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504" y="114"/>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cap="none" spc="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3250072-0FE1-46D1-AE02-91AD70CBEA32}"/>
              </a:ext>
            </a:extLst>
          </p:cNvPr>
          <p:cNvSpPr>
            <a:spLocks noGrp="1"/>
          </p:cNvSpPr>
          <p:nvPr>
            <p:ph type="pic" sz="quarter" idx="11"/>
          </p:nvPr>
        </p:nvSpPr>
        <p:spPr>
          <a:xfrm>
            <a:off x="9721775" y="0"/>
            <a:ext cx="2468970" cy="3552894"/>
          </a:xfrm>
          <a:custGeom>
            <a:avLst/>
            <a:gdLst>
              <a:gd name="connsiteX0" fmla="*/ 0 w 2468970"/>
              <a:gd name="connsiteY0" fmla="*/ 0 h 3552894"/>
              <a:gd name="connsiteX1" fmla="*/ 2468970 w 2468970"/>
              <a:gd name="connsiteY1" fmla="*/ 0 h 3552894"/>
              <a:gd name="connsiteX2" fmla="*/ 2468970 w 2468970"/>
              <a:gd name="connsiteY2" fmla="*/ 3552894 h 3552894"/>
              <a:gd name="connsiteX3" fmla="*/ 0 w 2468970"/>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468970" h="3552894">
                <a:moveTo>
                  <a:pt x="0" y="0"/>
                </a:moveTo>
                <a:lnTo>
                  <a:pt x="2468970" y="0"/>
                </a:lnTo>
                <a:lnTo>
                  <a:pt x="2468970"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13">
            <a:extLst>
              <a:ext uri="{FF2B5EF4-FFF2-40B4-BE49-F238E27FC236}">
                <a16:creationId xmlns:a16="http://schemas.microsoft.com/office/drawing/2014/main" id="{7DD447AC-AF3C-40DA-BFA1-804296CDCFAA}"/>
              </a:ext>
            </a:extLst>
          </p:cNvPr>
          <p:cNvSpPr>
            <a:spLocks noGrp="1"/>
          </p:cNvSpPr>
          <p:nvPr userDrawn="1">
            <p:ph type="pic" sz="quarter" idx="10"/>
          </p:nvPr>
        </p:nvSpPr>
        <p:spPr>
          <a:xfrm>
            <a:off x="7974753" y="493063"/>
            <a:ext cx="2202124" cy="3552894"/>
          </a:xfrm>
          <a:custGeom>
            <a:avLst/>
            <a:gdLst>
              <a:gd name="connsiteX0" fmla="*/ 0 w 2202124"/>
              <a:gd name="connsiteY0" fmla="*/ 0 h 3552894"/>
              <a:gd name="connsiteX1" fmla="*/ 2202124 w 2202124"/>
              <a:gd name="connsiteY1" fmla="*/ 0 h 3552894"/>
              <a:gd name="connsiteX2" fmla="*/ 2202124 w 2202124"/>
              <a:gd name="connsiteY2" fmla="*/ 3552894 h 3552894"/>
              <a:gd name="connsiteX3" fmla="*/ 0 w 2202124"/>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202124" h="3552894">
                <a:moveTo>
                  <a:pt x="0" y="0"/>
                </a:moveTo>
                <a:lnTo>
                  <a:pt x="2202124" y="0"/>
                </a:lnTo>
                <a:lnTo>
                  <a:pt x="2202124"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05E5926-8F3C-4F19-BA1E-B580FBB5304A}"/>
              </a:ext>
            </a:extLst>
          </p:cNvPr>
          <p:cNvSpPr>
            <a:spLocks noGrp="1"/>
          </p:cNvSpPr>
          <p:nvPr>
            <p:ph type="pic" sz="quarter" idx="12"/>
          </p:nvPr>
        </p:nvSpPr>
        <p:spPr>
          <a:xfrm>
            <a:off x="3765884" y="1"/>
            <a:ext cx="3412772" cy="3344779"/>
          </a:xfrm>
          <a:custGeom>
            <a:avLst/>
            <a:gdLst>
              <a:gd name="connsiteX0" fmla="*/ 0 w 3412772"/>
              <a:gd name="connsiteY0" fmla="*/ 0 h 3344779"/>
              <a:gd name="connsiteX1" fmla="*/ 3412772 w 3412772"/>
              <a:gd name="connsiteY1" fmla="*/ 0 h 3344779"/>
              <a:gd name="connsiteX2" fmla="*/ 3412772 w 3412772"/>
              <a:gd name="connsiteY2" fmla="*/ 3344779 h 3344779"/>
              <a:gd name="connsiteX3" fmla="*/ 0 w 3412772"/>
              <a:gd name="connsiteY3" fmla="*/ 3344779 h 3344779"/>
            </a:gdLst>
            <a:ahLst/>
            <a:cxnLst>
              <a:cxn ang="0">
                <a:pos x="connsiteX0" y="connsiteY0"/>
              </a:cxn>
              <a:cxn ang="0">
                <a:pos x="connsiteX1" y="connsiteY1"/>
              </a:cxn>
              <a:cxn ang="0">
                <a:pos x="connsiteX2" y="connsiteY2"/>
              </a:cxn>
              <a:cxn ang="0">
                <a:pos x="connsiteX3" y="connsiteY3"/>
              </a:cxn>
            </a:cxnLst>
            <a:rect l="l" t="t" r="r" b="b"/>
            <a:pathLst>
              <a:path w="3412772" h="3344779">
                <a:moveTo>
                  <a:pt x="0" y="0"/>
                </a:moveTo>
                <a:lnTo>
                  <a:pt x="3412772" y="0"/>
                </a:lnTo>
                <a:lnTo>
                  <a:pt x="3412772" y="3344779"/>
                </a:lnTo>
                <a:lnTo>
                  <a:pt x="0" y="3344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2">
            <a:extLst>
              <a:ext uri="{FF2B5EF4-FFF2-40B4-BE49-F238E27FC236}">
                <a16:creationId xmlns:a16="http://schemas.microsoft.com/office/drawing/2014/main" id="{B5272060-6ACA-4873-A384-C5526345D131}"/>
              </a:ext>
            </a:extLst>
          </p:cNvPr>
          <p:cNvSpPr>
            <a:spLocks noGrp="1"/>
          </p:cNvSpPr>
          <p:nvPr>
            <p:ph type="pic" sz="quarter" idx="11"/>
          </p:nvPr>
        </p:nvSpPr>
        <p:spPr>
          <a:xfrm>
            <a:off x="4961513" y="3513223"/>
            <a:ext cx="5421741" cy="2201778"/>
          </a:xfrm>
          <a:custGeom>
            <a:avLst/>
            <a:gdLst>
              <a:gd name="connsiteX0" fmla="*/ 0 w 5421741"/>
              <a:gd name="connsiteY0" fmla="*/ 0 h 2201778"/>
              <a:gd name="connsiteX1" fmla="*/ 5421741 w 5421741"/>
              <a:gd name="connsiteY1" fmla="*/ 0 h 2201778"/>
              <a:gd name="connsiteX2" fmla="*/ 5421741 w 5421741"/>
              <a:gd name="connsiteY2" fmla="*/ 2201778 h 2201778"/>
              <a:gd name="connsiteX3" fmla="*/ 0 w 5421741"/>
              <a:gd name="connsiteY3" fmla="*/ 2201778 h 2201778"/>
            </a:gdLst>
            <a:ahLst/>
            <a:cxnLst>
              <a:cxn ang="0">
                <a:pos x="connsiteX0" y="connsiteY0"/>
              </a:cxn>
              <a:cxn ang="0">
                <a:pos x="connsiteX1" y="connsiteY1"/>
              </a:cxn>
              <a:cxn ang="0">
                <a:pos x="connsiteX2" y="connsiteY2"/>
              </a:cxn>
              <a:cxn ang="0">
                <a:pos x="connsiteX3" y="connsiteY3"/>
              </a:cxn>
            </a:cxnLst>
            <a:rect l="l" t="t" r="r" b="b"/>
            <a:pathLst>
              <a:path w="5421741" h="2201778">
                <a:moveTo>
                  <a:pt x="0" y="0"/>
                </a:moveTo>
                <a:lnTo>
                  <a:pt x="5421741" y="0"/>
                </a:lnTo>
                <a:lnTo>
                  <a:pt x="5421741" y="2201778"/>
                </a:lnTo>
                <a:lnTo>
                  <a:pt x="0" y="220177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3">
            <a:extLst>
              <a:ext uri="{FF2B5EF4-FFF2-40B4-BE49-F238E27FC236}">
                <a16:creationId xmlns:a16="http://schemas.microsoft.com/office/drawing/2014/main" id="{799AA4C5-0BDD-4402-8682-64B59A24353E}"/>
              </a:ext>
            </a:extLst>
          </p:cNvPr>
          <p:cNvSpPr>
            <a:spLocks noGrp="1"/>
          </p:cNvSpPr>
          <p:nvPr userDrawn="1">
            <p:ph type="pic" sz="quarter" idx="10"/>
          </p:nvPr>
        </p:nvSpPr>
        <p:spPr>
          <a:xfrm>
            <a:off x="7335499" y="1143000"/>
            <a:ext cx="3047755" cy="2201779"/>
          </a:xfrm>
          <a:custGeom>
            <a:avLst/>
            <a:gdLst>
              <a:gd name="connsiteX0" fmla="*/ 0 w 3047755"/>
              <a:gd name="connsiteY0" fmla="*/ 0 h 2201779"/>
              <a:gd name="connsiteX1" fmla="*/ 3047755 w 3047755"/>
              <a:gd name="connsiteY1" fmla="*/ 0 h 2201779"/>
              <a:gd name="connsiteX2" fmla="*/ 3047755 w 3047755"/>
              <a:gd name="connsiteY2" fmla="*/ 2201779 h 2201779"/>
              <a:gd name="connsiteX3" fmla="*/ 0 w 3047755"/>
              <a:gd name="connsiteY3" fmla="*/ 2201779 h 2201779"/>
            </a:gdLst>
            <a:ahLst/>
            <a:cxnLst>
              <a:cxn ang="0">
                <a:pos x="connsiteX0" y="connsiteY0"/>
              </a:cxn>
              <a:cxn ang="0">
                <a:pos x="connsiteX1" y="connsiteY1"/>
              </a:cxn>
              <a:cxn ang="0">
                <a:pos x="connsiteX2" y="connsiteY2"/>
              </a:cxn>
              <a:cxn ang="0">
                <a:pos x="connsiteX3" y="connsiteY3"/>
              </a:cxn>
            </a:cxnLst>
            <a:rect l="l" t="t" r="r" b="b"/>
            <a:pathLst>
              <a:path w="3047755" h="2201779">
                <a:moveTo>
                  <a:pt x="0" y="0"/>
                </a:moveTo>
                <a:lnTo>
                  <a:pt x="3047755" y="0"/>
                </a:lnTo>
                <a:lnTo>
                  <a:pt x="3047755" y="2201779"/>
                </a:lnTo>
                <a:lnTo>
                  <a:pt x="0" y="2201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3BD9F6A2-2F5F-45DF-A04D-DF3DE2E667D5}"/>
              </a:ext>
            </a:extLst>
          </p:cNvPr>
          <p:cNvSpPr>
            <a:spLocks noGrp="1"/>
          </p:cNvSpPr>
          <p:nvPr>
            <p:ph type="pic" sz="quarter" idx="12"/>
          </p:nvPr>
        </p:nvSpPr>
        <p:spPr>
          <a:xfrm>
            <a:off x="997793" y="2334559"/>
            <a:ext cx="1869373" cy="3083441"/>
          </a:xfrm>
          <a:custGeom>
            <a:avLst/>
            <a:gdLst>
              <a:gd name="connsiteX0" fmla="*/ 0 w 1869373"/>
              <a:gd name="connsiteY0" fmla="*/ 0 h 3083441"/>
              <a:gd name="connsiteX1" fmla="*/ 1869373 w 1869373"/>
              <a:gd name="connsiteY1" fmla="*/ 0 h 3083441"/>
              <a:gd name="connsiteX2" fmla="*/ 1869373 w 1869373"/>
              <a:gd name="connsiteY2" fmla="*/ 3083441 h 3083441"/>
              <a:gd name="connsiteX3" fmla="*/ 0 w 1869373"/>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3" h="3083441">
                <a:moveTo>
                  <a:pt x="0" y="0"/>
                </a:moveTo>
                <a:lnTo>
                  <a:pt x="1869373" y="0"/>
                </a:lnTo>
                <a:lnTo>
                  <a:pt x="1869373"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8E85E325-B375-4DDA-8691-F9468D85188D}"/>
              </a:ext>
            </a:extLst>
          </p:cNvPr>
          <p:cNvSpPr>
            <a:spLocks noGrp="1"/>
          </p:cNvSpPr>
          <p:nvPr>
            <p:ph type="pic" sz="quarter" idx="11"/>
          </p:nvPr>
        </p:nvSpPr>
        <p:spPr>
          <a:xfrm>
            <a:off x="5342594" y="2334559"/>
            <a:ext cx="1869372" cy="3083441"/>
          </a:xfrm>
          <a:custGeom>
            <a:avLst/>
            <a:gdLst>
              <a:gd name="connsiteX0" fmla="*/ 0 w 1869372"/>
              <a:gd name="connsiteY0" fmla="*/ 0 h 3083441"/>
              <a:gd name="connsiteX1" fmla="*/ 1869372 w 1869372"/>
              <a:gd name="connsiteY1" fmla="*/ 0 h 3083441"/>
              <a:gd name="connsiteX2" fmla="*/ 1869372 w 1869372"/>
              <a:gd name="connsiteY2" fmla="*/ 3083441 h 3083441"/>
              <a:gd name="connsiteX3" fmla="*/ 0 w 1869372"/>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2" h="3083441">
                <a:moveTo>
                  <a:pt x="0" y="0"/>
                </a:moveTo>
                <a:lnTo>
                  <a:pt x="1869372" y="0"/>
                </a:lnTo>
                <a:lnTo>
                  <a:pt x="1869372"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4">
            <a:extLst>
              <a:ext uri="{FF2B5EF4-FFF2-40B4-BE49-F238E27FC236}">
                <a16:creationId xmlns:a16="http://schemas.microsoft.com/office/drawing/2014/main" id="{B5263CF1-7B72-428B-A036-B6C1BD8EB79A}"/>
              </a:ext>
            </a:extLst>
          </p:cNvPr>
          <p:cNvSpPr>
            <a:spLocks noGrp="1"/>
          </p:cNvSpPr>
          <p:nvPr userDrawn="1">
            <p:ph type="pic" sz="quarter" idx="10"/>
          </p:nvPr>
        </p:nvSpPr>
        <p:spPr>
          <a:xfrm>
            <a:off x="2982167" y="1872266"/>
            <a:ext cx="2245427" cy="3981667"/>
          </a:xfrm>
          <a:custGeom>
            <a:avLst/>
            <a:gdLst>
              <a:gd name="connsiteX0" fmla="*/ 0 w 2245427"/>
              <a:gd name="connsiteY0" fmla="*/ 0 h 3981667"/>
              <a:gd name="connsiteX1" fmla="*/ 2245427 w 2245427"/>
              <a:gd name="connsiteY1" fmla="*/ 0 h 3981667"/>
              <a:gd name="connsiteX2" fmla="*/ 2245427 w 2245427"/>
              <a:gd name="connsiteY2" fmla="*/ 3981667 h 3981667"/>
              <a:gd name="connsiteX3" fmla="*/ 0 w 2245427"/>
              <a:gd name="connsiteY3" fmla="*/ 3981667 h 3981667"/>
            </a:gdLst>
            <a:ahLst/>
            <a:cxnLst>
              <a:cxn ang="0">
                <a:pos x="connsiteX0" y="connsiteY0"/>
              </a:cxn>
              <a:cxn ang="0">
                <a:pos x="connsiteX1" y="connsiteY1"/>
              </a:cxn>
              <a:cxn ang="0">
                <a:pos x="connsiteX2" y="connsiteY2"/>
              </a:cxn>
              <a:cxn ang="0">
                <a:pos x="connsiteX3" y="connsiteY3"/>
              </a:cxn>
            </a:cxnLst>
            <a:rect l="l" t="t" r="r" b="b"/>
            <a:pathLst>
              <a:path w="2245427" h="3981667">
                <a:moveTo>
                  <a:pt x="0" y="0"/>
                </a:moveTo>
                <a:lnTo>
                  <a:pt x="2245427" y="0"/>
                </a:lnTo>
                <a:lnTo>
                  <a:pt x="2245427" y="3981667"/>
                </a:lnTo>
                <a:lnTo>
                  <a:pt x="0" y="39816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F97C8A7E-28CF-40C5-A3CA-6325455346E5}"/>
              </a:ext>
            </a:extLst>
          </p:cNvPr>
          <p:cNvSpPr>
            <a:spLocks noGrp="1"/>
          </p:cNvSpPr>
          <p:nvPr>
            <p:ph type="pic" sz="quarter" idx="13"/>
          </p:nvPr>
        </p:nvSpPr>
        <p:spPr>
          <a:xfrm>
            <a:off x="1397916" y="1911606"/>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8DDAFE91-CB5C-4BAE-9F53-4DB8E2D6F2DC}"/>
              </a:ext>
            </a:extLst>
          </p:cNvPr>
          <p:cNvSpPr>
            <a:spLocks noGrp="1"/>
          </p:cNvSpPr>
          <p:nvPr>
            <p:ph type="pic" sz="quarter" idx="12"/>
          </p:nvPr>
        </p:nvSpPr>
        <p:spPr>
          <a:xfrm>
            <a:off x="6500363" y="1911606"/>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F6819B21-A6D8-4FD5-99E8-0B9CD5A4F961}"/>
              </a:ext>
            </a:extLst>
          </p:cNvPr>
          <p:cNvSpPr>
            <a:spLocks noGrp="1"/>
          </p:cNvSpPr>
          <p:nvPr>
            <p:ph type="pic" sz="quarter" idx="11"/>
          </p:nvPr>
        </p:nvSpPr>
        <p:spPr>
          <a:xfrm>
            <a:off x="3839062" y="4164849"/>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8">
            <a:extLst>
              <a:ext uri="{FF2B5EF4-FFF2-40B4-BE49-F238E27FC236}">
                <a16:creationId xmlns:a16="http://schemas.microsoft.com/office/drawing/2014/main" id="{9B6DC0B4-6044-4780-B315-1DAA54E24B0E}"/>
              </a:ext>
            </a:extLst>
          </p:cNvPr>
          <p:cNvSpPr>
            <a:spLocks noGrp="1"/>
          </p:cNvSpPr>
          <p:nvPr userDrawn="1">
            <p:ph type="pic" sz="quarter" idx="10"/>
          </p:nvPr>
        </p:nvSpPr>
        <p:spPr>
          <a:xfrm>
            <a:off x="8941509" y="4164849"/>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C9397DD5-003A-48B2-886B-38DBC0D8D6D8}"/>
              </a:ext>
            </a:extLst>
          </p:cNvPr>
          <p:cNvSpPr>
            <a:spLocks noGrp="1"/>
          </p:cNvSpPr>
          <p:nvPr>
            <p:ph type="pic" sz="quarter" idx="10"/>
          </p:nvPr>
        </p:nvSpPr>
        <p:spPr>
          <a:xfrm>
            <a:off x="6815470" y="1"/>
            <a:ext cx="4582632" cy="5124893"/>
          </a:xfrm>
          <a:custGeom>
            <a:avLst/>
            <a:gdLst>
              <a:gd name="connsiteX0" fmla="*/ 0 w 4582632"/>
              <a:gd name="connsiteY0" fmla="*/ 0 h 5124893"/>
              <a:gd name="connsiteX1" fmla="*/ 4582632 w 4582632"/>
              <a:gd name="connsiteY1" fmla="*/ 0 h 5124893"/>
              <a:gd name="connsiteX2" fmla="*/ 4582632 w 4582632"/>
              <a:gd name="connsiteY2" fmla="*/ 5124893 h 5124893"/>
              <a:gd name="connsiteX3" fmla="*/ 0 w 4582632"/>
              <a:gd name="connsiteY3" fmla="*/ 5124893 h 5124893"/>
            </a:gdLst>
            <a:ahLst/>
            <a:cxnLst>
              <a:cxn ang="0">
                <a:pos x="connsiteX0" y="connsiteY0"/>
              </a:cxn>
              <a:cxn ang="0">
                <a:pos x="connsiteX1" y="connsiteY1"/>
              </a:cxn>
              <a:cxn ang="0">
                <a:pos x="connsiteX2" y="connsiteY2"/>
              </a:cxn>
              <a:cxn ang="0">
                <a:pos x="connsiteX3" y="connsiteY3"/>
              </a:cxn>
            </a:cxnLst>
            <a:rect l="l" t="t" r="r" b="b"/>
            <a:pathLst>
              <a:path w="4582632" h="5124893">
                <a:moveTo>
                  <a:pt x="0" y="0"/>
                </a:moveTo>
                <a:lnTo>
                  <a:pt x="4582632" y="0"/>
                </a:lnTo>
                <a:lnTo>
                  <a:pt x="4582632" y="5124893"/>
                </a:lnTo>
                <a:lnTo>
                  <a:pt x="0" y="51248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1149490" y="1158531"/>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5" name="PpHolder3">
            <a:extLst>
              <a:ext uri="{FF2B5EF4-FFF2-40B4-BE49-F238E27FC236}">
                <a16:creationId xmlns:a16="http://schemas.microsoft.com/office/drawing/2014/main" id="{9A0A30BA-12B7-4670-8BC1-C0A794B8A99E}"/>
              </a:ext>
            </a:extLst>
          </p:cNvPr>
          <p:cNvSpPr>
            <a:spLocks noGrp="1"/>
          </p:cNvSpPr>
          <p:nvPr>
            <p:ph type="pic" sz="quarter" idx="13"/>
          </p:nvPr>
        </p:nvSpPr>
        <p:spPr>
          <a:xfrm>
            <a:off x="6363742" y="3823531"/>
            <a:ext cx="3078391" cy="2006493"/>
          </a:xfrm>
          <a:custGeom>
            <a:avLst/>
            <a:gdLst>
              <a:gd name="connsiteX0" fmla="*/ 0 w 3078391"/>
              <a:gd name="connsiteY0" fmla="*/ 0 h 2006493"/>
              <a:gd name="connsiteX1" fmla="*/ 3078391 w 3078391"/>
              <a:gd name="connsiteY1" fmla="*/ 0 h 2006493"/>
              <a:gd name="connsiteX2" fmla="*/ 3078391 w 3078391"/>
              <a:gd name="connsiteY2" fmla="*/ 2006493 h 2006493"/>
              <a:gd name="connsiteX3" fmla="*/ 0 w 3078391"/>
              <a:gd name="connsiteY3" fmla="*/ 2006493 h 2006493"/>
            </a:gdLst>
            <a:ahLst/>
            <a:cxnLst>
              <a:cxn ang="0">
                <a:pos x="connsiteX0" y="connsiteY0"/>
              </a:cxn>
              <a:cxn ang="0">
                <a:pos x="connsiteX1" y="connsiteY1"/>
              </a:cxn>
              <a:cxn ang="0">
                <a:pos x="connsiteX2" y="connsiteY2"/>
              </a:cxn>
              <a:cxn ang="0">
                <a:pos x="connsiteX3" y="connsiteY3"/>
              </a:cxn>
            </a:cxnLst>
            <a:rect l="l" t="t" r="r" b="b"/>
            <a:pathLst>
              <a:path w="3078391" h="2006493">
                <a:moveTo>
                  <a:pt x="0" y="0"/>
                </a:moveTo>
                <a:lnTo>
                  <a:pt x="3078391" y="0"/>
                </a:lnTo>
                <a:lnTo>
                  <a:pt x="3078391" y="2006493"/>
                </a:lnTo>
                <a:lnTo>
                  <a:pt x="0" y="20064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3F0643C1-04DB-4097-8A99-061D27952881}"/>
              </a:ext>
            </a:extLst>
          </p:cNvPr>
          <p:cNvSpPr>
            <a:spLocks noGrp="1"/>
          </p:cNvSpPr>
          <p:nvPr>
            <p:ph type="pic" sz="quarter" idx="12"/>
          </p:nvPr>
        </p:nvSpPr>
        <p:spPr>
          <a:xfrm>
            <a:off x="3563732" y="1422508"/>
            <a:ext cx="3078391" cy="4095790"/>
          </a:xfrm>
          <a:custGeom>
            <a:avLst/>
            <a:gdLst>
              <a:gd name="connsiteX0" fmla="*/ 0 w 3078391"/>
              <a:gd name="connsiteY0" fmla="*/ 0 h 4095790"/>
              <a:gd name="connsiteX1" fmla="*/ 3078391 w 3078391"/>
              <a:gd name="connsiteY1" fmla="*/ 0 h 4095790"/>
              <a:gd name="connsiteX2" fmla="*/ 3078391 w 3078391"/>
              <a:gd name="connsiteY2" fmla="*/ 4095790 h 4095790"/>
              <a:gd name="connsiteX3" fmla="*/ 0 w 3078391"/>
              <a:gd name="connsiteY3" fmla="*/ 4095790 h 4095790"/>
            </a:gdLst>
            <a:ahLst/>
            <a:cxnLst>
              <a:cxn ang="0">
                <a:pos x="connsiteX0" y="connsiteY0"/>
              </a:cxn>
              <a:cxn ang="0">
                <a:pos x="connsiteX1" y="connsiteY1"/>
              </a:cxn>
              <a:cxn ang="0">
                <a:pos x="connsiteX2" y="connsiteY2"/>
              </a:cxn>
              <a:cxn ang="0">
                <a:pos x="connsiteX3" y="connsiteY3"/>
              </a:cxn>
            </a:cxnLst>
            <a:rect l="l" t="t" r="r" b="b"/>
            <a:pathLst>
              <a:path w="3078391" h="4095790">
                <a:moveTo>
                  <a:pt x="0" y="0"/>
                </a:moveTo>
                <a:lnTo>
                  <a:pt x="3078391" y="0"/>
                </a:lnTo>
                <a:lnTo>
                  <a:pt x="3078391" y="4095790"/>
                </a:lnTo>
                <a:lnTo>
                  <a:pt x="0" y="40957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DBCE0E43-D818-4E2C-A0E7-A80AFA5F2796}"/>
              </a:ext>
            </a:extLst>
          </p:cNvPr>
          <p:cNvSpPr>
            <a:spLocks noGrp="1"/>
          </p:cNvSpPr>
          <p:nvPr>
            <p:ph type="pic" sz="quarter" idx="11"/>
          </p:nvPr>
        </p:nvSpPr>
        <p:spPr>
          <a:xfrm>
            <a:off x="843605" y="816452"/>
            <a:ext cx="2323479" cy="2323480"/>
          </a:xfrm>
          <a:custGeom>
            <a:avLst/>
            <a:gdLst>
              <a:gd name="connsiteX0" fmla="*/ 0 w 2323479"/>
              <a:gd name="connsiteY0" fmla="*/ 0 h 2323480"/>
              <a:gd name="connsiteX1" fmla="*/ 2323479 w 2323479"/>
              <a:gd name="connsiteY1" fmla="*/ 0 h 2323480"/>
              <a:gd name="connsiteX2" fmla="*/ 2323479 w 2323479"/>
              <a:gd name="connsiteY2" fmla="*/ 2323480 h 2323480"/>
              <a:gd name="connsiteX3" fmla="*/ 0 w 2323479"/>
              <a:gd name="connsiteY3" fmla="*/ 2323480 h 2323480"/>
            </a:gdLst>
            <a:ahLst/>
            <a:cxnLst>
              <a:cxn ang="0">
                <a:pos x="connsiteX0" y="connsiteY0"/>
              </a:cxn>
              <a:cxn ang="0">
                <a:pos x="connsiteX1" y="connsiteY1"/>
              </a:cxn>
              <a:cxn ang="0">
                <a:pos x="connsiteX2" y="connsiteY2"/>
              </a:cxn>
              <a:cxn ang="0">
                <a:pos x="connsiteX3" y="connsiteY3"/>
              </a:cxn>
            </a:cxnLst>
            <a:rect l="l" t="t" r="r" b="b"/>
            <a:pathLst>
              <a:path w="2323479" h="2323480">
                <a:moveTo>
                  <a:pt x="0" y="0"/>
                </a:moveTo>
                <a:lnTo>
                  <a:pt x="2323479" y="0"/>
                </a:lnTo>
                <a:lnTo>
                  <a:pt x="2323479" y="2323480"/>
                </a:lnTo>
                <a:lnTo>
                  <a:pt x="0" y="232348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7">
            <a:extLst>
              <a:ext uri="{FF2B5EF4-FFF2-40B4-BE49-F238E27FC236}">
                <a16:creationId xmlns:a16="http://schemas.microsoft.com/office/drawing/2014/main" id="{400CDA08-D63A-452F-9DDA-33ED474486DF}"/>
              </a:ext>
            </a:extLst>
          </p:cNvPr>
          <p:cNvSpPr>
            <a:spLocks noGrp="1"/>
          </p:cNvSpPr>
          <p:nvPr userDrawn="1">
            <p:ph type="pic" sz="quarter" idx="10"/>
          </p:nvPr>
        </p:nvSpPr>
        <p:spPr>
          <a:xfrm>
            <a:off x="1013724" y="4035056"/>
            <a:ext cx="3546224" cy="2006492"/>
          </a:xfrm>
          <a:custGeom>
            <a:avLst/>
            <a:gdLst>
              <a:gd name="connsiteX0" fmla="*/ 0 w 3546224"/>
              <a:gd name="connsiteY0" fmla="*/ 0 h 2006492"/>
              <a:gd name="connsiteX1" fmla="*/ 3546224 w 3546224"/>
              <a:gd name="connsiteY1" fmla="*/ 0 h 2006492"/>
              <a:gd name="connsiteX2" fmla="*/ 3546224 w 3546224"/>
              <a:gd name="connsiteY2" fmla="*/ 2006492 h 2006492"/>
              <a:gd name="connsiteX3" fmla="*/ 0 w 3546224"/>
              <a:gd name="connsiteY3" fmla="*/ 2006492 h 2006492"/>
            </a:gdLst>
            <a:ahLst/>
            <a:cxnLst>
              <a:cxn ang="0">
                <a:pos x="connsiteX0" y="connsiteY0"/>
              </a:cxn>
              <a:cxn ang="0">
                <a:pos x="connsiteX1" y="connsiteY1"/>
              </a:cxn>
              <a:cxn ang="0">
                <a:pos x="connsiteX2" y="connsiteY2"/>
              </a:cxn>
              <a:cxn ang="0">
                <a:pos x="connsiteX3" y="connsiteY3"/>
              </a:cxn>
            </a:cxnLst>
            <a:rect l="l" t="t" r="r" b="b"/>
            <a:pathLst>
              <a:path w="3546224" h="2006492">
                <a:moveTo>
                  <a:pt x="0" y="0"/>
                </a:moveTo>
                <a:lnTo>
                  <a:pt x="3546224" y="0"/>
                </a:lnTo>
                <a:lnTo>
                  <a:pt x="3546224" y="2006492"/>
                </a:lnTo>
                <a:lnTo>
                  <a:pt x="0" y="20064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7077501" y="139115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
            <a:extLst>
              <a:ext uri="{FF2B5EF4-FFF2-40B4-BE49-F238E27FC236}">
                <a16:creationId xmlns:a16="http://schemas.microsoft.com/office/drawing/2014/main" id="{257D549A-5312-4436-B902-06A5DD260E08}"/>
              </a:ext>
            </a:extLst>
          </p:cNvPr>
          <p:cNvSpPr>
            <a:spLocks noGrp="1"/>
          </p:cNvSpPr>
          <p:nvPr>
            <p:ph type="pic" sz="quarter" idx="14"/>
          </p:nvPr>
        </p:nvSpPr>
        <p:spPr>
          <a:xfrm>
            <a:off x="966585" y="1850066"/>
            <a:ext cx="2052085" cy="3976576"/>
          </a:xfrm>
          <a:custGeom>
            <a:avLst/>
            <a:gdLst>
              <a:gd name="connsiteX0" fmla="*/ 0 w 2052085"/>
              <a:gd name="connsiteY0" fmla="*/ 0 h 3976576"/>
              <a:gd name="connsiteX1" fmla="*/ 2052085 w 2052085"/>
              <a:gd name="connsiteY1" fmla="*/ 0 h 3976576"/>
              <a:gd name="connsiteX2" fmla="*/ 2052085 w 2052085"/>
              <a:gd name="connsiteY2" fmla="*/ 3976576 h 3976576"/>
              <a:gd name="connsiteX3" fmla="*/ 0 w 2052085"/>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5" h="3976576">
                <a:moveTo>
                  <a:pt x="0" y="0"/>
                </a:moveTo>
                <a:lnTo>
                  <a:pt x="2052085" y="0"/>
                </a:lnTo>
                <a:lnTo>
                  <a:pt x="2052085"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6" name="PpHolder3">
            <a:extLst>
              <a:ext uri="{FF2B5EF4-FFF2-40B4-BE49-F238E27FC236}">
                <a16:creationId xmlns:a16="http://schemas.microsoft.com/office/drawing/2014/main" id="{7323E5FE-D694-445A-ADE2-A314D342FCB5}"/>
              </a:ext>
            </a:extLst>
          </p:cNvPr>
          <p:cNvSpPr>
            <a:spLocks noGrp="1"/>
          </p:cNvSpPr>
          <p:nvPr>
            <p:ph type="pic" sz="quarter" idx="13"/>
          </p:nvPr>
        </p:nvSpPr>
        <p:spPr>
          <a:xfrm>
            <a:off x="3018669"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4" name="PpHolder4">
            <a:extLst>
              <a:ext uri="{FF2B5EF4-FFF2-40B4-BE49-F238E27FC236}">
                <a16:creationId xmlns:a16="http://schemas.microsoft.com/office/drawing/2014/main" id="{7FE722F7-5908-456C-9579-CE5AB83E9922}"/>
              </a:ext>
            </a:extLst>
          </p:cNvPr>
          <p:cNvSpPr>
            <a:spLocks noGrp="1"/>
          </p:cNvSpPr>
          <p:nvPr>
            <p:ph type="pic" sz="quarter" idx="12"/>
          </p:nvPr>
        </p:nvSpPr>
        <p:spPr>
          <a:xfrm>
            <a:off x="5070754" y="1850065"/>
            <a:ext cx="2052083" cy="3976576"/>
          </a:xfrm>
          <a:custGeom>
            <a:avLst/>
            <a:gdLst>
              <a:gd name="connsiteX0" fmla="*/ 0 w 2052083"/>
              <a:gd name="connsiteY0" fmla="*/ 0 h 3976576"/>
              <a:gd name="connsiteX1" fmla="*/ 2052083 w 2052083"/>
              <a:gd name="connsiteY1" fmla="*/ 0 h 3976576"/>
              <a:gd name="connsiteX2" fmla="*/ 2052083 w 2052083"/>
              <a:gd name="connsiteY2" fmla="*/ 3976576 h 3976576"/>
              <a:gd name="connsiteX3" fmla="*/ 0 w 2052083"/>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3" h="3976576">
                <a:moveTo>
                  <a:pt x="0" y="0"/>
                </a:moveTo>
                <a:lnTo>
                  <a:pt x="2052083" y="0"/>
                </a:lnTo>
                <a:lnTo>
                  <a:pt x="2052083"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2" name="PpHolder5">
            <a:extLst>
              <a:ext uri="{FF2B5EF4-FFF2-40B4-BE49-F238E27FC236}">
                <a16:creationId xmlns:a16="http://schemas.microsoft.com/office/drawing/2014/main" id="{BB97DFF6-4BA9-4588-9559-6A292B5A8B00}"/>
              </a:ext>
            </a:extLst>
          </p:cNvPr>
          <p:cNvSpPr>
            <a:spLocks noGrp="1"/>
          </p:cNvSpPr>
          <p:nvPr>
            <p:ph type="pic" sz="quarter" idx="11"/>
          </p:nvPr>
        </p:nvSpPr>
        <p:spPr>
          <a:xfrm>
            <a:off x="7122836"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6">
            <a:extLst>
              <a:ext uri="{FF2B5EF4-FFF2-40B4-BE49-F238E27FC236}">
                <a16:creationId xmlns:a16="http://schemas.microsoft.com/office/drawing/2014/main" id="{689A5A59-A8AC-49BE-9C3F-19A4014873DC}"/>
              </a:ext>
            </a:extLst>
          </p:cNvPr>
          <p:cNvSpPr>
            <a:spLocks noGrp="1"/>
          </p:cNvSpPr>
          <p:nvPr userDrawn="1">
            <p:ph type="pic" sz="quarter" idx="10"/>
          </p:nvPr>
        </p:nvSpPr>
        <p:spPr>
          <a:xfrm>
            <a:off x="9174920"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5702233-F96E-41B3-8118-1ECD70625EDD}"/>
              </a:ext>
            </a:extLst>
          </p:cNvPr>
          <p:cNvSpPr>
            <a:spLocks noGrp="1"/>
          </p:cNvSpPr>
          <p:nvPr>
            <p:ph type="pic" sz="quarter" idx="11"/>
          </p:nvPr>
        </p:nvSpPr>
        <p:spPr>
          <a:xfrm>
            <a:off x="7569513" y="0"/>
            <a:ext cx="3798866" cy="5422605"/>
          </a:xfrm>
          <a:custGeom>
            <a:avLst/>
            <a:gdLst>
              <a:gd name="connsiteX0" fmla="*/ 0 w 3798866"/>
              <a:gd name="connsiteY0" fmla="*/ 0 h 5422605"/>
              <a:gd name="connsiteX1" fmla="*/ 3798866 w 3798866"/>
              <a:gd name="connsiteY1" fmla="*/ 0 h 5422605"/>
              <a:gd name="connsiteX2" fmla="*/ 3798866 w 3798866"/>
              <a:gd name="connsiteY2" fmla="*/ 5422605 h 5422605"/>
              <a:gd name="connsiteX3" fmla="*/ 0 w 3798866"/>
              <a:gd name="connsiteY3" fmla="*/ 5422605 h 5422605"/>
            </a:gdLst>
            <a:ahLst/>
            <a:cxnLst>
              <a:cxn ang="0">
                <a:pos x="connsiteX0" y="connsiteY0"/>
              </a:cxn>
              <a:cxn ang="0">
                <a:pos x="connsiteX1" y="connsiteY1"/>
              </a:cxn>
              <a:cxn ang="0">
                <a:pos x="connsiteX2" y="connsiteY2"/>
              </a:cxn>
              <a:cxn ang="0">
                <a:pos x="connsiteX3" y="connsiteY3"/>
              </a:cxn>
            </a:cxnLst>
            <a:rect l="l" t="t" r="r" b="b"/>
            <a:pathLst>
              <a:path w="3798866" h="5422605">
                <a:moveTo>
                  <a:pt x="0" y="0"/>
                </a:moveTo>
                <a:lnTo>
                  <a:pt x="3798866" y="0"/>
                </a:lnTo>
                <a:lnTo>
                  <a:pt x="3798866" y="5422605"/>
                </a:lnTo>
                <a:lnTo>
                  <a:pt x="0" y="54226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F214F6CD-58DA-4F58-890E-BEF98B7721DF}"/>
              </a:ext>
            </a:extLst>
          </p:cNvPr>
          <p:cNvSpPr>
            <a:spLocks noGrp="1"/>
          </p:cNvSpPr>
          <p:nvPr userDrawn="1">
            <p:ph type="pic" sz="quarter" idx="10"/>
          </p:nvPr>
        </p:nvSpPr>
        <p:spPr>
          <a:xfrm>
            <a:off x="8995342" y="3698504"/>
            <a:ext cx="3198247" cy="3159497"/>
          </a:xfrm>
          <a:custGeom>
            <a:avLst/>
            <a:gdLst>
              <a:gd name="connsiteX0" fmla="*/ 0 w 3198247"/>
              <a:gd name="connsiteY0" fmla="*/ 0 h 3159497"/>
              <a:gd name="connsiteX1" fmla="*/ 3198247 w 3198247"/>
              <a:gd name="connsiteY1" fmla="*/ 0 h 3159497"/>
              <a:gd name="connsiteX2" fmla="*/ 3198247 w 3198247"/>
              <a:gd name="connsiteY2" fmla="*/ 3159497 h 3159497"/>
              <a:gd name="connsiteX3" fmla="*/ 0 w 3198247"/>
              <a:gd name="connsiteY3" fmla="*/ 3159497 h 3159497"/>
            </a:gdLst>
            <a:ahLst/>
            <a:cxnLst>
              <a:cxn ang="0">
                <a:pos x="connsiteX0" y="connsiteY0"/>
              </a:cxn>
              <a:cxn ang="0">
                <a:pos x="connsiteX1" y="connsiteY1"/>
              </a:cxn>
              <a:cxn ang="0">
                <a:pos x="connsiteX2" y="connsiteY2"/>
              </a:cxn>
              <a:cxn ang="0">
                <a:pos x="connsiteX3" y="connsiteY3"/>
              </a:cxn>
            </a:cxnLst>
            <a:rect l="l" t="t" r="r" b="b"/>
            <a:pathLst>
              <a:path w="3198247" h="3159497">
                <a:moveTo>
                  <a:pt x="0" y="0"/>
                </a:moveTo>
                <a:lnTo>
                  <a:pt x="3198247" y="0"/>
                </a:lnTo>
                <a:lnTo>
                  <a:pt x="3198247" y="3159497"/>
                </a:lnTo>
                <a:lnTo>
                  <a:pt x="0" y="31594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1004921" y="1072306"/>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AF4F041-0EA3-475D-BF67-3CF646D0870C}"/>
              </a:ext>
            </a:extLst>
          </p:cNvPr>
          <p:cNvSpPr>
            <a:spLocks noGrp="1"/>
          </p:cNvSpPr>
          <p:nvPr>
            <p:ph type="pic" sz="quarter" idx="10"/>
          </p:nvPr>
        </p:nvSpPr>
        <p:spPr>
          <a:xfrm>
            <a:off x="1" y="4126347"/>
            <a:ext cx="12192794" cy="2731653"/>
          </a:xfrm>
          <a:custGeom>
            <a:avLst/>
            <a:gdLst>
              <a:gd name="connsiteX0" fmla="*/ 0 w 12192794"/>
              <a:gd name="connsiteY0" fmla="*/ 0 h 2731653"/>
              <a:gd name="connsiteX1" fmla="*/ 12192794 w 12192794"/>
              <a:gd name="connsiteY1" fmla="*/ 0 h 2731653"/>
              <a:gd name="connsiteX2" fmla="*/ 12192794 w 12192794"/>
              <a:gd name="connsiteY2" fmla="*/ 2731653 h 2731653"/>
              <a:gd name="connsiteX3" fmla="*/ 0 w 12192794"/>
              <a:gd name="connsiteY3" fmla="*/ 2731653 h 2731653"/>
            </a:gdLst>
            <a:ahLst/>
            <a:cxnLst>
              <a:cxn ang="0">
                <a:pos x="connsiteX0" y="connsiteY0"/>
              </a:cxn>
              <a:cxn ang="0">
                <a:pos x="connsiteX1" y="connsiteY1"/>
              </a:cxn>
              <a:cxn ang="0">
                <a:pos x="connsiteX2" y="connsiteY2"/>
              </a:cxn>
              <a:cxn ang="0">
                <a:pos x="connsiteX3" y="connsiteY3"/>
              </a:cxn>
            </a:cxnLst>
            <a:rect l="l" t="t" r="r" b="b"/>
            <a:pathLst>
              <a:path w="12192794" h="2731653">
                <a:moveTo>
                  <a:pt x="0" y="0"/>
                </a:moveTo>
                <a:lnTo>
                  <a:pt x="12192794" y="0"/>
                </a:lnTo>
                <a:lnTo>
                  <a:pt x="12192794" y="2731653"/>
                </a:lnTo>
                <a:lnTo>
                  <a:pt x="0" y="273165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0BB55B09-6BA4-4FD8-B6DF-BD3B33A10514}"/>
              </a:ext>
            </a:extLst>
          </p:cNvPr>
          <p:cNvSpPr>
            <a:spLocks noGrp="1"/>
          </p:cNvSpPr>
          <p:nvPr>
            <p:ph type="pic" sz="quarter" idx="10"/>
          </p:nvPr>
        </p:nvSpPr>
        <p:spPr>
          <a:xfrm>
            <a:off x="2450813" y="1111104"/>
            <a:ext cx="2361296" cy="4954773"/>
          </a:xfrm>
          <a:custGeom>
            <a:avLst/>
            <a:gdLst>
              <a:gd name="connsiteX0" fmla="*/ 265976 w 2361296"/>
              <a:gd name="connsiteY0" fmla="*/ 0 h 4954773"/>
              <a:gd name="connsiteX1" fmla="*/ 2095320 w 2361296"/>
              <a:gd name="connsiteY1" fmla="*/ 0 h 4954773"/>
              <a:gd name="connsiteX2" fmla="*/ 2361296 w 2361296"/>
              <a:gd name="connsiteY2" fmla="*/ 265976 h 4954773"/>
              <a:gd name="connsiteX3" fmla="*/ 2361296 w 2361296"/>
              <a:gd name="connsiteY3" fmla="*/ 4688797 h 4954773"/>
              <a:gd name="connsiteX4" fmla="*/ 2095320 w 2361296"/>
              <a:gd name="connsiteY4" fmla="*/ 4954773 h 4954773"/>
              <a:gd name="connsiteX5" fmla="*/ 265976 w 2361296"/>
              <a:gd name="connsiteY5" fmla="*/ 4954773 h 4954773"/>
              <a:gd name="connsiteX6" fmla="*/ 0 w 2361296"/>
              <a:gd name="connsiteY6" fmla="*/ 4688797 h 4954773"/>
              <a:gd name="connsiteX7" fmla="*/ 0 w 2361296"/>
              <a:gd name="connsiteY7" fmla="*/ 265976 h 4954773"/>
              <a:gd name="connsiteX8" fmla="*/ 265976 w 2361296"/>
              <a:gd name="connsiteY8" fmla="*/ 0 h 495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1296" h="4954773">
                <a:moveTo>
                  <a:pt x="265976" y="0"/>
                </a:moveTo>
                <a:lnTo>
                  <a:pt x="2095320" y="0"/>
                </a:lnTo>
                <a:cubicBezTo>
                  <a:pt x="2242214" y="0"/>
                  <a:pt x="2361296" y="119082"/>
                  <a:pt x="2361296" y="265976"/>
                </a:cubicBezTo>
                <a:lnTo>
                  <a:pt x="2361296" y="4688797"/>
                </a:lnTo>
                <a:cubicBezTo>
                  <a:pt x="2361296" y="4835691"/>
                  <a:pt x="2242214" y="4954773"/>
                  <a:pt x="2095320" y="4954773"/>
                </a:cubicBezTo>
                <a:lnTo>
                  <a:pt x="265976" y="4954773"/>
                </a:lnTo>
                <a:cubicBezTo>
                  <a:pt x="119082" y="4954773"/>
                  <a:pt x="0" y="4835691"/>
                  <a:pt x="0" y="4688797"/>
                </a:cubicBezTo>
                <a:lnTo>
                  <a:pt x="0" y="265976"/>
                </a:lnTo>
                <a:cubicBezTo>
                  <a:pt x="0" y="119082"/>
                  <a:pt x="119082" y="0"/>
                  <a:pt x="26597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6645349" y="12245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1054614" y="1178083"/>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20">
            <a:extLst>
              <a:ext uri="{FF2B5EF4-FFF2-40B4-BE49-F238E27FC236}">
                <a16:creationId xmlns:a16="http://schemas.microsoft.com/office/drawing/2014/main" id="{21CA6565-0975-4876-8A94-867639D92D46}"/>
              </a:ext>
            </a:extLst>
          </p:cNvPr>
          <p:cNvSpPr>
            <a:spLocks noGrp="1"/>
          </p:cNvSpPr>
          <p:nvPr>
            <p:ph type="pic" sz="quarter" idx="10"/>
          </p:nvPr>
        </p:nvSpPr>
        <p:spPr>
          <a:xfrm>
            <a:off x="6989694" y="1046070"/>
            <a:ext cx="4005187" cy="2537103"/>
          </a:xfrm>
          <a:custGeom>
            <a:avLst/>
            <a:gdLst>
              <a:gd name="connsiteX0" fmla="*/ 0 w 4005187"/>
              <a:gd name="connsiteY0" fmla="*/ 0 h 2537103"/>
              <a:gd name="connsiteX1" fmla="*/ 4005187 w 4005187"/>
              <a:gd name="connsiteY1" fmla="*/ 0 h 2537103"/>
              <a:gd name="connsiteX2" fmla="*/ 4005187 w 4005187"/>
              <a:gd name="connsiteY2" fmla="*/ 2537103 h 2537103"/>
              <a:gd name="connsiteX3" fmla="*/ 0 w 4005187"/>
              <a:gd name="connsiteY3" fmla="*/ 2537103 h 2537103"/>
            </a:gdLst>
            <a:ahLst/>
            <a:cxnLst>
              <a:cxn ang="0">
                <a:pos x="connsiteX0" y="connsiteY0"/>
              </a:cxn>
              <a:cxn ang="0">
                <a:pos x="connsiteX1" y="connsiteY1"/>
              </a:cxn>
              <a:cxn ang="0">
                <a:pos x="connsiteX2" y="connsiteY2"/>
              </a:cxn>
              <a:cxn ang="0">
                <a:pos x="connsiteX3" y="connsiteY3"/>
              </a:cxn>
            </a:cxnLst>
            <a:rect l="l" t="t" r="r" b="b"/>
            <a:pathLst>
              <a:path w="4005187" h="2537103">
                <a:moveTo>
                  <a:pt x="0" y="0"/>
                </a:moveTo>
                <a:lnTo>
                  <a:pt x="4005187" y="0"/>
                </a:lnTo>
                <a:lnTo>
                  <a:pt x="4005187" y="2537103"/>
                </a:lnTo>
                <a:lnTo>
                  <a:pt x="0" y="253710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1087975" y="11864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5921F15-5F67-4DB0-8F40-D4FDEC46F9F9}"/>
              </a:ext>
            </a:extLst>
          </p:cNvPr>
          <p:cNvSpPr>
            <a:spLocks noGrp="1"/>
          </p:cNvSpPr>
          <p:nvPr>
            <p:ph type="pic" sz="quarter" idx="11"/>
          </p:nvPr>
        </p:nvSpPr>
        <p:spPr>
          <a:xfrm>
            <a:off x="935666" y="942785"/>
            <a:ext cx="4148310" cy="4281317"/>
          </a:xfrm>
          <a:custGeom>
            <a:avLst/>
            <a:gdLst>
              <a:gd name="connsiteX0" fmla="*/ 0 w 4148310"/>
              <a:gd name="connsiteY0" fmla="*/ 0 h 4281317"/>
              <a:gd name="connsiteX1" fmla="*/ 4148310 w 4148310"/>
              <a:gd name="connsiteY1" fmla="*/ 0 h 4281317"/>
              <a:gd name="connsiteX2" fmla="*/ 4148310 w 4148310"/>
              <a:gd name="connsiteY2" fmla="*/ 4281317 h 4281317"/>
              <a:gd name="connsiteX3" fmla="*/ 0 w 4148310"/>
              <a:gd name="connsiteY3" fmla="*/ 4281317 h 4281317"/>
            </a:gdLst>
            <a:ahLst/>
            <a:cxnLst>
              <a:cxn ang="0">
                <a:pos x="connsiteX0" y="connsiteY0"/>
              </a:cxn>
              <a:cxn ang="0">
                <a:pos x="connsiteX1" y="connsiteY1"/>
              </a:cxn>
              <a:cxn ang="0">
                <a:pos x="connsiteX2" y="connsiteY2"/>
              </a:cxn>
              <a:cxn ang="0">
                <a:pos x="connsiteX3" y="connsiteY3"/>
              </a:cxn>
            </a:cxnLst>
            <a:rect l="l" t="t" r="r" b="b"/>
            <a:pathLst>
              <a:path w="4148310" h="4281317">
                <a:moveTo>
                  <a:pt x="0" y="0"/>
                </a:moveTo>
                <a:lnTo>
                  <a:pt x="4148310" y="0"/>
                </a:lnTo>
                <a:lnTo>
                  <a:pt x="4148310" y="4281317"/>
                </a:lnTo>
                <a:lnTo>
                  <a:pt x="0" y="428131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59D3EAA-F145-44D5-8204-3A973AC26753}"/>
              </a:ext>
            </a:extLst>
          </p:cNvPr>
          <p:cNvSpPr>
            <a:spLocks noGrp="1"/>
          </p:cNvSpPr>
          <p:nvPr userDrawn="1">
            <p:ph type="pic" sz="quarter" idx="10"/>
          </p:nvPr>
        </p:nvSpPr>
        <p:spPr>
          <a:xfrm>
            <a:off x="8821571" y="4495544"/>
            <a:ext cx="2947692" cy="2362456"/>
          </a:xfrm>
          <a:custGeom>
            <a:avLst/>
            <a:gdLst>
              <a:gd name="connsiteX0" fmla="*/ 0 w 2947692"/>
              <a:gd name="connsiteY0" fmla="*/ 0 h 2362456"/>
              <a:gd name="connsiteX1" fmla="*/ 2947692 w 2947692"/>
              <a:gd name="connsiteY1" fmla="*/ 0 h 2362456"/>
              <a:gd name="connsiteX2" fmla="*/ 2947692 w 2947692"/>
              <a:gd name="connsiteY2" fmla="*/ 2362456 h 2362456"/>
              <a:gd name="connsiteX3" fmla="*/ 0 w 2947692"/>
              <a:gd name="connsiteY3" fmla="*/ 2362456 h 2362456"/>
            </a:gdLst>
            <a:ahLst/>
            <a:cxnLst>
              <a:cxn ang="0">
                <a:pos x="connsiteX0" y="connsiteY0"/>
              </a:cxn>
              <a:cxn ang="0">
                <a:pos x="connsiteX1" y="connsiteY1"/>
              </a:cxn>
              <a:cxn ang="0">
                <a:pos x="connsiteX2" y="connsiteY2"/>
              </a:cxn>
              <a:cxn ang="0">
                <a:pos x="connsiteX3" y="connsiteY3"/>
              </a:cxn>
            </a:cxnLst>
            <a:rect l="l" t="t" r="r" b="b"/>
            <a:pathLst>
              <a:path w="2947692" h="2362456">
                <a:moveTo>
                  <a:pt x="0" y="0"/>
                </a:moveTo>
                <a:lnTo>
                  <a:pt x="2947692" y="0"/>
                </a:lnTo>
                <a:lnTo>
                  <a:pt x="2947692" y="2362456"/>
                </a:lnTo>
                <a:lnTo>
                  <a:pt x="0" y="236245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4F3FDE-74DF-42CB-B186-E02C8C45AB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5" name="PpHolder4">
            <a:extLst>
              <a:ext uri="{FF2B5EF4-FFF2-40B4-BE49-F238E27FC236}">
                <a16:creationId xmlns:a16="http://schemas.microsoft.com/office/drawing/2014/main" id="{221087A9-57E5-4FDF-BC4A-CADCE2662D83}"/>
              </a:ext>
            </a:extLst>
          </p:cNvPr>
          <p:cNvSpPr>
            <a:spLocks noGrp="1"/>
          </p:cNvSpPr>
          <p:nvPr>
            <p:ph type="pic" sz="quarter" idx="13"/>
          </p:nvPr>
        </p:nvSpPr>
        <p:spPr>
          <a:xfrm>
            <a:off x="10033091"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6C3EE3D4-3564-4C1B-ACE5-40EBB1067C15}"/>
              </a:ext>
            </a:extLst>
          </p:cNvPr>
          <p:cNvSpPr>
            <a:spLocks noGrp="1"/>
          </p:cNvSpPr>
          <p:nvPr>
            <p:ph type="pic" sz="quarter" idx="12"/>
          </p:nvPr>
        </p:nvSpPr>
        <p:spPr>
          <a:xfrm>
            <a:off x="6718520"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9652AD05-F8F1-441A-AD13-BFE97685BA67}"/>
              </a:ext>
            </a:extLst>
          </p:cNvPr>
          <p:cNvSpPr>
            <a:spLocks noGrp="1"/>
          </p:cNvSpPr>
          <p:nvPr>
            <p:ph type="pic" sz="quarter" idx="11"/>
          </p:nvPr>
        </p:nvSpPr>
        <p:spPr>
          <a:xfrm>
            <a:off x="8375806" y="3526267"/>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10">
            <a:extLst>
              <a:ext uri="{FF2B5EF4-FFF2-40B4-BE49-F238E27FC236}">
                <a16:creationId xmlns:a16="http://schemas.microsoft.com/office/drawing/2014/main" id="{9CE717D7-E068-4A77-89CE-D22E577A4C95}"/>
              </a:ext>
            </a:extLst>
          </p:cNvPr>
          <p:cNvSpPr>
            <a:spLocks noGrp="1"/>
          </p:cNvSpPr>
          <p:nvPr userDrawn="1">
            <p:ph type="pic" sz="quarter" idx="10"/>
          </p:nvPr>
        </p:nvSpPr>
        <p:spPr>
          <a:xfrm>
            <a:off x="5061235" y="3526267"/>
            <a:ext cx="1657284" cy="2633158"/>
          </a:xfrm>
          <a:custGeom>
            <a:avLst/>
            <a:gdLst>
              <a:gd name="connsiteX0" fmla="*/ 0 w 1657284"/>
              <a:gd name="connsiteY0" fmla="*/ 0 h 2633158"/>
              <a:gd name="connsiteX1" fmla="*/ 1657284 w 1657284"/>
              <a:gd name="connsiteY1" fmla="*/ 0 h 2633158"/>
              <a:gd name="connsiteX2" fmla="*/ 1657284 w 1657284"/>
              <a:gd name="connsiteY2" fmla="*/ 2633158 h 2633158"/>
              <a:gd name="connsiteX3" fmla="*/ 0 w 1657284"/>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4" h="2633158">
                <a:moveTo>
                  <a:pt x="0" y="0"/>
                </a:moveTo>
                <a:lnTo>
                  <a:pt x="1657284" y="0"/>
                </a:lnTo>
                <a:lnTo>
                  <a:pt x="1657284"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814825" y="993748"/>
            <a:ext cx="6271517" cy="1326105"/>
          </a:xfrm>
          <a:prstGeom prst="rect">
            <a:avLst/>
          </a:prstGeom>
        </p:spPr>
        <p:txBody>
          <a:bodyPr wrap="square" tIns="108000" bIns="108000">
            <a:spAutoFit/>
          </a:bodyPr>
          <a:lstStyle>
            <a:lvl1pPr algn="l">
              <a:lnSpc>
                <a:spcPct val="100000"/>
              </a:lnSpc>
              <a:defRPr sz="3600" b="1"/>
            </a:lvl1pPr>
          </a:lstStyle>
          <a:p>
            <a:r>
              <a:rPr lang="en-US"/>
              <a:t>Add your</a:t>
            </a:r>
            <a:br>
              <a:rPr lang="en-US"/>
            </a:br>
            <a:r>
              <a:rPr lang="en-US"/>
              <a:t>Title Here</a:t>
            </a:r>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0CDDAC4-5174-4437-B4EE-80720450755B}"/>
              </a:ext>
            </a:extLst>
          </p:cNvPr>
          <p:cNvSpPr>
            <a:spLocks noGrp="1"/>
          </p:cNvSpPr>
          <p:nvPr>
            <p:ph type="pic" sz="quarter" idx="10"/>
          </p:nvPr>
        </p:nvSpPr>
        <p:spPr>
          <a:xfrm>
            <a:off x="1" y="2806996"/>
            <a:ext cx="12192793" cy="4051005"/>
          </a:xfrm>
          <a:custGeom>
            <a:avLst/>
            <a:gdLst>
              <a:gd name="connsiteX0" fmla="*/ 0 w 12192793"/>
              <a:gd name="connsiteY0" fmla="*/ 0 h 4051005"/>
              <a:gd name="connsiteX1" fmla="*/ 12192793 w 12192793"/>
              <a:gd name="connsiteY1" fmla="*/ 0 h 4051005"/>
              <a:gd name="connsiteX2" fmla="*/ 12192793 w 12192793"/>
              <a:gd name="connsiteY2" fmla="*/ 4051005 h 4051005"/>
              <a:gd name="connsiteX3" fmla="*/ 0 w 12192793"/>
              <a:gd name="connsiteY3" fmla="*/ 4051005 h 4051005"/>
            </a:gdLst>
            <a:ahLst/>
            <a:cxnLst>
              <a:cxn ang="0">
                <a:pos x="connsiteX0" y="connsiteY0"/>
              </a:cxn>
              <a:cxn ang="0">
                <a:pos x="connsiteX1" y="connsiteY1"/>
              </a:cxn>
              <a:cxn ang="0">
                <a:pos x="connsiteX2" y="connsiteY2"/>
              </a:cxn>
              <a:cxn ang="0">
                <a:pos x="connsiteX3" y="connsiteY3"/>
              </a:cxn>
            </a:cxnLst>
            <a:rect l="l" t="t" r="r" b="b"/>
            <a:pathLst>
              <a:path w="12192793" h="4051005">
                <a:moveTo>
                  <a:pt x="0" y="0"/>
                </a:moveTo>
                <a:lnTo>
                  <a:pt x="12192793" y="0"/>
                </a:lnTo>
                <a:lnTo>
                  <a:pt x="12192793" y="4051005"/>
                </a:lnTo>
                <a:lnTo>
                  <a:pt x="0" y="40510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2453076" y="133867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F3D935B-520C-4BAB-B264-EAA938585159}"/>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099482-4608-4287-8317-35CD869EB98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8C70942-6B26-424D-9DB4-C42783EDD320}"/>
              </a:ext>
            </a:extLst>
          </p:cNvPr>
          <p:cNvSpPr>
            <a:spLocks noGrp="1"/>
          </p:cNvSpPr>
          <p:nvPr>
            <p:ph type="pic" sz="quarter" idx="10"/>
          </p:nvPr>
        </p:nvSpPr>
        <p:spPr>
          <a:xfrm>
            <a:off x="7360146" y="928692"/>
            <a:ext cx="3314892" cy="5000616"/>
          </a:xfrm>
          <a:custGeom>
            <a:avLst/>
            <a:gdLst>
              <a:gd name="connsiteX0" fmla="*/ 0 w 3314892"/>
              <a:gd name="connsiteY0" fmla="*/ 0 h 5000616"/>
              <a:gd name="connsiteX1" fmla="*/ 3314892 w 3314892"/>
              <a:gd name="connsiteY1" fmla="*/ 0 h 5000616"/>
              <a:gd name="connsiteX2" fmla="*/ 3314892 w 3314892"/>
              <a:gd name="connsiteY2" fmla="*/ 5000616 h 5000616"/>
              <a:gd name="connsiteX3" fmla="*/ 0 w 3314892"/>
              <a:gd name="connsiteY3" fmla="*/ 5000616 h 5000616"/>
            </a:gdLst>
            <a:ahLst/>
            <a:cxnLst>
              <a:cxn ang="0">
                <a:pos x="connsiteX0" y="connsiteY0"/>
              </a:cxn>
              <a:cxn ang="0">
                <a:pos x="connsiteX1" y="connsiteY1"/>
              </a:cxn>
              <a:cxn ang="0">
                <a:pos x="connsiteX2" y="connsiteY2"/>
              </a:cxn>
              <a:cxn ang="0">
                <a:pos x="connsiteX3" y="connsiteY3"/>
              </a:cxn>
            </a:cxnLst>
            <a:rect l="l" t="t" r="r" b="b"/>
            <a:pathLst>
              <a:path w="3314892" h="5000616">
                <a:moveTo>
                  <a:pt x="0" y="0"/>
                </a:moveTo>
                <a:lnTo>
                  <a:pt x="3314892" y="0"/>
                </a:lnTo>
                <a:lnTo>
                  <a:pt x="3314892" y="5000616"/>
                </a:lnTo>
                <a:lnTo>
                  <a:pt x="0" y="50006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1088629" y="175221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0285B0B-9A17-4796-89B8-49108E35C88D}"/>
              </a:ext>
            </a:extLst>
          </p:cNvPr>
          <p:cNvSpPr>
            <a:spLocks noGrp="1"/>
          </p:cNvSpPr>
          <p:nvPr>
            <p:ph type="pic" sz="quarter" idx="10"/>
          </p:nvPr>
        </p:nvSpPr>
        <p:spPr>
          <a:xfrm>
            <a:off x="8165432" y="0"/>
            <a:ext cx="4028156" cy="6858000"/>
          </a:xfrm>
          <a:custGeom>
            <a:avLst/>
            <a:gdLst>
              <a:gd name="connsiteX0" fmla="*/ 0 w 4028156"/>
              <a:gd name="connsiteY0" fmla="*/ 0 h 6858000"/>
              <a:gd name="connsiteX1" fmla="*/ 4028156 w 4028156"/>
              <a:gd name="connsiteY1" fmla="*/ 0 h 6858000"/>
              <a:gd name="connsiteX2" fmla="*/ 4028156 w 4028156"/>
              <a:gd name="connsiteY2" fmla="*/ 6858000 h 6858000"/>
              <a:gd name="connsiteX3" fmla="*/ 0 w 402815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156" h="6858000">
                <a:moveTo>
                  <a:pt x="0" y="0"/>
                </a:moveTo>
                <a:lnTo>
                  <a:pt x="4028156" y="0"/>
                </a:lnTo>
                <a:lnTo>
                  <a:pt x="402815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987334" y="95011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C0DDD123-550E-4B8B-8B3B-6F80A38F2838}"/>
              </a:ext>
            </a:extLst>
          </p:cNvPr>
          <p:cNvSpPr>
            <a:spLocks noGrp="1"/>
          </p:cNvSpPr>
          <p:nvPr>
            <p:ph type="pic" sz="quarter" idx="11"/>
          </p:nvPr>
        </p:nvSpPr>
        <p:spPr>
          <a:xfrm>
            <a:off x="1078798" y="1151977"/>
            <a:ext cx="4265578" cy="4578973"/>
          </a:xfrm>
          <a:custGeom>
            <a:avLst/>
            <a:gdLst>
              <a:gd name="connsiteX0" fmla="*/ 0 w 4265578"/>
              <a:gd name="connsiteY0" fmla="*/ 0 h 4578973"/>
              <a:gd name="connsiteX1" fmla="*/ 4265578 w 4265578"/>
              <a:gd name="connsiteY1" fmla="*/ 0 h 4578973"/>
              <a:gd name="connsiteX2" fmla="*/ 4265578 w 4265578"/>
              <a:gd name="connsiteY2" fmla="*/ 4578973 h 4578973"/>
              <a:gd name="connsiteX3" fmla="*/ 0 w 4265578"/>
              <a:gd name="connsiteY3" fmla="*/ 4578973 h 4578973"/>
            </a:gdLst>
            <a:ahLst/>
            <a:cxnLst>
              <a:cxn ang="0">
                <a:pos x="connsiteX0" y="connsiteY0"/>
              </a:cxn>
              <a:cxn ang="0">
                <a:pos x="connsiteX1" y="connsiteY1"/>
              </a:cxn>
              <a:cxn ang="0">
                <a:pos x="connsiteX2" y="connsiteY2"/>
              </a:cxn>
              <a:cxn ang="0">
                <a:pos x="connsiteX3" y="connsiteY3"/>
              </a:cxn>
            </a:cxnLst>
            <a:rect l="l" t="t" r="r" b="b"/>
            <a:pathLst>
              <a:path w="4265578" h="4578973">
                <a:moveTo>
                  <a:pt x="0" y="0"/>
                </a:moveTo>
                <a:lnTo>
                  <a:pt x="4265578" y="0"/>
                </a:lnTo>
                <a:lnTo>
                  <a:pt x="4265578" y="4578973"/>
                </a:lnTo>
                <a:lnTo>
                  <a:pt x="0" y="45789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8">
            <a:extLst>
              <a:ext uri="{FF2B5EF4-FFF2-40B4-BE49-F238E27FC236}">
                <a16:creationId xmlns:a16="http://schemas.microsoft.com/office/drawing/2014/main" id="{4149E5FF-004D-4B6D-BFBB-888E8FB7C404}"/>
              </a:ext>
            </a:extLst>
          </p:cNvPr>
          <p:cNvSpPr>
            <a:spLocks noGrp="1"/>
          </p:cNvSpPr>
          <p:nvPr userDrawn="1">
            <p:ph type="pic" sz="quarter" idx="10"/>
          </p:nvPr>
        </p:nvSpPr>
        <p:spPr>
          <a:xfrm>
            <a:off x="7574242" y="5084056"/>
            <a:ext cx="4619346" cy="1773945"/>
          </a:xfrm>
          <a:custGeom>
            <a:avLst/>
            <a:gdLst>
              <a:gd name="connsiteX0" fmla="*/ 0 w 4619346"/>
              <a:gd name="connsiteY0" fmla="*/ 0 h 1773945"/>
              <a:gd name="connsiteX1" fmla="*/ 4619346 w 4619346"/>
              <a:gd name="connsiteY1" fmla="*/ 0 h 1773945"/>
              <a:gd name="connsiteX2" fmla="*/ 4619346 w 4619346"/>
              <a:gd name="connsiteY2" fmla="*/ 1773945 h 1773945"/>
              <a:gd name="connsiteX3" fmla="*/ 0 w 4619346"/>
              <a:gd name="connsiteY3" fmla="*/ 1773945 h 1773945"/>
            </a:gdLst>
            <a:ahLst/>
            <a:cxnLst>
              <a:cxn ang="0">
                <a:pos x="connsiteX0" y="connsiteY0"/>
              </a:cxn>
              <a:cxn ang="0">
                <a:pos x="connsiteX1" y="connsiteY1"/>
              </a:cxn>
              <a:cxn ang="0">
                <a:pos x="connsiteX2" y="connsiteY2"/>
              </a:cxn>
              <a:cxn ang="0">
                <a:pos x="connsiteX3" y="connsiteY3"/>
              </a:cxn>
            </a:cxnLst>
            <a:rect l="l" t="t" r="r" b="b"/>
            <a:pathLst>
              <a:path w="4619346" h="1773945">
                <a:moveTo>
                  <a:pt x="0" y="0"/>
                </a:moveTo>
                <a:lnTo>
                  <a:pt x="4619346" y="0"/>
                </a:lnTo>
                <a:lnTo>
                  <a:pt x="4619346" y="1773945"/>
                </a:lnTo>
                <a:lnTo>
                  <a:pt x="0" y="177394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6096794" y="1358585"/>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EFE2FBA3-DC55-4FF6-BA23-C5AE4898DA99}"/>
              </a:ext>
            </a:extLst>
          </p:cNvPr>
          <p:cNvSpPr>
            <a:spLocks noGrp="1"/>
          </p:cNvSpPr>
          <p:nvPr>
            <p:ph type="pic" sz="quarter" idx="10"/>
          </p:nvPr>
        </p:nvSpPr>
        <p:spPr>
          <a:xfrm>
            <a:off x="350873" y="329609"/>
            <a:ext cx="9575934" cy="3099391"/>
          </a:xfrm>
          <a:custGeom>
            <a:avLst/>
            <a:gdLst>
              <a:gd name="connsiteX0" fmla="*/ 0 w 9575934"/>
              <a:gd name="connsiteY0" fmla="*/ 0 h 3099391"/>
              <a:gd name="connsiteX1" fmla="*/ 9575934 w 9575934"/>
              <a:gd name="connsiteY1" fmla="*/ 0 h 3099391"/>
              <a:gd name="connsiteX2" fmla="*/ 9575934 w 9575934"/>
              <a:gd name="connsiteY2" fmla="*/ 3099391 h 3099391"/>
              <a:gd name="connsiteX3" fmla="*/ 0 w 9575934"/>
              <a:gd name="connsiteY3" fmla="*/ 3099391 h 3099391"/>
            </a:gdLst>
            <a:ahLst/>
            <a:cxnLst>
              <a:cxn ang="0">
                <a:pos x="connsiteX0" y="connsiteY0"/>
              </a:cxn>
              <a:cxn ang="0">
                <a:pos x="connsiteX1" y="connsiteY1"/>
              </a:cxn>
              <a:cxn ang="0">
                <a:pos x="connsiteX2" y="connsiteY2"/>
              </a:cxn>
              <a:cxn ang="0">
                <a:pos x="connsiteX3" y="connsiteY3"/>
              </a:cxn>
            </a:cxnLst>
            <a:rect l="l" t="t" r="r" b="b"/>
            <a:pathLst>
              <a:path w="9575934" h="3099391">
                <a:moveTo>
                  <a:pt x="0" y="0"/>
                </a:moveTo>
                <a:lnTo>
                  <a:pt x="9575934" y="0"/>
                </a:lnTo>
                <a:lnTo>
                  <a:pt x="9575934" y="3099391"/>
                </a:lnTo>
                <a:lnTo>
                  <a:pt x="0" y="309939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911681" y="386786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18D9E4-1F8A-4891-A195-EAA1D0E50DE8}"/>
              </a:ext>
            </a:extLst>
          </p:cNvPr>
          <p:cNvSpPr>
            <a:spLocks noGrp="1"/>
          </p:cNvSpPr>
          <p:nvPr>
            <p:ph type="pic" sz="quarter" idx="11"/>
          </p:nvPr>
        </p:nvSpPr>
        <p:spPr>
          <a:xfrm>
            <a:off x="0" y="2190309"/>
            <a:ext cx="2636874" cy="4667692"/>
          </a:xfrm>
          <a:custGeom>
            <a:avLst/>
            <a:gdLst>
              <a:gd name="connsiteX0" fmla="*/ 0 w 2636874"/>
              <a:gd name="connsiteY0" fmla="*/ 0 h 4667692"/>
              <a:gd name="connsiteX1" fmla="*/ 2636874 w 2636874"/>
              <a:gd name="connsiteY1" fmla="*/ 0 h 4667692"/>
              <a:gd name="connsiteX2" fmla="*/ 2636874 w 2636874"/>
              <a:gd name="connsiteY2" fmla="*/ 4667692 h 4667692"/>
              <a:gd name="connsiteX3" fmla="*/ 0 w 2636874"/>
              <a:gd name="connsiteY3" fmla="*/ 4667692 h 4667692"/>
            </a:gdLst>
            <a:ahLst/>
            <a:cxnLst>
              <a:cxn ang="0">
                <a:pos x="connsiteX0" y="connsiteY0"/>
              </a:cxn>
              <a:cxn ang="0">
                <a:pos x="connsiteX1" y="connsiteY1"/>
              </a:cxn>
              <a:cxn ang="0">
                <a:pos x="connsiteX2" y="connsiteY2"/>
              </a:cxn>
              <a:cxn ang="0">
                <a:pos x="connsiteX3" y="connsiteY3"/>
              </a:cxn>
            </a:cxnLst>
            <a:rect l="l" t="t" r="r" b="b"/>
            <a:pathLst>
              <a:path w="2636874" h="4667692">
                <a:moveTo>
                  <a:pt x="0" y="0"/>
                </a:moveTo>
                <a:lnTo>
                  <a:pt x="2636874" y="0"/>
                </a:lnTo>
                <a:lnTo>
                  <a:pt x="2636874" y="4667692"/>
                </a:lnTo>
                <a:lnTo>
                  <a:pt x="0" y="46676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488BDAB3-A5D9-4DD2-986C-456F5E09077F}"/>
              </a:ext>
            </a:extLst>
          </p:cNvPr>
          <p:cNvSpPr>
            <a:spLocks noGrp="1"/>
          </p:cNvSpPr>
          <p:nvPr userDrawn="1">
            <p:ph type="pic" sz="quarter" idx="10"/>
          </p:nvPr>
        </p:nvSpPr>
        <p:spPr>
          <a:xfrm>
            <a:off x="2052084" y="914409"/>
            <a:ext cx="2728633" cy="4764116"/>
          </a:xfrm>
          <a:custGeom>
            <a:avLst/>
            <a:gdLst>
              <a:gd name="connsiteX0" fmla="*/ 0 w 2728633"/>
              <a:gd name="connsiteY0" fmla="*/ 0 h 4764116"/>
              <a:gd name="connsiteX1" fmla="*/ 2728633 w 2728633"/>
              <a:gd name="connsiteY1" fmla="*/ 0 h 4764116"/>
              <a:gd name="connsiteX2" fmla="*/ 2728633 w 2728633"/>
              <a:gd name="connsiteY2" fmla="*/ 4764116 h 4764116"/>
              <a:gd name="connsiteX3" fmla="*/ 0 w 2728633"/>
              <a:gd name="connsiteY3" fmla="*/ 4764116 h 4764116"/>
            </a:gdLst>
            <a:ahLst/>
            <a:cxnLst>
              <a:cxn ang="0">
                <a:pos x="connsiteX0" y="connsiteY0"/>
              </a:cxn>
              <a:cxn ang="0">
                <a:pos x="connsiteX1" y="connsiteY1"/>
              </a:cxn>
              <a:cxn ang="0">
                <a:pos x="connsiteX2" y="connsiteY2"/>
              </a:cxn>
              <a:cxn ang="0">
                <a:pos x="connsiteX3" y="connsiteY3"/>
              </a:cxn>
            </a:cxnLst>
            <a:rect l="l" t="t" r="r" b="b"/>
            <a:pathLst>
              <a:path w="2728633" h="4764116">
                <a:moveTo>
                  <a:pt x="0" y="0"/>
                </a:moveTo>
                <a:lnTo>
                  <a:pt x="2728633" y="0"/>
                </a:lnTo>
                <a:lnTo>
                  <a:pt x="2728633" y="4764116"/>
                </a:lnTo>
                <a:lnTo>
                  <a:pt x="0" y="47641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5733422" y="93515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C95D6CD-E2B4-4CD4-9F66-BF63BF3C413E}"/>
              </a:ext>
            </a:extLst>
          </p:cNvPr>
          <p:cNvSpPr>
            <a:spLocks noGrp="1"/>
          </p:cNvSpPr>
          <p:nvPr>
            <p:ph type="pic" sz="quarter" idx="10"/>
          </p:nvPr>
        </p:nvSpPr>
        <p:spPr>
          <a:xfrm>
            <a:off x="1" y="0"/>
            <a:ext cx="3689499" cy="6858000"/>
          </a:xfrm>
          <a:custGeom>
            <a:avLst/>
            <a:gdLst>
              <a:gd name="connsiteX0" fmla="*/ 0 w 3689499"/>
              <a:gd name="connsiteY0" fmla="*/ 0 h 6858000"/>
              <a:gd name="connsiteX1" fmla="*/ 3689499 w 3689499"/>
              <a:gd name="connsiteY1" fmla="*/ 0 h 6858000"/>
              <a:gd name="connsiteX2" fmla="*/ 3689499 w 3689499"/>
              <a:gd name="connsiteY2" fmla="*/ 6858000 h 6858000"/>
              <a:gd name="connsiteX3" fmla="*/ 0 w 36894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89499" h="6858000">
                <a:moveTo>
                  <a:pt x="0" y="0"/>
                </a:moveTo>
                <a:lnTo>
                  <a:pt x="3689499" y="0"/>
                </a:lnTo>
                <a:lnTo>
                  <a:pt x="36894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4547770" y="130729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461" userDrawn="1">
          <p15:clr>
            <a:srgbClr val="F26B43"/>
          </p15:clr>
        </p15:guide>
        <p15:guide id="3" pos="7220"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E3766FE-60CC-4561-878A-E558D15F6AF2}"/>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11565785" y="184561"/>
            <a:ext cx="341740" cy="33855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52D07875-488E-4D9C-BE04-74053F147D44}"/>
              </a:ext>
            </a:extLst>
          </p:cNvPr>
          <p:cNvSpPr/>
          <p:nvPr/>
        </p:nvSpPr>
        <p:spPr>
          <a:xfrm>
            <a:off x="6197090" y="4403043"/>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D21568-DE00-4976-9094-751F5DC18E1F}"/>
              </a:ext>
            </a:extLst>
          </p:cNvPr>
          <p:cNvSpPr/>
          <p:nvPr/>
        </p:nvSpPr>
        <p:spPr>
          <a:xfrm>
            <a:off x="6158524" y="4364326"/>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FE1A0AE-E506-4470-AC7F-A273D5552258}"/>
              </a:ext>
            </a:extLst>
          </p:cNvPr>
          <p:cNvSpPr txBox="1"/>
          <p:nvPr/>
        </p:nvSpPr>
        <p:spPr>
          <a:xfrm>
            <a:off x="6096000" y="2064915"/>
            <a:ext cx="3518912" cy="1200329"/>
          </a:xfrm>
          <a:prstGeom prst="rect">
            <a:avLst/>
          </a:prstGeom>
          <a:noFill/>
        </p:spPr>
        <p:txBody>
          <a:bodyPr wrap="none" rtlCol="0">
            <a:spAutoFit/>
          </a:bodyPr>
          <a:lstStyle/>
          <a:p>
            <a:pPr algn="l"/>
            <a:r>
              <a:rPr lang="en-US" sz="3600" b="1" i="0">
                <a:solidFill>
                  <a:schemeClr val="tx2"/>
                </a:solidFill>
                <a:effectLst/>
                <a:latin typeface="+mj-lt"/>
                <a:cs typeface="Varela Round" panose="00000500000000000000" pitchFamily="2" charset="-79"/>
              </a:rPr>
              <a:t>Sweet For Your</a:t>
            </a:r>
          </a:p>
          <a:p>
            <a:pPr algn="l"/>
            <a:r>
              <a:rPr lang="en-US" sz="3600" b="1">
                <a:solidFill>
                  <a:schemeClr val="tx2"/>
                </a:solidFill>
                <a:latin typeface="+mj-lt"/>
                <a:cs typeface="Varela Round" panose="00000500000000000000" pitchFamily="2" charset="-79"/>
              </a:rPr>
              <a:t>Every Desire</a:t>
            </a:r>
            <a:endParaRPr lang="en-US" sz="3600" b="1" i="0">
              <a:solidFill>
                <a:schemeClr val="tx2"/>
              </a:solidFill>
              <a:effectLst/>
              <a:latin typeface="+mj-lt"/>
              <a:cs typeface="Varela Round" panose="00000500000000000000" pitchFamily="2" charset="-79"/>
            </a:endParaRP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7381282" y="747182"/>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A007BB49-9D55-4DFA-A05D-14D7276EF512}"/>
              </a:ext>
            </a:extLst>
          </p:cNvPr>
          <p:cNvSpPr/>
          <p:nvPr/>
        </p:nvSpPr>
        <p:spPr>
          <a:xfrm>
            <a:off x="10737083" y="4750560"/>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4799976" y="2965673"/>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C489408-5FC3-4015-A1F6-EDE4F4C42110}"/>
              </a:ext>
            </a:extLst>
          </p:cNvPr>
          <p:cNvSpPr txBox="1"/>
          <p:nvPr/>
        </p:nvSpPr>
        <p:spPr>
          <a:xfrm>
            <a:off x="6096000" y="3265244"/>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19" name="TextBox 18">
            <a:extLst>
              <a:ext uri="{FF2B5EF4-FFF2-40B4-BE49-F238E27FC236}">
                <a16:creationId xmlns:a16="http://schemas.microsoft.com/office/drawing/2014/main" id="{ACD35B43-3C32-4AF9-891D-0DDB3133A81B}"/>
              </a:ext>
            </a:extLst>
          </p:cNvPr>
          <p:cNvSpPr txBox="1"/>
          <p:nvPr/>
        </p:nvSpPr>
        <p:spPr>
          <a:xfrm>
            <a:off x="6365249" y="4462977"/>
            <a:ext cx="94128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10559500" y="184561"/>
            <a:ext cx="1345240" cy="338554"/>
          </a:xfrm>
          <a:prstGeom prst="rect">
            <a:avLst/>
          </a:prstGeom>
          <a:noFill/>
        </p:spPr>
        <p:txBody>
          <a:bodyPr wrap="none" rtlCol="0">
            <a:spAutoFit/>
          </a:bodyPr>
          <a:lstStyle/>
          <a:p>
            <a:pPr algn="r"/>
            <a:r>
              <a:rPr lang="en-US" sz="1600" b="1" i="0">
                <a:solidFill>
                  <a:schemeClr val="tx2"/>
                </a:solidFill>
                <a:effectLst/>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7855456" y="5794014"/>
            <a:ext cx="3047743" cy="1063987"/>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14">
            <a:extLst>
              <a:ext uri="{FF2B5EF4-FFF2-40B4-BE49-F238E27FC236}">
                <a16:creationId xmlns:a16="http://schemas.microsoft.com/office/drawing/2014/main" id="{DB01AB71-B4B8-440C-AAF6-63BFAA421179}"/>
              </a:ext>
            </a:extLst>
          </p:cNvPr>
          <p:cNvSpPr/>
          <p:nvPr/>
        </p:nvSpPr>
        <p:spPr>
          <a:xfrm>
            <a:off x="11310879" y="1719831"/>
            <a:ext cx="881122" cy="30924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118">
            <a:extLst>
              <a:ext uri="{FF2B5EF4-FFF2-40B4-BE49-F238E27FC236}">
                <a16:creationId xmlns:a16="http://schemas.microsoft.com/office/drawing/2014/main" id="{63F99B07-65B0-4985-BC58-23687959A371}"/>
              </a:ext>
            </a:extLst>
          </p:cNvPr>
          <p:cNvSpPr/>
          <p:nvPr/>
        </p:nvSpPr>
        <p:spPr>
          <a:xfrm>
            <a:off x="4639786" y="1"/>
            <a:ext cx="725632" cy="799065"/>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CD6475D-BA22-4445-8D25-066391A799A5}"/>
              </a:ext>
            </a:extLst>
          </p:cNvPr>
          <p:cNvSpPr>
            <a:spLocks noGrp="1"/>
          </p:cNvSpPr>
          <p:nvPr>
            <p:ph type="pic" sz="quarter" idx="12"/>
          </p:nvPr>
        </p:nvSpPr>
        <p:spPr/>
      </p:sp>
      <p:sp>
        <p:nvSpPr>
          <p:cNvPr id="5" name="PpHolder2">
            <a:extLst>
              <a:ext uri="{FF2B5EF4-FFF2-40B4-BE49-F238E27FC236}">
                <a16:creationId xmlns:a16="http://schemas.microsoft.com/office/drawing/2014/main" id="{555519DF-84F5-484E-BE74-5E241A01C0D7}"/>
              </a:ext>
            </a:extLst>
          </p:cNvPr>
          <p:cNvSpPr>
            <a:spLocks noGrp="1"/>
          </p:cNvSpPr>
          <p:nvPr>
            <p:ph type="pic" sz="quarter" idx="11"/>
          </p:nvPr>
        </p:nvSpPr>
        <p:spPr/>
      </p:sp>
      <p:sp>
        <p:nvSpPr>
          <p:cNvPr id="3" name="PpHolder3">
            <a:extLst>
              <a:ext uri="{FF2B5EF4-FFF2-40B4-BE49-F238E27FC236}">
                <a16:creationId xmlns:a16="http://schemas.microsoft.com/office/drawing/2014/main" id="{570D0BCB-1779-4F80-85D1-58EDE41CBB1C}"/>
              </a:ext>
            </a:extLst>
          </p:cNvPr>
          <p:cNvSpPr>
            <a:spLocks noGrp="1"/>
          </p:cNvSpPr>
          <p:nvPr>
            <p:ph type="pic" sz="quarter" idx="10"/>
          </p:nvPr>
        </p:nvSpPr>
        <p:spPr/>
      </p:sp>
      <p:sp>
        <p:nvSpPr>
          <p:cNvPr id="18" name="Rectangle 17">
            <a:extLst>
              <a:ext uri="{FF2B5EF4-FFF2-40B4-BE49-F238E27FC236}">
                <a16:creationId xmlns:a16="http://schemas.microsoft.com/office/drawing/2014/main" id="{158B86BB-1129-442E-A16B-DD8A3D06A732}"/>
              </a:ext>
            </a:extLst>
          </p:cNvPr>
          <p:cNvSpPr/>
          <p:nvPr/>
        </p:nvSpPr>
        <p:spPr>
          <a:xfrm>
            <a:off x="489281" y="4345484"/>
            <a:ext cx="1698437"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8AE0016-AFE8-4201-A403-54FB60D2CB5D}"/>
              </a:ext>
            </a:extLst>
          </p:cNvPr>
          <p:cNvSpPr/>
          <p:nvPr/>
        </p:nvSpPr>
        <p:spPr>
          <a:xfrm>
            <a:off x="450715" y="4306767"/>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765EA23-694D-4344-8733-10643D6AA40C}"/>
              </a:ext>
            </a:extLst>
          </p:cNvPr>
          <p:cNvSpPr/>
          <p:nvPr/>
        </p:nvSpPr>
        <p:spPr>
          <a:xfrm>
            <a:off x="3951064" y="5655498"/>
            <a:ext cx="1698437"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F658CFB-7A9F-4025-8F7A-AB3C21890600}"/>
              </a:ext>
            </a:extLst>
          </p:cNvPr>
          <p:cNvSpPr/>
          <p:nvPr/>
        </p:nvSpPr>
        <p:spPr>
          <a:xfrm>
            <a:off x="3912498" y="5616781"/>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5137C29-C821-495B-8338-D1B45B192E79}"/>
              </a:ext>
            </a:extLst>
          </p:cNvPr>
          <p:cNvSpPr/>
          <p:nvPr/>
        </p:nvSpPr>
        <p:spPr>
          <a:xfrm>
            <a:off x="6256422" y="4682417"/>
            <a:ext cx="1698437"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EEBCE5-AF79-4F84-A9E4-5C11DEAAC792}"/>
              </a:ext>
            </a:extLst>
          </p:cNvPr>
          <p:cNvSpPr/>
          <p:nvPr/>
        </p:nvSpPr>
        <p:spPr>
          <a:xfrm>
            <a:off x="6217856" y="4643700"/>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2EC1B3C-FCC0-43E0-89EB-B14D22401EB7}"/>
              </a:ext>
            </a:extLst>
          </p:cNvPr>
          <p:cNvSpPr txBox="1"/>
          <p:nvPr/>
        </p:nvSpPr>
        <p:spPr>
          <a:xfrm>
            <a:off x="717180" y="4405418"/>
            <a:ext cx="12426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4159724" y="5715432"/>
            <a:ext cx="1281121"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6520386" y="4742351"/>
            <a:ext cx="117051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7698203" y="2328926"/>
            <a:ext cx="2630848" cy="830997"/>
          </a:xfrm>
          <a:prstGeom prst="rect">
            <a:avLst/>
          </a:prstGeom>
          <a:noFill/>
        </p:spPr>
        <p:txBody>
          <a:bodyPr wrap="none" rtlCol="0">
            <a:spAutoFit/>
          </a:bodyPr>
          <a:lstStyle/>
          <a:p>
            <a:r>
              <a:rPr lang="en-US" sz="2400" b="1" i="0">
                <a:solidFill>
                  <a:schemeClr val="accent1"/>
                </a:solidFill>
                <a:effectLst/>
                <a:latin typeface="+mj-lt"/>
              </a:rPr>
              <a:t>Teamwork is the</a:t>
            </a:r>
          </a:p>
          <a:p>
            <a:r>
              <a:rPr lang="en-US" sz="2400" b="1" i="0">
                <a:solidFill>
                  <a:schemeClr val="accent1"/>
                </a:solidFill>
                <a:effectLst/>
                <a:latin typeface="+mj-lt"/>
              </a:rPr>
              <a:t>key to success.</a:t>
            </a:r>
            <a:endParaRPr lang="en-US" sz="2400" b="1" i="0">
              <a:solidFill>
                <a:schemeClr val="accent1"/>
              </a:solidFill>
              <a:effectLst/>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7698203" y="3164238"/>
            <a:ext cx="39444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a:t>
            </a:r>
            <a:endParaRPr lang="en-US" sz="1200"/>
          </a:p>
        </p:txBody>
      </p:sp>
      <p:sp>
        <p:nvSpPr>
          <p:cNvPr id="37" name="Oval 32">
            <a:extLst>
              <a:ext uri="{FF2B5EF4-FFF2-40B4-BE49-F238E27FC236}">
                <a16:creationId xmlns:a16="http://schemas.microsoft.com/office/drawing/2014/main" id="{0750CB63-8F71-46DD-B1FC-75C790FAED1D}"/>
              </a:ext>
            </a:extLst>
          </p:cNvPr>
          <p:cNvSpPr/>
          <p:nvPr/>
        </p:nvSpPr>
        <p:spPr>
          <a:xfrm>
            <a:off x="10145417" y="5353736"/>
            <a:ext cx="1698438" cy="1504265"/>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35" name="Freeform 31">
            <a:extLst>
              <a:ext uri="{FF2B5EF4-FFF2-40B4-BE49-F238E27FC236}">
                <a16:creationId xmlns:a16="http://schemas.microsoft.com/office/drawing/2014/main" id="{E9E54EBA-E45D-40BB-91F5-86F7D270B703}"/>
              </a:ext>
            </a:extLst>
          </p:cNvPr>
          <p:cNvSpPr/>
          <p:nvPr/>
        </p:nvSpPr>
        <p:spPr>
          <a:xfrm>
            <a:off x="10611294" y="4466992"/>
            <a:ext cx="1582295" cy="2051547"/>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2598823" y="1440001"/>
            <a:ext cx="837647" cy="835466"/>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824472"/>
            <a:ext cx="820418" cy="286220"/>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3">
            <a:extLst>
              <a:ext uri="{FF2B5EF4-FFF2-40B4-BE49-F238E27FC236}">
                <a16:creationId xmlns:a16="http://schemas.microsoft.com/office/drawing/2014/main" id="{61593FE1-33DF-4DE4-8D7F-21759BE7D2D3}"/>
              </a:ext>
            </a:extLst>
          </p:cNvPr>
          <p:cNvSpPr/>
          <p:nvPr/>
        </p:nvSpPr>
        <p:spPr>
          <a:xfrm>
            <a:off x="7100062" y="6334858"/>
            <a:ext cx="1039565" cy="52314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9594765" y="1311229"/>
            <a:ext cx="343680" cy="306285"/>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957453" y="5929123"/>
            <a:ext cx="221057" cy="241076"/>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a:p>
        </p:txBody>
      </p:sp>
      <p:sp>
        <p:nvSpPr>
          <p:cNvPr id="86" name="Freeform 83">
            <a:extLst>
              <a:ext uri="{FF2B5EF4-FFF2-40B4-BE49-F238E27FC236}">
                <a16:creationId xmlns:a16="http://schemas.microsoft.com/office/drawing/2014/main" id="{F5D52951-FA87-4A33-9F68-F0DC1666E726}"/>
              </a:ext>
            </a:extLst>
          </p:cNvPr>
          <p:cNvSpPr/>
          <p:nvPr/>
        </p:nvSpPr>
        <p:spPr>
          <a:xfrm>
            <a:off x="10255341" y="1"/>
            <a:ext cx="388533" cy="583215"/>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53B46B0-CC1E-48CB-AECF-5B9D128CAECB}"/>
              </a:ext>
            </a:extLst>
          </p:cNvPr>
          <p:cNvSpPr>
            <a:spLocks noGrp="1"/>
          </p:cNvSpPr>
          <p:nvPr>
            <p:ph type="pic" sz="quarter" idx="11"/>
          </p:nvPr>
        </p:nvSpPr>
        <p:spPr/>
      </p:sp>
      <p:sp>
        <p:nvSpPr>
          <p:cNvPr id="65" name="Rectangle 64">
            <a:extLst>
              <a:ext uri="{FF2B5EF4-FFF2-40B4-BE49-F238E27FC236}">
                <a16:creationId xmlns:a16="http://schemas.microsoft.com/office/drawing/2014/main" id="{126FD2CE-569E-4BB0-A6DD-510C697BBEE4}"/>
              </a:ext>
            </a:extLst>
          </p:cNvPr>
          <p:cNvSpPr/>
          <p:nvPr/>
        </p:nvSpPr>
        <p:spPr>
          <a:xfrm>
            <a:off x="9129781" y="133625"/>
            <a:ext cx="2528489" cy="646331"/>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3">
            <a:extLst>
              <a:ext uri="{FF2B5EF4-FFF2-40B4-BE49-F238E27FC236}">
                <a16:creationId xmlns:a16="http://schemas.microsoft.com/office/drawing/2014/main" id="{42CA63C9-E364-4D0E-9BCD-8418929E0488}"/>
              </a:ext>
            </a:extLst>
          </p:cNvPr>
          <p:cNvSpPr>
            <a:spLocks noGrp="1"/>
          </p:cNvSpPr>
          <p:nvPr>
            <p:ph type="pic" sz="quarter" idx="13"/>
          </p:nvPr>
        </p:nvSpPr>
        <p:spPr/>
      </p:sp>
      <p:sp>
        <p:nvSpPr>
          <p:cNvPr id="9" name="Rectangle 8">
            <a:extLst>
              <a:ext uri="{FF2B5EF4-FFF2-40B4-BE49-F238E27FC236}">
                <a16:creationId xmlns:a16="http://schemas.microsoft.com/office/drawing/2014/main" id="{184FE851-0AD2-4D11-911D-76A341BEAE2D}"/>
              </a:ext>
            </a:extLst>
          </p:cNvPr>
          <p:cNvSpPr/>
          <p:nvPr/>
        </p:nvSpPr>
        <p:spPr>
          <a:xfrm>
            <a:off x="1283020" y="1798103"/>
            <a:ext cx="1800000" cy="1800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5">
            <a:extLst>
              <a:ext uri="{FF2B5EF4-FFF2-40B4-BE49-F238E27FC236}">
                <a16:creationId xmlns:a16="http://schemas.microsoft.com/office/drawing/2014/main" id="{DDC7B495-DD30-4161-ADCC-9D9CA3368BCD}"/>
              </a:ext>
            </a:extLst>
          </p:cNvPr>
          <p:cNvSpPr>
            <a:spLocks noGrp="1"/>
          </p:cNvSpPr>
          <p:nvPr>
            <p:ph type="pic" sz="quarter" idx="12"/>
          </p:nvPr>
        </p:nvSpPr>
        <p:spPr/>
      </p:sp>
      <p:sp>
        <p:nvSpPr>
          <p:cNvPr id="10" name="Rectangle 9">
            <a:extLst>
              <a:ext uri="{FF2B5EF4-FFF2-40B4-BE49-F238E27FC236}">
                <a16:creationId xmlns:a16="http://schemas.microsoft.com/office/drawing/2014/main" id="{90D56A68-077F-42C8-B525-56EE5C2C3194}"/>
              </a:ext>
            </a:extLst>
          </p:cNvPr>
          <p:cNvSpPr/>
          <p:nvPr/>
        </p:nvSpPr>
        <p:spPr>
          <a:xfrm>
            <a:off x="6385468" y="1798103"/>
            <a:ext cx="1800000" cy="180000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FE4B70C-CC91-42EE-9E64-660C9EE59466}"/>
              </a:ext>
            </a:extLst>
          </p:cNvPr>
          <p:cNvSpPr/>
          <p:nvPr/>
        </p:nvSpPr>
        <p:spPr>
          <a:xfrm>
            <a:off x="3954955" y="4267719"/>
            <a:ext cx="1800000" cy="1800000"/>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8">
            <a:extLst>
              <a:ext uri="{FF2B5EF4-FFF2-40B4-BE49-F238E27FC236}">
                <a16:creationId xmlns:a16="http://schemas.microsoft.com/office/drawing/2014/main" id="{B9B4B3EE-885C-479E-8617-118C73D07747}"/>
              </a:ext>
            </a:extLst>
          </p:cNvPr>
          <p:cNvSpPr>
            <a:spLocks noGrp="1"/>
          </p:cNvSpPr>
          <p:nvPr>
            <p:ph type="pic" sz="quarter" idx="10"/>
          </p:nvPr>
        </p:nvSpPr>
        <p:spPr/>
      </p:sp>
      <p:sp>
        <p:nvSpPr>
          <p:cNvPr id="12" name="Rectangle 11">
            <a:extLst>
              <a:ext uri="{FF2B5EF4-FFF2-40B4-BE49-F238E27FC236}">
                <a16:creationId xmlns:a16="http://schemas.microsoft.com/office/drawing/2014/main" id="{FCC46D23-B993-4226-A125-609C48B89255}"/>
              </a:ext>
            </a:extLst>
          </p:cNvPr>
          <p:cNvSpPr/>
          <p:nvPr/>
        </p:nvSpPr>
        <p:spPr>
          <a:xfrm>
            <a:off x="9057403" y="4267719"/>
            <a:ext cx="1800000" cy="1800000"/>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FAA0DD6-39EC-46E6-94FB-53978641AFDB}"/>
              </a:ext>
            </a:extLst>
          </p:cNvPr>
          <p:cNvSpPr txBox="1"/>
          <p:nvPr/>
        </p:nvSpPr>
        <p:spPr>
          <a:xfrm>
            <a:off x="3448102" y="2081674"/>
            <a:ext cx="1787669" cy="954107"/>
          </a:xfrm>
          <a:prstGeom prst="rect">
            <a:avLst/>
          </a:prstGeom>
          <a:noFill/>
        </p:spPr>
        <p:txBody>
          <a:bodyPr wrap="none" rtlCol="0">
            <a:spAutoFit/>
          </a:bodyPr>
          <a:lstStyle/>
          <a:p>
            <a:r>
              <a:rPr lang="en-US" sz="2800" b="1">
                <a:latin typeface="+mj-lt"/>
                <a:cs typeface="Varela Round" panose="00000500000000000000" pitchFamily="2" charset="-79"/>
              </a:rPr>
              <a:t>Lily</a:t>
            </a:r>
          </a:p>
          <a:p>
            <a:r>
              <a:rPr lang="en-US" sz="2800" b="1" i="0">
                <a:effectLst/>
                <a:latin typeface="+mj-lt"/>
                <a:cs typeface="Varela Round" panose="00000500000000000000" pitchFamily="2" charset="-79"/>
              </a:rPr>
              <a:t>Elizab</a:t>
            </a:r>
            <a:r>
              <a:rPr lang="en-US" sz="2800" b="1">
                <a:latin typeface="+mj-lt"/>
                <a:cs typeface="Varela Round" panose="00000500000000000000" pitchFamily="2" charset="-79"/>
              </a:rPr>
              <a:t>eth</a:t>
            </a:r>
            <a:endParaRPr lang="en-US" sz="2800" b="1" i="0">
              <a:effectLst/>
              <a:latin typeface="+mj-lt"/>
              <a:cs typeface="Varela Round" panose="00000500000000000000" pitchFamily="2" charset="-79"/>
            </a:endParaRPr>
          </a:p>
        </p:txBody>
      </p:sp>
      <p:sp>
        <p:nvSpPr>
          <p:cNvPr id="20" name="TextBox 19">
            <a:extLst>
              <a:ext uri="{FF2B5EF4-FFF2-40B4-BE49-F238E27FC236}">
                <a16:creationId xmlns:a16="http://schemas.microsoft.com/office/drawing/2014/main" id="{33411965-A22D-4AF5-B2A0-D30814F2A95B}"/>
              </a:ext>
            </a:extLst>
          </p:cNvPr>
          <p:cNvSpPr txBox="1"/>
          <p:nvPr/>
        </p:nvSpPr>
        <p:spPr>
          <a:xfrm>
            <a:off x="3448102" y="2984762"/>
            <a:ext cx="1045479" cy="276999"/>
          </a:xfrm>
          <a:prstGeom prst="rect">
            <a:avLst/>
          </a:prstGeom>
          <a:noFill/>
        </p:spPr>
        <p:txBody>
          <a:bodyPr wrap="none" rtlCol="0">
            <a:spAutoFit/>
          </a:bodyPr>
          <a:lstStyle/>
          <a:p>
            <a:r>
              <a:rPr lang="en-US" sz="1200" i="0">
                <a:solidFill>
                  <a:schemeClr val="accent1"/>
                </a:solidFill>
                <a:effectLst/>
                <a:cs typeface="Varela Round" panose="00000500000000000000" pitchFamily="2" charset="-79"/>
              </a:rPr>
              <a:t>Job Position</a:t>
            </a:r>
          </a:p>
        </p:txBody>
      </p:sp>
      <p:sp>
        <p:nvSpPr>
          <p:cNvPr id="21" name="TextBox 20">
            <a:extLst>
              <a:ext uri="{FF2B5EF4-FFF2-40B4-BE49-F238E27FC236}">
                <a16:creationId xmlns:a16="http://schemas.microsoft.com/office/drawing/2014/main" id="{D658746F-D953-4FA3-B0FF-5A3DC1161A6C}"/>
              </a:ext>
            </a:extLst>
          </p:cNvPr>
          <p:cNvSpPr txBox="1"/>
          <p:nvPr/>
        </p:nvSpPr>
        <p:spPr>
          <a:xfrm>
            <a:off x="8555929" y="2081674"/>
            <a:ext cx="2005677" cy="954107"/>
          </a:xfrm>
          <a:prstGeom prst="rect">
            <a:avLst/>
          </a:prstGeom>
          <a:noFill/>
        </p:spPr>
        <p:txBody>
          <a:bodyPr wrap="none" rtlCol="0">
            <a:spAutoFit/>
          </a:bodyPr>
          <a:lstStyle/>
          <a:p>
            <a:r>
              <a:rPr lang="en-US" sz="2800" b="1" i="0">
                <a:effectLst/>
                <a:latin typeface="+mj-lt"/>
                <a:cs typeface="Varela Round" panose="00000500000000000000" pitchFamily="2" charset="-79"/>
              </a:rPr>
              <a:t>Robert</a:t>
            </a:r>
          </a:p>
          <a:p>
            <a:r>
              <a:rPr lang="en-US" sz="2800" b="1">
                <a:latin typeface="+mj-lt"/>
                <a:cs typeface="Varela Round" panose="00000500000000000000" pitchFamily="2" charset="-79"/>
              </a:rPr>
              <a:t>Emanuelle</a:t>
            </a:r>
            <a:endParaRPr lang="en-US" sz="2800" b="1" i="0">
              <a:effectLst/>
              <a:latin typeface="+mj-lt"/>
              <a:cs typeface="Varela Round" panose="00000500000000000000" pitchFamily="2" charset="-79"/>
            </a:endParaRPr>
          </a:p>
        </p:txBody>
      </p:sp>
      <p:sp>
        <p:nvSpPr>
          <p:cNvPr id="22" name="TextBox 21">
            <a:extLst>
              <a:ext uri="{FF2B5EF4-FFF2-40B4-BE49-F238E27FC236}">
                <a16:creationId xmlns:a16="http://schemas.microsoft.com/office/drawing/2014/main" id="{A6DEECF3-C8CE-42B8-88C4-7B2343E3EBEE}"/>
              </a:ext>
            </a:extLst>
          </p:cNvPr>
          <p:cNvSpPr txBox="1"/>
          <p:nvPr/>
        </p:nvSpPr>
        <p:spPr>
          <a:xfrm>
            <a:off x="8555929" y="2984762"/>
            <a:ext cx="1045479" cy="276999"/>
          </a:xfrm>
          <a:prstGeom prst="rect">
            <a:avLst/>
          </a:prstGeom>
          <a:noFill/>
        </p:spPr>
        <p:txBody>
          <a:bodyPr wrap="none" rtlCol="0">
            <a:spAutoFit/>
          </a:bodyPr>
          <a:lstStyle/>
          <a:p>
            <a:r>
              <a:rPr lang="en-US" sz="1200" i="0">
                <a:solidFill>
                  <a:schemeClr val="accent2"/>
                </a:solidFill>
                <a:effectLst/>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785868" y="4484617"/>
            <a:ext cx="1851790"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Lory</a:t>
            </a:r>
          </a:p>
          <a:p>
            <a:pPr algn="r"/>
            <a:r>
              <a:rPr lang="en-US" sz="2800" b="1">
                <a:latin typeface="+mj-lt"/>
                <a:cs typeface="Varela Round" panose="00000500000000000000" pitchFamily="2" charset="-79"/>
              </a:rPr>
              <a:t>Fransisca</a:t>
            </a:r>
            <a:endParaRPr lang="en-US" sz="2800" b="1" i="0">
              <a:effectLst/>
              <a:latin typeface="+mj-lt"/>
              <a:cs typeface="Varela Round" panose="00000500000000000000" pitchFamily="2" charset="-79"/>
            </a:endParaRPr>
          </a:p>
        </p:txBody>
      </p:sp>
      <p:sp>
        <p:nvSpPr>
          <p:cNvPr id="24" name="TextBox 23">
            <a:extLst>
              <a:ext uri="{FF2B5EF4-FFF2-40B4-BE49-F238E27FC236}">
                <a16:creationId xmlns:a16="http://schemas.microsoft.com/office/drawing/2014/main" id="{A2880279-F120-471F-AB4B-070B0081EBC7}"/>
              </a:ext>
            </a:extLst>
          </p:cNvPr>
          <p:cNvSpPr txBox="1"/>
          <p:nvPr/>
        </p:nvSpPr>
        <p:spPr>
          <a:xfrm>
            <a:off x="2592179" y="5387705"/>
            <a:ext cx="1045479" cy="276999"/>
          </a:xfrm>
          <a:prstGeom prst="rect">
            <a:avLst/>
          </a:prstGeom>
          <a:noFill/>
        </p:spPr>
        <p:txBody>
          <a:bodyPr wrap="none" rtlCol="0">
            <a:spAutoFit/>
          </a:bodyPr>
          <a:lstStyle/>
          <a:p>
            <a:pPr algn="r"/>
            <a:r>
              <a:rPr lang="en-US" sz="1200" i="0">
                <a:solidFill>
                  <a:schemeClr val="accent3"/>
                </a:solidFill>
                <a:effectLst/>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6883508" y="4484617"/>
            <a:ext cx="1856598"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Lucas</a:t>
            </a:r>
          </a:p>
          <a:p>
            <a:pPr algn="r"/>
            <a:r>
              <a:rPr lang="en-US" sz="2800" b="1">
                <a:latin typeface="+mj-lt"/>
                <a:cs typeface="Varela Round" panose="00000500000000000000" pitchFamily="2" charset="-79"/>
              </a:rPr>
              <a:t>Sebastian</a:t>
            </a:r>
            <a:endParaRPr lang="en-US" sz="2800" b="1" i="0">
              <a:effectLst/>
              <a:latin typeface="+mj-lt"/>
              <a:cs typeface="Varela Round" panose="00000500000000000000" pitchFamily="2" charset="-79"/>
            </a:endParaRPr>
          </a:p>
        </p:txBody>
      </p:sp>
      <p:sp>
        <p:nvSpPr>
          <p:cNvPr id="26" name="TextBox 25">
            <a:extLst>
              <a:ext uri="{FF2B5EF4-FFF2-40B4-BE49-F238E27FC236}">
                <a16:creationId xmlns:a16="http://schemas.microsoft.com/office/drawing/2014/main" id="{17F0489C-1A57-4804-B615-3BB5AE35D114}"/>
              </a:ext>
            </a:extLst>
          </p:cNvPr>
          <p:cNvSpPr txBox="1"/>
          <p:nvPr/>
        </p:nvSpPr>
        <p:spPr>
          <a:xfrm>
            <a:off x="7694627" y="5387705"/>
            <a:ext cx="1045479" cy="276999"/>
          </a:xfrm>
          <a:prstGeom prst="rect">
            <a:avLst/>
          </a:prstGeom>
          <a:noFill/>
        </p:spPr>
        <p:txBody>
          <a:bodyPr wrap="none" rtlCol="0">
            <a:spAutoFit/>
          </a:bodyPr>
          <a:lstStyle/>
          <a:p>
            <a:pPr algn="r"/>
            <a:r>
              <a:rPr lang="en-US" sz="1200" i="0">
                <a:solidFill>
                  <a:schemeClr val="accent4"/>
                </a:solidFill>
                <a:effectLst/>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536613" y="6067719"/>
            <a:ext cx="1980661" cy="790282"/>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9601408" y="363328"/>
            <a:ext cx="2330895" cy="589278"/>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298938"/>
            <a:ext cx="620531" cy="170097"/>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3" name="Freeform 70">
            <a:extLst>
              <a:ext uri="{FF2B5EF4-FFF2-40B4-BE49-F238E27FC236}">
                <a16:creationId xmlns:a16="http://schemas.microsoft.com/office/drawing/2014/main" id="{DF20E610-2B95-4E73-BA61-8C0D621E8C79}"/>
              </a:ext>
            </a:extLst>
          </p:cNvPr>
          <p:cNvSpPr/>
          <p:nvPr/>
        </p:nvSpPr>
        <p:spPr>
          <a:xfrm>
            <a:off x="11195806" y="3453804"/>
            <a:ext cx="997782" cy="291516"/>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405474" y="4796216"/>
            <a:ext cx="277621" cy="2481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6813445" y="5957805"/>
            <a:ext cx="193246" cy="27085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2187119" y="0"/>
            <a:ext cx="1608497" cy="944145"/>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B31848DB-5106-406B-9316-5F9D2239487E}"/>
              </a:ext>
            </a:extLst>
          </p:cNvPr>
          <p:cNvSpPr/>
          <p:nvPr/>
        </p:nvSpPr>
        <p:spPr>
          <a:xfrm>
            <a:off x="10287368" y="3631105"/>
            <a:ext cx="1906220" cy="2837326"/>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4518B741-8BCB-49C4-AEC6-D1887AB18F4C}"/>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1149490" y="2191356"/>
            <a:ext cx="2443298" cy="369332"/>
          </a:xfrm>
          <a:prstGeom prst="rect">
            <a:avLst/>
          </a:prstGeom>
          <a:noFill/>
        </p:spPr>
        <p:txBody>
          <a:bodyPr wrap="none" rtlCol="0">
            <a:spAutoFit/>
          </a:bodyPr>
          <a:lstStyle/>
          <a:p>
            <a:r>
              <a:rPr lang="en-US" sz="1800" b="1" i="0">
                <a:solidFill>
                  <a:schemeClr val="accent1"/>
                </a:solidFill>
                <a:effectLst/>
                <a:latin typeface="+mj-lt"/>
              </a:rPr>
              <a:t>Do what tastes right.</a:t>
            </a:r>
            <a:endParaRPr lang="en-US" sz="1800" b="1" i="0">
              <a:solidFill>
                <a:schemeClr val="accent1"/>
              </a:solidFill>
              <a:effectLst/>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1149490" y="2560688"/>
            <a:ext cx="48165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a:t>
            </a:r>
            <a:endParaRPr lang="en-US" sz="1200"/>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1149490" y="3609679"/>
          <a:ext cx="1367570" cy="14825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792854" y="3609678"/>
          <a:ext cx="1367570" cy="14825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4436218" y="3609677"/>
          <a:ext cx="1367570" cy="1482577"/>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475645" y="4971273"/>
            <a:ext cx="71526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3193771" y="4971273"/>
            <a:ext cx="732893"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4754358" y="4967133"/>
            <a:ext cx="73128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6674485" y="148854"/>
            <a:ext cx="4582632" cy="512489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310197" y="6039972"/>
            <a:ext cx="2330895" cy="589278"/>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9537029" y="6381229"/>
            <a:ext cx="947418" cy="476771"/>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1" name="Freeform 58">
            <a:extLst>
              <a:ext uri="{FF2B5EF4-FFF2-40B4-BE49-F238E27FC236}">
                <a16:creationId xmlns:a16="http://schemas.microsoft.com/office/drawing/2014/main" id="{D450C0D5-8235-4D57-B2D9-7BDCA7D8ACD2}"/>
              </a:ext>
            </a:extLst>
          </p:cNvPr>
          <p:cNvSpPr/>
          <p:nvPr/>
        </p:nvSpPr>
        <p:spPr>
          <a:xfrm>
            <a:off x="2661402" y="1"/>
            <a:ext cx="1862772" cy="740633"/>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5952070" y="5561337"/>
            <a:ext cx="353632" cy="310647"/>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70196" y="1644004"/>
            <a:ext cx="391591" cy="264470"/>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a:p>
        </p:txBody>
      </p:sp>
      <p:sp>
        <p:nvSpPr>
          <p:cNvPr id="71" name="Freeform 69">
            <a:extLst>
              <a:ext uri="{FF2B5EF4-FFF2-40B4-BE49-F238E27FC236}">
                <a16:creationId xmlns:a16="http://schemas.microsoft.com/office/drawing/2014/main" id="{9A380C5F-879A-43CC-9BAB-A071DF93EB4D}"/>
              </a:ext>
            </a:extLst>
          </p:cNvPr>
          <p:cNvSpPr/>
          <p:nvPr/>
        </p:nvSpPr>
        <p:spPr>
          <a:xfrm>
            <a:off x="5378119"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4925615" y="4157140"/>
            <a:ext cx="388777" cy="38765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644281" y="4161951"/>
            <a:ext cx="377988" cy="378033"/>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3263850" y="4204351"/>
            <a:ext cx="425579" cy="293231"/>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40CA43-3AF0-4D41-92FC-E7733FF07BB1}"/>
              </a:ext>
            </a:extLst>
          </p:cNvPr>
          <p:cNvSpPr>
            <a:spLocks noGrp="1"/>
          </p:cNvSpPr>
          <p:nvPr>
            <p:ph type="pic" sz="quarter" idx="10"/>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7321963" y="3470403"/>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a:p>
        </p:txBody>
      </p:sp>
      <p:sp>
        <p:nvSpPr>
          <p:cNvPr id="60" name="Freeform 55">
            <a:extLst>
              <a:ext uri="{FF2B5EF4-FFF2-40B4-BE49-F238E27FC236}">
                <a16:creationId xmlns:a16="http://schemas.microsoft.com/office/drawing/2014/main" id="{2526BA5D-E5C3-4E52-BF37-5C2FFFEC008E}"/>
              </a:ext>
            </a:extLst>
          </p:cNvPr>
          <p:cNvSpPr/>
          <p:nvPr/>
        </p:nvSpPr>
        <p:spPr>
          <a:xfrm>
            <a:off x="10684176" y="4515051"/>
            <a:ext cx="1509413" cy="2006493"/>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7" name="PpHolder4">
            <a:extLst>
              <a:ext uri="{FF2B5EF4-FFF2-40B4-BE49-F238E27FC236}">
                <a16:creationId xmlns:a16="http://schemas.microsoft.com/office/drawing/2014/main" id="{58FD6AF4-BBC5-4DD5-88A2-CEF738DC2DB4}"/>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3417400" y="1297944"/>
            <a:ext cx="3078391" cy="409579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6">
            <a:extLst>
              <a:ext uri="{FF2B5EF4-FFF2-40B4-BE49-F238E27FC236}">
                <a16:creationId xmlns:a16="http://schemas.microsoft.com/office/drawing/2014/main" id="{18825BAC-F573-49CE-8D2E-BD275E66BF64}"/>
              </a:ext>
            </a:extLst>
          </p:cNvPr>
          <p:cNvSpPr>
            <a:spLocks noGrp="1"/>
          </p:cNvSpPr>
          <p:nvPr>
            <p:ph type="pic" sz="quarter" idx="11"/>
          </p:nvPr>
        </p:nvSpPr>
        <p:spPr/>
      </p:sp>
      <p:grpSp>
        <p:nvGrpSpPr>
          <p:cNvPr id="44" name="Group 43">
            <a:extLst>
              <a:ext uri="{FF2B5EF4-FFF2-40B4-BE49-F238E27FC236}">
                <a16:creationId xmlns:a16="http://schemas.microsoft.com/office/drawing/2014/main" id="{A84CDEB1-596F-4FF6-8B98-5AD5D3A96D64}"/>
              </a:ext>
            </a:extLst>
          </p:cNvPr>
          <p:cNvGrpSpPr/>
          <p:nvPr/>
        </p:nvGrpSpPr>
        <p:grpSpPr>
          <a:xfrm>
            <a:off x="484283" y="300128"/>
            <a:ext cx="687255" cy="2428654"/>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7077501" y="2100377"/>
            <a:ext cx="4543492"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a:t>
            </a:r>
            <a:endParaRPr lang="en-US" sz="1200"/>
          </a:p>
        </p:txBody>
      </p:sp>
      <p:sp>
        <p:nvSpPr>
          <p:cNvPr id="58" name="Freeform 51">
            <a:extLst>
              <a:ext uri="{FF2B5EF4-FFF2-40B4-BE49-F238E27FC236}">
                <a16:creationId xmlns:a16="http://schemas.microsoft.com/office/drawing/2014/main" id="{15A09A4C-1388-4C63-9F86-E47B74A06D27}"/>
              </a:ext>
            </a:extLst>
          </p:cNvPr>
          <p:cNvSpPr/>
          <p:nvPr/>
        </p:nvSpPr>
        <p:spPr>
          <a:xfrm>
            <a:off x="9751537" y="5393734"/>
            <a:ext cx="2253733" cy="1464266"/>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4" name="Freeform 61">
            <a:extLst>
              <a:ext uri="{FF2B5EF4-FFF2-40B4-BE49-F238E27FC236}">
                <a16:creationId xmlns:a16="http://schemas.microsoft.com/office/drawing/2014/main" id="{77E22177-0427-471B-ABB7-09863ED1D1A8}"/>
              </a:ext>
            </a:extLst>
          </p:cNvPr>
          <p:cNvSpPr/>
          <p:nvPr/>
        </p:nvSpPr>
        <p:spPr>
          <a:xfrm>
            <a:off x="11420046" y="809375"/>
            <a:ext cx="773543" cy="367411"/>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70" name="Freeform 67">
            <a:extLst>
              <a:ext uri="{FF2B5EF4-FFF2-40B4-BE49-F238E27FC236}">
                <a16:creationId xmlns:a16="http://schemas.microsoft.com/office/drawing/2014/main" id="{AF9BDC5C-6455-4A79-B3BB-9FBA9506AC49}"/>
              </a:ext>
            </a:extLst>
          </p:cNvPr>
          <p:cNvSpPr/>
          <p:nvPr/>
        </p:nvSpPr>
        <p:spPr>
          <a:xfrm>
            <a:off x="1483124" y="6461566"/>
            <a:ext cx="971318" cy="396434"/>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4956594" y="0"/>
            <a:ext cx="1242287" cy="489098"/>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301949" y="497035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9349C3AB-5BBC-49CB-93D0-3096186E176E}"/>
              </a:ext>
            </a:extLst>
          </p:cNvPr>
          <p:cNvSpPr/>
          <p:nvPr/>
        </p:nvSpPr>
        <p:spPr>
          <a:xfrm>
            <a:off x="9051896" y="337419"/>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a:p>
        </p:txBody>
      </p:sp>
      <p:sp>
        <p:nvSpPr>
          <p:cNvPr id="3" name="PpHolder15">
            <a:extLst>
              <a:ext uri="{FF2B5EF4-FFF2-40B4-BE49-F238E27FC236}">
                <a16:creationId xmlns:a16="http://schemas.microsoft.com/office/drawing/2014/main" id="{41A897D9-219A-4986-A004-DD4A21B28AE7}"/>
              </a:ext>
            </a:extLst>
          </p:cNvPr>
          <p:cNvSpPr>
            <a:spLocks noGrp="1"/>
          </p:cNvSpPr>
          <p:nvPr>
            <p:ph type="pic" sz="quarter" idx="13"/>
          </p:nvPr>
        </p:nvSpPr>
        <p:spPr/>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a:xfrm>
            <a:off x="7077501" y="1391157"/>
            <a:ext cx="6271517" cy="772107"/>
          </a:xfrm>
        </p:spPr>
        <p:txBody>
          <a:bodyPr/>
          <a:lstStyle/>
          <a:p>
            <a:r>
              <a:rPr lang="en-US"/>
              <a:t>Images Gallery</a:t>
            </a:r>
          </a:p>
        </p:txBody>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0E8E5ACE-8FA2-43A9-9D42-9FF926742A0D}"/>
              </a:ext>
            </a:extLst>
          </p:cNvPr>
          <p:cNvSpPr>
            <a:spLocks noGrp="1"/>
          </p:cNvSpPr>
          <p:nvPr>
            <p:ph type="pic" sz="quarter" idx="14"/>
          </p:nvPr>
        </p:nvSpPr>
        <p:spPr/>
      </p:sp>
      <p:sp>
        <p:nvSpPr>
          <p:cNvPr id="10" name="PpHolder2">
            <a:extLst>
              <a:ext uri="{FF2B5EF4-FFF2-40B4-BE49-F238E27FC236}">
                <a16:creationId xmlns:a16="http://schemas.microsoft.com/office/drawing/2014/main" id="{F72E99AB-E349-4036-8A8B-922438439FC8}"/>
              </a:ext>
            </a:extLst>
          </p:cNvPr>
          <p:cNvSpPr>
            <a:spLocks noGrp="1"/>
          </p:cNvSpPr>
          <p:nvPr>
            <p:ph type="pic" sz="quarter" idx="13"/>
          </p:nvPr>
        </p:nvSpPr>
        <p:spPr/>
      </p:sp>
      <p:sp>
        <p:nvSpPr>
          <p:cNvPr id="7" name="PpHolder3">
            <a:extLst>
              <a:ext uri="{FF2B5EF4-FFF2-40B4-BE49-F238E27FC236}">
                <a16:creationId xmlns:a16="http://schemas.microsoft.com/office/drawing/2014/main" id="{C0D79C1B-E96A-4C67-A271-5997A0A255A1}"/>
              </a:ext>
            </a:extLst>
          </p:cNvPr>
          <p:cNvSpPr>
            <a:spLocks noGrp="1"/>
          </p:cNvSpPr>
          <p:nvPr>
            <p:ph type="pic" sz="quarter" idx="12"/>
          </p:nvPr>
        </p:nvSpPr>
        <p:spPr/>
      </p:sp>
      <p:sp>
        <p:nvSpPr>
          <p:cNvPr id="5" name="PpHolder4">
            <a:extLst>
              <a:ext uri="{FF2B5EF4-FFF2-40B4-BE49-F238E27FC236}">
                <a16:creationId xmlns:a16="http://schemas.microsoft.com/office/drawing/2014/main" id="{125D15E3-9EFC-4264-9FEA-A4BD7F6487EB}"/>
              </a:ext>
            </a:extLst>
          </p:cNvPr>
          <p:cNvSpPr>
            <a:spLocks noGrp="1"/>
          </p:cNvSpPr>
          <p:nvPr>
            <p:ph type="pic" sz="quarter" idx="11"/>
          </p:nvPr>
        </p:nvSpPr>
        <p:spPr/>
      </p:sp>
      <p:sp>
        <p:nvSpPr>
          <p:cNvPr id="3" name="PpHolder5">
            <a:extLst>
              <a:ext uri="{FF2B5EF4-FFF2-40B4-BE49-F238E27FC236}">
                <a16:creationId xmlns:a16="http://schemas.microsoft.com/office/drawing/2014/main" id="{95A373B3-4130-4A30-9040-E0EEEA974615}"/>
              </a:ext>
            </a:extLst>
          </p:cNvPr>
          <p:cNvSpPr>
            <a:spLocks noGrp="1"/>
          </p:cNvSpPr>
          <p:nvPr>
            <p:ph type="pic" sz="quarter" idx="10"/>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13" name="Rectangle 12">
            <a:extLst>
              <a:ext uri="{FF2B5EF4-FFF2-40B4-BE49-F238E27FC236}">
                <a16:creationId xmlns:a16="http://schemas.microsoft.com/office/drawing/2014/main" id="{41039A8B-E403-48F4-9125-13CC4CBE2DE3}"/>
              </a:ext>
            </a:extLst>
          </p:cNvPr>
          <p:cNvSpPr/>
          <p:nvPr/>
        </p:nvSpPr>
        <p:spPr>
          <a:xfrm>
            <a:off x="966584" y="4003690"/>
            <a:ext cx="2052084" cy="1822951"/>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4263649-9CFC-4F8F-89CD-C5D3C4B83D9D}"/>
              </a:ext>
            </a:extLst>
          </p:cNvPr>
          <p:cNvSpPr/>
          <p:nvPr/>
        </p:nvSpPr>
        <p:spPr>
          <a:xfrm>
            <a:off x="357547" y="540843"/>
            <a:ext cx="1635077" cy="1635077"/>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a:p>
        </p:txBody>
      </p:sp>
      <p:sp>
        <p:nvSpPr>
          <p:cNvPr id="21" name="Freeform 18">
            <a:extLst>
              <a:ext uri="{FF2B5EF4-FFF2-40B4-BE49-F238E27FC236}">
                <a16:creationId xmlns:a16="http://schemas.microsoft.com/office/drawing/2014/main" id="{5D69875A-BD50-4033-88B7-9D8C77A1D161}"/>
              </a:ext>
            </a:extLst>
          </p:cNvPr>
          <p:cNvSpPr/>
          <p:nvPr/>
        </p:nvSpPr>
        <p:spPr>
          <a:xfrm>
            <a:off x="0" y="927763"/>
            <a:ext cx="1582133" cy="1895521"/>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10126756" y="6199490"/>
            <a:ext cx="1845036" cy="466447"/>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7857334" y="1"/>
            <a:ext cx="936236" cy="404099"/>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9" name="Freeform 136">
            <a:extLst>
              <a:ext uri="{FF2B5EF4-FFF2-40B4-BE49-F238E27FC236}">
                <a16:creationId xmlns:a16="http://schemas.microsoft.com/office/drawing/2014/main" id="{A6C085FE-C639-4542-8229-4603FE97F85E}"/>
              </a:ext>
            </a:extLst>
          </p:cNvPr>
          <p:cNvSpPr/>
          <p:nvPr/>
        </p:nvSpPr>
        <p:spPr>
          <a:xfrm>
            <a:off x="2129066" y="6508874"/>
            <a:ext cx="650883" cy="349127"/>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11723544" y="2592418"/>
            <a:ext cx="266346" cy="165811"/>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251539" y="5128614"/>
            <a:ext cx="299526" cy="202292"/>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a:p>
        </p:txBody>
      </p:sp>
      <p:sp>
        <p:nvSpPr>
          <p:cNvPr id="161" name="Freeform 158">
            <a:extLst>
              <a:ext uri="{FF2B5EF4-FFF2-40B4-BE49-F238E27FC236}">
                <a16:creationId xmlns:a16="http://schemas.microsoft.com/office/drawing/2014/main" id="{67F41ECA-FCA9-4894-A5D0-1235E3891857}"/>
              </a:ext>
            </a:extLst>
          </p:cNvPr>
          <p:cNvSpPr/>
          <p:nvPr/>
        </p:nvSpPr>
        <p:spPr>
          <a:xfrm>
            <a:off x="10934822" y="0"/>
            <a:ext cx="1258766" cy="1284936"/>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a:solidFill>
                <a:schemeClr val="tx1"/>
              </a:solidFill>
            </a:endParaRPr>
          </a:p>
        </p:txBody>
      </p:sp>
      <p:sp>
        <p:nvSpPr>
          <p:cNvPr id="177" name="Freeform 174">
            <a:extLst>
              <a:ext uri="{FF2B5EF4-FFF2-40B4-BE49-F238E27FC236}">
                <a16:creationId xmlns:a16="http://schemas.microsoft.com/office/drawing/2014/main" id="{6F20BB44-136D-4DB5-888E-AD2E1D1F2188}"/>
              </a:ext>
            </a:extLst>
          </p:cNvPr>
          <p:cNvSpPr/>
          <p:nvPr/>
        </p:nvSpPr>
        <p:spPr>
          <a:xfrm>
            <a:off x="4753006" y="6162904"/>
            <a:ext cx="1286972" cy="695097"/>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a:solidFill>
                <a:schemeClr val="tx1"/>
              </a:solidFill>
            </a:endParaRPr>
          </a:p>
        </p:txBody>
      </p:sp>
      <p:sp>
        <p:nvSpPr>
          <p:cNvPr id="187" name="Rectangle 186">
            <a:extLst>
              <a:ext uri="{FF2B5EF4-FFF2-40B4-BE49-F238E27FC236}">
                <a16:creationId xmlns:a16="http://schemas.microsoft.com/office/drawing/2014/main" id="{280F1870-720E-4211-8DDC-90E65DCD1013}"/>
              </a:ext>
            </a:extLst>
          </p:cNvPr>
          <p:cNvSpPr/>
          <p:nvPr/>
        </p:nvSpPr>
        <p:spPr>
          <a:xfrm>
            <a:off x="3018668" y="4003690"/>
            <a:ext cx="2052084" cy="1822951"/>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a:extLst>
              <a:ext uri="{FF2B5EF4-FFF2-40B4-BE49-F238E27FC236}">
                <a16:creationId xmlns:a16="http://schemas.microsoft.com/office/drawing/2014/main" id="{D1EB1E4A-6D59-41A4-BE85-DBE36212D824}"/>
              </a:ext>
            </a:extLst>
          </p:cNvPr>
          <p:cNvSpPr/>
          <p:nvPr/>
        </p:nvSpPr>
        <p:spPr>
          <a:xfrm>
            <a:off x="5070752" y="4003690"/>
            <a:ext cx="2052084" cy="1822951"/>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a:extLst>
              <a:ext uri="{FF2B5EF4-FFF2-40B4-BE49-F238E27FC236}">
                <a16:creationId xmlns:a16="http://schemas.microsoft.com/office/drawing/2014/main" id="{C7D01B05-FF33-4D86-8A73-64DE64ECF47E}"/>
              </a:ext>
            </a:extLst>
          </p:cNvPr>
          <p:cNvSpPr/>
          <p:nvPr/>
        </p:nvSpPr>
        <p:spPr>
          <a:xfrm>
            <a:off x="7122836" y="4003687"/>
            <a:ext cx="2052084" cy="1822951"/>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a:extLst>
              <a:ext uri="{FF2B5EF4-FFF2-40B4-BE49-F238E27FC236}">
                <a16:creationId xmlns:a16="http://schemas.microsoft.com/office/drawing/2014/main" id="{F7FFDFD4-53B0-464E-941B-D876BA190857}"/>
              </a:ext>
            </a:extLst>
          </p:cNvPr>
          <p:cNvSpPr/>
          <p:nvPr/>
        </p:nvSpPr>
        <p:spPr>
          <a:xfrm>
            <a:off x="9174919" y="4003686"/>
            <a:ext cx="2052084" cy="1822951"/>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a:extLst>
              <a:ext uri="{FF2B5EF4-FFF2-40B4-BE49-F238E27FC236}">
                <a16:creationId xmlns:a16="http://schemas.microsoft.com/office/drawing/2014/main" id="{FD4796F0-EF9E-4F70-B0A2-D372AA1B46B2}"/>
              </a:ext>
            </a:extLst>
          </p:cNvPr>
          <p:cNvSpPr txBox="1"/>
          <p:nvPr/>
        </p:nvSpPr>
        <p:spPr>
          <a:xfrm>
            <a:off x="1452254" y="4753473"/>
            <a:ext cx="1080745"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966582" y="4979018"/>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3493919" y="4750367"/>
            <a:ext cx="1101584"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3018666"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5546804" y="4750367"/>
            <a:ext cx="1099981"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5070750"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7597284" y="4750367"/>
            <a:ext cx="1103187"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7122833"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9651549" y="4750367"/>
            <a:ext cx="109837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9174694"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8BDA931-3488-415C-A243-257A4EACCE0F}"/>
              </a:ext>
            </a:extLst>
          </p:cNvPr>
          <p:cNvSpPr>
            <a:spLocks noGrp="1"/>
          </p:cNvSpPr>
          <p:nvPr>
            <p:ph type="pic" sz="quarter" idx="11"/>
          </p:nvPr>
        </p:nvSpPr>
        <p:spPr/>
      </p:sp>
      <p:sp>
        <p:nvSpPr>
          <p:cNvPr id="3" name="PpHolder2">
            <a:extLst>
              <a:ext uri="{FF2B5EF4-FFF2-40B4-BE49-F238E27FC236}">
                <a16:creationId xmlns:a16="http://schemas.microsoft.com/office/drawing/2014/main" id="{7ED63BE7-1E1E-4773-B2F6-4A8471DCFC66}"/>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10483322" y="1"/>
            <a:ext cx="1710265" cy="1435395"/>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6" name="Freeform 23">
            <a:extLst>
              <a:ext uri="{FF2B5EF4-FFF2-40B4-BE49-F238E27FC236}">
                <a16:creationId xmlns:a16="http://schemas.microsoft.com/office/drawing/2014/main" id="{30E598D0-D824-4B5A-B748-533421EFE00E}"/>
              </a:ext>
            </a:extLst>
          </p:cNvPr>
          <p:cNvSpPr/>
          <p:nvPr/>
        </p:nvSpPr>
        <p:spPr>
          <a:xfrm flipV="1">
            <a:off x="0" y="732506"/>
            <a:ext cx="885143" cy="259798"/>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1033458" y="5325296"/>
            <a:ext cx="561334" cy="1983668"/>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3766957" y="236374"/>
            <a:ext cx="233043" cy="257408"/>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a:p>
        </p:txBody>
      </p:sp>
      <p:sp>
        <p:nvSpPr>
          <p:cNvPr id="61" name="TextBox 60">
            <a:extLst>
              <a:ext uri="{FF2B5EF4-FFF2-40B4-BE49-F238E27FC236}">
                <a16:creationId xmlns:a16="http://schemas.microsoft.com/office/drawing/2014/main" id="{5B97320A-2ABF-4F4F-9905-845427566650}"/>
              </a:ext>
            </a:extLst>
          </p:cNvPr>
          <p:cNvSpPr txBox="1"/>
          <p:nvPr/>
        </p:nvSpPr>
        <p:spPr>
          <a:xfrm>
            <a:off x="1004921" y="2211144"/>
            <a:ext cx="1911101" cy="369332"/>
          </a:xfrm>
          <a:prstGeom prst="rect">
            <a:avLst/>
          </a:prstGeom>
          <a:noFill/>
        </p:spPr>
        <p:txBody>
          <a:bodyPr wrap="none" rtlCol="0">
            <a:spAutoFit/>
          </a:bodyPr>
          <a:lstStyle/>
          <a:p>
            <a:r>
              <a:rPr lang="en-US" sz="1800" b="1" i="0">
                <a:solidFill>
                  <a:schemeClr val="accent1"/>
                </a:solidFill>
                <a:effectLst/>
                <a:latin typeface="+mj-lt"/>
              </a:rPr>
              <a:t>Made with love.</a:t>
            </a:r>
            <a:endParaRPr lang="en-US" sz="1800" b="1" i="0">
              <a:solidFill>
                <a:schemeClr val="accent1"/>
              </a:solidFill>
              <a:effectLst/>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1004921" y="2536448"/>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77" name="Rectangle 76">
            <a:extLst>
              <a:ext uri="{FF2B5EF4-FFF2-40B4-BE49-F238E27FC236}">
                <a16:creationId xmlns:a16="http://schemas.microsoft.com/office/drawing/2014/main" id="{9B49B1A9-C1D2-4ECD-8964-C14C2332EDE3}"/>
              </a:ext>
            </a:extLst>
          </p:cNvPr>
          <p:cNvSpPr/>
          <p:nvPr/>
        </p:nvSpPr>
        <p:spPr>
          <a:xfrm>
            <a:off x="8818714" y="3554151"/>
            <a:ext cx="3203259" cy="31594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78">
            <a:extLst>
              <a:ext uri="{FF2B5EF4-FFF2-40B4-BE49-F238E27FC236}">
                <a16:creationId xmlns:a16="http://schemas.microsoft.com/office/drawing/2014/main" id="{2D232233-C102-4AD0-8681-52188A5E0EEE}"/>
              </a:ext>
            </a:extLst>
          </p:cNvPr>
          <p:cNvSpPr/>
          <p:nvPr/>
        </p:nvSpPr>
        <p:spPr>
          <a:xfrm>
            <a:off x="5486688" y="6296886"/>
            <a:ext cx="604860" cy="561114"/>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83" name="Rectangle 82">
            <a:extLst>
              <a:ext uri="{FF2B5EF4-FFF2-40B4-BE49-F238E27FC236}">
                <a16:creationId xmlns:a16="http://schemas.microsoft.com/office/drawing/2014/main" id="{9CEF29F8-FD5A-4375-AA46-950130164AE9}"/>
              </a:ext>
            </a:extLst>
          </p:cNvPr>
          <p:cNvSpPr/>
          <p:nvPr/>
        </p:nvSpPr>
        <p:spPr>
          <a:xfrm>
            <a:off x="2741" y="3728557"/>
            <a:ext cx="6673258" cy="16840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4F353E50-80B8-465D-9887-E456491E3596}"/>
              </a:ext>
            </a:extLst>
          </p:cNvPr>
          <p:cNvSpPr/>
          <p:nvPr/>
        </p:nvSpPr>
        <p:spPr>
          <a:xfrm>
            <a:off x="71047" y="3792392"/>
            <a:ext cx="6673258" cy="168409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7136796" y="2276708"/>
            <a:ext cx="293110" cy="2597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78EFDF3F-7D5B-47FB-8967-5A0EF0D3BBCE}"/>
              </a:ext>
            </a:extLst>
          </p:cNvPr>
          <p:cNvSpPr txBox="1"/>
          <p:nvPr/>
        </p:nvSpPr>
        <p:spPr>
          <a:xfrm>
            <a:off x="904879" y="4439171"/>
            <a:ext cx="1451039"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778379" y="4947002"/>
            <a:ext cx="1704039" cy="276999"/>
          </a:xfrm>
          <a:prstGeom prst="rect">
            <a:avLst/>
          </a:prstGeom>
          <a:noFill/>
        </p:spPr>
        <p:txBody>
          <a:bodyPr wrap="square" rtlCol="0">
            <a:spAutoFit/>
          </a:bodyPr>
          <a:lstStyle/>
          <a:p>
            <a:pPr algn="ctr"/>
            <a:r>
              <a:rPr lang="en-GB" sz="1200">
                <a:solidFill>
                  <a:schemeClr val="bg2"/>
                </a:solidFill>
              </a:rPr>
              <a:t>People Likes</a:t>
            </a:r>
            <a:endParaRPr lang="en-GB" sz="12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877128" y="4439171"/>
            <a:ext cx="1449436"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749826" y="4947002"/>
            <a:ext cx="1704039" cy="276999"/>
          </a:xfrm>
          <a:prstGeom prst="rect">
            <a:avLst/>
          </a:prstGeom>
          <a:noFill/>
        </p:spPr>
        <p:txBody>
          <a:bodyPr wrap="square" rtlCol="0">
            <a:spAutoFit/>
          </a:bodyPr>
          <a:lstStyle/>
          <a:p>
            <a:pPr algn="ctr"/>
            <a:r>
              <a:rPr lang="en-GB" sz="1200">
                <a:solidFill>
                  <a:schemeClr val="bg2"/>
                </a:solidFill>
              </a:rPr>
              <a:t>People Loved</a:t>
            </a:r>
            <a:endParaRPr lang="en-GB" sz="12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4873421" y="4439171"/>
            <a:ext cx="1399743"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4721273" y="4947002"/>
            <a:ext cx="1704039" cy="276999"/>
          </a:xfrm>
          <a:prstGeom prst="rect">
            <a:avLst/>
          </a:prstGeom>
          <a:noFill/>
        </p:spPr>
        <p:txBody>
          <a:bodyPr wrap="square" rtlCol="0">
            <a:spAutoFit/>
          </a:bodyPr>
          <a:lstStyle/>
          <a:p>
            <a:pPr algn="ctr"/>
            <a:r>
              <a:rPr lang="en-GB" sz="1200">
                <a:solidFill>
                  <a:schemeClr val="bg2"/>
                </a:solidFill>
              </a:rPr>
              <a:t>People Satisfied</a:t>
            </a:r>
            <a:endParaRPr lang="en-GB" sz="12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461861" y="4040544"/>
            <a:ext cx="337074" cy="337074"/>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3400497" y="4035872"/>
            <a:ext cx="402696" cy="346419"/>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5383825" y="4043376"/>
            <a:ext cx="378934" cy="331411"/>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D6BBA7D-1760-4D02-872F-1F8316E5E852}"/>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924856" y="2000097"/>
            <a:ext cx="3225563" cy="1015663"/>
          </a:xfrm>
          <a:prstGeom prst="rect">
            <a:avLst/>
          </a:prstGeom>
          <a:noFill/>
        </p:spPr>
        <p:txBody>
          <a:bodyPr wrap="none" rtlCol="0">
            <a:spAutoFit/>
          </a:bodyPr>
          <a:lstStyle/>
          <a:p>
            <a:r>
              <a:rPr lang="en-US" sz="3000" b="1" i="0">
                <a:solidFill>
                  <a:schemeClr val="accent1"/>
                </a:solidFill>
                <a:effectLst/>
                <a:latin typeface="+mj-lt"/>
              </a:rPr>
              <a:t>Delicious dipped</a:t>
            </a:r>
          </a:p>
          <a:p>
            <a:r>
              <a:rPr lang="en-US" sz="3000" b="1" i="0">
                <a:solidFill>
                  <a:schemeClr val="accent1"/>
                </a:solidFill>
                <a:effectLst/>
                <a:latin typeface="+mj-lt"/>
              </a:rPr>
              <a:t>in beauty.</a:t>
            </a:r>
            <a:endParaRPr lang="en-US" sz="3000" b="1" i="0">
              <a:solidFill>
                <a:schemeClr val="accent1"/>
              </a:solidFill>
              <a:effectLst/>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5768150" y="1938385"/>
            <a:ext cx="0" cy="1767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6262552" y="2018387"/>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ED1BA5F-302C-4EC0-A612-A5863C500B3C}"/>
              </a:ext>
            </a:extLst>
          </p:cNvPr>
          <p:cNvSpPr txBox="1"/>
          <p:nvPr/>
        </p:nvSpPr>
        <p:spPr>
          <a:xfrm>
            <a:off x="6579849" y="1998026"/>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7" name="Cross 16">
            <a:extLst>
              <a:ext uri="{FF2B5EF4-FFF2-40B4-BE49-F238E27FC236}">
                <a16:creationId xmlns:a16="http://schemas.microsoft.com/office/drawing/2014/main" id="{A10DD755-5D7B-43F1-A12D-182C2F4BBAD2}"/>
              </a:ext>
            </a:extLst>
          </p:cNvPr>
          <p:cNvSpPr/>
          <p:nvPr/>
        </p:nvSpPr>
        <p:spPr>
          <a:xfrm>
            <a:off x="6262552" y="2495378"/>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BB0EB50-5D3E-451D-AB6F-6DE13F2D8E94}"/>
              </a:ext>
            </a:extLst>
          </p:cNvPr>
          <p:cNvSpPr txBox="1"/>
          <p:nvPr/>
        </p:nvSpPr>
        <p:spPr>
          <a:xfrm>
            <a:off x="6579849" y="2475017"/>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9" name="Cross 18">
            <a:extLst>
              <a:ext uri="{FF2B5EF4-FFF2-40B4-BE49-F238E27FC236}">
                <a16:creationId xmlns:a16="http://schemas.microsoft.com/office/drawing/2014/main" id="{6277FDBE-AA2C-49F6-BDB8-1E830A34A91D}"/>
              </a:ext>
            </a:extLst>
          </p:cNvPr>
          <p:cNvSpPr/>
          <p:nvPr/>
        </p:nvSpPr>
        <p:spPr>
          <a:xfrm>
            <a:off x="6262552" y="2972369"/>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6E286E5-3DAF-4B52-841E-9950BAEFD5F8}"/>
              </a:ext>
            </a:extLst>
          </p:cNvPr>
          <p:cNvSpPr txBox="1"/>
          <p:nvPr/>
        </p:nvSpPr>
        <p:spPr>
          <a:xfrm>
            <a:off x="6579849" y="2952008"/>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5" name="Cross 24">
            <a:extLst>
              <a:ext uri="{FF2B5EF4-FFF2-40B4-BE49-F238E27FC236}">
                <a16:creationId xmlns:a16="http://schemas.microsoft.com/office/drawing/2014/main" id="{C848A28E-3AE5-49F7-BEE2-63F162600327}"/>
              </a:ext>
            </a:extLst>
          </p:cNvPr>
          <p:cNvSpPr/>
          <p:nvPr/>
        </p:nvSpPr>
        <p:spPr>
          <a:xfrm>
            <a:off x="6262552" y="3449361"/>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28E12CF-ED60-4D3F-AA84-52B570FA11DF}"/>
              </a:ext>
            </a:extLst>
          </p:cNvPr>
          <p:cNvSpPr txBox="1"/>
          <p:nvPr/>
        </p:nvSpPr>
        <p:spPr>
          <a:xfrm>
            <a:off x="6579849" y="3429000"/>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924856" y="3018765"/>
            <a:ext cx="4348893" cy="615553"/>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a:t>
            </a:r>
            <a:endParaRPr lang="en-US" sz="1200"/>
          </a:p>
        </p:txBody>
      </p:sp>
      <p:sp>
        <p:nvSpPr>
          <p:cNvPr id="29" name="Freeform: Shape 28">
            <a:extLst>
              <a:ext uri="{FF2B5EF4-FFF2-40B4-BE49-F238E27FC236}">
                <a16:creationId xmlns:a16="http://schemas.microsoft.com/office/drawing/2014/main" id="{D0A812C5-CFC8-4C8D-A253-80738E26E725}"/>
              </a:ext>
            </a:extLst>
          </p:cNvPr>
          <p:cNvSpPr/>
          <p:nvPr/>
        </p:nvSpPr>
        <p:spPr>
          <a:xfrm>
            <a:off x="237479" y="172744"/>
            <a:ext cx="1973537" cy="492322"/>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587098" y="411278"/>
            <a:ext cx="1808192" cy="457132"/>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9482622" y="6024934"/>
            <a:ext cx="2309745" cy="833067"/>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74" name="Freeform 71">
            <a:extLst>
              <a:ext uri="{FF2B5EF4-FFF2-40B4-BE49-F238E27FC236}">
                <a16:creationId xmlns:a16="http://schemas.microsoft.com/office/drawing/2014/main" id="{BC0DFE08-7907-4A8C-8D6B-EC780D5F7795}"/>
              </a:ext>
            </a:extLst>
          </p:cNvPr>
          <p:cNvSpPr/>
          <p:nvPr/>
        </p:nvSpPr>
        <p:spPr>
          <a:xfrm>
            <a:off x="11193818" y="816772"/>
            <a:ext cx="999770" cy="49408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2BAE881E-8F85-4AD5-ACBC-699846E62769}"/>
              </a:ext>
            </a:extLst>
          </p:cNvPr>
          <p:cNvSpPr/>
          <p:nvPr/>
        </p:nvSpPr>
        <p:spPr>
          <a:xfrm>
            <a:off x="1" y="3753966"/>
            <a:ext cx="763019" cy="181432"/>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8252380" y="1422648"/>
            <a:ext cx="326559" cy="291871"/>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a:xfrm>
            <a:off x="2961035" y="477954"/>
            <a:ext cx="6271517" cy="772107"/>
          </a:xfrm>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4367417" y="0"/>
            <a:ext cx="2059721" cy="1135988"/>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a:solidFill>
                <a:schemeClr val="tx1"/>
              </a:solidFill>
            </a:endParaRPr>
          </a:p>
        </p:txBody>
      </p:sp>
      <p:sp>
        <p:nvSpPr>
          <p:cNvPr id="40" name="Freeform 37">
            <a:extLst>
              <a:ext uri="{FF2B5EF4-FFF2-40B4-BE49-F238E27FC236}">
                <a16:creationId xmlns:a16="http://schemas.microsoft.com/office/drawing/2014/main" id="{96F4862A-28FF-4AC8-B688-34AD45D64568}"/>
              </a:ext>
            </a:extLst>
          </p:cNvPr>
          <p:cNvSpPr/>
          <p:nvPr/>
        </p:nvSpPr>
        <p:spPr>
          <a:xfrm>
            <a:off x="3489129" y="0"/>
            <a:ext cx="2295169" cy="1611246"/>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DBBED2D2-DC49-444E-9D4A-7A80FA0EC78B}"/>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9415" y="984398"/>
            <a:ext cx="2604091" cy="5208182"/>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534370" y="1474455"/>
            <a:ext cx="2604092" cy="1300643"/>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9AE417A-BEA3-4989-8E4D-DCB955409F0A}"/>
              </a:ext>
            </a:extLst>
          </p:cNvPr>
          <p:cNvSpPr/>
          <p:nvPr/>
        </p:nvSpPr>
        <p:spPr>
          <a:xfrm flipH="1">
            <a:off x="3489129" y="2938167"/>
            <a:ext cx="2604092" cy="1300643"/>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56D1B30-C0DB-4435-B365-5BB998350160}"/>
              </a:ext>
            </a:extLst>
          </p:cNvPr>
          <p:cNvSpPr/>
          <p:nvPr/>
        </p:nvSpPr>
        <p:spPr>
          <a:xfrm>
            <a:off x="534370" y="4401880"/>
            <a:ext cx="2604092" cy="1300643"/>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6804D0-2ACA-47B0-B5EF-B1AF3576A237}"/>
              </a:ext>
            </a:extLst>
          </p:cNvPr>
          <p:cNvSpPr txBox="1"/>
          <p:nvPr/>
        </p:nvSpPr>
        <p:spPr>
          <a:xfrm>
            <a:off x="755900" y="1611593"/>
            <a:ext cx="1172116"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755901" y="2001546"/>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19" name="TextBox 18">
            <a:extLst>
              <a:ext uri="{FF2B5EF4-FFF2-40B4-BE49-F238E27FC236}">
                <a16:creationId xmlns:a16="http://schemas.microsoft.com/office/drawing/2014/main" id="{CA237D13-1702-4C09-893E-74AB04008D5C}"/>
              </a:ext>
            </a:extLst>
          </p:cNvPr>
          <p:cNvSpPr txBox="1"/>
          <p:nvPr/>
        </p:nvSpPr>
        <p:spPr>
          <a:xfrm>
            <a:off x="4853949" y="3071419"/>
            <a:ext cx="1007007" cy="523220"/>
          </a:xfrm>
          <a:prstGeom prst="rect">
            <a:avLst/>
          </a:prstGeom>
          <a:noFill/>
        </p:spPr>
        <p:txBody>
          <a:bodyPr wrap="none" rtlCol="0">
            <a:spAutoFit/>
          </a:bodyPr>
          <a:lstStyle/>
          <a:p>
            <a:pPr algn="r"/>
            <a:r>
              <a:rPr lang="en-US" sz="2800" b="1" i="0">
                <a:solidFill>
                  <a:schemeClr val="bg2"/>
                </a:solidFill>
                <a:effectLst/>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4235579" y="3461372"/>
            <a:ext cx="1625377" cy="615553"/>
          </a:xfrm>
          <a:prstGeom prst="rect">
            <a:avLst/>
          </a:prstGeom>
          <a:noFill/>
        </p:spPr>
        <p:txBody>
          <a:bodyPr wrap="square" rtlCol="0">
            <a:spAutoFit/>
          </a:bodyPr>
          <a:lstStyle/>
          <a:p>
            <a:pPr algn="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1" name="TextBox 20">
            <a:extLst>
              <a:ext uri="{FF2B5EF4-FFF2-40B4-BE49-F238E27FC236}">
                <a16:creationId xmlns:a16="http://schemas.microsoft.com/office/drawing/2014/main" id="{4E66D4CC-5147-48A8-89B3-AC8020D8B3B7}"/>
              </a:ext>
            </a:extLst>
          </p:cNvPr>
          <p:cNvSpPr txBox="1"/>
          <p:nvPr/>
        </p:nvSpPr>
        <p:spPr>
          <a:xfrm>
            <a:off x="752222" y="4526590"/>
            <a:ext cx="830677"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752223" y="4916543"/>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6" name="Rectangle 25">
            <a:extLst>
              <a:ext uri="{FF2B5EF4-FFF2-40B4-BE49-F238E27FC236}">
                <a16:creationId xmlns:a16="http://schemas.microsoft.com/office/drawing/2014/main" id="{D39C0976-8E39-4A00-90FA-C8485190E719}"/>
              </a:ext>
            </a:extLst>
          </p:cNvPr>
          <p:cNvSpPr/>
          <p:nvPr/>
        </p:nvSpPr>
        <p:spPr>
          <a:xfrm>
            <a:off x="477220" y="1417305"/>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12A4EF2-CF8C-4DBD-A33A-4D46276C6633}"/>
              </a:ext>
            </a:extLst>
          </p:cNvPr>
          <p:cNvSpPr/>
          <p:nvPr/>
        </p:nvSpPr>
        <p:spPr>
          <a:xfrm>
            <a:off x="479095" y="4344730"/>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84CA9D0-7F95-4EE8-B8C5-98A88702EBDC}"/>
              </a:ext>
            </a:extLst>
          </p:cNvPr>
          <p:cNvSpPr/>
          <p:nvPr/>
        </p:nvSpPr>
        <p:spPr>
          <a:xfrm flipH="1">
            <a:off x="3514206" y="2995316"/>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8D88F44-4967-45BA-B724-240F3BAA48F9}"/>
              </a:ext>
            </a:extLst>
          </p:cNvPr>
          <p:cNvSpPr txBox="1"/>
          <p:nvPr/>
        </p:nvSpPr>
        <p:spPr>
          <a:xfrm>
            <a:off x="6645349" y="22779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6639065" y="26451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693919912"/>
              </p:ext>
            </p:extLst>
          </p:nvPr>
        </p:nvGraphicFramePr>
        <p:xfrm>
          <a:off x="6639064" y="4004115"/>
          <a:ext cx="4716507" cy="2061761"/>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11070004" y="948001"/>
            <a:ext cx="1123585" cy="279845"/>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2" name="Freeform 49">
            <a:extLst>
              <a:ext uri="{FF2B5EF4-FFF2-40B4-BE49-F238E27FC236}">
                <a16:creationId xmlns:a16="http://schemas.microsoft.com/office/drawing/2014/main" id="{8BDA59E5-9124-42FE-9C6D-8A4814E337AB}"/>
              </a:ext>
            </a:extLst>
          </p:cNvPr>
          <p:cNvSpPr/>
          <p:nvPr/>
        </p:nvSpPr>
        <p:spPr>
          <a:xfrm>
            <a:off x="4813249" y="6367175"/>
            <a:ext cx="782333" cy="490825"/>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1053048" y="6334230"/>
            <a:ext cx="250695" cy="22215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10108F-E607-4017-BEDD-8669BB20E65F}"/>
              </a:ext>
            </a:extLst>
          </p:cNvPr>
          <p:cNvSpPr/>
          <p:nvPr/>
        </p:nvSpPr>
        <p:spPr>
          <a:xfrm>
            <a:off x="6268069" y="1947290"/>
            <a:ext cx="238951" cy="23672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9461752" y="1"/>
            <a:ext cx="2731836" cy="2388753"/>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a:solidFill>
                <a:schemeClr val="tx1"/>
              </a:solidFill>
            </a:endParaRPr>
          </a:p>
        </p:txBody>
      </p:sp>
      <p:sp>
        <p:nvSpPr>
          <p:cNvPr id="5" name="PpHolder2">
            <a:extLst>
              <a:ext uri="{FF2B5EF4-FFF2-40B4-BE49-F238E27FC236}">
                <a16:creationId xmlns:a16="http://schemas.microsoft.com/office/drawing/2014/main" id="{FB9EE400-0406-4927-88B5-4D4D4D532EF3}"/>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5392" y="903324"/>
            <a:ext cx="5193788" cy="3137048"/>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1087975" y="22398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1081691" y="26070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sp>
        <p:nvSpPr>
          <p:cNvPr id="15" name="TextBox 14">
            <a:extLst>
              <a:ext uri="{FF2B5EF4-FFF2-40B4-BE49-F238E27FC236}">
                <a16:creationId xmlns:a16="http://schemas.microsoft.com/office/drawing/2014/main" id="{86913D6D-071C-4236-B526-2AE14F5C66BD}"/>
              </a:ext>
            </a:extLst>
          </p:cNvPr>
          <p:cNvSpPr txBox="1"/>
          <p:nvPr/>
        </p:nvSpPr>
        <p:spPr>
          <a:xfrm>
            <a:off x="1081691" y="4605141"/>
            <a:ext cx="1191352"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1081690"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4819472" y="4605141"/>
            <a:ext cx="1213794"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4819471"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8557253" y="4605141"/>
            <a:ext cx="1212191"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8557252"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1134856"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1134856" y="5663000"/>
            <a:ext cx="2118884" cy="14893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486585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4865857" y="5663000"/>
            <a:ext cx="1876410" cy="14893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860270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8602707" y="5663000"/>
            <a:ext cx="2314650" cy="14893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7">
            <a:extLst>
              <a:ext uri="{FF2B5EF4-FFF2-40B4-BE49-F238E27FC236}">
                <a16:creationId xmlns:a16="http://schemas.microsoft.com/office/drawing/2014/main" id="{C9257543-5058-4BB4-AEB0-32EE2C4D070F}"/>
              </a:ext>
            </a:extLst>
          </p:cNvPr>
          <p:cNvSpPr/>
          <p:nvPr/>
        </p:nvSpPr>
        <p:spPr>
          <a:xfrm>
            <a:off x="0" y="3278591"/>
            <a:ext cx="695638" cy="2015922"/>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44" name="Freeform 41">
            <a:extLst>
              <a:ext uri="{FF2B5EF4-FFF2-40B4-BE49-F238E27FC236}">
                <a16:creationId xmlns:a16="http://schemas.microsoft.com/office/drawing/2014/main" id="{BDA92588-5974-4A5B-8C0E-68B67C9E671E}"/>
              </a:ext>
            </a:extLst>
          </p:cNvPr>
          <p:cNvSpPr/>
          <p:nvPr/>
        </p:nvSpPr>
        <p:spPr>
          <a:xfrm>
            <a:off x="2813346" y="-1"/>
            <a:ext cx="880787" cy="276447"/>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6B8C683D-EB4D-4805-85E2-0F788CE9C293}"/>
              </a:ext>
            </a:extLst>
          </p:cNvPr>
          <p:cNvSpPr/>
          <p:nvPr/>
        </p:nvSpPr>
        <p:spPr>
          <a:xfrm>
            <a:off x="7577711" y="6528391"/>
            <a:ext cx="831377" cy="329609"/>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5696826" y="1099432"/>
            <a:ext cx="294721" cy="253743"/>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1428005-63FD-4F4D-B87B-4649819AA111}"/>
              </a:ext>
            </a:extLst>
          </p:cNvPr>
          <p:cNvSpPr/>
          <p:nvPr/>
        </p:nvSpPr>
        <p:spPr>
          <a:xfrm>
            <a:off x="2273043" y="4055573"/>
            <a:ext cx="226180" cy="176375"/>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5083975" y="942783"/>
            <a:ext cx="6260965" cy="42813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pHolder2">
            <a:extLst>
              <a:ext uri="{FF2B5EF4-FFF2-40B4-BE49-F238E27FC236}">
                <a16:creationId xmlns:a16="http://schemas.microsoft.com/office/drawing/2014/main" id="{01E229AD-C4EE-4FEA-8581-C26AE252FB79}"/>
              </a:ext>
            </a:extLst>
          </p:cNvPr>
          <p:cNvSpPr>
            <a:spLocks noGrp="1"/>
          </p:cNvSpPr>
          <p:nvPr>
            <p:ph type="pic" sz="quarter" idx="10"/>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5679671" y="1691446"/>
            <a:ext cx="3677610" cy="1077218"/>
          </a:xfrm>
          <a:prstGeom prst="rect">
            <a:avLst/>
          </a:prstGeom>
          <a:noFill/>
        </p:spPr>
        <p:txBody>
          <a:bodyPr wrap="none" rtlCol="0">
            <a:spAutoFit/>
          </a:bodyPr>
          <a:lstStyle/>
          <a:p>
            <a:r>
              <a:rPr lang="en-US" sz="3200" b="1" i="0">
                <a:solidFill>
                  <a:schemeClr val="bg2"/>
                </a:solidFill>
                <a:effectLst/>
                <a:latin typeface="+mj-lt"/>
              </a:rPr>
              <a:t>Life is like a</a:t>
            </a:r>
          </a:p>
          <a:p>
            <a:r>
              <a:rPr lang="en-US" sz="3200" b="1" i="0">
                <a:solidFill>
                  <a:schemeClr val="bg2"/>
                </a:solidFill>
                <a:effectLst/>
                <a:latin typeface="+mj-lt"/>
              </a:rPr>
              <a:t>box of chocolates.</a:t>
            </a:r>
            <a:endParaRPr lang="en-US" sz="3200" b="1" i="0">
              <a:solidFill>
                <a:schemeClr val="bg2"/>
              </a:solidFill>
              <a:effectLst/>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5679671" y="2768664"/>
            <a:ext cx="5016682" cy="1169551"/>
          </a:xfrm>
          <a:prstGeom prst="rect">
            <a:avLst/>
          </a:prstGeom>
          <a:noFill/>
        </p:spPr>
        <p:txBody>
          <a:bodyPr wrap="square" rtlCol="0">
            <a:spAutoFit/>
          </a:bodyPr>
          <a:lstStyle/>
          <a:p>
            <a:pPr algn="just">
              <a:lnSpc>
                <a:spcPct val="150000"/>
              </a:lnSpc>
            </a:pPr>
            <a:r>
              <a:rPr lang="en-US" sz="1200" b="0" i="0">
                <a:solidFill>
                  <a:schemeClr val="bg2"/>
                </a:solidFill>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solidFill>
                <a:schemeClr val="bg2"/>
              </a:solidFill>
            </a:endParaRP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10177451" y="1312680"/>
            <a:ext cx="2541183" cy="642441"/>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482865"/>
            <a:ext cx="1661911" cy="2030377"/>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51" name="Freeform 48">
            <a:extLst>
              <a:ext uri="{FF2B5EF4-FFF2-40B4-BE49-F238E27FC236}">
                <a16:creationId xmlns:a16="http://schemas.microsoft.com/office/drawing/2014/main" id="{B2083D3E-38B8-4A30-A00C-D384BAD4F39B}"/>
              </a:ext>
            </a:extLst>
          </p:cNvPr>
          <p:cNvSpPr/>
          <p:nvPr/>
        </p:nvSpPr>
        <p:spPr>
          <a:xfrm>
            <a:off x="1" y="3673928"/>
            <a:ext cx="2090919" cy="239042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59" name="Freeform 56">
            <a:extLst>
              <a:ext uri="{FF2B5EF4-FFF2-40B4-BE49-F238E27FC236}">
                <a16:creationId xmlns:a16="http://schemas.microsoft.com/office/drawing/2014/main" id="{1BEFB73D-A172-4A71-928A-E53E56E5257B}"/>
              </a:ext>
            </a:extLst>
          </p:cNvPr>
          <p:cNvSpPr/>
          <p:nvPr/>
        </p:nvSpPr>
        <p:spPr>
          <a:xfrm>
            <a:off x="4838776" y="6350212"/>
            <a:ext cx="1121462" cy="507788"/>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63" name="Freeform 60">
            <a:extLst>
              <a:ext uri="{FF2B5EF4-FFF2-40B4-BE49-F238E27FC236}">
                <a16:creationId xmlns:a16="http://schemas.microsoft.com/office/drawing/2014/main" id="{ADB94614-407E-48B3-8F8C-55747521437A}"/>
              </a:ext>
            </a:extLst>
          </p:cNvPr>
          <p:cNvSpPr/>
          <p:nvPr/>
        </p:nvSpPr>
        <p:spPr>
          <a:xfrm>
            <a:off x="1167240" y="0"/>
            <a:ext cx="871400" cy="326302"/>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7560155" y="43568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3217524" y="5702500"/>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87308" y="1476145"/>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5828515" y="4311557"/>
            <a:ext cx="765429" cy="379428"/>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pHolder14">
            <a:extLst>
              <a:ext uri="{FF2B5EF4-FFF2-40B4-BE49-F238E27FC236}">
                <a16:creationId xmlns:a16="http://schemas.microsoft.com/office/drawing/2014/main" id="{72A3289C-BDE6-44AB-93CB-BE1D469D76A6}"/>
              </a:ext>
            </a:extLst>
          </p:cNvPr>
          <p:cNvSpPr>
            <a:spLocks noGrp="1"/>
          </p:cNvSpPr>
          <p:nvPr>
            <p:ph type="pic" sz="quarter" idx="11"/>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3A1E83-8B2D-4B8B-9266-A00D83B3BBF8}"/>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7201349" y="763526"/>
            <a:ext cx="3314892" cy="50006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68">
            <a:extLst>
              <a:ext uri="{FF2B5EF4-FFF2-40B4-BE49-F238E27FC236}">
                <a16:creationId xmlns:a16="http://schemas.microsoft.com/office/drawing/2014/main" id="{F3774664-889B-429C-9623-24D01EB3755C}"/>
              </a:ext>
            </a:extLst>
          </p:cNvPr>
          <p:cNvSpPr/>
          <p:nvPr/>
        </p:nvSpPr>
        <p:spPr>
          <a:xfrm flipH="1">
            <a:off x="0" y="5351460"/>
            <a:ext cx="1786270" cy="1506542"/>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7">
            <a:extLst>
              <a:ext uri="{FF2B5EF4-FFF2-40B4-BE49-F238E27FC236}">
                <a16:creationId xmlns:a16="http://schemas.microsoft.com/office/drawing/2014/main" id="{1405E205-D0A5-480F-AEA6-3A7EF0C755AE}"/>
              </a:ext>
            </a:extLst>
          </p:cNvPr>
          <p:cNvSpPr/>
          <p:nvPr/>
        </p:nvSpPr>
        <p:spPr>
          <a:xfrm flipH="1">
            <a:off x="1" y="4759002"/>
            <a:ext cx="1362667" cy="2098999"/>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4103848" y="6312936"/>
            <a:ext cx="735807" cy="354321"/>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D9DD0D80-7E1F-406C-BA1A-64B23740DBF0}"/>
              </a:ext>
            </a:extLst>
          </p:cNvPr>
          <p:cNvSpPr/>
          <p:nvPr/>
        </p:nvSpPr>
        <p:spPr>
          <a:xfrm flipH="1">
            <a:off x="0" y="318229"/>
            <a:ext cx="1174979" cy="329725"/>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24354F26-BBB3-4C48-AAB2-8AA2376B02C3}"/>
              </a:ext>
            </a:extLst>
          </p:cNvPr>
          <p:cNvSpPr/>
          <p:nvPr/>
        </p:nvSpPr>
        <p:spPr>
          <a:xfrm>
            <a:off x="2373557" y="1409082"/>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11298079" y="6163674"/>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a:p>
        </p:txBody>
      </p:sp>
      <p:sp>
        <p:nvSpPr>
          <p:cNvPr id="83" name="TextBox 82">
            <a:extLst>
              <a:ext uri="{FF2B5EF4-FFF2-40B4-BE49-F238E27FC236}">
                <a16:creationId xmlns:a16="http://schemas.microsoft.com/office/drawing/2014/main" id="{BA4D1126-2842-4992-8F44-CF67E30990CA}"/>
              </a:ext>
            </a:extLst>
          </p:cNvPr>
          <p:cNvSpPr txBox="1"/>
          <p:nvPr/>
        </p:nvSpPr>
        <p:spPr>
          <a:xfrm>
            <a:off x="1088629" y="2976751"/>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1088629" y="3346083"/>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11146752" y="-203833"/>
            <a:ext cx="461704" cy="1241869"/>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6424103" y="525084"/>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a:xfrm>
            <a:off x="1088629" y="1752218"/>
            <a:ext cx="6271517" cy="772107"/>
          </a:xfrm>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382405" y="2283422"/>
            <a:ext cx="2183099" cy="2197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510742" y="2142138"/>
            <a:ext cx="2183099" cy="2199600"/>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3161741" y="3462966"/>
            <a:ext cx="2183099" cy="2197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3290078" y="3321682"/>
            <a:ext cx="2183099" cy="2199600"/>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4941077" y="2283422"/>
            <a:ext cx="2183099" cy="21977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5069414" y="2142138"/>
            <a:ext cx="2183099" cy="2199600"/>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6720413" y="3461008"/>
            <a:ext cx="2183099" cy="21977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6848750" y="3319724"/>
            <a:ext cx="2183099" cy="2199600"/>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8499748" y="2283422"/>
            <a:ext cx="2183099" cy="21977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8628085" y="2142138"/>
            <a:ext cx="2183099" cy="2201430"/>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254751" y="6071191"/>
            <a:ext cx="2003555" cy="50652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10674962" y="169939"/>
            <a:ext cx="1314907" cy="1315059"/>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10602473" y="336511"/>
            <a:ext cx="1215840" cy="1215840"/>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367657"/>
            <a:ext cx="628959" cy="1691546"/>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169" name="Freeform 166">
            <a:extLst>
              <a:ext uri="{FF2B5EF4-FFF2-40B4-BE49-F238E27FC236}">
                <a16:creationId xmlns:a16="http://schemas.microsoft.com/office/drawing/2014/main" id="{A66C6427-9838-4811-A2A3-77000E5D6BF0}"/>
              </a:ext>
            </a:extLst>
          </p:cNvPr>
          <p:cNvSpPr/>
          <p:nvPr/>
        </p:nvSpPr>
        <p:spPr>
          <a:xfrm>
            <a:off x="10951136" y="5645608"/>
            <a:ext cx="1242452" cy="596305"/>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73" name="Freeform 170">
            <a:extLst>
              <a:ext uri="{FF2B5EF4-FFF2-40B4-BE49-F238E27FC236}">
                <a16:creationId xmlns:a16="http://schemas.microsoft.com/office/drawing/2014/main" id="{9D81AE7C-3639-4FD3-939E-722D4EFC3565}"/>
              </a:ext>
            </a:extLst>
          </p:cNvPr>
          <p:cNvSpPr/>
          <p:nvPr/>
        </p:nvSpPr>
        <p:spPr>
          <a:xfrm>
            <a:off x="2276528" y="0"/>
            <a:ext cx="819399" cy="491626"/>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3691088" y="1258410"/>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11393585" y="3891520"/>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6147038" y="5917388"/>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180" name="TextBox 179">
            <a:extLst>
              <a:ext uri="{FF2B5EF4-FFF2-40B4-BE49-F238E27FC236}">
                <a16:creationId xmlns:a16="http://schemas.microsoft.com/office/drawing/2014/main" id="{F2E5F796-49A8-4BA9-966A-B840361AFC0C}"/>
              </a:ext>
            </a:extLst>
          </p:cNvPr>
          <p:cNvSpPr txBox="1"/>
          <p:nvPr/>
        </p:nvSpPr>
        <p:spPr>
          <a:xfrm>
            <a:off x="1587653" y="2314921"/>
            <a:ext cx="652743"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587653"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5143048" y="2314921"/>
            <a:ext cx="699230"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5143048"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8704247" y="2365728"/>
            <a:ext cx="696024"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8704247" y="2866204"/>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3363509" y="3967105"/>
            <a:ext cx="704039"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3363509" y="4467581"/>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6925662" y="3971670"/>
            <a:ext cx="708848"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6925662" y="4472146"/>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9505489" y="1"/>
            <a:ext cx="2091124" cy="7629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61885016"/>
              </p:ext>
            </p:extLst>
          </p:nvPr>
        </p:nvGraphicFramePr>
        <p:xfrm>
          <a:off x="897591" y="1679368"/>
          <a:ext cx="10394409" cy="259264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1132529" y="4776237"/>
            <a:ext cx="1842171" cy="1200329"/>
          </a:xfrm>
          <a:prstGeom prst="rect">
            <a:avLst/>
          </a:prstGeom>
          <a:noFill/>
        </p:spPr>
        <p:txBody>
          <a:bodyPr wrap="none" rtlCol="0" anchor="ctr">
            <a:spAutoFit/>
          </a:bodyPr>
          <a:lstStyle/>
          <a:p>
            <a:r>
              <a:rPr lang="en-US" sz="7200"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3037695" y="4805563"/>
            <a:ext cx="2117887" cy="338554"/>
          </a:xfrm>
          <a:prstGeom prst="rect">
            <a:avLst/>
          </a:prstGeom>
          <a:noFill/>
        </p:spPr>
        <p:txBody>
          <a:bodyPr wrap="none" rtlCol="0" anchor="ctr">
            <a:spAutoFit/>
          </a:bodyPr>
          <a:lstStyle/>
          <a:p>
            <a:r>
              <a:rPr lang="en-US" sz="1600" b="1">
                <a:latin typeface="+mj-lt"/>
              </a:rPr>
              <a:t>Based on 2019 Sales</a:t>
            </a:r>
            <a:endParaRPr lang="en-US" sz="16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3037695" y="5046994"/>
            <a:ext cx="4242391" cy="900246"/>
          </a:xfrm>
          <a:prstGeom prst="rect">
            <a:avLst/>
          </a:prstGeom>
          <a:noFill/>
        </p:spPr>
        <p:txBody>
          <a:bodyPr wrap="square" rtlCol="0" anchor="ctr">
            <a:spAutoFit/>
          </a:bodyPr>
          <a:lstStyle/>
          <a:p>
            <a:pPr algn="just">
              <a:lnSpc>
                <a:spcPct val="150000"/>
              </a:lnSpc>
            </a:pPr>
            <a:r>
              <a:rPr lang="en-US" sz="1200" dirty="0"/>
              <a:t>One morning, when Gregor </a:t>
            </a:r>
            <a:r>
              <a:rPr lang="en-US" sz="1200" dirty="0" err="1"/>
              <a:t>Samsa</a:t>
            </a:r>
            <a:r>
              <a:rPr lang="en-US" sz="12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7833939" y="4721929"/>
            <a:ext cx="1551387" cy="1277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9" name="Rectangle 8">
            <a:extLst>
              <a:ext uri="{FF2B5EF4-FFF2-40B4-BE49-F238E27FC236}">
                <a16:creationId xmlns:a16="http://schemas.microsoft.com/office/drawing/2014/main" id="{BA5F6C6F-B285-4826-99AD-DA341510EFF5}"/>
              </a:ext>
            </a:extLst>
          </p:cNvPr>
          <p:cNvSpPr/>
          <p:nvPr/>
        </p:nvSpPr>
        <p:spPr>
          <a:xfrm>
            <a:off x="9712679" y="4721928"/>
            <a:ext cx="1551387" cy="1277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0" name="TextBox 9">
            <a:extLst>
              <a:ext uri="{FF2B5EF4-FFF2-40B4-BE49-F238E27FC236}">
                <a16:creationId xmlns:a16="http://schemas.microsoft.com/office/drawing/2014/main" id="{589CE678-6439-4A53-BF4A-3A40F4EE6B0A}"/>
              </a:ext>
            </a:extLst>
          </p:cNvPr>
          <p:cNvSpPr txBox="1"/>
          <p:nvPr/>
        </p:nvSpPr>
        <p:spPr>
          <a:xfrm>
            <a:off x="8195897" y="5260046"/>
            <a:ext cx="827471" cy="461665"/>
          </a:xfrm>
          <a:prstGeom prst="rect">
            <a:avLst/>
          </a:prstGeom>
          <a:noFill/>
        </p:spPr>
        <p:txBody>
          <a:bodyPr wrap="none" rtlCol="0" anchor="ctr">
            <a:spAutoFit/>
          </a:bodyPr>
          <a:lstStyle/>
          <a:p>
            <a:pPr algn="ctr"/>
            <a:r>
              <a:rPr lang="en-US" sz="24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7967469" y="5605974"/>
            <a:ext cx="1284326" cy="276999"/>
          </a:xfrm>
          <a:prstGeom prst="rect">
            <a:avLst/>
          </a:prstGeom>
          <a:noFill/>
        </p:spPr>
        <p:txBody>
          <a:bodyPr wrap="none" rtlCol="0" anchor="ctr">
            <a:spAutoFit/>
          </a:bodyPr>
          <a:lstStyle/>
          <a:p>
            <a:pPr algn="ctr"/>
            <a:r>
              <a:rPr lang="en-US" sz="12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10226923" y="5260046"/>
            <a:ext cx="522900" cy="461665"/>
          </a:xfrm>
          <a:prstGeom prst="rect">
            <a:avLst/>
          </a:prstGeom>
          <a:noFill/>
        </p:spPr>
        <p:txBody>
          <a:bodyPr wrap="none" rtlCol="0" anchor="ctr">
            <a:spAutoFit/>
          </a:bodyPr>
          <a:lstStyle/>
          <a:p>
            <a:pPr algn="ctr"/>
            <a:r>
              <a:rPr lang="en-US" sz="24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9775680" y="5605974"/>
            <a:ext cx="1425391" cy="276999"/>
          </a:xfrm>
          <a:prstGeom prst="rect">
            <a:avLst/>
          </a:prstGeom>
          <a:noFill/>
        </p:spPr>
        <p:txBody>
          <a:bodyPr wrap="none" rtlCol="0" anchor="ctr">
            <a:spAutoFit/>
          </a:bodyPr>
          <a:lstStyle/>
          <a:p>
            <a:pPr algn="ctr"/>
            <a:r>
              <a:rPr lang="en-US" sz="12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7791407"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AEB39A6-23CE-46DC-B2F5-D4AE69D60F96}"/>
              </a:ext>
            </a:extLst>
          </p:cNvPr>
          <p:cNvSpPr/>
          <p:nvPr/>
        </p:nvSpPr>
        <p:spPr>
          <a:xfrm>
            <a:off x="9670645"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0">
            <a:extLst>
              <a:ext uri="{FF2B5EF4-FFF2-40B4-BE49-F238E27FC236}">
                <a16:creationId xmlns:a16="http://schemas.microsoft.com/office/drawing/2014/main" id="{ECCB2ABA-65A0-457B-8E17-CAF8444D7DEB}"/>
              </a:ext>
            </a:extLst>
          </p:cNvPr>
          <p:cNvSpPr/>
          <p:nvPr/>
        </p:nvSpPr>
        <p:spPr>
          <a:xfrm>
            <a:off x="8605903" y="1"/>
            <a:ext cx="2406494" cy="953761"/>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600134"/>
            <a:ext cx="736814" cy="353628"/>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697576" y="6001844"/>
            <a:ext cx="178047" cy="22619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11606485" y="1547936"/>
            <a:ext cx="228203" cy="262863"/>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283ED26-9592-4DAD-8ED6-B41A4C8D4B82}"/>
              </a:ext>
            </a:extLst>
          </p:cNvPr>
          <p:cNvSpPr/>
          <p:nvPr/>
        </p:nvSpPr>
        <p:spPr>
          <a:xfrm>
            <a:off x="3457536" y="168198"/>
            <a:ext cx="260299" cy="22410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a:p>
        </p:txBody>
      </p:sp>
      <p:sp>
        <p:nvSpPr>
          <p:cNvPr id="35" name="Freeform 32">
            <a:extLst>
              <a:ext uri="{FF2B5EF4-FFF2-40B4-BE49-F238E27FC236}">
                <a16:creationId xmlns:a16="http://schemas.microsoft.com/office/drawing/2014/main" id="{6722702D-277C-45FD-901D-CC246BBF61F4}"/>
              </a:ext>
            </a:extLst>
          </p:cNvPr>
          <p:cNvSpPr/>
          <p:nvPr/>
        </p:nvSpPr>
        <p:spPr>
          <a:xfrm>
            <a:off x="6747255" y="6359218"/>
            <a:ext cx="647668" cy="498782"/>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8446241" y="4896079"/>
            <a:ext cx="326782" cy="325703"/>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10326250" y="4896078"/>
            <a:ext cx="324245" cy="32424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943718" y="1"/>
            <a:ext cx="1679164" cy="145647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172251325"/>
              </p:ext>
            </p:extLst>
          </p:nvPr>
        </p:nvGraphicFramePr>
        <p:xfrm>
          <a:off x="793839" y="1839434"/>
          <a:ext cx="6081824" cy="305154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7284805" y="1935616"/>
            <a:ext cx="1933543" cy="1015663"/>
          </a:xfrm>
          <a:prstGeom prst="rect">
            <a:avLst/>
          </a:prstGeom>
          <a:noFill/>
        </p:spPr>
        <p:txBody>
          <a:bodyPr wrap="none" rtlCol="0">
            <a:spAutoFit/>
          </a:bodyPr>
          <a:lstStyle/>
          <a:p>
            <a:r>
              <a:rPr lang="en-US" sz="6000" b="1" i="0">
                <a:solidFill>
                  <a:schemeClr val="accent1"/>
                </a:solidFill>
                <a:effectLst/>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9207715" y="2442335"/>
            <a:ext cx="1463516" cy="338554"/>
          </a:xfrm>
          <a:prstGeom prst="rect">
            <a:avLst/>
          </a:prstGeom>
          <a:noFill/>
        </p:spPr>
        <p:txBody>
          <a:bodyPr wrap="square" rtlCol="0">
            <a:spAutoFit/>
          </a:bodyPr>
          <a:lstStyle/>
          <a:p>
            <a:r>
              <a:rPr lang="en-GB" sz="1600" b="1">
                <a:latin typeface="+mj-lt"/>
              </a:rPr>
              <a:t>Total Profit</a:t>
            </a:r>
            <a:endParaRPr lang="en-GB" sz="16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7284805" y="2780889"/>
            <a:ext cx="4114944"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a:t>
            </a:r>
            <a:endParaRPr lang="en-US" sz="1200"/>
          </a:p>
        </p:txBody>
      </p:sp>
      <p:sp>
        <p:nvSpPr>
          <p:cNvPr id="15" name="Rectangle 14">
            <a:extLst>
              <a:ext uri="{FF2B5EF4-FFF2-40B4-BE49-F238E27FC236}">
                <a16:creationId xmlns:a16="http://schemas.microsoft.com/office/drawing/2014/main" id="{DDCC5CD3-B744-4F1A-BA9B-2B4BD138B1C1}"/>
              </a:ext>
            </a:extLst>
          </p:cNvPr>
          <p:cNvSpPr/>
          <p:nvPr/>
        </p:nvSpPr>
        <p:spPr>
          <a:xfrm>
            <a:off x="7397096" y="4222291"/>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9E35695-EB9D-4F82-9D36-9F1C96B1F16E}"/>
              </a:ext>
            </a:extLst>
          </p:cNvPr>
          <p:cNvSpPr/>
          <p:nvPr/>
        </p:nvSpPr>
        <p:spPr>
          <a:xfrm>
            <a:off x="7358530" y="4183574"/>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27BF2D-5E0C-4A79-9B67-93FFBD15E10D}"/>
              </a:ext>
            </a:extLst>
          </p:cNvPr>
          <p:cNvSpPr txBox="1"/>
          <p:nvPr/>
        </p:nvSpPr>
        <p:spPr>
          <a:xfrm>
            <a:off x="7554035" y="4282225"/>
            <a:ext cx="963726"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1072413" y="541588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7A7D0B2-8A29-4429-A9A9-D01C6E4E1DA9}"/>
              </a:ext>
            </a:extLst>
          </p:cNvPr>
          <p:cNvSpPr/>
          <p:nvPr/>
        </p:nvSpPr>
        <p:spPr>
          <a:xfrm>
            <a:off x="1049898" y="5389909"/>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38C924D7-47B8-430A-A645-30D0DFBF316A}"/>
              </a:ext>
            </a:extLst>
          </p:cNvPr>
          <p:cNvSpPr txBox="1"/>
          <p:nvPr/>
        </p:nvSpPr>
        <p:spPr>
          <a:xfrm>
            <a:off x="1280107" y="5352856"/>
            <a:ext cx="102463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1280106" y="5609023"/>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1" name="Freeform: Shape 40">
            <a:extLst>
              <a:ext uri="{FF2B5EF4-FFF2-40B4-BE49-F238E27FC236}">
                <a16:creationId xmlns:a16="http://schemas.microsoft.com/office/drawing/2014/main" id="{4132DFE6-16B5-4E68-8ABF-B657DBD235DA}"/>
              </a:ext>
            </a:extLst>
          </p:cNvPr>
          <p:cNvSpPr/>
          <p:nvPr/>
        </p:nvSpPr>
        <p:spPr>
          <a:xfrm>
            <a:off x="4726883" y="5412602"/>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13432B-B660-4286-9D1F-454AF215A3A6}"/>
              </a:ext>
            </a:extLst>
          </p:cNvPr>
          <p:cNvSpPr/>
          <p:nvPr/>
        </p:nvSpPr>
        <p:spPr>
          <a:xfrm>
            <a:off x="4704368" y="5386625"/>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39" name="TextBox 38">
            <a:extLst>
              <a:ext uri="{FF2B5EF4-FFF2-40B4-BE49-F238E27FC236}">
                <a16:creationId xmlns:a16="http://schemas.microsoft.com/office/drawing/2014/main" id="{F1B2B74F-3123-450C-AFED-9065A20F23B0}"/>
              </a:ext>
            </a:extLst>
          </p:cNvPr>
          <p:cNvSpPr txBox="1"/>
          <p:nvPr/>
        </p:nvSpPr>
        <p:spPr>
          <a:xfrm>
            <a:off x="4934577" y="5349572"/>
            <a:ext cx="104547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4934576" y="5605739"/>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7" name="Freeform: Shape 46">
            <a:extLst>
              <a:ext uri="{FF2B5EF4-FFF2-40B4-BE49-F238E27FC236}">
                <a16:creationId xmlns:a16="http://schemas.microsoft.com/office/drawing/2014/main" id="{032A0EDB-F546-4C9F-882D-528560419F31}"/>
              </a:ext>
            </a:extLst>
          </p:cNvPr>
          <p:cNvSpPr/>
          <p:nvPr/>
        </p:nvSpPr>
        <p:spPr>
          <a:xfrm>
            <a:off x="8383001" y="5416743"/>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6B91E0D-731D-45FD-BDB9-777433CE5753}"/>
              </a:ext>
            </a:extLst>
          </p:cNvPr>
          <p:cNvSpPr/>
          <p:nvPr/>
        </p:nvSpPr>
        <p:spPr>
          <a:xfrm>
            <a:off x="8360486" y="539076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45" name="TextBox 44">
            <a:extLst>
              <a:ext uri="{FF2B5EF4-FFF2-40B4-BE49-F238E27FC236}">
                <a16:creationId xmlns:a16="http://schemas.microsoft.com/office/drawing/2014/main" id="{9EE7847F-C28C-4259-87B0-2DA72CB5DBDB}"/>
              </a:ext>
            </a:extLst>
          </p:cNvPr>
          <p:cNvSpPr txBox="1"/>
          <p:nvPr/>
        </p:nvSpPr>
        <p:spPr>
          <a:xfrm>
            <a:off x="8590695" y="5353713"/>
            <a:ext cx="1043876"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8590694" y="5609880"/>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54" name="Freeform 51">
            <a:extLst>
              <a:ext uri="{FF2B5EF4-FFF2-40B4-BE49-F238E27FC236}">
                <a16:creationId xmlns:a16="http://schemas.microsoft.com/office/drawing/2014/main" id="{6659E606-5193-4414-A5A7-1E3CFE1593D7}"/>
              </a:ext>
            </a:extLst>
          </p:cNvPr>
          <p:cNvSpPr/>
          <p:nvPr/>
        </p:nvSpPr>
        <p:spPr>
          <a:xfrm>
            <a:off x="1579489" y="1"/>
            <a:ext cx="2255262" cy="923851"/>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55">
            <a:extLst>
              <a:ext uri="{FF2B5EF4-FFF2-40B4-BE49-F238E27FC236}">
                <a16:creationId xmlns:a16="http://schemas.microsoft.com/office/drawing/2014/main" id="{66E2DC85-309C-4A07-8340-518DF5807451}"/>
              </a:ext>
            </a:extLst>
          </p:cNvPr>
          <p:cNvSpPr/>
          <p:nvPr/>
        </p:nvSpPr>
        <p:spPr>
          <a:xfrm>
            <a:off x="2" y="6282795"/>
            <a:ext cx="1072412" cy="275503"/>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2" name="Freeform 59">
            <a:extLst>
              <a:ext uri="{FF2B5EF4-FFF2-40B4-BE49-F238E27FC236}">
                <a16:creationId xmlns:a16="http://schemas.microsoft.com/office/drawing/2014/main" id="{45795707-674D-4517-9506-18FDFE947C26}"/>
              </a:ext>
            </a:extLst>
          </p:cNvPr>
          <p:cNvSpPr/>
          <p:nvPr/>
        </p:nvSpPr>
        <p:spPr>
          <a:xfrm>
            <a:off x="11153264" y="1641578"/>
            <a:ext cx="1040325" cy="214007"/>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10329892" y="6282795"/>
            <a:ext cx="1630893" cy="80844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7013758" y="5025583"/>
            <a:ext cx="271047" cy="240189"/>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9510962" y="544529"/>
            <a:ext cx="303288" cy="296334"/>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716461" y="1745455"/>
            <a:ext cx="1607601" cy="1524795"/>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4359421" y="1745455"/>
            <a:ext cx="1607601" cy="1524795"/>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8019729" y="1745455"/>
            <a:ext cx="1607601" cy="1524795"/>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8019729" y="3745705"/>
            <a:ext cx="1607601" cy="1524795"/>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716461" y="3745705"/>
            <a:ext cx="1607601" cy="1524795"/>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4359421" y="3745705"/>
            <a:ext cx="1607601" cy="1524795"/>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2142309" y="1941350"/>
            <a:ext cx="771365" cy="307777"/>
          </a:xfrm>
          <a:prstGeom prst="rect">
            <a:avLst/>
          </a:prstGeom>
          <a:noFill/>
        </p:spPr>
        <p:txBody>
          <a:bodyPr wrap="none" rtlCol="0">
            <a:spAutoFit/>
          </a:bodyPr>
          <a:lstStyle/>
          <a:p>
            <a:r>
              <a:rPr lang="en-US" sz="1400" b="1">
                <a:latin typeface="+mj-lt"/>
              </a:rPr>
              <a:t>Design</a:t>
            </a:r>
            <a:endParaRPr lang="id-ID" sz="140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214231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2142309" y="3943505"/>
            <a:ext cx="1083951" cy="307777"/>
          </a:xfrm>
          <a:prstGeom prst="rect">
            <a:avLst/>
          </a:prstGeom>
          <a:noFill/>
        </p:spPr>
        <p:txBody>
          <a:bodyPr wrap="none" rtlCol="0">
            <a:spAutoFit/>
          </a:bodyPr>
          <a:lstStyle/>
          <a:p>
            <a:r>
              <a:rPr lang="en-US" sz="1400" b="1">
                <a:latin typeface="+mj-lt"/>
              </a:rPr>
              <a:t>Promotion</a:t>
            </a:r>
            <a:endParaRPr lang="id-ID" sz="140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214231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5784669" y="1941350"/>
            <a:ext cx="811441" cy="307777"/>
          </a:xfrm>
          <a:prstGeom prst="rect">
            <a:avLst/>
          </a:prstGeom>
          <a:noFill/>
        </p:spPr>
        <p:txBody>
          <a:bodyPr wrap="none" rtlCol="0">
            <a:spAutoFit/>
          </a:bodyPr>
          <a:lstStyle/>
          <a:p>
            <a:r>
              <a:rPr lang="en-US" sz="1400" b="1">
                <a:latin typeface="+mj-lt"/>
              </a:rPr>
              <a:t>Quality</a:t>
            </a:r>
            <a:endParaRPr lang="id-ID" sz="140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578467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5784669" y="3943505"/>
            <a:ext cx="1074333" cy="307777"/>
          </a:xfrm>
          <a:prstGeom prst="rect">
            <a:avLst/>
          </a:prstGeom>
          <a:noFill/>
        </p:spPr>
        <p:txBody>
          <a:bodyPr wrap="none" rtlCol="0">
            <a:spAutoFit/>
          </a:bodyPr>
          <a:lstStyle/>
          <a:p>
            <a:r>
              <a:rPr lang="en-US" sz="1400" b="1" dirty="0">
                <a:latin typeface="+mj-lt"/>
              </a:rPr>
              <a:t>Marketing</a:t>
            </a:r>
            <a:endParaRPr lang="id-ID" sz="140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578467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9446337" y="1941350"/>
            <a:ext cx="660758" cy="307777"/>
          </a:xfrm>
          <a:prstGeom prst="rect">
            <a:avLst/>
          </a:prstGeom>
          <a:noFill/>
        </p:spPr>
        <p:txBody>
          <a:bodyPr wrap="none" rtlCol="0">
            <a:spAutoFit/>
          </a:bodyPr>
          <a:lstStyle/>
          <a:p>
            <a:r>
              <a:rPr lang="en-US" sz="1400" b="1">
                <a:latin typeface="+mj-lt"/>
              </a:rPr>
              <a:t>Taste</a:t>
            </a:r>
            <a:endParaRPr lang="id-ID" sz="140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9446338"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9446337" y="3943505"/>
            <a:ext cx="1200970" cy="307777"/>
          </a:xfrm>
          <a:prstGeom prst="rect">
            <a:avLst/>
          </a:prstGeom>
          <a:noFill/>
        </p:spPr>
        <p:txBody>
          <a:bodyPr wrap="none" rtlCol="0">
            <a:spAutoFit/>
          </a:bodyPr>
          <a:lstStyle/>
          <a:p>
            <a:r>
              <a:rPr lang="en-US" sz="1400" b="1">
                <a:latin typeface="+mj-lt"/>
              </a:rPr>
              <a:t>Partnership</a:t>
            </a:r>
            <a:endParaRPr lang="id-ID" sz="140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9446338"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640080" y="3507977"/>
            <a:ext cx="11031218"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433450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801496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977115" y="5512455"/>
            <a:ext cx="10237771"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100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1078935" y="2215464"/>
            <a:ext cx="914033" cy="584775"/>
          </a:xfrm>
          <a:prstGeom prst="rect">
            <a:avLst/>
          </a:prstGeom>
          <a:noFill/>
        </p:spPr>
        <p:txBody>
          <a:bodyPr wrap="none" rtlCol="0">
            <a:spAutoFit/>
          </a:bodyPr>
          <a:lstStyle/>
          <a:p>
            <a:pPr algn="ctr"/>
            <a:r>
              <a:rPr lang="id-ID" sz="32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1067715" y="4214447"/>
            <a:ext cx="936475" cy="584775"/>
          </a:xfrm>
          <a:prstGeom prst="rect">
            <a:avLst/>
          </a:prstGeom>
          <a:noFill/>
        </p:spPr>
        <p:txBody>
          <a:bodyPr wrap="none" rtlCol="0">
            <a:spAutoFit/>
          </a:bodyPr>
          <a:lstStyle/>
          <a:p>
            <a:pPr algn="ctr"/>
            <a:r>
              <a:rPr lang="en-US" sz="3200" b="1" dirty="0">
                <a:solidFill>
                  <a:schemeClr val="accent2"/>
                </a:solidFill>
                <a:latin typeface="+mj-lt"/>
              </a:rPr>
              <a:t>90</a:t>
            </a:r>
            <a:r>
              <a:rPr lang="id-ID" sz="32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4717621" y="2215464"/>
            <a:ext cx="936475" cy="584775"/>
          </a:xfrm>
          <a:prstGeom prst="rect">
            <a:avLst/>
          </a:prstGeom>
          <a:noFill/>
        </p:spPr>
        <p:txBody>
          <a:bodyPr wrap="none" rtlCol="0">
            <a:spAutoFit/>
          </a:bodyPr>
          <a:lstStyle/>
          <a:p>
            <a:pPr algn="ctr"/>
            <a:r>
              <a:rPr lang="en-US" sz="3200" b="1" dirty="0">
                <a:solidFill>
                  <a:schemeClr val="accent3"/>
                </a:solidFill>
                <a:latin typeface="+mj-lt"/>
              </a:rPr>
              <a:t>90</a:t>
            </a:r>
            <a:r>
              <a:rPr lang="id-ID" sz="32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4722429" y="4214447"/>
            <a:ext cx="926857" cy="584775"/>
          </a:xfrm>
          <a:prstGeom prst="rect">
            <a:avLst/>
          </a:prstGeom>
          <a:noFill/>
        </p:spPr>
        <p:txBody>
          <a:bodyPr wrap="none" rtlCol="0">
            <a:spAutoFit/>
          </a:bodyPr>
          <a:lstStyle/>
          <a:p>
            <a:pPr algn="ctr"/>
            <a:r>
              <a:rPr lang="en-US" sz="3200" b="1">
                <a:solidFill>
                  <a:schemeClr val="accent4"/>
                </a:solidFill>
                <a:latin typeface="+mj-lt"/>
              </a:rPr>
              <a:t>70</a:t>
            </a:r>
            <a:r>
              <a:rPr lang="id-ID" sz="3200" b="1">
                <a:solidFill>
                  <a:schemeClr val="accent4"/>
                </a:solidFill>
                <a:latin typeface="+mj-lt"/>
              </a:rPr>
              <a:t>%</a:t>
            </a:r>
            <a:endParaRPr lang="id-ID" sz="32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8381743" y="2215464"/>
            <a:ext cx="914033" cy="584775"/>
          </a:xfrm>
          <a:prstGeom prst="rect">
            <a:avLst/>
          </a:prstGeom>
          <a:noFill/>
        </p:spPr>
        <p:txBody>
          <a:bodyPr wrap="none" rtlCol="0">
            <a:spAutoFit/>
          </a:bodyPr>
          <a:lstStyle/>
          <a:p>
            <a:pPr algn="ctr"/>
            <a:r>
              <a:rPr lang="en-US" sz="3200" b="1" dirty="0">
                <a:solidFill>
                  <a:schemeClr val="accent5"/>
                </a:solidFill>
                <a:latin typeface="+mj-lt"/>
              </a:rPr>
              <a:t>8</a:t>
            </a:r>
            <a:r>
              <a:rPr lang="en-US" sz="3200" b="1">
                <a:solidFill>
                  <a:schemeClr val="accent5"/>
                </a:solidFill>
                <a:latin typeface="+mj-lt"/>
              </a:rPr>
              <a:t>5</a:t>
            </a:r>
            <a:r>
              <a:rPr lang="id-ID" sz="32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8378537" y="4214447"/>
            <a:ext cx="920445" cy="584775"/>
          </a:xfrm>
          <a:prstGeom prst="rect">
            <a:avLst/>
          </a:prstGeom>
          <a:noFill/>
        </p:spPr>
        <p:txBody>
          <a:bodyPr wrap="none" rtlCol="0">
            <a:spAutoFit/>
          </a:bodyPr>
          <a:lstStyle/>
          <a:p>
            <a:pPr algn="ctr"/>
            <a:r>
              <a:rPr lang="en-US" sz="3200" b="1">
                <a:solidFill>
                  <a:schemeClr val="accent6"/>
                </a:solidFill>
                <a:latin typeface="+mj-lt"/>
              </a:rPr>
              <a:t>65</a:t>
            </a:r>
            <a:r>
              <a:rPr lang="id-ID" sz="3200" b="1">
                <a:solidFill>
                  <a:schemeClr val="accent6"/>
                </a:solidFill>
                <a:latin typeface="+mj-lt"/>
              </a:rPr>
              <a:t>%</a:t>
            </a:r>
            <a:endParaRPr lang="id-ID" sz="32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354891" y="235354"/>
            <a:ext cx="2590898" cy="64633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640080" y="428158"/>
            <a:ext cx="2373832" cy="600133"/>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9258388" y="6312042"/>
            <a:ext cx="1576878" cy="545958"/>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a:solidFill>
                <a:schemeClr val="tx1"/>
              </a:solidFill>
            </a:endParaRPr>
          </a:p>
        </p:txBody>
      </p:sp>
      <p:sp>
        <p:nvSpPr>
          <p:cNvPr id="81" name="Freeform 78">
            <a:extLst>
              <a:ext uri="{FF2B5EF4-FFF2-40B4-BE49-F238E27FC236}">
                <a16:creationId xmlns:a16="http://schemas.microsoft.com/office/drawing/2014/main" id="{20CA9A47-9E05-4901-909E-FE4F67F6EA27}"/>
              </a:ext>
            </a:extLst>
          </p:cNvPr>
          <p:cNvSpPr/>
          <p:nvPr/>
        </p:nvSpPr>
        <p:spPr>
          <a:xfrm>
            <a:off x="10856336" y="1200698"/>
            <a:ext cx="1337253" cy="345423"/>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5" name="Freeform 82">
            <a:extLst>
              <a:ext uri="{FF2B5EF4-FFF2-40B4-BE49-F238E27FC236}">
                <a16:creationId xmlns:a16="http://schemas.microsoft.com/office/drawing/2014/main" id="{8CB9DFD5-AB10-4900-BBBD-A31BF45E4E0B}"/>
              </a:ext>
            </a:extLst>
          </p:cNvPr>
          <p:cNvSpPr/>
          <p:nvPr/>
        </p:nvSpPr>
        <p:spPr>
          <a:xfrm>
            <a:off x="0" y="5461212"/>
            <a:ext cx="702244" cy="175738"/>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7833023" y="335161"/>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11708481" y="4690313"/>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4027824" y="6319166"/>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1"/>
            <a:ext cx="1379859" cy="1826811"/>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6548799" y="1374822"/>
          <a:ext cx="5045921" cy="438652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8096812" y="1514437"/>
            <a:ext cx="974947"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8100017" y="1826812"/>
            <a:ext cx="97174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8098415" y="2139187"/>
            <a:ext cx="973343"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8116047" y="2451563"/>
            <a:ext cx="95571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1173584" y="3241349"/>
            <a:ext cx="5227211" cy="2520000"/>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1069005" y="1893337"/>
            <a:ext cx="5353056"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a:t>
            </a:r>
            <a:endParaRPr lang="en-US" sz="1200"/>
          </a:p>
        </p:txBody>
      </p:sp>
      <p:sp>
        <p:nvSpPr>
          <p:cNvPr id="26" name="TextBox 25">
            <a:extLst>
              <a:ext uri="{FF2B5EF4-FFF2-40B4-BE49-F238E27FC236}">
                <a16:creationId xmlns:a16="http://schemas.microsoft.com/office/drawing/2014/main" id="{6137A943-4740-44FD-B144-045652F81858}"/>
              </a:ext>
            </a:extLst>
          </p:cNvPr>
          <p:cNvSpPr txBox="1"/>
          <p:nvPr/>
        </p:nvSpPr>
        <p:spPr>
          <a:xfrm>
            <a:off x="1355872" y="3429000"/>
            <a:ext cx="1212191" cy="338554"/>
          </a:xfrm>
          <a:prstGeom prst="rect">
            <a:avLst/>
          </a:prstGeom>
          <a:noFill/>
        </p:spPr>
        <p:txBody>
          <a:bodyPr wrap="none" rtlCol="0">
            <a:spAutoFit/>
          </a:bodyPr>
          <a:lstStyle/>
          <a:p>
            <a:r>
              <a:rPr lang="en-US" sz="1600" b="1" i="0">
                <a:solidFill>
                  <a:schemeClr val="accent1"/>
                </a:solidFill>
                <a:effectLst/>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355872"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3969477" y="3429000"/>
            <a:ext cx="1234633" cy="338554"/>
          </a:xfrm>
          <a:prstGeom prst="rect">
            <a:avLst/>
          </a:prstGeom>
          <a:noFill/>
        </p:spPr>
        <p:txBody>
          <a:bodyPr wrap="none" rtlCol="0">
            <a:spAutoFit/>
          </a:bodyPr>
          <a:lstStyle/>
          <a:p>
            <a:r>
              <a:rPr lang="en-US" sz="1600" b="1" i="0">
                <a:solidFill>
                  <a:schemeClr val="accent2"/>
                </a:solidFill>
                <a:effectLst/>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3969477"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355872" y="4694226"/>
            <a:ext cx="1233030" cy="338554"/>
          </a:xfrm>
          <a:prstGeom prst="rect">
            <a:avLst/>
          </a:prstGeom>
          <a:noFill/>
        </p:spPr>
        <p:txBody>
          <a:bodyPr wrap="none" rtlCol="0">
            <a:spAutoFit/>
          </a:bodyPr>
          <a:lstStyle/>
          <a:p>
            <a:r>
              <a:rPr lang="en-US" sz="1600" b="1" i="0">
                <a:solidFill>
                  <a:schemeClr val="accent3"/>
                </a:solidFill>
                <a:effectLst/>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355872"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3969477" y="4694226"/>
            <a:ext cx="1236236" cy="338554"/>
          </a:xfrm>
          <a:prstGeom prst="rect">
            <a:avLst/>
          </a:prstGeom>
          <a:noFill/>
        </p:spPr>
        <p:txBody>
          <a:bodyPr wrap="none" rtlCol="0">
            <a:spAutoFit/>
          </a:bodyPr>
          <a:lstStyle/>
          <a:p>
            <a:r>
              <a:rPr lang="en-US" sz="1600" b="1" i="0">
                <a:solidFill>
                  <a:schemeClr val="accent4"/>
                </a:solidFill>
                <a:effectLst/>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3969477"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0"/>
            <a:ext cx="1504949" cy="1292513"/>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52" name="Freeform 49">
            <a:extLst>
              <a:ext uri="{FF2B5EF4-FFF2-40B4-BE49-F238E27FC236}">
                <a16:creationId xmlns:a16="http://schemas.microsoft.com/office/drawing/2014/main" id="{33ABB2BE-71B8-426F-8D42-37F27D95EFA7}"/>
              </a:ext>
            </a:extLst>
          </p:cNvPr>
          <p:cNvSpPr/>
          <p:nvPr/>
        </p:nvSpPr>
        <p:spPr>
          <a:xfrm>
            <a:off x="11230517" y="1292513"/>
            <a:ext cx="963070" cy="397320"/>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a:solidFill>
                <a:schemeClr val="tx1"/>
              </a:solidFill>
            </a:endParaRPr>
          </a:p>
        </p:txBody>
      </p:sp>
      <p:sp>
        <p:nvSpPr>
          <p:cNvPr id="56" name="Freeform 53">
            <a:extLst>
              <a:ext uri="{FF2B5EF4-FFF2-40B4-BE49-F238E27FC236}">
                <a16:creationId xmlns:a16="http://schemas.microsoft.com/office/drawing/2014/main" id="{60D11838-6624-485B-AB5C-D66D12463B96}"/>
              </a:ext>
            </a:extLst>
          </p:cNvPr>
          <p:cNvSpPr/>
          <p:nvPr/>
        </p:nvSpPr>
        <p:spPr>
          <a:xfrm>
            <a:off x="2847134" y="6328240"/>
            <a:ext cx="929176" cy="529761"/>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90336" y="4441997"/>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5033721" y="664975"/>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EDB5418-10C4-4489-9CBC-10CE66AE3A4B}"/>
              </a:ext>
            </a:extLst>
          </p:cNvPr>
          <p:cNvSpPr/>
          <p:nvPr/>
        </p:nvSpPr>
        <p:spPr>
          <a:xfrm>
            <a:off x="6970411" y="5748893"/>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11091561" y="5761349"/>
            <a:ext cx="924771" cy="922363"/>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7088953" y="-167441"/>
            <a:ext cx="1218700" cy="604117"/>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2" y="522588"/>
            <a:ext cx="973928" cy="164891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pSp>
        <p:nvGrpSpPr>
          <p:cNvPr id="2" name="Group 1">
            <a:extLst>
              <a:ext uri="{FF2B5EF4-FFF2-40B4-BE49-F238E27FC236}">
                <a16:creationId xmlns:a16="http://schemas.microsoft.com/office/drawing/2014/main" id="{20597FE4-3013-4B7E-9052-E8B9A243916A}"/>
              </a:ext>
            </a:extLst>
          </p:cNvPr>
          <p:cNvGrpSpPr/>
          <p:nvPr/>
        </p:nvGrpSpPr>
        <p:grpSpPr>
          <a:xfrm>
            <a:off x="2117830" y="1725334"/>
            <a:ext cx="9228384" cy="4502212"/>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2661810" y="257192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3E0CC3B3-41A1-464C-9EC2-7F4D8AC34829}"/>
              </a:ext>
            </a:extLst>
          </p:cNvPr>
          <p:cNvSpPr/>
          <p:nvPr/>
        </p:nvSpPr>
        <p:spPr>
          <a:xfrm>
            <a:off x="2616711" y="252103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47CE8CA6-A330-47A2-925A-D59ED70D8D4A}"/>
              </a:ext>
            </a:extLst>
          </p:cNvPr>
          <p:cNvSpPr/>
          <p:nvPr/>
        </p:nvSpPr>
        <p:spPr>
          <a:xfrm>
            <a:off x="3886916" y="410080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77FB617C-AC68-4B4E-A8FE-069EAA838DF3}"/>
              </a:ext>
            </a:extLst>
          </p:cNvPr>
          <p:cNvSpPr/>
          <p:nvPr/>
        </p:nvSpPr>
        <p:spPr>
          <a:xfrm>
            <a:off x="3841817" y="404991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FEBF6796-A7FC-4EAF-8F2D-FBC079A8581C}"/>
              </a:ext>
            </a:extLst>
          </p:cNvPr>
          <p:cNvSpPr/>
          <p:nvPr/>
        </p:nvSpPr>
        <p:spPr>
          <a:xfrm>
            <a:off x="6308197" y="191391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F9F55725-C856-4952-AAE6-67A314CD4D1C}"/>
              </a:ext>
            </a:extLst>
          </p:cNvPr>
          <p:cNvSpPr/>
          <p:nvPr/>
        </p:nvSpPr>
        <p:spPr>
          <a:xfrm>
            <a:off x="6263098" y="186302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99" name="Freeform: Shape 298">
            <a:extLst>
              <a:ext uri="{FF2B5EF4-FFF2-40B4-BE49-F238E27FC236}">
                <a16:creationId xmlns:a16="http://schemas.microsoft.com/office/drawing/2014/main" id="{A839C425-3866-4B02-BE7A-18ECA0D8F2B5}"/>
              </a:ext>
            </a:extLst>
          </p:cNvPr>
          <p:cNvSpPr/>
          <p:nvPr/>
        </p:nvSpPr>
        <p:spPr>
          <a:xfrm>
            <a:off x="9436643" y="264739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D36D88E1-B02F-4061-94E8-A879B1A05923}"/>
              </a:ext>
            </a:extLst>
          </p:cNvPr>
          <p:cNvSpPr/>
          <p:nvPr/>
        </p:nvSpPr>
        <p:spPr>
          <a:xfrm>
            <a:off x="9391544" y="259650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2D9E3944-8847-4900-9BAA-A837F2F6A264}"/>
              </a:ext>
            </a:extLst>
          </p:cNvPr>
          <p:cNvSpPr/>
          <p:nvPr/>
        </p:nvSpPr>
        <p:spPr>
          <a:xfrm>
            <a:off x="8608285" y="462771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81D33C07-2E10-4D1A-B1C7-9435B2C42610}"/>
              </a:ext>
            </a:extLst>
          </p:cNvPr>
          <p:cNvSpPr/>
          <p:nvPr/>
        </p:nvSpPr>
        <p:spPr>
          <a:xfrm>
            <a:off x="8563186" y="457682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5" name="TextBox 304">
            <a:extLst>
              <a:ext uri="{FF2B5EF4-FFF2-40B4-BE49-F238E27FC236}">
                <a16:creationId xmlns:a16="http://schemas.microsoft.com/office/drawing/2014/main" id="{2FEB867F-8AF0-410C-A279-AC804605C5B0}"/>
              </a:ext>
            </a:extLst>
          </p:cNvPr>
          <p:cNvSpPr txBox="1"/>
          <p:nvPr/>
        </p:nvSpPr>
        <p:spPr>
          <a:xfrm>
            <a:off x="836591" y="4493878"/>
            <a:ext cx="1826141" cy="707886"/>
          </a:xfrm>
          <a:prstGeom prst="rect">
            <a:avLst/>
          </a:prstGeom>
          <a:noFill/>
        </p:spPr>
        <p:txBody>
          <a:bodyPr wrap="none" rtlCol="0">
            <a:spAutoFit/>
          </a:bodyPr>
          <a:lstStyle/>
          <a:p>
            <a:r>
              <a:rPr lang="en-US" sz="4000" b="1">
                <a:solidFill>
                  <a:schemeClr val="accent6"/>
                </a:solidFill>
                <a:latin typeface="+mj-lt"/>
                <a:cs typeface="Varela Round" panose="00000500000000000000" pitchFamily="2" charset="-79"/>
              </a:rPr>
              <a:t>14250+</a:t>
            </a:r>
            <a:endParaRPr lang="en-US" sz="4000" b="1" i="0">
              <a:solidFill>
                <a:schemeClr val="accent6"/>
              </a:solidFill>
              <a:effectLst/>
              <a:latin typeface="+mj-lt"/>
              <a:cs typeface="Varela Round" panose="00000500000000000000" pitchFamily="2" charset="-79"/>
            </a:endParaRPr>
          </a:p>
        </p:txBody>
      </p:sp>
      <p:sp>
        <p:nvSpPr>
          <p:cNvPr id="307" name="TextBox 306">
            <a:extLst>
              <a:ext uri="{FF2B5EF4-FFF2-40B4-BE49-F238E27FC236}">
                <a16:creationId xmlns:a16="http://schemas.microsoft.com/office/drawing/2014/main" id="{9468DDD4-0CA1-4B68-B4DC-6026A53DF11C}"/>
              </a:ext>
            </a:extLst>
          </p:cNvPr>
          <p:cNvSpPr txBox="1"/>
          <p:nvPr/>
        </p:nvSpPr>
        <p:spPr>
          <a:xfrm>
            <a:off x="836590" y="5064473"/>
            <a:ext cx="2652525"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308" name="TextBox 307">
            <a:extLst>
              <a:ext uri="{FF2B5EF4-FFF2-40B4-BE49-F238E27FC236}">
                <a16:creationId xmlns:a16="http://schemas.microsoft.com/office/drawing/2014/main" id="{C02E217A-DF60-4EA5-B7E0-EBE730D05D5F}"/>
              </a:ext>
            </a:extLst>
          </p:cNvPr>
          <p:cNvSpPr txBox="1"/>
          <p:nvPr/>
        </p:nvSpPr>
        <p:spPr>
          <a:xfrm>
            <a:off x="2808872" y="2797894"/>
            <a:ext cx="923651"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86%</a:t>
            </a:r>
            <a:endParaRPr lang="en-US" sz="3200" b="1" i="0">
              <a:solidFill>
                <a:schemeClr val="bg2"/>
              </a:solidFill>
              <a:effectLst/>
              <a:latin typeface="+mj-lt"/>
              <a:cs typeface="Varela Round" panose="00000500000000000000" pitchFamily="2" charset="-79"/>
            </a:endParaRPr>
          </a:p>
        </p:txBody>
      </p:sp>
      <p:sp>
        <p:nvSpPr>
          <p:cNvPr id="310" name="TextBox 309">
            <a:extLst>
              <a:ext uri="{FF2B5EF4-FFF2-40B4-BE49-F238E27FC236}">
                <a16:creationId xmlns:a16="http://schemas.microsoft.com/office/drawing/2014/main" id="{B56983F0-2A5D-4070-BEAE-1D06E5A322B3}"/>
              </a:ext>
            </a:extLst>
          </p:cNvPr>
          <p:cNvSpPr txBox="1"/>
          <p:nvPr/>
        </p:nvSpPr>
        <p:spPr>
          <a:xfrm>
            <a:off x="2729767" y="3255919"/>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4037985" y="435104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73%</a:t>
            </a:r>
            <a:endParaRPr lang="en-US" sz="3200" b="1" i="0">
              <a:solidFill>
                <a:schemeClr val="bg2"/>
              </a:solidFill>
              <a:effectLst/>
              <a:latin typeface="+mj-lt"/>
              <a:cs typeface="Varela Round" panose="00000500000000000000" pitchFamily="2" charset="-79"/>
            </a:endParaRPr>
          </a:p>
        </p:txBody>
      </p:sp>
      <p:sp>
        <p:nvSpPr>
          <p:cNvPr id="314" name="TextBox 313">
            <a:extLst>
              <a:ext uri="{FF2B5EF4-FFF2-40B4-BE49-F238E27FC236}">
                <a16:creationId xmlns:a16="http://schemas.microsoft.com/office/drawing/2014/main" id="{2A150D8B-2ACA-4B1A-99AC-0257B2D05304}"/>
              </a:ext>
            </a:extLst>
          </p:cNvPr>
          <p:cNvSpPr txBox="1"/>
          <p:nvPr/>
        </p:nvSpPr>
        <p:spPr>
          <a:xfrm>
            <a:off x="3954873" y="480906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6452855" y="2149580"/>
            <a:ext cx="928460"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92%</a:t>
            </a:r>
            <a:endParaRPr lang="en-US" sz="3200" b="1" i="0">
              <a:solidFill>
                <a:schemeClr val="bg2"/>
              </a:solidFill>
              <a:effectLst/>
              <a:latin typeface="+mj-lt"/>
              <a:cs typeface="Varela Round" panose="00000500000000000000" pitchFamily="2" charset="-79"/>
            </a:endParaRPr>
          </a:p>
        </p:txBody>
      </p:sp>
      <p:sp>
        <p:nvSpPr>
          <p:cNvPr id="317" name="TextBox 316">
            <a:extLst>
              <a:ext uri="{FF2B5EF4-FFF2-40B4-BE49-F238E27FC236}">
                <a16:creationId xmlns:a16="http://schemas.microsoft.com/office/drawing/2014/main" id="{67E02BD6-497D-4D9A-86E0-7BE14E994972}"/>
              </a:ext>
            </a:extLst>
          </p:cNvPr>
          <p:cNvSpPr txBox="1"/>
          <p:nvPr/>
        </p:nvSpPr>
        <p:spPr>
          <a:xfrm>
            <a:off x="6376154" y="260760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9579698" y="2914352"/>
            <a:ext cx="931665"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64%</a:t>
            </a:r>
            <a:endParaRPr lang="en-US" sz="3200" b="1" i="0">
              <a:solidFill>
                <a:schemeClr val="bg2"/>
              </a:solidFill>
              <a:effectLst/>
              <a:latin typeface="+mj-lt"/>
              <a:cs typeface="Varela Round" panose="00000500000000000000" pitchFamily="2" charset="-79"/>
            </a:endParaRPr>
          </a:p>
        </p:txBody>
      </p:sp>
      <p:sp>
        <p:nvSpPr>
          <p:cNvPr id="320" name="TextBox 319">
            <a:extLst>
              <a:ext uri="{FF2B5EF4-FFF2-40B4-BE49-F238E27FC236}">
                <a16:creationId xmlns:a16="http://schemas.microsoft.com/office/drawing/2014/main" id="{82513609-52B6-4DFD-B934-2E54BF803B37}"/>
              </a:ext>
            </a:extLst>
          </p:cNvPr>
          <p:cNvSpPr txBox="1"/>
          <p:nvPr/>
        </p:nvSpPr>
        <p:spPr>
          <a:xfrm>
            <a:off x="9504600" y="3372377"/>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8759354" y="487981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78%</a:t>
            </a:r>
            <a:endParaRPr lang="en-US" sz="3200" b="1" i="0">
              <a:solidFill>
                <a:schemeClr val="bg2"/>
              </a:solidFill>
              <a:effectLst/>
              <a:latin typeface="+mj-lt"/>
              <a:cs typeface="Varela Round" panose="00000500000000000000" pitchFamily="2" charset="-79"/>
            </a:endParaRPr>
          </a:p>
        </p:txBody>
      </p:sp>
      <p:sp>
        <p:nvSpPr>
          <p:cNvPr id="323" name="TextBox 322">
            <a:extLst>
              <a:ext uri="{FF2B5EF4-FFF2-40B4-BE49-F238E27FC236}">
                <a16:creationId xmlns:a16="http://schemas.microsoft.com/office/drawing/2014/main" id="{4502C5AF-351E-4B21-AB66-AD7E71E14C57}"/>
              </a:ext>
            </a:extLst>
          </p:cNvPr>
          <p:cNvSpPr txBox="1"/>
          <p:nvPr/>
        </p:nvSpPr>
        <p:spPr>
          <a:xfrm>
            <a:off x="8676242" y="533783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946298"/>
            <a:ext cx="1235956" cy="2022302"/>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11002783" y="5707844"/>
            <a:ext cx="972441" cy="972553"/>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10952916" y="5654291"/>
            <a:ext cx="899176" cy="899175"/>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410" name="Freeform 407">
            <a:extLst>
              <a:ext uri="{FF2B5EF4-FFF2-40B4-BE49-F238E27FC236}">
                <a16:creationId xmlns:a16="http://schemas.microsoft.com/office/drawing/2014/main" id="{F41926AB-90F1-4C12-AA74-DF7D62C1D11A}"/>
              </a:ext>
            </a:extLst>
          </p:cNvPr>
          <p:cNvSpPr/>
          <p:nvPr/>
        </p:nvSpPr>
        <p:spPr>
          <a:xfrm>
            <a:off x="2" y="6085254"/>
            <a:ext cx="984880" cy="180111"/>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4" name="Freeform 411">
            <a:extLst>
              <a:ext uri="{FF2B5EF4-FFF2-40B4-BE49-F238E27FC236}">
                <a16:creationId xmlns:a16="http://schemas.microsoft.com/office/drawing/2014/main" id="{0BD53FF2-0CE7-4293-9922-3427ACE891E0}"/>
              </a:ext>
            </a:extLst>
          </p:cNvPr>
          <p:cNvSpPr/>
          <p:nvPr/>
        </p:nvSpPr>
        <p:spPr>
          <a:xfrm>
            <a:off x="8223351" y="0"/>
            <a:ext cx="683630" cy="18372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955635" y="352233"/>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3679417" y="632223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11358482" y="1802251"/>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53605" y="5587590"/>
            <a:ext cx="1804720" cy="73610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a:p>
        </p:txBody>
      </p:sp>
      <p:grpSp>
        <p:nvGrpSpPr>
          <p:cNvPr id="2" name="Group 1">
            <a:extLst>
              <a:ext uri="{FF2B5EF4-FFF2-40B4-BE49-F238E27FC236}">
                <a16:creationId xmlns:a16="http://schemas.microsoft.com/office/drawing/2014/main" id="{DAF944BA-9A2F-4896-987F-55BFEA4F09EC}"/>
              </a:ext>
            </a:extLst>
          </p:cNvPr>
          <p:cNvGrpSpPr/>
          <p:nvPr/>
        </p:nvGrpSpPr>
        <p:grpSpPr>
          <a:xfrm>
            <a:off x="834367" y="1969446"/>
            <a:ext cx="5273381" cy="3210605"/>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6489932" y="2140229"/>
            <a:ext cx="3363421" cy="400110"/>
          </a:xfrm>
          <a:prstGeom prst="rect">
            <a:avLst/>
          </a:prstGeom>
          <a:noFill/>
        </p:spPr>
        <p:txBody>
          <a:bodyPr wrap="none" rtlCol="0">
            <a:spAutoFit/>
          </a:bodyPr>
          <a:lstStyle/>
          <a:p>
            <a:r>
              <a:rPr lang="en-US" sz="2000" b="1" i="0">
                <a:solidFill>
                  <a:schemeClr val="accent1"/>
                </a:solidFill>
                <a:effectLst/>
                <a:latin typeface="+mj-lt"/>
              </a:rPr>
              <a:t>Come taste the difference.</a:t>
            </a:r>
            <a:endParaRPr lang="en-US" sz="2000" b="1" i="0">
              <a:solidFill>
                <a:schemeClr val="accent1"/>
              </a:solidFill>
              <a:effectLst/>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6489932" y="2536448"/>
            <a:ext cx="4951701" cy="8925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a:t>
            </a:r>
            <a:endParaRPr lang="en-US" sz="100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3629376"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9A75A70-168E-47E1-8D0A-875725F79A11}"/>
              </a:ext>
            </a:extLst>
          </p:cNvPr>
          <p:cNvSpPr/>
          <p:nvPr/>
        </p:nvSpPr>
        <p:spPr>
          <a:xfrm>
            <a:off x="3607468"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321DB1CA-C3A6-4458-B0B9-832D285F6FBE}"/>
              </a:ext>
            </a:extLst>
          </p:cNvPr>
          <p:cNvSpPr/>
          <p:nvPr/>
        </p:nvSpPr>
        <p:spPr>
          <a:xfrm>
            <a:off x="6006702"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D1BD733-ACE5-453B-AEAB-0525EC76FFFD}"/>
              </a:ext>
            </a:extLst>
          </p:cNvPr>
          <p:cNvSpPr/>
          <p:nvPr/>
        </p:nvSpPr>
        <p:spPr>
          <a:xfrm>
            <a:off x="5984794"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3831472" y="5838444"/>
            <a:ext cx="21752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8384029"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CBDDAB9-B95A-402B-8AA9-BA8D893123B8}"/>
              </a:ext>
            </a:extLst>
          </p:cNvPr>
          <p:cNvSpPr/>
          <p:nvPr/>
        </p:nvSpPr>
        <p:spPr>
          <a:xfrm>
            <a:off x="8362121"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6208798" y="5838444"/>
            <a:ext cx="21752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3348479" y="6007205"/>
            <a:ext cx="72007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5727943" y="6007204"/>
            <a:ext cx="737702"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8117025" y="6007203"/>
            <a:ext cx="73609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2701521108"/>
              </p:ext>
            </p:extLst>
          </p:nvPr>
        </p:nvGraphicFramePr>
        <p:xfrm>
          <a:off x="6485627" y="3530060"/>
          <a:ext cx="4956005" cy="1743684"/>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677487"/>
            <a:ext cx="912222" cy="155466"/>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116" name="Freeform 111">
            <a:extLst>
              <a:ext uri="{FF2B5EF4-FFF2-40B4-BE49-F238E27FC236}">
                <a16:creationId xmlns:a16="http://schemas.microsoft.com/office/drawing/2014/main" id="{2B5043F7-BF5E-4E66-B856-2F22AA7F6A62}"/>
              </a:ext>
            </a:extLst>
          </p:cNvPr>
          <p:cNvSpPr/>
          <p:nvPr/>
        </p:nvSpPr>
        <p:spPr>
          <a:xfrm>
            <a:off x="10328237" y="6416004"/>
            <a:ext cx="658284" cy="441997"/>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20" name="Freeform 117">
            <a:extLst>
              <a:ext uri="{FF2B5EF4-FFF2-40B4-BE49-F238E27FC236}">
                <a16:creationId xmlns:a16="http://schemas.microsoft.com/office/drawing/2014/main" id="{2EED54D3-3F5D-4435-99FB-D20B37F21FB1}"/>
              </a:ext>
            </a:extLst>
          </p:cNvPr>
          <p:cNvSpPr/>
          <p:nvPr/>
        </p:nvSpPr>
        <p:spPr>
          <a:xfrm>
            <a:off x="10491448" y="1"/>
            <a:ext cx="1702141" cy="1741457"/>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79461" y="4788728"/>
            <a:ext cx="577280" cy="179637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597038" y="1629487"/>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11686780" y="5276471"/>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6819888" y="140378"/>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8EB3C5C-FA2B-4849-B1F1-E9DE2361B850}"/>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12193588" cy="6858000"/>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34">
            <a:extLst>
              <a:ext uri="{FF2B5EF4-FFF2-40B4-BE49-F238E27FC236}">
                <a16:creationId xmlns:a16="http://schemas.microsoft.com/office/drawing/2014/main" id="{6508B686-7A5B-41B6-AD33-E040A2CADA61}"/>
              </a:ext>
            </a:extLst>
          </p:cNvPr>
          <p:cNvSpPr txBox="1"/>
          <p:nvPr/>
        </p:nvSpPr>
        <p:spPr>
          <a:xfrm>
            <a:off x="1444510" y="1481402"/>
            <a:ext cx="9304569"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b="0" i="0">
                <a:solidFill>
                  <a:schemeClr val="bg2"/>
                </a:solidFill>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00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402280"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BE4B76C-DB4A-4ACA-8B1C-A251A935E64B}"/>
              </a:ext>
            </a:extLst>
          </p:cNvPr>
          <p:cNvSpPr txBox="1"/>
          <p:nvPr/>
        </p:nvSpPr>
        <p:spPr>
          <a:xfrm>
            <a:off x="1590473" y="2839723"/>
            <a:ext cx="1157689" cy="923330"/>
          </a:xfrm>
          <a:prstGeom prst="rect">
            <a:avLst/>
          </a:prstGeom>
          <a:noFill/>
        </p:spPr>
        <p:txBody>
          <a:bodyPr wrap="none" rtlCol="0">
            <a:spAutoFit/>
          </a:bodyPr>
          <a:lstStyle/>
          <a:p>
            <a:r>
              <a:rPr lang="en-US" sz="3200" b="1" i="0">
                <a:solidFill>
                  <a:schemeClr val="accent1"/>
                </a:solidFill>
                <a:effectLst/>
                <a:latin typeface="+mj-lt"/>
                <a:cs typeface="Varela Round" panose="00000500000000000000" pitchFamily="2" charset="-79"/>
              </a:rPr>
              <a:t>$</a:t>
            </a:r>
            <a:r>
              <a:rPr lang="en-US" sz="5400" b="1" i="0">
                <a:solidFill>
                  <a:schemeClr val="accent1"/>
                </a:solidFill>
                <a:effectLst/>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590473"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590473"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912001" y="5472618"/>
            <a:ext cx="1539448"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BBC994C-2826-4FAC-84AC-04DF730F712A}"/>
              </a:ext>
            </a:extLst>
          </p:cNvPr>
          <p:cNvSpPr/>
          <p:nvPr/>
        </p:nvSpPr>
        <p:spPr>
          <a:xfrm>
            <a:off x="1876078"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6A24E3B-F38F-49F1-813D-95B4D9AAC601}"/>
              </a:ext>
            </a:extLst>
          </p:cNvPr>
          <p:cNvSpPr txBox="1"/>
          <p:nvPr/>
        </p:nvSpPr>
        <p:spPr>
          <a:xfrm>
            <a:off x="1667087"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2247151"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797301" y="2580584"/>
            <a:ext cx="1072730" cy="307777"/>
          </a:xfrm>
          <a:prstGeom prst="rect">
            <a:avLst/>
          </a:prstGeom>
          <a:noFill/>
        </p:spPr>
        <p:txBody>
          <a:bodyPr wrap="none" rtlCol="0">
            <a:spAutoFit/>
          </a:bodyPr>
          <a:lstStyle/>
          <a:p>
            <a:pPr algn="r"/>
            <a:r>
              <a:rPr lang="en-US" sz="1400" b="1">
                <a:solidFill>
                  <a:schemeClr val="bg2"/>
                </a:solidFill>
                <a:latin typeface="+mj-lt"/>
                <a:cs typeface="Varela Round" panose="00000500000000000000" pitchFamily="2" charset="-79"/>
              </a:rPr>
              <a:t>Package A</a:t>
            </a:r>
            <a:endParaRPr lang="en-US" sz="1400" b="1" i="0">
              <a:solidFill>
                <a:schemeClr val="bg2"/>
              </a:solidFill>
              <a:effectLst/>
              <a:latin typeface="+mj-lt"/>
              <a:cs typeface="Varela Round" panose="00000500000000000000" pitchFamily="2" charset="-79"/>
            </a:endParaRPr>
          </a:p>
        </p:txBody>
      </p:sp>
      <p:sp>
        <p:nvSpPr>
          <p:cNvPr id="48" name="Rectangle 47">
            <a:extLst>
              <a:ext uri="{FF2B5EF4-FFF2-40B4-BE49-F238E27FC236}">
                <a16:creationId xmlns:a16="http://schemas.microsoft.com/office/drawing/2014/main" id="{D2DFA529-4238-4253-A136-D5714224E525}"/>
              </a:ext>
            </a:extLst>
          </p:cNvPr>
          <p:cNvSpPr/>
          <p:nvPr/>
        </p:nvSpPr>
        <p:spPr>
          <a:xfrm>
            <a:off x="4817349"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A92D7C69-5079-46A1-AD9A-AA09EC7A9E50}"/>
              </a:ext>
            </a:extLst>
          </p:cNvPr>
          <p:cNvSpPr txBox="1"/>
          <p:nvPr/>
        </p:nvSpPr>
        <p:spPr>
          <a:xfrm>
            <a:off x="5005542" y="2839723"/>
            <a:ext cx="1157689" cy="923330"/>
          </a:xfrm>
          <a:prstGeom prst="rect">
            <a:avLst/>
          </a:prstGeom>
          <a:noFill/>
        </p:spPr>
        <p:txBody>
          <a:bodyPr wrap="none" rtlCol="0">
            <a:spAutoFit/>
          </a:bodyPr>
          <a:lstStyle/>
          <a:p>
            <a:r>
              <a:rPr lang="en-US" sz="3200" b="1" i="0">
                <a:solidFill>
                  <a:schemeClr val="accent2"/>
                </a:solidFill>
                <a:effectLst/>
                <a:latin typeface="+mj-lt"/>
                <a:cs typeface="Varela Round" panose="00000500000000000000" pitchFamily="2" charset="-79"/>
              </a:rPr>
              <a:t>$</a:t>
            </a:r>
            <a:r>
              <a:rPr lang="en-US" sz="5400" b="1" i="0">
                <a:solidFill>
                  <a:schemeClr val="accent2"/>
                </a:solidFill>
                <a:effectLst/>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5005542"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5005542"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5327070" y="5472618"/>
            <a:ext cx="1539448"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069FEF22-8B2A-4E71-8660-993ED41DDB5A}"/>
              </a:ext>
            </a:extLst>
          </p:cNvPr>
          <p:cNvSpPr/>
          <p:nvPr/>
        </p:nvSpPr>
        <p:spPr>
          <a:xfrm>
            <a:off x="5291147"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957E991C-8311-406C-8839-BC83AEEFD63A}"/>
              </a:ext>
            </a:extLst>
          </p:cNvPr>
          <p:cNvSpPr txBox="1"/>
          <p:nvPr/>
        </p:nvSpPr>
        <p:spPr>
          <a:xfrm>
            <a:off x="5082156"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5662220"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6221987" y="2580584"/>
            <a:ext cx="1063113"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8232417"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9BD99CAA-70EA-4B8C-A3A6-0F48EF2EE98E}"/>
              </a:ext>
            </a:extLst>
          </p:cNvPr>
          <p:cNvSpPr txBox="1"/>
          <p:nvPr/>
        </p:nvSpPr>
        <p:spPr>
          <a:xfrm>
            <a:off x="8420610" y="2839723"/>
            <a:ext cx="1157689" cy="923330"/>
          </a:xfrm>
          <a:prstGeom prst="rect">
            <a:avLst/>
          </a:prstGeom>
          <a:noFill/>
        </p:spPr>
        <p:txBody>
          <a:bodyPr wrap="none" rtlCol="0">
            <a:spAutoFit/>
          </a:bodyPr>
          <a:lstStyle/>
          <a:p>
            <a:r>
              <a:rPr lang="en-US" sz="3200" b="1" i="0">
                <a:solidFill>
                  <a:schemeClr val="accent3"/>
                </a:solidFill>
                <a:effectLst/>
                <a:latin typeface="+mj-lt"/>
                <a:cs typeface="Varela Round" panose="00000500000000000000" pitchFamily="2" charset="-79"/>
              </a:rPr>
              <a:t>$</a:t>
            </a:r>
            <a:r>
              <a:rPr lang="en-US" sz="5400" b="1" i="0">
                <a:solidFill>
                  <a:schemeClr val="accent3"/>
                </a:solidFill>
                <a:effectLst/>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8420610"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8420610"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8742138" y="5472618"/>
            <a:ext cx="1539448"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825A8AE2-3CA2-4F15-BE9A-71C1637F21F1}"/>
              </a:ext>
            </a:extLst>
          </p:cNvPr>
          <p:cNvSpPr/>
          <p:nvPr/>
        </p:nvSpPr>
        <p:spPr>
          <a:xfrm>
            <a:off x="8706215"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8AF3B8BD-0514-4F1B-8542-9EABB7A175E5}"/>
              </a:ext>
            </a:extLst>
          </p:cNvPr>
          <p:cNvSpPr txBox="1"/>
          <p:nvPr/>
        </p:nvSpPr>
        <p:spPr>
          <a:xfrm>
            <a:off x="8497224"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9077288"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9638659" y="2580584"/>
            <a:ext cx="1061509"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112942"/>
            <a:ext cx="965955" cy="1456918"/>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a:solidFill>
                <a:schemeClr val="tx1"/>
              </a:solidFill>
            </a:endParaRPr>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9811060" y="25754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4616481" y="6383986"/>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841337" y="1134169"/>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sp>
        <p:nvSpPr>
          <p:cNvPr id="79" name="Freeform 328">
            <a:extLst>
              <a:ext uri="{FF2B5EF4-FFF2-40B4-BE49-F238E27FC236}">
                <a16:creationId xmlns:a16="http://schemas.microsoft.com/office/drawing/2014/main" id="{412F5466-9ED3-4B4A-A654-271FE98DF926}"/>
              </a:ext>
            </a:extLst>
          </p:cNvPr>
          <p:cNvSpPr/>
          <p:nvPr/>
        </p:nvSpPr>
        <p:spPr>
          <a:xfrm flipH="1">
            <a:off x="11377052" y="571428"/>
            <a:ext cx="816534" cy="1382434"/>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81" name="Freeform 324">
            <a:extLst>
              <a:ext uri="{FF2B5EF4-FFF2-40B4-BE49-F238E27FC236}">
                <a16:creationId xmlns:a16="http://schemas.microsoft.com/office/drawing/2014/main" id="{2C205BFD-10AE-4AF8-AFAF-4F93FFF4E44B}"/>
              </a:ext>
            </a:extLst>
          </p:cNvPr>
          <p:cNvSpPr/>
          <p:nvPr/>
        </p:nvSpPr>
        <p:spPr>
          <a:xfrm flipH="1">
            <a:off x="11170287" y="995138"/>
            <a:ext cx="1023299" cy="167434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6" name="Freeform 83">
            <a:extLst>
              <a:ext uri="{FF2B5EF4-FFF2-40B4-BE49-F238E27FC236}">
                <a16:creationId xmlns:a16="http://schemas.microsoft.com/office/drawing/2014/main" id="{C189A170-7535-4EDB-B848-612809A3484E}"/>
              </a:ext>
            </a:extLst>
          </p:cNvPr>
          <p:cNvSpPr/>
          <p:nvPr/>
        </p:nvSpPr>
        <p:spPr>
          <a:xfrm>
            <a:off x="1940922" y="1"/>
            <a:ext cx="861255" cy="330383"/>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90" name="Freeform 87">
            <a:extLst>
              <a:ext uri="{FF2B5EF4-FFF2-40B4-BE49-F238E27FC236}">
                <a16:creationId xmlns:a16="http://schemas.microsoft.com/office/drawing/2014/main" id="{DE8F4970-978C-4DB5-88CD-1C3C3F5689A9}"/>
              </a:ext>
            </a:extLst>
          </p:cNvPr>
          <p:cNvSpPr/>
          <p:nvPr/>
        </p:nvSpPr>
        <p:spPr>
          <a:xfrm>
            <a:off x="10816222" y="5859866"/>
            <a:ext cx="1377367" cy="74195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a:xfrm>
            <a:off x="2961035" y="477954"/>
            <a:ext cx="6271517" cy="772107"/>
          </a:xfrm>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11428781" y="176949"/>
            <a:ext cx="577280" cy="179637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13" name="PpHolder2">
            <a:extLst>
              <a:ext uri="{FF2B5EF4-FFF2-40B4-BE49-F238E27FC236}">
                <a16:creationId xmlns:a16="http://schemas.microsoft.com/office/drawing/2014/main" id="{AC7EA08D-8611-4760-A65C-D7E031100F96}"/>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056903"/>
            <a:ext cx="2010724" cy="2453193"/>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11" name="PpHolder4">
            <a:extLst>
              <a:ext uri="{FF2B5EF4-FFF2-40B4-BE49-F238E27FC236}">
                <a16:creationId xmlns:a16="http://schemas.microsoft.com/office/drawing/2014/main" id="{77155363-ABD6-43F8-B1BA-11295F7FC4A4}"/>
              </a:ext>
            </a:extLst>
          </p:cNvPr>
          <p:cNvSpPr>
            <a:spLocks noGrp="1"/>
          </p:cNvSpPr>
          <p:nvPr>
            <p:ph type="pic" sz="quarter" idx="12"/>
          </p:nvPr>
        </p:nvSpPr>
        <p:spPr/>
      </p:sp>
      <p:sp>
        <p:nvSpPr>
          <p:cNvPr id="9" name="PpHolder5">
            <a:extLst>
              <a:ext uri="{FF2B5EF4-FFF2-40B4-BE49-F238E27FC236}">
                <a16:creationId xmlns:a16="http://schemas.microsoft.com/office/drawing/2014/main" id="{5741457F-ED2E-4001-BB9A-0CA895E83E00}"/>
              </a:ext>
            </a:extLst>
          </p:cNvPr>
          <p:cNvSpPr>
            <a:spLocks noGrp="1"/>
          </p:cNvSpPr>
          <p:nvPr>
            <p:ph type="pic" sz="quarter" idx="11"/>
          </p:nvPr>
        </p:nvSpPr>
        <p:spPr/>
      </p:sp>
      <p:sp>
        <p:nvSpPr>
          <p:cNvPr id="4" name="PpHolder6">
            <a:extLst>
              <a:ext uri="{FF2B5EF4-FFF2-40B4-BE49-F238E27FC236}">
                <a16:creationId xmlns:a16="http://schemas.microsoft.com/office/drawing/2014/main" id="{DD135EDA-E18C-4F9E-9521-B95C32103331}"/>
              </a:ext>
            </a:extLst>
          </p:cNvPr>
          <p:cNvSpPr>
            <a:spLocks noGrp="1"/>
          </p:cNvSpPr>
          <p:nvPr>
            <p:ph type="pic" sz="quarter" idx="10"/>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814826" y="2256966"/>
            <a:ext cx="3831602"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a:t>
            </a:r>
            <a:endParaRPr lang="en-US" sz="1200"/>
          </a:p>
        </p:txBody>
      </p:sp>
      <p:grpSp>
        <p:nvGrpSpPr>
          <p:cNvPr id="3" name="Group 2">
            <a:extLst>
              <a:ext uri="{FF2B5EF4-FFF2-40B4-BE49-F238E27FC236}">
                <a16:creationId xmlns:a16="http://schemas.microsoft.com/office/drawing/2014/main" id="{C68DE01F-F2BF-4376-B44F-F25E4652A6A6}"/>
              </a:ext>
            </a:extLst>
          </p:cNvPr>
          <p:cNvGrpSpPr/>
          <p:nvPr/>
        </p:nvGrpSpPr>
        <p:grpSpPr>
          <a:xfrm>
            <a:off x="5061234" y="893110"/>
            <a:ext cx="1807399" cy="2633157"/>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CDB8DD59-8F22-40A1-A5E1-B4DA9A1A19C0}"/>
              </a:ext>
            </a:extLst>
          </p:cNvPr>
          <p:cNvGrpSpPr/>
          <p:nvPr/>
        </p:nvGrpSpPr>
        <p:grpSpPr>
          <a:xfrm>
            <a:off x="8375805" y="893110"/>
            <a:ext cx="1807398" cy="2633157"/>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8E5C42EE-84D1-4873-B82A-1B9FFCDF1327}"/>
              </a:ext>
            </a:extLst>
          </p:cNvPr>
          <p:cNvGrpSpPr/>
          <p:nvPr/>
        </p:nvGrpSpPr>
        <p:grpSpPr>
          <a:xfrm>
            <a:off x="3403949" y="3526267"/>
            <a:ext cx="1807398" cy="2633157"/>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6718519" y="3526267"/>
            <a:ext cx="1807399" cy="2633157"/>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5133098"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5133098"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5133098" y="1115970"/>
            <a:ext cx="1220206"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5133098"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2" name="TextBox 41">
            <a:extLst>
              <a:ext uri="{FF2B5EF4-FFF2-40B4-BE49-F238E27FC236}">
                <a16:creationId xmlns:a16="http://schemas.microsoft.com/office/drawing/2014/main" id="{3A686EDE-8670-46BE-9111-FB24296151A3}"/>
              </a:ext>
            </a:extLst>
          </p:cNvPr>
          <p:cNvSpPr txBox="1"/>
          <p:nvPr/>
        </p:nvSpPr>
        <p:spPr>
          <a:xfrm>
            <a:off x="8447669"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8447669"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8447669" y="1115970"/>
            <a:ext cx="1228221"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8447669"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7" name="TextBox 46">
            <a:extLst>
              <a:ext uri="{FF2B5EF4-FFF2-40B4-BE49-F238E27FC236}">
                <a16:creationId xmlns:a16="http://schemas.microsoft.com/office/drawing/2014/main" id="{DD866CD1-8D13-4721-8EC7-3F5C676E80AD}"/>
              </a:ext>
            </a:extLst>
          </p:cNvPr>
          <p:cNvSpPr txBox="1"/>
          <p:nvPr/>
        </p:nvSpPr>
        <p:spPr>
          <a:xfrm>
            <a:off x="347581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347581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3475813" y="3749127"/>
            <a:ext cx="1152880"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347581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2" name="TextBox 51">
            <a:extLst>
              <a:ext uri="{FF2B5EF4-FFF2-40B4-BE49-F238E27FC236}">
                <a16:creationId xmlns:a16="http://schemas.microsoft.com/office/drawing/2014/main" id="{C9AB3471-F2E5-42DD-B6F4-C2D488A4199D}"/>
              </a:ext>
            </a:extLst>
          </p:cNvPr>
          <p:cNvSpPr txBox="1"/>
          <p:nvPr/>
        </p:nvSpPr>
        <p:spPr>
          <a:xfrm>
            <a:off x="679038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679038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6790383" y="3749127"/>
            <a:ext cx="1194558"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679038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9" name="Freeform 56">
            <a:extLst>
              <a:ext uri="{FF2B5EF4-FFF2-40B4-BE49-F238E27FC236}">
                <a16:creationId xmlns:a16="http://schemas.microsoft.com/office/drawing/2014/main" id="{4A4B66EC-0DAF-455F-90F5-213F33D4CE1C}"/>
              </a:ext>
            </a:extLst>
          </p:cNvPr>
          <p:cNvSpPr/>
          <p:nvPr/>
        </p:nvSpPr>
        <p:spPr>
          <a:xfrm>
            <a:off x="0" y="5156791"/>
            <a:ext cx="2584415" cy="1701210"/>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8" name="Freeform 64">
            <a:extLst>
              <a:ext uri="{FF2B5EF4-FFF2-40B4-BE49-F238E27FC236}">
                <a16:creationId xmlns:a16="http://schemas.microsoft.com/office/drawing/2014/main" id="{54C53BC5-9B19-4B85-BAB3-AA98AA5453C8}"/>
              </a:ext>
            </a:extLst>
          </p:cNvPr>
          <p:cNvSpPr/>
          <p:nvPr/>
        </p:nvSpPr>
        <p:spPr>
          <a:xfrm>
            <a:off x="1486917" y="0"/>
            <a:ext cx="689191" cy="211828"/>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70" name="Freeform 65">
            <a:extLst>
              <a:ext uri="{FF2B5EF4-FFF2-40B4-BE49-F238E27FC236}">
                <a16:creationId xmlns:a16="http://schemas.microsoft.com/office/drawing/2014/main" id="{4B028A78-2868-4639-9D07-B518FF846B50}"/>
              </a:ext>
            </a:extLst>
          </p:cNvPr>
          <p:cNvSpPr/>
          <p:nvPr/>
        </p:nvSpPr>
        <p:spPr>
          <a:xfrm>
            <a:off x="11438634" y="3851219"/>
            <a:ext cx="754955" cy="55386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97" name="Freeform: Shape 96">
            <a:extLst>
              <a:ext uri="{FF2B5EF4-FFF2-40B4-BE49-F238E27FC236}">
                <a16:creationId xmlns:a16="http://schemas.microsoft.com/office/drawing/2014/main" id="{6A0B9251-6A81-4A1C-9CB4-0F943EE44D9B}"/>
              </a:ext>
            </a:extLst>
          </p:cNvPr>
          <p:cNvSpPr/>
          <p:nvPr/>
        </p:nvSpPr>
        <p:spPr>
          <a:xfrm>
            <a:off x="10590388" y="5780515"/>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2301203" y="38508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AF456947-3C9F-41A2-8B96-2815163A9B98}"/>
              </a:ext>
            </a:extLst>
          </p:cNvPr>
          <p:cNvSpPr/>
          <p:nvPr/>
        </p:nvSpPr>
        <p:spPr>
          <a:xfrm>
            <a:off x="5211348" y="199600"/>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a:xfrm>
            <a:off x="814825" y="993748"/>
            <a:ext cx="6271517" cy="1326105"/>
          </a:xfrm>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89769F8-5D65-40C3-B02D-C28A9D6015A9}"/>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850065" y="1063254"/>
            <a:ext cx="10342728" cy="26156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23070D3-0E62-4B43-B245-5E446A2BD090}"/>
              </a:ext>
            </a:extLst>
          </p:cNvPr>
          <p:cNvSpPr txBox="1"/>
          <p:nvPr/>
        </p:nvSpPr>
        <p:spPr>
          <a:xfrm>
            <a:off x="2453076" y="2047897"/>
            <a:ext cx="4174222" cy="1169551"/>
          </a:xfrm>
          <a:prstGeom prst="rect">
            <a:avLst/>
          </a:prstGeom>
          <a:noFill/>
        </p:spPr>
        <p:txBody>
          <a:bodyPr wrap="square" rtlCol="0">
            <a:spAutoFit/>
          </a:bodyPr>
          <a:lstStyle/>
          <a:p>
            <a:pPr algn="just">
              <a:lnSpc>
                <a:spcPct val="150000"/>
              </a:lnSpc>
            </a:pPr>
            <a:r>
              <a:rPr lang="en-US" sz="1200" b="0" i="0" dirty="0">
                <a:solidFill>
                  <a:schemeClr val="bg2"/>
                </a:solidFill>
                <a:effectLst/>
              </a:rPr>
              <a:t>The Big </a:t>
            </a:r>
            <a:r>
              <a:rPr lang="en-US" sz="1200" b="0" i="0" dirty="0" err="1">
                <a:solidFill>
                  <a:schemeClr val="bg2"/>
                </a:solidFill>
                <a:effectLst/>
              </a:rPr>
              <a:t>Oxmox</a:t>
            </a:r>
            <a:r>
              <a:rPr lang="en-US" sz="1200" b="0" i="0" dirty="0">
                <a:solidFill>
                  <a:schemeClr val="bg2"/>
                </a:solidFill>
                <a:effectLst/>
              </a:rPr>
              <a:t> advised her not to do so, because there were thousands of bad Commas, wild Question Marks and devious </a:t>
            </a:r>
            <a:r>
              <a:rPr lang="en-US" sz="1200" b="0" i="0" dirty="0" err="1">
                <a:solidFill>
                  <a:schemeClr val="bg2"/>
                </a:solidFill>
                <a:effectLst/>
              </a:rPr>
              <a:t>Semikoli</a:t>
            </a:r>
            <a:r>
              <a:rPr lang="en-US" sz="1200" b="0" i="0" dirty="0">
                <a:solidFill>
                  <a:schemeClr val="bg2"/>
                </a:solidFill>
                <a:effectLst/>
              </a:rPr>
              <a:t>, but the Little Blind Text didn’t listen. She packed her seven </a:t>
            </a:r>
            <a:r>
              <a:rPr lang="en-US" sz="1200" b="0" i="0" dirty="0" err="1">
                <a:solidFill>
                  <a:schemeClr val="bg2"/>
                </a:solidFill>
                <a:effectLst/>
              </a:rPr>
              <a:t>versalia</a:t>
            </a:r>
            <a:r>
              <a:rPr lang="en-US" sz="1200" b="0" i="0" dirty="0">
                <a:solidFill>
                  <a:schemeClr val="bg2"/>
                </a:solidFill>
                <a:effectLst/>
              </a:rPr>
              <a:t>, put her initial into the belt</a:t>
            </a:r>
            <a:endParaRPr lang="en-US" sz="1200" dirty="0">
              <a:solidFill>
                <a:schemeClr val="bg2"/>
              </a:solidFill>
            </a:endParaRP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7106489" y="1278703"/>
            <a:ext cx="0" cy="2083644"/>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7613604" y="1376783"/>
            <a:ext cx="350464" cy="347948"/>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7690582" y="1984899"/>
            <a:ext cx="196509" cy="275995"/>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7661917" y="2521062"/>
            <a:ext cx="253838" cy="187883"/>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a:p>
          </p:txBody>
        </p:sp>
      </p:grpSp>
      <p:sp>
        <p:nvSpPr>
          <p:cNvPr id="32" name="Graphic 30">
            <a:extLst>
              <a:ext uri="{FF2B5EF4-FFF2-40B4-BE49-F238E27FC236}">
                <a16:creationId xmlns:a16="http://schemas.microsoft.com/office/drawing/2014/main" id="{87A9FB88-0095-4560-AADD-FACBBA46B0E4}"/>
              </a:ext>
            </a:extLst>
          </p:cNvPr>
          <p:cNvSpPr/>
          <p:nvPr/>
        </p:nvSpPr>
        <p:spPr>
          <a:xfrm>
            <a:off x="7656400" y="2969114"/>
            <a:ext cx="264872" cy="264872"/>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a:p>
        </p:txBody>
      </p:sp>
      <p:sp>
        <p:nvSpPr>
          <p:cNvPr id="33" name="TextBox 32">
            <a:extLst>
              <a:ext uri="{FF2B5EF4-FFF2-40B4-BE49-F238E27FC236}">
                <a16:creationId xmlns:a16="http://schemas.microsoft.com/office/drawing/2014/main" id="{7C6A335E-38F6-414B-88E2-5C8D0CAEF9C6}"/>
              </a:ext>
            </a:extLst>
          </p:cNvPr>
          <p:cNvSpPr txBox="1"/>
          <p:nvPr/>
        </p:nvSpPr>
        <p:spPr>
          <a:xfrm>
            <a:off x="8063720" y="1976749"/>
            <a:ext cx="3377410" cy="276999"/>
          </a:xfrm>
          <a:prstGeom prst="rect">
            <a:avLst/>
          </a:prstGeom>
          <a:noFill/>
        </p:spPr>
        <p:txBody>
          <a:bodyPr wrap="square" rtlCol="0">
            <a:spAutoFit/>
          </a:bodyPr>
          <a:lstStyle/>
          <a:p>
            <a:pPr algn="just"/>
            <a:r>
              <a:rPr lang="en-US" sz="1200" b="0" i="0">
                <a:solidFill>
                  <a:schemeClr val="bg2"/>
                </a:solidFill>
                <a:effectLst/>
              </a:rPr>
              <a:t>(+12) 345 678 90 / (+98) 765 432 10</a:t>
            </a:r>
            <a:endParaRPr lang="en-US" sz="1200">
              <a:solidFill>
                <a:schemeClr val="bg2"/>
              </a:solidFill>
            </a:endParaRPr>
          </a:p>
        </p:txBody>
      </p:sp>
      <p:sp>
        <p:nvSpPr>
          <p:cNvPr id="34" name="TextBox 33">
            <a:extLst>
              <a:ext uri="{FF2B5EF4-FFF2-40B4-BE49-F238E27FC236}">
                <a16:creationId xmlns:a16="http://schemas.microsoft.com/office/drawing/2014/main" id="{58EB878C-6C63-48CB-A54D-FADEA8054207}"/>
              </a:ext>
            </a:extLst>
          </p:cNvPr>
          <p:cNvSpPr txBox="1"/>
          <p:nvPr/>
        </p:nvSpPr>
        <p:spPr>
          <a:xfrm>
            <a:off x="8063720" y="2473162"/>
            <a:ext cx="3377410" cy="276999"/>
          </a:xfrm>
          <a:prstGeom prst="rect">
            <a:avLst/>
          </a:prstGeom>
          <a:noFill/>
        </p:spPr>
        <p:txBody>
          <a:bodyPr wrap="square" rtlCol="0">
            <a:spAutoFit/>
          </a:bodyPr>
          <a:lstStyle/>
          <a:p>
            <a:pPr algn="just"/>
            <a:r>
              <a:rPr lang="en-US" sz="1200" b="0" i="0">
                <a:solidFill>
                  <a:schemeClr val="bg2"/>
                </a:solidFill>
                <a:effectLst/>
              </a:rPr>
              <a:t>youremail@domain.com</a:t>
            </a:r>
            <a:endParaRPr lang="en-US" sz="1200">
              <a:solidFill>
                <a:schemeClr val="bg2"/>
              </a:solidFill>
            </a:endParaRPr>
          </a:p>
        </p:txBody>
      </p:sp>
      <p:sp>
        <p:nvSpPr>
          <p:cNvPr id="35" name="TextBox 34">
            <a:extLst>
              <a:ext uri="{FF2B5EF4-FFF2-40B4-BE49-F238E27FC236}">
                <a16:creationId xmlns:a16="http://schemas.microsoft.com/office/drawing/2014/main" id="{FB0DCA87-DE4C-48EF-99E6-DC9019583B19}"/>
              </a:ext>
            </a:extLst>
          </p:cNvPr>
          <p:cNvSpPr txBox="1"/>
          <p:nvPr/>
        </p:nvSpPr>
        <p:spPr>
          <a:xfrm>
            <a:off x="8063720" y="2956987"/>
            <a:ext cx="3377410" cy="276999"/>
          </a:xfrm>
          <a:prstGeom prst="rect">
            <a:avLst/>
          </a:prstGeom>
          <a:noFill/>
        </p:spPr>
        <p:txBody>
          <a:bodyPr wrap="square" rtlCol="0">
            <a:spAutoFit/>
          </a:bodyPr>
          <a:lstStyle/>
          <a:p>
            <a:pPr algn="just"/>
            <a:r>
              <a:rPr lang="en-US" sz="1200" b="0" i="0">
                <a:solidFill>
                  <a:schemeClr val="bg2"/>
                </a:solidFill>
                <a:effectLst/>
              </a:rPr>
              <a:t>https://yourwebsite.com</a:t>
            </a:r>
            <a:endParaRPr lang="en-US" sz="1200">
              <a:solidFill>
                <a:schemeClr val="bg2"/>
              </a:solidFill>
            </a:endParaRPr>
          </a:p>
        </p:txBody>
      </p:sp>
      <p:sp>
        <p:nvSpPr>
          <p:cNvPr id="36" name="TextBox 35">
            <a:extLst>
              <a:ext uri="{FF2B5EF4-FFF2-40B4-BE49-F238E27FC236}">
                <a16:creationId xmlns:a16="http://schemas.microsoft.com/office/drawing/2014/main" id="{2D65716D-D6BA-4639-A78C-3373E3B6340A}"/>
              </a:ext>
            </a:extLst>
          </p:cNvPr>
          <p:cNvSpPr txBox="1"/>
          <p:nvPr/>
        </p:nvSpPr>
        <p:spPr>
          <a:xfrm>
            <a:off x="8063720" y="1459664"/>
            <a:ext cx="3377410" cy="276999"/>
          </a:xfrm>
          <a:prstGeom prst="rect">
            <a:avLst/>
          </a:prstGeom>
          <a:noFill/>
        </p:spPr>
        <p:txBody>
          <a:bodyPr wrap="square" rtlCol="0">
            <a:spAutoFit/>
          </a:bodyPr>
          <a:lstStyle/>
          <a:p>
            <a:pPr algn="just"/>
            <a:r>
              <a:rPr lang="en-US" sz="1200" b="0" i="0">
                <a:solidFill>
                  <a:schemeClr val="bg2"/>
                </a:solidFill>
                <a:effectLst/>
              </a:rPr>
              <a:t>Avalon Street No. 13, San Fransisco</a:t>
            </a:r>
            <a:endParaRPr lang="en-US" sz="1200">
              <a:solidFill>
                <a:schemeClr val="bg2"/>
              </a:solidFill>
            </a:endParaRP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233636" y="171817"/>
            <a:ext cx="478704" cy="1489630"/>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70" name="Freeform 67">
            <a:extLst>
              <a:ext uri="{FF2B5EF4-FFF2-40B4-BE49-F238E27FC236}">
                <a16:creationId xmlns:a16="http://schemas.microsoft.com/office/drawing/2014/main" id="{32B0C8F6-CCB8-49A7-8AFF-2D068AADF8F8}"/>
              </a:ext>
            </a:extLst>
          </p:cNvPr>
          <p:cNvSpPr/>
          <p:nvPr/>
        </p:nvSpPr>
        <p:spPr>
          <a:xfrm>
            <a:off x="10955496" y="2"/>
            <a:ext cx="1238091" cy="1757334"/>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a:solidFill>
                <a:schemeClr val="tx1"/>
              </a:solidFill>
            </a:endParaRPr>
          </a:p>
        </p:txBody>
      </p:sp>
      <p:sp>
        <p:nvSpPr>
          <p:cNvPr id="12" name="Rectangle 11">
            <a:extLst>
              <a:ext uri="{FF2B5EF4-FFF2-40B4-BE49-F238E27FC236}">
                <a16:creationId xmlns:a16="http://schemas.microsoft.com/office/drawing/2014/main" id="{85051A79-0952-4DD9-80A2-F262F16EAC24}"/>
              </a:ext>
            </a:extLst>
          </p:cNvPr>
          <p:cNvSpPr/>
          <p:nvPr/>
        </p:nvSpPr>
        <p:spPr>
          <a:xfrm flipH="1">
            <a:off x="1711842" y="953088"/>
            <a:ext cx="10342728" cy="261561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1">
            <a:extLst>
              <a:ext uri="{FF2B5EF4-FFF2-40B4-BE49-F238E27FC236}">
                <a16:creationId xmlns:a16="http://schemas.microsoft.com/office/drawing/2014/main" id="{BC46351A-AC51-49A8-9D87-FC0D4C8772F7}"/>
              </a:ext>
            </a:extLst>
          </p:cNvPr>
          <p:cNvSpPr/>
          <p:nvPr/>
        </p:nvSpPr>
        <p:spPr>
          <a:xfrm>
            <a:off x="1" y="2327890"/>
            <a:ext cx="843447" cy="302988"/>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80" name="Freeform 75">
            <a:extLst>
              <a:ext uri="{FF2B5EF4-FFF2-40B4-BE49-F238E27FC236}">
                <a16:creationId xmlns:a16="http://schemas.microsoft.com/office/drawing/2014/main" id="{D8DECCCF-1EF1-4407-9608-ACE54DB2A651}"/>
              </a:ext>
            </a:extLst>
          </p:cNvPr>
          <p:cNvSpPr/>
          <p:nvPr/>
        </p:nvSpPr>
        <p:spPr>
          <a:xfrm>
            <a:off x="4716798" y="0"/>
            <a:ext cx="908961" cy="225502"/>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8162455" y="571126"/>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1259687" y="15445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sp>
        <p:nvSpPr>
          <p:cNvPr id="90" name="Freeform 85">
            <a:extLst>
              <a:ext uri="{FF2B5EF4-FFF2-40B4-BE49-F238E27FC236}">
                <a16:creationId xmlns:a16="http://schemas.microsoft.com/office/drawing/2014/main" id="{833842DE-89BA-45B4-A064-0EDDE7C2555D}"/>
              </a:ext>
            </a:extLst>
          </p:cNvPr>
          <p:cNvSpPr/>
          <p:nvPr/>
        </p:nvSpPr>
        <p:spPr>
          <a:xfrm>
            <a:off x="1" y="4929360"/>
            <a:ext cx="1994485" cy="1928640"/>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a:xfrm>
            <a:off x="2453076" y="1338677"/>
            <a:ext cx="6271517" cy="772107"/>
          </a:xfrm>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AA76313-BEBD-4915-A3C2-AA2E3F18EAFD}"/>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582246" y="3119657"/>
            <a:ext cx="1758815" cy="307777"/>
          </a:xfrm>
          <a:prstGeom prst="rect">
            <a:avLst/>
          </a:prstGeom>
          <a:noFill/>
        </p:spPr>
        <p:txBody>
          <a:bodyPr wrap="none" rtlCol="0">
            <a:spAutoFit/>
          </a:bodyPr>
          <a:lstStyle/>
          <a:p>
            <a:r>
              <a:rPr lang="en-US" sz="140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582246" y="3362107"/>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4962361" y="3143983"/>
            <a:ext cx="1127232" cy="307777"/>
          </a:xfrm>
          <a:prstGeom prst="rect">
            <a:avLst/>
          </a:prstGeom>
          <a:noFill/>
        </p:spPr>
        <p:txBody>
          <a:bodyPr wrap="none" rtlCol="0">
            <a:spAutoFit/>
          </a:bodyPr>
          <a:lstStyle/>
          <a:p>
            <a:r>
              <a:rPr lang="en-US" sz="140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4962361" y="3386433"/>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582246" y="4185441"/>
            <a:ext cx="1511952" cy="307777"/>
          </a:xfrm>
          <a:prstGeom prst="rect">
            <a:avLst/>
          </a:prstGeom>
          <a:noFill/>
        </p:spPr>
        <p:txBody>
          <a:bodyPr wrap="none" rtlCol="0">
            <a:spAutoFit/>
          </a:bodyPr>
          <a:lstStyle/>
          <a:p>
            <a:r>
              <a:rPr lang="en-US" sz="140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582246" y="4427891"/>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4962361" y="4185440"/>
            <a:ext cx="1215397" cy="307777"/>
          </a:xfrm>
          <a:prstGeom prst="rect">
            <a:avLst/>
          </a:prstGeom>
          <a:noFill/>
        </p:spPr>
        <p:txBody>
          <a:bodyPr wrap="none" rtlCol="0">
            <a:spAutoFit/>
          </a:bodyPr>
          <a:lstStyle/>
          <a:p>
            <a:r>
              <a:rPr lang="en-US" sz="140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4962361" y="4427890"/>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582246" y="5251225"/>
            <a:ext cx="1253869" cy="307777"/>
          </a:xfrm>
          <a:prstGeom prst="rect">
            <a:avLst/>
          </a:prstGeom>
          <a:noFill/>
        </p:spPr>
        <p:txBody>
          <a:bodyPr wrap="none" rtlCol="0">
            <a:spAutoFit/>
          </a:bodyPr>
          <a:lstStyle/>
          <a:p>
            <a:r>
              <a:rPr lang="en-US" sz="140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582246" y="5493675"/>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4962361" y="5251224"/>
            <a:ext cx="1205779" cy="307777"/>
          </a:xfrm>
          <a:prstGeom prst="rect">
            <a:avLst/>
          </a:prstGeom>
          <a:noFill/>
        </p:spPr>
        <p:txBody>
          <a:bodyPr wrap="none" rtlCol="0">
            <a:spAutoFit/>
          </a:bodyPr>
          <a:lstStyle/>
          <a:p>
            <a:r>
              <a:rPr lang="en-US" sz="140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4962361" y="5493674"/>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3" name="Rectangle 22">
            <a:extLst>
              <a:ext uri="{FF2B5EF4-FFF2-40B4-BE49-F238E27FC236}">
                <a16:creationId xmlns:a16="http://schemas.microsoft.com/office/drawing/2014/main" id="{7AEBC82B-C6FB-48DC-A25C-0CA23C10866B}"/>
              </a:ext>
            </a:extLst>
          </p:cNvPr>
          <p:cNvSpPr/>
          <p:nvPr/>
        </p:nvSpPr>
        <p:spPr>
          <a:xfrm>
            <a:off x="1091262" y="3166968"/>
            <a:ext cx="449152" cy="449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extBox 23">
            <a:extLst>
              <a:ext uri="{FF2B5EF4-FFF2-40B4-BE49-F238E27FC236}">
                <a16:creationId xmlns:a16="http://schemas.microsoft.com/office/drawing/2014/main" id="{E93876E4-FD6E-48BC-873A-23F30E20BB78}"/>
              </a:ext>
            </a:extLst>
          </p:cNvPr>
          <p:cNvSpPr txBox="1"/>
          <p:nvPr/>
        </p:nvSpPr>
        <p:spPr>
          <a:xfrm>
            <a:off x="1177819" y="3222267"/>
            <a:ext cx="276038" cy="338554"/>
          </a:xfrm>
          <a:prstGeom prst="rect">
            <a:avLst/>
          </a:prstGeom>
          <a:noFill/>
        </p:spPr>
        <p:txBody>
          <a:bodyPr wrap="none" rtlCol="0">
            <a:spAutoFit/>
          </a:bodyPr>
          <a:lstStyle/>
          <a:p>
            <a:pPr algn="ctr"/>
            <a:r>
              <a:rPr lang="en-US" sz="16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4469425" y="3166968"/>
            <a:ext cx="449152" cy="449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B29CEDF3-36FC-4070-801D-A18AF6B4534E}"/>
              </a:ext>
            </a:extLst>
          </p:cNvPr>
          <p:cNvSpPr txBox="1"/>
          <p:nvPr/>
        </p:nvSpPr>
        <p:spPr>
          <a:xfrm>
            <a:off x="4539952" y="3222267"/>
            <a:ext cx="308098" cy="338554"/>
          </a:xfrm>
          <a:prstGeom prst="rect">
            <a:avLst/>
          </a:prstGeom>
          <a:noFill/>
        </p:spPr>
        <p:txBody>
          <a:bodyPr wrap="none" rtlCol="0">
            <a:spAutoFit/>
          </a:bodyPr>
          <a:lstStyle/>
          <a:p>
            <a:pPr algn="ctr"/>
            <a:r>
              <a:rPr lang="en-US" sz="16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1091262" y="4220589"/>
            <a:ext cx="449152" cy="449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TextBox 27">
            <a:extLst>
              <a:ext uri="{FF2B5EF4-FFF2-40B4-BE49-F238E27FC236}">
                <a16:creationId xmlns:a16="http://schemas.microsoft.com/office/drawing/2014/main" id="{FA7B2B10-E0D4-410C-AF6D-9F30856D3EFB}"/>
              </a:ext>
            </a:extLst>
          </p:cNvPr>
          <p:cNvSpPr txBox="1"/>
          <p:nvPr/>
        </p:nvSpPr>
        <p:spPr>
          <a:xfrm>
            <a:off x="1166598" y="4275888"/>
            <a:ext cx="298480" cy="338554"/>
          </a:xfrm>
          <a:prstGeom prst="rect">
            <a:avLst/>
          </a:prstGeom>
          <a:noFill/>
        </p:spPr>
        <p:txBody>
          <a:bodyPr wrap="none" rtlCol="0">
            <a:spAutoFit/>
          </a:bodyPr>
          <a:lstStyle/>
          <a:p>
            <a:pPr algn="ctr"/>
            <a:r>
              <a:rPr lang="en-US" sz="16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4469425" y="4220589"/>
            <a:ext cx="449152" cy="44915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extBox 29">
            <a:extLst>
              <a:ext uri="{FF2B5EF4-FFF2-40B4-BE49-F238E27FC236}">
                <a16:creationId xmlns:a16="http://schemas.microsoft.com/office/drawing/2014/main" id="{56A13EC0-6A20-42C8-A7D1-4FAE35F7297A}"/>
              </a:ext>
            </a:extLst>
          </p:cNvPr>
          <p:cNvSpPr txBox="1"/>
          <p:nvPr/>
        </p:nvSpPr>
        <p:spPr>
          <a:xfrm>
            <a:off x="4546364" y="4275888"/>
            <a:ext cx="295274" cy="338554"/>
          </a:xfrm>
          <a:prstGeom prst="rect">
            <a:avLst/>
          </a:prstGeom>
          <a:noFill/>
        </p:spPr>
        <p:txBody>
          <a:bodyPr wrap="none" rtlCol="0">
            <a:spAutoFit/>
          </a:bodyPr>
          <a:lstStyle/>
          <a:p>
            <a:pPr algn="ctr"/>
            <a:r>
              <a:rPr lang="en-US" sz="16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1091262" y="5286373"/>
            <a:ext cx="449152" cy="4491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8E359F2E-F471-499D-8A66-E31F06DF92DE}"/>
              </a:ext>
            </a:extLst>
          </p:cNvPr>
          <p:cNvSpPr txBox="1"/>
          <p:nvPr/>
        </p:nvSpPr>
        <p:spPr>
          <a:xfrm>
            <a:off x="1164995" y="5341672"/>
            <a:ext cx="301686" cy="338554"/>
          </a:xfrm>
          <a:prstGeom prst="rect">
            <a:avLst/>
          </a:prstGeom>
          <a:noFill/>
        </p:spPr>
        <p:txBody>
          <a:bodyPr wrap="none" rtlCol="0">
            <a:spAutoFit/>
          </a:bodyPr>
          <a:lstStyle/>
          <a:p>
            <a:pPr algn="ctr"/>
            <a:r>
              <a:rPr lang="en-US" sz="16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4469425" y="5286373"/>
            <a:ext cx="449152" cy="44915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CE14C89B-EC96-4ECB-90E4-5EA726B03471}"/>
              </a:ext>
            </a:extLst>
          </p:cNvPr>
          <p:cNvSpPr txBox="1"/>
          <p:nvPr/>
        </p:nvSpPr>
        <p:spPr>
          <a:xfrm>
            <a:off x="4538349" y="5341672"/>
            <a:ext cx="311304" cy="338554"/>
          </a:xfrm>
          <a:prstGeom prst="rect">
            <a:avLst/>
          </a:prstGeom>
          <a:noFill/>
        </p:spPr>
        <p:txBody>
          <a:bodyPr wrap="none" rtlCol="0">
            <a:spAutoFit/>
          </a:bodyPr>
          <a:lstStyle/>
          <a:p>
            <a:pPr algn="ctr"/>
            <a:r>
              <a:rPr lang="en-US" sz="16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1050652" y="3113152"/>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Rectangle 35">
            <a:extLst>
              <a:ext uri="{FF2B5EF4-FFF2-40B4-BE49-F238E27FC236}">
                <a16:creationId xmlns:a16="http://schemas.microsoft.com/office/drawing/2014/main" id="{119C0B26-A862-4787-94F9-F11454BBFDF4}"/>
              </a:ext>
            </a:extLst>
          </p:cNvPr>
          <p:cNvSpPr/>
          <p:nvPr/>
        </p:nvSpPr>
        <p:spPr>
          <a:xfrm>
            <a:off x="4428815" y="3123785"/>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303E2E46-8D6E-4442-923F-6046D4CFDDFD}"/>
              </a:ext>
            </a:extLst>
          </p:cNvPr>
          <p:cNvSpPr/>
          <p:nvPr/>
        </p:nvSpPr>
        <p:spPr>
          <a:xfrm>
            <a:off x="1050652" y="4166773"/>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E4FF58ED-99FE-453B-B79C-1A37FC660C0C}"/>
              </a:ext>
            </a:extLst>
          </p:cNvPr>
          <p:cNvSpPr/>
          <p:nvPr/>
        </p:nvSpPr>
        <p:spPr>
          <a:xfrm>
            <a:off x="4428815" y="4177406"/>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Rectangle 38">
            <a:extLst>
              <a:ext uri="{FF2B5EF4-FFF2-40B4-BE49-F238E27FC236}">
                <a16:creationId xmlns:a16="http://schemas.microsoft.com/office/drawing/2014/main" id="{3A901D7E-7308-4823-B54F-E0B194760D6F}"/>
              </a:ext>
            </a:extLst>
          </p:cNvPr>
          <p:cNvSpPr/>
          <p:nvPr/>
        </p:nvSpPr>
        <p:spPr>
          <a:xfrm>
            <a:off x="1050652" y="5232557"/>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Rectangle 39">
            <a:extLst>
              <a:ext uri="{FF2B5EF4-FFF2-40B4-BE49-F238E27FC236}">
                <a16:creationId xmlns:a16="http://schemas.microsoft.com/office/drawing/2014/main" id="{366A2BE3-B701-4EDE-A1A9-EC6FB8209332}"/>
              </a:ext>
            </a:extLst>
          </p:cNvPr>
          <p:cNvSpPr/>
          <p:nvPr/>
        </p:nvSpPr>
        <p:spPr>
          <a:xfrm>
            <a:off x="4428815" y="5243190"/>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TextBox 41">
            <a:extLst>
              <a:ext uri="{FF2B5EF4-FFF2-40B4-BE49-F238E27FC236}">
                <a16:creationId xmlns:a16="http://schemas.microsoft.com/office/drawing/2014/main" id="{FE97AC2E-D663-4039-B27B-89846CC6DCAD}"/>
              </a:ext>
            </a:extLst>
          </p:cNvPr>
          <p:cNvSpPr txBox="1"/>
          <p:nvPr/>
        </p:nvSpPr>
        <p:spPr>
          <a:xfrm>
            <a:off x="987334" y="1659333"/>
            <a:ext cx="654932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46" name="Freeform 43">
            <a:extLst>
              <a:ext uri="{FF2B5EF4-FFF2-40B4-BE49-F238E27FC236}">
                <a16:creationId xmlns:a16="http://schemas.microsoft.com/office/drawing/2014/main" id="{F71AA412-A7EC-4F30-A992-C38D7B7E58BB}"/>
              </a:ext>
            </a:extLst>
          </p:cNvPr>
          <p:cNvSpPr/>
          <p:nvPr/>
        </p:nvSpPr>
        <p:spPr>
          <a:xfrm>
            <a:off x="7437918" y="0"/>
            <a:ext cx="2197075" cy="1175876"/>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50" name="Freeform 47">
            <a:extLst>
              <a:ext uri="{FF2B5EF4-FFF2-40B4-BE49-F238E27FC236}">
                <a16:creationId xmlns:a16="http://schemas.microsoft.com/office/drawing/2014/main" id="{BECB735D-0CA6-4CAC-9158-6370C1FD1C7E}"/>
              </a:ext>
            </a:extLst>
          </p:cNvPr>
          <p:cNvSpPr/>
          <p:nvPr/>
        </p:nvSpPr>
        <p:spPr>
          <a:xfrm>
            <a:off x="1" y="6253092"/>
            <a:ext cx="976317" cy="230004"/>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3488CB01-C969-4F1D-8D8A-33688A4AD7EC}"/>
              </a:ext>
            </a:extLst>
          </p:cNvPr>
          <p:cNvSpPr/>
          <p:nvPr/>
        </p:nvSpPr>
        <p:spPr>
          <a:xfrm>
            <a:off x="2822131" y="0"/>
            <a:ext cx="992284" cy="481994"/>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450635" y="876401"/>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7355639" y="2565877"/>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5798251" y="6221690"/>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a:xfrm>
            <a:off x="987334" y="950113"/>
            <a:ext cx="6271517" cy="772107"/>
          </a:xfrm>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EEC8323-D55A-4DC0-A135-9F05E1FEE3EB}"/>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12193588"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EFA048AD-7938-4A26-BB51-E5B1D7068A8F}"/>
              </a:ext>
            </a:extLst>
          </p:cNvPr>
          <p:cNvSpPr/>
          <p:nvPr/>
        </p:nvSpPr>
        <p:spPr>
          <a:xfrm>
            <a:off x="2436232" y="260900"/>
            <a:ext cx="2244410" cy="224441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C6C5323-81D1-474E-A8E3-C7A55DC9580C}"/>
              </a:ext>
            </a:extLst>
          </p:cNvPr>
          <p:cNvSpPr/>
          <p:nvPr/>
        </p:nvSpPr>
        <p:spPr>
          <a:xfrm>
            <a:off x="928828" y="1044337"/>
            <a:ext cx="3014808" cy="3014999"/>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a:p>
        </p:txBody>
      </p:sp>
      <p:sp>
        <p:nvSpPr>
          <p:cNvPr id="21" name="Freeform 17">
            <a:extLst>
              <a:ext uri="{FF2B5EF4-FFF2-40B4-BE49-F238E27FC236}">
                <a16:creationId xmlns:a16="http://schemas.microsoft.com/office/drawing/2014/main" id="{4B26FCC3-F3C3-478A-B781-BE126A785FFB}"/>
              </a:ext>
            </a:extLst>
          </p:cNvPr>
          <p:cNvSpPr/>
          <p:nvPr/>
        </p:nvSpPr>
        <p:spPr>
          <a:xfrm>
            <a:off x="1" y="5416716"/>
            <a:ext cx="1817923" cy="813049"/>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23" name="Freeform 18">
            <a:extLst>
              <a:ext uri="{FF2B5EF4-FFF2-40B4-BE49-F238E27FC236}">
                <a16:creationId xmlns:a16="http://schemas.microsoft.com/office/drawing/2014/main" id="{A3159B3C-56FE-472D-A9BD-0687CD4D6774}"/>
              </a:ext>
            </a:extLst>
          </p:cNvPr>
          <p:cNvSpPr/>
          <p:nvPr/>
        </p:nvSpPr>
        <p:spPr>
          <a:xfrm>
            <a:off x="7536793" y="0"/>
            <a:ext cx="1138368" cy="583736"/>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9316845" y="4352690"/>
            <a:ext cx="1218700" cy="604117"/>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93FDC3A8-BF99-458D-B77D-74BE66C5F660}"/>
              </a:ext>
            </a:extLst>
          </p:cNvPr>
          <p:cNvSpPr txBox="1"/>
          <p:nvPr/>
        </p:nvSpPr>
        <p:spPr>
          <a:xfrm>
            <a:off x="2586057" y="2551837"/>
            <a:ext cx="7021474" cy="1754326"/>
          </a:xfrm>
          <a:prstGeom prst="rect">
            <a:avLst/>
          </a:prstGeom>
          <a:noFill/>
        </p:spPr>
        <p:txBody>
          <a:bodyPr wrap="none" rtlCol="0">
            <a:spAutoFit/>
          </a:bodyPr>
          <a:lstStyle/>
          <a:p>
            <a:pPr algn="ctr"/>
            <a:r>
              <a:rPr lang="en-US" sz="5400" b="1" i="0">
                <a:solidFill>
                  <a:schemeClr val="bg2"/>
                </a:solidFill>
                <a:effectLst/>
                <a:latin typeface="+mj-lt"/>
                <a:cs typeface="Varela Round" panose="00000500000000000000" pitchFamily="2" charset="-79"/>
              </a:rPr>
              <a:t>Thanks for watching</a:t>
            </a:r>
          </a:p>
          <a:p>
            <a:pPr algn="ctr"/>
            <a:r>
              <a:rPr lang="en-US" sz="5400" b="1">
                <a:solidFill>
                  <a:schemeClr val="bg2"/>
                </a:solidFill>
                <a:latin typeface="+mj-lt"/>
                <a:cs typeface="Varela Round" panose="00000500000000000000" pitchFamily="2" charset="-79"/>
              </a:rPr>
              <a:t>see you next time</a:t>
            </a:r>
            <a:endParaRPr lang="en-US" sz="5400" b="1" i="0">
              <a:solidFill>
                <a:schemeClr val="bg2"/>
              </a:solidFill>
              <a:effectLst/>
              <a:latin typeface="+mj-lt"/>
              <a:cs typeface="Varela Round" panose="00000500000000000000" pitchFamily="2" charset="-79"/>
            </a:endParaRP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7059239" y="637027"/>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03BA5DD-2A6D-425B-B91C-AD7008F01FBC}"/>
              </a:ext>
            </a:extLst>
          </p:cNvPr>
          <p:cNvSpPr/>
          <p:nvPr/>
        </p:nvSpPr>
        <p:spPr>
          <a:xfrm>
            <a:off x="11098644" y="2697171"/>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5152904" y="5700901"/>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10796140" y="5434619"/>
            <a:ext cx="577280" cy="179637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EC2326D-4FB1-4175-856E-359280D2A7E0}"/>
              </a:ext>
            </a:extLst>
          </p:cNvPr>
          <p:cNvSpPr>
            <a:spLocks noGrp="1"/>
          </p:cNvSpPr>
          <p:nvPr>
            <p:ph type="pic" sz="quarter" idx="10"/>
          </p:nvPr>
        </p:nvSpPr>
        <p:spPr/>
      </p:sp>
      <p:sp>
        <p:nvSpPr>
          <p:cNvPr id="85" name="Freeform 82">
            <a:extLst>
              <a:ext uri="{FF2B5EF4-FFF2-40B4-BE49-F238E27FC236}">
                <a16:creationId xmlns:a16="http://schemas.microsoft.com/office/drawing/2014/main" id="{D58E92EB-F4D8-4F28-BCED-892FFC585E0B}"/>
              </a:ext>
            </a:extLst>
          </p:cNvPr>
          <p:cNvSpPr/>
          <p:nvPr/>
        </p:nvSpPr>
        <p:spPr>
          <a:xfrm>
            <a:off x="161380" y="1"/>
            <a:ext cx="2280457" cy="1888625"/>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 name="PpHolder3">
            <a:extLst>
              <a:ext uri="{FF2B5EF4-FFF2-40B4-BE49-F238E27FC236}">
                <a16:creationId xmlns:a16="http://schemas.microsoft.com/office/drawing/2014/main" id="{D5BD0F05-5A4D-4BFD-BA13-7BA8C47E855F}"/>
              </a:ext>
            </a:extLst>
          </p:cNvPr>
          <p:cNvSpPr>
            <a:spLocks noGrp="1"/>
          </p:cNvSpPr>
          <p:nvPr>
            <p:ph type="pic" sz="quarter" idx="11"/>
          </p:nvPr>
        </p:nvSpPr>
        <p:spPr/>
      </p:sp>
      <p:sp>
        <p:nvSpPr>
          <p:cNvPr id="40" name="Rectangle 39">
            <a:extLst>
              <a:ext uri="{FF2B5EF4-FFF2-40B4-BE49-F238E27FC236}">
                <a16:creationId xmlns:a16="http://schemas.microsoft.com/office/drawing/2014/main" id="{A7AC4AC5-8433-4890-8BB0-4977015F27D8}"/>
              </a:ext>
            </a:extLst>
          </p:cNvPr>
          <p:cNvSpPr/>
          <p:nvPr/>
        </p:nvSpPr>
        <p:spPr>
          <a:xfrm>
            <a:off x="913797" y="950037"/>
            <a:ext cx="4266000" cy="45792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C4E78F7B-4EFF-4A92-B673-32E19B768BA5}"/>
              </a:ext>
            </a:extLst>
          </p:cNvPr>
          <p:cNvSpPr txBox="1"/>
          <p:nvPr/>
        </p:nvSpPr>
        <p:spPr>
          <a:xfrm>
            <a:off x="6096794" y="2583118"/>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6096794" y="2952450"/>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2" name="Freeform 87">
            <a:extLst>
              <a:ext uri="{FF2B5EF4-FFF2-40B4-BE49-F238E27FC236}">
                <a16:creationId xmlns:a16="http://schemas.microsoft.com/office/drawing/2014/main" id="{0C4F7B19-3899-479C-A921-A51681C4A333}"/>
              </a:ext>
            </a:extLst>
          </p:cNvPr>
          <p:cNvSpPr/>
          <p:nvPr/>
        </p:nvSpPr>
        <p:spPr>
          <a:xfrm>
            <a:off x="11298718" y="2335088"/>
            <a:ext cx="894870" cy="288464"/>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6606769" y="352388"/>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581386" y="588945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10656094" y="1219335"/>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108" name="Freeform 105">
            <a:extLst>
              <a:ext uri="{FF2B5EF4-FFF2-40B4-BE49-F238E27FC236}">
                <a16:creationId xmlns:a16="http://schemas.microsoft.com/office/drawing/2014/main" id="{D66B762E-1CB0-4EA3-A532-579C045A179B}"/>
              </a:ext>
            </a:extLst>
          </p:cNvPr>
          <p:cNvSpPr/>
          <p:nvPr/>
        </p:nvSpPr>
        <p:spPr>
          <a:xfrm>
            <a:off x="4265579" y="6167520"/>
            <a:ext cx="1753790" cy="690481"/>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6899249" y="4615479"/>
            <a:ext cx="2528950" cy="639348"/>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a:xfrm>
            <a:off x="6096794" y="1358585"/>
            <a:ext cx="6271517" cy="772107"/>
          </a:xfrm>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911681" y="4577088"/>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 name="Rectangle 9">
            <a:extLst>
              <a:ext uri="{FF2B5EF4-FFF2-40B4-BE49-F238E27FC236}">
                <a16:creationId xmlns:a16="http://schemas.microsoft.com/office/drawing/2014/main" id="{EB3D909A-A829-4509-9328-B37E974B7823}"/>
              </a:ext>
            </a:extLst>
          </p:cNvPr>
          <p:cNvSpPr/>
          <p:nvPr/>
        </p:nvSpPr>
        <p:spPr>
          <a:xfrm>
            <a:off x="6624083" y="4270330"/>
            <a:ext cx="2357175" cy="15669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82C16EB-976D-4131-9C26-6C8601E70E20}"/>
              </a:ext>
            </a:extLst>
          </p:cNvPr>
          <p:cNvSpPr/>
          <p:nvPr/>
        </p:nvSpPr>
        <p:spPr>
          <a:xfrm>
            <a:off x="9153015" y="4270329"/>
            <a:ext cx="2357175" cy="15669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4">
            <a:extLst>
              <a:ext uri="{FF2B5EF4-FFF2-40B4-BE49-F238E27FC236}">
                <a16:creationId xmlns:a16="http://schemas.microsoft.com/office/drawing/2014/main" id="{6343368E-9926-474D-A851-D48F8721C122}"/>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504113" y="472516"/>
            <a:ext cx="9575934" cy="309939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5">
            <a:extLst>
              <a:ext uri="{FF2B5EF4-FFF2-40B4-BE49-F238E27FC236}">
                <a16:creationId xmlns:a16="http://schemas.microsoft.com/office/drawing/2014/main" id="{C2DE480F-AB33-4E25-AACF-4F17AE89A128}"/>
              </a:ext>
            </a:extLst>
          </p:cNvPr>
          <p:cNvSpPr/>
          <p:nvPr/>
        </p:nvSpPr>
        <p:spPr>
          <a:xfrm>
            <a:off x="10801350" y="1"/>
            <a:ext cx="1392239" cy="1566944"/>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10508077" y="2427330"/>
            <a:ext cx="472347" cy="42217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4984080" y="3809774"/>
            <a:ext cx="247790" cy="3148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388435" y="5453198"/>
            <a:ext cx="1767373" cy="446813"/>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10689620" y="5632738"/>
            <a:ext cx="1503968" cy="1225262"/>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a:solidFill>
                <a:schemeClr val="tx1"/>
              </a:solidFill>
            </a:endParaRPr>
          </a:p>
        </p:txBody>
      </p:sp>
      <p:sp>
        <p:nvSpPr>
          <p:cNvPr id="89" name="Rectangle 88">
            <a:extLst>
              <a:ext uri="{FF2B5EF4-FFF2-40B4-BE49-F238E27FC236}">
                <a16:creationId xmlns:a16="http://schemas.microsoft.com/office/drawing/2014/main" id="{76ACFC4A-0EE0-4459-AD4F-9FB403A71D64}"/>
              </a:ext>
            </a:extLst>
          </p:cNvPr>
          <p:cNvSpPr/>
          <p:nvPr/>
        </p:nvSpPr>
        <p:spPr>
          <a:xfrm>
            <a:off x="6677249" y="4221369"/>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07B4137B-5D32-4F6C-A5C2-20B41F2C35F7}"/>
              </a:ext>
            </a:extLst>
          </p:cNvPr>
          <p:cNvSpPr/>
          <p:nvPr/>
        </p:nvSpPr>
        <p:spPr>
          <a:xfrm>
            <a:off x="9212061" y="4211967"/>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10141152" y="4451418"/>
            <a:ext cx="380900" cy="375963"/>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7592613" y="4406541"/>
            <a:ext cx="420114" cy="420841"/>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7215811"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6705304"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9744743"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9234236"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a:xfrm>
            <a:off x="911681" y="3867868"/>
            <a:ext cx="6271517" cy="772107"/>
          </a:xfrm>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3182882-584E-4BEC-A5AB-240BD98F895C}"/>
              </a:ext>
            </a:extLst>
          </p:cNvPr>
          <p:cNvSpPr>
            <a:spLocks noGrp="1"/>
          </p:cNvSpPr>
          <p:nvPr>
            <p:ph type="pic" sz="quarter" idx="11"/>
          </p:nvPr>
        </p:nvSpPr>
        <p:spPr/>
      </p:sp>
      <p:sp>
        <p:nvSpPr>
          <p:cNvPr id="3" name="PpHolder2">
            <a:extLst>
              <a:ext uri="{FF2B5EF4-FFF2-40B4-BE49-F238E27FC236}">
                <a16:creationId xmlns:a16="http://schemas.microsoft.com/office/drawing/2014/main" id="{3356491A-EBD1-4A53-BDA8-F0C0284BC17B}"/>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5859880" y="2067034"/>
            <a:ext cx="900000"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5859880" y="3059702"/>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6990041" y="2102196"/>
            <a:ext cx="1040670"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6990041" y="2316319"/>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5859880" y="3421870"/>
            <a:ext cx="900000"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5859880" y="4414538"/>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6990041" y="3457031"/>
            <a:ext cx="1061509"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6990041" y="3671154"/>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5859880" y="4776706"/>
            <a:ext cx="900000" cy="9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5859880" y="5769374"/>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6990041" y="4806975"/>
            <a:ext cx="1059906"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6990041" y="5021098"/>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1641276"/>
            <a:ext cx="838839" cy="328795"/>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25521240-FF22-4B17-A426-BCD36393A4A9}"/>
              </a:ext>
            </a:extLst>
          </p:cNvPr>
          <p:cNvSpPr/>
          <p:nvPr/>
        </p:nvSpPr>
        <p:spPr>
          <a:xfrm>
            <a:off x="3885633" y="5958001"/>
            <a:ext cx="2193403" cy="900000"/>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4880718" y="395747"/>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11173995" y="3001610"/>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a:p>
        </p:txBody>
      </p:sp>
      <p:sp>
        <p:nvSpPr>
          <p:cNvPr id="91" name="Freeform 53">
            <a:extLst>
              <a:ext uri="{FF2B5EF4-FFF2-40B4-BE49-F238E27FC236}">
                <a16:creationId xmlns:a16="http://schemas.microsoft.com/office/drawing/2014/main" id="{1622548E-1919-4D23-80B5-5C40EC862ED4}"/>
              </a:ext>
            </a:extLst>
          </p:cNvPr>
          <p:cNvSpPr/>
          <p:nvPr/>
        </p:nvSpPr>
        <p:spPr>
          <a:xfrm>
            <a:off x="9718158" y="6395296"/>
            <a:ext cx="737080" cy="462703"/>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3018392" y="5938402"/>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204840" y="195025"/>
            <a:ext cx="924771" cy="922363"/>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6097876" y="2308527"/>
            <a:ext cx="424008" cy="417015"/>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6085993" y="5002819"/>
            <a:ext cx="447774" cy="447774"/>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6098602" y="3661336"/>
            <a:ext cx="422557" cy="421068"/>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a:p>
          </p:txBody>
        </p:sp>
      </p:grpSp>
      <p:sp>
        <p:nvSpPr>
          <p:cNvPr id="143" name="Freeform 140">
            <a:extLst>
              <a:ext uri="{FF2B5EF4-FFF2-40B4-BE49-F238E27FC236}">
                <a16:creationId xmlns:a16="http://schemas.microsoft.com/office/drawing/2014/main" id="{5500C5F1-92D3-4993-A831-5366E91D3A35}"/>
              </a:ext>
            </a:extLst>
          </p:cNvPr>
          <p:cNvSpPr/>
          <p:nvPr/>
        </p:nvSpPr>
        <p:spPr>
          <a:xfrm>
            <a:off x="10516445" y="0"/>
            <a:ext cx="1677143" cy="1457516"/>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145" name="Rectangle 144">
            <a:extLst>
              <a:ext uri="{FF2B5EF4-FFF2-40B4-BE49-F238E27FC236}">
                <a16:creationId xmlns:a16="http://schemas.microsoft.com/office/drawing/2014/main" id="{05C9F1BF-BB69-46E7-95E0-A0BBB13E6958}"/>
              </a:ext>
            </a:extLst>
          </p:cNvPr>
          <p:cNvSpPr/>
          <p:nvPr/>
        </p:nvSpPr>
        <p:spPr>
          <a:xfrm>
            <a:off x="5902411" y="2024502"/>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C04BD656-BBFD-420C-A94D-8A22F04BBC48}"/>
              </a:ext>
            </a:extLst>
          </p:cNvPr>
          <p:cNvSpPr/>
          <p:nvPr/>
        </p:nvSpPr>
        <p:spPr>
          <a:xfrm>
            <a:off x="5902411" y="337604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0574182C-4044-49EE-AD2F-93C054FBA5E9}"/>
              </a:ext>
            </a:extLst>
          </p:cNvPr>
          <p:cNvSpPr/>
          <p:nvPr/>
        </p:nvSpPr>
        <p:spPr>
          <a:xfrm>
            <a:off x="5902411" y="473592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226B308-1FDA-44F9-BD73-428C3364A025}"/>
              </a:ext>
            </a:extLst>
          </p:cNvPr>
          <p:cNvSpPr/>
          <p:nvPr/>
        </p:nvSpPr>
        <p:spPr>
          <a:xfrm>
            <a:off x="1894573" y="740150"/>
            <a:ext cx="2728632" cy="47641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19BF01F4-B047-42EA-A9A2-CE422962998E}"/>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10487507" y="1075543"/>
            <a:ext cx="2330895" cy="589278"/>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4688676"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F7B2785-D1AA-4EA2-9DD4-0094786ECEF2}"/>
              </a:ext>
            </a:extLst>
          </p:cNvPr>
          <p:cNvSpPr/>
          <p:nvPr/>
        </p:nvSpPr>
        <p:spPr>
          <a:xfrm>
            <a:off x="8321168"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CB01FEA-55AC-4CD8-93F2-7390D4BC0E6C}"/>
              </a:ext>
            </a:extLst>
          </p:cNvPr>
          <p:cNvSpPr/>
          <p:nvPr/>
        </p:nvSpPr>
        <p:spPr>
          <a:xfrm>
            <a:off x="4658702"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B63592-FD4A-46AD-B544-781A6F1D7A1B}"/>
              </a:ext>
            </a:extLst>
          </p:cNvPr>
          <p:cNvSpPr/>
          <p:nvPr/>
        </p:nvSpPr>
        <p:spPr>
          <a:xfrm>
            <a:off x="8291194"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4965182"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8597674" y="4032718"/>
            <a:ext cx="35959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4547770" y="2701680"/>
            <a:ext cx="675185" cy="369332"/>
          </a:xfrm>
          <a:prstGeom prst="rect">
            <a:avLst/>
          </a:prstGeom>
          <a:noFill/>
        </p:spPr>
        <p:txBody>
          <a:bodyPr wrap="none" rtlCol="0">
            <a:spAutoFit/>
          </a:bodyPr>
          <a:lstStyle/>
          <a:p>
            <a:pPr algn="l"/>
            <a:r>
              <a:rPr lang="en-US" sz="1800" b="1" i="0">
                <a:solidFill>
                  <a:schemeClr val="accent1"/>
                </a:solidFill>
                <a:effectLst/>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4547770"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8204059" y="4329550"/>
            <a:ext cx="671979" cy="369332"/>
          </a:xfrm>
          <a:prstGeom prst="rect">
            <a:avLst/>
          </a:prstGeom>
          <a:noFill/>
        </p:spPr>
        <p:txBody>
          <a:bodyPr wrap="none" rtlCol="0">
            <a:spAutoFit/>
          </a:bodyPr>
          <a:lstStyle/>
          <a:p>
            <a:pPr algn="l"/>
            <a:r>
              <a:rPr lang="en-US" sz="1800" b="1" i="0">
                <a:solidFill>
                  <a:schemeClr val="accent2"/>
                </a:solidFill>
                <a:effectLst/>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8204059"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9619986" y="1882189"/>
            <a:ext cx="227166" cy="268647"/>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a:p>
        </p:txBody>
      </p:sp>
      <p:sp>
        <p:nvSpPr>
          <p:cNvPr id="86" name="Freeform 81">
            <a:extLst>
              <a:ext uri="{FF2B5EF4-FFF2-40B4-BE49-F238E27FC236}">
                <a16:creationId xmlns:a16="http://schemas.microsoft.com/office/drawing/2014/main" id="{E20BFC64-CC57-4710-82AF-872845D881AB}"/>
              </a:ext>
            </a:extLst>
          </p:cNvPr>
          <p:cNvSpPr/>
          <p:nvPr/>
        </p:nvSpPr>
        <p:spPr>
          <a:xfrm>
            <a:off x="3405009" y="5242724"/>
            <a:ext cx="2163342" cy="1615277"/>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88" name="Freeform 83">
            <a:extLst>
              <a:ext uri="{FF2B5EF4-FFF2-40B4-BE49-F238E27FC236}">
                <a16:creationId xmlns:a16="http://schemas.microsoft.com/office/drawing/2014/main" id="{7CBA49A2-77DA-445E-B041-3456EE9DE883}"/>
              </a:ext>
            </a:extLst>
          </p:cNvPr>
          <p:cNvSpPr/>
          <p:nvPr/>
        </p:nvSpPr>
        <p:spPr>
          <a:xfrm>
            <a:off x="2871546" y="4932949"/>
            <a:ext cx="2164917" cy="1925052"/>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94" name="Freeform 89">
            <a:extLst>
              <a:ext uri="{FF2B5EF4-FFF2-40B4-BE49-F238E27FC236}">
                <a16:creationId xmlns:a16="http://schemas.microsoft.com/office/drawing/2014/main" id="{45799BEB-589E-4093-BAAD-B708B64E2740}"/>
              </a:ext>
            </a:extLst>
          </p:cNvPr>
          <p:cNvSpPr/>
          <p:nvPr/>
        </p:nvSpPr>
        <p:spPr>
          <a:xfrm>
            <a:off x="5741251" y="1"/>
            <a:ext cx="992307" cy="746929"/>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98" name="Freeform 95">
            <a:extLst>
              <a:ext uri="{FF2B5EF4-FFF2-40B4-BE49-F238E27FC236}">
                <a16:creationId xmlns:a16="http://schemas.microsoft.com/office/drawing/2014/main" id="{AA2A2E0A-1686-48B8-8640-C5FCB6EE1C84}"/>
              </a:ext>
            </a:extLst>
          </p:cNvPr>
          <p:cNvSpPr/>
          <p:nvPr/>
        </p:nvSpPr>
        <p:spPr>
          <a:xfrm>
            <a:off x="9210472" y="6391524"/>
            <a:ext cx="681451" cy="466477"/>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11032108" y="5681746"/>
            <a:ext cx="890385" cy="441370"/>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6539628" y="4588491"/>
            <a:ext cx="318284" cy="248197"/>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89471" y="232509"/>
            <a:ext cx="1946874" cy="194687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a:p>
        </p:txBody>
      </p:sp>
      <p:sp>
        <p:nvSpPr>
          <p:cNvPr id="15" name="PpHolder2">
            <a:extLst>
              <a:ext uri="{FF2B5EF4-FFF2-40B4-BE49-F238E27FC236}">
                <a16:creationId xmlns:a16="http://schemas.microsoft.com/office/drawing/2014/main" id="{3A01DD8C-F1AA-4359-B6DD-711FD54826A7}"/>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2266319"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A4BB7D76-4816-470A-8884-A78744E28083}"/>
              </a:ext>
            </a:extLst>
          </p:cNvPr>
          <p:cNvSpPr/>
          <p:nvPr/>
        </p:nvSpPr>
        <p:spPr>
          <a:xfrm>
            <a:off x="5898811"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7B835264-42B9-40DC-AC45-54B0C4580F15}"/>
              </a:ext>
            </a:extLst>
          </p:cNvPr>
          <p:cNvSpPr/>
          <p:nvPr/>
        </p:nvSpPr>
        <p:spPr>
          <a:xfrm>
            <a:off x="2236345"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919B1F0D-2FE9-445F-9D2D-2946D736CF93}"/>
              </a:ext>
            </a:extLst>
          </p:cNvPr>
          <p:cNvSpPr/>
          <p:nvPr/>
        </p:nvSpPr>
        <p:spPr>
          <a:xfrm>
            <a:off x="5868837"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2542825"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2125413" y="2701680"/>
            <a:ext cx="671979" cy="369332"/>
          </a:xfrm>
          <a:prstGeom prst="rect">
            <a:avLst/>
          </a:prstGeom>
          <a:noFill/>
        </p:spPr>
        <p:txBody>
          <a:bodyPr wrap="none" rtlCol="0">
            <a:spAutoFit/>
          </a:bodyPr>
          <a:lstStyle/>
          <a:p>
            <a:pPr algn="l"/>
            <a:r>
              <a:rPr lang="en-US" sz="1800" b="1" i="0">
                <a:solidFill>
                  <a:schemeClr val="accent3"/>
                </a:solidFill>
                <a:effectLst/>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2125413"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5781702" y="4329550"/>
            <a:ext cx="675185" cy="369332"/>
          </a:xfrm>
          <a:prstGeom prst="rect">
            <a:avLst/>
          </a:prstGeom>
          <a:noFill/>
        </p:spPr>
        <p:txBody>
          <a:bodyPr wrap="none" rtlCol="0">
            <a:spAutoFit/>
          </a:bodyPr>
          <a:lstStyle/>
          <a:p>
            <a:pPr algn="l"/>
            <a:r>
              <a:rPr lang="en-US" sz="1800" b="1" i="0">
                <a:solidFill>
                  <a:schemeClr val="accent4"/>
                </a:solidFill>
                <a:effectLst/>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5781702"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4032718"/>
            <a:ext cx="22663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702547" y="1"/>
            <a:ext cx="2093242" cy="1744577"/>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9597169" y="5986077"/>
            <a:ext cx="2330895" cy="589278"/>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995863" y="5100803"/>
            <a:ext cx="1058779" cy="524844"/>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435765" y="4646745"/>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4625487" y="1767301"/>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F4741EC-243A-472B-A493-13E341495740}"/>
              </a:ext>
            </a:extLst>
          </p:cNvPr>
          <p:cNvSpPr/>
          <p:nvPr/>
        </p:nvSpPr>
        <p:spPr>
          <a:xfrm>
            <a:off x="5748511" y="5871034"/>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sp>
        <p:nvSpPr>
          <p:cNvPr id="72" name="Freeform 69">
            <a:extLst>
              <a:ext uri="{FF2B5EF4-FFF2-40B4-BE49-F238E27FC236}">
                <a16:creationId xmlns:a16="http://schemas.microsoft.com/office/drawing/2014/main" id="{18A29287-E3EE-49BC-B317-B2B3BB0E3912}"/>
              </a:ext>
            </a:extLst>
          </p:cNvPr>
          <p:cNvSpPr/>
          <p:nvPr/>
        </p:nvSpPr>
        <p:spPr>
          <a:xfrm>
            <a:off x="5895457"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6" name="Freeform 73">
            <a:extLst>
              <a:ext uri="{FF2B5EF4-FFF2-40B4-BE49-F238E27FC236}">
                <a16:creationId xmlns:a16="http://schemas.microsoft.com/office/drawing/2014/main" id="{C04C5F9C-1A32-4365-BB9E-6B7C721C34A4}"/>
              </a:ext>
            </a:extLst>
          </p:cNvPr>
          <p:cNvSpPr/>
          <p:nvPr/>
        </p:nvSpPr>
        <p:spPr>
          <a:xfrm>
            <a:off x="11234760" y="4778988"/>
            <a:ext cx="958829" cy="322211"/>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 name="PpHolder21">
            <a:extLst>
              <a:ext uri="{FF2B5EF4-FFF2-40B4-BE49-F238E27FC236}">
                <a16:creationId xmlns:a16="http://schemas.microsoft.com/office/drawing/2014/main" id="{982BD638-6A2A-455E-8652-96DB913299C5}"/>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7840149" y="377650"/>
            <a:ext cx="2202124" cy="355289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77EDCA5-B866-4F5A-AE67-82E4E925B6C9}"/>
              </a:ext>
            </a:extLst>
          </p:cNvPr>
          <p:cNvSpPr>
            <a:spLocks noGrp="1"/>
          </p:cNvSpPr>
          <p:nvPr>
            <p:ph type="pic" sz="quarter" idx="12"/>
          </p:nvPr>
        </p:nvSpPr>
        <p:spPr/>
      </p:sp>
      <p:sp>
        <p:nvSpPr>
          <p:cNvPr id="5" name="PpHolder2">
            <a:extLst>
              <a:ext uri="{FF2B5EF4-FFF2-40B4-BE49-F238E27FC236}">
                <a16:creationId xmlns:a16="http://schemas.microsoft.com/office/drawing/2014/main" id="{1D043B79-EB48-40F3-ADF2-84DB02B869A8}"/>
              </a:ext>
            </a:extLst>
          </p:cNvPr>
          <p:cNvSpPr>
            <a:spLocks noGrp="1"/>
          </p:cNvSpPr>
          <p:nvPr>
            <p:ph type="pic" sz="quarter" idx="11"/>
          </p:nvPr>
        </p:nvSpPr>
        <p:spPr/>
      </p:sp>
      <p:sp>
        <p:nvSpPr>
          <p:cNvPr id="3" name="PpHolder3">
            <a:extLst>
              <a:ext uri="{FF2B5EF4-FFF2-40B4-BE49-F238E27FC236}">
                <a16:creationId xmlns:a16="http://schemas.microsoft.com/office/drawing/2014/main" id="{3D51A124-8DE4-45CE-AE0F-A222343ED0DE}"/>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7468276" y="1010649"/>
            <a:ext cx="3047755" cy="220177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D95FD3E-40A8-4AAF-917E-43CA5488A5FB}"/>
              </a:ext>
            </a:extLst>
          </p:cNvPr>
          <p:cNvSpPr/>
          <p:nvPr/>
        </p:nvSpPr>
        <p:spPr>
          <a:xfrm>
            <a:off x="709431" y="2971796"/>
            <a:ext cx="5799222" cy="1780673"/>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2E8710-6B9C-4BEE-9256-5905248170ED}"/>
              </a:ext>
            </a:extLst>
          </p:cNvPr>
          <p:cNvSpPr txBox="1"/>
          <p:nvPr/>
        </p:nvSpPr>
        <p:spPr>
          <a:xfrm>
            <a:off x="1116212" y="3261968"/>
            <a:ext cx="4985660" cy="1200329"/>
          </a:xfrm>
          <a:prstGeom prst="rect">
            <a:avLst/>
          </a:prstGeom>
          <a:noFill/>
        </p:spPr>
        <p:txBody>
          <a:bodyPr wrap="none" rtlCol="0">
            <a:spAutoFit/>
          </a:bodyPr>
          <a:lstStyle/>
          <a:p>
            <a:pPr algn="l"/>
            <a:r>
              <a:rPr lang="en-US" sz="3600" b="1" i="0">
                <a:solidFill>
                  <a:schemeClr val="bg2"/>
                </a:solidFill>
                <a:effectLst/>
                <a:latin typeface="+mj-lt"/>
              </a:rPr>
              <a:t>From the first</a:t>
            </a:r>
          </a:p>
          <a:p>
            <a:pPr algn="l"/>
            <a:r>
              <a:rPr lang="en-US" sz="3600" b="1" i="0">
                <a:solidFill>
                  <a:schemeClr val="bg2"/>
                </a:solidFill>
                <a:effectLst/>
                <a:latin typeface="+mj-lt"/>
              </a:rPr>
              <a:t>glance to the last bite.</a:t>
            </a:r>
            <a:endParaRPr lang="en-US" sz="3600" b="1" i="0">
              <a:solidFill>
                <a:schemeClr val="bg2"/>
              </a:solidFill>
              <a:effectLst/>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498957" y="4593814"/>
            <a:ext cx="2402903" cy="60748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8979109" y="5002764"/>
            <a:ext cx="2848300" cy="185523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C9AC9C95-2F3A-496B-B08B-8F97C828946D}"/>
              </a:ext>
            </a:extLst>
          </p:cNvPr>
          <p:cNvSpPr/>
          <p:nvPr/>
        </p:nvSpPr>
        <p:spPr>
          <a:xfrm>
            <a:off x="631944" y="1"/>
            <a:ext cx="1536470" cy="48025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5" name="Freeform: Shape 54">
            <a:extLst>
              <a:ext uri="{FF2B5EF4-FFF2-40B4-BE49-F238E27FC236}">
                <a16:creationId xmlns:a16="http://schemas.microsoft.com/office/drawing/2014/main" id="{E4214705-31B1-4590-9CB9-3B0D16CAD3B0}"/>
              </a:ext>
            </a:extLst>
          </p:cNvPr>
          <p:cNvSpPr/>
          <p:nvPr/>
        </p:nvSpPr>
        <p:spPr>
          <a:xfrm>
            <a:off x="3347970" y="5354647"/>
            <a:ext cx="1281805" cy="1281954"/>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3277306" y="5517026"/>
            <a:ext cx="1185232" cy="1185232"/>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2237774" y="1988183"/>
            <a:ext cx="303090" cy="38505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35" name="Freeform 132">
            <a:extLst>
              <a:ext uri="{FF2B5EF4-FFF2-40B4-BE49-F238E27FC236}">
                <a16:creationId xmlns:a16="http://schemas.microsoft.com/office/drawing/2014/main" id="{E604D61F-89ED-4D63-ACCA-2A57095F2B36}"/>
              </a:ext>
            </a:extLst>
          </p:cNvPr>
          <p:cNvSpPr/>
          <p:nvPr/>
        </p:nvSpPr>
        <p:spPr>
          <a:xfrm>
            <a:off x="11456074" y="3574970"/>
            <a:ext cx="737514" cy="469889"/>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137" name="Freeform: Shape 136">
            <a:extLst>
              <a:ext uri="{FF2B5EF4-FFF2-40B4-BE49-F238E27FC236}">
                <a16:creationId xmlns:a16="http://schemas.microsoft.com/office/drawing/2014/main" id="{A8FB5FFB-DBEA-4A27-9D8F-E3E00B1A8AAB}"/>
              </a:ext>
            </a:extLst>
          </p:cNvPr>
          <p:cNvSpPr/>
          <p:nvPr/>
        </p:nvSpPr>
        <p:spPr>
          <a:xfrm>
            <a:off x="10743842" y="304386"/>
            <a:ext cx="393534" cy="3517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353">
      <a:dk1>
        <a:sysClr val="windowText" lastClr="000000"/>
      </a:dk1>
      <a:lt1>
        <a:sysClr val="window" lastClr="FFFFFF"/>
      </a:lt1>
      <a:dk2>
        <a:srgbClr val="464646"/>
      </a:dk2>
      <a:lt2>
        <a:srgbClr val="FFFFFF"/>
      </a:lt2>
      <a:accent1>
        <a:srgbClr val="F26A66"/>
      </a:accent1>
      <a:accent2>
        <a:srgbClr val="3386F4"/>
      </a:accent2>
      <a:accent3>
        <a:srgbClr val="FAAA21"/>
      </a:accent3>
      <a:accent4>
        <a:srgbClr val="303452"/>
      </a:accent4>
      <a:accent5>
        <a:srgbClr val="6BA42C"/>
      </a:accent5>
      <a:accent6>
        <a:srgbClr val="0094C8"/>
      </a:accent6>
      <a:hlink>
        <a:srgbClr val="A05024"/>
      </a:hlink>
      <a:folHlink>
        <a:srgbClr val="FEC037"/>
      </a:folHlink>
    </a:clrScheme>
    <a:fontScheme name="Custom 86">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14312</TotalTime>
  <Words>1769</Words>
  <Application>Microsoft Office PowerPoint</Application>
  <PresentationFormat>Custom</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656</cp:revision>
  <dcterms:created xsi:type="dcterms:W3CDTF">2018-11-06T00:42:49Z</dcterms:created>
  <dcterms:modified xsi:type="dcterms:W3CDTF">2020-11-09T03:22:03Z</dcterms:modified>
</cp:coreProperties>
</file>