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58" r:id="rId2"/>
    <p:sldId id="260" r:id="rId3"/>
    <p:sldId id="288"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9" r:id="rId22"/>
    <p:sldId id="278" r:id="rId23"/>
    <p:sldId id="280" r:id="rId24"/>
    <p:sldId id="281" r:id="rId25"/>
    <p:sldId id="282" r:id="rId26"/>
    <p:sldId id="283" r:id="rId27"/>
    <p:sldId id="284" r:id="rId28"/>
    <p:sldId id="285" r:id="rId29"/>
    <p:sldId id="286" r:id="rId30"/>
    <p:sldId id="287" r:id="rId31"/>
  </p:sldIdLst>
  <p:sldSz cx="9144000" cy="6858000" type="screen4x3"/>
  <p:notesSz cx="9144000" cy="6858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15:guide id="1" pos="2880"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160" userDrawn="1">
          <p15:clr>
            <a:srgbClr val="A4A3A4"/>
          </p15:clr>
        </p15:guide>
        <p15:guide id="2" pos="288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19" autoAdjust="0"/>
    <p:restoredTop sz="94660" autoAdjust="0"/>
  </p:normalViewPr>
  <p:slideViewPr>
    <p:cSldViewPr snapToGrid="0">
      <p:cViewPr varScale="1">
        <p:scale>
          <a:sx n="114" d="100"/>
          <a:sy n="114" d="100"/>
        </p:scale>
        <p:origin x="1596" y="114"/>
      </p:cViewPr>
      <p:guideLst>
        <p:guide pos="2880"/>
        <p:guide orient="horz" pos="216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6"/>
              </a:solidFill>
              <a:ln w="19050">
                <a:noFill/>
              </a:ln>
              <a:effectLst/>
            </c:spPr>
            <c:extLst>
              <c:ext xmlns:c16="http://schemas.microsoft.com/office/drawing/2014/chart" uri="{C3380CC4-5D6E-409C-BE32-E72D297353CC}">
                <c16:uniqueId val="{00000001-5F78-47FF-A3AC-73ADCBA990A7}"/>
              </c:ext>
            </c:extLst>
          </c:dPt>
          <c:dPt>
            <c:idx val="1"/>
            <c:bubble3D val="0"/>
            <c:spPr>
              <a:noFill/>
              <a:ln w="19050">
                <a:noFill/>
              </a:ln>
              <a:effectLst/>
            </c:spPr>
            <c:extLst>
              <c:ext xmlns:c16="http://schemas.microsoft.com/office/drawing/2014/chart" uri="{C3380CC4-5D6E-409C-BE32-E72D297353CC}">
                <c16:uniqueId val="{00000003-5F78-47FF-A3AC-73ADCBA990A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5F78-47FF-A3AC-73ADCBA990A7}"/>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5F78-47FF-A3AC-73ADCBA990A7}"/>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5F78-47FF-A3AC-73ADCBA990A7}"/>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2"/>
              </a:solidFill>
              <a:ln w="19050">
                <a:noFill/>
              </a:ln>
              <a:effectLst/>
            </c:spPr>
            <c:extLst>
              <c:ext xmlns:c16="http://schemas.microsoft.com/office/drawing/2014/chart" uri="{C3380CC4-5D6E-409C-BE32-E72D297353CC}">
                <c16:uniqueId val="{00000001-7F42-45BD-8A1C-419CB10C6D98}"/>
              </c:ext>
            </c:extLst>
          </c:dPt>
          <c:dPt>
            <c:idx val="1"/>
            <c:bubble3D val="0"/>
            <c:spPr>
              <a:noFill/>
              <a:ln w="19050">
                <a:noFill/>
              </a:ln>
              <a:effectLst/>
            </c:spPr>
            <c:extLst>
              <c:ext xmlns:c16="http://schemas.microsoft.com/office/drawing/2014/chart" uri="{C3380CC4-5D6E-409C-BE32-E72D297353CC}">
                <c16:uniqueId val="{00000003-7F42-45BD-8A1C-419CB10C6D9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F42-45BD-8A1C-419CB10C6D9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F42-45BD-8A1C-419CB10C6D98}"/>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7F42-45BD-8A1C-419CB10C6D98}"/>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4"/>
              </a:solidFill>
              <a:ln w="19050">
                <a:noFill/>
              </a:ln>
              <a:effectLst/>
            </c:spPr>
            <c:extLst>
              <c:ext xmlns:c16="http://schemas.microsoft.com/office/drawing/2014/chart" uri="{C3380CC4-5D6E-409C-BE32-E72D297353CC}">
                <c16:uniqueId val="{00000001-43B8-473D-BE7F-BEAE206E9283}"/>
              </c:ext>
            </c:extLst>
          </c:dPt>
          <c:dPt>
            <c:idx val="1"/>
            <c:bubble3D val="0"/>
            <c:spPr>
              <a:noFill/>
              <a:ln w="19050">
                <a:noFill/>
              </a:ln>
              <a:effectLst/>
            </c:spPr>
            <c:extLst>
              <c:ext xmlns:c16="http://schemas.microsoft.com/office/drawing/2014/chart" uri="{C3380CC4-5D6E-409C-BE32-E72D297353CC}">
                <c16:uniqueId val="{00000003-43B8-473D-BE7F-BEAE206E928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3B8-473D-BE7F-BEAE206E928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3B8-473D-BE7F-BEAE206E9283}"/>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43B8-473D-BE7F-BEAE206E9283}"/>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3-6A88-4478-A017-E578BC98F9EC}"/>
              </c:ext>
            </c:extLst>
          </c:dPt>
          <c:cat>
            <c:strRef>
              <c:f>Sheet1!$A$2:$A$3</c:f>
              <c:strCache>
                <c:ptCount val="2"/>
                <c:pt idx="0">
                  <c:v>One</c:v>
                </c:pt>
                <c:pt idx="1">
                  <c:v>Two</c:v>
                </c:pt>
              </c:strCache>
            </c:strRef>
          </c:cat>
          <c:val>
            <c:numRef>
              <c:f>Sheet1!$B$2:$B$3</c:f>
              <c:numCache>
                <c:formatCode>General</c:formatCode>
                <c:ptCount val="2"/>
                <c:pt idx="0">
                  <c:v>75</c:v>
                </c:pt>
                <c:pt idx="1">
                  <c:v>25</c:v>
                </c:pt>
              </c:numCache>
            </c:numRef>
          </c:val>
          <c:extLst>
            <c:ext xmlns:c16="http://schemas.microsoft.com/office/drawing/2014/chart" uri="{C3380CC4-5D6E-409C-BE32-E72D297353CC}">
              <c16:uniqueId val="{00000004-6A88-4478-A017-E578BC98F9EC}"/>
            </c:ext>
          </c:extLst>
        </c:ser>
        <c:ser>
          <c:idx val="1"/>
          <c:order val="1"/>
          <c:tx>
            <c:strRef>
              <c:f>Sheet1!$C$1</c:f>
              <c:strCache>
                <c:ptCount val="1"/>
                <c:pt idx="0">
                  <c:v>Column1</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6-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8-6A88-4478-A017-E578BC98F9EC}"/>
              </c:ext>
            </c:extLst>
          </c:dPt>
          <c:cat>
            <c:strRef>
              <c:f>Sheet1!$A$2:$A$3</c:f>
              <c:strCache>
                <c:ptCount val="2"/>
                <c:pt idx="0">
                  <c:v>One</c:v>
                </c:pt>
                <c:pt idx="1">
                  <c:v>Two</c:v>
                </c:pt>
              </c:strCache>
            </c:strRef>
          </c:cat>
          <c:val>
            <c:numRef>
              <c:f>Sheet1!$C$2:$C$3</c:f>
              <c:numCache>
                <c:formatCode>General</c:formatCode>
                <c:ptCount val="2"/>
                <c:pt idx="0">
                  <c:v>65</c:v>
                </c:pt>
                <c:pt idx="1">
                  <c:v>35</c:v>
                </c:pt>
              </c:numCache>
            </c:numRef>
          </c:val>
          <c:extLst>
            <c:ext xmlns:c16="http://schemas.microsoft.com/office/drawing/2014/chart" uri="{C3380CC4-5D6E-409C-BE32-E72D297353CC}">
              <c16:uniqueId val="{00000009-6A88-4478-A017-E578BC98F9EC}"/>
            </c:ext>
          </c:extLst>
        </c:ser>
        <c:ser>
          <c:idx val="2"/>
          <c:order val="2"/>
          <c:tx>
            <c:strRef>
              <c:f>Sheet1!$D$1</c:f>
              <c:strCache>
                <c:ptCount val="1"/>
                <c:pt idx="0">
                  <c:v>Column2</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B-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D-6A88-4478-A017-E578BC98F9EC}"/>
              </c:ext>
            </c:extLst>
          </c:dPt>
          <c:cat>
            <c:strRef>
              <c:f>Sheet1!$A$2:$A$3</c:f>
              <c:strCache>
                <c:ptCount val="2"/>
                <c:pt idx="0">
                  <c:v>One</c:v>
                </c:pt>
                <c:pt idx="1">
                  <c:v>Two</c:v>
                </c:pt>
              </c:strCache>
            </c:strRef>
          </c:cat>
          <c:val>
            <c:numRef>
              <c:f>Sheet1!$D$2:$D$3</c:f>
              <c:numCache>
                <c:formatCode>General</c:formatCode>
                <c:ptCount val="2"/>
                <c:pt idx="0">
                  <c:v>60</c:v>
                </c:pt>
                <c:pt idx="1">
                  <c:v>40</c:v>
                </c:pt>
              </c:numCache>
            </c:numRef>
          </c:val>
          <c:extLst>
            <c:ext xmlns:c16="http://schemas.microsoft.com/office/drawing/2014/chart" uri="{C3380CC4-5D6E-409C-BE32-E72D297353CC}">
              <c16:uniqueId val="{0000000E-6A88-4478-A017-E578BC98F9EC}"/>
            </c:ext>
          </c:extLst>
        </c:ser>
        <c:ser>
          <c:idx val="3"/>
          <c:order val="3"/>
          <c:tx>
            <c:strRef>
              <c:f>Sheet1!$E$1</c:f>
              <c:strCache>
                <c:ptCount val="1"/>
                <c:pt idx="0">
                  <c:v>Column3</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10-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12-6A88-4478-A017-E578BC98F9EC}"/>
              </c:ext>
            </c:extLst>
          </c:dPt>
          <c:cat>
            <c:strRef>
              <c:f>Sheet1!$A$2:$A$3</c:f>
              <c:strCache>
                <c:ptCount val="2"/>
                <c:pt idx="0">
                  <c:v>One</c:v>
                </c:pt>
                <c:pt idx="1">
                  <c:v>Two</c:v>
                </c:pt>
              </c:strCache>
            </c:strRef>
          </c:cat>
          <c:val>
            <c:numRef>
              <c:f>Sheet1!$E$2:$E$3</c:f>
              <c:numCache>
                <c:formatCode>General</c:formatCode>
                <c:ptCount val="2"/>
                <c:pt idx="0">
                  <c:v>55</c:v>
                </c:pt>
                <c:pt idx="1">
                  <c:v>45</c:v>
                </c:pt>
              </c:numCache>
            </c:numRef>
          </c:val>
          <c:extLst>
            <c:ext xmlns:c16="http://schemas.microsoft.com/office/drawing/2014/chart" uri="{C3380CC4-5D6E-409C-BE32-E72D297353CC}">
              <c16:uniqueId val="{00000013-6A88-4478-A017-E578BC98F9EC}"/>
            </c:ext>
          </c:extLst>
        </c:ser>
        <c:dLbls>
          <c:showLegendKey val="0"/>
          <c:showVal val="0"/>
          <c:showCatName val="0"/>
          <c:showSerName val="0"/>
          <c:showPercent val="0"/>
          <c:showBubbleSize val="0"/>
          <c:showLeaderLines val="1"/>
        </c:dLbls>
        <c:firstSliceAng val="0"/>
        <c:holeSize val="43"/>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128-42C2-A175-D0CA0A5C3D3C}"/>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128-42C2-A175-D0CA0A5C3D3C}"/>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5128-42C2-A175-D0CA0A5C3D3C}"/>
            </c:ext>
          </c:extLst>
        </c:ser>
        <c:dLbls>
          <c:showLegendKey val="0"/>
          <c:showVal val="0"/>
          <c:showCatName val="0"/>
          <c:showSerName val="0"/>
          <c:showPercent val="0"/>
          <c:showBubbleSize val="0"/>
        </c:dLbls>
        <c:gapWidth val="250"/>
        <c:axId val="2109336768"/>
        <c:axId val="18066383"/>
      </c:barChart>
      <c:catAx>
        <c:axId val="2109336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8066383"/>
        <c:crosses val="autoZero"/>
        <c:auto val="1"/>
        <c:lblAlgn val="ctr"/>
        <c:lblOffset val="100"/>
        <c:noMultiLvlLbl val="0"/>
      </c:catAx>
      <c:valAx>
        <c:axId val="1806638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10933676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3"/>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82CC-4D75-97D3-60DC504373F6}"/>
            </c:ext>
          </c:extLst>
        </c:ser>
        <c:ser>
          <c:idx val="1"/>
          <c:order val="1"/>
          <c:tx>
            <c:strRef>
              <c:f>Sheet1!$C$1</c:f>
              <c:strCache>
                <c:ptCount val="1"/>
                <c:pt idx="0">
                  <c:v>Series 2</c:v>
                </c:pt>
              </c:strCache>
            </c:strRef>
          </c:tx>
          <c:spPr>
            <a:ln w="28575" cap="rnd">
              <a:solidFill>
                <a:schemeClr val="accent2"/>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82CC-4D75-97D3-60DC504373F6}"/>
            </c:ext>
          </c:extLst>
        </c:ser>
        <c:ser>
          <c:idx val="2"/>
          <c:order val="2"/>
          <c:tx>
            <c:strRef>
              <c:f>Sheet1!$D$1</c:f>
              <c:strCache>
                <c:ptCount val="1"/>
                <c:pt idx="0">
                  <c:v>Series 3</c:v>
                </c:pt>
              </c:strCache>
            </c:strRef>
          </c:tx>
          <c:spPr>
            <a:ln w="28575" cap="rnd">
              <a:solidFill>
                <a:schemeClr val="accent3"/>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82CC-4D75-97D3-60DC504373F6}"/>
            </c:ext>
          </c:extLst>
        </c:ser>
        <c:dLbls>
          <c:showLegendKey val="0"/>
          <c:showVal val="0"/>
          <c:showCatName val="0"/>
          <c:showSerName val="0"/>
          <c:showPercent val="0"/>
          <c:showBubbleSize val="0"/>
        </c:dLbls>
        <c:smooth val="0"/>
        <c:axId val="1697756784"/>
        <c:axId val="1606515456"/>
      </c:lineChart>
      <c:catAx>
        <c:axId val="1697756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606515456"/>
        <c:crosses val="autoZero"/>
        <c:auto val="1"/>
        <c:lblAlgn val="ctr"/>
        <c:lblOffset val="100"/>
        <c:noMultiLvlLbl val="0"/>
      </c:catAx>
      <c:valAx>
        <c:axId val="16065154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697756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19050" cap="rnd">
              <a:solidFill>
                <a:schemeClr val="accent1"/>
              </a:solidFill>
              <a:round/>
            </a:ln>
            <a:effectLst/>
          </c:spPr>
          <c:marker>
            <c:symbol val="circle"/>
            <c:size val="7"/>
            <c:spPr>
              <a:solidFill>
                <a:schemeClr val="accent1"/>
              </a:solidFill>
              <a:ln w="9525">
                <a:solidFill>
                  <a:schemeClr val="accent1"/>
                </a:solidFill>
                <a:round/>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12</c:v>
                </c:pt>
                <c:pt idx="1">
                  <c:v>22</c:v>
                </c:pt>
                <c:pt idx="2">
                  <c:v>54</c:v>
                </c:pt>
                <c:pt idx="3">
                  <c:v>63</c:v>
                </c:pt>
                <c:pt idx="4">
                  <c:v>45</c:v>
                </c:pt>
                <c:pt idx="5">
                  <c:v>25</c:v>
                </c:pt>
                <c:pt idx="6">
                  <c:v>17</c:v>
                </c:pt>
                <c:pt idx="7">
                  <c:v>6</c:v>
                </c:pt>
                <c:pt idx="8">
                  <c:v>2</c:v>
                </c:pt>
                <c:pt idx="9">
                  <c:v>33</c:v>
                </c:pt>
                <c:pt idx="10">
                  <c:v>21</c:v>
                </c:pt>
                <c:pt idx="11">
                  <c:v>45</c:v>
                </c:pt>
              </c:numCache>
            </c:numRef>
          </c:val>
          <c:smooth val="0"/>
          <c:extLst>
            <c:ext xmlns:c16="http://schemas.microsoft.com/office/drawing/2014/chart" uri="{C3380CC4-5D6E-409C-BE32-E72D297353CC}">
              <c16:uniqueId val="{00000000-A92B-4ABF-921E-469E9DDC955F}"/>
            </c:ext>
          </c:extLst>
        </c:ser>
        <c:ser>
          <c:idx val="1"/>
          <c:order val="1"/>
          <c:tx>
            <c:strRef>
              <c:f>Sheet1!$C$1</c:f>
              <c:strCache>
                <c:ptCount val="1"/>
                <c:pt idx="0">
                  <c:v>Series 2</c:v>
                </c:pt>
              </c:strCache>
            </c:strRef>
          </c:tx>
          <c:spPr>
            <a:ln w="19050" cap="rnd">
              <a:solidFill>
                <a:schemeClr val="accent2"/>
              </a:solidFill>
              <a:round/>
            </a:ln>
            <a:effectLst/>
          </c:spPr>
          <c:marker>
            <c:symbol val="square"/>
            <c:size val="6"/>
            <c:spPr>
              <a:solidFill>
                <a:schemeClr val="accent2"/>
              </a:solidFill>
              <a:ln w="9525">
                <a:solidFill>
                  <a:schemeClr val="accent2"/>
                </a:solidFill>
                <a:round/>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5</c:v>
                </c:pt>
                <c:pt idx="1">
                  <c:v>12</c:v>
                </c:pt>
                <c:pt idx="2">
                  <c:v>25</c:v>
                </c:pt>
                <c:pt idx="3">
                  <c:v>33</c:v>
                </c:pt>
                <c:pt idx="4">
                  <c:v>42</c:v>
                </c:pt>
                <c:pt idx="5">
                  <c:v>49</c:v>
                </c:pt>
                <c:pt idx="6">
                  <c:v>55</c:v>
                </c:pt>
                <c:pt idx="7">
                  <c:v>51</c:v>
                </c:pt>
                <c:pt idx="8">
                  <c:v>47</c:v>
                </c:pt>
                <c:pt idx="9">
                  <c:v>49</c:v>
                </c:pt>
                <c:pt idx="10">
                  <c:v>53</c:v>
                </c:pt>
                <c:pt idx="11">
                  <c:v>59</c:v>
                </c:pt>
              </c:numCache>
            </c:numRef>
          </c:val>
          <c:smooth val="0"/>
          <c:extLst>
            <c:ext xmlns:c16="http://schemas.microsoft.com/office/drawing/2014/chart" uri="{C3380CC4-5D6E-409C-BE32-E72D297353CC}">
              <c16:uniqueId val="{00000001-A92B-4ABF-921E-469E9DDC955F}"/>
            </c:ext>
          </c:extLst>
        </c:ser>
        <c:dLbls>
          <c:showLegendKey val="0"/>
          <c:showVal val="0"/>
          <c:showCatName val="0"/>
          <c:showSerName val="0"/>
          <c:showPercent val="0"/>
          <c:showBubbleSize val="0"/>
        </c:dLbls>
        <c:marker val="1"/>
        <c:smooth val="0"/>
        <c:axId val="199384176"/>
        <c:axId val="199383616"/>
      </c:lineChart>
      <c:catAx>
        <c:axId val="199384176"/>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900" b="0" i="0" u="none" strike="noStrike" kern="1200" cap="all" spc="120" normalizeH="0" baseline="0">
                <a:solidFill>
                  <a:schemeClr val="tx1"/>
                </a:solidFill>
                <a:latin typeface="+mn-lt"/>
                <a:ea typeface="+mn-ea"/>
                <a:cs typeface="+mn-cs"/>
              </a:defRPr>
            </a:pPr>
            <a:endParaRPr lang="en-US"/>
          </a:p>
        </c:txPr>
        <c:crossAx val="199383616"/>
        <c:crosses val="autoZero"/>
        <c:auto val="1"/>
        <c:lblAlgn val="ctr"/>
        <c:lblOffset val="100"/>
        <c:noMultiLvlLbl val="0"/>
      </c:catAx>
      <c:valAx>
        <c:axId val="199383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99384176"/>
        <c:crosses val="autoZero"/>
        <c:crossBetween val="between"/>
      </c:valAx>
      <c:spPr>
        <a:noFill/>
        <a:ln>
          <a:noFill/>
        </a:ln>
        <a:effectLst/>
      </c:spPr>
    </c:plotArea>
    <c:plotVisOnly val="1"/>
    <c:dispBlanksAs val="gap"/>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48A1-4969-B301-39ECCC180844}"/>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48A1-4969-B301-39ECCC180844}"/>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8A1-4969-B301-39ECCC180844}"/>
            </c:ext>
          </c:extLst>
        </c:ser>
        <c:dLbls>
          <c:showLegendKey val="0"/>
          <c:showVal val="0"/>
          <c:showCatName val="0"/>
          <c:showSerName val="0"/>
          <c:showPercent val="0"/>
          <c:showBubbleSize val="0"/>
        </c:dLbls>
        <c:gapWidth val="182"/>
        <c:axId val="602423696"/>
        <c:axId val="668720624"/>
      </c:barChart>
      <c:catAx>
        <c:axId val="6024236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68720624"/>
        <c:crosses val="autoZero"/>
        <c:auto val="1"/>
        <c:lblAlgn val="ctr"/>
        <c:lblOffset val="100"/>
        <c:noMultiLvlLbl val="0"/>
      </c:catAx>
      <c:valAx>
        <c:axId val="6687206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024236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7F20-473D-8054-DC0F8A7FC22F}"/>
              </c:ext>
            </c:extLst>
          </c:dPt>
          <c:dPt>
            <c:idx val="1"/>
            <c:bubble3D val="0"/>
            <c:spPr>
              <a:noFill/>
              <a:ln w="19050">
                <a:noFill/>
              </a:ln>
              <a:effectLst/>
            </c:spPr>
            <c:extLst>
              <c:ext xmlns:c16="http://schemas.microsoft.com/office/drawing/2014/chart" uri="{C3380CC4-5D6E-409C-BE32-E72D297353CC}">
                <c16:uniqueId val="{00000003-7F20-473D-8054-DC0F8A7FC22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F20-473D-8054-DC0F8A7FC22F}"/>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F20-473D-8054-DC0F8A7FC22F}"/>
              </c:ext>
            </c:extLst>
          </c:dPt>
          <c:cat>
            <c:strRef>
              <c:f>Sheet1!$A$2:$A$5</c:f>
              <c:strCache>
                <c:ptCount val="2"/>
                <c:pt idx="0">
                  <c:v>1st Qtr</c:v>
                </c:pt>
                <c:pt idx="1">
                  <c:v>2nd Qtr</c:v>
                </c:pt>
              </c:strCache>
            </c:strRef>
          </c:cat>
          <c:val>
            <c:numRef>
              <c:f>Sheet1!$B$2:$B$5</c:f>
              <c:numCache>
                <c:formatCode>General</c:formatCode>
                <c:ptCount val="4"/>
                <c:pt idx="0">
                  <c:v>75</c:v>
                </c:pt>
                <c:pt idx="1">
                  <c:v>25</c:v>
                </c:pt>
              </c:numCache>
            </c:numRef>
          </c:val>
          <c:extLst>
            <c:ext xmlns:c16="http://schemas.microsoft.com/office/drawing/2014/chart" uri="{C3380CC4-5D6E-409C-BE32-E72D297353CC}">
              <c16:uniqueId val="{00000008-7F20-473D-8054-DC0F8A7FC22F}"/>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a:ln w="19050">
                <a:noFill/>
              </a:ln>
              <a:effectLst/>
            </c:spPr>
            <c:extLst>
              <c:ext xmlns:c16="http://schemas.microsoft.com/office/drawing/2014/chart" uri="{C3380CC4-5D6E-409C-BE32-E72D297353CC}">
                <c16:uniqueId val="{00000001-EF45-4A0C-B7F9-E08F5305C49A}"/>
              </c:ext>
            </c:extLst>
          </c:dPt>
          <c:dPt>
            <c:idx val="1"/>
            <c:bubble3D val="0"/>
            <c:spPr>
              <a:noFill/>
              <a:ln w="19050">
                <a:noFill/>
              </a:ln>
              <a:effectLst/>
            </c:spPr>
            <c:extLst>
              <c:ext xmlns:c16="http://schemas.microsoft.com/office/drawing/2014/chart" uri="{C3380CC4-5D6E-409C-BE32-E72D297353CC}">
                <c16:uniqueId val="{00000003-EF45-4A0C-B7F9-E08F5305C49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F45-4A0C-B7F9-E08F5305C49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F45-4A0C-B7F9-E08F5305C49A}"/>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EF45-4A0C-B7F9-E08F5305C49A}"/>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5"/>
              </a:solidFill>
              <a:ln w="19050">
                <a:noFill/>
              </a:ln>
              <a:effectLst/>
            </c:spPr>
            <c:extLst>
              <c:ext xmlns:c16="http://schemas.microsoft.com/office/drawing/2014/chart" uri="{C3380CC4-5D6E-409C-BE32-E72D297353CC}">
                <c16:uniqueId val="{00000001-48B3-4C71-89AA-EBFA4E5A6D23}"/>
              </c:ext>
            </c:extLst>
          </c:dPt>
          <c:dPt>
            <c:idx val="1"/>
            <c:bubble3D val="0"/>
            <c:spPr>
              <a:noFill/>
              <a:ln w="19050">
                <a:noFill/>
              </a:ln>
              <a:effectLst/>
            </c:spPr>
            <c:extLst>
              <c:ext xmlns:c16="http://schemas.microsoft.com/office/drawing/2014/chart" uri="{C3380CC4-5D6E-409C-BE32-E72D297353CC}">
                <c16:uniqueId val="{00000003-48B3-4C71-89AA-EBFA4E5A6D2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8B3-4C71-89AA-EBFA4E5A6D2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8B3-4C71-89AA-EBFA4E5A6D23}"/>
              </c:ext>
            </c:extLst>
          </c:dPt>
          <c:cat>
            <c:strRef>
              <c:f>Sheet1!$A$2:$A$5</c:f>
              <c:strCache>
                <c:ptCount val="2"/>
                <c:pt idx="0">
                  <c:v>1st Qtr</c:v>
                </c:pt>
                <c:pt idx="1">
                  <c:v>2nd Qtr</c:v>
                </c:pt>
              </c:strCache>
            </c:strRef>
          </c:cat>
          <c:val>
            <c:numRef>
              <c:f>Sheet1!$B$2:$B$5</c:f>
              <c:numCache>
                <c:formatCode>General</c:formatCode>
                <c:ptCount val="4"/>
                <c:pt idx="0">
                  <c:v>85</c:v>
                </c:pt>
                <c:pt idx="1">
                  <c:v>15</c:v>
                </c:pt>
              </c:numCache>
            </c:numRef>
          </c:val>
          <c:extLst>
            <c:ext xmlns:c16="http://schemas.microsoft.com/office/drawing/2014/chart" uri="{C3380CC4-5D6E-409C-BE32-E72D297353CC}">
              <c16:uniqueId val="{00000008-48B3-4C71-89AA-EBFA4E5A6D23}"/>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962400" cy="344091"/>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5179484" y="2"/>
            <a:ext cx="3962400" cy="344091"/>
          </a:xfrm>
          <a:prstGeom prst="rect">
            <a:avLst/>
          </a:prstGeom>
        </p:spPr>
        <p:txBody>
          <a:bodyPr vert="horz" lIns="91440" tIns="45720" rIns="91440" bIns="45720" rtlCol="0"/>
          <a:lstStyle>
            <a:lvl1pPr algn="r">
              <a:defRPr sz="1200"/>
            </a:lvl1pPr>
          </a:lstStyle>
          <a:p>
            <a:fld id="{D08939A9-F7F4-4ABA-B53D-5991DD400101}" type="datetimeFigureOut">
              <a:rPr lang="en-ID" smtClean="0"/>
              <a:t>09/11/2020</a:t>
            </a:fld>
            <a:endParaRPr lang="en-ID"/>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3991C9-41F9-4CB8-82A2-98D396A12A6A}"/>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9418D7C3-8687-4C5D-96BC-2022F4139206}"/>
              </a:ext>
            </a:extLst>
          </p:cNvPr>
          <p:cNvSpPr>
            <a:spLocks noGrp="1"/>
          </p:cNvSpPr>
          <p:nvPr>
            <p:ph type="pic" sz="quarter" idx="11"/>
          </p:nvPr>
        </p:nvSpPr>
        <p:spPr>
          <a:xfrm>
            <a:off x="7290382" y="0"/>
            <a:ext cx="1851486" cy="3411514"/>
          </a:xfrm>
          <a:custGeom>
            <a:avLst/>
            <a:gdLst>
              <a:gd name="connsiteX0" fmla="*/ 0 w 1851486"/>
              <a:gd name="connsiteY0" fmla="*/ 0 h 3411514"/>
              <a:gd name="connsiteX1" fmla="*/ 1851486 w 1851486"/>
              <a:gd name="connsiteY1" fmla="*/ 0 h 3411514"/>
              <a:gd name="connsiteX2" fmla="*/ 1851486 w 1851486"/>
              <a:gd name="connsiteY2" fmla="*/ 3411514 h 3411514"/>
              <a:gd name="connsiteX3" fmla="*/ 0 w 1851486"/>
              <a:gd name="connsiteY3" fmla="*/ 3411514 h 3411514"/>
            </a:gdLst>
            <a:ahLst/>
            <a:cxnLst>
              <a:cxn ang="0">
                <a:pos x="connsiteX0" y="connsiteY0"/>
              </a:cxn>
              <a:cxn ang="0">
                <a:pos x="connsiteX1" y="connsiteY1"/>
              </a:cxn>
              <a:cxn ang="0">
                <a:pos x="connsiteX2" y="connsiteY2"/>
              </a:cxn>
              <a:cxn ang="0">
                <a:pos x="connsiteX3" y="connsiteY3"/>
              </a:cxn>
            </a:cxnLst>
            <a:rect l="l" t="t" r="r" b="b"/>
            <a:pathLst>
              <a:path w="1851486" h="3411514">
                <a:moveTo>
                  <a:pt x="0" y="0"/>
                </a:moveTo>
                <a:lnTo>
                  <a:pt x="1851486" y="0"/>
                </a:lnTo>
                <a:lnTo>
                  <a:pt x="1851486" y="3411514"/>
                </a:lnTo>
                <a:lnTo>
                  <a:pt x="0" y="341151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8" name="PpHolder21">
            <a:extLst>
              <a:ext uri="{FF2B5EF4-FFF2-40B4-BE49-F238E27FC236}">
                <a16:creationId xmlns:a16="http://schemas.microsoft.com/office/drawing/2014/main" id="{6230E4DE-CE3D-4D40-B282-5A89C7450ABB}"/>
              </a:ext>
            </a:extLst>
          </p:cNvPr>
          <p:cNvSpPr>
            <a:spLocks noGrp="1"/>
          </p:cNvSpPr>
          <p:nvPr userDrawn="1">
            <p:ph type="pic" sz="quarter" idx="10"/>
          </p:nvPr>
        </p:nvSpPr>
        <p:spPr>
          <a:xfrm>
            <a:off x="5980286" y="1116939"/>
            <a:ext cx="1651378" cy="2664324"/>
          </a:xfrm>
          <a:custGeom>
            <a:avLst/>
            <a:gdLst>
              <a:gd name="connsiteX0" fmla="*/ 0 w 1651378"/>
              <a:gd name="connsiteY0" fmla="*/ 0 h 2664324"/>
              <a:gd name="connsiteX1" fmla="*/ 1651378 w 1651378"/>
              <a:gd name="connsiteY1" fmla="*/ 0 h 2664324"/>
              <a:gd name="connsiteX2" fmla="*/ 1651378 w 1651378"/>
              <a:gd name="connsiteY2" fmla="*/ 2664324 h 2664324"/>
              <a:gd name="connsiteX3" fmla="*/ 0 w 1651378"/>
              <a:gd name="connsiteY3" fmla="*/ 2664324 h 2664324"/>
            </a:gdLst>
            <a:ahLst/>
            <a:cxnLst>
              <a:cxn ang="0">
                <a:pos x="connsiteX0" y="connsiteY0"/>
              </a:cxn>
              <a:cxn ang="0">
                <a:pos x="connsiteX1" y="connsiteY1"/>
              </a:cxn>
              <a:cxn ang="0">
                <a:pos x="connsiteX2" y="connsiteY2"/>
              </a:cxn>
              <a:cxn ang="0">
                <a:pos x="connsiteX3" y="connsiteY3"/>
              </a:cxn>
            </a:cxnLst>
            <a:rect l="l" t="t" r="r" b="b"/>
            <a:pathLst>
              <a:path w="1651378" h="2664324">
                <a:moveTo>
                  <a:pt x="0" y="0"/>
                </a:moveTo>
                <a:lnTo>
                  <a:pt x="1651378" y="0"/>
                </a:lnTo>
                <a:lnTo>
                  <a:pt x="1651378" y="2664324"/>
                </a:lnTo>
                <a:lnTo>
                  <a:pt x="0" y="26643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558314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C2FA4487-7155-4017-9E7C-E5F602DBB489}"/>
              </a:ext>
            </a:extLst>
          </p:cNvPr>
          <p:cNvSpPr>
            <a:spLocks noGrp="1"/>
          </p:cNvSpPr>
          <p:nvPr>
            <p:ph type="pic" sz="quarter" idx="12"/>
          </p:nvPr>
        </p:nvSpPr>
        <p:spPr>
          <a:xfrm>
            <a:off x="2824045" y="857587"/>
            <a:ext cx="2559246" cy="2508258"/>
          </a:xfrm>
          <a:custGeom>
            <a:avLst/>
            <a:gdLst>
              <a:gd name="connsiteX0" fmla="*/ 0 w 2559246"/>
              <a:gd name="connsiteY0" fmla="*/ 0 h 2508258"/>
              <a:gd name="connsiteX1" fmla="*/ 2559246 w 2559246"/>
              <a:gd name="connsiteY1" fmla="*/ 0 h 2508258"/>
              <a:gd name="connsiteX2" fmla="*/ 2559246 w 2559246"/>
              <a:gd name="connsiteY2" fmla="*/ 2508258 h 2508258"/>
              <a:gd name="connsiteX3" fmla="*/ 0 w 2559246"/>
              <a:gd name="connsiteY3" fmla="*/ 2508258 h 2508258"/>
            </a:gdLst>
            <a:ahLst/>
            <a:cxnLst>
              <a:cxn ang="0">
                <a:pos x="connsiteX0" y="connsiteY0"/>
              </a:cxn>
              <a:cxn ang="0">
                <a:pos x="connsiteX1" y="connsiteY1"/>
              </a:cxn>
              <a:cxn ang="0">
                <a:pos x="connsiteX2" y="connsiteY2"/>
              </a:cxn>
              <a:cxn ang="0">
                <a:pos x="connsiteX3" y="connsiteY3"/>
              </a:cxn>
            </a:cxnLst>
            <a:rect l="l" t="t" r="r" b="b"/>
            <a:pathLst>
              <a:path w="2559246" h="2508258">
                <a:moveTo>
                  <a:pt x="0" y="0"/>
                </a:moveTo>
                <a:lnTo>
                  <a:pt x="2559246" y="0"/>
                </a:lnTo>
                <a:lnTo>
                  <a:pt x="2559246" y="2508258"/>
                </a:lnTo>
                <a:lnTo>
                  <a:pt x="0" y="2508258"/>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1" name="PpHolder3">
            <a:extLst>
              <a:ext uri="{FF2B5EF4-FFF2-40B4-BE49-F238E27FC236}">
                <a16:creationId xmlns:a16="http://schemas.microsoft.com/office/drawing/2014/main" id="{31CB8613-A250-4D6E-9D76-14FC8C5C3A7D}"/>
              </a:ext>
            </a:extLst>
          </p:cNvPr>
          <p:cNvSpPr>
            <a:spLocks noGrp="1"/>
          </p:cNvSpPr>
          <p:nvPr userDrawn="1">
            <p:ph type="pic" sz="quarter" idx="10"/>
          </p:nvPr>
        </p:nvSpPr>
        <p:spPr>
          <a:xfrm>
            <a:off x="5500910" y="1714725"/>
            <a:ext cx="2285519" cy="1651119"/>
          </a:xfrm>
          <a:custGeom>
            <a:avLst/>
            <a:gdLst>
              <a:gd name="connsiteX0" fmla="*/ 0 w 2285519"/>
              <a:gd name="connsiteY0" fmla="*/ 0 h 1651119"/>
              <a:gd name="connsiteX1" fmla="*/ 2285519 w 2285519"/>
              <a:gd name="connsiteY1" fmla="*/ 0 h 1651119"/>
              <a:gd name="connsiteX2" fmla="*/ 2285519 w 2285519"/>
              <a:gd name="connsiteY2" fmla="*/ 1651119 h 1651119"/>
              <a:gd name="connsiteX3" fmla="*/ 0 w 2285519"/>
              <a:gd name="connsiteY3" fmla="*/ 1651119 h 1651119"/>
            </a:gdLst>
            <a:ahLst/>
            <a:cxnLst>
              <a:cxn ang="0">
                <a:pos x="connsiteX0" y="connsiteY0"/>
              </a:cxn>
              <a:cxn ang="0">
                <a:pos x="connsiteX1" y="connsiteY1"/>
              </a:cxn>
              <a:cxn ang="0">
                <a:pos x="connsiteX2" y="connsiteY2"/>
              </a:cxn>
              <a:cxn ang="0">
                <a:pos x="connsiteX3" y="connsiteY3"/>
              </a:cxn>
            </a:cxnLst>
            <a:rect l="l" t="t" r="r" b="b"/>
            <a:pathLst>
              <a:path w="2285519" h="1651119">
                <a:moveTo>
                  <a:pt x="0" y="0"/>
                </a:moveTo>
                <a:lnTo>
                  <a:pt x="2285519" y="0"/>
                </a:lnTo>
                <a:lnTo>
                  <a:pt x="2285519" y="1651119"/>
                </a:lnTo>
                <a:lnTo>
                  <a:pt x="0" y="1651119"/>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4" name="PpHolder2">
            <a:extLst>
              <a:ext uri="{FF2B5EF4-FFF2-40B4-BE49-F238E27FC236}">
                <a16:creationId xmlns:a16="http://schemas.microsoft.com/office/drawing/2014/main" id="{C8DF43FB-2256-4491-9833-FCE58D567E18}"/>
              </a:ext>
            </a:extLst>
          </p:cNvPr>
          <p:cNvSpPr>
            <a:spLocks noGrp="1"/>
          </p:cNvSpPr>
          <p:nvPr>
            <p:ph type="pic" sz="quarter" idx="11"/>
          </p:nvPr>
        </p:nvSpPr>
        <p:spPr>
          <a:xfrm>
            <a:off x="3720651" y="3492160"/>
            <a:ext cx="4065776" cy="1651119"/>
          </a:xfrm>
          <a:custGeom>
            <a:avLst/>
            <a:gdLst>
              <a:gd name="connsiteX0" fmla="*/ 0 w 4065776"/>
              <a:gd name="connsiteY0" fmla="*/ 0 h 1651119"/>
              <a:gd name="connsiteX1" fmla="*/ 4065776 w 4065776"/>
              <a:gd name="connsiteY1" fmla="*/ 0 h 1651119"/>
              <a:gd name="connsiteX2" fmla="*/ 4065776 w 4065776"/>
              <a:gd name="connsiteY2" fmla="*/ 1651119 h 1651119"/>
              <a:gd name="connsiteX3" fmla="*/ 0 w 4065776"/>
              <a:gd name="connsiteY3" fmla="*/ 1651119 h 1651119"/>
            </a:gdLst>
            <a:ahLst/>
            <a:cxnLst>
              <a:cxn ang="0">
                <a:pos x="connsiteX0" y="connsiteY0"/>
              </a:cxn>
              <a:cxn ang="0">
                <a:pos x="connsiteX1" y="connsiteY1"/>
              </a:cxn>
              <a:cxn ang="0">
                <a:pos x="connsiteX2" y="connsiteY2"/>
              </a:cxn>
              <a:cxn ang="0">
                <a:pos x="connsiteX3" y="connsiteY3"/>
              </a:cxn>
            </a:cxnLst>
            <a:rect l="l" t="t" r="r" b="b"/>
            <a:pathLst>
              <a:path w="4065776" h="1651119">
                <a:moveTo>
                  <a:pt x="0" y="0"/>
                </a:moveTo>
                <a:lnTo>
                  <a:pt x="4065776" y="0"/>
                </a:lnTo>
                <a:lnTo>
                  <a:pt x="4065776" y="1651119"/>
                </a:lnTo>
                <a:lnTo>
                  <a:pt x="0" y="1651119"/>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283900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ED31997D-B73A-4516-9A51-DE39ED768622}"/>
              </a:ext>
            </a:extLst>
          </p:cNvPr>
          <p:cNvSpPr>
            <a:spLocks noGrp="1"/>
          </p:cNvSpPr>
          <p:nvPr>
            <p:ph type="pic" sz="quarter" idx="11"/>
          </p:nvPr>
        </p:nvSpPr>
        <p:spPr>
          <a:xfrm>
            <a:off x="4006424" y="2608277"/>
            <a:ext cx="1401846" cy="2312280"/>
          </a:xfrm>
          <a:custGeom>
            <a:avLst/>
            <a:gdLst>
              <a:gd name="connsiteX0" fmla="*/ 0 w 1401846"/>
              <a:gd name="connsiteY0" fmla="*/ 0 h 2312280"/>
              <a:gd name="connsiteX1" fmla="*/ 1401846 w 1401846"/>
              <a:gd name="connsiteY1" fmla="*/ 0 h 2312280"/>
              <a:gd name="connsiteX2" fmla="*/ 1401846 w 1401846"/>
              <a:gd name="connsiteY2" fmla="*/ 2312280 h 2312280"/>
              <a:gd name="connsiteX3" fmla="*/ 0 w 1401846"/>
              <a:gd name="connsiteY3" fmla="*/ 2312280 h 2312280"/>
            </a:gdLst>
            <a:ahLst/>
            <a:cxnLst>
              <a:cxn ang="0">
                <a:pos x="connsiteX0" y="connsiteY0"/>
              </a:cxn>
              <a:cxn ang="0">
                <a:pos x="connsiteX1" y="connsiteY1"/>
              </a:cxn>
              <a:cxn ang="0">
                <a:pos x="connsiteX2" y="connsiteY2"/>
              </a:cxn>
              <a:cxn ang="0">
                <a:pos x="connsiteX3" y="connsiteY3"/>
              </a:cxn>
            </a:cxnLst>
            <a:rect l="l" t="t" r="r" b="b"/>
            <a:pathLst>
              <a:path w="1401846" h="2312280">
                <a:moveTo>
                  <a:pt x="0" y="0"/>
                </a:moveTo>
                <a:lnTo>
                  <a:pt x="1401846" y="0"/>
                </a:lnTo>
                <a:lnTo>
                  <a:pt x="1401846" y="2312280"/>
                </a:lnTo>
                <a:lnTo>
                  <a:pt x="0" y="231228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7" name="Title 3">
            <a:extLst>
              <a:ext uri="{FF2B5EF4-FFF2-40B4-BE49-F238E27FC236}">
                <a16:creationId xmlns:a16="http://schemas.microsoft.com/office/drawing/2014/main" id="{79FD2E5E-BEF3-47A7-811B-14ACE5A2DD7A}"/>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
        <p:nvSpPr>
          <p:cNvPr id="18" name="PpHolder1">
            <a:extLst>
              <a:ext uri="{FF2B5EF4-FFF2-40B4-BE49-F238E27FC236}">
                <a16:creationId xmlns:a16="http://schemas.microsoft.com/office/drawing/2014/main" id="{5B9ADE9F-0BB2-47DB-A74C-0D5A522E0469}"/>
              </a:ext>
            </a:extLst>
          </p:cNvPr>
          <p:cNvSpPr>
            <a:spLocks noGrp="1"/>
          </p:cNvSpPr>
          <p:nvPr>
            <p:ph type="pic" sz="quarter" idx="12"/>
          </p:nvPr>
        </p:nvSpPr>
        <p:spPr>
          <a:xfrm>
            <a:off x="748248" y="2608277"/>
            <a:ext cx="1401846" cy="2312280"/>
          </a:xfrm>
          <a:custGeom>
            <a:avLst/>
            <a:gdLst>
              <a:gd name="connsiteX0" fmla="*/ 0 w 1401846"/>
              <a:gd name="connsiteY0" fmla="*/ 0 h 2312280"/>
              <a:gd name="connsiteX1" fmla="*/ 1401846 w 1401846"/>
              <a:gd name="connsiteY1" fmla="*/ 0 h 2312280"/>
              <a:gd name="connsiteX2" fmla="*/ 1401846 w 1401846"/>
              <a:gd name="connsiteY2" fmla="*/ 2312280 h 2312280"/>
              <a:gd name="connsiteX3" fmla="*/ 0 w 1401846"/>
              <a:gd name="connsiteY3" fmla="*/ 2312280 h 2312280"/>
            </a:gdLst>
            <a:ahLst/>
            <a:cxnLst>
              <a:cxn ang="0">
                <a:pos x="connsiteX0" y="connsiteY0"/>
              </a:cxn>
              <a:cxn ang="0">
                <a:pos x="connsiteX1" y="connsiteY1"/>
              </a:cxn>
              <a:cxn ang="0">
                <a:pos x="connsiteX2" y="connsiteY2"/>
              </a:cxn>
              <a:cxn ang="0">
                <a:pos x="connsiteX3" y="connsiteY3"/>
              </a:cxn>
            </a:cxnLst>
            <a:rect l="l" t="t" r="r" b="b"/>
            <a:pathLst>
              <a:path w="1401846" h="2312280">
                <a:moveTo>
                  <a:pt x="0" y="0"/>
                </a:moveTo>
                <a:lnTo>
                  <a:pt x="1401846" y="0"/>
                </a:lnTo>
                <a:lnTo>
                  <a:pt x="1401846" y="2312280"/>
                </a:lnTo>
                <a:lnTo>
                  <a:pt x="0" y="231228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4" name="PpHolder3">
            <a:extLst>
              <a:ext uri="{FF2B5EF4-FFF2-40B4-BE49-F238E27FC236}">
                <a16:creationId xmlns:a16="http://schemas.microsoft.com/office/drawing/2014/main" id="{3C99F3CC-9A00-486C-8DBC-1106514B8308}"/>
              </a:ext>
            </a:extLst>
          </p:cNvPr>
          <p:cNvSpPr>
            <a:spLocks noGrp="1"/>
          </p:cNvSpPr>
          <p:nvPr userDrawn="1">
            <p:ph type="pic" sz="quarter" idx="10"/>
          </p:nvPr>
        </p:nvSpPr>
        <p:spPr>
          <a:xfrm>
            <a:off x="2236334" y="2261604"/>
            <a:ext cx="1683852" cy="2985861"/>
          </a:xfrm>
          <a:custGeom>
            <a:avLst/>
            <a:gdLst>
              <a:gd name="connsiteX0" fmla="*/ 0 w 1683852"/>
              <a:gd name="connsiteY0" fmla="*/ 0 h 2985861"/>
              <a:gd name="connsiteX1" fmla="*/ 1683852 w 1683852"/>
              <a:gd name="connsiteY1" fmla="*/ 0 h 2985861"/>
              <a:gd name="connsiteX2" fmla="*/ 1683852 w 1683852"/>
              <a:gd name="connsiteY2" fmla="*/ 2985861 h 2985861"/>
              <a:gd name="connsiteX3" fmla="*/ 0 w 1683852"/>
              <a:gd name="connsiteY3" fmla="*/ 2985861 h 2985861"/>
            </a:gdLst>
            <a:ahLst/>
            <a:cxnLst>
              <a:cxn ang="0">
                <a:pos x="connsiteX0" y="connsiteY0"/>
              </a:cxn>
              <a:cxn ang="0">
                <a:pos x="connsiteX1" y="connsiteY1"/>
              </a:cxn>
              <a:cxn ang="0">
                <a:pos x="connsiteX2" y="connsiteY2"/>
              </a:cxn>
              <a:cxn ang="0">
                <a:pos x="connsiteX3" y="connsiteY3"/>
              </a:cxn>
            </a:cxnLst>
            <a:rect l="l" t="t" r="r" b="b"/>
            <a:pathLst>
              <a:path w="1683852" h="2985861">
                <a:moveTo>
                  <a:pt x="0" y="0"/>
                </a:moveTo>
                <a:lnTo>
                  <a:pt x="1683852" y="0"/>
                </a:lnTo>
                <a:lnTo>
                  <a:pt x="1683852" y="2985861"/>
                </a:lnTo>
                <a:lnTo>
                  <a:pt x="0" y="298586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3422307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21" name="PpHolder3">
            <a:extLst>
              <a:ext uri="{FF2B5EF4-FFF2-40B4-BE49-F238E27FC236}">
                <a16:creationId xmlns:a16="http://schemas.microsoft.com/office/drawing/2014/main" id="{5DC18BF4-C58C-4BDE-ADB1-1012304BBE81}"/>
              </a:ext>
            </a:extLst>
          </p:cNvPr>
          <p:cNvSpPr>
            <a:spLocks noGrp="1"/>
          </p:cNvSpPr>
          <p:nvPr>
            <p:ph type="pic" sz="quarter" idx="12"/>
          </p:nvPr>
        </p:nvSpPr>
        <p:spPr>
          <a:xfrm>
            <a:off x="1048302" y="2291103"/>
            <a:ext cx="1349825" cy="1349824"/>
          </a:xfrm>
          <a:custGeom>
            <a:avLst/>
            <a:gdLst>
              <a:gd name="connsiteX0" fmla="*/ 0 w 1349825"/>
              <a:gd name="connsiteY0" fmla="*/ 0 h 1349824"/>
              <a:gd name="connsiteX1" fmla="*/ 1349825 w 1349825"/>
              <a:gd name="connsiteY1" fmla="*/ 0 h 1349824"/>
              <a:gd name="connsiteX2" fmla="*/ 1349825 w 1349825"/>
              <a:gd name="connsiteY2" fmla="*/ 1349824 h 1349824"/>
              <a:gd name="connsiteX3" fmla="*/ 0 w 1349825"/>
              <a:gd name="connsiteY3" fmla="*/ 1349824 h 1349824"/>
            </a:gdLst>
            <a:ahLst/>
            <a:cxnLst>
              <a:cxn ang="0">
                <a:pos x="connsiteX0" y="connsiteY0"/>
              </a:cxn>
              <a:cxn ang="0">
                <a:pos x="connsiteX1" y="connsiteY1"/>
              </a:cxn>
              <a:cxn ang="0">
                <a:pos x="connsiteX2" y="connsiteY2"/>
              </a:cxn>
              <a:cxn ang="0">
                <a:pos x="connsiteX3" y="connsiteY3"/>
              </a:cxn>
            </a:cxnLst>
            <a:rect l="l" t="t" r="r" b="b"/>
            <a:pathLst>
              <a:path w="1349825" h="1349824">
                <a:moveTo>
                  <a:pt x="0" y="0"/>
                </a:moveTo>
                <a:lnTo>
                  <a:pt x="1349825" y="0"/>
                </a:lnTo>
                <a:lnTo>
                  <a:pt x="1349825" y="1349824"/>
                </a:lnTo>
                <a:lnTo>
                  <a:pt x="0" y="13498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0" name="Title 3">
            <a:extLst>
              <a:ext uri="{FF2B5EF4-FFF2-40B4-BE49-F238E27FC236}">
                <a16:creationId xmlns:a16="http://schemas.microsoft.com/office/drawing/2014/main" id="{1BCB42B8-4699-411F-9D99-7D423098B7B3}"/>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
        <p:nvSpPr>
          <p:cNvPr id="23" name="PpHolder1">
            <a:extLst>
              <a:ext uri="{FF2B5EF4-FFF2-40B4-BE49-F238E27FC236}">
                <a16:creationId xmlns:a16="http://schemas.microsoft.com/office/drawing/2014/main" id="{3C8469E3-EEAB-44C4-9ECF-1A40A0190948}"/>
              </a:ext>
            </a:extLst>
          </p:cNvPr>
          <p:cNvSpPr>
            <a:spLocks noGrp="1"/>
          </p:cNvSpPr>
          <p:nvPr>
            <p:ph type="pic" sz="quarter" idx="13"/>
          </p:nvPr>
        </p:nvSpPr>
        <p:spPr>
          <a:xfrm>
            <a:off x="2878924" y="3980815"/>
            <a:ext cx="1349825" cy="1349824"/>
          </a:xfrm>
          <a:custGeom>
            <a:avLst/>
            <a:gdLst>
              <a:gd name="connsiteX0" fmla="*/ 0 w 1349825"/>
              <a:gd name="connsiteY0" fmla="*/ 0 h 1349824"/>
              <a:gd name="connsiteX1" fmla="*/ 1349825 w 1349825"/>
              <a:gd name="connsiteY1" fmla="*/ 0 h 1349824"/>
              <a:gd name="connsiteX2" fmla="*/ 1349825 w 1349825"/>
              <a:gd name="connsiteY2" fmla="*/ 1349824 h 1349824"/>
              <a:gd name="connsiteX3" fmla="*/ 0 w 1349825"/>
              <a:gd name="connsiteY3" fmla="*/ 1349824 h 1349824"/>
            </a:gdLst>
            <a:ahLst/>
            <a:cxnLst>
              <a:cxn ang="0">
                <a:pos x="connsiteX0" y="connsiteY0"/>
              </a:cxn>
              <a:cxn ang="0">
                <a:pos x="connsiteX1" y="connsiteY1"/>
              </a:cxn>
              <a:cxn ang="0">
                <a:pos x="connsiteX2" y="connsiteY2"/>
              </a:cxn>
              <a:cxn ang="0">
                <a:pos x="connsiteX3" y="connsiteY3"/>
              </a:cxn>
            </a:cxnLst>
            <a:rect l="l" t="t" r="r" b="b"/>
            <a:pathLst>
              <a:path w="1349825" h="1349824">
                <a:moveTo>
                  <a:pt x="0" y="0"/>
                </a:moveTo>
                <a:lnTo>
                  <a:pt x="1349825" y="0"/>
                </a:lnTo>
                <a:lnTo>
                  <a:pt x="1349825" y="1349824"/>
                </a:lnTo>
                <a:lnTo>
                  <a:pt x="0" y="13498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9" name="PpHolder5">
            <a:extLst>
              <a:ext uri="{FF2B5EF4-FFF2-40B4-BE49-F238E27FC236}">
                <a16:creationId xmlns:a16="http://schemas.microsoft.com/office/drawing/2014/main" id="{E37F17D4-68CD-42D0-AED8-8BC06B417D04}"/>
              </a:ext>
            </a:extLst>
          </p:cNvPr>
          <p:cNvSpPr>
            <a:spLocks noGrp="1"/>
          </p:cNvSpPr>
          <p:nvPr>
            <p:ph type="pic" sz="quarter" idx="11"/>
          </p:nvPr>
        </p:nvSpPr>
        <p:spPr>
          <a:xfrm>
            <a:off x="4874637" y="2291103"/>
            <a:ext cx="1349824" cy="1349824"/>
          </a:xfrm>
          <a:custGeom>
            <a:avLst/>
            <a:gdLst>
              <a:gd name="connsiteX0" fmla="*/ 0 w 1349824"/>
              <a:gd name="connsiteY0" fmla="*/ 0 h 1349824"/>
              <a:gd name="connsiteX1" fmla="*/ 1349824 w 1349824"/>
              <a:gd name="connsiteY1" fmla="*/ 0 h 1349824"/>
              <a:gd name="connsiteX2" fmla="*/ 1349824 w 1349824"/>
              <a:gd name="connsiteY2" fmla="*/ 1349824 h 1349824"/>
              <a:gd name="connsiteX3" fmla="*/ 0 w 1349824"/>
              <a:gd name="connsiteY3" fmla="*/ 1349824 h 1349824"/>
            </a:gdLst>
            <a:ahLst/>
            <a:cxnLst>
              <a:cxn ang="0">
                <a:pos x="connsiteX0" y="connsiteY0"/>
              </a:cxn>
              <a:cxn ang="0">
                <a:pos x="connsiteX1" y="connsiteY1"/>
              </a:cxn>
              <a:cxn ang="0">
                <a:pos x="connsiteX2" y="connsiteY2"/>
              </a:cxn>
              <a:cxn ang="0">
                <a:pos x="connsiteX3" y="connsiteY3"/>
              </a:cxn>
            </a:cxnLst>
            <a:rect l="l" t="t" r="r" b="b"/>
            <a:pathLst>
              <a:path w="1349824" h="1349824">
                <a:moveTo>
                  <a:pt x="0" y="0"/>
                </a:moveTo>
                <a:lnTo>
                  <a:pt x="1349824" y="0"/>
                </a:lnTo>
                <a:lnTo>
                  <a:pt x="1349824" y="1349824"/>
                </a:lnTo>
                <a:lnTo>
                  <a:pt x="0" y="13498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7" name="PpHolder8">
            <a:extLst>
              <a:ext uri="{FF2B5EF4-FFF2-40B4-BE49-F238E27FC236}">
                <a16:creationId xmlns:a16="http://schemas.microsoft.com/office/drawing/2014/main" id="{43462A7A-84FE-4318-8551-25F72ECE64D0}"/>
              </a:ext>
            </a:extLst>
          </p:cNvPr>
          <p:cNvSpPr>
            <a:spLocks noGrp="1"/>
          </p:cNvSpPr>
          <p:nvPr userDrawn="1">
            <p:ph type="pic" sz="quarter" idx="10"/>
          </p:nvPr>
        </p:nvSpPr>
        <p:spPr>
          <a:xfrm>
            <a:off x="6705259" y="3980815"/>
            <a:ext cx="1349824" cy="1349824"/>
          </a:xfrm>
          <a:custGeom>
            <a:avLst/>
            <a:gdLst>
              <a:gd name="connsiteX0" fmla="*/ 0 w 1349824"/>
              <a:gd name="connsiteY0" fmla="*/ 0 h 1349824"/>
              <a:gd name="connsiteX1" fmla="*/ 1349824 w 1349824"/>
              <a:gd name="connsiteY1" fmla="*/ 0 h 1349824"/>
              <a:gd name="connsiteX2" fmla="*/ 1349824 w 1349824"/>
              <a:gd name="connsiteY2" fmla="*/ 1349824 h 1349824"/>
              <a:gd name="connsiteX3" fmla="*/ 0 w 1349824"/>
              <a:gd name="connsiteY3" fmla="*/ 1349824 h 1349824"/>
            </a:gdLst>
            <a:ahLst/>
            <a:cxnLst>
              <a:cxn ang="0">
                <a:pos x="connsiteX0" y="connsiteY0"/>
              </a:cxn>
              <a:cxn ang="0">
                <a:pos x="connsiteX1" y="connsiteY1"/>
              </a:cxn>
              <a:cxn ang="0">
                <a:pos x="connsiteX2" y="connsiteY2"/>
              </a:cxn>
              <a:cxn ang="0">
                <a:pos x="connsiteX3" y="connsiteY3"/>
              </a:cxn>
            </a:cxnLst>
            <a:rect l="l" t="t" r="r" b="b"/>
            <a:pathLst>
              <a:path w="1349824" h="1349824">
                <a:moveTo>
                  <a:pt x="0" y="0"/>
                </a:moveTo>
                <a:lnTo>
                  <a:pt x="1349824" y="0"/>
                </a:lnTo>
                <a:lnTo>
                  <a:pt x="1349824" y="1349824"/>
                </a:lnTo>
                <a:lnTo>
                  <a:pt x="0" y="13498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8685626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EB02A5CE-76DC-46D5-B2AC-9A894CA8DC7D}"/>
              </a:ext>
            </a:extLst>
          </p:cNvPr>
          <p:cNvSpPr>
            <a:spLocks noGrp="1"/>
          </p:cNvSpPr>
          <p:nvPr>
            <p:ph type="pic" sz="quarter" idx="10"/>
          </p:nvPr>
        </p:nvSpPr>
        <p:spPr>
          <a:xfrm>
            <a:off x="5110938" y="857588"/>
            <a:ext cx="3436527" cy="3843169"/>
          </a:xfrm>
          <a:custGeom>
            <a:avLst/>
            <a:gdLst>
              <a:gd name="connsiteX0" fmla="*/ 0 w 3436527"/>
              <a:gd name="connsiteY0" fmla="*/ 0 h 3843169"/>
              <a:gd name="connsiteX1" fmla="*/ 3436527 w 3436527"/>
              <a:gd name="connsiteY1" fmla="*/ 0 h 3843169"/>
              <a:gd name="connsiteX2" fmla="*/ 3436527 w 3436527"/>
              <a:gd name="connsiteY2" fmla="*/ 3843169 h 3843169"/>
              <a:gd name="connsiteX3" fmla="*/ 0 w 3436527"/>
              <a:gd name="connsiteY3" fmla="*/ 3843169 h 3843169"/>
            </a:gdLst>
            <a:ahLst/>
            <a:cxnLst>
              <a:cxn ang="0">
                <a:pos x="connsiteX0" y="connsiteY0"/>
              </a:cxn>
              <a:cxn ang="0">
                <a:pos x="connsiteX1" y="connsiteY1"/>
              </a:cxn>
              <a:cxn ang="0">
                <a:pos x="connsiteX2" y="connsiteY2"/>
              </a:cxn>
              <a:cxn ang="0">
                <a:pos x="connsiteX3" y="connsiteY3"/>
              </a:cxn>
            </a:cxnLst>
            <a:rect l="l" t="t" r="r" b="b"/>
            <a:pathLst>
              <a:path w="3436527" h="3843169">
                <a:moveTo>
                  <a:pt x="0" y="0"/>
                </a:moveTo>
                <a:lnTo>
                  <a:pt x="3436527" y="0"/>
                </a:lnTo>
                <a:lnTo>
                  <a:pt x="3436527" y="3843169"/>
                </a:lnTo>
                <a:lnTo>
                  <a:pt x="0" y="3843169"/>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A980F600-BC61-4F01-AF12-D782683A5A84}"/>
              </a:ext>
            </a:extLst>
          </p:cNvPr>
          <p:cNvSpPr>
            <a:spLocks noGrp="1"/>
          </p:cNvSpPr>
          <p:nvPr>
            <p:ph type="title" hasCustomPrompt="1"/>
          </p:nvPr>
        </p:nvSpPr>
        <p:spPr>
          <a:xfrm>
            <a:off x="862006" y="1158532"/>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7124874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21" name="PpHolder4">
            <a:extLst>
              <a:ext uri="{FF2B5EF4-FFF2-40B4-BE49-F238E27FC236}">
                <a16:creationId xmlns:a16="http://schemas.microsoft.com/office/drawing/2014/main" id="{EFF4BA84-2008-40D5-BC24-ED13E44C44DF}"/>
              </a:ext>
            </a:extLst>
          </p:cNvPr>
          <p:cNvSpPr>
            <a:spLocks noGrp="1"/>
          </p:cNvSpPr>
          <p:nvPr>
            <p:ph type="pic" sz="quarter" idx="12"/>
          </p:nvPr>
        </p:nvSpPr>
        <p:spPr>
          <a:xfrm>
            <a:off x="2672453" y="1924328"/>
            <a:ext cx="2308493" cy="3071443"/>
          </a:xfrm>
          <a:custGeom>
            <a:avLst/>
            <a:gdLst>
              <a:gd name="connsiteX0" fmla="*/ 0 w 2308493"/>
              <a:gd name="connsiteY0" fmla="*/ 0 h 3071443"/>
              <a:gd name="connsiteX1" fmla="*/ 2308493 w 2308493"/>
              <a:gd name="connsiteY1" fmla="*/ 0 h 3071443"/>
              <a:gd name="connsiteX2" fmla="*/ 2308493 w 2308493"/>
              <a:gd name="connsiteY2" fmla="*/ 3071443 h 3071443"/>
              <a:gd name="connsiteX3" fmla="*/ 0 w 2308493"/>
              <a:gd name="connsiteY3" fmla="*/ 3071443 h 3071443"/>
            </a:gdLst>
            <a:ahLst/>
            <a:cxnLst>
              <a:cxn ang="0">
                <a:pos x="connsiteX0" y="connsiteY0"/>
              </a:cxn>
              <a:cxn ang="0">
                <a:pos x="connsiteX1" y="connsiteY1"/>
              </a:cxn>
              <a:cxn ang="0">
                <a:pos x="connsiteX2" y="connsiteY2"/>
              </a:cxn>
              <a:cxn ang="0">
                <a:pos x="connsiteX3" y="connsiteY3"/>
              </a:cxn>
            </a:cxnLst>
            <a:rect l="l" t="t" r="r" b="b"/>
            <a:pathLst>
              <a:path w="2308493" h="3071443">
                <a:moveTo>
                  <a:pt x="0" y="0"/>
                </a:moveTo>
                <a:lnTo>
                  <a:pt x="2308493" y="0"/>
                </a:lnTo>
                <a:lnTo>
                  <a:pt x="2308493" y="3071443"/>
                </a:lnTo>
                <a:lnTo>
                  <a:pt x="0" y="307144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8" name="Title 3">
            <a:extLst>
              <a:ext uri="{FF2B5EF4-FFF2-40B4-BE49-F238E27FC236}">
                <a16:creationId xmlns:a16="http://schemas.microsoft.com/office/drawing/2014/main" id="{B416FFDD-8D1C-42BC-A81A-279B7F843B14}"/>
              </a:ext>
            </a:extLst>
          </p:cNvPr>
          <p:cNvSpPr>
            <a:spLocks noGrp="1"/>
          </p:cNvSpPr>
          <p:nvPr>
            <p:ph type="title" hasCustomPrompt="1"/>
          </p:nvPr>
        </p:nvSpPr>
        <p:spPr>
          <a:xfrm>
            <a:off x="5307435" y="1391158"/>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
        <p:nvSpPr>
          <p:cNvPr id="23" name="PpHolder1">
            <a:extLst>
              <a:ext uri="{FF2B5EF4-FFF2-40B4-BE49-F238E27FC236}">
                <a16:creationId xmlns:a16="http://schemas.microsoft.com/office/drawing/2014/main" id="{ED536D32-2F74-4A0F-B3F4-71EF6A120FFD}"/>
              </a:ext>
            </a:extLst>
          </p:cNvPr>
          <p:cNvSpPr>
            <a:spLocks noGrp="1"/>
          </p:cNvSpPr>
          <p:nvPr>
            <p:ph type="pic" sz="quarter" idx="13"/>
          </p:nvPr>
        </p:nvSpPr>
        <p:spPr>
          <a:xfrm>
            <a:off x="760194" y="3883484"/>
            <a:ext cx="2659322" cy="1504673"/>
          </a:xfrm>
          <a:custGeom>
            <a:avLst/>
            <a:gdLst>
              <a:gd name="connsiteX0" fmla="*/ 0 w 2659322"/>
              <a:gd name="connsiteY0" fmla="*/ 0 h 1504673"/>
              <a:gd name="connsiteX1" fmla="*/ 2659322 w 2659322"/>
              <a:gd name="connsiteY1" fmla="*/ 0 h 1504673"/>
              <a:gd name="connsiteX2" fmla="*/ 2659322 w 2659322"/>
              <a:gd name="connsiteY2" fmla="*/ 1504673 h 1504673"/>
              <a:gd name="connsiteX3" fmla="*/ 0 w 2659322"/>
              <a:gd name="connsiteY3" fmla="*/ 1504673 h 1504673"/>
            </a:gdLst>
            <a:ahLst/>
            <a:cxnLst>
              <a:cxn ang="0">
                <a:pos x="connsiteX0" y="connsiteY0"/>
              </a:cxn>
              <a:cxn ang="0">
                <a:pos x="connsiteX1" y="connsiteY1"/>
              </a:cxn>
              <a:cxn ang="0">
                <a:pos x="connsiteX2" y="connsiteY2"/>
              </a:cxn>
              <a:cxn ang="0">
                <a:pos x="connsiteX3" y="connsiteY3"/>
              </a:cxn>
            </a:cxnLst>
            <a:rect l="l" t="t" r="r" b="b"/>
            <a:pathLst>
              <a:path w="2659322" h="1504673">
                <a:moveTo>
                  <a:pt x="0" y="0"/>
                </a:moveTo>
                <a:lnTo>
                  <a:pt x="2659322" y="0"/>
                </a:lnTo>
                <a:lnTo>
                  <a:pt x="2659322" y="1504673"/>
                </a:lnTo>
                <a:lnTo>
                  <a:pt x="0" y="150467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9" name="PpHolder6">
            <a:extLst>
              <a:ext uri="{FF2B5EF4-FFF2-40B4-BE49-F238E27FC236}">
                <a16:creationId xmlns:a16="http://schemas.microsoft.com/office/drawing/2014/main" id="{CC845074-18C0-4F1D-9459-DB36DF292CF3}"/>
              </a:ext>
            </a:extLst>
          </p:cNvPr>
          <p:cNvSpPr>
            <a:spLocks noGrp="1"/>
          </p:cNvSpPr>
          <p:nvPr>
            <p:ph type="pic" sz="quarter" idx="11"/>
          </p:nvPr>
        </p:nvSpPr>
        <p:spPr>
          <a:xfrm>
            <a:off x="632622" y="1469845"/>
            <a:ext cx="1742383" cy="1742383"/>
          </a:xfrm>
          <a:custGeom>
            <a:avLst/>
            <a:gdLst>
              <a:gd name="connsiteX0" fmla="*/ 0 w 1742383"/>
              <a:gd name="connsiteY0" fmla="*/ 0 h 1742383"/>
              <a:gd name="connsiteX1" fmla="*/ 1742383 w 1742383"/>
              <a:gd name="connsiteY1" fmla="*/ 0 h 1742383"/>
              <a:gd name="connsiteX2" fmla="*/ 1742383 w 1742383"/>
              <a:gd name="connsiteY2" fmla="*/ 1742383 h 1742383"/>
              <a:gd name="connsiteX3" fmla="*/ 0 w 1742383"/>
              <a:gd name="connsiteY3" fmla="*/ 1742383 h 1742383"/>
            </a:gdLst>
            <a:ahLst/>
            <a:cxnLst>
              <a:cxn ang="0">
                <a:pos x="connsiteX0" y="connsiteY0"/>
              </a:cxn>
              <a:cxn ang="0">
                <a:pos x="connsiteX1" y="connsiteY1"/>
              </a:cxn>
              <a:cxn ang="0">
                <a:pos x="connsiteX2" y="connsiteY2"/>
              </a:cxn>
              <a:cxn ang="0">
                <a:pos x="connsiteX3" y="connsiteY3"/>
              </a:cxn>
            </a:cxnLst>
            <a:rect l="l" t="t" r="r" b="b"/>
            <a:pathLst>
              <a:path w="1742383" h="1742383">
                <a:moveTo>
                  <a:pt x="0" y="0"/>
                </a:moveTo>
                <a:lnTo>
                  <a:pt x="1742383" y="0"/>
                </a:lnTo>
                <a:lnTo>
                  <a:pt x="1742383" y="1742383"/>
                </a:lnTo>
                <a:lnTo>
                  <a:pt x="0" y="174238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7" name="PpHolder15">
            <a:extLst>
              <a:ext uri="{FF2B5EF4-FFF2-40B4-BE49-F238E27FC236}">
                <a16:creationId xmlns:a16="http://schemas.microsoft.com/office/drawing/2014/main" id="{20601E63-BFA5-47D7-96A3-9C4843B0DEFD}"/>
              </a:ext>
            </a:extLst>
          </p:cNvPr>
          <p:cNvSpPr>
            <a:spLocks noGrp="1"/>
          </p:cNvSpPr>
          <p:nvPr userDrawn="1">
            <p:ph type="pic" sz="quarter" idx="10"/>
          </p:nvPr>
        </p:nvSpPr>
        <p:spPr>
          <a:xfrm>
            <a:off x="4772187" y="3724861"/>
            <a:ext cx="2308493" cy="1504674"/>
          </a:xfrm>
          <a:custGeom>
            <a:avLst/>
            <a:gdLst>
              <a:gd name="connsiteX0" fmla="*/ 0 w 2308493"/>
              <a:gd name="connsiteY0" fmla="*/ 0 h 1504674"/>
              <a:gd name="connsiteX1" fmla="*/ 2308493 w 2308493"/>
              <a:gd name="connsiteY1" fmla="*/ 0 h 1504674"/>
              <a:gd name="connsiteX2" fmla="*/ 2308493 w 2308493"/>
              <a:gd name="connsiteY2" fmla="*/ 1504674 h 1504674"/>
              <a:gd name="connsiteX3" fmla="*/ 0 w 2308493"/>
              <a:gd name="connsiteY3" fmla="*/ 1504674 h 1504674"/>
            </a:gdLst>
            <a:ahLst/>
            <a:cxnLst>
              <a:cxn ang="0">
                <a:pos x="connsiteX0" y="connsiteY0"/>
              </a:cxn>
              <a:cxn ang="0">
                <a:pos x="connsiteX1" y="connsiteY1"/>
              </a:cxn>
              <a:cxn ang="0">
                <a:pos x="connsiteX2" y="connsiteY2"/>
              </a:cxn>
              <a:cxn ang="0">
                <a:pos x="connsiteX3" y="connsiteY3"/>
              </a:cxn>
            </a:cxnLst>
            <a:rect l="l" t="t" r="r" b="b"/>
            <a:pathLst>
              <a:path w="2308493" h="1504674">
                <a:moveTo>
                  <a:pt x="0" y="0"/>
                </a:moveTo>
                <a:lnTo>
                  <a:pt x="2308493" y="0"/>
                </a:lnTo>
                <a:lnTo>
                  <a:pt x="2308493" y="1504674"/>
                </a:lnTo>
                <a:lnTo>
                  <a:pt x="0" y="150467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3975917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6" name="PpHolder2">
            <a:extLst>
              <a:ext uri="{FF2B5EF4-FFF2-40B4-BE49-F238E27FC236}">
                <a16:creationId xmlns:a16="http://schemas.microsoft.com/office/drawing/2014/main" id="{CF58F835-7419-4708-B0D4-44EBE7E8D6C3}"/>
              </a:ext>
            </a:extLst>
          </p:cNvPr>
          <p:cNvSpPr>
            <a:spLocks noGrp="1"/>
          </p:cNvSpPr>
          <p:nvPr>
            <p:ph type="pic" sz="quarter" idx="13"/>
          </p:nvPr>
        </p:nvSpPr>
        <p:spPr>
          <a:xfrm>
            <a:off x="2263709" y="2244953"/>
            <a:ext cx="1538863" cy="2982044"/>
          </a:xfrm>
          <a:custGeom>
            <a:avLst/>
            <a:gdLst>
              <a:gd name="connsiteX0" fmla="*/ 0 w 1538863"/>
              <a:gd name="connsiteY0" fmla="*/ 0 h 2982044"/>
              <a:gd name="connsiteX1" fmla="*/ 1538863 w 1538863"/>
              <a:gd name="connsiteY1" fmla="*/ 0 h 2982044"/>
              <a:gd name="connsiteX2" fmla="*/ 1538863 w 1538863"/>
              <a:gd name="connsiteY2" fmla="*/ 2982044 h 2982044"/>
              <a:gd name="connsiteX3" fmla="*/ 0 w 1538863"/>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3" h="2982044">
                <a:moveTo>
                  <a:pt x="0" y="0"/>
                </a:moveTo>
                <a:lnTo>
                  <a:pt x="1538863" y="0"/>
                </a:lnTo>
                <a:lnTo>
                  <a:pt x="1538863"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9" name="Title 3">
            <a:extLst>
              <a:ext uri="{FF2B5EF4-FFF2-40B4-BE49-F238E27FC236}">
                <a16:creationId xmlns:a16="http://schemas.microsoft.com/office/drawing/2014/main" id="{20386164-05BE-4B4B-A43D-F69E4C2ABD9D}"/>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
        <p:nvSpPr>
          <p:cNvPr id="28" name="PpHolder1">
            <a:extLst>
              <a:ext uri="{FF2B5EF4-FFF2-40B4-BE49-F238E27FC236}">
                <a16:creationId xmlns:a16="http://schemas.microsoft.com/office/drawing/2014/main" id="{F3DB810E-EA2D-41A8-A4C6-C421CA9DD07D}"/>
              </a:ext>
            </a:extLst>
          </p:cNvPr>
          <p:cNvSpPr>
            <a:spLocks noGrp="1"/>
          </p:cNvSpPr>
          <p:nvPr>
            <p:ph type="pic" sz="quarter" idx="14"/>
          </p:nvPr>
        </p:nvSpPr>
        <p:spPr>
          <a:xfrm>
            <a:off x="724846" y="2244954"/>
            <a:ext cx="1538863" cy="2982044"/>
          </a:xfrm>
          <a:custGeom>
            <a:avLst/>
            <a:gdLst>
              <a:gd name="connsiteX0" fmla="*/ 0 w 1538863"/>
              <a:gd name="connsiteY0" fmla="*/ 0 h 2982044"/>
              <a:gd name="connsiteX1" fmla="*/ 1538863 w 1538863"/>
              <a:gd name="connsiteY1" fmla="*/ 0 h 2982044"/>
              <a:gd name="connsiteX2" fmla="*/ 1538863 w 1538863"/>
              <a:gd name="connsiteY2" fmla="*/ 2982044 h 2982044"/>
              <a:gd name="connsiteX3" fmla="*/ 0 w 1538863"/>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3" h="2982044">
                <a:moveTo>
                  <a:pt x="0" y="0"/>
                </a:moveTo>
                <a:lnTo>
                  <a:pt x="1538863" y="0"/>
                </a:lnTo>
                <a:lnTo>
                  <a:pt x="1538863"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24" name="PpHolder3">
            <a:extLst>
              <a:ext uri="{FF2B5EF4-FFF2-40B4-BE49-F238E27FC236}">
                <a16:creationId xmlns:a16="http://schemas.microsoft.com/office/drawing/2014/main" id="{3D894231-590F-425E-9741-3EE3A129E188}"/>
              </a:ext>
            </a:extLst>
          </p:cNvPr>
          <p:cNvSpPr>
            <a:spLocks noGrp="1"/>
          </p:cNvSpPr>
          <p:nvPr>
            <p:ph type="pic" sz="quarter" idx="12"/>
          </p:nvPr>
        </p:nvSpPr>
        <p:spPr>
          <a:xfrm>
            <a:off x="3802572" y="2244953"/>
            <a:ext cx="1538861" cy="2982044"/>
          </a:xfrm>
          <a:custGeom>
            <a:avLst/>
            <a:gdLst>
              <a:gd name="connsiteX0" fmla="*/ 0 w 1538861"/>
              <a:gd name="connsiteY0" fmla="*/ 0 h 2982044"/>
              <a:gd name="connsiteX1" fmla="*/ 1538861 w 1538861"/>
              <a:gd name="connsiteY1" fmla="*/ 0 h 2982044"/>
              <a:gd name="connsiteX2" fmla="*/ 1538861 w 1538861"/>
              <a:gd name="connsiteY2" fmla="*/ 2982044 h 2982044"/>
              <a:gd name="connsiteX3" fmla="*/ 0 w 1538861"/>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1" h="2982044">
                <a:moveTo>
                  <a:pt x="0" y="0"/>
                </a:moveTo>
                <a:lnTo>
                  <a:pt x="1538861" y="0"/>
                </a:lnTo>
                <a:lnTo>
                  <a:pt x="1538861"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22" name="PpHolder4">
            <a:extLst>
              <a:ext uri="{FF2B5EF4-FFF2-40B4-BE49-F238E27FC236}">
                <a16:creationId xmlns:a16="http://schemas.microsoft.com/office/drawing/2014/main" id="{23CD421E-561A-4F19-AA36-02B8307B59E2}"/>
              </a:ext>
            </a:extLst>
          </p:cNvPr>
          <p:cNvSpPr>
            <a:spLocks noGrp="1"/>
          </p:cNvSpPr>
          <p:nvPr>
            <p:ph type="pic" sz="quarter" idx="11"/>
          </p:nvPr>
        </p:nvSpPr>
        <p:spPr>
          <a:xfrm>
            <a:off x="5341432" y="2244953"/>
            <a:ext cx="1538863" cy="2982044"/>
          </a:xfrm>
          <a:custGeom>
            <a:avLst/>
            <a:gdLst>
              <a:gd name="connsiteX0" fmla="*/ 0 w 1538863"/>
              <a:gd name="connsiteY0" fmla="*/ 0 h 2982044"/>
              <a:gd name="connsiteX1" fmla="*/ 1538863 w 1538863"/>
              <a:gd name="connsiteY1" fmla="*/ 0 h 2982044"/>
              <a:gd name="connsiteX2" fmla="*/ 1538863 w 1538863"/>
              <a:gd name="connsiteY2" fmla="*/ 2982044 h 2982044"/>
              <a:gd name="connsiteX3" fmla="*/ 0 w 1538863"/>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3" h="2982044">
                <a:moveTo>
                  <a:pt x="0" y="0"/>
                </a:moveTo>
                <a:lnTo>
                  <a:pt x="1538863" y="0"/>
                </a:lnTo>
                <a:lnTo>
                  <a:pt x="1538863"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20" name="PpHolder5">
            <a:extLst>
              <a:ext uri="{FF2B5EF4-FFF2-40B4-BE49-F238E27FC236}">
                <a16:creationId xmlns:a16="http://schemas.microsoft.com/office/drawing/2014/main" id="{A69A8B1E-1877-4951-94A6-FC8E5FCF0F6A}"/>
              </a:ext>
            </a:extLst>
          </p:cNvPr>
          <p:cNvSpPr>
            <a:spLocks noGrp="1"/>
          </p:cNvSpPr>
          <p:nvPr userDrawn="1">
            <p:ph type="pic" sz="quarter" idx="10"/>
          </p:nvPr>
        </p:nvSpPr>
        <p:spPr>
          <a:xfrm>
            <a:off x="6880295" y="2244953"/>
            <a:ext cx="1538863" cy="2982044"/>
          </a:xfrm>
          <a:custGeom>
            <a:avLst/>
            <a:gdLst>
              <a:gd name="connsiteX0" fmla="*/ 0 w 1538863"/>
              <a:gd name="connsiteY0" fmla="*/ 0 h 2982044"/>
              <a:gd name="connsiteX1" fmla="*/ 1538863 w 1538863"/>
              <a:gd name="connsiteY1" fmla="*/ 0 h 2982044"/>
              <a:gd name="connsiteX2" fmla="*/ 1538863 w 1538863"/>
              <a:gd name="connsiteY2" fmla="*/ 2982044 h 2982044"/>
              <a:gd name="connsiteX3" fmla="*/ 0 w 1538863"/>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3" h="2982044">
                <a:moveTo>
                  <a:pt x="0" y="0"/>
                </a:moveTo>
                <a:lnTo>
                  <a:pt x="1538863" y="0"/>
                </a:lnTo>
                <a:lnTo>
                  <a:pt x="1538863"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7561454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DDC4E837-6510-4954-982A-FA7CABD7DC29}"/>
              </a:ext>
            </a:extLst>
          </p:cNvPr>
          <p:cNvSpPr>
            <a:spLocks noGrp="1"/>
          </p:cNvSpPr>
          <p:nvPr userDrawn="1">
            <p:ph type="pic" sz="quarter" idx="10"/>
          </p:nvPr>
        </p:nvSpPr>
        <p:spPr>
          <a:xfrm>
            <a:off x="6745630" y="3631103"/>
            <a:ext cx="2398371" cy="2369314"/>
          </a:xfrm>
          <a:custGeom>
            <a:avLst/>
            <a:gdLst>
              <a:gd name="connsiteX0" fmla="*/ 0 w 2398371"/>
              <a:gd name="connsiteY0" fmla="*/ 0 h 2369314"/>
              <a:gd name="connsiteX1" fmla="*/ 2398371 w 2398371"/>
              <a:gd name="connsiteY1" fmla="*/ 0 h 2369314"/>
              <a:gd name="connsiteX2" fmla="*/ 2398371 w 2398371"/>
              <a:gd name="connsiteY2" fmla="*/ 2369314 h 2369314"/>
              <a:gd name="connsiteX3" fmla="*/ 0 w 2398371"/>
              <a:gd name="connsiteY3" fmla="*/ 2369314 h 2369314"/>
            </a:gdLst>
            <a:ahLst/>
            <a:cxnLst>
              <a:cxn ang="0">
                <a:pos x="connsiteX0" y="connsiteY0"/>
              </a:cxn>
              <a:cxn ang="0">
                <a:pos x="connsiteX1" y="connsiteY1"/>
              </a:cxn>
              <a:cxn ang="0">
                <a:pos x="connsiteX2" y="connsiteY2"/>
              </a:cxn>
              <a:cxn ang="0">
                <a:pos x="connsiteX3" y="connsiteY3"/>
              </a:cxn>
            </a:cxnLst>
            <a:rect l="l" t="t" r="r" b="b"/>
            <a:pathLst>
              <a:path w="2398371" h="2369314">
                <a:moveTo>
                  <a:pt x="0" y="0"/>
                </a:moveTo>
                <a:lnTo>
                  <a:pt x="2398371" y="0"/>
                </a:lnTo>
                <a:lnTo>
                  <a:pt x="2398371" y="2369314"/>
                </a:lnTo>
                <a:lnTo>
                  <a:pt x="0" y="236931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F925EF30-8D35-4E20-83CB-2DF310DDF43D}"/>
              </a:ext>
            </a:extLst>
          </p:cNvPr>
          <p:cNvSpPr>
            <a:spLocks noGrp="1"/>
          </p:cNvSpPr>
          <p:nvPr>
            <p:ph type="title" hasCustomPrompt="1"/>
          </p:nvPr>
        </p:nvSpPr>
        <p:spPr>
          <a:xfrm>
            <a:off x="753593" y="1587314"/>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
        <p:nvSpPr>
          <p:cNvPr id="13" name="PpHolder1">
            <a:extLst>
              <a:ext uri="{FF2B5EF4-FFF2-40B4-BE49-F238E27FC236}">
                <a16:creationId xmlns:a16="http://schemas.microsoft.com/office/drawing/2014/main" id="{03C6516D-62BE-41BF-9F80-7DC89F8E4141}"/>
              </a:ext>
            </a:extLst>
          </p:cNvPr>
          <p:cNvSpPr>
            <a:spLocks noGrp="1"/>
          </p:cNvSpPr>
          <p:nvPr>
            <p:ph type="pic" sz="quarter" idx="11"/>
          </p:nvPr>
        </p:nvSpPr>
        <p:spPr>
          <a:xfrm>
            <a:off x="5676396" y="857586"/>
            <a:ext cx="2848779" cy="4066424"/>
          </a:xfrm>
          <a:custGeom>
            <a:avLst/>
            <a:gdLst>
              <a:gd name="connsiteX0" fmla="*/ 0 w 2848779"/>
              <a:gd name="connsiteY0" fmla="*/ 0 h 4066424"/>
              <a:gd name="connsiteX1" fmla="*/ 2848779 w 2848779"/>
              <a:gd name="connsiteY1" fmla="*/ 0 h 4066424"/>
              <a:gd name="connsiteX2" fmla="*/ 2848779 w 2848779"/>
              <a:gd name="connsiteY2" fmla="*/ 4066424 h 4066424"/>
              <a:gd name="connsiteX3" fmla="*/ 0 w 2848779"/>
              <a:gd name="connsiteY3" fmla="*/ 4066424 h 4066424"/>
            </a:gdLst>
            <a:ahLst/>
            <a:cxnLst>
              <a:cxn ang="0">
                <a:pos x="connsiteX0" y="connsiteY0"/>
              </a:cxn>
              <a:cxn ang="0">
                <a:pos x="connsiteX1" y="connsiteY1"/>
              </a:cxn>
              <a:cxn ang="0">
                <a:pos x="connsiteX2" y="connsiteY2"/>
              </a:cxn>
              <a:cxn ang="0">
                <a:pos x="connsiteX3" y="connsiteY3"/>
              </a:cxn>
            </a:cxnLst>
            <a:rect l="l" t="t" r="r" b="b"/>
            <a:pathLst>
              <a:path w="2848779" h="4066424">
                <a:moveTo>
                  <a:pt x="0" y="0"/>
                </a:moveTo>
                <a:lnTo>
                  <a:pt x="2848779" y="0"/>
                </a:lnTo>
                <a:lnTo>
                  <a:pt x="2848779" y="4066424"/>
                </a:lnTo>
                <a:lnTo>
                  <a:pt x="0" y="40664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10435760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A3D9E52C-D524-4EBA-ACC8-28794093498C}"/>
              </a:ext>
            </a:extLst>
          </p:cNvPr>
          <p:cNvSpPr>
            <a:spLocks noGrp="1"/>
          </p:cNvSpPr>
          <p:nvPr>
            <p:ph type="pic" sz="quarter" idx="10"/>
          </p:nvPr>
        </p:nvSpPr>
        <p:spPr>
          <a:xfrm>
            <a:off x="2" y="3951944"/>
            <a:ext cx="9143405" cy="2906057"/>
          </a:xfrm>
          <a:custGeom>
            <a:avLst/>
            <a:gdLst>
              <a:gd name="connsiteX0" fmla="*/ 0 w 9143405"/>
              <a:gd name="connsiteY0" fmla="*/ 0 h 2906057"/>
              <a:gd name="connsiteX1" fmla="*/ 9143405 w 9143405"/>
              <a:gd name="connsiteY1" fmla="*/ 0 h 2906057"/>
              <a:gd name="connsiteX2" fmla="*/ 9143405 w 9143405"/>
              <a:gd name="connsiteY2" fmla="*/ 2906057 h 2906057"/>
              <a:gd name="connsiteX3" fmla="*/ 0 w 9143405"/>
              <a:gd name="connsiteY3" fmla="*/ 2906057 h 2906057"/>
            </a:gdLst>
            <a:ahLst/>
            <a:cxnLst>
              <a:cxn ang="0">
                <a:pos x="connsiteX0" y="connsiteY0"/>
              </a:cxn>
              <a:cxn ang="0">
                <a:pos x="connsiteX1" y="connsiteY1"/>
              </a:cxn>
              <a:cxn ang="0">
                <a:pos x="connsiteX2" y="connsiteY2"/>
              </a:cxn>
              <a:cxn ang="0">
                <a:pos x="connsiteX3" y="connsiteY3"/>
              </a:cxn>
            </a:cxnLst>
            <a:rect l="l" t="t" r="r" b="b"/>
            <a:pathLst>
              <a:path w="9143405" h="2906057">
                <a:moveTo>
                  <a:pt x="0" y="0"/>
                </a:moveTo>
                <a:lnTo>
                  <a:pt x="9143405" y="0"/>
                </a:lnTo>
                <a:lnTo>
                  <a:pt x="9143405" y="2906057"/>
                </a:lnTo>
                <a:lnTo>
                  <a:pt x="0" y="2906057"/>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0F11A23F-748D-478C-B86E-8182158F2D78}"/>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Tree>
    <p:extLst>
      <p:ext uri="{BB962C8B-B14F-4D97-AF65-F5344CB8AC3E}">
        <p14:creationId xmlns:p14="http://schemas.microsoft.com/office/powerpoint/2010/main" val="23246222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B5CE9D67-E833-4394-989E-B82CD77C8A60}"/>
              </a:ext>
            </a:extLst>
          </p:cNvPr>
          <p:cNvSpPr>
            <a:spLocks noGrp="1"/>
          </p:cNvSpPr>
          <p:nvPr>
            <p:ph type="pic" sz="quarter" idx="10"/>
          </p:nvPr>
        </p:nvSpPr>
        <p:spPr>
          <a:xfrm>
            <a:off x="1837873" y="1690805"/>
            <a:ext cx="1770741" cy="3715596"/>
          </a:xfrm>
          <a:custGeom>
            <a:avLst/>
            <a:gdLst>
              <a:gd name="connsiteX0" fmla="*/ 199455 w 1770741"/>
              <a:gd name="connsiteY0" fmla="*/ 0 h 3715596"/>
              <a:gd name="connsiteX1" fmla="*/ 1571286 w 1770741"/>
              <a:gd name="connsiteY1" fmla="*/ 0 h 3715596"/>
              <a:gd name="connsiteX2" fmla="*/ 1770741 w 1770741"/>
              <a:gd name="connsiteY2" fmla="*/ 199456 h 3715596"/>
              <a:gd name="connsiteX3" fmla="*/ 1770741 w 1770741"/>
              <a:gd name="connsiteY3" fmla="*/ 3516140 h 3715596"/>
              <a:gd name="connsiteX4" fmla="*/ 1571286 w 1770741"/>
              <a:gd name="connsiteY4" fmla="*/ 3715596 h 3715596"/>
              <a:gd name="connsiteX5" fmla="*/ 199455 w 1770741"/>
              <a:gd name="connsiteY5" fmla="*/ 3715596 h 3715596"/>
              <a:gd name="connsiteX6" fmla="*/ 0 w 1770741"/>
              <a:gd name="connsiteY6" fmla="*/ 3516140 h 3715596"/>
              <a:gd name="connsiteX7" fmla="*/ 0 w 1770741"/>
              <a:gd name="connsiteY7" fmla="*/ 199456 h 3715596"/>
              <a:gd name="connsiteX8" fmla="*/ 199455 w 1770741"/>
              <a:gd name="connsiteY8" fmla="*/ 0 h 3715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70741" h="3715596">
                <a:moveTo>
                  <a:pt x="199455" y="0"/>
                </a:moveTo>
                <a:lnTo>
                  <a:pt x="1571286" y="0"/>
                </a:lnTo>
                <a:cubicBezTo>
                  <a:pt x="1681442" y="0"/>
                  <a:pt x="1770741" y="89300"/>
                  <a:pt x="1770741" y="199456"/>
                </a:cubicBezTo>
                <a:lnTo>
                  <a:pt x="1770741" y="3516140"/>
                </a:lnTo>
                <a:cubicBezTo>
                  <a:pt x="1770741" y="3626296"/>
                  <a:pt x="1681442" y="3715596"/>
                  <a:pt x="1571286" y="3715596"/>
                </a:cubicBezTo>
                <a:lnTo>
                  <a:pt x="199455" y="3715596"/>
                </a:lnTo>
                <a:cubicBezTo>
                  <a:pt x="89299" y="3715596"/>
                  <a:pt x="0" y="3626296"/>
                  <a:pt x="0" y="3516140"/>
                </a:cubicBezTo>
                <a:lnTo>
                  <a:pt x="0" y="199456"/>
                </a:lnTo>
                <a:cubicBezTo>
                  <a:pt x="0" y="89300"/>
                  <a:pt x="89299" y="0"/>
                  <a:pt x="199455" y="0"/>
                </a:cubicBez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83761160-A1B5-4848-AA86-17D1A00AC304}"/>
              </a:ext>
            </a:extLst>
          </p:cNvPr>
          <p:cNvSpPr>
            <a:spLocks noGrp="1"/>
          </p:cNvSpPr>
          <p:nvPr>
            <p:ph type="title" hasCustomPrompt="1"/>
          </p:nvPr>
        </p:nvSpPr>
        <p:spPr>
          <a:xfrm>
            <a:off x="4983363" y="1581899"/>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17337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3991C9-41F9-4CB8-82A2-98D396A12A6A}"/>
              </a:ext>
            </a:extLst>
          </p:cNvPr>
          <p:cNvSpPr>
            <a:spLocks noGrp="1"/>
          </p:cNvSpPr>
          <p:nvPr>
            <p:ph type="title" hasCustomPrompt="1"/>
          </p:nvPr>
        </p:nvSpPr>
        <p:spPr>
          <a:xfrm>
            <a:off x="790858" y="1643795"/>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23149308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1A678E91-02F7-4EA3-A2D0-F054EC454EAC}"/>
              </a:ext>
            </a:extLst>
          </p:cNvPr>
          <p:cNvSpPr>
            <a:spLocks noGrp="1"/>
          </p:cNvSpPr>
          <p:nvPr>
            <p:ph type="pic" sz="quarter" idx="10"/>
          </p:nvPr>
        </p:nvSpPr>
        <p:spPr>
          <a:xfrm>
            <a:off x="5241590" y="1642036"/>
            <a:ext cx="3003499" cy="1902580"/>
          </a:xfrm>
          <a:custGeom>
            <a:avLst/>
            <a:gdLst>
              <a:gd name="connsiteX0" fmla="*/ 0 w 3003499"/>
              <a:gd name="connsiteY0" fmla="*/ 0 h 1902580"/>
              <a:gd name="connsiteX1" fmla="*/ 3003499 w 3003499"/>
              <a:gd name="connsiteY1" fmla="*/ 0 h 1902580"/>
              <a:gd name="connsiteX2" fmla="*/ 3003499 w 3003499"/>
              <a:gd name="connsiteY2" fmla="*/ 1902580 h 1902580"/>
              <a:gd name="connsiteX3" fmla="*/ 0 w 3003499"/>
              <a:gd name="connsiteY3" fmla="*/ 1902580 h 1902580"/>
            </a:gdLst>
            <a:ahLst/>
            <a:cxnLst>
              <a:cxn ang="0">
                <a:pos x="connsiteX0" y="connsiteY0"/>
              </a:cxn>
              <a:cxn ang="0">
                <a:pos x="connsiteX1" y="connsiteY1"/>
              </a:cxn>
              <a:cxn ang="0">
                <a:pos x="connsiteX2" y="connsiteY2"/>
              </a:cxn>
              <a:cxn ang="0">
                <a:pos x="connsiteX3" y="connsiteY3"/>
              </a:cxn>
            </a:cxnLst>
            <a:rect l="l" t="t" r="r" b="b"/>
            <a:pathLst>
              <a:path w="3003499" h="1902580">
                <a:moveTo>
                  <a:pt x="0" y="0"/>
                </a:moveTo>
                <a:lnTo>
                  <a:pt x="3003499" y="0"/>
                </a:lnTo>
                <a:lnTo>
                  <a:pt x="3003499" y="1902580"/>
                </a:lnTo>
                <a:lnTo>
                  <a:pt x="0" y="190258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87E11D67-7C8C-4658-B712-7E805F7ECECC}"/>
              </a:ext>
            </a:extLst>
          </p:cNvPr>
          <p:cNvSpPr>
            <a:spLocks noGrp="1"/>
          </p:cNvSpPr>
          <p:nvPr>
            <p:ph type="title" hasCustomPrompt="1"/>
          </p:nvPr>
        </p:nvSpPr>
        <p:spPr>
          <a:xfrm>
            <a:off x="815875" y="1606862"/>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28887281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E5C17699-4AFB-4D0C-A9D9-175AF4FD73B9}"/>
              </a:ext>
            </a:extLst>
          </p:cNvPr>
          <p:cNvSpPr>
            <a:spLocks noGrp="1"/>
          </p:cNvSpPr>
          <p:nvPr>
            <p:ph type="pic" sz="quarter" idx="11"/>
          </p:nvPr>
        </p:nvSpPr>
        <p:spPr>
          <a:xfrm>
            <a:off x="6615318" y="4228805"/>
            <a:ext cx="2210481" cy="1771611"/>
          </a:xfrm>
          <a:custGeom>
            <a:avLst/>
            <a:gdLst>
              <a:gd name="connsiteX0" fmla="*/ 0 w 2210481"/>
              <a:gd name="connsiteY0" fmla="*/ 0 h 1771611"/>
              <a:gd name="connsiteX1" fmla="*/ 2210481 w 2210481"/>
              <a:gd name="connsiteY1" fmla="*/ 0 h 1771611"/>
              <a:gd name="connsiteX2" fmla="*/ 2210481 w 2210481"/>
              <a:gd name="connsiteY2" fmla="*/ 1771611 h 1771611"/>
              <a:gd name="connsiteX3" fmla="*/ 0 w 2210481"/>
              <a:gd name="connsiteY3" fmla="*/ 1771611 h 1771611"/>
            </a:gdLst>
            <a:ahLst/>
            <a:cxnLst>
              <a:cxn ang="0">
                <a:pos x="connsiteX0" y="connsiteY0"/>
              </a:cxn>
              <a:cxn ang="0">
                <a:pos x="connsiteX1" y="connsiteY1"/>
              </a:cxn>
              <a:cxn ang="0">
                <a:pos x="connsiteX2" y="connsiteY2"/>
              </a:cxn>
              <a:cxn ang="0">
                <a:pos x="connsiteX3" y="connsiteY3"/>
              </a:cxn>
            </a:cxnLst>
            <a:rect l="l" t="t" r="r" b="b"/>
            <a:pathLst>
              <a:path w="2210481" h="1771611">
                <a:moveTo>
                  <a:pt x="0" y="0"/>
                </a:moveTo>
                <a:lnTo>
                  <a:pt x="2210481" y="0"/>
                </a:lnTo>
                <a:lnTo>
                  <a:pt x="2210481" y="1771611"/>
                </a:lnTo>
                <a:lnTo>
                  <a:pt x="0" y="1771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8" name="PpHolder14">
            <a:extLst>
              <a:ext uri="{FF2B5EF4-FFF2-40B4-BE49-F238E27FC236}">
                <a16:creationId xmlns:a16="http://schemas.microsoft.com/office/drawing/2014/main" id="{96042B91-0872-4115-B668-591F0CA79D2B}"/>
              </a:ext>
            </a:extLst>
          </p:cNvPr>
          <p:cNvSpPr>
            <a:spLocks noGrp="1"/>
          </p:cNvSpPr>
          <p:nvPr userDrawn="1">
            <p:ph type="pic" sz="quarter" idx="10"/>
          </p:nvPr>
        </p:nvSpPr>
        <p:spPr>
          <a:xfrm>
            <a:off x="701659" y="1564582"/>
            <a:ext cx="3110827" cy="3210570"/>
          </a:xfrm>
          <a:custGeom>
            <a:avLst/>
            <a:gdLst>
              <a:gd name="connsiteX0" fmla="*/ 0 w 3110827"/>
              <a:gd name="connsiteY0" fmla="*/ 0 h 3210570"/>
              <a:gd name="connsiteX1" fmla="*/ 3110827 w 3110827"/>
              <a:gd name="connsiteY1" fmla="*/ 0 h 3210570"/>
              <a:gd name="connsiteX2" fmla="*/ 3110827 w 3110827"/>
              <a:gd name="connsiteY2" fmla="*/ 3210570 h 3210570"/>
              <a:gd name="connsiteX3" fmla="*/ 0 w 3110827"/>
              <a:gd name="connsiteY3" fmla="*/ 3210570 h 3210570"/>
            </a:gdLst>
            <a:ahLst/>
            <a:cxnLst>
              <a:cxn ang="0">
                <a:pos x="connsiteX0" y="connsiteY0"/>
              </a:cxn>
              <a:cxn ang="0">
                <a:pos x="connsiteX1" y="connsiteY1"/>
              </a:cxn>
              <a:cxn ang="0">
                <a:pos x="connsiteX2" y="connsiteY2"/>
              </a:cxn>
              <a:cxn ang="0">
                <a:pos x="connsiteX3" y="connsiteY3"/>
              </a:cxn>
            </a:cxnLst>
            <a:rect l="l" t="t" r="r" b="b"/>
            <a:pathLst>
              <a:path w="3110827" h="3210570">
                <a:moveTo>
                  <a:pt x="0" y="0"/>
                </a:moveTo>
                <a:lnTo>
                  <a:pt x="3110827" y="0"/>
                </a:lnTo>
                <a:lnTo>
                  <a:pt x="3110827" y="3210570"/>
                </a:lnTo>
                <a:lnTo>
                  <a:pt x="0" y="321057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41519839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D38766F8-1BCC-419F-B5F9-15D74B851C52}"/>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10DB5EA1-DE8C-4659-A31E-1A1BD7D737EF}"/>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Tree>
    <p:extLst>
      <p:ext uri="{BB962C8B-B14F-4D97-AF65-F5344CB8AC3E}">
        <p14:creationId xmlns:p14="http://schemas.microsoft.com/office/powerpoint/2010/main" val="33902813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21" name="PpHolder4">
            <a:extLst>
              <a:ext uri="{FF2B5EF4-FFF2-40B4-BE49-F238E27FC236}">
                <a16:creationId xmlns:a16="http://schemas.microsoft.com/office/drawing/2014/main" id="{161768D3-0A01-45D6-8F4F-FDE578CE70C9}"/>
              </a:ext>
            </a:extLst>
          </p:cNvPr>
          <p:cNvSpPr>
            <a:spLocks noGrp="1"/>
          </p:cNvSpPr>
          <p:nvPr>
            <p:ph type="pic" sz="quarter" idx="12"/>
          </p:nvPr>
        </p:nvSpPr>
        <p:spPr>
          <a:xfrm>
            <a:off x="5038235" y="1527331"/>
            <a:ext cx="1242802" cy="1974611"/>
          </a:xfrm>
          <a:custGeom>
            <a:avLst/>
            <a:gdLst>
              <a:gd name="connsiteX0" fmla="*/ 0 w 1242802"/>
              <a:gd name="connsiteY0" fmla="*/ 0 h 1974611"/>
              <a:gd name="connsiteX1" fmla="*/ 1242802 w 1242802"/>
              <a:gd name="connsiteY1" fmla="*/ 0 h 1974611"/>
              <a:gd name="connsiteX2" fmla="*/ 1242802 w 1242802"/>
              <a:gd name="connsiteY2" fmla="*/ 1974611 h 1974611"/>
              <a:gd name="connsiteX3" fmla="*/ 0 w 1242802"/>
              <a:gd name="connsiteY3" fmla="*/ 1974611 h 1974611"/>
            </a:gdLst>
            <a:ahLst/>
            <a:cxnLst>
              <a:cxn ang="0">
                <a:pos x="connsiteX0" y="connsiteY0"/>
              </a:cxn>
              <a:cxn ang="0">
                <a:pos x="connsiteX1" y="connsiteY1"/>
              </a:cxn>
              <a:cxn ang="0">
                <a:pos x="connsiteX2" y="connsiteY2"/>
              </a:cxn>
              <a:cxn ang="0">
                <a:pos x="connsiteX3" y="connsiteY3"/>
              </a:cxn>
            </a:cxnLst>
            <a:rect l="l" t="t" r="r" b="b"/>
            <a:pathLst>
              <a:path w="1242802" h="1974611">
                <a:moveTo>
                  <a:pt x="0" y="0"/>
                </a:moveTo>
                <a:lnTo>
                  <a:pt x="1242802" y="0"/>
                </a:lnTo>
                <a:lnTo>
                  <a:pt x="1242802" y="1974611"/>
                </a:lnTo>
                <a:lnTo>
                  <a:pt x="0" y="1974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8" name="Title 3">
            <a:extLst>
              <a:ext uri="{FF2B5EF4-FFF2-40B4-BE49-F238E27FC236}">
                <a16:creationId xmlns:a16="http://schemas.microsoft.com/office/drawing/2014/main" id="{B9012A75-A896-4EE5-B8E5-D3D0D2CC647C}"/>
              </a:ext>
            </a:extLst>
          </p:cNvPr>
          <p:cNvSpPr>
            <a:spLocks noGrp="1"/>
          </p:cNvSpPr>
          <p:nvPr>
            <p:ph type="title" hasCustomPrompt="1"/>
          </p:nvPr>
        </p:nvSpPr>
        <p:spPr>
          <a:xfrm>
            <a:off x="611040" y="993749"/>
            <a:ext cx="4703025" cy="1049106"/>
          </a:xfrm>
          <a:prstGeom prst="rect">
            <a:avLst/>
          </a:prstGeom>
        </p:spPr>
        <p:txBody>
          <a:bodyPr wrap="square" tIns="108000" bIns="108000">
            <a:spAutoFit/>
          </a:bodyPr>
          <a:lstStyle>
            <a:lvl1pPr algn="l">
              <a:lnSpc>
                <a:spcPct val="100000"/>
              </a:lnSpc>
              <a:defRPr sz="2700" b="1"/>
            </a:lvl1pPr>
          </a:lstStyle>
          <a:p>
            <a:r>
              <a:rPr lang="en-US"/>
              <a:t>Add your</a:t>
            </a:r>
            <a:br>
              <a:rPr lang="en-US"/>
            </a:br>
            <a:r>
              <a:rPr lang="en-US"/>
              <a:t>Title Here</a:t>
            </a:r>
          </a:p>
        </p:txBody>
      </p:sp>
      <p:sp>
        <p:nvSpPr>
          <p:cNvPr id="23" name="PpHolder2">
            <a:extLst>
              <a:ext uri="{FF2B5EF4-FFF2-40B4-BE49-F238E27FC236}">
                <a16:creationId xmlns:a16="http://schemas.microsoft.com/office/drawing/2014/main" id="{CE57ED8D-B72D-43CC-BD28-072ABC4FA340}"/>
              </a:ext>
            </a:extLst>
          </p:cNvPr>
          <p:cNvSpPr>
            <a:spLocks noGrp="1"/>
          </p:cNvSpPr>
          <p:nvPr>
            <p:ph type="pic" sz="quarter" idx="13"/>
          </p:nvPr>
        </p:nvSpPr>
        <p:spPr>
          <a:xfrm>
            <a:off x="7523839" y="1527331"/>
            <a:ext cx="1242802" cy="1974611"/>
          </a:xfrm>
          <a:custGeom>
            <a:avLst/>
            <a:gdLst>
              <a:gd name="connsiteX0" fmla="*/ 0 w 1242802"/>
              <a:gd name="connsiteY0" fmla="*/ 0 h 1974611"/>
              <a:gd name="connsiteX1" fmla="*/ 1242802 w 1242802"/>
              <a:gd name="connsiteY1" fmla="*/ 0 h 1974611"/>
              <a:gd name="connsiteX2" fmla="*/ 1242802 w 1242802"/>
              <a:gd name="connsiteY2" fmla="*/ 1974611 h 1974611"/>
              <a:gd name="connsiteX3" fmla="*/ 0 w 1242802"/>
              <a:gd name="connsiteY3" fmla="*/ 1974611 h 1974611"/>
            </a:gdLst>
            <a:ahLst/>
            <a:cxnLst>
              <a:cxn ang="0">
                <a:pos x="connsiteX0" y="connsiteY0"/>
              </a:cxn>
              <a:cxn ang="0">
                <a:pos x="connsiteX1" y="connsiteY1"/>
              </a:cxn>
              <a:cxn ang="0">
                <a:pos x="connsiteX2" y="connsiteY2"/>
              </a:cxn>
              <a:cxn ang="0">
                <a:pos x="connsiteX3" y="connsiteY3"/>
              </a:cxn>
            </a:cxnLst>
            <a:rect l="l" t="t" r="r" b="b"/>
            <a:pathLst>
              <a:path w="1242802" h="1974611">
                <a:moveTo>
                  <a:pt x="0" y="0"/>
                </a:moveTo>
                <a:lnTo>
                  <a:pt x="1242802" y="0"/>
                </a:lnTo>
                <a:lnTo>
                  <a:pt x="1242802" y="1974611"/>
                </a:lnTo>
                <a:lnTo>
                  <a:pt x="0" y="1974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9" name="PpHolder5">
            <a:extLst>
              <a:ext uri="{FF2B5EF4-FFF2-40B4-BE49-F238E27FC236}">
                <a16:creationId xmlns:a16="http://schemas.microsoft.com/office/drawing/2014/main" id="{5B0F7D37-A84D-4E5F-B276-F96587AEF169}"/>
              </a:ext>
            </a:extLst>
          </p:cNvPr>
          <p:cNvSpPr>
            <a:spLocks noGrp="1"/>
          </p:cNvSpPr>
          <p:nvPr>
            <p:ph type="pic" sz="quarter" idx="11"/>
          </p:nvPr>
        </p:nvSpPr>
        <p:spPr>
          <a:xfrm>
            <a:off x="6281038" y="3501942"/>
            <a:ext cx="1242802" cy="1974611"/>
          </a:xfrm>
          <a:custGeom>
            <a:avLst/>
            <a:gdLst>
              <a:gd name="connsiteX0" fmla="*/ 0 w 1242802"/>
              <a:gd name="connsiteY0" fmla="*/ 0 h 1974611"/>
              <a:gd name="connsiteX1" fmla="*/ 1242802 w 1242802"/>
              <a:gd name="connsiteY1" fmla="*/ 0 h 1974611"/>
              <a:gd name="connsiteX2" fmla="*/ 1242802 w 1242802"/>
              <a:gd name="connsiteY2" fmla="*/ 1974611 h 1974611"/>
              <a:gd name="connsiteX3" fmla="*/ 0 w 1242802"/>
              <a:gd name="connsiteY3" fmla="*/ 1974611 h 1974611"/>
            </a:gdLst>
            <a:ahLst/>
            <a:cxnLst>
              <a:cxn ang="0">
                <a:pos x="connsiteX0" y="connsiteY0"/>
              </a:cxn>
              <a:cxn ang="0">
                <a:pos x="connsiteX1" y="connsiteY1"/>
              </a:cxn>
              <a:cxn ang="0">
                <a:pos x="connsiteX2" y="connsiteY2"/>
              </a:cxn>
              <a:cxn ang="0">
                <a:pos x="connsiteX3" y="connsiteY3"/>
              </a:cxn>
            </a:cxnLst>
            <a:rect l="l" t="t" r="r" b="b"/>
            <a:pathLst>
              <a:path w="1242802" h="1974611">
                <a:moveTo>
                  <a:pt x="0" y="0"/>
                </a:moveTo>
                <a:lnTo>
                  <a:pt x="1242802" y="0"/>
                </a:lnTo>
                <a:lnTo>
                  <a:pt x="1242802" y="1974611"/>
                </a:lnTo>
                <a:lnTo>
                  <a:pt x="0" y="1974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7" name="PpHolder6">
            <a:extLst>
              <a:ext uri="{FF2B5EF4-FFF2-40B4-BE49-F238E27FC236}">
                <a16:creationId xmlns:a16="http://schemas.microsoft.com/office/drawing/2014/main" id="{5739DA68-19F7-424B-AA8C-C623C7711E2E}"/>
              </a:ext>
            </a:extLst>
          </p:cNvPr>
          <p:cNvSpPr>
            <a:spLocks noGrp="1"/>
          </p:cNvSpPr>
          <p:nvPr userDrawn="1">
            <p:ph type="pic" sz="quarter" idx="10"/>
          </p:nvPr>
        </p:nvSpPr>
        <p:spPr>
          <a:xfrm>
            <a:off x="3795434" y="3501942"/>
            <a:ext cx="1242800" cy="1974611"/>
          </a:xfrm>
          <a:custGeom>
            <a:avLst/>
            <a:gdLst>
              <a:gd name="connsiteX0" fmla="*/ 0 w 1242800"/>
              <a:gd name="connsiteY0" fmla="*/ 0 h 1974611"/>
              <a:gd name="connsiteX1" fmla="*/ 1242800 w 1242800"/>
              <a:gd name="connsiteY1" fmla="*/ 0 h 1974611"/>
              <a:gd name="connsiteX2" fmla="*/ 1242800 w 1242800"/>
              <a:gd name="connsiteY2" fmla="*/ 1974611 h 1974611"/>
              <a:gd name="connsiteX3" fmla="*/ 0 w 1242800"/>
              <a:gd name="connsiteY3" fmla="*/ 1974611 h 1974611"/>
            </a:gdLst>
            <a:ahLst/>
            <a:cxnLst>
              <a:cxn ang="0">
                <a:pos x="connsiteX0" y="connsiteY0"/>
              </a:cxn>
              <a:cxn ang="0">
                <a:pos x="connsiteX1" y="connsiteY1"/>
              </a:cxn>
              <a:cxn ang="0">
                <a:pos x="connsiteX2" y="connsiteY2"/>
              </a:cxn>
              <a:cxn ang="0">
                <a:pos x="connsiteX3" y="connsiteY3"/>
              </a:cxn>
            </a:cxnLst>
            <a:rect l="l" t="t" r="r" b="b"/>
            <a:pathLst>
              <a:path w="1242800" h="1974611">
                <a:moveTo>
                  <a:pt x="0" y="0"/>
                </a:moveTo>
                <a:lnTo>
                  <a:pt x="1242800" y="0"/>
                </a:lnTo>
                <a:lnTo>
                  <a:pt x="1242800" y="1974611"/>
                </a:lnTo>
                <a:lnTo>
                  <a:pt x="0" y="1974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39442648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F22C9C20-C595-46AE-844F-B35BDAFC6277}"/>
              </a:ext>
            </a:extLst>
          </p:cNvPr>
          <p:cNvSpPr>
            <a:spLocks noGrp="1"/>
          </p:cNvSpPr>
          <p:nvPr>
            <p:ph type="pic" sz="quarter" idx="10"/>
          </p:nvPr>
        </p:nvSpPr>
        <p:spPr>
          <a:xfrm>
            <a:off x="2" y="2962558"/>
            <a:ext cx="9143404" cy="3895442"/>
          </a:xfrm>
          <a:custGeom>
            <a:avLst/>
            <a:gdLst>
              <a:gd name="connsiteX0" fmla="*/ 0 w 9143404"/>
              <a:gd name="connsiteY0" fmla="*/ 0 h 3895442"/>
              <a:gd name="connsiteX1" fmla="*/ 9143404 w 9143404"/>
              <a:gd name="connsiteY1" fmla="*/ 0 h 3895442"/>
              <a:gd name="connsiteX2" fmla="*/ 9143404 w 9143404"/>
              <a:gd name="connsiteY2" fmla="*/ 3895442 h 3895442"/>
              <a:gd name="connsiteX3" fmla="*/ 0 w 9143404"/>
              <a:gd name="connsiteY3" fmla="*/ 3895442 h 3895442"/>
            </a:gdLst>
            <a:ahLst/>
            <a:cxnLst>
              <a:cxn ang="0">
                <a:pos x="connsiteX0" y="connsiteY0"/>
              </a:cxn>
              <a:cxn ang="0">
                <a:pos x="connsiteX1" y="connsiteY1"/>
              </a:cxn>
              <a:cxn ang="0">
                <a:pos x="connsiteX2" y="connsiteY2"/>
              </a:cxn>
              <a:cxn ang="0">
                <a:pos x="connsiteX3" y="connsiteY3"/>
              </a:cxn>
            </a:cxnLst>
            <a:rect l="l" t="t" r="r" b="b"/>
            <a:pathLst>
              <a:path w="9143404" h="3895442">
                <a:moveTo>
                  <a:pt x="0" y="0"/>
                </a:moveTo>
                <a:lnTo>
                  <a:pt x="9143404" y="0"/>
                </a:lnTo>
                <a:lnTo>
                  <a:pt x="9143404" y="3895442"/>
                </a:lnTo>
                <a:lnTo>
                  <a:pt x="0" y="3895442"/>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29E34B87-37A9-4EAE-B853-87E1A8C04880}"/>
              </a:ext>
            </a:extLst>
          </p:cNvPr>
          <p:cNvSpPr>
            <a:spLocks noGrp="1"/>
          </p:cNvSpPr>
          <p:nvPr>
            <p:ph type="title" hasCustomPrompt="1"/>
          </p:nvPr>
        </p:nvSpPr>
        <p:spPr>
          <a:xfrm>
            <a:off x="1839568" y="1338678"/>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8153988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8B39420-C40A-4259-990C-C5C699EE34A4}"/>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3695204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30FD93D1-74DF-4399-9FF6-19CC9A0DE4C7}"/>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4246666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8FAEB49F-C48B-435B-93CD-8AEA1EC43AD5}"/>
              </a:ext>
            </a:extLst>
          </p:cNvPr>
          <p:cNvSpPr>
            <a:spLocks noGrp="1"/>
          </p:cNvSpPr>
          <p:nvPr>
            <p:ph type="pic" sz="quarter" idx="10"/>
          </p:nvPr>
        </p:nvSpPr>
        <p:spPr>
          <a:xfrm>
            <a:off x="5519392" y="1554013"/>
            <a:ext cx="2485845" cy="3749974"/>
          </a:xfrm>
          <a:custGeom>
            <a:avLst/>
            <a:gdLst>
              <a:gd name="connsiteX0" fmla="*/ 0 w 2485845"/>
              <a:gd name="connsiteY0" fmla="*/ 0 h 3749974"/>
              <a:gd name="connsiteX1" fmla="*/ 2485845 w 2485845"/>
              <a:gd name="connsiteY1" fmla="*/ 0 h 3749974"/>
              <a:gd name="connsiteX2" fmla="*/ 2485845 w 2485845"/>
              <a:gd name="connsiteY2" fmla="*/ 3749974 h 3749974"/>
              <a:gd name="connsiteX3" fmla="*/ 0 w 2485845"/>
              <a:gd name="connsiteY3" fmla="*/ 3749974 h 3749974"/>
            </a:gdLst>
            <a:ahLst/>
            <a:cxnLst>
              <a:cxn ang="0">
                <a:pos x="connsiteX0" y="connsiteY0"/>
              </a:cxn>
              <a:cxn ang="0">
                <a:pos x="connsiteX1" y="connsiteY1"/>
              </a:cxn>
              <a:cxn ang="0">
                <a:pos x="connsiteX2" y="connsiteY2"/>
              </a:cxn>
              <a:cxn ang="0">
                <a:pos x="connsiteX3" y="connsiteY3"/>
              </a:cxn>
            </a:cxnLst>
            <a:rect l="l" t="t" r="r" b="b"/>
            <a:pathLst>
              <a:path w="2485845" h="3749974">
                <a:moveTo>
                  <a:pt x="0" y="0"/>
                </a:moveTo>
                <a:lnTo>
                  <a:pt x="2485845" y="0"/>
                </a:lnTo>
                <a:lnTo>
                  <a:pt x="2485845" y="3749974"/>
                </a:lnTo>
                <a:lnTo>
                  <a:pt x="0" y="374997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4" name="Title 3">
            <a:extLst>
              <a:ext uri="{FF2B5EF4-FFF2-40B4-BE49-F238E27FC236}">
                <a16:creationId xmlns:a16="http://schemas.microsoft.com/office/drawing/2014/main" id="{2ADC91D7-A330-48B1-8EE8-183D5BAA1598}"/>
              </a:ext>
            </a:extLst>
          </p:cNvPr>
          <p:cNvSpPr>
            <a:spLocks noGrp="1"/>
          </p:cNvSpPr>
          <p:nvPr>
            <p:ph type="title" hasCustomPrompt="1"/>
          </p:nvPr>
        </p:nvSpPr>
        <p:spPr>
          <a:xfrm>
            <a:off x="816366" y="1752219"/>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Tree>
    <p:extLst>
      <p:ext uri="{BB962C8B-B14F-4D97-AF65-F5344CB8AC3E}">
        <p14:creationId xmlns:p14="http://schemas.microsoft.com/office/powerpoint/2010/main" val="4045707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1850F256-6131-43E7-B31C-AA38147C0E90}"/>
              </a:ext>
            </a:extLst>
          </p:cNvPr>
          <p:cNvSpPr>
            <a:spLocks noGrp="1"/>
          </p:cNvSpPr>
          <p:nvPr>
            <p:ph type="pic" sz="quarter" idx="10"/>
          </p:nvPr>
        </p:nvSpPr>
        <p:spPr>
          <a:xfrm>
            <a:off x="6123276" y="0"/>
            <a:ext cx="3020724" cy="6858000"/>
          </a:xfrm>
          <a:custGeom>
            <a:avLst/>
            <a:gdLst>
              <a:gd name="connsiteX0" fmla="*/ 0 w 3020724"/>
              <a:gd name="connsiteY0" fmla="*/ 0 h 6858000"/>
              <a:gd name="connsiteX1" fmla="*/ 3020724 w 3020724"/>
              <a:gd name="connsiteY1" fmla="*/ 0 h 6858000"/>
              <a:gd name="connsiteX2" fmla="*/ 3020724 w 3020724"/>
              <a:gd name="connsiteY2" fmla="*/ 6858000 h 6858000"/>
              <a:gd name="connsiteX3" fmla="*/ 0 w 302072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20724" h="6858000">
                <a:moveTo>
                  <a:pt x="0" y="0"/>
                </a:moveTo>
                <a:lnTo>
                  <a:pt x="3020724" y="0"/>
                </a:lnTo>
                <a:lnTo>
                  <a:pt x="3020724"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9273F29A-C9CE-4CEB-AD9E-C742FB8CCFF4}"/>
              </a:ext>
            </a:extLst>
          </p:cNvPr>
          <p:cNvSpPr>
            <a:spLocks noGrp="1"/>
          </p:cNvSpPr>
          <p:nvPr>
            <p:ph type="title" hasCustomPrompt="1"/>
          </p:nvPr>
        </p:nvSpPr>
        <p:spPr>
          <a:xfrm>
            <a:off x="740405" y="950114"/>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Tree>
    <p:extLst>
      <p:ext uri="{BB962C8B-B14F-4D97-AF65-F5344CB8AC3E}">
        <p14:creationId xmlns:p14="http://schemas.microsoft.com/office/powerpoint/2010/main" val="901540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892E7F23-F4FA-4817-BF57-AF6CB29CFD87}"/>
              </a:ext>
            </a:extLst>
          </p:cNvPr>
          <p:cNvSpPr>
            <a:spLocks noGrp="1"/>
          </p:cNvSpPr>
          <p:nvPr userDrawn="1">
            <p:ph type="pic" sz="quarter" idx="10"/>
          </p:nvPr>
        </p:nvSpPr>
        <p:spPr>
          <a:xfrm>
            <a:off x="808994" y="1721457"/>
            <a:ext cx="3198767" cy="3433783"/>
          </a:xfrm>
          <a:custGeom>
            <a:avLst/>
            <a:gdLst>
              <a:gd name="connsiteX0" fmla="*/ 0 w 3198767"/>
              <a:gd name="connsiteY0" fmla="*/ 0 h 3433783"/>
              <a:gd name="connsiteX1" fmla="*/ 3198767 w 3198767"/>
              <a:gd name="connsiteY1" fmla="*/ 0 h 3433783"/>
              <a:gd name="connsiteX2" fmla="*/ 3198767 w 3198767"/>
              <a:gd name="connsiteY2" fmla="*/ 3433783 h 3433783"/>
              <a:gd name="connsiteX3" fmla="*/ 0 w 3198767"/>
              <a:gd name="connsiteY3" fmla="*/ 3433783 h 3433783"/>
            </a:gdLst>
            <a:ahLst/>
            <a:cxnLst>
              <a:cxn ang="0">
                <a:pos x="connsiteX0" y="connsiteY0"/>
              </a:cxn>
              <a:cxn ang="0">
                <a:pos x="connsiteX1" y="connsiteY1"/>
              </a:cxn>
              <a:cxn ang="0">
                <a:pos x="connsiteX2" y="connsiteY2"/>
              </a:cxn>
              <a:cxn ang="0">
                <a:pos x="connsiteX3" y="connsiteY3"/>
              </a:cxn>
            </a:cxnLst>
            <a:rect l="l" t="t" r="r" b="b"/>
            <a:pathLst>
              <a:path w="3198767" h="3433783">
                <a:moveTo>
                  <a:pt x="0" y="0"/>
                </a:moveTo>
                <a:lnTo>
                  <a:pt x="3198767" y="0"/>
                </a:lnTo>
                <a:lnTo>
                  <a:pt x="3198767" y="3433783"/>
                </a:lnTo>
                <a:lnTo>
                  <a:pt x="0" y="343378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1AD9A235-DD2F-4CFF-BE63-9305E5655EBA}"/>
              </a:ext>
            </a:extLst>
          </p:cNvPr>
          <p:cNvSpPr>
            <a:spLocks noGrp="1"/>
          </p:cNvSpPr>
          <p:nvPr>
            <p:ph type="title" hasCustomPrompt="1"/>
          </p:nvPr>
        </p:nvSpPr>
        <p:spPr>
          <a:xfrm>
            <a:off x="4572000" y="1358586"/>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
        <p:nvSpPr>
          <p:cNvPr id="13" name="PpHolder1">
            <a:extLst>
              <a:ext uri="{FF2B5EF4-FFF2-40B4-BE49-F238E27FC236}">
                <a16:creationId xmlns:a16="http://schemas.microsoft.com/office/drawing/2014/main" id="{B9FB86B4-E94E-4FE9-865D-A0F617450DA4}"/>
              </a:ext>
            </a:extLst>
          </p:cNvPr>
          <p:cNvSpPr>
            <a:spLocks noGrp="1"/>
          </p:cNvSpPr>
          <p:nvPr>
            <p:ph type="pic" sz="quarter" idx="11"/>
          </p:nvPr>
        </p:nvSpPr>
        <p:spPr>
          <a:xfrm>
            <a:off x="5679942" y="4884904"/>
            <a:ext cx="3464058" cy="1973097"/>
          </a:xfrm>
          <a:custGeom>
            <a:avLst/>
            <a:gdLst>
              <a:gd name="connsiteX0" fmla="*/ 0 w 3464058"/>
              <a:gd name="connsiteY0" fmla="*/ 0 h 1973097"/>
              <a:gd name="connsiteX1" fmla="*/ 3464058 w 3464058"/>
              <a:gd name="connsiteY1" fmla="*/ 0 h 1973097"/>
              <a:gd name="connsiteX2" fmla="*/ 3464058 w 3464058"/>
              <a:gd name="connsiteY2" fmla="*/ 1973097 h 1973097"/>
              <a:gd name="connsiteX3" fmla="*/ 0 w 3464058"/>
              <a:gd name="connsiteY3" fmla="*/ 1973097 h 1973097"/>
            </a:gdLst>
            <a:ahLst/>
            <a:cxnLst>
              <a:cxn ang="0">
                <a:pos x="connsiteX0" y="connsiteY0"/>
              </a:cxn>
              <a:cxn ang="0">
                <a:pos x="connsiteX1" y="connsiteY1"/>
              </a:cxn>
              <a:cxn ang="0">
                <a:pos x="connsiteX2" y="connsiteY2"/>
              </a:cxn>
              <a:cxn ang="0">
                <a:pos x="connsiteX3" y="connsiteY3"/>
              </a:cxn>
            </a:cxnLst>
            <a:rect l="l" t="t" r="r" b="b"/>
            <a:pathLst>
              <a:path w="3464058" h="1973097">
                <a:moveTo>
                  <a:pt x="0" y="0"/>
                </a:moveTo>
                <a:lnTo>
                  <a:pt x="3464058" y="0"/>
                </a:lnTo>
                <a:lnTo>
                  <a:pt x="3464058" y="1973097"/>
                </a:lnTo>
                <a:lnTo>
                  <a:pt x="0" y="1973097"/>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854092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7" name="PpHolder4">
            <a:extLst>
              <a:ext uri="{FF2B5EF4-FFF2-40B4-BE49-F238E27FC236}">
                <a16:creationId xmlns:a16="http://schemas.microsoft.com/office/drawing/2014/main" id="{FD021415-6A6A-4E9F-B6CC-ECB11F48F7C7}"/>
              </a:ext>
            </a:extLst>
          </p:cNvPr>
          <p:cNvSpPr>
            <a:spLocks noGrp="1"/>
          </p:cNvSpPr>
          <p:nvPr>
            <p:ph type="pic" sz="quarter" idx="10"/>
          </p:nvPr>
        </p:nvSpPr>
        <p:spPr>
          <a:xfrm>
            <a:off x="263122" y="1104761"/>
            <a:ext cx="7181015" cy="2324241"/>
          </a:xfrm>
          <a:custGeom>
            <a:avLst/>
            <a:gdLst>
              <a:gd name="connsiteX0" fmla="*/ 0 w 7181015"/>
              <a:gd name="connsiteY0" fmla="*/ 0 h 2324241"/>
              <a:gd name="connsiteX1" fmla="*/ 7181015 w 7181015"/>
              <a:gd name="connsiteY1" fmla="*/ 0 h 2324241"/>
              <a:gd name="connsiteX2" fmla="*/ 7181015 w 7181015"/>
              <a:gd name="connsiteY2" fmla="*/ 2324241 h 2324241"/>
              <a:gd name="connsiteX3" fmla="*/ 0 w 7181015"/>
              <a:gd name="connsiteY3" fmla="*/ 2324241 h 2324241"/>
            </a:gdLst>
            <a:ahLst/>
            <a:cxnLst>
              <a:cxn ang="0">
                <a:pos x="connsiteX0" y="connsiteY0"/>
              </a:cxn>
              <a:cxn ang="0">
                <a:pos x="connsiteX1" y="connsiteY1"/>
              </a:cxn>
              <a:cxn ang="0">
                <a:pos x="connsiteX2" y="connsiteY2"/>
              </a:cxn>
              <a:cxn ang="0">
                <a:pos x="connsiteX3" y="connsiteY3"/>
              </a:cxn>
            </a:cxnLst>
            <a:rect l="l" t="t" r="r" b="b"/>
            <a:pathLst>
              <a:path w="7181015" h="2324241">
                <a:moveTo>
                  <a:pt x="0" y="0"/>
                </a:moveTo>
                <a:lnTo>
                  <a:pt x="7181015" y="0"/>
                </a:lnTo>
                <a:lnTo>
                  <a:pt x="7181015" y="2324241"/>
                </a:lnTo>
                <a:lnTo>
                  <a:pt x="0" y="232424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C8BF0AF0-F20E-440A-BC76-4015C0AFEA83}"/>
              </a:ext>
            </a:extLst>
          </p:cNvPr>
          <p:cNvSpPr>
            <a:spLocks noGrp="1"/>
          </p:cNvSpPr>
          <p:nvPr>
            <p:ph type="title" hasCustomPrompt="1"/>
          </p:nvPr>
        </p:nvSpPr>
        <p:spPr>
          <a:xfrm>
            <a:off x="683672" y="3867869"/>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Tree>
    <p:extLst>
      <p:ext uri="{BB962C8B-B14F-4D97-AF65-F5344CB8AC3E}">
        <p14:creationId xmlns:p14="http://schemas.microsoft.com/office/powerpoint/2010/main" val="418889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2B878CA1-DD54-45B3-8D9F-916DADFF91BA}"/>
              </a:ext>
            </a:extLst>
          </p:cNvPr>
          <p:cNvSpPr>
            <a:spLocks noGrp="1"/>
          </p:cNvSpPr>
          <p:nvPr userDrawn="1">
            <p:ph type="pic" sz="quarter" idx="10"/>
          </p:nvPr>
        </p:nvSpPr>
        <p:spPr>
          <a:xfrm>
            <a:off x="1538863" y="1543302"/>
            <a:ext cx="2046209" cy="3572622"/>
          </a:xfrm>
          <a:custGeom>
            <a:avLst/>
            <a:gdLst>
              <a:gd name="connsiteX0" fmla="*/ 0 w 2046209"/>
              <a:gd name="connsiteY0" fmla="*/ 0 h 3572622"/>
              <a:gd name="connsiteX1" fmla="*/ 2046209 w 2046209"/>
              <a:gd name="connsiteY1" fmla="*/ 0 h 3572622"/>
              <a:gd name="connsiteX2" fmla="*/ 2046209 w 2046209"/>
              <a:gd name="connsiteY2" fmla="*/ 3572622 h 3572622"/>
              <a:gd name="connsiteX3" fmla="*/ 0 w 2046209"/>
              <a:gd name="connsiteY3" fmla="*/ 3572622 h 3572622"/>
            </a:gdLst>
            <a:ahLst/>
            <a:cxnLst>
              <a:cxn ang="0">
                <a:pos x="connsiteX0" y="connsiteY0"/>
              </a:cxn>
              <a:cxn ang="0">
                <a:pos x="connsiteX1" y="connsiteY1"/>
              </a:cxn>
              <a:cxn ang="0">
                <a:pos x="connsiteX2" y="connsiteY2"/>
              </a:cxn>
              <a:cxn ang="0">
                <a:pos x="connsiteX3" y="connsiteY3"/>
              </a:cxn>
            </a:cxnLst>
            <a:rect l="l" t="t" r="r" b="b"/>
            <a:pathLst>
              <a:path w="2046209" h="3572622">
                <a:moveTo>
                  <a:pt x="0" y="0"/>
                </a:moveTo>
                <a:lnTo>
                  <a:pt x="2046209" y="0"/>
                </a:lnTo>
                <a:lnTo>
                  <a:pt x="2046209" y="3572622"/>
                </a:lnTo>
                <a:lnTo>
                  <a:pt x="0" y="3572622"/>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D5DB48AA-B7AC-43D3-8E7E-25EC88B9101B}"/>
              </a:ext>
            </a:extLst>
          </p:cNvPr>
          <p:cNvSpPr>
            <a:spLocks noGrp="1"/>
          </p:cNvSpPr>
          <p:nvPr>
            <p:ph type="title" hasCustomPrompt="1"/>
          </p:nvPr>
        </p:nvSpPr>
        <p:spPr>
          <a:xfrm>
            <a:off x="4299507" y="1345058"/>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
        <p:nvSpPr>
          <p:cNvPr id="13" name="PpHolder1">
            <a:extLst>
              <a:ext uri="{FF2B5EF4-FFF2-40B4-BE49-F238E27FC236}">
                <a16:creationId xmlns:a16="http://schemas.microsoft.com/office/drawing/2014/main" id="{F583DA33-4C48-4336-B22B-D001E0CD94F3}"/>
              </a:ext>
            </a:extLst>
          </p:cNvPr>
          <p:cNvSpPr>
            <a:spLocks noGrp="1"/>
          </p:cNvSpPr>
          <p:nvPr>
            <p:ph type="pic" sz="quarter" idx="11"/>
          </p:nvPr>
        </p:nvSpPr>
        <p:spPr>
          <a:xfrm>
            <a:off x="0" y="2500104"/>
            <a:ext cx="1977398" cy="3500313"/>
          </a:xfrm>
          <a:custGeom>
            <a:avLst/>
            <a:gdLst>
              <a:gd name="connsiteX0" fmla="*/ 0 w 1977398"/>
              <a:gd name="connsiteY0" fmla="*/ 0 h 3500313"/>
              <a:gd name="connsiteX1" fmla="*/ 1977398 w 1977398"/>
              <a:gd name="connsiteY1" fmla="*/ 0 h 3500313"/>
              <a:gd name="connsiteX2" fmla="*/ 1977398 w 1977398"/>
              <a:gd name="connsiteY2" fmla="*/ 3500313 h 3500313"/>
              <a:gd name="connsiteX3" fmla="*/ 0 w 1977398"/>
              <a:gd name="connsiteY3" fmla="*/ 3500313 h 3500313"/>
            </a:gdLst>
            <a:ahLst/>
            <a:cxnLst>
              <a:cxn ang="0">
                <a:pos x="connsiteX0" y="connsiteY0"/>
              </a:cxn>
              <a:cxn ang="0">
                <a:pos x="connsiteX1" y="connsiteY1"/>
              </a:cxn>
              <a:cxn ang="0">
                <a:pos x="connsiteX2" y="connsiteY2"/>
              </a:cxn>
              <a:cxn ang="0">
                <a:pos x="connsiteX3" y="connsiteY3"/>
              </a:cxn>
            </a:cxnLst>
            <a:rect l="l" t="t" r="r" b="b"/>
            <a:pathLst>
              <a:path w="1977398" h="3500313">
                <a:moveTo>
                  <a:pt x="0" y="0"/>
                </a:moveTo>
                <a:lnTo>
                  <a:pt x="1977398" y="0"/>
                </a:lnTo>
                <a:lnTo>
                  <a:pt x="1977398" y="3500313"/>
                </a:lnTo>
                <a:lnTo>
                  <a:pt x="0" y="350031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443355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FCE39088-144C-4EB3-B018-6BDE5CFAA493}"/>
              </a:ext>
            </a:extLst>
          </p:cNvPr>
          <p:cNvSpPr>
            <a:spLocks noGrp="1"/>
          </p:cNvSpPr>
          <p:nvPr>
            <p:ph type="pic" sz="quarter" idx="10"/>
          </p:nvPr>
        </p:nvSpPr>
        <p:spPr>
          <a:xfrm>
            <a:off x="2" y="0"/>
            <a:ext cx="2766764" cy="6858000"/>
          </a:xfrm>
          <a:custGeom>
            <a:avLst/>
            <a:gdLst>
              <a:gd name="connsiteX0" fmla="*/ 0 w 2766764"/>
              <a:gd name="connsiteY0" fmla="*/ 0 h 6858000"/>
              <a:gd name="connsiteX1" fmla="*/ 2766764 w 2766764"/>
              <a:gd name="connsiteY1" fmla="*/ 0 h 6858000"/>
              <a:gd name="connsiteX2" fmla="*/ 2766764 w 2766764"/>
              <a:gd name="connsiteY2" fmla="*/ 6858000 h 6858000"/>
              <a:gd name="connsiteX3" fmla="*/ 0 w 276676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766764" h="6858000">
                <a:moveTo>
                  <a:pt x="0" y="0"/>
                </a:moveTo>
                <a:lnTo>
                  <a:pt x="2766764" y="0"/>
                </a:lnTo>
                <a:lnTo>
                  <a:pt x="2766764"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4A0A5745-B032-4A28-A6B6-4D9D413EF36E}"/>
              </a:ext>
            </a:extLst>
          </p:cNvPr>
          <p:cNvSpPr>
            <a:spLocks noGrp="1"/>
          </p:cNvSpPr>
          <p:nvPr>
            <p:ph type="title" hasCustomPrompt="1"/>
          </p:nvPr>
        </p:nvSpPr>
        <p:spPr>
          <a:xfrm>
            <a:off x="3410384" y="1307294"/>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Tree>
    <p:extLst>
      <p:ext uri="{BB962C8B-B14F-4D97-AF65-F5344CB8AC3E}">
        <p14:creationId xmlns:p14="http://schemas.microsoft.com/office/powerpoint/2010/main" val="3818235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714"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 id="2147483707" r:id="rId19"/>
    <p:sldLayoutId id="2147483708" r:id="rId20"/>
    <p:sldLayoutId id="2147483709" r:id="rId21"/>
    <p:sldLayoutId id="2147483710" r:id="rId22"/>
    <p:sldLayoutId id="2147483711" r:id="rId23"/>
    <p:sldLayoutId id="2147483712" r:id="rId24"/>
    <p:sldLayoutId id="2147483713" r:id="rId25"/>
  </p:sldLayoutIdLst>
  <p:txStyles>
    <p:titleStyle>
      <a:lvl1pPr algn="l" defTabSz="685498" rtl="0" eaLnBrk="1" latinLnBrk="0" hangingPunct="1">
        <a:lnSpc>
          <a:spcPct val="90000"/>
        </a:lnSpc>
        <a:spcBef>
          <a:spcPct val="0"/>
        </a:spcBef>
        <a:buNone/>
        <a:defRPr sz="3301" kern="1200">
          <a:solidFill>
            <a:schemeClr val="tx1"/>
          </a:solidFill>
          <a:latin typeface="+mj-lt"/>
          <a:ea typeface="+mj-ea"/>
          <a:cs typeface="+mj-cs"/>
        </a:defRPr>
      </a:lvl1pPr>
    </p:titleStyle>
    <p:bodyStyle>
      <a:lvl1pPr marL="171375" indent="-171375" algn="l" defTabSz="685498"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124" indent="-171375" algn="l" defTabSz="685498"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6884" indent="-171375" algn="l" defTabSz="685498"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64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391"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18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792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067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3427"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498" rtl="0" eaLnBrk="1" latinLnBrk="0" hangingPunct="1">
        <a:defRPr sz="1350" kern="1200">
          <a:solidFill>
            <a:schemeClr val="tx1"/>
          </a:solidFill>
          <a:latin typeface="+mn-lt"/>
          <a:ea typeface="+mn-ea"/>
          <a:cs typeface="+mn-cs"/>
        </a:defRPr>
      </a:lvl1pPr>
      <a:lvl2pPr marL="342749" algn="l" defTabSz="685498" rtl="0" eaLnBrk="1" latinLnBrk="0" hangingPunct="1">
        <a:defRPr sz="1350" kern="1200">
          <a:solidFill>
            <a:schemeClr val="tx1"/>
          </a:solidFill>
          <a:latin typeface="+mn-lt"/>
          <a:ea typeface="+mn-ea"/>
          <a:cs typeface="+mn-cs"/>
        </a:defRPr>
      </a:lvl2pPr>
      <a:lvl3pPr marL="685498" algn="l" defTabSz="685498" rtl="0" eaLnBrk="1" latinLnBrk="0" hangingPunct="1">
        <a:defRPr sz="1350" kern="1200">
          <a:solidFill>
            <a:schemeClr val="tx1"/>
          </a:solidFill>
          <a:latin typeface="+mn-lt"/>
          <a:ea typeface="+mn-ea"/>
          <a:cs typeface="+mn-cs"/>
        </a:defRPr>
      </a:lvl3pPr>
      <a:lvl4pPr marL="1028249" algn="l" defTabSz="685498" rtl="0" eaLnBrk="1" latinLnBrk="0" hangingPunct="1">
        <a:defRPr sz="1350" kern="1200">
          <a:solidFill>
            <a:schemeClr val="tx1"/>
          </a:solidFill>
          <a:latin typeface="+mn-lt"/>
          <a:ea typeface="+mn-ea"/>
          <a:cs typeface="+mn-cs"/>
        </a:defRPr>
      </a:lvl4pPr>
      <a:lvl5pPr marL="1370997" algn="l" defTabSz="685498" rtl="0" eaLnBrk="1" latinLnBrk="0" hangingPunct="1">
        <a:defRPr sz="1350" kern="1200">
          <a:solidFill>
            <a:schemeClr val="tx1"/>
          </a:solidFill>
          <a:latin typeface="+mn-lt"/>
          <a:ea typeface="+mn-ea"/>
          <a:cs typeface="+mn-cs"/>
        </a:defRPr>
      </a:lvl5pPr>
      <a:lvl6pPr marL="1713744" algn="l" defTabSz="685498" rtl="0" eaLnBrk="1" latinLnBrk="0" hangingPunct="1">
        <a:defRPr sz="1350" kern="1200">
          <a:solidFill>
            <a:schemeClr val="tx1"/>
          </a:solidFill>
          <a:latin typeface="+mn-lt"/>
          <a:ea typeface="+mn-ea"/>
          <a:cs typeface="+mn-cs"/>
        </a:defRPr>
      </a:lvl6pPr>
      <a:lvl7pPr marL="2056515" algn="l" defTabSz="685498" rtl="0" eaLnBrk="1" latinLnBrk="0" hangingPunct="1">
        <a:defRPr sz="1350" kern="1200">
          <a:solidFill>
            <a:schemeClr val="tx1"/>
          </a:solidFill>
          <a:latin typeface="+mn-lt"/>
          <a:ea typeface="+mn-ea"/>
          <a:cs typeface="+mn-cs"/>
        </a:defRPr>
      </a:lvl7pPr>
      <a:lvl8pPr marL="2399285" algn="l" defTabSz="685498" rtl="0" eaLnBrk="1" latinLnBrk="0" hangingPunct="1">
        <a:defRPr sz="1350" kern="1200">
          <a:solidFill>
            <a:schemeClr val="tx1"/>
          </a:solidFill>
          <a:latin typeface="+mn-lt"/>
          <a:ea typeface="+mn-ea"/>
          <a:cs typeface="+mn-cs"/>
        </a:defRPr>
      </a:lvl8pPr>
      <a:lvl9pPr marL="2742033" algn="l" defTabSz="685498"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74" userDrawn="1">
          <p15:clr>
            <a:srgbClr val="F26B43"/>
          </p15:clr>
        </p15:guide>
        <p15:guide id="2" pos="346" userDrawn="1">
          <p15:clr>
            <a:srgbClr val="F26B43"/>
          </p15:clr>
        </p15:guide>
        <p15:guide id="3" pos="5414" userDrawn="1">
          <p15:clr>
            <a:srgbClr val="F26B43"/>
          </p15:clr>
        </p15:guide>
        <p15:guide id="4" orient="horz" pos="34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4.xml"/><Relationship Id="rId4" Type="http://schemas.openxmlformats.org/officeDocument/2006/relationships/chart" Target="../charts/char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chart" Target="../charts/chart8.xml"/><Relationship Id="rId7" Type="http://schemas.openxmlformats.org/officeDocument/2006/relationships/chart" Target="../charts/chart12.xml"/><Relationship Id="rId2" Type="http://schemas.openxmlformats.org/officeDocument/2006/relationships/chart" Target="../charts/chart7.xml"/><Relationship Id="rId1" Type="http://schemas.openxmlformats.org/officeDocument/2006/relationships/slideLayout" Target="../slideLayouts/slideLayout1.xml"/><Relationship Id="rId6" Type="http://schemas.openxmlformats.org/officeDocument/2006/relationships/chart" Target="../charts/chart11.xml"/><Relationship Id="rId5" Type="http://schemas.openxmlformats.org/officeDocument/2006/relationships/chart" Target="../charts/chart10.xml"/><Relationship Id="rId4" Type="http://schemas.openxmlformats.org/officeDocument/2006/relationships/chart" Target="../charts/chart9.xml"/></Relationships>
</file>

<file path=ppt/slides/_rels/slide2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1C60E453-D3DC-4385-B8B1-A5C4B453E7BD}"/>
              </a:ext>
            </a:extLst>
          </p:cNvPr>
          <p:cNvSpPr>
            <a:spLocks noGrp="1"/>
          </p:cNvSpPr>
          <p:nvPr>
            <p:ph type="pic" sz="quarter" idx="10"/>
          </p:nvPr>
        </p:nvSpPr>
        <p:spPr/>
      </p:sp>
      <p:sp>
        <p:nvSpPr>
          <p:cNvPr id="3" name="Freeform: Shape 2">
            <a:extLst>
              <a:ext uri="{FF2B5EF4-FFF2-40B4-BE49-F238E27FC236}">
                <a16:creationId xmlns:a16="http://schemas.microsoft.com/office/drawing/2014/main" id="{442D5085-46C3-45EF-AAEA-C025236979C6}"/>
              </a:ext>
            </a:extLst>
          </p:cNvPr>
          <p:cNvSpPr/>
          <p:nvPr/>
        </p:nvSpPr>
        <p:spPr>
          <a:xfrm>
            <a:off x="8673209" y="138403"/>
            <a:ext cx="256272" cy="253882"/>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5"/>
          </a:solidFill>
          <a:ln w="8572" cap="flat">
            <a:noFill/>
            <a:prstDash val="solid"/>
            <a:miter/>
          </a:ln>
        </p:spPr>
        <p:txBody>
          <a:bodyPr rtlCol="0" anchor="ctr"/>
          <a:lstStyle/>
          <a:p>
            <a:endParaRPr lang="en-US" sz="1349"/>
          </a:p>
        </p:txBody>
      </p:sp>
      <p:sp>
        <p:nvSpPr>
          <p:cNvPr id="5" name="Rectangle 4">
            <a:extLst>
              <a:ext uri="{FF2B5EF4-FFF2-40B4-BE49-F238E27FC236}">
                <a16:creationId xmlns:a16="http://schemas.microsoft.com/office/drawing/2014/main" id="{52D07875-488E-4D9C-BE04-74053F147D44}"/>
              </a:ext>
            </a:extLst>
          </p:cNvPr>
          <p:cNvSpPr/>
          <p:nvPr/>
        </p:nvSpPr>
        <p:spPr>
          <a:xfrm>
            <a:off x="4647212" y="4159438"/>
            <a:ext cx="958075" cy="2976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 name="Rectangle 6">
            <a:extLst>
              <a:ext uri="{FF2B5EF4-FFF2-40B4-BE49-F238E27FC236}">
                <a16:creationId xmlns:a16="http://schemas.microsoft.com/office/drawing/2014/main" id="{01D21568-DE00-4976-9094-751F5DC18E1F}"/>
              </a:ext>
            </a:extLst>
          </p:cNvPr>
          <p:cNvSpPr/>
          <p:nvPr/>
        </p:nvSpPr>
        <p:spPr>
          <a:xfrm>
            <a:off x="4618292" y="4130404"/>
            <a:ext cx="958075"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 name="TextBox 8">
            <a:extLst>
              <a:ext uri="{FF2B5EF4-FFF2-40B4-BE49-F238E27FC236}">
                <a16:creationId xmlns:a16="http://schemas.microsoft.com/office/drawing/2014/main" id="{FFE1A0AE-E506-4470-AC7F-A273D5552258}"/>
              </a:ext>
            </a:extLst>
          </p:cNvPr>
          <p:cNvSpPr txBox="1"/>
          <p:nvPr/>
        </p:nvSpPr>
        <p:spPr>
          <a:xfrm>
            <a:off x="4571405" y="2406070"/>
            <a:ext cx="2685351" cy="923330"/>
          </a:xfrm>
          <a:prstGeom prst="rect">
            <a:avLst/>
          </a:prstGeom>
          <a:noFill/>
        </p:spPr>
        <p:txBody>
          <a:bodyPr wrap="none" rtlCol="0">
            <a:spAutoFit/>
          </a:bodyPr>
          <a:lstStyle/>
          <a:p>
            <a:pPr algn="l"/>
            <a:r>
              <a:rPr lang="en-US" sz="2700" b="1">
                <a:solidFill>
                  <a:schemeClr val="tx2"/>
                </a:solidFill>
                <a:latin typeface="+mj-lt"/>
                <a:cs typeface="Varela Round" panose="00000500000000000000" pitchFamily="2" charset="-79"/>
              </a:rPr>
              <a:t>Sweet For Your</a:t>
            </a:r>
          </a:p>
          <a:p>
            <a:pPr algn="l"/>
            <a:r>
              <a:rPr lang="en-US" sz="2700" b="1">
                <a:solidFill>
                  <a:schemeClr val="tx2"/>
                </a:solidFill>
                <a:latin typeface="+mj-lt"/>
                <a:cs typeface="Varela Round" panose="00000500000000000000" pitchFamily="2" charset="-79"/>
              </a:rPr>
              <a:t>Every Desire</a:t>
            </a:r>
          </a:p>
        </p:txBody>
      </p:sp>
      <p:sp>
        <p:nvSpPr>
          <p:cNvPr id="11" name="Freeform: Shape 10">
            <a:extLst>
              <a:ext uri="{FF2B5EF4-FFF2-40B4-BE49-F238E27FC236}">
                <a16:creationId xmlns:a16="http://schemas.microsoft.com/office/drawing/2014/main" id="{A2AF27D8-AED4-436F-8C8C-CD613CA33D0C}"/>
              </a:ext>
            </a:extLst>
          </p:cNvPr>
          <p:cNvSpPr/>
          <p:nvPr/>
        </p:nvSpPr>
        <p:spPr>
          <a:xfrm rot="19800000">
            <a:off x="5535240" y="1417899"/>
            <a:ext cx="240290" cy="300202"/>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1"/>
          </a:solidFill>
          <a:ln w="8572" cap="flat">
            <a:noFill/>
            <a:prstDash val="solid"/>
            <a:miter/>
          </a:ln>
        </p:spPr>
        <p:txBody>
          <a:bodyPr rtlCol="0" anchor="ctr"/>
          <a:lstStyle/>
          <a:p>
            <a:endParaRPr lang="en-US" sz="1349"/>
          </a:p>
        </p:txBody>
      </p:sp>
      <p:sp>
        <p:nvSpPr>
          <p:cNvPr id="13" name="Freeform: Shape 12">
            <a:extLst>
              <a:ext uri="{FF2B5EF4-FFF2-40B4-BE49-F238E27FC236}">
                <a16:creationId xmlns:a16="http://schemas.microsoft.com/office/drawing/2014/main" id="{A007BB49-9D55-4DFA-A05D-14D7276EF512}"/>
              </a:ext>
            </a:extLst>
          </p:cNvPr>
          <p:cNvSpPr/>
          <p:nvPr/>
        </p:nvSpPr>
        <p:spPr>
          <a:xfrm>
            <a:off x="8051763" y="4420041"/>
            <a:ext cx="249142" cy="22267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sz="1349"/>
          </a:p>
        </p:txBody>
      </p:sp>
      <p:sp>
        <p:nvSpPr>
          <p:cNvPr id="15" name="Freeform: Shape 14">
            <a:extLst>
              <a:ext uri="{FF2B5EF4-FFF2-40B4-BE49-F238E27FC236}">
                <a16:creationId xmlns:a16="http://schemas.microsoft.com/office/drawing/2014/main" id="{FDC02ABE-33AA-43F0-A6E0-BD08381F1CB5}"/>
              </a:ext>
            </a:extLst>
          </p:cNvPr>
          <p:cNvSpPr/>
          <p:nvPr/>
        </p:nvSpPr>
        <p:spPr>
          <a:xfrm rot="900000">
            <a:off x="3599514" y="3081550"/>
            <a:ext cx="282784" cy="224649"/>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3"/>
          </a:solidFill>
          <a:ln w="8572" cap="flat">
            <a:noFill/>
            <a:prstDash val="solid"/>
            <a:miter/>
          </a:ln>
        </p:spPr>
        <p:txBody>
          <a:bodyPr rtlCol="0" anchor="ctr"/>
          <a:lstStyle/>
          <a:p>
            <a:endParaRPr lang="en-US" sz="1349"/>
          </a:p>
        </p:txBody>
      </p:sp>
      <p:sp>
        <p:nvSpPr>
          <p:cNvPr id="17" name="TextBox 16">
            <a:extLst>
              <a:ext uri="{FF2B5EF4-FFF2-40B4-BE49-F238E27FC236}">
                <a16:creationId xmlns:a16="http://schemas.microsoft.com/office/drawing/2014/main" id="{CC489408-5FC3-4015-A1F6-EDE4F4C42110}"/>
              </a:ext>
            </a:extLst>
          </p:cNvPr>
          <p:cNvSpPr txBox="1"/>
          <p:nvPr/>
        </p:nvSpPr>
        <p:spPr>
          <a:xfrm>
            <a:off x="4571405" y="3306199"/>
            <a:ext cx="4101804" cy="692497"/>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a:t>
            </a:r>
          </a:p>
        </p:txBody>
      </p:sp>
      <p:sp>
        <p:nvSpPr>
          <p:cNvPr id="19" name="TextBox 18">
            <a:extLst>
              <a:ext uri="{FF2B5EF4-FFF2-40B4-BE49-F238E27FC236}">
                <a16:creationId xmlns:a16="http://schemas.microsoft.com/office/drawing/2014/main" id="{ACD35B43-3C32-4AF9-891D-0DDB3133A81B}"/>
              </a:ext>
            </a:extLst>
          </p:cNvPr>
          <p:cNvSpPr txBox="1"/>
          <p:nvPr/>
        </p:nvSpPr>
        <p:spPr>
          <a:xfrm>
            <a:off x="4750186" y="4204382"/>
            <a:ext cx="752130"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Check Out</a:t>
            </a:r>
          </a:p>
        </p:txBody>
      </p:sp>
      <p:sp>
        <p:nvSpPr>
          <p:cNvPr id="21" name="TextBox 20">
            <a:extLst>
              <a:ext uri="{FF2B5EF4-FFF2-40B4-BE49-F238E27FC236}">
                <a16:creationId xmlns:a16="http://schemas.microsoft.com/office/drawing/2014/main" id="{381B3A19-F2F3-4651-BED1-4151D2CFD57D}"/>
              </a:ext>
            </a:extLst>
          </p:cNvPr>
          <p:cNvSpPr txBox="1"/>
          <p:nvPr/>
        </p:nvSpPr>
        <p:spPr>
          <a:xfrm>
            <a:off x="7875501" y="138403"/>
            <a:ext cx="1051891" cy="276999"/>
          </a:xfrm>
          <a:prstGeom prst="rect">
            <a:avLst/>
          </a:prstGeom>
          <a:noFill/>
        </p:spPr>
        <p:txBody>
          <a:bodyPr wrap="none" rtlCol="0">
            <a:spAutoFit/>
          </a:bodyPr>
          <a:lstStyle/>
          <a:p>
            <a:pPr algn="r"/>
            <a:r>
              <a:rPr lang="en-US" sz="1200" b="1">
                <a:solidFill>
                  <a:schemeClr val="tx2"/>
                </a:solidFill>
                <a:latin typeface="+mj-lt"/>
                <a:cs typeface="Varela Round" panose="00000500000000000000" pitchFamily="2" charset="-79"/>
              </a:rPr>
              <a:t>Bettersweet</a:t>
            </a:r>
          </a:p>
        </p:txBody>
      </p:sp>
      <p:sp>
        <p:nvSpPr>
          <p:cNvPr id="23" name="Freeform 110">
            <a:extLst>
              <a:ext uri="{FF2B5EF4-FFF2-40B4-BE49-F238E27FC236}">
                <a16:creationId xmlns:a16="http://schemas.microsoft.com/office/drawing/2014/main" id="{8CF6FDE0-2BE8-4FD4-875E-7240A447B7AA}"/>
              </a:ext>
            </a:extLst>
          </p:cNvPr>
          <p:cNvSpPr/>
          <p:nvPr/>
        </p:nvSpPr>
        <p:spPr>
          <a:xfrm>
            <a:off x="5890825" y="6060114"/>
            <a:ext cx="2285510" cy="797886"/>
          </a:xfrm>
          <a:custGeom>
            <a:avLst/>
            <a:gdLst>
              <a:gd name="connsiteX0" fmla="*/ 3025814 w 3047743"/>
              <a:gd name="connsiteY0" fmla="*/ 1000975 h 1063987"/>
              <a:gd name="connsiteX1" fmla="*/ 3047743 w 3047743"/>
              <a:gd name="connsiteY1" fmla="*/ 1053819 h 1063987"/>
              <a:gd name="connsiteX2" fmla="*/ 3037572 w 3047743"/>
              <a:gd name="connsiteY2" fmla="*/ 1063987 h 1063987"/>
              <a:gd name="connsiteX3" fmla="*/ 2962777 w 3047743"/>
              <a:gd name="connsiteY3" fmla="*/ 1063987 h 1063987"/>
              <a:gd name="connsiteX4" fmla="*/ 2922538 w 3047743"/>
              <a:gd name="connsiteY4" fmla="*/ 807139 h 1063987"/>
              <a:gd name="connsiteX5" fmla="*/ 2950822 w 3047743"/>
              <a:gd name="connsiteY5" fmla="*/ 854721 h 1063987"/>
              <a:gd name="connsiteX6" fmla="*/ 2741556 w 3047743"/>
              <a:gd name="connsiteY6" fmla="*/ 1063987 h 1063987"/>
              <a:gd name="connsiteX7" fmla="*/ 2665690 w 3047743"/>
              <a:gd name="connsiteY7" fmla="*/ 1063987 h 1063987"/>
              <a:gd name="connsiteX8" fmla="*/ 2799306 w 3047743"/>
              <a:gd name="connsiteY8" fmla="*/ 633036 h 1063987"/>
              <a:gd name="connsiteX9" fmla="*/ 2832417 w 3047743"/>
              <a:gd name="connsiteY9" fmla="*/ 676889 h 1063987"/>
              <a:gd name="connsiteX10" fmla="*/ 2445390 w 3047743"/>
              <a:gd name="connsiteY10" fmla="*/ 1063987 h 1063987"/>
              <a:gd name="connsiteX11" fmla="*/ 2368670 w 3047743"/>
              <a:gd name="connsiteY11" fmla="*/ 1063987 h 1063987"/>
              <a:gd name="connsiteX12" fmla="*/ 2657877 w 3047743"/>
              <a:gd name="connsiteY12" fmla="*/ 479985 h 1063987"/>
              <a:gd name="connsiteX13" fmla="*/ 2676954 w 3047743"/>
              <a:gd name="connsiteY13" fmla="*/ 498622 h 1063987"/>
              <a:gd name="connsiteX14" fmla="*/ 2695810 w 3047743"/>
              <a:gd name="connsiteY14" fmla="*/ 517918 h 1063987"/>
              <a:gd name="connsiteX15" fmla="*/ 2149641 w 3047743"/>
              <a:gd name="connsiteY15" fmla="*/ 1063987 h 1063987"/>
              <a:gd name="connsiteX16" fmla="*/ 2073661 w 3047743"/>
              <a:gd name="connsiteY16" fmla="*/ 1063987 h 1063987"/>
              <a:gd name="connsiteX17" fmla="*/ 2497152 w 3047743"/>
              <a:gd name="connsiteY17" fmla="*/ 342721 h 1063987"/>
              <a:gd name="connsiteX18" fmla="*/ 2541004 w 3047743"/>
              <a:gd name="connsiteY18" fmla="*/ 376048 h 1063987"/>
              <a:gd name="connsiteX19" fmla="*/ 1853066 w 3047743"/>
              <a:gd name="connsiteY19" fmla="*/ 1063987 h 1063987"/>
              <a:gd name="connsiteX20" fmla="*/ 1776217 w 3047743"/>
              <a:gd name="connsiteY20" fmla="*/ 1063987 h 1063987"/>
              <a:gd name="connsiteX21" fmla="*/ 608781 w 3047743"/>
              <a:gd name="connsiteY21" fmla="*/ 235059 h 1063987"/>
              <a:gd name="connsiteX22" fmla="*/ 6442 w 3047743"/>
              <a:gd name="connsiteY22" fmla="*/ 837398 h 1063987"/>
              <a:gd name="connsiteX23" fmla="*/ 269568 w 3047743"/>
              <a:gd name="connsiteY23" fmla="*/ 498185 h 1063987"/>
              <a:gd name="connsiteX24" fmla="*/ 608781 w 3047743"/>
              <a:gd name="connsiteY24" fmla="*/ 235059 h 1063987"/>
              <a:gd name="connsiteX25" fmla="*/ 2319980 w 3047743"/>
              <a:gd name="connsiteY25" fmla="*/ 224754 h 1063987"/>
              <a:gd name="connsiteX26" fmla="*/ 2367781 w 3047743"/>
              <a:gd name="connsiteY26" fmla="*/ 253259 h 1063987"/>
              <a:gd name="connsiteX27" fmla="*/ 1557051 w 3047743"/>
              <a:gd name="connsiteY27" fmla="*/ 1063987 h 1063987"/>
              <a:gd name="connsiteX28" fmla="*/ 1480825 w 3047743"/>
              <a:gd name="connsiteY28" fmla="*/ 1063987 h 1063987"/>
              <a:gd name="connsiteX29" fmla="*/ 2121319 w 3047743"/>
              <a:gd name="connsiteY29" fmla="*/ 128491 h 1063987"/>
              <a:gd name="connsiteX30" fmla="*/ 2174384 w 3047743"/>
              <a:gd name="connsiteY30" fmla="*/ 150418 h 1063987"/>
              <a:gd name="connsiteX31" fmla="*/ 1260369 w 3047743"/>
              <a:gd name="connsiteY31" fmla="*/ 1063987 h 1063987"/>
              <a:gd name="connsiteX32" fmla="*/ 1185361 w 3047743"/>
              <a:gd name="connsiteY32" fmla="*/ 1063987 h 1063987"/>
              <a:gd name="connsiteX33" fmla="*/ 1898976 w 3047743"/>
              <a:gd name="connsiteY33" fmla="*/ 53502 h 1063987"/>
              <a:gd name="connsiteX34" fmla="*/ 1958616 w 3047743"/>
              <a:gd name="connsiteY34" fmla="*/ 69946 h 1063987"/>
              <a:gd name="connsiteX35" fmla="*/ 964576 w 3047743"/>
              <a:gd name="connsiteY35" fmla="*/ 1063987 h 1063987"/>
              <a:gd name="connsiteX36" fmla="*/ 888490 w 3047743"/>
              <a:gd name="connsiteY36" fmla="*/ 1063987 h 1063987"/>
              <a:gd name="connsiteX37" fmla="*/ 1098854 w 3047743"/>
              <a:gd name="connsiteY37" fmla="*/ 41222 h 1063987"/>
              <a:gd name="connsiteX38" fmla="*/ 75913 w 3047743"/>
              <a:gd name="connsiteY38" fmla="*/ 1063987 h 1063987"/>
              <a:gd name="connsiteX39" fmla="*/ 0 w 3047743"/>
              <a:gd name="connsiteY39" fmla="*/ 1063987 h 1063987"/>
              <a:gd name="connsiteX40" fmla="*/ 996454 w 3047743"/>
              <a:gd name="connsiteY40" fmla="*/ 67534 h 1063987"/>
              <a:gd name="connsiteX41" fmla="*/ 1098854 w 3047743"/>
              <a:gd name="connsiteY41" fmla="*/ 41222 h 1063987"/>
              <a:gd name="connsiteX42" fmla="*/ 1647692 w 3047743"/>
              <a:gd name="connsiteY42" fmla="*/ 9647 h 1063987"/>
              <a:gd name="connsiteX43" fmla="*/ 1715447 w 3047743"/>
              <a:gd name="connsiteY43" fmla="*/ 17979 h 1063987"/>
              <a:gd name="connsiteX44" fmla="*/ 669437 w 3047743"/>
              <a:gd name="connsiteY44" fmla="*/ 1063987 h 1063987"/>
              <a:gd name="connsiteX45" fmla="*/ 593475 w 3047743"/>
              <a:gd name="connsiteY45" fmla="*/ 1063987 h 1063987"/>
              <a:gd name="connsiteX46" fmla="*/ 1436749 w 3047743"/>
              <a:gd name="connsiteY46" fmla="*/ 0 h 1063987"/>
              <a:gd name="connsiteX47" fmla="*/ 372482 w 3047743"/>
              <a:gd name="connsiteY47" fmla="*/ 1063987 h 1063987"/>
              <a:gd name="connsiteX48" fmla="*/ 296453 w 3047743"/>
              <a:gd name="connsiteY48" fmla="*/ 1063987 h 1063987"/>
              <a:gd name="connsiteX49" fmla="*/ 1357154 w 3047743"/>
              <a:gd name="connsiteY49" fmla="*/ 3727 h 1063987"/>
              <a:gd name="connsiteX50" fmla="*/ 1436749 w 3047743"/>
              <a:gd name="connsiteY50" fmla="*/ 0 h 1063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047743" h="1063987">
                <a:moveTo>
                  <a:pt x="3025814" y="1000975"/>
                </a:moveTo>
                <a:cubicBezTo>
                  <a:pt x="3032832" y="1018517"/>
                  <a:pt x="3040506" y="1036059"/>
                  <a:pt x="3047743" y="1053819"/>
                </a:cubicBezTo>
                <a:lnTo>
                  <a:pt x="3037572" y="1063987"/>
                </a:lnTo>
                <a:lnTo>
                  <a:pt x="2962777" y="1063987"/>
                </a:lnTo>
                <a:close/>
                <a:moveTo>
                  <a:pt x="2922538" y="807139"/>
                </a:moveTo>
                <a:cubicBezTo>
                  <a:pt x="2932185" y="822927"/>
                  <a:pt x="2941615" y="838712"/>
                  <a:pt x="2950822" y="854721"/>
                </a:cubicBezTo>
                <a:lnTo>
                  <a:pt x="2741556" y="1063987"/>
                </a:lnTo>
                <a:lnTo>
                  <a:pt x="2665690" y="1063987"/>
                </a:lnTo>
                <a:close/>
                <a:moveTo>
                  <a:pt x="2799306" y="633036"/>
                </a:moveTo>
                <a:cubicBezTo>
                  <a:pt x="2810491" y="648384"/>
                  <a:pt x="2821672" y="662636"/>
                  <a:pt x="2832417" y="676889"/>
                </a:cubicBezTo>
                <a:lnTo>
                  <a:pt x="2445390" y="1063987"/>
                </a:lnTo>
                <a:lnTo>
                  <a:pt x="2368670" y="1063987"/>
                </a:lnTo>
                <a:close/>
                <a:moveTo>
                  <a:pt x="2657877" y="479985"/>
                </a:moveTo>
                <a:lnTo>
                  <a:pt x="2676954" y="498622"/>
                </a:lnTo>
                <a:lnTo>
                  <a:pt x="2695810" y="517918"/>
                </a:lnTo>
                <a:lnTo>
                  <a:pt x="2149641" y="1063987"/>
                </a:lnTo>
                <a:lnTo>
                  <a:pt x="2073661" y="1063987"/>
                </a:lnTo>
                <a:close/>
                <a:moveTo>
                  <a:pt x="2497152" y="342721"/>
                </a:moveTo>
                <a:cubicBezTo>
                  <a:pt x="2512721" y="354122"/>
                  <a:pt x="2526973" y="364648"/>
                  <a:pt x="2541004" y="376048"/>
                </a:cubicBezTo>
                <a:lnTo>
                  <a:pt x="1853066" y="1063987"/>
                </a:lnTo>
                <a:lnTo>
                  <a:pt x="1776217" y="1063987"/>
                </a:lnTo>
                <a:close/>
                <a:moveTo>
                  <a:pt x="608781" y="235059"/>
                </a:moveTo>
                <a:lnTo>
                  <a:pt x="6442" y="837398"/>
                </a:lnTo>
                <a:cubicBezTo>
                  <a:pt x="79527" y="713707"/>
                  <a:pt x="167934" y="599734"/>
                  <a:pt x="269568" y="498185"/>
                </a:cubicBezTo>
                <a:cubicBezTo>
                  <a:pt x="371159" y="396601"/>
                  <a:pt x="485124" y="308197"/>
                  <a:pt x="608781" y="235059"/>
                </a:cubicBezTo>
                <a:close/>
                <a:moveTo>
                  <a:pt x="2319980" y="224754"/>
                </a:moveTo>
                <a:cubicBezTo>
                  <a:pt x="2335986" y="233963"/>
                  <a:pt x="2351993" y="243391"/>
                  <a:pt x="2367781" y="253259"/>
                </a:cubicBezTo>
                <a:lnTo>
                  <a:pt x="1557051" y="1063987"/>
                </a:lnTo>
                <a:lnTo>
                  <a:pt x="1480825" y="1063987"/>
                </a:lnTo>
                <a:close/>
                <a:moveTo>
                  <a:pt x="2121319" y="128491"/>
                </a:moveTo>
                <a:cubicBezTo>
                  <a:pt x="2139080" y="134630"/>
                  <a:pt x="2156842" y="142304"/>
                  <a:pt x="2174384" y="150418"/>
                </a:cubicBezTo>
                <a:lnTo>
                  <a:pt x="1260369" y="1063987"/>
                </a:lnTo>
                <a:lnTo>
                  <a:pt x="1185361" y="1063987"/>
                </a:lnTo>
                <a:close/>
                <a:moveTo>
                  <a:pt x="1898976" y="53502"/>
                </a:moveTo>
                <a:cubicBezTo>
                  <a:pt x="1918930" y="58764"/>
                  <a:pt x="1938884" y="64026"/>
                  <a:pt x="1958616" y="69946"/>
                </a:cubicBezTo>
                <a:lnTo>
                  <a:pt x="964576" y="1063987"/>
                </a:lnTo>
                <a:lnTo>
                  <a:pt x="888490" y="1063987"/>
                </a:lnTo>
                <a:close/>
                <a:moveTo>
                  <a:pt x="1098854" y="41222"/>
                </a:moveTo>
                <a:lnTo>
                  <a:pt x="75913" y="1063987"/>
                </a:lnTo>
                <a:lnTo>
                  <a:pt x="0" y="1063987"/>
                </a:lnTo>
                <a:lnTo>
                  <a:pt x="996454" y="67534"/>
                </a:lnTo>
                <a:cubicBezTo>
                  <a:pt x="1030441" y="57666"/>
                  <a:pt x="1064429" y="48897"/>
                  <a:pt x="1098854" y="41222"/>
                </a:cubicBezTo>
                <a:close/>
                <a:moveTo>
                  <a:pt x="1647692" y="9647"/>
                </a:moveTo>
                <a:cubicBezTo>
                  <a:pt x="1670277" y="12059"/>
                  <a:pt x="1693520" y="14690"/>
                  <a:pt x="1715447" y="17979"/>
                </a:cubicBezTo>
                <a:lnTo>
                  <a:pt x="669437" y="1063987"/>
                </a:lnTo>
                <a:lnTo>
                  <a:pt x="593475" y="1063987"/>
                </a:lnTo>
                <a:close/>
                <a:moveTo>
                  <a:pt x="1436749" y="0"/>
                </a:moveTo>
                <a:lnTo>
                  <a:pt x="372482" y="1063987"/>
                </a:lnTo>
                <a:lnTo>
                  <a:pt x="296453" y="1063987"/>
                </a:lnTo>
                <a:lnTo>
                  <a:pt x="1357154" y="3727"/>
                </a:lnTo>
                <a:cubicBezTo>
                  <a:pt x="1383686" y="1973"/>
                  <a:pt x="1410216" y="0"/>
                  <a:pt x="1436749" y="0"/>
                </a:cubicBezTo>
                <a:close/>
              </a:path>
            </a:pathLst>
          </a:custGeom>
          <a:solidFill>
            <a:schemeClr val="accent3"/>
          </a:solidFill>
          <a:ln w="8826" cap="flat">
            <a:noFill/>
            <a:prstDash val="solid"/>
            <a:miter/>
          </a:ln>
        </p:spPr>
        <p:txBody>
          <a:bodyPr rtlCol="0" anchor="ctr"/>
          <a:lstStyle/>
          <a:p>
            <a:endParaRPr lang="en-US" sz="1349"/>
          </a:p>
        </p:txBody>
      </p:sp>
      <p:sp>
        <p:nvSpPr>
          <p:cNvPr id="25" name="Freeform 114">
            <a:extLst>
              <a:ext uri="{FF2B5EF4-FFF2-40B4-BE49-F238E27FC236}">
                <a16:creationId xmlns:a16="http://schemas.microsoft.com/office/drawing/2014/main" id="{DB01AB71-B4B8-440C-AAF6-63BFAA421179}"/>
              </a:ext>
            </a:extLst>
          </p:cNvPr>
          <p:cNvSpPr/>
          <p:nvPr/>
        </p:nvSpPr>
        <p:spPr>
          <a:xfrm>
            <a:off x="8482055" y="2147290"/>
            <a:ext cx="660755" cy="231900"/>
          </a:xfrm>
          <a:custGeom>
            <a:avLst/>
            <a:gdLst>
              <a:gd name="connsiteX0" fmla="*/ 185883 w 1866329"/>
              <a:gd name="connsiteY0" fmla="*/ 413 h 655009"/>
              <a:gd name="connsiteX1" fmla="*/ 673944 w 1866329"/>
              <a:gd name="connsiteY1" fmla="*/ 233330 h 655009"/>
              <a:gd name="connsiteX2" fmla="*/ 1242177 w 1866329"/>
              <a:gd name="connsiteY2" fmla="*/ 385587 h 655009"/>
              <a:gd name="connsiteX3" fmla="*/ 1796357 w 1866329"/>
              <a:gd name="connsiteY3" fmla="*/ 437448 h 655009"/>
              <a:gd name="connsiteX4" fmla="*/ 1866329 w 1866329"/>
              <a:gd name="connsiteY4" fmla="*/ 493266 h 655009"/>
              <a:gd name="connsiteX5" fmla="*/ 1866329 w 1866329"/>
              <a:gd name="connsiteY5" fmla="*/ 655009 h 655009"/>
              <a:gd name="connsiteX6" fmla="*/ 1852172 w 1866329"/>
              <a:gd name="connsiteY6" fmla="*/ 639146 h 655009"/>
              <a:gd name="connsiteX7" fmla="*/ 1283446 w 1866329"/>
              <a:gd name="connsiteY7" fmla="*/ 486756 h 655009"/>
              <a:gd name="connsiteX8" fmla="*/ 587619 w 1866329"/>
              <a:gd name="connsiteY8" fmla="*/ 300310 h 655009"/>
              <a:gd name="connsiteX9" fmla="*/ 41264 w 1866329"/>
              <a:gd name="connsiteY9" fmla="*/ 139604 h 655009"/>
              <a:gd name="connsiteX10" fmla="*/ 0 w 1866329"/>
              <a:gd name="connsiteY10" fmla="*/ 38436 h 655009"/>
              <a:gd name="connsiteX11" fmla="*/ 185883 w 1866329"/>
              <a:gd name="connsiteY11" fmla="*/ 413 h 655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6329" h="655009">
                <a:moveTo>
                  <a:pt x="185883" y="413"/>
                </a:moveTo>
                <a:cubicBezTo>
                  <a:pt x="373063" y="-6643"/>
                  <a:pt x="557038" y="77153"/>
                  <a:pt x="673944" y="233330"/>
                </a:cubicBezTo>
                <a:cubicBezTo>
                  <a:pt x="804369" y="410833"/>
                  <a:pt x="1040473" y="474097"/>
                  <a:pt x="1242177" y="385587"/>
                </a:cubicBezTo>
                <a:cubicBezTo>
                  <a:pt x="1427713" y="306459"/>
                  <a:pt x="1635788" y="330002"/>
                  <a:pt x="1796357" y="437448"/>
                </a:cubicBezTo>
                <a:lnTo>
                  <a:pt x="1866329" y="493266"/>
                </a:lnTo>
                <a:lnTo>
                  <a:pt x="1866329" y="655009"/>
                </a:lnTo>
                <a:lnTo>
                  <a:pt x="1852172" y="639146"/>
                </a:lnTo>
                <a:cubicBezTo>
                  <a:pt x="1721725" y="461361"/>
                  <a:pt x="1485308" y="398013"/>
                  <a:pt x="1283446" y="486756"/>
                </a:cubicBezTo>
                <a:cubicBezTo>
                  <a:pt x="1036241" y="592224"/>
                  <a:pt x="748970" y="515250"/>
                  <a:pt x="587619" y="300310"/>
                </a:cubicBezTo>
                <a:cubicBezTo>
                  <a:pt x="462599" y="129642"/>
                  <a:pt x="238786" y="63810"/>
                  <a:pt x="41264" y="139604"/>
                </a:cubicBezTo>
                <a:lnTo>
                  <a:pt x="0" y="38436"/>
                </a:lnTo>
                <a:cubicBezTo>
                  <a:pt x="60740" y="15211"/>
                  <a:pt x="123490" y="2765"/>
                  <a:pt x="185883" y="413"/>
                </a:cubicBezTo>
                <a:close/>
              </a:path>
            </a:pathLst>
          </a:custGeom>
          <a:solidFill>
            <a:schemeClr val="accent4"/>
          </a:solidFill>
          <a:ln w="8826" cap="flat">
            <a:noFill/>
            <a:prstDash val="solid"/>
            <a:miter/>
          </a:ln>
        </p:spPr>
        <p:txBody>
          <a:bodyPr rtlCol="0" anchor="ctr"/>
          <a:lstStyle/>
          <a:p>
            <a:endParaRPr lang="en-US" sz="1349"/>
          </a:p>
        </p:txBody>
      </p:sp>
      <p:sp>
        <p:nvSpPr>
          <p:cNvPr id="27" name="Freeform 118">
            <a:extLst>
              <a:ext uri="{FF2B5EF4-FFF2-40B4-BE49-F238E27FC236}">
                <a16:creationId xmlns:a16="http://schemas.microsoft.com/office/drawing/2014/main" id="{63F99B07-65B0-4985-BC58-23687959A371}"/>
              </a:ext>
            </a:extLst>
          </p:cNvPr>
          <p:cNvSpPr/>
          <p:nvPr/>
        </p:nvSpPr>
        <p:spPr>
          <a:xfrm>
            <a:off x="3479386" y="0"/>
            <a:ext cx="544153" cy="599221"/>
          </a:xfrm>
          <a:custGeom>
            <a:avLst/>
            <a:gdLst>
              <a:gd name="connsiteX0" fmla="*/ 0 w 725632"/>
              <a:gd name="connsiteY0" fmla="*/ 0 h 799065"/>
              <a:gd name="connsiteX1" fmla="*/ 85160 w 725632"/>
              <a:gd name="connsiteY1" fmla="*/ 0 h 799065"/>
              <a:gd name="connsiteX2" fmla="*/ 105910 w 725632"/>
              <a:gd name="connsiteY2" fmla="*/ 32067 h 799065"/>
              <a:gd name="connsiteX3" fmla="*/ 137269 w 725632"/>
              <a:gd name="connsiteY3" fmla="*/ 159494 h 799065"/>
              <a:gd name="connsiteX4" fmla="*/ 402514 w 725632"/>
              <a:gd name="connsiteY4" fmla="*/ 451097 h 799065"/>
              <a:gd name="connsiteX5" fmla="*/ 725632 w 725632"/>
              <a:gd name="connsiteY5" fmla="*/ 792558 h 799065"/>
              <a:gd name="connsiteX6" fmla="*/ 652706 w 725632"/>
              <a:gd name="connsiteY6" fmla="*/ 799065 h 799065"/>
              <a:gd name="connsiteX7" fmla="*/ 389148 w 725632"/>
              <a:gd name="connsiteY7" fmla="*/ 523082 h 799065"/>
              <a:gd name="connsiteX8" fmla="*/ 64343 w 725632"/>
              <a:gd name="connsiteY8" fmla="*/ 166000 h 799065"/>
              <a:gd name="connsiteX9" fmla="*/ 39517 w 725632"/>
              <a:gd name="connsiteY9" fmla="*/ 61424 h 79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5632" h="799065">
                <a:moveTo>
                  <a:pt x="0" y="0"/>
                </a:moveTo>
                <a:lnTo>
                  <a:pt x="85160" y="0"/>
                </a:lnTo>
                <a:lnTo>
                  <a:pt x="105910" y="32067"/>
                </a:lnTo>
                <a:cubicBezTo>
                  <a:pt x="123119" y="71642"/>
                  <a:pt x="133975" y="114561"/>
                  <a:pt x="137269" y="159494"/>
                </a:cubicBezTo>
                <a:cubicBezTo>
                  <a:pt x="146528" y="306799"/>
                  <a:pt x="256742" y="427965"/>
                  <a:pt x="402514" y="451097"/>
                </a:cubicBezTo>
                <a:cubicBezTo>
                  <a:pt x="574409" y="479945"/>
                  <a:pt x="706310" y="619333"/>
                  <a:pt x="725632" y="792558"/>
                </a:cubicBezTo>
                <a:lnTo>
                  <a:pt x="652706" y="799065"/>
                </a:lnTo>
                <a:cubicBezTo>
                  <a:pt x="637160" y="658157"/>
                  <a:pt x="529195" y="545101"/>
                  <a:pt x="389148" y="523082"/>
                </a:cubicBezTo>
                <a:cubicBezTo>
                  <a:pt x="211579" y="493033"/>
                  <a:pt x="77483" y="345611"/>
                  <a:pt x="64343" y="166000"/>
                </a:cubicBezTo>
                <a:cubicBezTo>
                  <a:pt x="62050" y="129131"/>
                  <a:pt x="53433" y="93897"/>
                  <a:pt x="39517" y="61424"/>
                </a:cubicBezTo>
                <a:close/>
              </a:path>
            </a:pathLst>
          </a:custGeom>
          <a:solidFill>
            <a:schemeClr val="accent6"/>
          </a:solidFill>
          <a:ln w="8826" cap="flat">
            <a:noFill/>
            <a:prstDash val="solid"/>
            <a:miter/>
          </a:ln>
        </p:spPr>
        <p:txBody>
          <a:bodyPr rtlCol="0" anchor="ctr"/>
          <a:lstStyle/>
          <a:p>
            <a:endParaRPr lang="en-US" sz="1349"/>
          </a:p>
        </p:txBody>
      </p:sp>
    </p:spTree>
    <p:extLst>
      <p:ext uri="{BB962C8B-B14F-4D97-AF65-F5344CB8AC3E}">
        <p14:creationId xmlns:p14="http://schemas.microsoft.com/office/powerpoint/2010/main" val="1850773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3500"/>
                            </p:stCondLst>
                            <p:childTnLst>
                              <p:par>
                                <p:cTn id="33" presetID="2" presetClass="entr" presetSubtype="1"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0-#ppt_h/2"/>
                                          </p:val>
                                        </p:tav>
                                        <p:tav tm="100000">
                                          <p:val>
                                            <p:strVal val="#ppt_y"/>
                                          </p:val>
                                        </p:tav>
                                      </p:tavLst>
                                    </p:anim>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wipe(left)">
                                      <p:cBhvr>
                                        <p:cTn id="40" dur="500"/>
                                        <p:tgtEl>
                                          <p:spTgt spid="9">
                                            <p:txEl>
                                              <p:pRg st="0" end="0"/>
                                            </p:txEl>
                                          </p:spTgt>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9">
                                            <p:txEl>
                                              <p:pRg st="1" end="1"/>
                                            </p:txEl>
                                          </p:spTgt>
                                        </p:tgtEl>
                                        <p:attrNameLst>
                                          <p:attrName>style.visibility</p:attrName>
                                        </p:attrNameLst>
                                      </p:cBhvr>
                                      <p:to>
                                        <p:strVal val="visible"/>
                                      </p:to>
                                    </p:set>
                                    <p:animEffect transition="in" filter="wipe(left)">
                                      <p:cBhvr>
                                        <p:cTn id="44" dur="500"/>
                                        <p:tgtEl>
                                          <p:spTgt spid="9">
                                            <p:txEl>
                                              <p:pRg st="1" end="1"/>
                                            </p:txEl>
                                          </p:spTgt>
                                        </p:tgtEl>
                                      </p:cBhvr>
                                    </p:animEffect>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up)">
                                      <p:cBhvr>
                                        <p:cTn id="48" dur="500"/>
                                        <p:tgtEl>
                                          <p:spTgt spid="17"/>
                                        </p:tgtEl>
                                      </p:cBhvr>
                                    </p:animEffect>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500"/>
                                        <p:tgtEl>
                                          <p:spTgt spid="7"/>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9" grpId="0" build="p"/>
      <p:bldP spid="11" grpId="0" animBg="1"/>
      <p:bldP spid="13" grpId="0" animBg="1"/>
      <p:bldP spid="15" grpId="0" animBg="1"/>
      <p:bldP spid="17" grpId="0"/>
      <p:bldP spid="19" grpId="0"/>
      <p:bldP spid="21" grpId="0"/>
      <p:bldP spid="23" grpId="0" animBg="1"/>
      <p:bldP spid="25" grpId="0" animBg="1"/>
      <p:bldP spid="2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05D202BF-E434-4E2F-B923-622145930B8A}"/>
              </a:ext>
            </a:extLst>
          </p:cNvPr>
          <p:cNvSpPr>
            <a:spLocks noGrp="1"/>
          </p:cNvSpPr>
          <p:nvPr>
            <p:ph type="pic" sz="quarter" idx="12"/>
          </p:nvPr>
        </p:nvSpPr>
        <p:spPr/>
      </p:sp>
      <p:sp>
        <p:nvSpPr>
          <p:cNvPr id="5" name="PsHolder2">
            <a:extLst>
              <a:ext uri="{FF2B5EF4-FFF2-40B4-BE49-F238E27FC236}">
                <a16:creationId xmlns:a16="http://schemas.microsoft.com/office/drawing/2014/main" id="{0F26EBC8-5FC1-48DB-B4D1-6707E3F702C3}"/>
              </a:ext>
            </a:extLst>
          </p:cNvPr>
          <p:cNvSpPr>
            <a:spLocks noGrp="1"/>
          </p:cNvSpPr>
          <p:nvPr>
            <p:ph type="pic" sz="quarter" idx="11"/>
          </p:nvPr>
        </p:nvSpPr>
        <p:spPr/>
      </p:sp>
      <p:sp>
        <p:nvSpPr>
          <p:cNvPr id="18" name="Rectangle 17">
            <a:extLst>
              <a:ext uri="{FF2B5EF4-FFF2-40B4-BE49-F238E27FC236}">
                <a16:creationId xmlns:a16="http://schemas.microsoft.com/office/drawing/2014/main" id="{158B86BB-1129-442E-A16B-DD8A3D06A732}"/>
              </a:ext>
            </a:extLst>
          </p:cNvPr>
          <p:cNvSpPr/>
          <p:nvPr/>
        </p:nvSpPr>
        <p:spPr>
          <a:xfrm>
            <a:off x="366913" y="4116274"/>
            <a:ext cx="1273662" cy="2976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0" name="Rectangle 19">
            <a:extLst>
              <a:ext uri="{FF2B5EF4-FFF2-40B4-BE49-F238E27FC236}">
                <a16:creationId xmlns:a16="http://schemas.microsoft.com/office/drawing/2014/main" id="{A8AE0016-AFE8-4201-A403-54FB60D2CB5D}"/>
              </a:ext>
            </a:extLst>
          </p:cNvPr>
          <p:cNvSpPr/>
          <p:nvPr/>
        </p:nvSpPr>
        <p:spPr>
          <a:xfrm>
            <a:off x="337992" y="4087240"/>
            <a:ext cx="1273662"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 name="PsHolder3">
            <a:extLst>
              <a:ext uri="{FF2B5EF4-FFF2-40B4-BE49-F238E27FC236}">
                <a16:creationId xmlns:a16="http://schemas.microsoft.com/office/drawing/2014/main" id="{5BC4922F-041E-4532-8F40-8BB76E2385B5}"/>
              </a:ext>
            </a:extLst>
          </p:cNvPr>
          <p:cNvSpPr>
            <a:spLocks noGrp="1"/>
          </p:cNvSpPr>
          <p:nvPr>
            <p:ph type="pic" sz="quarter" idx="10"/>
          </p:nvPr>
        </p:nvSpPr>
        <p:spPr/>
      </p:sp>
      <p:sp>
        <p:nvSpPr>
          <p:cNvPr id="21" name="Rectangle 20">
            <a:extLst>
              <a:ext uri="{FF2B5EF4-FFF2-40B4-BE49-F238E27FC236}">
                <a16:creationId xmlns:a16="http://schemas.microsoft.com/office/drawing/2014/main" id="{0765EA23-694D-4344-8733-10643D6AA40C}"/>
              </a:ext>
            </a:extLst>
          </p:cNvPr>
          <p:cNvSpPr/>
          <p:nvPr/>
        </p:nvSpPr>
        <p:spPr>
          <a:xfrm>
            <a:off x="2962912" y="5098657"/>
            <a:ext cx="1273662" cy="2976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2" name="Rectangle 21">
            <a:extLst>
              <a:ext uri="{FF2B5EF4-FFF2-40B4-BE49-F238E27FC236}">
                <a16:creationId xmlns:a16="http://schemas.microsoft.com/office/drawing/2014/main" id="{FF658CFB-7A9F-4025-8F7A-AB3C21890600}"/>
              </a:ext>
            </a:extLst>
          </p:cNvPr>
          <p:cNvSpPr/>
          <p:nvPr/>
        </p:nvSpPr>
        <p:spPr>
          <a:xfrm>
            <a:off x="2933992" y="5069623"/>
            <a:ext cx="1273662"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3" name="Rectangle 22">
            <a:extLst>
              <a:ext uri="{FF2B5EF4-FFF2-40B4-BE49-F238E27FC236}">
                <a16:creationId xmlns:a16="http://schemas.microsoft.com/office/drawing/2014/main" id="{25137C29-C821-495B-8338-D1B45B192E79}"/>
              </a:ext>
            </a:extLst>
          </p:cNvPr>
          <p:cNvSpPr/>
          <p:nvPr/>
        </p:nvSpPr>
        <p:spPr>
          <a:xfrm>
            <a:off x="4691706" y="4368941"/>
            <a:ext cx="1273662" cy="29761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4" name="Rectangle 23">
            <a:extLst>
              <a:ext uri="{FF2B5EF4-FFF2-40B4-BE49-F238E27FC236}">
                <a16:creationId xmlns:a16="http://schemas.microsoft.com/office/drawing/2014/main" id="{33EEBCE5-AF79-4F84-A9E4-5C11DEAAC792}"/>
              </a:ext>
            </a:extLst>
          </p:cNvPr>
          <p:cNvSpPr/>
          <p:nvPr/>
        </p:nvSpPr>
        <p:spPr>
          <a:xfrm>
            <a:off x="4662785" y="4339907"/>
            <a:ext cx="1273662"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5" name="TextBox 24">
            <a:extLst>
              <a:ext uri="{FF2B5EF4-FFF2-40B4-BE49-F238E27FC236}">
                <a16:creationId xmlns:a16="http://schemas.microsoft.com/office/drawing/2014/main" id="{92EC1B3C-FCC0-43E0-89EB-B14D22401EB7}"/>
              </a:ext>
            </a:extLst>
          </p:cNvPr>
          <p:cNvSpPr txBox="1"/>
          <p:nvPr/>
        </p:nvSpPr>
        <p:spPr>
          <a:xfrm>
            <a:off x="513870" y="4161218"/>
            <a:ext cx="979755"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Agnes Paulina</a:t>
            </a:r>
          </a:p>
        </p:txBody>
      </p:sp>
      <p:sp>
        <p:nvSpPr>
          <p:cNvPr id="26" name="TextBox 25">
            <a:extLst>
              <a:ext uri="{FF2B5EF4-FFF2-40B4-BE49-F238E27FC236}">
                <a16:creationId xmlns:a16="http://schemas.microsoft.com/office/drawing/2014/main" id="{C6520273-57EC-4D0F-9C16-E1E3C4B5754C}"/>
              </a:ext>
            </a:extLst>
          </p:cNvPr>
          <p:cNvSpPr txBox="1"/>
          <p:nvPr/>
        </p:nvSpPr>
        <p:spPr>
          <a:xfrm>
            <a:off x="3094638" y="5143601"/>
            <a:ext cx="1010213"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Billy Sebastian</a:t>
            </a:r>
          </a:p>
        </p:txBody>
      </p:sp>
      <p:sp>
        <p:nvSpPr>
          <p:cNvPr id="27" name="TextBox 26">
            <a:extLst>
              <a:ext uri="{FF2B5EF4-FFF2-40B4-BE49-F238E27FC236}">
                <a16:creationId xmlns:a16="http://schemas.microsoft.com/office/drawing/2014/main" id="{C9A21149-8AF4-4BE6-BC29-8D6C9BA62CFC}"/>
              </a:ext>
            </a:extLst>
          </p:cNvPr>
          <p:cNvSpPr txBox="1"/>
          <p:nvPr/>
        </p:nvSpPr>
        <p:spPr>
          <a:xfrm>
            <a:off x="4866713" y="4413885"/>
            <a:ext cx="923651"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Carlina Trace</a:t>
            </a:r>
          </a:p>
        </p:txBody>
      </p:sp>
      <p:sp>
        <p:nvSpPr>
          <p:cNvPr id="28" name="TextBox 27">
            <a:extLst>
              <a:ext uri="{FF2B5EF4-FFF2-40B4-BE49-F238E27FC236}">
                <a16:creationId xmlns:a16="http://schemas.microsoft.com/office/drawing/2014/main" id="{1E4D1DC7-1EA5-4B1F-9568-ECAD89901F55}"/>
              </a:ext>
            </a:extLst>
          </p:cNvPr>
          <p:cNvSpPr txBox="1"/>
          <p:nvPr/>
        </p:nvSpPr>
        <p:spPr>
          <a:xfrm>
            <a:off x="5772901" y="2604052"/>
            <a:ext cx="2020105" cy="646331"/>
          </a:xfrm>
          <a:prstGeom prst="rect">
            <a:avLst/>
          </a:prstGeom>
          <a:noFill/>
        </p:spPr>
        <p:txBody>
          <a:bodyPr wrap="none" rtlCol="0">
            <a:spAutoFit/>
          </a:bodyPr>
          <a:lstStyle/>
          <a:p>
            <a:r>
              <a:rPr lang="en-US" sz="1800" b="1">
                <a:solidFill>
                  <a:schemeClr val="accent1"/>
                </a:solidFill>
                <a:latin typeface="+mj-lt"/>
              </a:rPr>
              <a:t>Teamwork is the</a:t>
            </a:r>
          </a:p>
          <a:p>
            <a:r>
              <a:rPr lang="en-US" sz="1800" b="1">
                <a:solidFill>
                  <a:schemeClr val="accent1"/>
                </a:solidFill>
                <a:latin typeface="+mj-lt"/>
              </a:rPr>
              <a:t>key to success.</a:t>
            </a:r>
            <a:endParaRPr lang="en-US" sz="1800" b="1">
              <a:solidFill>
                <a:schemeClr val="accent1"/>
              </a:solidFill>
              <a:latin typeface="+mj-lt"/>
              <a:cs typeface="Varela Round" panose="00000500000000000000" pitchFamily="2" charset="-79"/>
            </a:endParaRPr>
          </a:p>
        </p:txBody>
      </p:sp>
      <p:sp>
        <p:nvSpPr>
          <p:cNvPr id="30" name="TextBox 29">
            <a:extLst>
              <a:ext uri="{FF2B5EF4-FFF2-40B4-BE49-F238E27FC236}">
                <a16:creationId xmlns:a16="http://schemas.microsoft.com/office/drawing/2014/main" id="{A4B718D9-17BD-4CFB-B5DA-130619DF498F}"/>
              </a:ext>
            </a:extLst>
          </p:cNvPr>
          <p:cNvSpPr txBox="1"/>
          <p:nvPr/>
        </p:nvSpPr>
        <p:spPr>
          <a:xfrm>
            <a:off x="5772900" y="3230455"/>
            <a:ext cx="2957951" cy="692497"/>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a:t>
            </a:r>
          </a:p>
        </p:txBody>
      </p:sp>
      <p:sp>
        <p:nvSpPr>
          <p:cNvPr id="37" name="Oval 32">
            <a:extLst>
              <a:ext uri="{FF2B5EF4-FFF2-40B4-BE49-F238E27FC236}">
                <a16:creationId xmlns:a16="http://schemas.microsoft.com/office/drawing/2014/main" id="{0750CB63-8F71-46DD-B1FC-75C790FAED1D}"/>
              </a:ext>
            </a:extLst>
          </p:cNvPr>
          <p:cNvSpPr/>
          <p:nvPr/>
        </p:nvSpPr>
        <p:spPr>
          <a:xfrm>
            <a:off x="7608072" y="5729948"/>
            <a:ext cx="1273663" cy="1128052"/>
          </a:xfrm>
          <a:custGeom>
            <a:avLst/>
            <a:gdLst>
              <a:gd name="connsiteX0" fmla="*/ 849219 w 1698438"/>
              <a:gd name="connsiteY0" fmla="*/ 0 h 1504265"/>
              <a:gd name="connsiteX1" fmla="*/ 1698438 w 1698438"/>
              <a:gd name="connsiteY1" fmla="*/ 849273 h 1504265"/>
              <a:gd name="connsiteX2" fmla="*/ 1449708 w 1698438"/>
              <a:gd name="connsiteY2" fmla="*/ 1449800 h 1504265"/>
              <a:gd name="connsiteX3" fmla="*/ 1383700 w 1698438"/>
              <a:gd name="connsiteY3" fmla="*/ 1504265 h 1504265"/>
              <a:gd name="connsiteX4" fmla="*/ 314739 w 1698438"/>
              <a:gd name="connsiteY4" fmla="*/ 1504265 h 1504265"/>
              <a:gd name="connsiteX5" fmla="*/ 248730 w 1698438"/>
              <a:gd name="connsiteY5" fmla="*/ 1449800 h 1504265"/>
              <a:gd name="connsiteX6" fmla="*/ 0 w 1698438"/>
              <a:gd name="connsiteY6" fmla="*/ 849273 h 1504265"/>
              <a:gd name="connsiteX7" fmla="*/ 849219 w 1698438"/>
              <a:gd name="connsiteY7" fmla="*/ 0 h 15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98438" h="1504265">
                <a:moveTo>
                  <a:pt x="849219" y="0"/>
                </a:moveTo>
                <a:cubicBezTo>
                  <a:pt x="1318230" y="0"/>
                  <a:pt x="1698438" y="380232"/>
                  <a:pt x="1698438" y="849273"/>
                </a:cubicBezTo>
                <a:cubicBezTo>
                  <a:pt x="1698438" y="1083794"/>
                  <a:pt x="1603386" y="1296112"/>
                  <a:pt x="1449708" y="1449800"/>
                </a:cubicBezTo>
                <a:lnTo>
                  <a:pt x="1383700" y="1504265"/>
                </a:lnTo>
                <a:lnTo>
                  <a:pt x="314739" y="1504265"/>
                </a:lnTo>
                <a:lnTo>
                  <a:pt x="248730" y="1449800"/>
                </a:lnTo>
                <a:cubicBezTo>
                  <a:pt x="95052" y="1296112"/>
                  <a:pt x="0" y="1083794"/>
                  <a:pt x="0" y="849273"/>
                </a:cubicBezTo>
                <a:cubicBezTo>
                  <a:pt x="0" y="380232"/>
                  <a:pt x="380208" y="0"/>
                  <a:pt x="849219" y="0"/>
                </a:cubicBezTo>
                <a:close/>
              </a:path>
            </a:pathLst>
          </a:custGeom>
          <a:solidFill>
            <a:schemeClr val="accent6">
              <a:lumMod val="40000"/>
              <a:lumOff val="60000"/>
            </a:schemeClr>
          </a:solidFill>
          <a:ln w="8826" cap="flat">
            <a:noFill/>
            <a:prstDash val="solid"/>
            <a:miter/>
          </a:ln>
        </p:spPr>
        <p:txBody>
          <a:bodyPr rtlCol="0" anchor="ctr"/>
          <a:lstStyle/>
          <a:p>
            <a:endParaRPr lang="en-US" sz="1349"/>
          </a:p>
        </p:txBody>
      </p:sp>
      <p:sp>
        <p:nvSpPr>
          <p:cNvPr id="35" name="Freeform 31">
            <a:extLst>
              <a:ext uri="{FF2B5EF4-FFF2-40B4-BE49-F238E27FC236}">
                <a16:creationId xmlns:a16="http://schemas.microsoft.com/office/drawing/2014/main" id="{E9E54EBA-E45D-40BB-91F5-86F7D270B703}"/>
              </a:ext>
            </a:extLst>
          </p:cNvPr>
          <p:cNvSpPr/>
          <p:nvPr/>
        </p:nvSpPr>
        <p:spPr>
          <a:xfrm>
            <a:off x="7957434" y="5319540"/>
            <a:ext cx="1186567" cy="1538460"/>
          </a:xfrm>
          <a:custGeom>
            <a:avLst/>
            <a:gdLst>
              <a:gd name="connsiteX0" fmla="*/ 1582295 w 1582295"/>
              <a:gd name="connsiteY0" fmla="*/ 1874397 h 2051547"/>
              <a:gd name="connsiteX1" fmla="*/ 1582295 w 1582295"/>
              <a:gd name="connsiteY1" fmla="*/ 1885758 h 2051547"/>
              <a:gd name="connsiteX2" fmla="*/ 1546822 w 1582295"/>
              <a:gd name="connsiteY2" fmla="*/ 1909870 h 2051547"/>
              <a:gd name="connsiteX3" fmla="*/ 1582295 w 1582295"/>
              <a:gd name="connsiteY3" fmla="*/ 1695847 h 2051547"/>
              <a:gd name="connsiteX4" fmla="*/ 1582295 w 1582295"/>
              <a:gd name="connsiteY4" fmla="*/ 1741626 h 2051547"/>
              <a:gd name="connsiteX5" fmla="*/ 1313029 w 1582295"/>
              <a:gd name="connsiteY5" fmla="*/ 2010841 h 2051547"/>
              <a:gd name="connsiteX6" fmla="*/ 1251442 w 1582295"/>
              <a:gd name="connsiteY6" fmla="*/ 2026700 h 2051547"/>
              <a:gd name="connsiteX7" fmla="*/ 1582295 w 1582295"/>
              <a:gd name="connsiteY7" fmla="*/ 1517429 h 2051547"/>
              <a:gd name="connsiteX8" fmla="*/ 1582295 w 1582295"/>
              <a:gd name="connsiteY8" fmla="*/ 1563220 h 2051547"/>
              <a:gd name="connsiteX9" fmla="*/ 1096151 w 1582295"/>
              <a:gd name="connsiteY9" fmla="*/ 2049431 h 2051547"/>
              <a:gd name="connsiteX10" fmla="*/ 1048177 w 1582295"/>
              <a:gd name="connsiteY10" fmla="*/ 2051547 h 2051547"/>
              <a:gd name="connsiteX11" fmla="*/ 1582295 w 1582295"/>
              <a:gd name="connsiteY11" fmla="*/ 1338557 h 2051547"/>
              <a:gd name="connsiteX12" fmla="*/ 1582295 w 1582295"/>
              <a:gd name="connsiteY12" fmla="*/ 1384294 h 2051547"/>
              <a:gd name="connsiteX13" fmla="*/ 920508 w 1582295"/>
              <a:gd name="connsiteY13" fmla="*/ 2046392 h 2051547"/>
              <a:gd name="connsiteX14" fmla="*/ 879802 w 1582295"/>
              <a:gd name="connsiteY14" fmla="*/ 2041370 h 2051547"/>
              <a:gd name="connsiteX15" fmla="*/ 1582295 w 1582295"/>
              <a:gd name="connsiteY15" fmla="*/ 1160414 h 2051547"/>
              <a:gd name="connsiteX16" fmla="*/ 1582295 w 1582295"/>
              <a:gd name="connsiteY16" fmla="*/ 1206101 h 2051547"/>
              <a:gd name="connsiteX17" fmla="*/ 769182 w 1582295"/>
              <a:gd name="connsiteY17" fmla="*/ 2019298 h 2051547"/>
              <a:gd name="connsiteX18" fmla="*/ 733234 w 1582295"/>
              <a:gd name="connsiteY18" fmla="*/ 2009387 h 2051547"/>
              <a:gd name="connsiteX19" fmla="*/ 1582295 w 1582295"/>
              <a:gd name="connsiteY19" fmla="*/ 982289 h 2051547"/>
              <a:gd name="connsiteX20" fmla="*/ 1582295 w 1582295"/>
              <a:gd name="connsiteY20" fmla="*/ 1027388 h 2051547"/>
              <a:gd name="connsiteX21" fmla="*/ 635170 w 1582295"/>
              <a:gd name="connsiteY21" fmla="*/ 1974232 h 2051547"/>
              <a:gd name="connsiteX22" fmla="*/ 603188 w 1582295"/>
              <a:gd name="connsiteY22" fmla="*/ 1961016 h 2051547"/>
              <a:gd name="connsiteX23" fmla="*/ 1582295 w 1582295"/>
              <a:gd name="connsiteY23" fmla="*/ 803358 h 2051547"/>
              <a:gd name="connsiteX24" fmla="*/ 1582295 w 1582295"/>
              <a:gd name="connsiteY24" fmla="*/ 849084 h 2051547"/>
              <a:gd name="connsiteX25" fmla="*/ 515298 w 1582295"/>
              <a:gd name="connsiteY25" fmla="*/ 1916081 h 2051547"/>
              <a:gd name="connsiteX26" fmla="*/ 486620 w 1582295"/>
              <a:gd name="connsiteY26" fmla="*/ 1899032 h 2051547"/>
              <a:gd name="connsiteX27" fmla="*/ 1582295 w 1582295"/>
              <a:gd name="connsiteY27" fmla="*/ 624323 h 2051547"/>
              <a:gd name="connsiteX28" fmla="*/ 1582295 w 1582295"/>
              <a:gd name="connsiteY28" fmla="*/ 670582 h 2051547"/>
              <a:gd name="connsiteX29" fmla="*/ 408116 w 1582295"/>
              <a:gd name="connsiteY29" fmla="*/ 1844977 h 2051547"/>
              <a:gd name="connsiteX30" fmla="*/ 382477 w 1582295"/>
              <a:gd name="connsiteY30" fmla="*/ 1825020 h 2051547"/>
              <a:gd name="connsiteX31" fmla="*/ 1582295 w 1582295"/>
              <a:gd name="connsiteY31" fmla="*/ 446595 h 2051547"/>
              <a:gd name="connsiteX32" fmla="*/ 1582295 w 1582295"/>
              <a:gd name="connsiteY32" fmla="*/ 492347 h 2051547"/>
              <a:gd name="connsiteX33" fmla="*/ 311769 w 1582295"/>
              <a:gd name="connsiteY33" fmla="*/ 1762641 h 2051547"/>
              <a:gd name="connsiteX34" fmla="*/ 300139 w 1582295"/>
              <a:gd name="connsiteY34" fmla="*/ 1751275 h 2051547"/>
              <a:gd name="connsiteX35" fmla="*/ 288906 w 1582295"/>
              <a:gd name="connsiteY35" fmla="*/ 1739513 h 2051547"/>
              <a:gd name="connsiteX36" fmla="*/ 1582295 w 1582295"/>
              <a:gd name="connsiteY36" fmla="*/ 267074 h 2051547"/>
              <a:gd name="connsiteX37" fmla="*/ 1582295 w 1582295"/>
              <a:gd name="connsiteY37" fmla="*/ 313565 h 2051547"/>
              <a:gd name="connsiteX38" fmla="*/ 226527 w 1582295"/>
              <a:gd name="connsiteY38" fmla="*/ 1669336 h 2051547"/>
              <a:gd name="connsiteX39" fmla="*/ 206438 w 1582295"/>
              <a:gd name="connsiteY39" fmla="*/ 1643563 h 2051547"/>
              <a:gd name="connsiteX40" fmla="*/ 504595 w 1582295"/>
              <a:gd name="connsiteY40" fmla="*/ 141677 h 2051547"/>
              <a:gd name="connsiteX41" fmla="*/ 141547 w 1582295"/>
              <a:gd name="connsiteY41" fmla="*/ 504725 h 2051547"/>
              <a:gd name="connsiteX42" fmla="*/ 300141 w 1582295"/>
              <a:gd name="connsiteY42" fmla="*/ 300271 h 2051547"/>
              <a:gd name="connsiteX43" fmla="*/ 504595 w 1582295"/>
              <a:gd name="connsiteY43" fmla="*/ 141677 h 2051547"/>
              <a:gd name="connsiteX44" fmla="*/ 1535986 w 1582295"/>
              <a:gd name="connsiteY44" fmla="*/ 135466 h 2051547"/>
              <a:gd name="connsiteX45" fmla="*/ 1564797 w 1582295"/>
              <a:gd name="connsiteY45" fmla="*/ 152647 h 2051547"/>
              <a:gd name="connsiteX46" fmla="*/ 152515 w 1582295"/>
              <a:gd name="connsiteY46" fmla="*/ 1564927 h 2051547"/>
              <a:gd name="connsiteX47" fmla="*/ 135467 w 1582295"/>
              <a:gd name="connsiteY47" fmla="*/ 1536116 h 2051547"/>
              <a:gd name="connsiteX48" fmla="*/ 1416247 w 1582295"/>
              <a:gd name="connsiteY48" fmla="*/ 77446 h 2051547"/>
              <a:gd name="connsiteX49" fmla="*/ 1448231 w 1582295"/>
              <a:gd name="connsiteY49" fmla="*/ 90662 h 2051547"/>
              <a:gd name="connsiteX50" fmla="*/ 89871 w 1582295"/>
              <a:gd name="connsiteY50" fmla="*/ 1448360 h 2051547"/>
              <a:gd name="connsiteX51" fmla="*/ 76655 w 1582295"/>
              <a:gd name="connsiteY51" fmla="*/ 1416377 h 2051547"/>
              <a:gd name="connsiteX52" fmla="*/ 1282234 w 1582295"/>
              <a:gd name="connsiteY52" fmla="*/ 32248 h 2051547"/>
              <a:gd name="connsiteX53" fmla="*/ 1318181 w 1582295"/>
              <a:gd name="connsiteY53" fmla="*/ 42159 h 2051547"/>
              <a:gd name="connsiteX54" fmla="*/ 42027 w 1582295"/>
              <a:gd name="connsiteY54" fmla="*/ 1318314 h 2051547"/>
              <a:gd name="connsiteX55" fmla="*/ 32116 w 1582295"/>
              <a:gd name="connsiteY55" fmla="*/ 1282365 h 2051547"/>
              <a:gd name="connsiteX56" fmla="*/ 799977 w 1582295"/>
              <a:gd name="connsiteY56" fmla="*/ 24846 h 2051547"/>
              <a:gd name="connsiteX57" fmla="*/ 24716 w 1582295"/>
              <a:gd name="connsiteY57" fmla="*/ 799974 h 2051547"/>
              <a:gd name="connsiteX58" fmla="*/ 40574 w 1582295"/>
              <a:gd name="connsiteY58" fmla="*/ 738387 h 2051547"/>
              <a:gd name="connsiteX59" fmla="*/ 738257 w 1582295"/>
              <a:gd name="connsiteY59" fmla="*/ 40705 h 2051547"/>
              <a:gd name="connsiteX60" fmla="*/ 799977 w 1582295"/>
              <a:gd name="connsiteY60" fmla="*/ 24846 h 2051547"/>
              <a:gd name="connsiteX61" fmla="*/ 1130778 w 1582295"/>
              <a:gd name="connsiteY61" fmla="*/ 5815 h 2051547"/>
              <a:gd name="connsiteX62" fmla="*/ 1171615 w 1582295"/>
              <a:gd name="connsiteY62" fmla="*/ 10837 h 2051547"/>
              <a:gd name="connsiteX63" fmla="*/ 10044 w 1582295"/>
              <a:gd name="connsiteY63" fmla="*/ 1172406 h 2051547"/>
              <a:gd name="connsiteX64" fmla="*/ 5155 w 1582295"/>
              <a:gd name="connsiteY64" fmla="*/ 1131568 h 2051547"/>
              <a:gd name="connsiteX65" fmla="*/ 1003636 w 1582295"/>
              <a:gd name="connsiteY65" fmla="*/ 0 h 2051547"/>
              <a:gd name="connsiteX66" fmla="*/ 0 w 1582295"/>
              <a:gd name="connsiteY66" fmla="*/ 1003372 h 2051547"/>
              <a:gd name="connsiteX67" fmla="*/ 2114 w 1582295"/>
              <a:gd name="connsiteY67" fmla="*/ 955398 h 2051547"/>
              <a:gd name="connsiteX68" fmla="*/ 955661 w 1582295"/>
              <a:gd name="connsiteY68" fmla="*/ 2246 h 2051547"/>
              <a:gd name="connsiteX69" fmla="*/ 1003636 w 1582295"/>
              <a:gd name="connsiteY69" fmla="*/ 0 h 205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582295" h="2051547">
                <a:moveTo>
                  <a:pt x="1582295" y="1874397"/>
                </a:moveTo>
                <a:lnTo>
                  <a:pt x="1582295" y="1885758"/>
                </a:lnTo>
                <a:lnTo>
                  <a:pt x="1546822" y="1909870"/>
                </a:lnTo>
                <a:close/>
                <a:moveTo>
                  <a:pt x="1582295" y="1695847"/>
                </a:moveTo>
                <a:lnTo>
                  <a:pt x="1582295" y="1741626"/>
                </a:lnTo>
                <a:lnTo>
                  <a:pt x="1313029" y="2010841"/>
                </a:lnTo>
                <a:cubicBezTo>
                  <a:pt x="1292675" y="2016789"/>
                  <a:pt x="1272191" y="2022074"/>
                  <a:pt x="1251442" y="2026700"/>
                </a:cubicBezTo>
                <a:close/>
                <a:moveTo>
                  <a:pt x="1582295" y="1517429"/>
                </a:moveTo>
                <a:lnTo>
                  <a:pt x="1582295" y="1563220"/>
                </a:lnTo>
                <a:lnTo>
                  <a:pt x="1096151" y="2049431"/>
                </a:lnTo>
                <a:cubicBezTo>
                  <a:pt x="1080159" y="2050490"/>
                  <a:pt x="1064169" y="2051547"/>
                  <a:pt x="1048177" y="2051547"/>
                </a:cubicBezTo>
                <a:close/>
                <a:moveTo>
                  <a:pt x="1582295" y="1338557"/>
                </a:moveTo>
                <a:lnTo>
                  <a:pt x="1582295" y="1384294"/>
                </a:lnTo>
                <a:lnTo>
                  <a:pt x="920508" y="2046392"/>
                </a:lnTo>
                <a:cubicBezTo>
                  <a:pt x="906233" y="2044938"/>
                  <a:pt x="893017" y="2043352"/>
                  <a:pt x="879802" y="2041370"/>
                </a:cubicBezTo>
                <a:close/>
                <a:moveTo>
                  <a:pt x="1582295" y="1160414"/>
                </a:moveTo>
                <a:lnTo>
                  <a:pt x="1582295" y="1206101"/>
                </a:lnTo>
                <a:lnTo>
                  <a:pt x="769182" y="2019298"/>
                </a:lnTo>
                <a:cubicBezTo>
                  <a:pt x="757155" y="2016259"/>
                  <a:pt x="745128" y="2012955"/>
                  <a:pt x="733234" y="2009387"/>
                </a:cubicBezTo>
                <a:close/>
                <a:moveTo>
                  <a:pt x="1582295" y="982289"/>
                </a:moveTo>
                <a:lnTo>
                  <a:pt x="1582295" y="1027388"/>
                </a:lnTo>
                <a:lnTo>
                  <a:pt x="635170" y="1974232"/>
                </a:lnTo>
                <a:cubicBezTo>
                  <a:pt x="624332" y="1970399"/>
                  <a:pt x="613759" y="1965773"/>
                  <a:pt x="603188" y="1961016"/>
                </a:cubicBezTo>
                <a:close/>
                <a:moveTo>
                  <a:pt x="1582295" y="803358"/>
                </a:moveTo>
                <a:lnTo>
                  <a:pt x="1582295" y="849084"/>
                </a:lnTo>
                <a:lnTo>
                  <a:pt x="515298" y="1916081"/>
                </a:lnTo>
                <a:cubicBezTo>
                  <a:pt x="505650" y="1910531"/>
                  <a:pt x="496135" y="1904847"/>
                  <a:pt x="486620" y="1899032"/>
                </a:cubicBezTo>
                <a:close/>
                <a:moveTo>
                  <a:pt x="1582295" y="624323"/>
                </a:moveTo>
                <a:lnTo>
                  <a:pt x="1582295" y="670582"/>
                </a:lnTo>
                <a:lnTo>
                  <a:pt x="408116" y="1844977"/>
                </a:lnTo>
                <a:cubicBezTo>
                  <a:pt x="399524" y="1838236"/>
                  <a:pt x="390934" y="1831762"/>
                  <a:pt x="382477" y="1825020"/>
                </a:cubicBezTo>
                <a:close/>
                <a:moveTo>
                  <a:pt x="1582295" y="446595"/>
                </a:moveTo>
                <a:lnTo>
                  <a:pt x="1582295" y="492347"/>
                </a:lnTo>
                <a:lnTo>
                  <a:pt x="311769" y="1762641"/>
                </a:lnTo>
                <a:lnTo>
                  <a:pt x="300139" y="1751275"/>
                </a:lnTo>
                <a:lnTo>
                  <a:pt x="288906" y="1739513"/>
                </a:lnTo>
                <a:close/>
                <a:moveTo>
                  <a:pt x="1582295" y="267074"/>
                </a:moveTo>
                <a:lnTo>
                  <a:pt x="1582295" y="313565"/>
                </a:lnTo>
                <a:lnTo>
                  <a:pt x="226527" y="1669336"/>
                </a:lnTo>
                <a:cubicBezTo>
                  <a:pt x="219654" y="1660877"/>
                  <a:pt x="213046" y="1652287"/>
                  <a:pt x="206438" y="1643563"/>
                </a:cubicBezTo>
                <a:close/>
                <a:moveTo>
                  <a:pt x="504595" y="141677"/>
                </a:moveTo>
                <a:lnTo>
                  <a:pt x="141547" y="504725"/>
                </a:lnTo>
                <a:cubicBezTo>
                  <a:pt x="185598" y="430173"/>
                  <a:pt x="238883" y="361478"/>
                  <a:pt x="300141" y="300271"/>
                </a:cubicBezTo>
                <a:cubicBezTo>
                  <a:pt x="361373" y="239044"/>
                  <a:pt x="430063" y="185760"/>
                  <a:pt x="504595" y="141677"/>
                </a:cubicBezTo>
                <a:close/>
                <a:moveTo>
                  <a:pt x="1535986" y="135466"/>
                </a:moveTo>
                <a:cubicBezTo>
                  <a:pt x="1545633" y="141017"/>
                  <a:pt x="1555281" y="146699"/>
                  <a:pt x="1564797" y="152647"/>
                </a:cubicBezTo>
                <a:lnTo>
                  <a:pt x="152515" y="1564927"/>
                </a:lnTo>
                <a:cubicBezTo>
                  <a:pt x="146569" y="1555411"/>
                  <a:pt x="140885" y="1545764"/>
                  <a:pt x="135467" y="1536116"/>
                </a:cubicBezTo>
                <a:close/>
                <a:moveTo>
                  <a:pt x="1416247" y="77446"/>
                </a:moveTo>
                <a:cubicBezTo>
                  <a:pt x="1426952" y="81146"/>
                  <a:pt x="1437658" y="85771"/>
                  <a:pt x="1448231" y="90662"/>
                </a:cubicBezTo>
                <a:lnTo>
                  <a:pt x="89871" y="1448360"/>
                </a:lnTo>
                <a:cubicBezTo>
                  <a:pt x="85774" y="1437787"/>
                  <a:pt x="81149" y="1427082"/>
                  <a:pt x="76655" y="1416377"/>
                </a:cubicBezTo>
                <a:close/>
                <a:moveTo>
                  <a:pt x="1282234" y="32248"/>
                </a:moveTo>
                <a:cubicBezTo>
                  <a:pt x="1294261" y="35419"/>
                  <a:pt x="1306287" y="38591"/>
                  <a:pt x="1318181" y="42159"/>
                </a:cubicBezTo>
                <a:lnTo>
                  <a:pt x="42027" y="1318314"/>
                </a:lnTo>
                <a:cubicBezTo>
                  <a:pt x="38458" y="1306419"/>
                  <a:pt x="35287" y="1294392"/>
                  <a:pt x="32116" y="1282365"/>
                </a:cubicBezTo>
                <a:close/>
                <a:moveTo>
                  <a:pt x="799977" y="24846"/>
                </a:moveTo>
                <a:lnTo>
                  <a:pt x="24716" y="799974"/>
                </a:lnTo>
                <a:cubicBezTo>
                  <a:pt x="29341" y="779357"/>
                  <a:pt x="34627" y="758873"/>
                  <a:pt x="40574" y="738387"/>
                </a:cubicBezTo>
                <a:lnTo>
                  <a:pt x="738257" y="40705"/>
                </a:lnTo>
                <a:cubicBezTo>
                  <a:pt x="758742" y="34757"/>
                  <a:pt x="779228" y="29472"/>
                  <a:pt x="799977" y="24846"/>
                </a:cubicBezTo>
                <a:close/>
                <a:moveTo>
                  <a:pt x="1130778" y="5815"/>
                </a:moveTo>
                <a:cubicBezTo>
                  <a:pt x="1144390" y="7268"/>
                  <a:pt x="1158400" y="8854"/>
                  <a:pt x="1171615" y="10837"/>
                </a:cubicBezTo>
                <a:lnTo>
                  <a:pt x="10044" y="1172406"/>
                </a:lnTo>
                <a:cubicBezTo>
                  <a:pt x="8062" y="1158793"/>
                  <a:pt x="6476" y="1144784"/>
                  <a:pt x="5155" y="1131568"/>
                </a:cubicBezTo>
                <a:close/>
                <a:moveTo>
                  <a:pt x="1003636" y="0"/>
                </a:moveTo>
                <a:lnTo>
                  <a:pt x="0" y="1003372"/>
                </a:lnTo>
                <a:cubicBezTo>
                  <a:pt x="264" y="987380"/>
                  <a:pt x="1057" y="971388"/>
                  <a:pt x="2114" y="955398"/>
                </a:cubicBezTo>
                <a:lnTo>
                  <a:pt x="955661" y="2246"/>
                </a:lnTo>
                <a:cubicBezTo>
                  <a:pt x="971653" y="1189"/>
                  <a:pt x="987644" y="0"/>
                  <a:pt x="1003636" y="0"/>
                </a:cubicBezTo>
                <a:close/>
              </a:path>
            </a:pathLst>
          </a:custGeom>
          <a:solidFill>
            <a:schemeClr val="accent6"/>
          </a:solidFill>
          <a:ln w="8826" cap="flat">
            <a:noFill/>
            <a:prstDash val="solid"/>
            <a:miter/>
          </a:ln>
        </p:spPr>
        <p:txBody>
          <a:bodyPr rtlCol="0" anchor="ctr"/>
          <a:lstStyle/>
          <a:p>
            <a:endParaRPr lang="en-US" sz="1349"/>
          </a:p>
        </p:txBody>
      </p:sp>
      <p:grpSp>
        <p:nvGrpSpPr>
          <p:cNvPr id="38" name="Graphic 2">
            <a:extLst>
              <a:ext uri="{FF2B5EF4-FFF2-40B4-BE49-F238E27FC236}">
                <a16:creationId xmlns:a16="http://schemas.microsoft.com/office/drawing/2014/main" id="{7E2240FD-4EF5-4100-90F8-2D7518A248DE}"/>
              </a:ext>
            </a:extLst>
          </p:cNvPr>
          <p:cNvGrpSpPr/>
          <p:nvPr/>
        </p:nvGrpSpPr>
        <p:grpSpPr>
          <a:xfrm>
            <a:off x="1948864" y="1937445"/>
            <a:ext cx="628153" cy="626518"/>
            <a:chOff x="3539585" y="2034920"/>
            <a:chExt cx="658272" cy="656558"/>
          </a:xfrm>
          <a:solidFill>
            <a:schemeClr val="accent5"/>
          </a:solidFill>
        </p:grpSpPr>
        <p:grpSp>
          <p:nvGrpSpPr>
            <p:cNvPr id="39" name="Graphic 2">
              <a:extLst>
                <a:ext uri="{FF2B5EF4-FFF2-40B4-BE49-F238E27FC236}">
                  <a16:creationId xmlns:a16="http://schemas.microsoft.com/office/drawing/2014/main" id="{A9B82A61-0B09-4B2C-8F1B-DDF371C0F8D2}"/>
                </a:ext>
              </a:extLst>
            </p:cNvPr>
            <p:cNvGrpSpPr/>
            <p:nvPr/>
          </p:nvGrpSpPr>
          <p:grpSpPr>
            <a:xfrm>
              <a:off x="3539585" y="2034920"/>
              <a:ext cx="658272" cy="56578"/>
              <a:chOff x="3539585" y="2034920"/>
              <a:chExt cx="658272" cy="56578"/>
            </a:xfrm>
            <a:grpFill/>
          </p:grpSpPr>
          <p:sp>
            <p:nvSpPr>
              <p:cNvPr id="64" name="Freeform: Shape 63">
                <a:extLst>
                  <a:ext uri="{FF2B5EF4-FFF2-40B4-BE49-F238E27FC236}">
                    <a16:creationId xmlns:a16="http://schemas.microsoft.com/office/drawing/2014/main" id="{52CECB7B-8948-43E3-980C-0E6EB66EB6E7}"/>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0C2312CF-536B-4DEF-A2F8-E1B308603E84}"/>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874B6BFC-920C-4116-8DF7-15FB627724AB}"/>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9FD40F46-B2B3-47D7-BEDE-438F2ACF9BE7}"/>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3A3403D1-237F-4134-9C05-AD3F51C5A817}"/>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grpSp>
        <p:grpSp>
          <p:nvGrpSpPr>
            <p:cNvPr id="40" name="Graphic 2">
              <a:extLst>
                <a:ext uri="{FF2B5EF4-FFF2-40B4-BE49-F238E27FC236}">
                  <a16:creationId xmlns:a16="http://schemas.microsoft.com/office/drawing/2014/main" id="{8B145F67-791C-4AD5-B050-2C8E68D35BAD}"/>
                </a:ext>
              </a:extLst>
            </p:cNvPr>
            <p:cNvGrpSpPr/>
            <p:nvPr/>
          </p:nvGrpSpPr>
          <p:grpSpPr>
            <a:xfrm>
              <a:off x="3539585" y="2184939"/>
              <a:ext cx="658272" cy="56578"/>
              <a:chOff x="3539585" y="2184939"/>
              <a:chExt cx="658272" cy="56578"/>
            </a:xfrm>
            <a:grpFill/>
          </p:grpSpPr>
          <p:sp>
            <p:nvSpPr>
              <p:cNvPr id="59" name="Freeform: Shape 58">
                <a:extLst>
                  <a:ext uri="{FF2B5EF4-FFF2-40B4-BE49-F238E27FC236}">
                    <a16:creationId xmlns:a16="http://schemas.microsoft.com/office/drawing/2014/main" id="{6E8FFF51-1FD8-42B7-8E69-5CCB416ED868}"/>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3CF21860-1C3F-46D9-A099-EBBEC5F04E5C}"/>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9788CDC7-3F9D-49C9-8AF1-39142DF0B63B}"/>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2825EE20-945C-4BD1-8EBC-48BF3FD74007}"/>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3119F92F-FB02-4AEE-9548-2385819C4D6F}"/>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41" name="Graphic 2">
              <a:extLst>
                <a:ext uri="{FF2B5EF4-FFF2-40B4-BE49-F238E27FC236}">
                  <a16:creationId xmlns:a16="http://schemas.microsoft.com/office/drawing/2014/main" id="{28F3197D-349B-430E-A084-6148F1ADC105}"/>
                </a:ext>
              </a:extLst>
            </p:cNvPr>
            <p:cNvGrpSpPr/>
            <p:nvPr/>
          </p:nvGrpSpPr>
          <p:grpSpPr>
            <a:xfrm>
              <a:off x="3539585" y="2334863"/>
              <a:ext cx="658272" cy="56578"/>
              <a:chOff x="3539585" y="2334863"/>
              <a:chExt cx="658272" cy="56578"/>
            </a:xfrm>
            <a:grpFill/>
          </p:grpSpPr>
          <p:sp>
            <p:nvSpPr>
              <p:cNvPr id="54" name="Freeform: Shape 53">
                <a:extLst>
                  <a:ext uri="{FF2B5EF4-FFF2-40B4-BE49-F238E27FC236}">
                    <a16:creationId xmlns:a16="http://schemas.microsoft.com/office/drawing/2014/main" id="{E6776B05-9A48-4E26-95C3-1B3ABF2553CE}"/>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33FBD896-CBE7-4343-BE85-78967002739D}"/>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140AF680-BC13-406B-AE9A-29BDB1B1687C}"/>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BD53F09A-655D-4294-96C7-B4F06AE6C66A}"/>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FADBC695-7133-4E7E-B2F4-A47314DF59CC}"/>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grpSp>
        <p:grpSp>
          <p:nvGrpSpPr>
            <p:cNvPr id="42" name="Graphic 2">
              <a:extLst>
                <a:ext uri="{FF2B5EF4-FFF2-40B4-BE49-F238E27FC236}">
                  <a16:creationId xmlns:a16="http://schemas.microsoft.com/office/drawing/2014/main" id="{BC9432ED-C576-4587-A133-F5FC1CD4EF68}"/>
                </a:ext>
              </a:extLst>
            </p:cNvPr>
            <p:cNvGrpSpPr/>
            <p:nvPr/>
          </p:nvGrpSpPr>
          <p:grpSpPr>
            <a:xfrm>
              <a:off x="3539585" y="2484882"/>
              <a:ext cx="658272" cy="56578"/>
              <a:chOff x="3539585" y="2484882"/>
              <a:chExt cx="658272" cy="56578"/>
            </a:xfrm>
            <a:grpFill/>
          </p:grpSpPr>
          <p:sp>
            <p:nvSpPr>
              <p:cNvPr id="49" name="Freeform: Shape 48">
                <a:extLst>
                  <a:ext uri="{FF2B5EF4-FFF2-40B4-BE49-F238E27FC236}">
                    <a16:creationId xmlns:a16="http://schemas.microsoft.com/office/drawing/2014/main" id="{9DF368F9-7B31-461A-8306-B2F9845E1DCB}"/>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9A71FE52-EF52-4C81-81CF-96B328ADC90A}"/>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6EC890FF-D4E1-43D6-B117-3FEB803D805F}"/>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1151ACAF-5751-4B0B-BE5E-75C48C4D720C}"/>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7CC8738E-0063-416F-AE6E-DA683E98D599}"/>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43" name="Graphic 2">
              <a:extLst>
                <a:ext uri="{FF2B5EF4-FFF2-40B4-BE49-F238E27FC236}">
                  <a16:creationId xmlns:a16="http://schemas.microsoft.com/office/drawing/2014/main" id="{035664C2-F3E1-494C-9C8C-7AE6FD293CE1}"/>
                </a:ext>
              </a:extLst>
            </p:cNvPr>
            <p:cNvGrpSpPr/>
            <p:nvPr/>
          </p:nvGrpSpPr>
          <p:grpSpPr>
            <a:xfrm>
              <a:off x="3539585" y="2634900"/>
              <a:ext cx="658272" cy="56578"/>
              <a:chOff x="3539585" y="2634900"/>
              <a:chExt cx="658272" cy="56578"/>
            </a:xfrm>
            <a:grpFill/>
          </p:grpSpPr>
          <p:sp>
            <p:nvSpPr>
              <p:cNvPr id="44" name="Freeform: Shape 43">
                <a:extLst>
                  <a:ext uri="{FF2B5EF4-FFF2-40B4-BE49-F238E27FC236}">
                    <a16:creationId xmlns:a16="http://schemas.microsoft.com/office/drawing/2014/main" id="{943E9A02-8E4C-44F4-9F40-BF279F699A24}"/>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655E1E00-39AB-4C60-B4E4-5F664B9467AF}"/>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3131F293-1E7B-4517-ABD9-53CAF97D0A4F}"/>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88C11ABF-4043-45D1-9129-DCC1A02C3FCE}"/>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15DC63C1-B63D-41EF-BF82-86E9D1F6E19E}"/>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sp>
        <p:nvSpPr>
          <p:cNvPr id="72" name="Freeform 69">
            <a:extLst>
              <a:ext uri="{FF2B5EF4-FFF2-40B4-BE49-F238E27FC236}">
                <a16:creationId xmlns:a16="http://schemas.microsoft.com/office/drawing/2014/main" id="{C83571DD-E1C9-447B-BF67-EC516A5B38B2}"/>
              </a:ext>
            </a:extLst>
          </p:cNvPr>
          <p:cNvSpPr/>
          <p:nvPr/>
        </p:nvSpPr>
        <p:spPr>
          <a:xfrm>
            <a:off x="0" y="1475858"/>
            <a:ext cx="615233" cy="214637"/>
          </a:xfrm>
          <a:custGeom>
            <a:avLst/>
            <a:gdLst>
              <a:gd name="connsiteX0" fmla="*/ 757233 w 820418"/>
              <a:gd name="connsiteY0" fmla="*/ 283 h 286220"/>
              <a:gd name="connsiteX1" fmla="*/ 820418 w 820418"/>
              <a:gd name="connsiteY1" fmla="*/ 14249 h 286220"/>
              <a:gd name="connsiteX2" fmla="*/ 805801 w 820418"/>
              <a:gd name="connsiteY2" fmla="*/ 48527 h 286220"/>
              <a:gd name="connsiteX3" fmla="*/ 618622 w 820418"/>
              <a:gd name="connsiteY3" fmla="*/ 100394 h 286220"/>
              <a:gd name="connsiteX4" fmla="*/ 380335 w 820418"/>
              <a:gd name="connsiteY4" fmla="*/ 160234 h 286220"/>
              <a:gd name="connsiteX5" fmla="*/ 185573 w 820418"/>
              <a:gd name="connsiteY5" fmla="*/ 209144 h 286220"/>
              <a:gd name="connsiteX6" fmla="*/ 11942 w 820418"/>
              <a:gd name="connsiteY6" fmla="*/ 285554 h 286220"/>
              <a:gd name="connsiteX7" fmla="*/ 0 w 820418"/>
              <a:gd name="connsiteY7" fmla="*/ 282494 h 286220"/>
              <a:gd name="connsiteX8" fmla="*/ 0 w 820418"/>
              <a:gd name="connsiteY8" fmla="*/ 244780 h 286220"/>
              <a:gd name="connsiteX9" fmla="*/ 14735 w 820418"/>
              <a:gd name="connsiteY9" fmla="*/ 248675 h 286220"/>
              <a:gd name="connsiteX10" fmla="*/ 156495 w 820418"/>
              <a:gd name="connsiteY10" fmla="*/ 185839 h 286220"/>
              <a:gd name="connsiteX11" fmla="*/ 394952 w 820418"/>
              <a:gd name="connsiteY11" fmla="*/ 125956 h 286220"/>
              <a:gd name="connsiteX12" fmla="*/ 589544 w 820418"/>
              <a:gd name="connsiteY12" fmla="*/ 77088 h 286220"/>
              <a:gd name="connsiteX13" fmla="*/ 757233 w 820418"/>
              <a:gd name="connsiteY13" fmla="*/ 283 h 286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0418" h="286220">
                <a:moveTo>
                  <a:pt x="757233" y="283"/>
                </a:moveTo>
                <a:cubicBezTo>
                  <a:pt x="778498" y="1421"/>
                  <a:pt x="799830" y="6002"/>
                  <a:pt x="820418" y="14249"/>
                </a:cubicBezTo>
                <a:lnTo>
                  <a:pt x="805801" y="48527"/>
                </a:lnTo>
                <a:cubicBezTo>
                  <a:pt x="738852" y="21618"/>
                  <a:pt x="662175" y="42865"/>
                  <a:pt x="618622" y="100394"/>
                </a:cubicBezTo>
                <a:cubicBezTo>
                  <a:pt x="562444" y="172824"/>
                  <a:pt x="464067" y="197529"/>
                  <a:pt x="380335" y="160234"/>
                </a:cubicBezTo>
                <a:cubicBezTo>
                  <a:pt x="311974" y="128886"/>
                  <a:pt x="231012" y="149218"/>
                  <a:pt x="185573" y="209144"/>
                </a:cubicBezTo>
                <a:cubicBezTo>
                  <a:pt x="143439" y="263467"/>
                  <a:pt x="77568" y="290944"/>
                  <a:pt x="11942" y="285554"/>
                </a:cubicBezTo>
                <a:lnTo>
                  <a:pt x="0" y="282494"/>
                </a:lnTo>
                <a:lnTo>
                  <a:pt x="0" y="244780"/>
                </a:lnTo>
                <a:lnTo>
                  <a:pt x="14735" y="248675"/>
                </a:lnTo>
                <a:cubicBezTo>
                  <a:pt x="68423" y="253351"/>
                  <a:pt x="122422" y="230711"/>
                  <a:pt x="156495" y="185839"/>
                </a:cubicBezTo>
                <a:cubicBezTo>
                  <a:pt x="212720" y="113368"/>
                  <a:pt x="311159" y="88648"/>
                  <a:pt x="394952" y="125956"/>
                </a:cubicBezTo>
                <a:cubicBezTo>
                  <a:pt x="463259" y="157223"/>
                  <a:pt x="544115" y="136918"/>
                  <a:pt x="589544" y="77088"/>
                </a:cubicBezTo>
                <a:cubicBezTo>
                  <a:pt x="630250" y="24458"/>
                  <a:pt x="693440" y="-3129"/>
                  <a:pt x="757233" y="283"/>
                </a:cubicBezTo>
                <a:close/>
              </a:path>
            </a:pathLst>
          </a:custGeom>
          <a:solidFill>
            <a:schemeClr val="accent4"/>
          </a:solidFill>
          <a:ln w="8826" cap="flat">
            <a:noFill/>
            <a:prstDash val="solid"/>
            <a:miter/>
          </a:ln>
        </p:spPr>
        <p:txBody>
          <a:bodyPr rtlCol="0" anchor="ctr"/>
          <a:lstStyle/>
          <a:p>
            <a:endParaRPr lang="en-US" sz="1349"/>
          </a:p>
        </p:txBody>
      </p:sp>
      <p:sp>
        <p:nvSpPr>
          <p:cNvPr id="78" name="Freeform 73">
            <a:extLst>
              <a:ext uri="{FF2B5EF4-FFF2-40B4-BE49-F238E27FC236}">
                <a16:creationId xmlns:a16="http://schemas.microsoft.com/office/drawing/2014/main" id="{61593FE1-33DF-4DE4-8D7F-21759BE7D2D3}"/>
              </a:ext>
            </a:extLst>
          </p:cNvPr>
          <p:cNvSpPr/>
          <p:nvPr/>
        </p:nvSpPr>
        <p:spPr>
          <a:xfrm>
            <a:off x="5324354" y="6465695"/>
            <a:ext cx="779572" cy="392305"/>
          </a:xfrm>
          <a:custGeom>
            <a:avLst/>
            <a:gdLst>
              <a:gd name="connsiteX0" fmla="*/ 49050 w 1039565"/>
              <a:gd name="connsiteY0" fmla="*/ 362 h 523142"/>
              <a:gd name="connsiteX1" fmla="*/ 327790 w 1039565"/>
              <a:gd name="connsiteY1" fmla="*/ 158221 h 523142"/>
              <a:gd name="connsiteX2" fmla="*/ 605098 w 1039565"/>
              <a:gd name="connsiteY2" fmla="*/ 279696 h 523142"/>
              <a:gd name="connsiteX3" fmla="*/ 944916 w 1039565"/>
              <a:gd name="connsiteY3" fmla="*/ 428553 h 523142"/>
              <a:gd name="connsiteX4" fmla="*/ 995043 w 1039565"/>
              <a:gd name="connsiteY4" fmla="*/ 494029 h 523142"/>
              <a:gd name="connsiteX5" fmla="*/ 1039565 w 1039565"/>
              <a:gd name="connsiteY5" fmla="*/ 523142 h 523142"/>
              <a:gd name="connsiteX6" fmla="*/ 948071 w 1039565"/>
              <a:gd name="connsiteY6" fmla="*/ 523142 h 523142"/>
              <a:gd name="connsiteX7" fmla="*/ 895809 w 1039565"/>
              <a:gd name="connsiteY7" fmla="*/ 455945 h 523142"/>
              <a:gd name="connsiteX8" fmla="*/ 618259 w 1039565"/>
              <a:gd name="connsiteY8" fmla="*/ 334364 h 523142"/>
              <a:gd name="connsiteX9" fmla="*/ 278682 w 1039565"/>
              <a:gd name="connsiteY9" fmla="*/ 185613 h 523142"/>
              <a:gd name="connsiteX10" fmla="*/ 13159 w 1039565"/>
              <a:gd name="connsiteY10" fmla="*/ 61534 h 523142"/>
              <a:gd name="connsiteX11" fmla="*/ 0 w 1039565"/>
              <a:gd name="connsiteY11" fmla="*/ 6866 h 523142"/>
              <a:gd name="connsiteX12" fmla="*/ 49050 w 1039565"/>
              <a:gd name="connsiteY12" fmla="*/ 362 h 52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9565" h="523142">
                <a:moveTo>
                  <a:pt x="49050" y="362"/>
                </a:moveTo>
                <a:cubicBezTo>
                  <a:pt x="163155" y="-5256"/>
                  <a:pt x="272510" y="54955"/>
                  <a:pt x="327790" y="158221"/>
                </a:cubicBezTo>
                <a:cubicBezTo>
                  <a:pt x="380399" y="258631"/>
                  <a:pt x="495622" y="309105"/>
                  <a:pt x="605098" y="279696"/>
                </a:cubicBezTo>
                <a:cubicBezTo>
                  <a:pt x="739131" y="245178"/>
                  <a:pt x="879413" y="306628"/>
                  <a:pt x="944916" y="428553"/>
                </a:cubicBezTo>
                <a:cubicBezTo>
                  <a:pt x="958067" y="453655"/>
                  <a:pt x="975133" y="475637"/>
                  <a:pt x="995043" y="494029"/>
                </a:cubicBezTo>
                <a:lnTo>
                  <a:pt x="1039565" y="523142"/>
                </a:lnTo>
                <a:lnTo>
                  <a:pt x="948071" y="523142"/>
                </a:lnTo>
                <a:lnTo>
                  <a:pt x="895809" y="455945"/>
                </a:lnTo>
                <a:cubicBezTo>
                  <a:pt x="843211" y="355389"/>
                  <a:pt x="727835" y="304848"/>
                  <a:pt x="618259" y="334364"/>
                </a:cubicBezTo>
                <a:cubicBezTo>
                  <a:pt x="484320" y="368877"/>
                  <a:pt x="344126" y="307465"/>
                  <a:pt x="278682" y="185613"/>
                </a:cubicBezTo>
                <a:cubicBezTo>
                  <a:pt x="228294" y="89098"/>
                  <a:pt x="119523" y="38270"/>
                  <a:pt x="13159" y="61534"/>
                </a:cubicBezTo>
                <a:lnTo>
                  <a:pt x="0" y="6866"/>
                </a:lnTo>
                <a:cubicBezTo>
                  <a:pt x="16351" y="3310"/>
                  <a:pt x="32749" y="1164"/>
                  <a:pt x="49050" y="362"/>
                </a:cubicBezTo>
                <a:close/>
              </a:path>
            </a:pathLst>
          </a:custGeom>
          <a:solidFill>
            <a:schemeClr val="accent2"/>
          </a:solidFill>
          <a:ln w="8826"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8AFD24F2-8016-4BA4-907D-1ACD7723A5AA}"/>
              </a:ext>
            </a:extLst>
          </p:cNvPr>
          <p:cNvSpPr/>
          <p:nvPr/>
        </p:nvSpPr>
        <p:spPr>
          <a:xfrm rot="13603348">
            <a:off x="7195137" y="1840879"/>
            <a:ext cx="257726" cy="229684"/>
          </a:xfrm>
          <a:custGeom>
            <a:avLst/>
            <a:gdLst>
              <a:gd name="connsiteX0" fmla="*/ 302327 w 801496"/>
              <a:gd name="connsiteY0" fmla="*/ 124345 h 714288"/>
              <a:gd name="connsiteX1" fmla="*/ 172086 w 801496"/>
              <a:gd name="connsiteY1" fmla="*/ 141450 h 714288"/>
              <a:gd name="connsiteX2" fmla="*/ 26558 w 801496"/>
              <a:gd name="connsiteY2" fmla="*/ 223270 h 714288"/>
              <a:gd name="connsiteX3" fmla="*/ 17530 w 801496"/>
              <a:gd name="connsiteY3" fmla="*/ 401391 h 714288"/>
              <a:gd name="connsiteX4" fmla="*/ 106257 w 801496"/>
              <a:gd name="connsiteY4" fmla="*/ 503407 h 714288"/>
              <a:gd name="connsiteX5" fmla="*/ 263268 w 801496"/>
              <a:gd name="connsiteY5" fmla="*/ 571393 h 714288"/>
              <a:gd name="connsiteX6" fmla="*/ 441044 w 801496"/>
              <a:gd name="connsiteY6" fmla="*/ 626079 h 714288"/>
              <a:gd name="connsiteX7" fmla="*/ 519870 w 801496"/>
              <a:gd name="connsiteY7" fmla="*/ 684043 h 714288"/>
              <a:gd name="connsiteX8" fmla="*/ 718636 w 801496"/>
              <a:gd name="connsiteY8" fmla="*/ 690054 h 714288"/>
              <a:gd name="connsiteX9" fmla="*/ 797377 w 801496"/>
              <a:gd name="connsiteY9" fmla="*/ 511593 h 714288"/>
              <a:gd name="connsiteX10" fmla="*/ 742970 w 801496"/>
              <a:gd name="connsiteY10" fmla="*/ 392139 h 714288"/>
              <a:gd name="connsiteX11" fmla="*/ 731464 w 801496"/>
              <a:gd name="connsiteY11" fmla="*/ 281391 h 714288"/>
              <a:gd name="connsiteX12" fmla="*/ 757761 w 801496"/>
              <a:gd name="connsiteY12" fmla="*/ 168499 h 714288"/>
              <a:gd name="connsiteX13" fmla="*/ 731639 w 801496"/>
              <a:gd name="connsiteY13" fmla="*/ 67756 h 714288"/>
              <a:gd name="connsiteX14" fmla="*/ 565806 w 801496"/>
              <a:gd name="connsiteY14" fmla="*/ 2436 h 714288"/>
              <a:gd name="connsiteX15" fmla="*/ 432137 w 801496"/>
              <a:gd name="connsiteY15" fmla="*/ 60145 h 714288"/>
              <a:gd name="connsiteX16" fmla="*/ 378002 w 801496"/>
              <a:gd name="connsiteY16" fmla="*/ 99992 h 714288"/>
              <a:gd name="connsiteX17" fmla="*/ 309961 w 801496"/>
              <a:gd name="connsiteY17" fmla="*/ 122860 h 714288"/>
              <a:gd name="connsiteX18" fmla="*/ 302327 w 801496"/>
              <a:gd name="connsiteY18" fmla="*/ 124345 h 714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01496" h="714288">
                <a:moveTo>
                  <a:pt x="302327" y="124345"/>
                </a:moveTo>
                <a:cubicBezTo>
                  <a:pt x="259287" y="132307"/>
                  <a:pt x="215205" y="133809"/>
                  <a:pt x="172086" y="141450"/>
                </a:cubicBezTo>
                <a:cubicBezTo>
                  <a:pt x="113807" y="151788"/>
                  <a:pt x="57988" y="169008"/>
                  <a:pt x="26558" y="223270"/>
                </a:cubicBezTo>
                <a:cubicBezTo>
                  <a:pt x="-4072" y="276156"/>
                  <a:pt x="-9701" y="346118"/>
                  <a:pt x="17530" y="401391"/>
                </a:cubicBezTo>
                <a:cubicBezTo>
                  <a:pt x="37283" y="441474"/>
                  <a:pt x="68422" y="479606"/>
                  <a:pt x="106257" y="503407"/>
                </a:cubicBezTo>
                <a:cubicBezTo>
                  <a:pt x="154720" y="533892"/>
                  <a:pt x="207879" y="556905"/>
                  <a:pt x="263268" y="571393"/>
                </a:cubicBezTo>
                <a:cubicBezTo>
                  <a:pt x="323534" y="587154"/>
                  <a:pt x="387958" y="593486"/>
                  <a:pt x="441044" y="626079"/>
                </a:cubicBezTo>
                <a:cubicBezTo>
                  <a:pt x="468856" y="643148"/>
                  <a:pt x="492203" y="666725"/>
                  <a:pt x="519870" y="684043"/>
                </a:cubicBezTo>
                <a:cubicBezTo>
                  <a:pt x="578943" y="721017"/>
                  <a:pt x="658551" y="725350"/>
                  <a:pt x="718636" y="690054"/>
                </a:cubicBezTo>
                <a:cubicBezTo>
                  <a:pt x="778721" y="654752"/>
                  <a:pt x="814023" y="579264"/>
                  <a:pt x="797377" y="511593"/>
                </a:cubicBezTo>
                <a:cubicBezTo>
                  <a:pt x="786901" y="469014"/>
                  <a:pt x="758694" y="433070"/>
                  <a:pt x="742970" y="392139"/>
                </a:cubicBezTo>
                <a:cubicBezTo>
                  <a:pt x="729506" y="357091"/>
                  <a:pt x="725489" y="318463"/>
                  <a:pt x="731464" y="281391"/>
                </a:cubicBezTo>
                <a:cubicBezTo>
                  <a:pt x="737614" y="243187"/>
                  <a:pt x="753780" y="207110"/>
                  <a:pt x="757761" y="168499"/>
                </a:cubicBezTo>
                <a:cubicBezTo>
                  <a:pt x="761100" y="136173"/>
                  <a:pt x="749563" y="94969"/>
                  <a:pt x="731639" y="67756"/>
                </a:cubicBezTo>
                <a:cubicBezTo>
                  <a:pt x="695150" y="12337"/>
                  <a:pt x="628545" y="-7429"/>
                  <a:pt x="565806" y="2436"/>
                </a:cubicBezTo>
                <a:cubicBezTo>
                  <a:pt x="518404" y="9889"/>
                  <a:pt x="471704" y="33721"/>
                  <a:pt x="432137" y="60145"/>
                </a:cubicBezTo>
                <a:cubicBezTo>
                  <a:pt x="413328" y="72701"/>
                  <a:pt x="398828" y="89382"/>
                  <a:pt x="378002" y="99992"/>
                </a:cubicBezTo>
                <a:cubicBezTo>
                  <a:pt x="356618" y="110899"/>
                  <a:pt x="333423" y="118061"/>
                  <a:pt x="309961" y="122860"/>
                </a:cubicBezTo>
                <a:cubicBezTo>
                  <a:pt x="307416" y="123381"/>
                  <a:pt x="304871" y="123878"/>
                  <a:pt x="302327" y="124345"/>
                </a:cubicBezTo>
                <a:close/>
              </a:path>
            </a:pathLst>
          </a:custGeom>
          <a:solidFill>
            <a:schemeClr val="accent3"/>
          </a:solidFill>
          <a:ln w="6058"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A52967D0-70B3-4982-ABBC-6522F28B4BA9}"/>
              </a:ext>
            </a:extLst>
          </p:cNvPr>
          <p:cNvSpPr/>
          <p:nvPr/>
        </p:nvSpPr>
        <p:spPr>
          <a:xfrm rot="7248242">
            <a:off x="1467899" y="5303848"/>
            <a:ext cx="165771" cy="180783"/>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6"/>
          </a:solidFill>
          <a:ln w="6048" cap="flat">
            <a:noFill/>
            <a:prstDash val="solid"/>
            <a:miter/>
          </a:ln>
        </p:spPr>
        <p:txBody>
          <a:bodyPr rtlCol="0" anchor="ctr"/>
          <a:lstStyle/>
          <a:p>
            <a:endParaRPr lang="en-US" sz="1349"/>
          </a:p>
        </p:txBody>
      </p:sp>
      <p:sp>
        <p:nvSpPr>
          <p:cNvPr id="86" name="Freeform 83">
            <a:extLst>
              <a:ext uri="{FF2B5EF4-FFF2-40B4-BE49-F238E27FC236}">
                <a16:creationId xmlns:a16="http://schemas.microsoft.com/office/drawing/2014/main" id="{F5D52951-FA87-4A33-9F68-F0DC1666E726}"/>
              </a:ext>
            </a:extLst>
          </p:cNvPr>
          <p:cNvSpPr/>
          <p:nvPr/>
        </p:nvSpPr>
        <p:spPr>
          <a:xfrm>
            <a:off x="7690504" y="0"/>
            <a:ext cx="291362" cy="437354"/>
          </a:xfrm>
          <a:custGeom>
            <a:avLst/>
            <a:gdLst>
              <a:gd name="connsiteX0" fmla="*/ 0 w 388533"/>
              <a:gd name="connsiteY0" fmla="*/ 0 h 583215"/>
              <a:gd name="connsiteX1" fmla="*/ 29011 w 388533"/>
              <a:gd name="connsiteY1" fmla="*/ 0 h 583215"/>
              <a:gd name="connsiteX2" fmla="*/ 29702 w 388533"/>
              <a:gd name="connsiteY2" fmla="*/ 24401 h 583215"/>
              <a:gd name="connsiteX3" fmla="*/ 109094 w 388533"/>
              <a:gd name="connsiteY3" fmla="*/ 117893 h 583215"/>
              <a:gd name="connsiteX4" fmla="*/ 207883 w 388533"/>
              <a:gd name="connsiteY4" fmla="*/ 285411 h 583215"/>
              <a:gd name="connsiteX5" fmla="*/ 288499 w 388533"/>
              <a:gd name="connsiteY5" fmla="*/ 422114 h 583215"/>
              <a:gd name="connsiteX6" fmla="*/ 387833 w 388533"/>
              <a:gd name="connsiteY6" fmla="*/ 583215 h 583215"/>
              <a:gd name="connsiteX7" fmla="*/ 358557 w 388533"/>
              <a:gd name="connsiteY7" fmla="*/ 579797 h 583215"/>
              <a:gd name="connsiteX8" fmla="*/ 277324 w 388533"/>
              <a:gd name="connsiteY8" fmla="*/ 449390 h 583215"/>
              <a:gd name="connsiteX9" fmla="*/ 178606 w 388533"/>
              <a:gd name="connsiteY9" fmla="*/ 281991 h 583215"/>
              <a:gd name="connsiteX10" fmla="*/ 97919 w 388533"/>
              <a:gd name="connsiteY10" fmla="*/ 145169 h 583215"/>
              <a:gd name="connsiteX11" fmla="*/ 1097 w 388533"/>
              <a:gd name="connsiteY11" fmla="*/ 30534 h 58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8533" h="583215">
                <a:moveTo>
                  <a:pt x="0" y="0"/>
                </a:moveTo>
                <a:lnTo>
                  <a:pt x="29011" y="0"/>
                </a:lnTo>
                <a:lnTo>
                  <a:pt x="29702" y="24401"/>
                </a:lnTo>
                <a:cubicBezTo>
                  <a:pt x="38167" y="66180"/>
                  <a:pt x="67426" y="102083"/>
                  <a:pt x="109094" y="117893"/>
                </a:cubicBezTo>
                <a:cubicBezTo>
                  <a:pt x="176658" y="144336"/>
                  <a:pt x="217439" y="213489"/>
                  <a:pt x="207883" y="285411"/>
                </a:cubicBezTo>
                <a:cubicBezTo>
                  <a:pt x="199445" y="344232"/>
                  <a:pt x="232941" y="401033"/>
                  <a:pt x="288499" y="422114"/>
                </a:cubicBezTo>
                <a:cubicBezTo>
                  <a:pt x="353884" y="447591"/>
                  <a:pt x="394433" y="513353"/>
                  <a:pt x="387833" y="583215"/>
                </a:cubicBezTo>
                <a:lnTo>
                  <a:pt x="358557" y="579797"/>
                </a:lnTo>
                <a:cubicBezTo>
                  <a:pt x="363992" y="522981"/>
                  <a:pt x="330715" y="469560"/>
                  <a:pt x="277324" y="449390"/>
                </a:cubicBezTo>
                <a:cubicBezTo>
                  <a:pt x="209801" y="422974"/>
                  <a:pt x="169046" y="353864"/>
                  <a:pt x="178606" y="281991"/>
                </a:cubicBezTo>
                <a:cubicBezTo>
                  <a:pt x="187093" y="223112"/>
                  <a:pt x="153552" y="166235"/>
                  <a:pt x="97919" y="145169"/>
                </a:cubicBezTo>
                <a:cubicBezTo>
                  <a:pt x="47278" y="125358"/>
                  <a:pt x="11692" y="81531"/>
                  <a:pt x="1097" y="30534"/>
                </a:cubicBezTo>
                <a:close/>
              </a:path>
            </a:pathLst>
          </a:custGeom>
          <a:solidFill>
            <a:schemeClr val="accent5"/>
          </a:solidFill>
          <a:ln w="8826" cap="flat">
            <a:noFill/>
            <a:prstDash val="solid"/>
            <a:miter/>
          </a:ln>
        </p:spPr>
        <p:txBody>
          <a:bodyPr rtlCol="0" anchor="ctr"/>
          <a:lstStyle/>
          <a:p>
            <a:endParaRPr lang="en-US" sz="1349"/>
          </a:p>
        </p:txBody>
      </p:sp>
      <p:sp>
        <p:nvSpPr>
          <p:cNvPr id="69" name="Title 4">
            <a:extLst>
              <a:ext uri="{FF2B5EF4-FFF2-40B4-BE49-F238E27FC236}">
                <a16:creationId xmlns:a16="http://schemas.microsoft.com/office/drawing/2014/main" id="{0FDC6E86-9999-4C6C-A55E-DAF6B8563AA2}"/>
              </a:ext>
            </a:extLst>
          </p:cNvPr>
          <p:cNvSpPr>
            <a:spLocks noGrp="1"/>
          </p:cNvSpPr>
          <p:nvPr>
            <p:ph type="title"/>
          </p:nvPr>
        </p:nvSpPr>
        <p:spPr/>
        <p:txBody>
          <a:bodyPr/>
          <a:lstStyle/>
          <a:p>
            <a:r>
              <a:rPr lang="en-US"/>
              <a:t>Meet The Team</a:t>
            </a:r>
          </a:p>
        </p:txBody>
      </p:sp>
    </p:spTree>
    <p:extLst>
      <p:ext uri="{BB962C8B-B14F-4D97-AF65-F5344CB8AC3E}">
        <p14:creationId xmlns:p14="http://schemas.microsoft.com/office/powerpoint/2010/main" val="42011751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fade">
                                      <p:cBhvr>
                                        <p:cTn id="15" dur="500"/>
                                        <p:tgtEl>
                                          <p:spTgt spid="8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8"/>
                                        </p:tgtEl>
                                        <p:attrNameLst>
                                          <p:attrName>style.visibility</p:attrName>
                                        </p:attrNameLst>
                                      </p:cBhvr>
                                      <p:to>
                                        <p:strVal val="visible"/>
                                      </p:to>
                                    </p:set>
                                    <p:animEffect transition="in" filter="fade">
                                      <p:cBhvr>
                                        <p:cTn id="23" dur="500"/>
                                        <p:tgtEl>
                                          <p:spTgt spid="7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fade">
                                      <p:cBhvr>
                                        <p:cTn id="39" dur="500"/>
                                        <p:tgtEl>
                                          <p:spTgt spid="69"/>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500"/>
                                        <p:tgtEl>
                                          <p:spTgt spid="23"/>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8">
                                            <p:txEl>
                                              <p:pRg st="0" end="0"/>
                                            </p:txEl>
                                          </p:spTgt>
                                        </p:tgtEl>
                                        <p:attrNameLst>
                                          <p:attrName>style.visibility</p:attrName>
                                        </p:attrNameLst>
                                      </p:cBhvr>
                                      <p:to>
                                        <p:strVal val="visible"/>
                                      </p:to>
                                    </p:set>
                                    <p:animEffect transition="in" filter="wipe(left)">
                                      <p:cBhvr>
                                        <p:cTn id="79" dur="500"/>
                                        <p:tgtEl>
                                          <p:spTgt spid="28">
                                            <p:txEl>
                                              <p:pRg st="0" end="0"/>
                                            </p:txEl>
                                          </p:spTgt>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28">
                                            <p:txEl>
                                              <p:pRg st="1" end="1"/>
                                            </p:txEl>
                                          </p:spTgt>
                                        </p:tgtEl>
                                        <p:attrNameLst>
                                          <p:attrName>style.visibility</p:attrName>
                                        </p:attrNameLst>
                                      </p:cBhvr>
                                      <p:to>
                                        <p:strVal val="visible"/>
                                      </p:to>
                                    </p:set>
                                    <p:animEffect transition="in" filter="wipe(left)">
                                      <p:cBhvr>
                                        <p:cTn id="83" dur="500"/>
                                        <p:tgtEl>
                                          <p:spTgt spid="28">
                                            <p:txEl>
                                              <p:pRg st="1" end="1"/>
                                            </p:txEl>
                                          </p:spTgt>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wipe(up)">
                                      <p:cBhvr>
                                        <p:cTn id="8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1" grpId="0" animBg="1"/>
      <p:bldP spid="22" grpId="0" animBg="1"/>
      <p:bldP spid="23" grpId="0" animBg="1"/>
      <p:bldP spid="24" grpId="0" animBg="1"/>
      <p:bldP spid="25" grpId="0"/>
      <p:bldP spid="26" grpId="0"/>
      <p:bldP spid="27" grpId="0"/>
      <p:bldP spid="28" grpId="0" build="p"/>
      <p:bldP spid="30" grpId="0"/>
      <p:bldP spid="37" grpId="0" animBg="1"/>
      <p:bldP spid="35" grpId="0" animBg="1"/>
      <p:bldP spid="72" grpId="0" animBg="1"/>
      <p:bldP spid="78" grpId="0" animBg="1"/>
      <p:bldP spid="80" grpId="0" animBg="1"/>
      <p:bldP spid="82" grpId="0" animBg="1"/>
      <p:bldP spid="86" grpId="0" animBg="1"/>
      <p:bldP spid="6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sHolder1">
            <a:extLst>
              <a:ext uri="{FF2B5EF4-FFF2-40B4-BE49-F238E27FC236}">
                <a16:creationId xmlns:a16="http://schemas.microsoft.com/office/drawing/2014/main" id="{FD0CA6AC-95CB-42C9-85AE-44C483F6186A}"/>
              </a:ext>
            </a:extLst>
          </p:cNvPr>
          <p:cNvSpPr>
            <a:spLocks noGrp="1"/>
          </p:cNvSpPr>
          <p:nvPr>
            <p:ph type="pic" sz="quarter" idx="13"/>
          </p:nvPr>
        </p:nvSpPr>
        <p:spPr/>
      </p:sp>
      <p:sp>
        <p:nvSpPr>
          <p:cNvPr id="65" name="Rectangle 64">
            <a:extLst>
              <a:ext uri="{FF2B5EF4-FFF2-40B4-BE49-F238E27FC236}">
                <a16:creationId xmlns:a16="http://schemas.microsoft.com/office/drawing/2014/main" id="{126FD2CE-569E-4BB0-A6DD-510C697BBEE4}"/>
              </a:ext>
            </a:extLst>
          </p:cNvPr>
          <p:cNvSpPr/>
          <p:nvPr/>
        </p:nvSpPr>
        <p:spPr>
          <a:xfrm>
            <a:off x="6846444" y="154574"/>
            <a:ext cx="1896120" cy="484685"/>
          </a:xfrm>
          <a:prstGeom prst="rect">
            <a:avLst/>
          </a:prstGeom>
          <a:solidFill>
            <a:schemeClr val="accent6">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 name="PsHolder3">
            <a:extLst>
              <a:ext uri="{FF2B5EF4-FFF2-40B4-BE49-F238E27FC236}">
                <a16:creationId xmlns:a16="http://schemas.microsoft.com/office/drawing/2014/main" id="{487311F7-2011-420E-88BC-AF215699A627}"/>
              </a:ext>
            </a:extLst>
          </p:cNvPr>
          <p:cNvSpPr>
            <a:spLocks noGrp="1"/>
          </p:cNvSpPr>
          <p:nvPr>
            <p:ph type="pic" sz="quarter" idx="12"/>
          </p:nvPr>
        </p:nvSpPr>
        <p:spPr/>
      </p:sp>
      <p:sp>
        <p:nvSpPr>
          <p:cNvPr id="9" name="Rectangle 8">
            <a:extLst>
              <a:ext uri="{FF2B5EF4-FFF2-40B4-BE49-F238E27FC236}">
                <a16:creationId xmlns:a16="http://schemas.microsoft.com/office/drawing/2014/main" id="{184FE851-0AD2-4D11-911D-76A341BEAE2D}"/>
              </a:ext>
            </a:extLst>
          </p:cNvPr>
          <p:cNvSpPr/>
          <p:nvPr/>
        </p:nvSpPr>
        <p:spPr>
          <a:xfrm>
            <a:off x="962140" y="2205987"/>
            <a:ext cx="1349824" cy="134982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 name="Rectangle 9">
            <a:extLst>
              <a:ext uri="{FF2B5EF4-FFF2-40B4-BE49-F238E27FC236}">
                <a16:creationId xmlns:a16="http://schemas.microsoft.com/office/drawing/2014/main" id="{90D56A68-077F-42C8-B525-56EE5C2C3194}"/>
              </a:ext>
            </a:extLst>
          </p:cNvPr>
          <p:cNvSpPr/>
          <p:nvPr/>
        </p:nvSpPr>
        <p:spPr>
          <a:xfrm>
            <a:off x="4788477" y="2205987"/>
            <a:ext cx="1349824" cy="1349824"/>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1" name="Rectangle 10">
            <a:extLst>
              <a:ext uri="{FF2B5EF4-FFF2-40B4-BE49-F238E27FC236}">
                <a16:creationId xmlns:a16="http://schemas.microsoft.com/office/drawing/2014/main" id="{2FE4B70C-CC91-42EE-9E64-660C9EE59466}"/>
              </a:ext>
            </a:extLst>
          </p:cNvPr>
          <p:cNvSpPr/>
          <p:nvPr/>
        </p:nvSpPr>
        <p:spPr>
          <a:xfrm>
            <a:off x="2965830" y="4057957"/>
            <a:ext cx="1349824" cy="1349824"/>
          </a:xfrm>
          <a:prstGeom prst="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 name="PsHolder5">
            <a:extLst>
              <a:ext uri="{FF2B5EF4-FFF2-40B4-BE49-F238E27FC236}">
                <a16:creationId xmlns:a16="http://schemas.microsoft.com/office/drawing/2014/main" id="{E912ABEB-7221-499D-AF8A-6C27EEAA3ACD}"/>
              </a:ext>
            </a:extLst>
          </p:cNvPr>
          <p:cNvSpPr>
            <a:spLocks noGrp="1"/>
          </p:cNvSpPr>
          <p:nvPr>
            <p:ph type="pic" sz="quarter" idx="11"/>
          </p:nvPr>
        </p:nvSpPr>
        <p:spPr/>
      </p:sp>
      <p:sp>
        <p:nvSpPr>
          <p:cNvPr id="12" name="Rectangle 11">
            <a:extLst>
              <a:ext uri="{FF2B5EF4-FFF2-40B4-BE49-F238E27FC236}">
                <a16:creationId xmlns:a16="http://schemas.microsoft.com/office/drawing/2014/main" id="{FCC46D23-B993-4226-A125-609C48B89255}"/>
              </a:ext>
            </a:extLst>
          </p:cNvPr>
          <p:cNvSpPr/>
          <p:nvPr/>
        </p:nvSpPr>
        <p:spPr>
          <a:xfrm>
            <a:off x="6792168" y="4057957"/>
            <a:ext cx="1349824" cy="1349824"/>
          </a:xfrm>
          <a:prstGeom prst="rect">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9" name="TextBox 18">
            <a:extLst>
              <a:ext uri="{FF2B5EF4-FFF2-40B4-BE49-F238E27FC236}">
                <a16:creationId xmlns:a16="http://schemas.microsoft.com/office/drawing/2014/main" id="{0FAA0DD6-39EC-46E6-94FB-53978641AFDB}"/>
              </a:ext>
            </a:extLst>
          </p:cNvPr>
          <p:cNvSpPr txBox="1"/>
          <p:nvPr/>
        </p:nvSpPr>
        <p:spPr>
          <a:xfrm>
            <a:off x="2585740" y="2418637"/>
            <a:ext cx="1388522" cy="738664"/>
          </a:xfrm>
          <a:prstGeom prst="rect">
            <a:avLst/>
          </a:prstGeom>
          <a:noFill/>
        </p:spPr>
        <p:txBody>
          <a:bodyPr wrap="none" rtlCol="0">
            <a:spAutoFit/>
          </a:bodyPr>
          <a:lstStyle/>
          <a:p>
            <a:r>
              <a:rPr lang="en-US" sz="2100" b="1">
                <a:latin typeface="+mj-lt"/>
                <a:cs typeface="Varela Round" panose="00000500000000000000" pitchFamily="2" charset="-79"/>
              </a:rPr>
              <a:t>Lily</a:t>
            </a:r>
          </a:p>
          <a:p>
            <a:r>
              <a:rPr lang="en-US" sz="2100" b="1">
                <a:latin typeface="+mj-lt"/>
                <a:cs typeface="Varela Round" panose="00000500000000000000" pitchFamily="2" charset="-79"/>
              </a:rPr>
              <a:t>Elizabeth</a:t>
            </a:r>
          </a:p>
        </p:txBody>
      </p:sp>
      <p:sp>
        <p:nvSpPr>
          <p:cNvPr id="20" name="TextBox 19">
            <a:extLst>
              <a:ext uri="{FF2B5EF4-FFF2-40B4-BE49-F238E27FC236}">
                <a16:creationId xmlns:a16="http://schemas.microsoft.com/office/drawing/2014/main" id="{33411965-A22D-4AF5-B2A0-D30814F2A95B}"/>
              </a:ext>
            </a:extLst>
          </p:cNvPr>
          <p:cNvSpPr txBox="1"/>
          <p:nvPr/>
        </p:nvSpPr>
        <p:spPr>
          <a:xfrm>
            <a:off x="2585740" y="3095865"/>
            <a:ext cx="827471" cy="230832"/>
          </a:xfrm>
          <a:prstGeom prst="rect">
            <a:avLst/>
          </a:prstGeom>
          <a:noFill/>
        </p:spPr>
        <p:txBody>
          <a:bodyPr wrap="none" rtlCol="0">
            <a:spAutoFit/>
          </a:bodyPr>
          <a:lstStyle/>
          <a:p>
            <a:r>
              <a:rPr lang="en-US" sz="900">
                <a:solidFill>
                  <a:schemeClr val="accent1"/>
                </a:solidFill>
                <a:cs typeface="Varela Round" panose="00000500000000000000" pitchFamily="2" charset="-79"/>
              </a:rPr>
              <a:t>Job Position</a:t>
            </a:r>
          </a:p>
        </p:txBody>
      </p:sp>
      <p:sp>
        <p:nvSpPr>
          <p:cNvPr id="4" name="PsHolder8">
            <a:extLst>
              <a:ext uri="{FF2B5EF4-FFF2-40B4-BE49-F238E27FC236}">
                <a16:creationId xmlns:a16="http://schemas.microsoft.com/office/drawing/2014/main" id="{9BDFB051-FDB6-4A46-8CB0-23938386B2C2}"/>
              </a:ext>
            </a:extLst>
          </p:cNvPr>
          <p:cNvSpPr>
            <a:spLocks noGrp="1"/>
          </p:cNvSpPr>
          <p:nvPr>
            <p:ph type="pic" sz="quarter" idx="10"/>
          </p:nvPr>
        </p:nvSpPr>
        <p:spPr/>
      </p:sp>
      <p:sp>
        <p:nvSpPr>
          <p:cNvPr id="21" name="TextBox 20">
            <a:extLst>
              <a:ext uri="{FF2B5EF4-FFF2-40B4-BE49-F238E27FC236}">
                <a16:creationId xmlns:a16="http://schemas.microsoft.com/office/drawing/2014/main" id="{D658746F-D953-4FA3-B0FF-5A3DC1161A6C}"/>
              </a:ext>
            </a:extLst>
          </p:cNvPr>
          <p:cNvSpPr txBox="1"/>
          <p:nvPr/>
        </p:nvSpPr>
        <p:spPr>
          <a:xfrm>
            <a:off x="6416111" y="2418637"/>
            <a:ext cx="1552028" cy="738664"/>
          </a:xfrm>
          <a:prstGeom prst="rect">
            <a:avLst/>
          </a:prstGeom>
          <a:noFill/>
        </p:spPr>
        <p:txBody>
          <a:bodyPr wrap="none" rtlCol="0">
            <a:spAutoFit/>
          </a:bodyPr>
          <a:lstStyle/>
          <a:p>
            <a:r>
              <a:rPr lang="en-US" sz="2100" b="1">
                <a:latin typeface="+mj-lt"/>
                <a:cs typeface="Varela Round" panose="00000500000000000000" pitchFamily="2" charset="-79"/>
              </a:rPr>
              <a:t>Robert</a:t>
            </a:r>
          </a:p>
          <a:p>
            <a:r>
              <a:rPr lang="en-US" sz="2100" b="1">
                <a:latin typeface="+mj-lt"/>
                <a:cs typeface="Varela Round" panose="00000500000000000000" pitchFamily="2" charset="-79"/>
              </a:rPr>
              <a:t>Emanuelle</a:t>
            </a:r>
          </a:p>
        </p:txBody>
      </p:sp>
      <p:sp>
        <p:nvSpPr>
          <p:cNvPr id="22" name="TextBox 21">
            <a:extLst>
              <a:ext uri="{FF2B5EF4-FFF2-40B4-BE49-F238E27FC236}">
                <a16:creationId xmlns:a16="http://schemas.microsoft.com/office/drawing/2014/main" id="{A6DEECF3-C8CE-42B8-88C4-7B2343E3EBEE}"/>
              </a:ext>
            </a:extLst>
          </p:cNvPr>
          <p:cNvSpPr txBox="1"/>
          <p:nvPr/>
        </p:nvSpPr>
        <p:spPr>
          <a:xfrm>
            <a:off x="6416112" y="3095865"/>
            <a:ext cx="827471" cy="230832"/>
          </a:xfrm>
          <a:prstGeom prst="rect">
            <a:avLst/>
          </a:prstGeom>
          <a:noFill/>
        </p:spPr>
        <p:txBody>
          <a:bodyPr wrap="none" rtlCol="0">
            <a:spAutoFit/>
          </a:bodyPr>
          <a:lstStyle/>
          <a:p>
            <a:r>
              <a:rPr lang="en-US" sz="900">
                <a:solidFill>
                  <a:schemeClr val="accent2"/>
                </a:solidFill>
                <a:cs typeface="Varela Round" panose="00000500000000000000" pitchFamily="2" charset="-79"/>
              </a:rPr>
              <a:t>Job Position</a:t>
            </a:r>
          </a:p>
        </p:txBody>
      </p:sp>
      <p:sp>
        <p:nvSpPr>
          <p:cNvPr id="23" name="TextBox 22">
            <a:extLst>
              <a:ext uri="{FF2B5EF4-FFF2-40B4-BE49-F238E27FC236}">
                <a16:creationId xmlns:a16="http://schemas.microsoft.com/office/drawing/2014/main" id="{4C071A02-7058-4ED6-A07C-C1CA6DB6A825}"/>
              </a:ext>
            </a:extLst>
          </p:cNvPr>
          <p:cNvSpPr txBox="1"/>
          <p:nvPr/>
        </p:nvSpPr>
        <p:spPr>
          <a:xfrm>
            <a:off x="1291276" y="4220610"/>
            <a:ext cx="1436612" cy="738664"/>
          </a:xfrm>
          <a:prstGeom prst="rect">
            <a:avLst/>
          </a:prstGeom>
          <a:noFill/>
        </p:spPr>
        <p:txBody>
          <a:bodyPr wrap="none" rtlCol="0">
            <a:spAutoFit/>
          </a:bodyPr>
          <a:lstStyle/>
          <a:p>
            <a:pPr algn="r"/>
            <a:r>
              <a:rPr lang="en-US" sz="2100" b="1">
                <a:latin typeface="+mj-lt"/>
                <a:cs typeface="Varela Round" panose="00000500000000000000" pitchFamily="2" charset="-79"/>
              </a:rPr>
              <a:t>Lory</a:t>
            </a:r>
          </a:p>
          <a:p>
            <a:pPr algn="r"/>
            <a:r>
              <a:rPr lang="en-US" sz="2100" b="1">
                <a:latin typeface="+mj-lt"/>
                <a:cs typeface="Varela Round" panose="00000500000000000000" pitchFamily="2" charset="-79"/>
              </a:rPr>
              <a:t>Fransisca</a:t>
            </a:r>
          </a:p>
        </p:txBody>
      </p:sp>
      <p:sp>
        <p:nvSpPr>
          <p:cNvPr id="24" name="TextBox 23">
            <a:extLst>
              <a:ext uri="{FF2B5EF4-FFF2-40B4-BE49-F238E27FC236}">
                <a16:creationId xmlns:a16="http://schemas.microsoft.com/office/drawing/2014/main" id="{A2880279-F120-471F-AB4B-070B0081EBC7}"/>
              </a:ext>
            </a:extLst>
          </p:cNvPr>
          <p:cNvSpPr txBox="1"/>
          <p:nvPr/>
        </p:nvSpPr>
        <p:spPr>
          <a:xfrm>
            <a:off x="1900417" y="4897838"/>
            <a:ext cx="827471" cy="230832"/>
          </a:xfrm>
          <a:prstGeom prst="rect">
            <a:avLst/>
          </a:prstGeom>
          <a:noFill/>
        </p:spPr>
        <p:txBody>
          <a:bodyPr wrap="none" rtlCol="0">
            <a:spAutoFit/>
          </a:bodyPr>
          <a:lstStyle/>
          <a:p>
            <a:pPr algn="r"/>
            <a:r>
              <a:rPr lang="en-US" sz="900">
                <a:solidFill>
                  <a:schemeClr val="accent3"/>
                </a:solidFill>
                <a:cs typeface="Varela Round" panose="00000500000000000000" pitchFamily="2" charset="-79"/>
              </a:rPr>
              <a:t>Job Position</a:t>
            </a:r>
          </a:p>
        </p:txBody>
      </p:sp>
      <p:sp>
        <p:nvSpPr>
          <p:cNvPr id="25" name="TextBox 24">
            <a:extLst>
              <a:ext uri="{FF2B5EF4-FFF2-40B4-BE49-F238E27FC236}">
                <a16:creationId xmlns:a16="http://schemas.microsoft.com/office/drawing/2014/main" id="{418FE783-F11F-46D1-9139-E5663DE26FC2}"/>
              </a:ext>
            </a:extLst>
          </p:cNvPr>
          <p:cNvSpPr txBox="1"/>
          <p:nvPr/>
        </p:nvSpPr>
        <p:spPr>
          <a:xfrm>
            <a:off x="5116012" y="4220610"/>
            <a:ext cx="1438214" cy="738664"/>
          </a:xfrm>
          <a:prstGeom prst="rect">
            <a:avLst/>
          </a:prstGeom>
          <a:noFill/>
        </p:spPr>
        <p:txBody>
          <a:bodyPr wrap="none" rtlCol="0">
            <a:spAutoFit/>
          </a:bodyPr>
          <a:lstStyle/>
          <a:p>
            <a:pPr algn="r"/>
            <a:r>
              <a:rPr lang="en-US" sz="2100" b="1">
                <a:latin typeface="+mj-lt"/>
                <a:cs typeface="Varela Round" panose="00000500000000000000" pitchFamily="2" charset="-79"/>
              </a:rPr>
              <a:t>Lucas</a:t>
            </a:r>
          </a:p>
          <a:p>
            <a:pPr algn="r"/>
            <a:r>
              <a:rPr lang="en-US" sz="2100" b="1">
                <a:latin typeface="+mj-lt"/>
                <a:cs typeface="Varela Round" panose="00000500000000000000" pitchFamily="2" charset="-79"/>
              </a:rPr>
              <a:t>Sebastian</a:t>
            </a:r>
          </a:p>
        </p:txBody>
      </p:sp>
      <p:sp>
        <p:nvSpPr>
          <p:cNvPr id="26" name="TextBox 25">
            <a:extLst>
              <a:ext uri="{FF2B5EF4-FFF2-40B4-BE49-F238E27FC236}">
                <a16:creationId xmlns:a16="http://schemas.microsoft.com/office/drawing/2014/main" id="{17F0489C-1A57-4804-B615-3BB5AE35D114}"/>
              </a:ext>
            </a:extLst>
          </p:cNvPr>
          <p:cNvSpPr txBox="1"/>
          <p:nvPr/>
        </p:nvSpPr>
        <p:spPr>
          <a:xfrm>
            <a:off x="5726755" y="4897838"/>
            <a:ext cx="827471" cy="230832"/>
          </a:xfrm>
          <a:prstGeom prst="rect">
            <a:avLst/>
          </a:prstGeom>
          <a:noFill/>
        </p:spPr>
        <p:txBody>
          <a:bodyPr wrap="none" rtlCol="0">
            <a:spAutoFit/>
          </a:bodyPr>
          <a:lstStyle/>
          <a:p>
            <a:pPr algn="r"/>
            <a:r>
              <a:rPr lang="en-US" sz="900">
                <a:solidFill>
                  <a:schemeClr val="accent4"/>
                </a:solidFill>
                <a:cs typeface="Varela Round" panose="00000500000000000000" pitchFamily="2" charset="-79"/>
              </a:rPr>
              <a:t>Job Position</a:t>
            </a:r>
          </a:p>
        </p:txBody>
      </p:sp>
      <p:sp>
        <p:nvSpPr>
          <p:cNvPr id="30" name="Freeform 27">
            <a:extLst>
              <a:ext uri="{FF2B5EF4-FFF2-40B4-BE49-F238E27FC236}">
                <a16:creationId xmlns:a16="http://schemas.microsoft.com/office/drawing/2014/main" id="{ACAD20B9-1462-4B51-9213-3CC271C6BF50}"/>
              </a:ext>
            </a:extLst>
          </p:cNvPr>
          <p:cNvSpPr/>
          <p:nvPr/>
        </p:nvSpPr>
        <p:spPr>
          <a:xfrm>
            <a:off x="402408" y="6265366"/>
            <a:ext cx="1485302" cy="592634"/>
          </a:xfrm>
          <a:custGeom>
            <a:avLst/>
            <a:gdLst>
              <a:gd name="connsiteX0" fmla="*/ 1970940 w 1980659"/>
              <a:gd name="connsiteY0" fmla="*/ 728731 h 790281"/>
              <a:gd name="connsiteX1" fmla="*/ 1980659 w 1980659"/>
              <a:gd name="connsiteY1" fmla="*/ 764321 h 790281"/>
              <a:gd name="connsiteX2" fmla="*/ 1954701 w 1980659"/>
              <a:gd name="connsiteY2" fmla="*/ 790281 h 790281"/>
              <a:gd name="connsiteX3" fmla="*/ 1909383 w 1980659"/>
              <a:gd name="connsiteY3" fmla="*/ 790281 h 790281"/>
              <a:gd name="connsiteX4" fmla="*/ 1923267 w 1980659"/>
              <a:gd name="connsiteY4" fmla="*/ 599506 h 790281"/>
              <a:gd name="connsiteX5" fmla="*/ 1936401 w 1980659"/>
              <a:gd name="connsiteY5" fmla="*/ 631156 h 790281"/>
              <a:gd name="connsiteX6" fmla="*/ 1777228 w 1980659"/>
              <a:gd name="connsiteY6" fmla="*/ 790281 h 790281"/>
              <a:gd name="connsiteX7" fmla="*/ 1732418 w 1980659"/>
              <a:gd name="connsiteY7" fmla="*/ 790281 h 790281"/>
              <a:gd name="connsiteX8" fmla="*/ 1861413 w 1980659"/>
              <a:gd name="connsiteY8" fmla="*/ 483414 h 790281"/>
              <a:gd name="connsiteX9" fmla="*/ 1878353 w 1980659"/>
              <a:gd name="connsiteY9" fmla="*/ 511911 h 790281"/>
              <a:gd name="connsiteX10" fmla="*/ 1599983 w 1980659"/>
              <a:gd name="connsiteY10" fmla="*/ 790281 h 790281"/>
              <a:gd name="connsiteX11" fmla="*/ 1554546 w 1980659"/>
              <a:gd name="connsiteY11" fmla="*/ 790281 h 790281"/>
              <a:gd name="connsiteX12" fmla="*/ 1787607 w 1980659"/>
              <a:gd name="connsiteY12" fmla="*/ 379139 h 790281"/>
              <a:gd name="connsiteX13" fmla="*/ 1807438 w 1980659"/>
              <a:gd name="connsiteY13" fmla="*/ 405404 h 790281"/>
              <a:gd name="connsiteX14" fmla="*/ 1422631 w 1980659"/>
              <a:gd name="connsiteY14" fmla="*/ 790281 h 790281"/>
              <a:gd name="connsiteX15" fmla="*/ 1376766 w 1980659"/>
              <a:gd name="connsiteY15" fmla="*/ 790281 h 790281"/>
              <a:gd name="connsiteX16" fmla="*/ 1702901 w 1980659"/>
              <a:gd name="connsiteY16" fmla="*/ 287474 h 790281"/>
              <a:gd name="connsiteX17" fmla="*/ 1714327 w 1980659"/>
              <a:gd name="connsiteY17" fmla="*/ 298636 h 790281"/>
              <a:gd name="connsiteX18" fmla="*/ 1725620 w 1980659"/>
              <a:gd name="connsiteY18" fmla="*/ 310192 h 790281"/>
              <a:gd name="connsiteX19" fmla="*/ 1245444 w 1980659"/>
              <a:gd name="connsiteY19" fmla="*/ 790281 h 790281"/>
              <a:gd name="connsiteX20" fmla="*/ 1199910 w 1980659"/>
              <a:gd name="connsiteY20" fmla="*/ 790281 h 790281"/>
              <a:gd name="connsiteX21" fmla="*/ 1606639 w 1980659"/>
              <a:gd name="connsiteY21" fmla="*/ 205263 h 790281"/>
              <a:gd name="connsiteX22" fmla="*/ 1632904 w 1980659"/>
              <a:gd name="connsiteY22" fmla="*/ 225224 h 790281"/>
              <a:gd name="connsiteX23" fmla="*/ 1067848 w 1980659"/>
              <a:gd name="connsiteY23" fmla="*/ 790281 h 790281"/>
              <a:gd name="connsiteX24" fmla="*/ 1021890 w 1980659"/>
              <a:gd name="connsiteY24" fmla="*/ 790281 h 790281"/>
              <a:gd name="connsiteX25" fmla="*/ 475653 w 1980659"/>
              <a:gd name="connsiteY25" fmla="*/ 140782 h 790281"/>
              <a:gd name="connsiteX26" fmla="*/ 114898 w 1980659"/>
              <a:gd name="connsiteY26" fmla="*/ 501536 h 790281"/>
              <a:gd name="connsiteX27" fmla="*/ 272491 w 1980659"/>
              <a:gd name="connsiteY27" fmla="*/ 298374 h 790281"/>
              <a:gd name="connsiteX28" fmla="*/ 475653 w 1980659"/>
              <a:gd name="connsiteY28" fmla="*/ 140782 h 790281"/>
              <a:gd name="connsiteX29" fmla="*/ 1500528 w 1980659"/>
              <a:gd name="connsiteY29" fmla="*/ 134610 h 790281"/>
              <a:gd name="connsiteX30" fmla="*/ 1529157 w 1980659"/>
              <a:gd name="connsiteY30" fmla="*/ 151682 h 790281"/>
              <a:gd name="connsiteX31" fmla="*/ 890557 w 1980659"/>
              <a:gd name="connsiteY31" fmla="*/ 790281 h 790281"/>
              <a:gd name="connsiteX32" fmla="*/ 844918 w 1980659"/>
              <a:gd name="connsiteY32" fmla="*/ 790281 h 790281"/>
              <a:gd name="connsiteX33" fmla="*/ 1381545 w 1980659"/>
              <a:gd name="connsiteY33" fmla="*/ 76956 h 790281"/>
              <a:gd name="connsiteX34" fmla="*/ 1413327 w 1980659"/>
              <a:gd name="connsiteY34" fmla="*/ 90089 h 790281"/>
              <a:gd name="connsiteX35" fmla="*/ 712793 w 1980659"/>
              <a:gd name="connsiteY35" fmla="*/ 790281 h 790281"/>
              <a:gd name="connsiteX36" fmla="*/ 667868 w 1980659"/>
              <a:gd name="connsiteY36" fmla="*/ 790281 h 790281"/>
              <a:gd name="connsiteX37" fmla="*/ 1248379 w 1980659"/>
              <a:gd name="connsiteY37" fmla="*/ 32044 h 790281"/>
              <a:gd name="connsiteX38" fmla="*/ 1284099 w 1980659"/>
              <a:gd name="connsiteY38" fmla="*/ 41892 h 790281"/>
              <a:gd name="connsiteX39" fmla="*/ 535711 w 1980659"/>
              <a:gd name="connsiteY39" fmla="*/ 790281 h 790281"/>
              <a:gd name="connsiteX40" fmla="*/ 490141 w 1980659"/>
              <a:gd name="connsiteY40" fmla="*/ 790281 h 790281"/>
              <a:gd name="connsiteX41" fmla="*/ 769169 w 1980659"/>
              <a:gd name="connsiteY41" fmla="*/ 24689 h 790281"/>
              <a:gd name="connsiteX42" fmla="*/ 3445 w 1980659"/>
              <a:gd name="connsiteY42" fmla="*/ 790281 h 790281"/>
              <a:gd name="connsiteX43" fmla="*/ 0 w 1980659"/>
              <a:gd name="connsiteY43" fmla="*/ 790281 h 790281"/>
              <a:gd name="connsiteX44" fmla="*/ 14564 w 1980659"/>
              <a:gd name="connsiteY44" fmla="*/ 733722 h 790281"/>
              <a:gd name="connsiteX45" fmla="*/ 707839 w 1980659"/>
              <a:gd name="connsiteY45" fmla="*/ 40448 h 790281"/>
              <a:gd name="connsiteX46" fmla="*/ 769169 w 1980659"/>
              <a:gd name="connsiteY46" fmla="*/ 24689 h 790281"/>
              <a:gd name="connsiteX47" fmla="*/ 1097880 w 1980659"/>
              <a:gd name="connsiteY47" fmla="*/ 5778 h 790281"/>
              <a:gd name="connsiteX48" fmla="*/ 1138459 w 1980659"/>
              <a:gd name="connsiteY48" fmla="*/ 10768 h 790281"/>
              <a:gd name="connsiteX49" fmla="*/ 358945 w 1980659"/>
              <a:gd name="connsiteY49" fmla="*/ 790281 h 790281"/>
              <a:gd name="connsiteX50" fmla="*/ 313468 w 1980659"/>
              <a:gd name="connsiteY50" fmla="*/ 790281 h 790281"/>
              <a:gd name="connsiteX51" fmla="*/ 971541 w 1980659"/>
              <a:gd name="connsiteY51" fmla="*/ 0 h 790281"/>
              <a:gd name="connsiteX52" fmla="*/ 181052 w 1980659"/>
              <a:gd name="connsiteY52" fmla="*/ 790281 h 790281"/>
              <a:gd name="connsiteX53" fmla="*/ 135494 w 1980659"/>
              <a:gd name="connsiteY53" fmla="*/ 790281 h 790281"/>
              <a:gd name="connsiteX54" fmla="*/ 923870 w 1980659"/>
              <a:gd name="connsiteY54" fmla="*/ 2232 h 790281"/>
              <a:gd name="connsiteX55" fmla="*/ 971541 w 1980659"/>
              <a:gd name="connsiteY55" fmla="*/ 0 h 790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980659" h="790281">
                <a:moveTo>
                  <a:pt x="1970940" y="728731"/>
                </a:moveTo>
                <a:cubicBezTo>
                  <a:pt x="1974354" y="740550"/>
                  <a:pt x="1977637" y="752501"/>
                  <a:pt x="1980659" y="764321"/>
                </a:cubicBezTo>
                <a:lnTo>
                  <a:pt x="1954701" y="790281"/>
                </a:lnTo>
                <a:lnTo>
                  <a:pt x="1909383" y="790281"/>
                </a:lnTo>
                <a:close/>
                <a:moveTo>
                  <a:pt x="1923267" y="599506"/>
                </a:moveTo>
                <a:cubicBezTo>
                  <a:pt x="1927470" y="610012"/>
                  <a:pt x="1932066" y="620519"/>
                  <a:pt x="1936401" y="631156"/>
                </a:cubicBezTo>
                <a:lnTo>
                  <a:pt x="1777228" y="790281"/>
                </a:lnTo>
                <a:lnTo>
                  <a:pt x="1732418" y="790281"/>
                </a:lnTo>
                <a:close/>
                <a:moveTo>
                  <a:pt x="1861413" y="483414"/>
                </a:moveTo>
                <a:cubicBezTo>
                  <a:pt x="1867191" y="492869"/>
                  <a:pt x="1872839" y="502323"/>
                  <a:pt x="1878353" y="511911"/>
                </a:cubicBezTo>
                <a:lnTo>
                  <a:pt x="1599983" y="790281"/>
                </a:lnTo>
                <a:lnTo>
                  <a:pt x="1554546" y="790281"/>
                </a:lnTo>
                <a:close/>
                <a:moveTo>
                  <a:pt x="1787607" y="379139"/>
                </a:moveTo>
                <a:cubicBezTo>
                  <a:pt x="1794305" y="388332"/>
                  <a:pt x="1801002" y="396868"/>
                  <a:pt x="1807438" y="405404"/>
                </a:cubicBezTo>
                <a:lnTo>
                  <a:pt x="1422631" y="790281"/>
                </a:lnTo>
                <a:lnTo>
                  <a:pt x="1376766" y="790281"/>
                </a:lnTo>
                <a:close/>
                <a:moveTo>
                  <a:pt x="1702901" y="287474"/>
                </a:moveTo>
                <a:lnTo>
                  <a:pt x="1714327" y="298636"/>
                </a:lnTo>
                <a:lnTo>
                  <a:pt x="1725620" y="310192"/>
                </a:lnTo>
                <a:lnTo>
                  <a:pt x="1245444" y="790281"/>
                </a:lnTo>
                <a:lnTo>
                  <a:pt x="1199910" y="790281"/>
                </a:lnTo>
                <a:close/>
                <a:moveTo>
                  <a:pt x="1606639" y="205263"/>
                </a:moveTo>
                <a:cubicBezTo>
                  <a:pt x="1615964" y="212092"/>
                  <a:pt x="1624500" y="218396"/>
                  <a:pt x="1632904" y="225224"/>
                </a:cubicBezTo>
                <a:lnTo>
                  <a:pt x="1067848" y="790281"/>
                </a:lnTo>
                <a:lnTo>
                  <a:pt x="1021890" y="790281"/>
                </a:lnTo>
                <a:close/>
                <a:moveTo>
                  <a:pt x="475653" y="140782"/>
                </a:moveTo>
                <a:lnTo>
                  <a:pt x="114898" y="501536"/>
                </a:lnTo>
                <a:cubicBezTo>
                  <a:pt x="158671" y="427455"/>
                  <a:pt x="211620" y="359194"/>
                  <a:pt x="272491" y="298374"/>
                </a:cubicBezTo>
                <a:cubicBezTo>
                  <a:pt x="333336" y="237533"/>
                  <a:pt x="401592" y="184586"/>
                  <a:pt x="475653" y="140782"/>
                </a:cubicBezTo>
                <a:close/>
                <a:moveTo>
                  <a:pt x="1500528" y="134610"/>
                </a:moveTo>
                <a:cubicBezTo>
                  <a:pt x="1510114" y="140126"/>
                  <a:pt x="1519701" y="145772"/>
                  <a:pt x="1529157" y="151682"/>
                </a:cubicBezTo>
                <a:lnTo>
                  <a:pt x="890557" y="790281"/>
                </a:lnTo>
                <a:lnTo>
                  <a:pt x="844918" y="790281"/>
                </a:lnTo>
                <a:close/>
                <a:moveTo>
                  <a:pt x="1381545" y="76956"/>
                </a:moveTo>
                <a:cubicBezTo>
                  <a:pt x="1392182" y="80633"/>
                  <a:pt x="1402821" y="85229"/>
                  <a:pt x="1413327" y="90089"/>
                </a:cubicBezTo>
                <a:lnTo>
                  <a:pt x="712793" y="790281"/>
                </a:lnTo>
                <a:lnTo>
                  <a:pt x="667868" y="790281"/>
                </a:lnTo>
                <a:close/>
                <a:moveTo>
                  <a:pt x="1248379" y="32044"/>
                </a:moveTo>
                <a:cubicBezTo>
                  <a:pt x="1260330" y="35195"/>
                  <a:pt x="1272281" y="38347"/>
                  <a:pt x="1284099" y="41892"/>
                </a:cubicBezTo>
                <a:lnTo>
                  <a:pt x="535711" y="790281"/>
                </a:lnTo>
                <a:lnTo>
                  <a:pt x="490141" y="790281"/>
                </a:lnTo>
                <a:close/>
                <a:moveTo>
                  <a:pt x="769169" y="24689"/>
                </a:moveTo>
                <a:lnTo>
                  <a:pt x="3445" y="790281"/>
                </a:lnTo>
                <a:lnTo>
                  <a:pt x="0" y="790281"/>
                </a:lnTo>
                <a:lnTo>
                  <a:pt x="14564" y="733722"/>
                </a:lnTo>
                <a:lnTo>
                  <a:pt x="707839" y="40448"/>
                </a:lnTo>
                <a:cubicBezTo>
                  <a:pt x="728195" y="34538"/>
                  <a:pt x="748551" y="29285"/>
                  <a:pt x="769169" y="24689"/>
                </a:cubicBezTo>
                <a:close/>
                <a:moveTo>
                  <a:pt x="1097880" y="5778"/>
                </a:moveTo>
                <a:cubicBezTo>
                  <a:pt x="1111406" y="7223"/>
                  <a:pt x="1125327" y="8798"/>
                  <a:pt x="1138459" y="10768"/>
                </a:cubicBezTo>
                <a:lnTo>
                  <a:pt x="358945" y="790281"/>
                </a:lnTo>
                <a:lnTo>
                  <a:pt x="313468" y="790281"/>
                </a:lnTo>
                <a:close/>
                <a:moveTo>
                  <a:pt x="971541" y="0"/>
                </a:moveTo>
                <a:lnTo>
                  <a:pt x="181052" y="790281"/>
                </a:lnTo>
                <a:lnTo>
                  <a:pt x="135494" y="790281"/>
                </a:lnTo>
                <a:lnTo>
                  <a:pt x="923870" y="2232"/>
                </a:lnTo>
                <a:cubicBezTo>
                  <a:pt x="939761" y="1182"/>
                  <a:pt x="955650" y="0"/>
                  <a:pt x="971541" y="0"/>
                </a:cubicBezTo>
                <a:close/>
              </a:path>
            </a:pathLst>
          </a:custGeom>
          <a:solidFill>
            <a:schemeClr val="accent5"/>
          </a:solidFill>
          <a:ln w="8826" cap="flat">
            <a:noFill/>
            <a:prstDash val="solid"/>
            <a:miter/>
          </a:ln>
        </p:spPr>
        <p:txBody>
          <a:bodyPr rtlCol="0" anchor="ctr"/>
          <a:lstStyle/>
          <a:p>
            <a:endParaRPr lang="en-US" sz="1349"/>
          </a:p>
        </p:txBody>
      </p:sp>
      <p:grpSp>
        <p:nvGrpSpPr>
          <p:cNvPr id="31" name="Graphic 2">
            <a:extLst>
              <a:ext uri="{FF2B5EF4-FFF2-40B4-BE49-F238E27FC236}">
                <a16:creationId xmlns:a16="http://schemas.microsoft.com/office/drawing/2014/main" id="{C93B86E8-C221-4387-B97F-427F25DF379E}"/>
              </a:ext>
            </a:extLst>
          </p:cNvPr>
          <p:cNvGrpSpPr/>
          <p:nvPr/>
        </p:nvGrpSpPr>
        <p:grpSpPr>
          <a:xfrm>
            <a:off x="7200118" y="326828"/>
            <a:ext cx="1747944" cy="441901"/>
            <a:chOff x="5386768" y="4589430"/>
            <a:chExt cx="973931" cy="246221"/>
          </a:xfrm>
          <a:solidFill>
            <a:schemeClr val="accent6"/>
          </a:solidFill>
        </p:grpSpPr>
        <p:grpSp>
          <p:nvGrpSpPr>
            <p:cNvPr id="32" name="Graphic 2">
              <a:extLst>
                <a:ext uri="{FF2B5EF4-FFF2-40B4-BE49-F238E27FC236}">
                  <a16:creationId xmlns:a16="http://schemas.microsoft.com/office/drawing/2014/main" id="{B64374A6-ACBC-491F-9B8E-D5F977A33550}"/>
                </a:ext>
              </a:extLst>
            </p:cNvPr>
            <p:cNvGrpSpPr/>
            <p:nvPr/>
          </p:nvGrpSpPr>
          <p:grpSpPr>
            <a:xfrm>
              <a:off x="5386768" y="4589430"/>
              <a:ext cx="973931" cy="39052"/>
              <a:chOff x="5386768" y="4589430"/>
              <a:chExt cx="973931" cy="39052"/>
            </a:xfrm>
            <a:grpFill/>
          </p:grpSpPr>
          <p:sp>
            <p:nvSpPr>
              <p:cNvPr id="55" name="Freeform: Shape 54">
                <a:extLst>
                  <a:ext uri="{FF2B5EF4-FFF2-40B4-BE49-F238E27FC236}">
                    <a16:creationId xmlns:a16="http://schemas.microsoft.com/office/drawing/2014/main" id="{66C224B3-B830-4B80-AF96-DD66DC1F0CCA}"/>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EB7A7244-0C4A-46E1-8CF7-510C31324828}"/>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3214DDCF-DD20-4CAD-B062-7840B47D74E8}"/>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6348ACC4-BDED-4763-8CE7-6C92E975D1CD}"/>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81A71319-E89E-4197-9A81-DC59B77A6CD3}"/>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9E93919F-1176-4543-9B04-6DA36940A0BA}"/>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C8436B98-E408-4743-8291-6D16583D22D6}"/>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3F131C69-6B09-46C3-8846-F1BA521B770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25DADF93-10F7-443A-AB04-8A8C7E614D83}"/>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724EB4F2-1AE5-49FF-B035-1A515634828A}"/>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33" name="Graphic 2">
              <a:extLst>
                <a:ext uri="{FF2B5EF4-FFF2-40B4-BE49-F238E27FC236}">
                  <a16:creationId xmlns:a16="http://schemas.microsoft.com/office/drawing/2014/main" id="{5D12E066-B806-4759-9A2F-81A43EF87430}"/>
                </a:ext>
              </a:extLst>
            </p:cNvPr>
            <p:cNvGrpSpPr/>
            <p:nvPr/>
          </p:nvGrpSpPr>
          <p:grpSpPr>
            <a:xfrm>
              <a:off x="5386768" y="4692967"/>
              <a:ext cx="973931" cy="39052"/>
              <a:chOff x="5386768" y="4692967"/>
              <a:chExt cx="973931" cy="39052"/>
            </a:xfrm>
            <a:grpFill/>
          </p:grpSpPr>
          <p:sp>
            <p:nvSpPr>
              <p:cNvPr id="45" name="Freeform: Shape 44">
                <a:extLst>
                  <a:ext uri="{FF2B5EF4-FFF2-40B4-BE49-F238E27FC236}">
                    <a16:creationId xmlns:a16="http://schemas.microsoft.com/office/drawing/2014/main" id="{8C40E632-8F3B-4D46-AC70-D4FDA10BB503}"/>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D7704B2C-3158-4A05-A148-1DFAFCB98E14}"/>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E51D259C-FF97-4067-B4DC-5BCC7117ACD3}"/>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E3886F40-5A6F-424C-B9E1-0BB8ED8FD01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DCFC3359-2392-4823-9216-029880D7FA7C}"/>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CCB4D18A-F5F4-44B0-9724-8C20C75EE7E4}"/>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22D6BA15-E101-48F4-ACE0-42552882548F}"/>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2DCC6418-7AB7-4BC0-BF38-C415E4056AFA}"/>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B29C046F-1FED-4DBE-BBCA-51B8D2AFDBA0}"/>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079CE309-4671-4B0D-AF85-9FCBDB25C2D9}"/>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34" name="Graphic 2">
              <a:extLst>
                <a:ext uri="{FF2B5EF4-FFF2-40B4-BE49-F238E27FC236}">
                  <a16:creationId xmlns:a16="http://schemas.microsoft.com/office/drawing/2014/main" id="{380D5ABE-04F3-4860-AF1C-49BAA785E717}"/>
                </a:ext>
              </a:extLst>
            </p:cNvPr>
            <p:cNvGrpSpPr/>
            <p:nvPr/>
          </p:nvGrpSpPr>
          <p:grpSpPr>
            <a:xfrm>
              <a:off x="5386768" y="4796599"/>
              <a:ext cx="973931" cy="39052"/>
              <a:chOff x="5386768" y="4796599"/>
              <a:chExt cx="973931" cy="39052"/>
            </a:xfrm>
            <a:grpFill/>
          </p:grpSpPr>
          <p:sp>
            <p:nvSpPr>
              <p:cNvPr id="35" name="Freeform: Shape 34">
                <a:extLst>
                  <a:ext uri="{FF2B5EF4-FFF2-40B4-BE49-F238E27FC236}">
                    <a16:creationId xmlns:a16="http://schemas.microsoft.com/office/drawing/2014/main" id="{A9B10989-7D0B-40D0-AC83-8B2A14D9273E}"/>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C7695870-8990-47C3-8265-A4CFE27068C2}"/>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9A283397-0CB7-4B4B-8475-E5D22D2EAF88}"/>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B344F631-3E48-4FDF-9A9C-2F28F3A43B2E}"/>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DCB1012A-1417-4DAE-B137-E610F4DC57E4}"/>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00274932-9C1C-4E33-BB6E-40942C319ED4}"/>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7873E5C7-6AB7-45F1-A636-539B32BA0DB1}"/>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128BE222-4709-4FDC-BFEA-4BC8D15B15F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8C1E000D-232B-45A7-9794-F8ADA1E5C714}"/>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ECF4EE03-1BF3-4DBF-9DDB-CF15A7354A99}"/>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69" name="Freeform 66">
            <a:extLst>
              <a:ext uri="{FF2B5EF4-FFF2-40B4-BE49-F238E27FC236}">
                <a16:creationId xmlns:a16="http://schemas.microsoft.com/office/drawing/2014/main" id="{CB5C4FAD-60F6-4A9B-874B-5202CF98CD37}"/>
              </a:ext>
            </a:extLst>
          </p:cNvPr>
          <p:cNvSpPr/>
          <p:nvPr/>
        </p:nvSpPr>
        <p:spPr>
          <a:xfrm>
            <a:off x="1" y="1831662"/>
            <a:ext cx="465338" cy="127556"/>
          </a:xfrm>
          <a:custGeom>
            <a:avLst/>
            <a:gdLst>
              <a:gd name="connsiteX0" fmla="*/ 139676 w 620531"/>
              <a:gd name="connsiteY0" fmla="*/ 349 h 170097"/>
              <a:gd name="connsiteX1" fmla="*/ 278263 w 620531"/>
              <a:gd name="connsiteY1" fmla="*/ 63957 h 170097"/>
              <a:gd name="connsiteX2" fmla="*/ 433935 w 620531"/>
              <a:gd name="connsiteY2" fmla="*/ 105669 h 170097"/>
              <a:gd name="connsiteX3" fmla="*/ 620531 w 620531"/>
              <a:gd name="connsiteY3" fmla="*/ 151747 h 170097"/>
              <a:gd name="connsiteX4" fmla="*/ 596882 w 620531"/>
              <a:gd name="connsiteY4" fmla="*/ 170097 h 170097"/>
              <a:gd name="connsiteX5" fmla="*/ 445241 w 620531"/>
              <a:gd name="connsiteY5" fmla="*/ 133386 h 170097"/>
              <a:gd name="connsiteX6" fmla="*/ 254613 w 620531"/>
              <a:gd name="connsiteY6" fmla="*/ 82307 h 170097"/>
              <a:gd name="connsiteX7" fmla="*/ 98804 w 620531"/>
              <a:gd name="connsiteY7" fmla="*/ 40558 h 170097"/>
              <a:gd name="connsiteX8" fmla="*/ 46664 w 620531"/>
              <a:gd name="connsiteY8" fmla="*/ 53048 h 170097"/>
              <a:gd name="connsiteX9" fmla="*/ 0 w 620531"/>
              <a:gd name="connsiteY9" fmla="*/ 48460 h 170097"/>
              <a:gd name="connsiteX10" fmla="*/ 0 w 620531"/>
              <a:gd name="connsiteY10" fmla="*/ 18248 h 170097"/>
              <a:gd name="connsiteX11" fmla="*/ 2339 w 620531"/>
              <a:gd name="connsiteY11" fmla="*/ 19314 h 170097"/>
              <a:gd name="connsiteX12" fmla="*/ 87498 w 620531"/>
              <a:gd name="connsiteY12" fmla="*/ 12842 h 170097"/>
              <a:gd name="connsiteX13" fmla="*/ 139676 w 620531"/>
              <a:gd name="connsiteY13" fmla="*/ 349 h 17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20531" h="170097">
                <a:moveTo>
                  <a:pt x="139676" y="349"/>
                </a:moveTo>
                <a:cubicBezTo>
                  <a:pt x="192490" y="-3148"/>
                  <a:pt x="245082" y="19768"/>
                  <a:pt x="278263" y="63957"/>
                </a:cubicBezTo>
                <a:cubicBezTo>
                  <a:pt x="313993" y="112586"/>
                  <a:pt x="378678" y="129918"/>
                  <a:pt x="433935" y="105669"/>
                </a:cubicBezTo>
                <a:cubicBezTo>
                  <a:pt x="499442" y="77616"/>
                  <a:pt x="575613" y="96425"/>
                  <a:pt x="620531" y="151747"/>
                </a:cubicBezTo>
                <a:lnTo>
                  <a:pt x="596882" y="170097"/>
                </a:lnTo>
                <a:cubicBezTo>
                  <a:pt x="560402" y="125058"/>
                  <a:pt x="498283" y="110019"/>
                  <a:pt x="445241" y="133386"/>
                </a:cubicBezTo>
                <a:cubicBezTo>
                  <a:pt x="377517" y="162280"/>
                  <a:pt x="298816" y="141192"/>
                  <a:pt x="254613" y="82307"/>
                </a:cubicBezTo>
                <a:cubicBezTo>
                  <a:pt x="218876" y="33601"/>
                  <a:pt x="154107" y="16246"/>
                  <a:pt x="98804" y="40558"/>
                </a:cubicBezTo>
                <a:cubicBezTo>
                  <a:pt x="81873" y="47782"/>
                  <a:pt x="64256" y="51881"/>
                  <a:pt x="46664" y="53048"/>
                </a:cubicBezTo>
                <a:lnTo>
                  <a:pt x="0" y="48460"/>
                </a:lnTo>
                <a:lnTo>
                  <a:pt x="0" y="18248"/>
                </a:lnTo>
                <a:lnTo>
                  <a:pt x="2339" y="19314"/>
                </a:lnTo>
                <a:cubicBezTo>
                  <a:pt x="29883" y="26695"/>
                  <a:pt x="59869" y="24966"/>
                  <a:pt x="87498" y="12842"/>
                </a:cubicBezTo>
                <a:cubicBezTo>
                  <a:pt x="104442" y="5616"/>
                  <a:pt x="122071" y="1515"/>
                  <a:pt x="139676" y="349"/>
                </a:cubicBezTo>
                <a:close/>
              </a:path>
            </a:pathLst>
          </a:custGeom>
          <a:solidFill>
            <a:schemeClr val="accent4"/>
          </a:solidFill>
          <a:ln w="8826" cap="flat">
            <a:noFill/>
            <a:prstDash val="solid"/>
            <a:miter/>
          </a:ln>
        </p:spPr>
        <p:txBody>
          <a:bodyPr rtlCol="0" anchor="ctr"/>
          <a:lstStyle/>
          <a:p>
            <a:endParaRPr lang="en-US" sz="1349"/>
          </a:p>
        </p:txBody>
      </p:sp>
      <p:sp>
        <p:nvSpPr>
          <p:cNvPr id="73" name="Freeform 70">
            <a:extLst>
              <a:ext uri="{FF2B5EF4-FFF2-40B4-BE49-F238E27FC236}">
                <a16:creationId xmlns:a16="http://schemas.microsoft.com/office/drawing/2014/main" id="{DF20E610-2B95-4E73-BA61-8C0D621E8C79}"/>
              </a:ext>
            </a:extLst>
          </p:cNvPr>
          <p:cNvSpPr/>
          <p:nvPr/>
        </p:nvSpPr>
        <p:spPr>
          <a:xfrm>
            <a:off x="8395761" y="3447600"/>
            <a:ext cx="748239" cy="218609"/>
          </a:xfrm>
          <a:custGeom>
            <a:avLst/>
            <a:gdLst>
              <a:gd name="connsiteX0" fmla="*/ 997782 w 997782"/>
              <a:gd name="connsiteY0" fmla="*/ 0 h 291516"/>
              <a:gd name="connsiteX1" fmla="*/ 997782 w 997782"/>
              <a:gd name="connsiteY1" fmla="*/ 45178 h 291516"/>
              <a:gd name="connsiteX2" fmla="*/ 960638 w 997782"/>
              <a:gd name="connsiteY2" fmla="*/ 79205 h 291516"/>
              <a:gd name="connsiteX3" fmla="*/ 703241 w 997782"/>
              <a:gd name="connsiteY3" fmla="*/ 139424 h 291516"/>
              <a:gd name="connsiteX4" fmla="*/ 492859 w 997782"/>
              <a:gd name="connsiteY4" fmla="*/ 188643 h 291516"/>
              <a:gd name="connsiteX5" fmla="*/ 235460 w 997782"/>
              <a:gd name="connsiteY5" fmla="*/ 248862 h 291516"/>
              <a:gd name="connsiteX6" fmla="*/ 30874 w 997782"/>
              <a:gd name="connsiteY6" fmla="*/ 291516 h 291516"/>
              <a:gd name="connsiteX7" fmla="*/ 0 w 997782"/>
              <a:gd name="connsiteY7" fmla="*/ 265936 h 291516"/>
              <a:gd name="connsiteX8" fmla="*/ 251783 w 997782"/>
              <a:gd name="connsiteY8" fmla="*/ 212241 h 291516"/>
              <a:gd name="connsiteX9" fmla="*/ 461983 w 997782"/>
              <a:gd name="connsiteY9" fmla="*/ 163064 h 291516"/>
              <a:gd name="connsiteX10" fmla="*/ 719565 w 997782"/>
              <a:gd name="connsiteY10" fmla="*/ 102802 h 291516"/>
              <a:gd name="connsiteX11" fmla="*/ 929763 w 997782"/>
              <a:gd name="connsiteY11" fmla="*/ 53626 h 291516"/>
              <a:gd name="connsiteX12" fmla="*/ 981515 w 997782"/>
              <a:gd name="connsiteY12" fmla="*/ 7050 h 291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7782" h="291516">
                <a:moveTo>
                  <a:pt x="997782" y="0"/>
                </a:moveTo>
                <a:lnTo>
                  <a:pt x="997782" y="45178"/>
                </a:lnTo>
                <a:lnTo>
                  <a:pt x="960638" y="79205"/>
                </a:lnTo>
                <a:cubicBezTo>
                  <a:pt x="898937" y="156147"/>
                  <a:pt x="792670" y="181008"/>
                  <a:pt x="703241" y="139424"/>
                </a:cubicBezTo>
                <a:cubicBezTo>
                  <a:pt x="630245" y="104507"/>
                  <a:pt x="542789" y="124967"/>
                  <a:pt x="492859" y="188643"/>
                </a:cubicBezTo>
                <a:cubicBezTo>
                  <a:pt x="431157" y="265585"/>
                  <a:pt x="324891" y="290446"/>
                  <a:pt x="235460" y="248862"/>
                </a:cubicBezTo>
                <a:cubicBezTo>
                  <a:pt x="165451" y="215308"/>
                  <a:pt x="81643" y="232781"/>
                  <a:pt x="30874" y="291516"/>
                </a:cubicBezTo>
                <a:lnTo>
                  <a:pt x="0" y="265936"/>
                </a:lnTo>
                <a:cubicBezTo>
                  <a:pt x="62506" y="193796"/>
                  <a:pt x="165285" y="171877"/>
                  <a:pt x="251783" y="212241"/>
                </a:cubicBezTo>
                <a:cubicBezTo>
                  <a:pt x="324725" y="247070"/>
                  <a:pt x="412064" y="226637"/>
                  <a:pt x="461983" y="163064"/>
                </a:cubicBezTo>
                <a:cubicBezTo>
                  <a:pt x="523736" y="86080"/>
                  <a:pt x="630069" y="61203"/>
                  <a:pt x="719565" y="102802"/>
                </a:cubicBezTo>
                <a:cubicBezTo>
                  <a:pt x="792504" y="137632"/>
                  <a:pt x="879845" y="117199"/>
                  <a:pt x="929763" y="53626"/>
                </a:cubicBezTo>
                <a:cubicBezTo>
                  <a:pt x="944667" y="34989"/>
                  <a:pt x="962209" y="19390"/>
                  <a:pt x="981515" y="7050"/>
                </a:cubicBezTo>
                <a:close/>
              </a:path>
            </a:pathLst>
          </a:custGeom>
          <a:solidFill>
            <a:schemeClr val="accent3"/>
          </a:solidFill>
          <a:ln w="8826"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905B8EF5-1567-40E8-93FB-5EF5D36F230F}"/>
              </a:ext>
            </a:extLst>
          </p:cNvPr>
          <p:cNvSpPr/>
          <p:nvPr/>
        </p:nvSpPr>
        <p:spPr>
          <a:xfrm rot="4500000">
            <a:off x="304066" y="4454278"/>
            <a:ext cx="208189" cy="186075"/>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sz="1349"/>
          </a:p>
        </p:txBody>
      </p:sp>
      <p:sp>
        <p:nvSpPr>
          <p:cNvPr id="152" name="Freeform: Shape 151">
            <a:extLst>
              <a:ext uri="{FF2B5EF4-FFF2-40B4-BE49-F238E27FC236}">
                <a16:creationId xmlns:a16="http://schemas.microsoft.com/office/drawing/2014/main" id="{E5033C82-C7F7-4A4F-8F9F-07BB4D61A148}"/>
              </a:ext>
            </a:extLst>
          </p:cNvPr>
          <p:cNvSpPr/>
          <p:nvPr/>
        </p:nvSpPr>
        <p:spPr>
          <a:xfrm rot="4500000">
            <a:off x="5109418" y="5325357"/>
            <a:ext cx="144916" cy="203112"/>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1"/>
          </a:solidFill>
          <a:ln w="8572" cap="flat">
            <a:noFill/>
            <a:prstDash val="solid"/>
            <a:miter/>
          </a:ln>
        </p:spPr>
        <p:txBody>
          <a:bodyPr rtlCol="0" anchor="ctr"/>
          <a:lstStyle/>
          <a:p>
            <a:endParaRPr lang="en-US" sz="1349"/>
          </a:p>
        </p:txBody>
      </p:sp>
      <p:sp>
        <p:nvSpPr>
          <p:cNvPr id="66" name="Title 5">
            <a:extLst>
              <a:ext uri="{FF2B5EF4-FFF2-40B4-BE49-F238E27FC236}">
                <a16:creationId xmlns:a16="http://schemas.microsoft.com/office/drawing/2014/main" id="{E7A067E0-615D-4521-B82D-6AA69DAB474C}"/>
              </a:ext>
            </a:extLst>
          </p:cNvPr>
          <p:cNvSpPr>
            <a:spLocks noGrp="1"/>
          </p:cNvSpPr>
          <p:nvPr>
            <p:ph type="title"/>
          </p:nvPr>
        </p:nvSpPr>
        <p:spPr/>
        <p:txBody>
          <a:bodyPr/>
          <a:lstStyle/>
          <a:p>
            <a:r>
              <a:rPr lang="en-US"/>
              <a:t>Meet The Team</a:t>
            </a:r>
          </a:p>
        </p:txBody>
      </p:sp>
    </p:spTree>
    <p:extLst>
      <p:ext uri="{BB962C8B-B14F-4D97-AF65-F5344CB8AC3E}">
        <p14:creationId xmlns:p14="http://schemas.microsoft.com/office/powerpoint/2010/main" val="1986524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fade">
                                      <p:cBhvr>
                                        <p:cTn id="15" dur="500"/>
                                        <p:tgtEl>
                                          <p:spTgt spid="7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52"/>
                                        </p:tgtEl>
                                        <p:attrNameLst>
                                          <p:attrName>style.visibility</p:attrName>
                                        </p:attrNameLst>
                                      </p:cBhvr>
                                      <p:to>
                                        <p:strVal val="visible"/>
                                      </p:to>
                                    </p:set>
                                    <p:animEffect transition="in" filter="fade">
                                      <p:cBhvr>
                                        <p:cTn id="19" dur="500"/>
                                        <p:tgtEl>
                                          <p:spTgt spid="15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fade">
                                      <p:cBhvr>
                                        <p:cTn id="27" dur="500"/>
                                        <p:tgtEl>
                                          <p:spTgt spid="6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fade">
                                      <p:cBhvr>
                                        <p:cTn id="35" dur="500"/>
                                        <p:tgtEl>
                                          <p:spTgt spid="6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9">
                                            <p:txEl>
                                              <p:pRg st="0" end="0"/>
                                            </p:txEl>
                                          </p:spTgt>
                                        </p:tgtEl>
                                        <p:attrNameLst>
                                          <p:attrName>style.visibility</p:attrName>
                                        </p:attrNameLst>
                                      </p:cBhvr>
                                      <p:to>
                                        <p:strVal val="visible"/>
                                      </p:to>
                                    </p:set>
                                    <p:animEffect transition="in" filter="wipe(left)">
                                      <p:cBhvr>
                                        <p:cTn id="43" dur="500"/>
                                        <p:tgtEl>
                                          <p:spTgt spid="19">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9">
                                            <p:txEl>
                                              <p:pRg st="1" end="1"/>
                                            </p:txEl>
                                          </p:spTgt>
                                        </p:tgtEl>
                                        <p:attrNameLst>
                                          <p:attrName>style.visibility</p:attrName>
                                        </p:attrNameLst>
                                      </p:cBhvr>
                                      <p:to>
                                        <p:strVal val="visible"/>
                                      </p:to>
                                    </p:set>
                                    <p:animEffect transition="in" filter="wipe(left)">
                                      <p:cBhvr>
                                        <p:cTn id="47" dur="500"/>
                                        <p:tgtEl>
                                          <p:spTgt spid="19">
                                            <p:txEl>
                                              <p:pRg st="1" end="1"/>
                                            </p:tx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1">
                                            <p:txEl>
                                              <p:pRg st="0" end="0"/>
                                            </p:txEl>
                                          </p:spTgt>
                                        </p:tgtEl>
                                        <p:attrNameLst>
                                          <p:attrName>style.visibility</p:attrName>
                                        </p:attrNameLst>
                                      </p:cBhvr>
                                      <p:to>
                                        <p:strVal val="visible"/>
                                      </p:to>
                                    </p:set>
                                    <p:animEffect transition="in" filter="wipe(left)">
                                      <p:cBhvr>
                                        <p:cTn id="59" dur="500"/>
                                        <p:tgtEl>
                                          <p:spTgt spid="21">
                                            <p:txEl>
                                              <p:pRg st="0" end="0"/>
                                            </p:tx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1">
                                            <p:txEl>
                                              <p:pRg st="1" end="1"/>
                                            </p:txEl>
                                          </p:spTgt>
                                        </p:tgtEl>
                                        <p:attrNameLst>
                                          <p:attrName>style.visibility</p:attrName>
                                        </p:attrNameLst>
                                      </p:cBhvr>
                                      <p:to>
                                        <p:strVal val="visible"/>
                                      </p:to>
                                    </p:set>
                                    <p:animEffect transition="in" filter="wipe(left)">
                                      <p:cBhvr>
                                        <p:cTn id="63" dur="500"/>
                                        <p:tgtEl>
                                          <p:spTgt spid="21">
                                            <p:txEl>
                                              <p:pRg st="1" end="1"/>
                                            </p:tx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left)">
                                      <p:cBhvr>
                                        <p:cTn id="67" dur="500"/>
                                        <p:tgtEl>
                                          <p:spTgt spid="22"/>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500"/>
                                        <p:tgtEl>
                                          <p:spTgt spid="12"/>
                                        </p:tgtEl>
                                      </p:cBhvr>
                                    </p:animEffect>
                                  </p:childTnLst>
                                </p:cTn>
                              </p:par>
                            </p:childTnLst>
                          </p:cTn>
                        </p:par>
                        <p:par>
                          <p:cTn id="72" fill="hold">
                            <p:stCondLst>
                              <p:cond delay="8500"/>
                            </p:stCondLst>
                            <p:childTnLst>
                              <p:par>
                                <p:cTn id="73" presetID="22" presetClass="entr" presetSubtype="2" fill="hold" grpId="0" nodeType="afterEffect">
                                  <p:stCondLst>
                                    <p:cond delay="0"/>
                                  </p:stCondLst>
                                  <p:childTnLst>
                                    <p:set>
                                      <p:cBhvr>
                                        <p:cTn id="74" dur="1" fill="hold">
                                          <p:stCondLst>
                                            <p:cond delay="0"/>
                                          </p:stCondLst>
                                        </p:cTn>
                                        <p:tgtEl>
                                          <p:spTgt spid="25">
                                            <p:txEl>
                                              <p:pRg st="0" end="0"/>
                                            </p:txEl>
                                          </p:spTgt>
                                        </p:tgtEl>
                                        <p:attrNameLst>
                                          <p:attrName>style.visibility</p:attrName>
                                        </p:attrNameLst>
                                      </p:cBhvr>
                                      <p:to>
                                        <p:strVal val="visible"/>
                                      </p:to>
                                    </p:set>
                                    <p:animEffect transition="in" filter="wipe(right)">
                                      <p:cBhvr>
                                        <p:cTn id="75" dur="500"/>
                                        <p:tgtEl>
                                          <p:spTgt spid="25">
                                            <p:txEl>
                                              <p:pRg st="0" end="0"/>
                                            </p:txEl>
                                          </p:spTgt>
                                        </p:tgtEl>
                                      </p:cBhvr>
                                    </p:animEffect>
                                  </p:childTnLst>
                                </p:cTn>
                              </p:par>
                            </p:childTnLst>
                          </p:cTn>
                        </p:par>
                        <p:par>
                          <p:cTn id="76" fill="hold">
                            <p:stCondLst>
                              <p:cond delay="9000"/>
                            </p:stCondLst>
                            <p:childTnLst>
                              <p:par>
                                <p:cTn id="77" presetID="22" presetClass="entr" presetSubtype="2" fill="hold" grpId="0" nodeType="afterEffect">
                                  <p:stCondLst>
                                    <p:cond delay="0"/>
                                  </p:stCondLst>
                                  <p:childTnLst>
                                    <p:set>
                                      <p:cBhvr>
                                        <p:cTn id="78" dur="1" fill="hold">
                                          <p:stCondLst>
                                            <p:cond delay="0"/>
                                          </p:stCondLst>
                                        </p:cTn>
                                        <p:tgtEl>
                                          <p:spTgt spid="25">
                                            <p:txEl>
                                              <p:pRg st="1" end="1"/>
                                            </p:txEl>
                                          </p:spTgt>
                                        </p:tgtEl>
                                        <p:attrNameLst>
                                          <p:attrName>style.visibility</p:attrName>
                                        </p:attrNameLst>
                                      </p:cBhvr>
                                      <p:to>
                                        <p:strVal val="visible"/>
                                      </p:to>
                                    </p:set>
                                    <p:animEffect transition="in" filter="wipe(right)">
                                      <p:cBhvr>
                                        <p:cTn id="79" dur="500"/>
                                        <p:tgtEl>
                                          <p:spTgt spid="25">
                                            <p:txEl>
                                              <p:pRg st="1" end="1"/>
                                            </p:txEl>
                                          </p:spTgt>
                                        </p:tgtEl>
                                      </p:cBhvr>
                                    </p:animEffect>
                                  </p:childTnLst>
                                </p:cTn>
                              </p:par>
                            </p:childTnLst>
                          </p:cTn>
                        </p:par>
                        <p:par>
                          <p:cTn id="80" fill="hold">
                            <p:stCondLst>
                              <p:cond delay="9500"/>
                            </p:stCondLst>
                            <p:childTnLst>
                              <p:par>
                                <p:cTn id="81" presetID="22" presetClass="entr" presetSubtype="2" fill="hold" grpId="0" nodeType="after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wipe(right)">
                                      <p:cBhvr>
                                        <p:cTn id="83" dur="500"/>
                                        <p:tgtEl>
                                          <p:spTgt spid="2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1"/>
                                        </p:tgtEl>
                                        <p:attrNameLst>
                                          <p:attrName>style.visibility</p:attrName>
                                        </p:attrNameLst>
                                      </p:cBhvr>
                                      <p:to>
                                        <p:strVal val="visible"/>
                                      </p:to>
                                    </p:set>
                                    <p:animEffect transition="in" filter="fade">
                                      <p:cBhvr>
                                        <p:cTn id="87" dur="500"/>
                                        <p:tgtEl>
                                          <p:spTgt spid="11"/>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23">
                                            <p:txEl>
                                              <p:pRg st="0" end="0"/>
                                            </p:txEl>
                                          </p:spTgt>
                                        </p:tgtEl>
                                        <p:attrNameLst>
                                          <p:attrName>style.visibility</p:attrName>
                                        </p:attrNameLst>
                                      </p:cBhvr>
                                      <p:to>
                                        <p:strVal val="visible"/>
                                      </p:to>
                                    </p:set>
                                    <p:animEffect transition="in" filter="wipe(right)">
                                      <p:cBhvr>
                                        <p:cTn id="91" dur="500"/>
                                        <p:tgtEl>
                                          <p:spTgt spid="23">
                                            <p:txEl>
                                              <p:pRg st="0" end="0"/>
                                            </p:txEl>
                                          </p:spTgt>
                                        </p:tgtEl>
                                      </p:cBhvr>
                                    </p:animEffect>
                                  </p:childTnLst>
                                </p:cTn>
                              </p:par>
                            </p:childTnLst>
                          </p:cTn>
                        </p:par>
                        <p:par>
                          <p:cTn id="92" fill="hold">
                            <p:stCondLst>
                              <p:cond delay="11000"/>
                            </p:stCondLst>
                            <p:childTnLst>
                              <p:par>
                                <p:cTn id="93" presetID="22" presetClass="entr" presetSubtype="2" fill="hold" grpId="0" nodeType="afterEffect">
                                  <p:stCondLst>
                                    <p:cond delay="0"/>
                                  </p:stCondLst>
                                  <p:childTnLst>
                                    <p:set>
                                      <p:cBhvr>
                                        <p:cTn id="94" dur="1" fill="hold">
                                          <p:stCondLst>
                                            <p:cond delay="0"/>
                                          </p:stCondLst>
                                        </p:cTn>
                                        <p:tgtEl>
                                          <p:spTgt spid="23">
                                            <p:txEl>
                                              <p:pRg st="1" end="1"/>
                                            </p:txEl>
                                          </p:spTgt>
                                        </p:tgtEl>
                                        <p:attrNameLst>
                                          <p:attrName>style.visibility</p:attrName>
                                        </p:attrNameLst>
                                      </p:cBhvr>
                                      <p:to>
                                        <p:strVal val="visible"/>
                                      </p:to>
                                    </p:set>
                                    <p:animEffect transition="in" filter="wipe(right)">
                                      <p:cBhvr>
                                        <p:cTn id="95" dur="500"/>
                                        <p:tgtEl>
                                          <p:spTgt spid="23">
                                            <p:txEl>
                                              <p:pRg st="1" end="1"/>
                                            </p:txEl>
                                          </p:spTgt>
                                        </p:tgtEl>
                                      </p:cBhvr>
                                    </p:animEffect>
                                  </p:childTnLst>
                                </p:cTn>
                              </p:par>
                            </p:childTnLst>
                          </p:cTn>
                        </p:par>
                        <p:par>
                          <p:cTn id="96" fill="hold">
                            <p:stCondLst>
                              <p:cond delay="11500"/>
                            </p:stCondLst>
                            <p:childTnLst>
                              <p:par>
                                <p:cTn id="97" presetID="22" presetClass="entr" presetSubtype="2" fill="hold" grpId="0" nodeType="afterEffect">
                                  <p:stCondLst>
                                    <p:cond delay="0"/>
                                  </p:stCondLst>
                                  <p:childTnLst>
                                    <p:set>
                                      <p:cBhvr>
                                        <p:cTn id="98" dur="1" fill="hold">
                                          <p:stCondLst>
                                            <p:cond delay="0"/>
                                          </p:stCondLst>
                                        </p:cTn>
                                        <p:tgtEl>
                                          <p:spTgt spid="24"/>
                                        </p:tgtEl>
                                        <p:attrNameLst>
                                          <p:attrName>style.visibility</p:attrName>
                                        </p:attrNameLst>
                                      </p:cBhvr>
                                      <p:to>
                                        <p:strVal val="visible"/>
                                      </p:to>
                                    </p:set>
                                    <p:animEffect transition="in" filter="wipe(right)">
                                      <p:cBhvr>
                                        <p:cTn id="9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9" grpId="0" animBg="1"/>
      <p:bldP spid="10" grpId="0" animBg="1"/>
      <p:bldP spid="11" grpId="0" animBg="1"/>
      <p:bldP spid="12" grpId="0" animBg="1"/>
      <p:bldP spid="19" grpId="0" build="p"/>
      <p:bldP spid="20" grpId="0"/>
      <p:bldP spid="21" grpId="0" build="p"/>
      <p:bldP spid="22" grpId="0"/>
      <p:bldP spid="23" grpId="0" build="p"/>
      <p:bldP spid="24" grpId="0"/>
      <p:bldP spid="25" grpId="0" build="p"/>
      <p:bldP spid="26" grpId="0"/>
      <p:bldP spid="30" grpId="0" animBg="1"/>
      <p:bldP spid="69" grpId="0" animBg="1"/>
      <p:bldP spid="73" grpId="0" animBg="1"/>
      <p:bldP spid="75" grpId="0" animBg="1"/>
      <p:bldP spid="152" grpId="0" animBg="1"/>
      <p:bldP spid="6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Oval 32">
            <a:extLst>
              <a:ext uri="{FF2B5EF4-FFF2-40B4-BE49-F238E27FC236}">
                <a16:creationId xmlns:a16="http://schemas.microsoft.com/office/drawing/2014/main" id="{2BCFA487-C915-403F-8DA3-C110D5C5C044}"/>
              </a:ext>
            </a:extLst>
          </p:cNvPr>
          <p:cNvSpPr/>
          <p:nvPr/>
        </p:nvSpPr>
        <p:spPr>
          <a:xfrm>
            <a:off x="1640126" y="0"/>
            <a:ext cx="1206216" cy="708017"/>
          </a:xfrm>
          <a:custGeom>
            <a:avLst/>
            <a:gdLst>
              <a:gd name="connsiteX0" fmla="*/ 14885 w 1698438"/>
              <a:gd name="connsiteY0" fmla="*/ 0 h 996938"/>
              <a:gd name="connsiteX1" fmla="*/ 1683553 w 1698438"/>
              <a:gd name="connsiteY1" fmla="*/ 0 h 996938"/>
              <a:gd name="connsiteX2" fmla="*/ 1698438 w 1698438"/>
              <a:gd name="connsiteY2" fmla="*/ 147665 h 996938"/>
              <a:gd name="connsiteX3" fmla="*/ 849219 w 1698438"/>
              <a:gd name="connsiteY3" fmla="*/ 996938 h 996938"/>
              <a:gd name="connsiteX4" fmla="*/ 0 w 1698438"/>
              <a:gd name="connsiteY4" fmla="*/ 147665 h 996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8438" h="996938">
                <a:moveTo>
                  <a:pt x="14885" y="0"/>
                </a:moveTo>
                <a:lnTo>
                  <a:pt x="1683553" y="0"/>
                </a:lnTo>
                <a:lnTo>
                  <a:pt x="1698438" y="147665"/>
                </a:lnTo>
                <a:cubicBezTo>
                  <a:pt x="1698438" y="616706"/>
                  <a:pt x="1318230" y="996938"/>
                  <a:pt x="849219" y="996938"/>
                </a:cubicBezTo>
                <a:cubicBezTo>
                  <a:pt x="380208" y="996938"/>
                  <a:pt x="0" y="616706"/>
                  <a:pt x="0" y="147665"/>
                </a:cubicBezTo>
                <a:close/>
              </a:path>
            </a:pathLst>
          </a:custGeom>
          <a:solidFill>
            <a:schemeClr val="accent3">
              <a:lumMod val="40000"/>
              <a:lumOff val="60000"/>
            </a:schemeClr>
          </a:solidFill>
          <a:ln w="8826" cap="flat">
            <a:noFill/>
            <a:prstDash val="solid"/>
            <a:miter/>
          </a:ln>
        </p:spPr>
        <p:txBody>
          <a:bodyPr rtlCol="0" anchor="ctr"/>
          <a:lstStyle/>
          <a:p>
            <a:endParaRPr lang="en-US" sz="1349"/>
          </a:p>
        </p:txBody>
      </p:sp>
      <p:sp>
        <p:nvSpPr>
          <p:cNvPr id="65" name="Freeform 62">
            <a:extLst>
              <a:ext uri="{FF2B5EF4-FFF2-40B4-BE49-F238E27FC236}">
                <a16:creationId xmlns:a16="http://schemas.microsoft.com/office/drawing/2014/main" id="{B31848DB-5106-406B-9316-5F9D2239487E}"/>
              </a:ext>
            </a:extLst>
          </p:cNvPr>
          <p:cNvSpPr/>
          <p:nvPr/>
        </p:nvSpPr>
        <p:spPr>
          <a:xfrm>
            <a:off x="7714521" y="3580559"/>
            <a:ext cx="1429479" cy="2127717"/>
          </a:xfrm>
          <a:custGeom>
            <a:avLst/>
            <a:gdLst>
              <a:gd name="connsiteX0" fmla="*/ 1418672 w 1906220"/>
              <a:gd name="connsiteY0" fmla="*/ 0 h 2837326"/>
              <a:gd name="connsiteX1" fmla="*/ 1840014 w 1906220"/>
              <a:gd name="connsiteY1" fmla="*/ 63901 h 2837326"/>
              <a:gd name="connsiteX2" fmla="*/ 1906220 w 1906220"/>
              <a:gd name="connsiteY2" fmla="*/ 88185 h 2837326"/>
              <a:gd name="connsiteX3" fmla="*/ 1906220 w 1906220"/>
              <a:gd name="connsiteY3" fmla="*/ 672079 h 2837326"/>
              <a:gd name="connsiteX4" fmla="*/ 1844037 w 1906220"/>
              <a:gd name="connsiteY4" fmla="*/ 634200 h 2837326"/>
              <a:gd name="connsiteX5" fmla="*/ 1418672 w 1906220"/>
              <a:gd name="connsiteY5" fmla="*/ 526079 h 2837326"/>
              <a:gd name="connsiteX6" fmla="*/ 526078 w 1906220"/>
              <a:gd name="connsiteY6" fmla="*/ 1418654 h 2837326"/>
              <a:gd name="connsiteX7" fmla="*/ 1418672 w 1906220"/>
              <a:gd name="connsiteY7" fmla="*/ 2311247 h 2837326"/>
              <a:gd name="connsiteX8" fmla="*/ 1844037 w 1906220"/>
              <a:gd name="connsiteY8" fmla="*/ 2203474 h 2837326"/>
              <a:gd name="connsiteX9" fmla="*/ 1906220 w 1906220"/>
              <a:gd name="connsiteY9" fmla="*/ 2165685 h 2837326"/>
              <a:gd name="connsiteX10" fmla="*/ 1906220 w 1906220"/>
              <a:gd name="connsiteY10" fmla="*/ 2749141 h 2837326"/>
              <a:gd name="connsiteX11" fmla="*/ 1840014 w 1906220"/>
              <a:gd name="connsiteY11" fmla="*/ 2773425 h 2837326"/>
              <a:gd name="connsiteX12" fmla="*/ 1418672 w 1906220"/>
              <a:gd name="connsiteY12" fmla="*/ 2837326 h 2837326"/>
              <a:gd name="connsiteX13" fmla="*/ 0 w 1906220"/>
              <a:gd name="connsiteY13" fmla="*/ 1418654 h 2837326"/>
              <a:gd name="connsiteX14" fmla="*/ 1418672 w 1906220"/>
              <a:gd name="connsiteY14" fmla="*/ 0 h 2837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06220" h="2837326">
                <a:moveTo>
                  <a:pt x="1418672" y="0"/>
                </a:moveTo>
                <a:cubicBezTo>
                  <a:pt x="1565315" y="0"/>
                  <a:pt x="1706841" y="22379"/>
                  <a:pt x="1840014" y="63901"/>
                </a:cubicBezTo>
                <a:lnTo>
                  <a:pt x="1906220" y="88185"/>
                </a:lnTo>
                <a:lnTo>
                  <a:pt x="1906220" y="672079"/>
                </a:lnTo>
                <a:lnTo>
                  <a:pt x="1844037" y="634200"/>
                </a:lnTo>
                <a:cubicBezTo>
                  <a:pt x="1717568" y="565294"/>
                  <a:pt x="1572658" y="526079"/>
                  <a:pt x="1418672" y="526079"/>
                </a:cubicBezTo>
                <a:cubicBezTo>
                  <a:pt x="925898" y="526079"/>
                  <a:pt x="526078" y="925898"/>
                  <a:pt x="526078" y="1418654"/>
                </a:cubicBezTo>
                <a:cubicBezTo>
                  <a:pt x="526078" y="1911409"/>
                  <a:pt x="925898" y="2311247"/>
                  <a:pt x="1418672" y="2311247"/>
                </a:cubicBezTo>
                <a:cubicBezTo>
                  <a:pt x="1572658" y="2311247"/>
                  <a:pt x="1717568" y="2272201"/>
                  <a:pt x="1844037" y="2203474"/>
                </a:cubicBezTo>
                <a:lnTo>
                  <a:pt x="1906220" y="2165685"/>
                </a:lnTo>
                <a:lnTo>
                  <a:pt x="1906220" y="2749141"/>
                </a:lnTo>
                <a:lnTo>
                  <a:pt x="1840014" y="2773425"/>
                </a:lnTo>
                <a:cubicBezTo>
                  <a:pt x="1706841" y="2814947"/>
                  <a:pt x="1565315" y="2837326"/>
                  <a:pt x="1418672" y="2837326"/>
                </a:cubicBezTo>
                <a:cubicBezTo>
                  <a:pt x="636560" y="2837326"/>
                  <a:pt x="0" y="2200766"/>
                  <a:pt x="0" y="1418654"/>
                </a:cubicBezTo>
                <a:cubicBezTo>
                  <a:pt x="0" y="636560"/>
                  <a:pt x="636560" y="0"/>
                  <a:pt x="1418672" y="0"/>
                </a:cubicBezTo>
                <a:close/>
              </a:path>
            </a:pathLst>
          </a:custGeom>
          <a:solidFill>
            <a:schemeClr val="accent5"/>
          </a:solidFill>
          <a:ln w="9525" cap="flat">
            <a:noFill/>
            <a:prstDash val="solid"/>
            <a:miter/>
          </a:ln>
        </p:spPr>
        <p:txBody>
          <a:bodyPr rtlCol="0" anchor="ctr"/>
          <a:lstStyle/>
          <a:p>
            <a:endParaRPr lang="en-US" sz="1349"/>
          </a:p>
        </p:txBody>
      </p:sp>
      <p:sp>
        <p:nvSpPr>
          <p:cNvPr id="2" name="PsHolder3">
            <a:extLst>
              <a:ext uri="{FF2B5EF4-FFF2-40B4-BE49-F238E27FC236}">
                <a16:creationId xmlns:a16="http://schemas.microsoft.com/office/drawing/2014/main" id="{8B76D1C1-860A-4B2D-A872-BC5504F6F406}"/>
              </a:ext>
            </a:extLst>
          </p:cNvPr>
          <p:cNvSpPr>
            <a:spLocks noGrp="1"/>
          </p:cNvSpPr>
          <p:nvPr>
            <p:ph type="pic" sz="quarter" idx="10"/>
          </p:nvPr>
        </p:nvSpPr>
        <p:spPr/>
      </p:sp>
      <p:sp>
        <p:nvSpPr>
          <p:cNvPr id="3" name="Title 2">
            <a:extLst>
              <a:ext uri="{FF2B5EF4-FFF2-40B4-BE49-F238E27FC236}">
                <a16:creationId xmlns:a16="http://schemas.microsoft.com/office/drawing/2014/main" id="{8367D76D-DEF6-484C-8793-46AFC1BD40A5}"/>
              </a:ext>
            </a:extLst>
          </p:cNvPr>
          <p:cNvSpPr>
            <a:spLocks noGrp="1"/>
          </p:cNvSpPr>
          <p:nvPr>
            <p:ph type="title"/>
          </p:nvPr>
        </p:nvSpPr>
        <p:spPr/>
        <p:txBody>
          <a:bodyPr/>
          <a:lstStyle/>
          <a:p>
            <a:r>
              <a:rPr lang="en-US"/>
              <a:t>Profile Team</a:t>
            </a:r>
          </a:p>
        </p:txBody>
      </p:sp>
      <p:sp>
        <p:nvSpPr>
          <p:cNvPr id="9" name="TextBox 8">
            <a:extLst>
              <a:ext uri="{FF2B5EF4-FFF2-40B4-BE49-F238E27FC236}">
                <a16:creationId xmlns:a16="http://schemas.microsoft.com/office/drawing/2014/main" id="{18620364-942F-4D51-A8D0-7CBF24AEA737}"/>
              </a:ext>
            </a:extLst>
          </p:cNvPr>
          <p:cNvSpPr txBox="1"/>
          <p:nvPr/>
        </p:nvSpPr>
        <p:spPr>
          <a:xfrm>
            <a:off x="862006" y="2500888"/>
            <a:ext cx="1877437" cy="300082"/>
          </a:xfrm>
          <a:prstGeom prst="rect">
            <a:avLst/>
          </a:prstGeom>
          <a:noFill/>
        </p:spPr>
        <p:txBody>
          <a:bodyPr wrap="none" rtlCol="0">
            <a:spAutoFit/>
          </a:bodyPr>
          <a:lstStyle/>
          <a:p>
            <a:r>
              <a:rPr lang="en-US" sz="1350" b="1">
                <a:solidFill>
                  <a:schemeClr val="accent1"/>
                </a:solidFill>
                <a:latin typeface="+mj-lt"/>
              </a:rPr>
              <a:t>Do what tastes right.</a:t>
            </a:r>
            <a:endParaRPr lang="en-US" sz="1350" b="1">
              <a:solidFill>
                <a:schemeClr val="accent1"/>
              </a:solidFill>
              <a:latin typeface="+mj-lt"/>
              <a:cs typeface="Varela Round" panose="00000500000000000000" pitchFamily="2" charset="-79"/>
            </a:endParaRPr>
          </a:p>
        </p:txBody>
      </p:sp>
      <p:sp>
        <p:nvSpPr>
          <p:cNvPr id="11" name="TextBox 10">
            <a:extLst>
              <a:ext uri="{FF2B5EF4-FFF2-40B4-BE49-F238E27FC236}">
                <a16:creationId xmlns:a16="http://schemas.microsoft.com/office/drawing/2014/main" id="{49F6F419-9863-424C-B2C8-97BB145ED8D7}"/>
              </a:ext>
            </a:extLst>
          </p:cNvPr>
          <p:cNvSpPr txBox="1"/>
          <p:nvPr/>
        </p:nvSpPr>
        <p:spPr>
          <a:xfrm>
            <a:off x="862005" y="2777851"/>
            <a:ext cx="3611941" cy="692497"/>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a:t>
            </a:r>
          </a:p>
        </p:txBody>
      </p:sp>
      <p:graphicFrame>
        <p:nvGraphicFramePr>
          <p:cNvPr id="12" name="Chart 11">
            <a:extLst>
              <a:ext uri="{FF2B5EF4-FFF2-40B4-BE49-F238E27FC236}">
                <a16:creationId xmlns:a16="http://schemas.microsoft.com/office/drawing/2014/main" id="{017B0583-FB22-4D66-BEA1-7F91D66FE550}"/>
              </a:ext>
            </a:extLst>
          </p:cNvPr>
          <p:cNvGraphicFramePr/>
          <p:nvPr>
            <p:extLst>
              <p:ext uri="{D42A27DB-BD31-4B8C-83A1-F6EECF244321}">
                <p14:modId xmlns:p14="http://schemas.microsoft.com/office/powerpoint/2010/main" val="1424352207"/>
              </p:ext>
            </p:extLst>
          </p:nvPr>
        </p:nvGraphicFramePr>
        <p:xfrm>
          <a:off x="862005" y="3564492"/>
          <a:ext cx="1025544" cy="11117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Chart 12">
            <a:extLst>
              <a:ext uri="{FF2B5EF4-FFF2-40B4-BE49-F238E27FC236}">
                <a16:creationId xmlns:a16="http://schemas.microsoft.com/office/drawing/2014/main" id="{0C658724-A5FF-403A-A639-1327D90A76D9}"/>
              </a:ext>
            </a:extLst>
          </p:cNvPr>
          <p:cNvGraphicFramePr/>
          <p:nvPr>
            <p:extLst>
              <p:ext uri="{D42A27DB-BD31-4B8C-83A1-F6EECF244321}">
                <p14:modId xmlns:p14="http://schemas.microsoft.com/office/powerpoint/2010/main" val="3455695557"/>
              </p:ext>
            </p:extLst>
          </p:nvPr>
        </p:nvGraphicFramePr>
        <p:xfrm>
          <a:off x="2094368" y="3564491"/>
          <a:ext cx="1025544" cy="11117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3">
            <a:extLst>
              <a:ext uri="{FF2B5EF4-FFF2-40B4-BE49-F238E27FC236}">
                <a16:creationId xmlns:a16="http://schemas.microsoft.com/office/drawing/2014/main" id="{C51B88D5-3E26-4020-9704-1A153AFC244E}"/>
              </a:ext>
            </a:extLst>
          </p:cNvPr>
          <p:cNvGraphicFramePr/>
          <p:nvPr>
            <p:extLst>
              <p:ext uri="{D42A27DB-BD31-4B8C-83A1-F6EECF244321}">
                <p14:modId xmlns:p14="http://schemas.microsoft.com/office/powerpoint/2010/main" val="3280467860"/>
              </p:ext>
            </p:extLst>
          </p:nvPr>
        </p:nvGraphicFramePr>
        <p:xfrm>
          <a:off x="3326730" y="3564490"/>
          <a:ext cx="1025544" cy="1111788"/>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Box 14">
            <a:extLst>
              <a:ext uri="{FF2B5EF4-FFF2-40B4-BE49-F238E27FC236}">
                <a16:creationId xmlns:a16="http://schemas.microsoft.com/office/drawing/2014/main" id="{2AC205B1-0413-49D1-BF23-6FBEEC9D2038}"/>
              </a:ext>
            </a:extLst>
          </p:cNvPr>
          <p:cNvSpPr txBox="1"/>
          <p:nvPr/>
        </p:nvSpPr>
        <p:spPr>
          <a:xfrm>
            <a:off x="1083672" y="4585554"/>
            <a:ext cx="582211" cy="230832"/>
          </a:xfrm>
          <a:prstGeom prst="rect">
            <a:avLst/>
          </a:prstGeom>
          <a:noFill/>
        </p:spPr>
        <p:txBody>
          <a:bodyPr wrap="none" rtlCol="0">
            <a:spAutoFit/>
          </a:bodyPr>
          <a:lstStyle/>
          <a:p>
            <a:pPr algn="ctr"/>
            <a:r>
              <a:rPr lang="en-US" sz="900" b="1">
                <a:latin typeface="+mj-lt"/>
                <a:cs typeface="Varela Round" panose="00000500000000000000" pitchFamily="2" charset="-79"/>
              </a:rPr>
              <a:t>Skill 01</a:t>
            </a:r>
          </a:p>
        </p:txBody>
      </p:sp>
      <p:sp>
        <p:nvSpPr>
          <p:cNvPr id="16" name="TextBox 15">
            <a:extLst>
              <a:ext uri="{FF2B5EF4-FFF2-40B4-BE49-F238E27FC236}">
                <a16:creationId xmlns:a16="http://schemas.microsoft.com/office/drawing/2014/main" id="{9756D9A7-8190-402B-8AF6-C1963C4B3ECA}"/>
              </a:ext>
            </a:extLst>
          </p:cNvPr>
          <p:cNvSpPr txBox="1"/>
          <p:nvPr/>
        </p:nvSpPr>
        <p:spPr>
          <a:xfrm>
            <a:off x="2372298" y="4585554"/>
            <a:ext cx="595036" cy="230832"/>
          </a:xfrm>
          <a:prstGeom prst="rect">
            <a:avLst/>
          </a:prstGeom>
          <a:noFill/>
        </p:spPr>
        <p:txBody>
          <a:bodyPr wrap="none" rtlCol="0">
            <a:spAutoFit/>
          </a:bodyPr>
          <a:lstStyle/>
          <a:p>
            <a:pPr algn="ctr"/>
            <a:r>
              <a:rPr lang="en-US" sz="900" b="1">
                <a:latin typeface="+mj-lt"/>
                <a:cs typeface="Varela Round" panose="00000500000000000000" pitchFamily="2" charset="-79"/>
              </a:rPr>
              <a:t>Skill 02</a:t>
            </a:r>
          </a:p>
        </p:txBody>
      </p:sp>
      <p:sp>
        <p:nvSpPr>
          <p:cNvPr id="17" name="TextBox 16">
            <a:extLst>
              <a:ext uri="{FF2B5EF4-FFF2-40B4-BE49-F238E27FC236}">
                <a16:creationId xmlns:a16="http://schemas.microsoft.com/office/drawing/2014/main" id="{4F54CF85-A343-4C7D-A939-D7DBA1483E7F}"/>
              </a:ext>
            </a:extLst>
          </p:cNvPr>
          <p:cNvSpPr txBox="1"/>
          <p:nvPr/>
        </p:nvSpPr>
        <p:spPr>
          <a:xfrm>
            <a:off x="3542787" y="4582450"/>
            <a:ext cx="593432" cy="230832"/>
          </a:xfrm>
          <a:prstGeom prst="rect">
            <a:avLst/>
          </a:prstGeom>
          <a:noFill/>
        </p:spPr>
        <p:txBody>
          <a:bodyPr wrap="none" rtlCol="0">
            <a:spAutoFit/>
          </a:bodyPr>
          <a:lstStyle/>
          <a:p>
            <a:pPr algn="ctr"/>
            <a:r>
              <a:rPr lang="en-US" sz="900" b="1">
                <a:latin typeface="+mj-lt"/>
                <a:cs typeface="Varela Round" panose="00000500000000000000" pitchFamily="2" charset="-79"/>
              </a:rPr>
              <a:t>Skill 03</a:t>
            </a:r>
          </a:p>
        </p:txBody>
      </p:sp>
      <p:sp>
        <p:nvSpPr>
          <p:cNvPr id="19" name="Rectangle 18">
            <a:extLst>
              <a:ext uri="{FF2B5EF4-FFF2-40B4-BE49-F238E27FC236}">
                <a16:creationId xmlns:a16="http://schemas.microsoft.com/office/drawing/2014/main" id="{36439436-F45A-46EA-B6E8-3B3B003F37AF}"/>
              </a:ext>
            </a:extLst>
          </p:cNvPr>
          <p:cNvSpPr/>
          <p:nvPr/>
        </p:nvSpPr>
        <p:spPr>
          <a:xfrm>
            <a:off x="5005212" y="969211"/>
            <a:ext cx="3436527" cy="3843169"/>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20" name="Graphic 2">
            <a:extLst>
              <a:ext uri="{FF2B5EF4-FFF2-40B4-BE49-F238E27FC236}">
                <a16:creationId xmlns:a16="http://schemas.microsoft.com/office/drawing/2014/main" id="{4373A3AC-C98B-4C93-9DD5-C036C1CED7D4}"/>
              </a:ext>
            </a:extLst>
          </p:cNvPr>
          <p:cNvGrpSpPr/>
          <p:nvPr/>
        </p:nvGrpSpPr>
        <p:grpSpPr>
          <a:xfrm>
            <a:off x="232617" y="6184416"/>
            <a:ext cx="1747944" cy="441901"/>
            <a:chOff x="5386768" y="4589430"/>
            <a:chExt cx="973931" cy="246221"/>
          </a:xfrm>
          <a:solidFill>
            <a:schemeClr val="accent5"/>
          </a:solidFill>
        </p:grpSpPr>
        <p:grpSp>
          <p:nvGrpSpPr>
            <p:cNvPr id="21" name="Graphic 2">
              <a:extLst>
                <a:ext uri="{FF2B5EF4-FFF2-40B4-BE49-F238E27FC236}">
                  <a16:creationId xmlns:a16="http://schemas.microsoft.com/office/drawing/2014/main" id="{2280DA97-7FDE-41A1-9839-450CADDB0C1C}"/>
                </a:ext>
              </a:extLst>
            </p:cNvPr>
            <p:cNvGrpSpPr/>
            <p:nvPr/>
          </p:nvGrpSpPr>
          <p:grpSpPr>
            <a:xfrm>
              <a:off x="5386768" y="4589430"/>
              <a:ext cx="973931" cy="39052"/>
              <a:chOff x="5386768" y="4589430"/>
              <a:chExt cx="973931" cy="39052"/>
            </a:xfrm>
            <a:grpFill/>
          </p:grpSpPr>
          <p:sp>
            <p:nvSpPr>
              <p:cNvPr id="44" name="Freeform: Shape 43">
                <a:extLst>
                  <a:ext uri="{FF2B5EF4-FFF2-40B4-BE49-F238E27FC236}">
                    <a16:creationId xmlns:a16="http://schemas.microsoft.com/office/drawing/2014/main" id="{B3A9694E-955F-4D2A-9996-DC109F57E43A}"/>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B91C9910-E63B-4333-85EF-DA0E8969965A}"/>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27FAEB40-F257-4F3B-A28B-DE0FCE436716}"/>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7971D2FB-C3B1-499E-8727-1C45281DDB8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8DBB9931-9C63-48C0-8C0B-B955480EB505}"/>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46E75019-668C-4E4C-A4B1-247C0FED51B6}"/>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08D0F8F4-5311-4CDD-BDA1-D2090047FBD3}"/>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4BBCBAF4-6707-4EF1-B7D7-F148BAB6ACCE}"/>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E39D04E7-9DCC-494E-AF36-B4AEB858FEF8}"/>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BBB0C2F9-1286-49FD-B31A-19A612BC3A0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22" name="Graphic 2">
              <a:extLst>
                <a:ext uri="{FF2B5EF4-FFF2-40B4-BE49-F238E27FC236}">
                  <a16:creationId xmlns:a16="http://schemas.microsoft.com/office/drawing/2014/main" id="{254B98F5-25F4-490E-8FE2-BCFC2275D309}"/>
                </a:ext>
              </a:extLst>
            </p:cNvPr>
            <p:cNvGrpSpPr/>
            <p:nvPr/>
          </p:nvGrpSpPr>
          <p:grpSpPr>
            <a:xfrm>
              <a:off x="5386768" y="4692967"/>
              <a:ext cx="973931" cy="39052"/>
              <a:chOff x="5386768" y="4692967"/>
              <a:chExt cx="973931" cy="39052"/>
            </a:xfrm>
            <a:grpFill/>
          </p:grpSpPr>
          <p:sp>
            <p:nvSpPr>
              <p:cNvPr id="34" name="Freeform: Shape 33">
                <a:extLst>
                  <a:ext uri="{FF2B5EF4-FFF2-40B4-BE49-F238E27FC236}">
                    <a16:creationId xmlns:a16="http://schemas.microsoft.com/office/drawing/2014/main" id="{4D1DAD03-53F9-4BFD-BBCF-065945F66CBF}"/>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E43013AC-B29B-453C-9B79-0B6C8538D427}"/>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930E8108-357A-4A84-9A30-9B1695DF97B7}"/>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2C373CDC-A241-4292-8E5A-F8F609C8234B}"/>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99C76525-2D25-4B97-B347-D0C237C6CBAB}"/>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5A7C81F9-FE29-4E8F-9B57-3C14434695CA}"/>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DC979313-6AF3-4C85-9D7B-3F72D49C7999}"/>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D357A282-10F1-4BF5-A946-8626C3E40872}"/>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958BDE27-03AC-4E40-8B91-4C1704D8D5E8}"/>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0C461771-B208-4146-A95F-CB223CB740A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23" name="Graphic 2">
              <a:extLst>
                <a:ext uri="{FF2B5EF4-FFF2-40B4-BE49-F238E27FC236}">
                  <a16:creationId xmlns:a16="http://schemas.microsoft.com/office/drawing/2014/main" id="{77C5A229-6E72-4DAE-913E-D2804C93F2BA}"/>
                </a:ext>
              </a:extLst>
            </p:cNvPr>
            <p:cNvGrpSpPr/>
            <p:nvPr/>
          </p:nvGrpSpPr>
          <p:grpSpPr>
            <a:xfrm>
              <a:off x="5386768" y="4796599"/>
              <a:ext cx="973931" cy="39052"/>
              <a:chOff x="5386768" y="4796599"/>
              <a:chExt cx="973931" cy="39052"/>
            </a:xfrm>
            <a:grpFill/>
          </p:grpSpPr>
          <p:sp>
            <p:nvSpPr>
              <p:cNvPr id="24" name="Freeform: Shape 23">
                <a:extLst>
                  <a:ext uri="{FF2B5EF4-FFF2-40B4-BE49-F238E27FC236}">
                    <a16:creationId xmlns:a16="http://schemas.microsoft.com/office/drawing/2014/main" id="{F518D447-B734-4573-BDE8-E847D15546F0}"/>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F17CA7C9-3EF5-477E-A6A9-AF8ACDACA04C}"/>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6B30135B-9230-4B3F-82E8-6FAE94EEB112}"/>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7CA4AE2F-F150-4CF9-9F76-E59D8E59BA40}"/>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CC239F3E-FADA-43BA-9102-30A4159CBB4E}"/>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98B77694-F852-43DA-A611-3E0AFD220BDF}"/>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5AA8BF4E-77B6-4A1C-9E75-2F878A2CB5D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1806CA03-AFE0-4FF6-9808-4AF8FFD91E7E}"/>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85E8480B-3B59-42D9-97D2-ECA219635CC4}"/>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C4B2E0B7-0AB4-488C-971A-25DDBF1BA1D1}"/>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57" name="Freeform 73">
            <a:extLst>
              <a:ext uri="{FF2B5EF4-FFF2-40B4-BE49-F238E27FC236}">
                <a16:creationId xmlns:a16="http://schemas.microsoft.com/office/drawing/2014/main" id="{26C61E57-EB1A-49B7-9677-5AF10CF8D208}"/>
              </a:ext>
            </a:extLst>
          </p:cNvPr>
          <p:cNvSpPr/>
          <p:nvPr/>
        </p:nvSpPr>
        <p:spPr>
          <a:xfrm>
            <a:off x="7151840" y="6500468"/>
            <a:ext cx="710471" cy="357532"/>
          </a:xfrm>
          <a:custGeom>
            <a:avLst/>
            <a:gdLst>
              <a:gd name="connsiteX0" fmla="*/ 49050 w 1039565"/>
              <a:gd name="connsiteY0" fmla="*/ 362 h 523142"/>
              <a:gd name="connsiteX1" fmla="*/ 327790 w 1039565"/>
              <a:gd name="connsiteY1" fmla="*/ 158221 h 523142"/>
              <a:gd name="connsiteX2" fmla="*/ 605098 w 1039565"/>
              <a:gd name="connsiteY2" fmla="*/ 279696 h 523142"/>
              <a:gd name="connsiteX3" fmla="*/ 944916 w 1039565"/>
              <a:gd name="connsiteY3" fmla="*/ 428553 h 523142"/>
              <a:gd name="connsiteX4" fmla="*/ 995043 w 1039565"/>
              <a:gd name="connsiteY4" fmla="*/ 494029 h 523142"/>
              <a:gd name="connsiteX5" fmla="*/ 1039565 w 1039565"/>
              <a:gd name="connsiteY5" fmla="*/ 523142 h 523142"/>
              <a:gd name="connsiteX6" fmla="*/ 948071 w 1039565"/>
              <a:gd name="connsiteY6" fmla="*/ 523142 h 523142"/>
              <a:gd name="connsiteX7" fmla="*/ 895809 w 1039565"/>
              <a:gd name="connsiteY7" fmla="*/ 455945 h 523142"/>
              <a:gd name="connsiteX8" fmla="*/ 618259 w 1039565"/>
              <a:gd name="connsiteY8" fmla="*/ 334364 h 523142"/>
              <a:gd name="connsiteX9" fmla="*/ 278682 w 1039565"/>
              <a:gd name="connsiteY9" fmla="*/ 185613 h 523142"/>
              <a:gd name="connsiteX10" fmla="*/ 13159 w 1039565"/>
              <a:gd name="connsiteY10" fmla="*/ 61534 h 523142"/>
              <a:gd name="connsiteX11" fmla="*/ 0 w 1039565"/>
              <a:gd name="connsiteY11" fmla="*/ 6866 h 523142"/>
              <a:gd name="connsiteX12" fmla="*/ 49050 w 1039565"/>
              <a:gd name="connsiteY12" fmla="*/ 362 h 52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9565" h="523142">
                <a:moveTo>
                  <a:pt x="49050" y="362"/>
                </a:moveTo>
                <a:cubicBezTo>
                  <a:pt x="163155" y="-5256"/>
                  <a:pt x="272510" y="54955"/>
                  <a:pt x="327790" y="158221"/>
                </a:cubicBezTo>
                <a:cubicBezTo>
                  <a:pt x="380399" y="258631"/>
                  <a:pt x="495622" y="309105"/>
                  <a:pt x="605098" y="279696"/>
                </a:cubicBezTo>
                <a:cubicBezTo>
                  <a:pt x="739131" y="245178"/>
                  <a:pt x="879413" y="306628"/>
                  <a:pt x="944916" y="428553"/>
                </a:cubicBezTo>
                <a:cubicBezTo>
                  <a:pt x="958067" y="453655"/>
                  <a:pt x="975133" y="475637"/>
                  <a:pt x="995043" y="494029"/>
                </a:cubicBezTo>
                <a:lnTo>
                  <a:pt x="1039565" y="523142"/>
                </a:lnTo>
                <a:lnTo>
                  <a:pt x="948071" y="523142"/>
                </a:lnTo>
                <a:lnTo>
                  <a:pt x="895809" y="455945"/>
                </a:lnTo>
                <a:cubicBezTo>
                  <a:pt x="843211" y="355389"/>
                  <a:pt x="727835" y="304848"/>
                  <a:pt x="618259" y="334364"/>
                </a:cubicBezTo>
                <a:cubicBezTo>
                  <a:pt x="484320" y="368877"/>
                  <a:pt x="344126" y="307465"/>
                  <a:pt x="278682" y="185613"/>
                </a:cubicBezTo>
                <a:cubicBezTo>
                  <a:pt x="228294" y="89098"/>
                  <a:pt x="119523" y="38270"/>
                  <a:pt x="13159" y="61534"/>
                </a:cubicBezTo>
                <a:lnTo>
                  <a:pt x="0" y="6866"/>
                </a:lnTo>
                <a:cubicBezTo>
                  <a:pt x="16351" y="3310"/>
                  <a:pt x="32749" y="1164"/>
                  <a:pt x="49050" y="362"/>
                </a:cubicBezTo>
                <a:close/>
              </a:path>
            </a:pathLst>
          </a:custGeom>
          <a:solidFill>
            <a:schemeClr val="accent3"/>
          </a:solidFill>
          <a:ln w="8826" cap="flat">
            <a:noFill/>
            <a:prstDash val="solid"/>
            <a:miter/>
          </a:ln>
        </p:spPr>
        <p:txBody>
          <a:bodyPr rtlCol="0" anchor="ctr"/>
          <a:lstStyle/>
          <a:p>
            <a:endParaRPr lang="en-US" sz="1349"/>
          </a:p>
        </p:txBody>
      </p:sp>
      <p:sp>
        <p:nvSpPr>
          <p:cNvPr id="61" name="Freeform 58">
            <a:extLst>
              <a:ext uri="{FF2B5EF4-FFF2-40B4-BE49-F238E27FC236}">
                <a16:creationId xmlns:a16="http://schemas.microsoft.com/office/drawing/2014/main" id="{D450C0D5-8235-4D57-B2D9-7BDCA7D8ACD2}"/>
              </a:ext>
            </a:extLst>
          </p:cNvPr>
          <p:cNvSpPr/>
          <p:nvPr/>
        </p:nvSpPr>
        <p:spPr>
          <a:xfrm>
            <a:off x="1995792" y="0"/>
            <a:ext cx="1396897" cy="555402"/>
          </a:xfrm>
          <a:custGeom>
            <a:avLst/>
            <a:gdLst>
              <a:gd name="connsiteX0" fmla="*/ 1755400 w 1862772"/>
              <a:gd name="connsiteY0" fmla="*/ 268886 h 740633"/>
              <a:gd name="connsiteX1" fmla="*/ 1607130 w 1862772"/>
              <a:gd name="connsiteY1" fmla="*/ 459908 h 740633"/>
              <a:gd name="connsiteX2" fmla="*/ 1416108 w 1862772"/>
              <a:gd name="connsiteY2" fmla="*/ 608179 h 740633"/>
              <a:gd name="connsiteX3" fmla="*/ 1857360 w 1862772"/>
              <a:gd name="connsiteY3" fmla="*/ 0 h 740633"/>
              <a:gd name="connsiteX4" fmla="*/ 1862772 w 1862772"/>
              <a:gd name="connsiteY4" fmla="*/ 0 h 740633"/>
              <a:gd name="connsiteX5" fmla="*/ 1849923 w 1862772"/>
              <a:gd name="connsiteY5" fmla="*/ 50310 h 740633"/>
              <a:gd name="connsiteX6" fmla="*/ 1197533 w 1862772"/>
              <a:gd name="connsiteY6" fmla="*/ 702577 h 740633"/>
              <a:gd name="connsiteX7" fmla="*/ 1139955 w 1862772"/>
              <a:gd name="connsiteY7" fmla="*/ 717403 h 740633"/>
              <a:gd name="connsiteX8" fmla="*/ 1690554 w 1862772"/>
              <a:gd name="connsiteY8" fmla="*/ 0 h 740633"/>
              <a:gd name="connsiteX9" fmla="*/ 1733326 w 1862772"/>
              <a:gd name="connsiteY9" fmla="*/ 0 h 740633"/>
              <a:gd name="connsiteX10" fmla="*/ 994773 w 1862772"/>
              <a:gd name="connsiteY10" fmla="*/ 738655 h 740633"/>
              <a:gd name="connsiteX11" fmla="*/ 949921 w 1862772"/>
              <a:gd name="connsiteY11" fmla="*/ 740633 h 740633"/>
              <a:gd name="connsiteX12" fmla="*/ 1523292 w 1862772"/>
              <a:gd name="connsiteY12" fmla="*/ 0 h 740633"/>
              <a:gd name="connsiteX13" fmla="*/ 1566031 w 1862772"/>
              <a:gd name="connsiteY13" fmla="*/ 0 h 740633"/>
              <a:gd name="connsiteX14" fmla="*/ 830563 w 1862772"/>
              <a:gd name="connsiteY14" fmla="*/ 735813 h 740633"/>
              <a:gd name="connsiteX15" fmla="*/ 792507 w 1862772"/>
              <a:gd name="connsiteY15" fmla="*/ 731118 h 740633"/>
              <a:gd name="connsiteX16" fmla="*/ 1356770 w 1862772"/>
              <a:gd name="connsiteY16" fmla="*/ 0 h 740633"/>
              <a:gd name="connsiteX17" fmla="*/ 1399497 w 1862772"/>
              <a:gd name="connsiteY17" fmla="*/ 0 h 740633"/>
              <a:gd name="connsiteX18" fmla="*/ 689088 w 1862772"/>
              <a:gd name="connsiteY18" fmla="*/ 710484 h 740633"/>
              <a:gd name="connsiteX19" fmla="*/ 655480 w 1862772"/>
              <a:gd name="connsiteY19" fmla="*/ 701217 h 740633"/>
              <a:gd name="connsiteX20" fmla="*/ 1190149 w 1862772"/>
              <a:gd name="connsiteY20" fmla="*/ 0 h 740633"/>
              <a:gd name="connsiteX21" fmla="*/ 1232348 w 1862772"/>
              <a:gd name="connsiteY21" fmla="*/ 0 h 740633"/>
              <a:gd name="connsiteX22" fmla="*/ 563799 w 1862772"/>
              <a:gd name="connsiteY22" fmla="*/ 668351 h 740633"/>
              <a:gd name="connsiteX23" fmla="*/ 533899 w 1862772"/>
              <a:gd name="connsiteY23" fmla="*/ 655995 h 740633"/>
              <a:gd name="connsiteX24" fmla="*/ 1022966 w 1862772"/>
              <a:gd name="connsiteY24" fmla="*/ 0 h 740633"/>
              <a:gd name="connsiteX25" fmla="*/ 1065716 w 1862772"/>
              <a:gd name="connsiteY25" fmla="*/ 0 h 740633"/>
              <a:gd name="connsiteX26" fmla="*/ 451730 w 1862772"/>
              <a:gd name="connsiteY26" fmla="*/ 613985 h 740633"/>
              <a:gd name="connsiteX27" fmla="*/ 424919 w 1862772"/>
              <a:gd name="connsiteY27" fmla="*/ 598046 h 740633"/>
              <a:gd name="connsiteX28" fmla="*/ 856019 w 1862772"/>
              <a:gd name="connsiteY28" fmla="*/ 0 h 740633"/>
              <a:gd name="connsiteX29" fmla="*/ 898934 w 1862772"/>
              <a:gd name="connsiteY29" fmla="*/ 0 h 740633"/>
              <a:gd name="connsiteX30" fmla="*/ 351525 w 1862772"/>
              <a:gd name="connsiteY30" fmla="*/ 547510 h 740633"/>
              <a:gd name="connsiteX31" fmla="*/ 327555 w 1862772"/>
              <a:gd name="connsiteY31" fmla="*/ 528852 h 740633"/>
              <a:gd name="connsiteX32" fmla="*/ 689149 w 1862772"/>
              <a:gd name="connsiteY32" fmla="*/ 0 h 740633"/>
              <a:gd name="connsiteX33" fmla="*/ 732069 w 1862772"/>
              <a:gd name="connsiteY33" fmla="*/ 0 h 740633"/>
              <a:gd name="connsiteX34" fmla="*/ 261450 w 1862772"/>
              <a:gd name="connsiteY34" fmla="*/ 470533 h 740633"/>
              <a:gd name="connsiteX35" fmla="*/ 250577 w 1862772"/>
              <a:gd name="connsiteY35" fmla="*/ 459907 h 740633"/>
              <a:gd name="connsiteX36" fmla="*/ 240075 w 1862772"/>
              <a:gd name="connsiteY36" fmla="*/ 448910 h 740633"/>
              <a:gd name="connsiteX37" fmla="*/ 522017 w 1862772"/>
              <a:gd name="connsiteY37" fmla="*/ 0 h 740633"/>
              <a:gd name="connsiteX38" fmla="*/ 565057 w 1862772"/>
              <a:gd name="connsiteY38" fmla="*/ 0 h 740633"/>
              <a:gd name="connsiteX39" fmla="*/ 181757 w 1862772"/>
              <a:gd name="connsiteY39" fmla="*/ 383301 h 740633"/>
              <a:gd name="connsiteX40" fmla="*/ 162976 w 1862772"/>
              <a:gd name="connsiteY40" fmla="*/ 359206 h 740633"/>
              <a:gd name="connsiteX41" fmla="*/ 355354 w 1862772"/>
              <a:gd name="connsiteY41" fmla="*/ 0 h 740633"/>
              <a:gd name="connsiteX42" fmla="*/ 398252 w 1862772"/>
              <a:gd name="connsiteY42" fmla="*/ 0 h 740633"/>
              <a:gd name="connsiteX43" fmla="*/ 112562 w 1862772"/>
              <a:gd name="connsiteY43" fmla="*/ 285689 h 740633"/>
              <a:gd name="connsiteX44" fmla="*/ 96624 w 1862772"/>
              <a:gd name="connsiteY44" fmla="*/ 258754 h 740633"/>
              <a:gd name="connsiteX45" fmla="*/ 188522 w 1862772"/>
              <a:gd name="connsiteY45" fmla="*/ 0 h 740633"/>
              <a:gd name="connsiteX46" fmla="*/ 230792 w 1862772"/>
              <a:gd name="connsiteY46" fmla="*/ 0 h 740633"/>
              <a:gd name="connsiteX47" fmla="*/ 53996 w 1862772"/>
              <a:gd name="connsiteY47" fmla="*/ 176710 h 740633"/>
              <a:gd name="connsiteX48" fmla="*/ 41640 w 1862772"/>
              <a:gd name="connsiteY48" fmla="*/ 146809 h 740633"/>
              <a:gd name="connsiteX49" fmla="*/ 21521 w 1862772"/>
              <a:gd name="connsiteY49" fmla="*/ 0 h 740633"/>
              <a:gd name="connsiteX50" fmla="*/ 64396 w 1862772"/>
              <a:gd name="connsiteY50" fmla="*/ 0 h 740633"/>
              <a:gd name="connsiteX51" fmla="*/ 9266 w 1862772"/>
              <a:gd name="connsiteY51" fmla="*/ 55130 h 740633"/>
              <a:gd name="connsiteX52" fmla="*/ 0 w 1862772"/>
              <a:gd name="connsiteY52" fmla="*/ 21521 h 740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862772" h="740633">
                <a:moveTo>
                  <a:pt x="1755400" y="268886"/>
                </a:moveTo>
                <a:cubicBezTo>
                  <a:pt x="1714295" y="338603"/>
                  <a:pt x="1664471" y="402794"/>
                  <a:pt x="1607130" y="459908"/>
                </a:cubicBezTo>
                <a:cubicBezTo>
                  <a:pt x="1549951" y="517174"/>
                  <a:pt x="1485768" y="566992"/>
                  <a:pt x="1416108" y="608179"/>
                </a:cubicBezTo>
                <a:close/>
                <a:moveTo>
                  <a:pt x="1857360" y="0"/>
                </a:moveTo>
                <a:lnTo>
                  <a:pt x="1862772" y="0"/>
                </a:lnTo>
                <a:lnTo>
                  <a:pt x="1849923" y="50310"/>
                </a:lnTo>
                <a:lnTo>
                  <a:pt x="1197533" y="702577"/>
                </a:lnTo>
                <a:cubicBezTo>
                  <a:pt x="1178504" y="708137"/>
                  <a:pt x="1159353" y="713079"/>
                  <a:pt x="1139955" y="717403"/>
                </a:cubicBezTo>
                <a:close/>
                <a:moveTo>
                  <a:pt x="1690554" y="0"/>
                </a:moveTo>
                <a:lnTo>
                  <a:pt x="1733326" y="0"/>
                </a:lnTo>
                <a:lnTo>
                  <a:pt x="994773" y="738655"/>
                </a:lnTo>
                <a:cubicBezTo>
                  <a:pt x="979822" y="739645"/>
                  <a:pt x="964872" y="740633"/>
                  <a:pt x="949921" y="740633"/>
                </a:cubicBezTo>
                <a:close/>
                <a:moveTo>
                  <a:pt x="1523292" y="0"/>
                </a:moveTo>
                <a:lnTo>
                  <a:pt x="1566031" y="0"/>
                </a:lnTo>
                <a:lnTo>
                  <a:pt x="830563" y="735813"/>
                </a:lnTo>
                <a:cubicBezTo>
                  <a:pt x="817218" y="734454"/>
                  <a:pt x="804862" y="732972"/>
                  <a:pt x="792507" y="731118"/>
                </a:cubicBezTo>
                <a:close/>
                <a:moveTo>
                  <a:pt x="1356770" y="0"/>
                </a:moveTo>
                <a:lnTo>
                  <a:pt x="1399497" y="0"/>
                </a:lnTo>
                <a:lnTo>
                  <a:pt x="689088" y="710484"/>
                </a:lnTo>
                <a:cubicBezTo>
                  <a:pt x="677843" y="707642"/>
                  <a:pt x="666599" y="704554"/>
                  <a:pt x="655480" y="701217"/>
                </a:cubicBezTo>
                <a:close/>
                <a:moveTo>
                  <a:pt x="1190149" y="0"/>
                </a:moveTo>
                <a:lnTo>
                  <a:pt x="1232348" y="0"/>
                </a:lnTo>
                <a:lnTo>
                  <a:pt x="563799" y="668351"/>
                </a:lnTo>
                <a:cubicBezTo>
                  <a:pt x="553667" y="664767"/>
                  <a:pt x="543783" y="660443"/>
                  <a:pt x="533899" y="655995"/>
                </a:cubicBezTo>
                <a:close/>
                <a:moveTo>
                  <a:pt x="1022966" y="0"/>
                </a:moveTo>
                <a:lnTo>
                  <a:pt x="1065716" y="0"/>
                </a:lnTo>
                <a:lnTo>
                  <a:pt x="451730" y="613985"/>
                </a:lnTo>
                <a:cubicBezTo>
                  <a:pt x="442711" y="608796"/>
                  <a:pt x="433815" y="603482"/>
                  <a:pt x="424919" y="598046"/>
                </a:cubicBezTo>
                <a:close/>
                <a:moveTo>
                  <a:pt x="856019" y="0"/>
                </a:moveTo>
                <a:lnTo>
                  <a:pt x="898934" y="0"/>
                </a:lnTo>
                <a:lnTo>
                  <a:pt x="351525" y="547510"/>
                </a:lnTo>
                <a:cubicBezTo>
                  <a:pt x="343493" y="541207"/>
                  <a:pt x="335461" y="535154"/>
                  <a:pt x="327555" y="528852"/>
                </a:cubicBezTo>
                <a:close/>
                <a:moveTo>
                  <a:pt x="689149" y="0"/>
                </a:moveTo>
                <a:lnTo>
                  <a:pt x="732069" y="0"/>
                </a:lnTo>
                <a:lnTo>
                  <a:pt x="261450" y="470533"/>
                </a:lnTo>
                <a:lnTo>
                  <a:pt x="250577" y="459907"/>
                </a:lnTo>
                <a:lnTo>
                  <a:pt x="240075" y="448910"/>
                </a:lnTo>
                <a:close/>
                <a:moveTo>
                  <a:pt x="522017" y="0"/>
                </a:moveTo>
                <a:lnTo>
                  <a:pt x="565057" y="0"/>
                </a:lnTo>
                <a:lnTo>
                  <a:pt x="181757" y="383301"/>
                </a:lnTo>
                <a:cubicBezTo>
                  <a:pt x="175331" y="375393"/>
                  <a:pt x="169153" y="367362"/>
                  <a:pt x="162976" y="359206"/>
                </a:cubicBezTo>
                <a:close/>
                <a:moveTo>
                  <a:pt x="355354" y="0"/>
                </a:moveTo>
                <a:lnTo>
                  <a:pt x="398252" y="0"/>
                </a:lnTo>
                <a:lnTo>
                  <a:pt x="112562" y="285689"/>
                </a:lnTo>
                <a:cubicBezTo>
                  <a:pt x="107003" y="276793"/>
                  <a:pt x="101689" y="267773"/>
                  <a:pt x="96624" y="258754"/>
                </a:cubicBezTo>
                <a:close/>
                <a:moveTo>
                  <a:pt x="188522" y="0"/>
                </a:moveTo>
                <a:lnTo>
                  <a:pt x="230792" y="0"/>
                </a:lnTo>
                <a:lnTo>
                  <a:pt x="53996" y="176710"/>
                </a:lnTo>
                <a:cubicBezTo>
                  <a:pt x="50166" y="166825"/>
                  <a:pt x="45842" y="156817"/>
                  <a:pt x="41640" y="146809"/>
                </a:cubicBezTo>
                <a:close/>
                <a:moveTo>
                  <a:pt x="21521" y="0"/>
                </a:moveTo>
                <a:lnTo>
                  <a:pt x="64396" y="0"/>
                </a:lnTo>
                <a:lnTo>
                  <a:pt x="9266" y="55130"/>
                </a:lnTo>
                <a:cubicBezTo>
                  <a:pt x="5930" y="44009"/>
                  <a:pt x="2965" y="32765"/>
                  <a:pt x="0" y="21521"/>
                </a:cubicBezTo>
                <a:close/>
              </a:path>
            </a:pathLst>
          </a:custGeom>
          <a:solidFill>
            <a:schemeClr val="accent3"/>
          </a:solidFill>
          <a:ln w="8826"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3B711E17-F3DF-47F2-8F02-E3E854B484E0}"/>
              </a:ext>
            </a:extLst>
          </p:cNvPr>
          <p:cNvSpPr/>
          <p:nvPr/>
        </p:nvSpPr>
        <p:spPr>
          <a:xfrm rot="9900000">
            <a:off x="4463471" y="5028045"/>
            <a:ext cx="265189" cy="232955"/>
          </a:xfrm>
          <a:custGeom>
            <a:avLst/>
            <a:gdLst>
              <a:gd name="connsiteX0" fmla="*/ 334480 w 736051"/>
              <a:gd name="connsiteY0" fmla="*/ 335 h 646582"/>
              <a:gd name="connsiteX1" fmla="*/ 4844 w 736051"/>
              <a:gd name="connsiteY1" fmla="*/ 208777 h 646582"/>
              <a:gd name="connsiteX2" fmla="*/ 285999 w 736051"/>
              <a:gd name="connsiteY2" fmla="*/ 397824 h 646582"/>
              <a:gd name="connsiteX3" fmla="*/ 431424 w 736051"/>
              <a:gd name="connsiteY3" fmla="*/ 630504 h 646582"/>
              <a:gd name="connsiteX4" fmla="*/ 712579 w 736051"/>
              <a:gd name="connsiteY4" fmla="*/ 300880 h 646582"/>
              <a:gd name="connsiteX5" fmla="*/ 334480 w 736051"/>
              <a:gd name="connsiteY5" fmla="*/ 335 h 646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051" h="646582">
                <a:moveTo>
                  <a:pt x="334480" y="335"/>
                </a:moveTo>
                <a:cubicBezTo>
                  <a:pt x="226459" y="-3774"/>
                  <a:pt x="-39008" y="27905"/>
                  <a:pt x="4844" y="208777"/>
                </a:cubicBezTo>
                <a:cubicBezTo>
                  <a:pt x="33935" y="328753"/>
                  <a:pt x="175330" y="346822"/>
                  <a:pt x="285999" y="397824"/>
                </a:cubicBezTo>
                <a:cubicBezTo>
                  <a:pt x="396679" y="448832"/>
                  <a:pt x="362050" y="562645"/>
                  <a:pt x="431424" y="630504"/>
                </a:cubicBezTo>
                <a:cubicBezTo>
                  <a:pt x="500798" y="698363"/>
                  <a:pt x="825005" y="544406"/>
                  <a:pt x="712579" y="300880"/>
                </a:cubicBezTo>
                <a:cubicBezTo>
                  <a:pt x="600153" y="57341"/>
                  <a:pt x="484813" y="6049"/>
                  <a:pt x="334480" y="335"/>
                </a:cubicBezTo>
                <a:close/>
              </a:path>
            </a:pathLst>
          </a:custGeom>
          <a:solidFill>
            <a:schemeClr val="accent4"/>
          </a:solidFill>
          <a:ln w="6048"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067BE69C-466D-4991-AAC0-606F2DA9B16A}"/>
              </a:ext>
            </a:extLst>
          </p:cNvPr>
          <p:cNvSpPr/>
          <p:nvPr/>
        </p:nvSpPr>
        <p:spPr>
          <a:xfrm rot="7817190">
            <a:off x="127631" y="2090427"/>
            <a:ext cx="293655" cy="198327"/>
          </a:xfrm>
          <a:custGeom>
            <a:avLst/>
            <a:gdLst>
              <a:gd name="connsiteX0" fmla="*/ 599624 w 829585"/>
              <a:gd name="connsiteY0" fmla="*/ 556836 h 560280"/>
              <a:gd name="connsiteX1" fmla="*/ 792391 w 829585"/>
              <a:gd name="connsiteY1" fmla="*/ 157651 h 560280"/>
              <a:gd name="connsiteX2" fmla="*/ 261087 w 829585"/>
              <a:gd name="connsiteY2" fmla="*/ 30331 h 560280"/>
              <a:gd name="connsiteX3" fmla="*/ 141414 w 829585"/>
              <a:gd name="connsiteY3" fmla="*/ 424627 h 560280"/>
              <a:gd name="connsiteX4" fmla="*/ 599624 w 829585"/>
              <a:gd name="connsiteY4" fmla="*/ 556836 h 56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585" h="560280">
                <a:moveTo>
                  <a:pt x="599624" y="556836"/>
                </a:moveTo>
                <a:cubicBezTo>
                  <a:pt x="749182" y="525679"/>
                  <a:pt x="901872" y="231145"/>
                  <a:pt x="792391" y="157651"/>
                </a:cubicBezTo>
                <a:cubicBezTo>
                  <a:pt x="638228" y="54150"/>
                  <a:pt x="567467" y="319678"/>
                  <a:pt x="261087" y="30331"/>
                </a:cubicBezTo>
                <a:cubicBezTo>
                  <a:pt x="86577" y="-134484"/>
                  <a:pt x="-159198" y="426178"/>
                  <a:pt x="141414" y="424627"/>
                </a:cubicBezTo>
                <a:cubicBezTo>
                  <a:pt x="466512" y="422942"/>
                  <a:pt x="460834" y="585764"/>
                  <a:pt x="599624" y="556836"/>
                </a:cubicBezTo>
                <a:close/>
              </a:path>
            </a:pathLst>
          </a:custGeom>
          <a:solidFill>
            <a:schemeClr val="accent6"/>
          </a:solidFill>
          <a:ln w="6048" cap="flat">
            <a:noFill/>
            <a:prstDash val="solid"/>
            <a:miter/>
          </a:ln>
        </p:spPr>
        <p:txBody>
          <a:bodyPr rtlCol="0" anchor="ctr"/>
          <a:lstStyle/>
          <a:p>
            <a:endParaRPr lang="en-US" sz="1349"/>
          </a:p>
        </p:txBody>
      </p:sp>
      <p:sp>
        <p:nvSpPr>
          <p:cNvPr id="71" name="Freeform 69">
            <a:extLst>
              <a:ext uri="{FF2B5EF4-FFF2-40B4-BE49-F238E27FC236}">
                <a16:creationId xmlns:a16="http://schemas.microsoft.com/office/drawing/2014/main" id="{9A380C5F-879A-43CC-9BAB-A071DF93EB4D}"/>
              </a:ext>
            </a:extLst>
          </p:cNvPr>
          <p:cNvSpPr/>
          <p:nvPr/>
        </p:nvSpPr>
        <p:spPr>
          <a:xfrm>
            <a:off x="4033064" y="0"/>
            <a:ext cx="791365" cy="369749"/>
          </a:xfrm>
          <a:custGeom>
            <a:avLst/>
            <a:gdLst>
              <a:gd name="connsiteX0" fmla="*/ 850847 w 921620"/>
              <a:gd name="connsiteY0" fmla="*/ 0 h 430608"/>
              <a:gd name="connsiteX1" fmla="*/ 921620 w 921620"/>
              <a:gd name="connsiteY1" fmla="*/ 0 h 430608"/>
              <a:gd name="connsiteX2" fmla="*/ 872124 w 921620"/>
              <a:gd name="connsiteY2" fmla="*/ 38881 h 430608"/>
              <a:gd name="connsiteX3" fmla="*/ 718244 w 921620"/>
              <a:gd name="connsiteY3" fmla="*/ 65218 h 430608"/>
              <a:gd name="connsiteX4" fmla="*/ 506787 w 921620"/>
              <a:gd name="connsiteY4" fmla="*/ 181301 h 430608"/>
              <a:gd name="connsiteX5" fmla="*/ 248073 w 921620"/>
              <a:gd name="connsiteY5" fmla="*/ 323326 h 430608"/>
              <a:gd name="connsiteX6" fmla="*/ 40878 w 921620"/>
              <a:gd name="connsiteY6" fmla="*/ 430608 h 430608"/>
              <a:gd name="connsiteX7" fmla="*/ 0 w 921620"/>
              <a:gd name="connsiteY7" fmla="*/ 412369 h 430608"/>
              <a:gd name="connsiteX8" fmla="*/ 254633 w 921620"/>
              <a:gd name="connsiteY8" fmla="*/ 279045 h 430608"/>
              <a:gd name="connsiteX9" fmla="*/ 465907 w 921620"/>
              <a:gd name="connsiteY9" fmla="*/ 163063 h 430608"/>
              <a:gd name="connsiteX10" fmla="*/ 724804 w 921620"/>
              <a:gd name="connsiteY10" fmla="*/ 20937 h 430608"/>
              <a:gd name="connsiteX11" fmla="*/ 850801 w 921620"/>
              <a:gd name="connsiteY11" fmla="*/ 37 h 43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1620" h="430608">
                <a:moveTo>
                  <a:pt x="850847" y="0"/>
                </a:moveTo>
                <a:lnTo>
                  <a:pt x="921620" y="0"/>
                </a:lnTo>
                <a:lnTo>
                  <a:pt x="872124" y="38881"/>
                </a:lnTo>
                <a:cubicBezTo>
                  <a:pt x="826434" y="63963"/>
                  <a:pt x="772569" y="74154"/>
                  <a:pt x="718244" y="65218"/>
                </a:cubicBezTo>
                <a:cubicBezTo>
                  <a:pt x="629266" y="49584"/>
                  <a:pt x="541364" y="97839"/>
                  <a:pt x="506787" y="181301"/>
                </a:cubicBezTo>
                <a:cubicBezTo>
                  <a:pt x="463534" y="282561"/>
                  <a:pt x="356725" y="341196"/>
                  <a:pt x="248073" y="323326"/>
                </a:cubicBezTo>
                <a:cubicBezTo>
                  <a:pt x="162718" y="308259"/>
                  <a:pt x="77841" y="352207"/>
                  <a:pt x="40878" y="430608"/>
                </a:cubicBezTo>
                <a:lnTo>
                  <a:pt x="0" y="412369"/>
                </a:lnTo>
                <a:cubicBezTo>
                  <a:pt x="45559" y="316030"/>
                  <a:pt x="149502" y="261606"/>
                  <a:pt x="254633" y="279045"/>
                </a:cubicBezTo>
                <a:cubicBezTo>
                  <a:pt x="343525" y="294602"/>
                  <a:pt x="431311" y="246411"/>
                  <a:pt x="465907" y="163063"/>
                </a:cubicBezTo>
                <a:cubicBezTo>
                  <a:pt x="509202" y="61742"/>
                  <a:pt x="616079" y="3070"/>
                  <a:pt x="724804" y="20937"/>
                </a:cubicBezTo>
                <a:cubicBezTo>
                  <a:pt x="769249" y="28717"/>
                  <a:pt x="813418" y="20558"/>
                  <a:pt x="850801" y="37"/>
                </a:cubicBezTo>
                <a:close/>
              </a:path>
            </a:pathLst>
          </a:custGeom>
          <a:solidFill>
            <a:schemeClr val="accent2"/>
          </a:solidFill>
          <a:ln w="8826" cap="flat">
            <a:noFill/>
            <a:prstDash val="solid"/>
            <a:miter/>
          </a:ln>
        </p:spPr>
        <p:txBody>
          <a:bodyPr rtlCol="0" anchor="ctr"/>
          <a:lstStyle/>
          <a:p>
            <a:endParaRPr lang="en-US" sz="1349"/>
          </a:p>
        </p:txBody>
      </p:sp>
      <p:grpSp>
        <p:nvGrpSpPr>
          <p:cNvPr id="78" name="Group 77">
            <a:extLst>
              <a:ext uri="{FF2B5EF4-FFF2-40B4-BE49-F238E27FC236}">
                <a16:creationId xmlns:a16="http://schemas.microsoft.com/office/drawing/2014/main" id="{03A7E149-87BF-40C8-940F-1CE776AAC9B9}"/>
              </a:ext>
            </a:extLst>
          </p:cNvPr>
          <p:cNvGrpSpPr/>
          <p:nvPr/>
        </p:nvGrpSpPr>
        <p:grpSpPr>
          <a:xfrm>
            <a:off x="3693730" y="3975034"/>
            <a:ext cx="291545" cy="290700"/>
            <a:chOff x="10013045" y="3538258"/>
            <a:chExt cx="775259" cy="773012"/>
          </a:xfrm>
          <a:solidFill>
            <a:schemeClr val="tx1"/>
          </a:solidFill>
        </p:grpSpPr>
        <p:sp>
          <p:nvSpPr>
            <p:cNvPr id="79" name="Freeform: Shape 78">
              <a:extLst>
                <a:ext uri="{FF2B5EF4-FFF2-40B4-BE49-F238E27FC236}">
                  <a16:creationId xmlns:a16="http://schemas.microsoft.com/office/drawing/2014/main" id="{C873CAAC-54EC-4C55-92F4-F962664F0F6B}"/>
                </a:ext>
              </a:extLst>
            </p:cNvPr>
            <p:cNvSpPr/>
            <p:nvPr/>
          </p:nvSpPr>
          <p:spPr>
            <a:xfrm>
              <a:off x="10013045" y="3538258"/>
              <a:ext cx="775259" cy="773012"/>
            </a:xfrm>
            <a:custGeom>
              <a:avLst/>
              <a:gdLst>
                <a:gd name="connsiteX0" fmla="*/ 86868 w 854519"/>
                <a:gd name="connsiteY0" fmla="*/ 852043 h 852042"/>
                <a:gd name="connsiteX1" fmla="*/ 767714 w 854519"/>
                <a:gd name="connsiteY1" fmla="*/ 852043 h 852042"/>
                <a:gd name="connsiteX2" fmla="*/ 854519 w 854519"/>
                <a:gd name="connsiteY2" fmla="*/ 765238 h 852042"/>
                <a:gd name="connsiteX3" fmla="*/ 854519 w 854519"/>
                <a:gd name="connsiteY3" fmla="*/ 347980 h 852042"/>
                <a:gd name="connsiteX4" fmla="*/ 767714 w 854519"/>
                <a:gd name="connsiteY4" fmla="*/ 261176 h 852042"/>
                <a:gd name="connsiteX5" fmla="*/ 622300 w 854519"/>
                <a:gd name="connsiteY5" fmla="*/ 261176 h 852042"/>
                <a:gd name="connsiteX6" fmla="*/ 687388 w 854519"/>
                <a:gd name="connsiteY6" fmla="*/ 141922 h 852042"/>
                <a:gd name="connsiteX7" fmla="*/ 545464 w 854519"/>
                <a:gd name="connsiteY7" fmla="*/ 0 h 852042"/>
                <a:gd name="connsiteX8" fmla="*/ 403542 w 854519"/>
                <a:gd name="connsiteY8" fmla="*/ 141922 h 852042"/>
                <a:gd name="connsiteX9" fmla="*/ 468630 w 854519"/>
                <a:gd name="connsiteY9" fmla="*/ 261176 h 852042"/>
                <a:gd name="connsiteX10" fmla="*/ 219328 w 854519"/>
                <a:gd name="connsiteY10" fmla="*/ 261176 h 852042"/>
                <a:gd name="connsiteX11" fmla="*/ 219328 w 854519"/>
                <a:gd name="connsiteY11" fmla="*/ 245872 h 852042"/>
                <a:gd name="connsiteX12" fmla="*/ 173862 w 854519"/>
                <a:gd name="connsiteY12" fmla="*/ 200406 h 852042"/>
                <a:gd name="connsiteX13" fmla="*/ 125602 w 854519"/>
                <a:gd name="connsiteY13" fmla="*/ 200406 h 852042"/>
                <a:gd name="connsiteX14" fmla="*/ 80137 w 854519"/>
                <a:gd name="connsiteY14" fmla="*/ 245872 h 852042"/>
                <a:gd name="connsiteX15" fmla="*/ 80137 w 854519"/>
                <a:gd name="connsiteY15" fmla="*/ 261557 h 852042"/>
                <a:gd name="connsiteX16" fmla="*/ 0 w 854519"/>
                <a:gd name="connsiteY16" fmla="*/ 347980 h 852042"/>
                <a:gd name="connsiteX17" fmla="*/ 0 w 854519"/>
                <a:gd name="connsiteY17" fmla="*/ 765238 h 852042"/>
                <a:gd name="connsiteX18" fmla="*/ 86868 w 854519"/>
                <a:gd name="connsiteY18" fmla="*/ 852043 h 852042"/>
                <a:gd name="connsiteX19" fmla="*/ 426212 w 854519"/>
                <a:gd name="connsiteY19" fmla="*/ 141986 h 852042"/>
                <a:gd name="connsiteX20" fmla="*/ 545464 w 854519"/>
                <a:gd name="connsiteY20" fmla="*/ 22733 h 852042"/>
                <a:gd name="connsiteX21" fmla="*/ 664718 w 854519"/>
                <a:gd name="connsiteY21" fmla="*/ 141986 h 852042"/>
                <a:gd name="connsiteX22" fmla="*/ 545464 w 854519"/>
                <a:gd name="connsiteY22" fmla="*/ 261239 h 852042"/>
                <a:gd name="connsiteX23" fmla="*/ 426212 w 854519"/>
                <a:gd name="connsiteY23" fmla="*/ 141986 h 852042"/>
                <a:gd name="connsiteX24" fmla="*/ 125666 w 854519"/>
                <a:gd name="connsiteY24" fmla="*/ 223139 h 852042"/>
                <a:gd name="connsiteX25" fmla="*/ 173926 w 854519"/>
                <a:gd name="connsiteY25" fmla="*/ 223139 h 852042"/>
                <a:gd name="connsiteX26" fmla="*/ 196723 w 854519"/>
                <a:gd name="connsiteY26" fmla="*/ 245935 h 852042"/>
                <a:gd name="connsiteX27" fmla="*/ 196723 w 854519"/>
                <a:gd name="connsiteY27" fmla="*/ 261239 h 852042"/>
                <a:gd name="connsiteX28" fmla="*/ 102870 w 854519"/>
                <a:gd name="connsiteY28" fmla="*/ 261239 h 852042"/>
                <a:gd name="connsiteX29" fmla="*/ 102870 w 854519"/>
                <a:gd name="connsiteY29" fmla="*/ 245935 h 852042"/>
                <a:gd name="connsiteX30" fmla="*/ 125666 w 854519"/>
                <a:gd name="connsiteY30" fmla="*/ 223139 h 852042"/>
                <a:gd name="connsiteX31" fmla="*/ 22733 w 854519"/>
                <a:gd name="connsiteY31" fmla="*/ 347980 h 852042"/>
                <a:gd name="connsiteX32" fmla="*/ 86868 w 854519"/>
                <a:gd name="connsiteY32" fmla="*/ 283845 h 852042"/>
                <a:gd name="connsiteX33" fmla="*/ 767714 w 854519"/>
                <a:gd name="connsiteY33" fmla="*/ 283845 h 852042"/>
                <a:gd name="connsiteX34" fmla="*/ 831850 w 854519"/>
                <a:gd name="connsiteY34" fmla="*/ 347980 h 852042"/>
                <a:gd name="connsiteX35" fmla="*/ 831850 w 854519"/>
                <a:gd name="connsiteY35" fmla="*/ 765238 h 852042"/>
                <a:gd name="connsiteX36" fmla="*/ 767714 w 854519"/>
                <a:gd name="connsiteY36" fmla="*/ 829373 h 852042"/>
                <a:gd name="connsiteX37" fmla="*/ 86868 w 854519"/>
                <a:gd name="connsiteY37" fmla="*/ 829373 h 852042"/>
                <a:gd name="connsiteX38" fmla="*/ 22733 w 854519"/>
                <a:gd name="connsiteY38" fmla="*/ 765238 h 852042"/>
                <a:gd name="connsiteX39" fmla="*/ 22733 w 854519"/>
                <a:gd name="connsiteY39" fmla="*/ 347980 h 852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854519" h="852042">
                  <a:moveTo>
                    <a:pt x="86868" y="852043"/>
                  </a:moveTo>
                  <a:lnTo>
                    <a:pt x="767714" y="852043"/>
                  </a:lnTo>
                  <a:cubicBezTo>
                    <a:pt x="815594" y="852043"/>
                    <a:pt x="854519" y="813117"/>
                    <a:pt x="854519" y="765238"/>
                  </a:cubicBezTo>
                  <a:lnTo>
                    <a:pt x="854519" y="347980"/>
                  </a:lnTo>
                  <a:cubicBezTo>
                    <a:pt x="854519" y="300101"/>
                    <a:pt x="815594" y="261176"/>
                    <a:pt x="767714" y="261176"/>
                  </a:cubicBezTo>
                  <a:lnTo>
                    <a:pt x="622300" y="261176"/>
                  </a:lnTo>
                  <a:cubicBezTo>
                    <a:pt x="661415" y="235902"/>
                    <a:pt x="687388" y="191897"/>
                    <a:pt x="687388" y="141922"/>
                  </a:cubicBezTo>
                  <a:cubicBezTo>
                    <a:pt x="687388" y="63690"/>
                    <a:pt x="623760" y="0"/>
                    <a:pt x="545464" y="0"/>
                  </a:cubicBezTo>
                  <a:cubicBezTo>
                    <a:pt x="467233" y="0"/>
                    <a:pt x="403542" y="63627"/>
                    <a:pt x="403542" y="141922"/>
                  </a:cubicBezTo>
                  <a:cubicBezTo>
                    <a:pt x="403542" y="191897"/>
                    <a:pt x="429513" y="235902"/>
                    <a:pt x="468630" y="261176"/>
                  </a:cubicBezTo>
                  <a:lnTo>
                    <a:pt x="219328" y="261176"/>
                  </a:lnTo>
                  <a:lnTo>
                    <a:pt x="219328" y="245872"/>
                  </a:lnTo>
                  <a:cubicBezTo>
                    <a:pt x="219328" y="220789"/>
                    <a:pt x="198945" y="200406"/>
                    <a:pt x="173862" y="200406"/>
                  </a:cubicBezTo>
                  <a:lnTo>
                    <a:pt x="125602" y="200406"/>
                  </a:lnTo>
                  <a:cubicBezTo>
                    <a:pt x="100520" y="200406"/>
                    <a:pt x="80137" y="220789"/>
                    <a:pt x="80137" y="245872"/>
                  </a:cubicBezTo>
                  <a:lnTo>
                    <a:pt x="80137" y="261557"/>
                  </a:lnTo>
                  <a:cubicBezTo>
                    <a:pt x="35369" y="264985"/>
                    <a:pt x="0" y="302387"/>
                    <a:pt x="0" y="347980"/>
                  </a:cubicBezTo>
                  <a:lnTo>
                    <a:pt x="0" y="765238"/>
                  </a:lnTo>
                  <a:cubicBezTo>
                    <a:pt x="63" y="813117"/>
                    <a:pt x="38988" y="852043"/>
                    <a:pt x="86868" y="852043"/>
                  </a:cubicBezTo>
                  <a:close/>
                  <a:moveTo>
                    <a:pt x="426212" y="141986"/>
                  </a:moveTo>
                  <a:cubicBezTo>
                    <a:pt x="426212" y="76263"/>
                    <a:pt x="479678" y="22733"/>
                    <a:pt x="545464" y="22733"/>
                  </a:cubicBezTo>
                  <a:cubicBezTo>
                    <a:pt x="611250" y="22733"/>
                    <a:pt x="664718" y="76200"/>
                    <a:pt x="664718" y="141986"/>
                  </a:cubicBezTo>
                  <a:cubicBezTo>
                    <a:pt x="664718" y="207708"/>
                    <a:pt x="611250" y="261239"/>
                    <a:pt x="545464" y="261239"/>
                  </a:cubicBezTo>
                  <a:cubicBezTo>
                    <a:pt x="479678" y="261239"/>
                    <a:pt x="426212" y="207708"/>
                    <a:pt x="426212" y="141986"/>
                  </a:cubicBezTo>
                  <a:close/>
                  <a:moveTo>
                    <a:pt x="125666" y="223139"/>
                  </a:moveTo>
                  <a:lnTo>
                    <a:pt x="173926" y="223139"/>
                  </a:lnTo>
                  <a:cubicBezTo>
                    <a:pt x="186499" y="223139"/>
                    <a:pt x="196723" y="233363"/>
                    <a:pt x="196723" y="245935"/>
                  </a:cubicBezTo>
                  <a:lnTo>
                    <a:pt x="196723" y="261239"/>
                  </a:lnTo>
                  <a:lnTo>
                    <a:pt x="102870" y="261239"/>
                  </a:lnTo>
                  <a:lnTo>
                    <a:pt x="102870" y="245935"/>
                  </a:lnTo>
                  <a:cubicBezTo>
                    <a:pt x="102870" y="233363"/>
                    <a:pt x="113093" y="223139"/>
                    <a:pt x="125666" y="223139"/>
                  </a:cubicBezTo>
                  <a:close/>
                  <a:moveTo>
                    <a:pt x="22733" y="347980"/>
                  </a:moveTo>
                  <a:cubicBezTo>
                    <a:pt x="22733" y="312610"/>
                    <a:pt x="51498" y="283845"/>
                    <a:pt x="86868" y="283845"/>
                  </a:cubicBezTo>
                  <a:lnTo>
                    <a:pt x="767714" y="283845"/>
                  </a:lnTo>
                  <a:cubicBezTo>
                    <a:pt x="803084" y="283845"/>
                    <a:pt x="831850" y="312610"/>
                    <a:pt x="831850" y="347980"/>
                  </a:cubicBezTo>
                  <a:lnTo>
                    <a:pt x="831850" y="765238"/>
                  </a:lnTo>
                  <a:cubicBezTo>
                    <a:pt x="831850" y="800608"/>
                    <a:pt x="803084" y="829373"/>
                    <a:pt x="767714" y="829373"/>
                  </a:cubicBezTo>
                  <a:lnTo>
                    <a:pt x="86868" y="829373"/>
                  </a:lnTo>
                  <a:cubicBezTo>
                    <a:pt x="51498" y="829373"/>
                    <a:pt x="22733" y="800608"/>
                    <a:pt x="22733" y="765238"/>
                  </a:cubicBezTo>
                  <a:lnTo>
                    <a:pt x="22733" y="347980"/>
                  </a:lnTo>
                  <a:close/>
                </a:path>
              </a:pathLst>
            </a:custGeom>
            <a:grpFill/>
            <a:ln w="6350"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A046878E-EE30-412B-A21A-AEFE23B6128F}"/>
                </a:ext>
              </a:extLst>
            </p:cNvPr>
            <p:cNvSpPr/>
            <p:nvPr/>
          </p:nvSpPr>
          <p:spPr>
            <a:xfrm>
              <a:off x="10191521" y="3817293"/>
              <a:ext cx="20566" cy="405632"/>
            </a:xfrm>
            <a:custGeom>
              <a:avLst/>
              <a:gdLst>
                <a:gd name="connsiteX0" fmla="*/ 22669 w 22669"/>
                <a:gd name="connsiteY0" fmla="*/ 436150 h 447103"/>
                <a:gd name="connsiteX1" fmla="*/ 22669 w 22669"/>
                <a:gd name="connsiteY1" fmla="*/ 10954 h 447103"/>
                <a:gd name="connsiteX2" fmla="*/ 0 w 22669"/>
                <a:gd name="connsiteY2" fmla="*/ 10954 h 447103"/>
                <a:gd name="connsiteX3" fmla="*/ 0 w 22669"/>
                <a:gd name="connsiteY3" fmla="*/ 436150 h 447103"/>
                <a:gd name="connsiteX4" fmla="*/ 22669 w 22669"/>
                <a:gd name="connsiteY4" fmla="*/ 436150 h 447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69" h="447103">
                  <a:moveTo>
                    <a:pt x="22669" y="436150"/>
                  </a:moveTo>
                  <a:cubicBezTo>
                    <a:pt x="22669" y="294418"/>
                    <a:pt x="22669" y="152686"/>
                    <a:pt x="22669" y="10954"/>
                  </a:cubicBezTo>
                  <a:cubicBezTo>
                    <a:pt x="22669" y="-3651"/>
                    <a:pt x="0" y="-3651"/>
                    <a:pt x="0" y="10954"/>
                  </a:cubicBezTo>
                  <a:cubicBezTo>
                    <a:pt x="0" y="152686"/>
                    <a:pt x="0" y="294418"/>
                    <a:pt x="0" y="436150"/>
                  </a:cubicBezTo>
                  <a:cubicBezTo>
                    <a:pt x="0" y="450755"/>
                    <a:pt x="22669" y="450755"/>
                    <a:pt x="22669" y="436150"/>
                  </a:cubicBezTo>
                  <a:close/>
                </a:path>
              </a:pathLst>
            </a:custGeom>
            <a:grpFill/>
            <a:ln w="6350"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DEC5C9B0-7F43-4FB9-912F-15355CFFDF24}"/>
                </a:ext>
              </a:extLst>
            </p:cNvPr>
            <p:cNvSpPr/>
            <p:nvPr/>
          </p:nvSpPr>
          <p:spPr>
            <a:xfrm>
              <a:off x="10433886" y="3593045"/>
              <a:ext cx="148058" cy="148115"/>
            </a:xfrm>
            <a:custGeom>
              <a:avLst/>
              <a:gdLst>
                <a:gd name="connsiteX0" fmla="*/ 81597 w 163195"/>
                <a:gd name="connsiteY0" fmla="*/ 0 h 163258"/>
                <a:gd name="connsiteX1" fmla="*/ 0 w 163195"/>
                <a:gd name="connsiteY1" fmla="*/ 81598 h 163258"/>
                <a:gd name="connsiteX2" fmla="*/ 81597 w 163195"/>
                <a:gd name="connsiteY2" fmla="*/ 163259 h 163258"/>
                <a:gd name="connsiteX3" fmla="*/ 163195 w 163195"/>
                <a:gd name="connsiteY3" fmla="*/ 81598 h 163258"/>
                <a:gd name="connsiteX4" fmla="*/ 81597 w 163195"/>
                <a:gd name="connsiteY4" fmla="*/ 0 h 163258"/>
                <a:gd name="connsiteX5" fmla="*/ 81597 w 163195"/>
                <a:gd name="connsiteY5" fmla="*/ 140589 h 163258"/>
                <a:gd name="connsiteX6" fmla="*/ 22670 w 163195"/>
                <a:gd name="connsiteY6" fmla="*/ 81598 h 163258"/>
                <a:gd name="connsiteX7" fmla="*/ 81597 w 163195"/>
                <a:gd name="connsiteY7" fmla="*/ 22670 h 163258"/>
                <a:gd name="connsiteX8" fmla="*/ 140526 w 163195"/>
                <a:gd name="connsiteY8" fmla="*/ 81598 h 163258"/>
                <a:gd name="connsiteX9" fmla="*/ 81597 w 163195"/>
                <a:gd name="connsiteY9" fmla="*/ 140589 h 16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3195" h="163258">
                  <a:moveTo>
                    <a:pt x="81597" y="0"/>
                  </a:moveTo>
                  <a:cubicBezTo>
                    <a:pt x="36576" y="0"/>
                    <a:pt x="0" y="36640"/>
                    <a:pt x="0" y="81598"/>
                  </a:cubicBezTo>
                  <a:cubicBezTo>
                    <a:pt x="0" y="126619"/>
                    <a:pt x="36640" y="163259"/>
                    <a:pt x="81597" y="163259"/>
                  </a:cubicBezTo>
                  <a:cubicBezTo>
                    <a:pt x="126556" y="163259"/>
                    <a:pt x="163195" y="126619"/>
                    <a:pt x="163195" y="81598"/>
                  </a:cubicBezTo>
                  <a:cubicBezTo>
                    <a:pt x="163195" y="36576"/>
                    <a:pt x="126619" y="0"/>
                    <a:pt x="81597" y="0"/>
                  </a:cubicBezTo>
                  <a:close/>
                  <a:moveTo>
                    <a:pt x="81597" y="140589"/>
                  </a:moveTo>
                  <a:cubicBezTo>
                    <a:pt x="49085" y="140589"/>
                    <a:pt x="22670" y="114110"/>
                    <a:pt x="22670" y="81598"/>
                  </a:cubicBezTo>
                  <a:cubicBezTo>
                    <a:pt x="22670" y="49086"/>
                    <a:pt x="49085" y="22670"/>
                    <a:pt x="81597" y="22670"/>
                  </a:cubicBezTo>
                  <a:cubicBezTo>
                    <a:pt x="114109" y="22670"/>
                    <a:pt x="140526" y="49086"/>
                    <a:pt x="140526" y="81598"/>
                  </a:cubicBezTo>
                  <a:cubicBezTo>
                    <a:pt x="140526" y="114110"/>
                    <a:pt x="114109" y="140589"/>
                    <a:pt x="81597" y="140589"/>
                  </a:cubicBezTo>
                  <a:close/>
                </a:path>
              </a:pathLst>
            </a:custGeom>
            <a:grpFill/>
            <a:ln w="6350"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8837E6F3-35D6-48BA-9A82-9DDF5338267E}"/>
                </a:ext>
              </a:extLst>
            </p:cNvPr>
            <p:cNvSpPr/>
            <p:nvPr/>
          </p:nvSpPr>
          <p:spPr>
            <a:xfrm>
              <a:off x="10260422" y="3817206"/>
              <a:ext cx="440026" cy="440026"/>
            </a:xfrm>
            <a:custGeom>
              <a:avLst/>
              <a:gdLst>
                <a:gd name="connsiteX0" fmla="*/ 242506 w 485013"/>
                <a:gd name="connsiteY0" fmla="*/ 485013 h 485013"/>
                <a:gd name="connsiteX1" fmla="*/ 485013 w 485013"/>
                <a:gd name="connsiteY1" fmla="*/ 242507 h 485013"/>
                <a:gd name="connsiteX2" fmla="*/ 242506 w 485013"/>
                <a:gd name="connsiteY2" fmla="*/ 0 h 485013"/>
                <a:gd name="connsiteX3" fmla="*/ 0 w 485013"/>
                <a:gd name="connsiteY3" fmla="*/ 242507 h 485013"/>
                <a:gd name="connsiteX4" fmla="*/ 242506 w 485013"/>
                <a:gd name="connsiteY4" fmla="*/ 485013 h 485013"/>
                <a:gd name="connsiteX5" fmla="*/ 242506 w 485013"/>
                <a:gd name="connsiteY5" fmla="*/ 22606 h 485013"/>
                <a:gd name="connsiteX6" fmla="*/ 462344 w 485013"/>
                <a:gd name="connsiteY6" fmla="*/ 242443 h 485013"/>
                <a:gd name="connsiteX7" fmla="*/ 242506 w 485013"/>
                <a:gd name="connsiteY7" fmla="*/ 462280 h 485013"/>
                <a:gd name="connsiteX8" fmla="*/ 22669 w 485013"/>
                <a:gd name="connsiteY8" fmla="*/ 242443 h 485013"/>
                <a:gd name="connsiteX9" fmla="*/ 242506 w 485013"/>
                <a:gd name="connsiteY9" fmla="*/ 22606 h 48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013" h="485013">
                  <a:moveTo>
                    <a:pt x="242506" y="485013"/>
                  </a:moveTo>
                  <a:cubicBezTo>
                    <a:pt x="376238" y="485013"/>
                    <a:pt x="485013" y="376238"/>
                    <a:pt x="485013" y="242507"/>
                  </a:cubicBezTo>
                  <a:cubicBezTo>
                    <a:pt x="485013" y="108776"/>
                    <a:pt x="376238" y="0"/>
                    <a:pt x="242506" y="0"/>
                  </a:cubicBezTo>
                  <a:cubicBezTo>
                    <a:pt x="108776" y="0"/>
                    <a:pt x="0" y="108776"/>
                    <a:pt x="0" y="242507"/>
                  </a:cubicBezTo>
                  <a:cubicBezTo>
                    <a:pt x="-64" y="376174"/>
                    <a:pt x="108776" y="485013"/>
                    <a:pt x="242506" y="485013"/>
                  </a:cubicBezTo>
                  <a:close/>
                  <a:moveTo>
                    <a:pt x="242506" y="22606"/>
                  </a:moveTo>
                  <a:cubicBezTo>
                    <a:pt x="363728" y="22606"/>
                    <a:pt x="462344" y="121221"/>
                    <a:pt x="462344" y="242443"/>
                  </a:cubicBezTo>
                  <a:cubicBezTo>
                    <a:pt x="462344" y="363665"/>
                    <a:pt x="363728" y="462280"/>
                    <a:pt x="242506" y="462280"/>
                  </a:cubicBezTo>
                  <a:cubicBezTo>
                    <a:pt x="121285" y="462280"/>
                    <a:pt x="22669" y="363665"/>
                    <a:pt x="22669" y="242443"/>
                  </a:cubicBezTo>
                  <a:cubicBezTo>
                    <a:pt x="22606" y="121221"/>
                    <a:pt x="121221" y="22606"/>
                    <a:pt x="242506" y="22606"/>
                  </a:cubicBezTo>
                  <a:close/>
                </a:path>
              </a:pathLst>
            </a:custGeom>
            <a:grpFill/>
            <a:ln w="6350"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2A11AC81-0675-407F-BB6A-756EAA158996}"/>
                </a:ext>
              </a:extLst>
            </p:cNvPr>
            <p:cNvSpPr/>
            <p:nvPr/>
          </p:nvSpPr>
          <p:spPr>
            <a:xfrm>
              <a:off x="10314172" y="3870899"/>
              <a:ext cx="332526" cy="332525"/>
            </a:xfrm>
            <a:custGeom>
              <a:avLst/>
              <a:gdLst>
                <a:gd name="connsiteX0" fmla="*/ 183261 w 366522"/>
                <a:gd name="connsiteY0" fmla="*/ 366522 h 366521"/>
                <a:gd name="connsiteX1" fmla="*/ 366523 w 366522"/>
                <a:gd name="connsiteY1" fmla="*/ 183261 h 366521"/>
                <a:gd name="connsiteX2" fmla="*/ 183261 w 366522"/>
                <a:gd name="connsiteY2" fmla="*/ 0 h 366521"/>
                <a:gd name="connsiteX3" fmla="*/ 0 w 366522"/>
                <a:gd name="connsiteY3" fmla="*/ 183261 h 366521"/>
                <a:gd name="connsiteX4" fmla="*/ 183261 w 366522"/>
                <a:gd name="connsiteY4" fmla="*/ 366522 h 366521"/>
                <a:gd name="connsiteX5" fmla="*/ 183261 w 366522"/>
                <a:gd name="connsiteY5" fmla="*/ 22670 h 366521"/>
                <a:gd name="connsiteX6" fmla="*/ 343853 w 366522"/>
                <a:gd name="connsiteY6" fmla="*/ 183261 h 366521"/>
                <a:gd name="connsiteX7" fmla="*/ 183261 w 366522"/>
                <a:gd name="connsiteY7" fmla="*/ 343852 h 366521"/>
                <a:gd name="connsiteX8" fmla="*/ 22670 w 366522"/>
                <a:gd name="connsiteY8" fmla="*/ 183261 h 366521"/>
                <a:gd name="connsiteX9" fmla="*/ 183261 w 366522"/>
                <a:gd name="connsiteY9" fmla="*/ 22670 h 366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6522" h="366521">
                  <a:moveTo>
                    <a:pt x="183261" y="366522"/>
                  </a:moveTo>
                  <a:cubicBezTo>
                    <a:pt x="284290" y="366522"/>
                    <a:pt x="366523" y="284289"/>
                    <a:pt x="366523" y="183261"/>
                  </a:cubicBezTo>
                  <a:cubicBezTo>
                    <a:pt x="366523" y="82233"/>
                    <a:pt x="284290" y="0"/>
                    <a:pt x="183261" y="0"/>
                  </a:cubicBezTo>
                  <a:cubicBezTo>
                    <a:pt x="82233" y="0"/>
                    <a:pt x="0" y="82233"/>
                    <a:pt x="0" y="183261"/>
                  </a:cubicBezTo>
                  <a:cubicBezTo>
                    <a:pt x="0" y="284353"/>
                    <a:pt x="82169" y="366522"/>
                    <a:pt x="183261" y="366522"/>
                  </a:cubicBezTo>
                  <a:close/>
                  <a:moveTo>
                    <a:pt x="183261" y="22670"/>
                  </a:moveTo>
                  <a:cubicBezTo>
                    <a:pt x="271780" y="22670"/>
                    <a:pt x="343853" y="94678"/>
                    <a:pt x="343853" y="183261"/>
                  </a:cubicBezTo>
                  <a:cubicBezTo>
                    <a:pt x="343853" y="271780"/>
                    <a:pt x="271844" y="343852"/>
                    <a:pt x="183261" y="343852"/>
                  </a:cubicBezTo>
                  <a:cubicBezTo>
                    <a:pt x="94679" y="343852"/>
                    <a:pt x="22670" y="271844"/>
                    <a:pt x="22670" y="183261"/>
                  </a:cubicBezTo>
                  <a:cubicBezTo>
                    <a:pt x="22606" y="94742"/>
                    <a:pt x="94679" y="22670"/>
                    <a:pt x="183261" y="22670"/>
                  </a:cubicBezTo>
                  <a:close/>
                </a:path>
              </a:pathLst>
            </a:custGeom>
            <a:grpFill/>
            <a:ln w="6350" cap="flat">
              <a:noFill/>
              <a:prstDash val="solid"/>
              <a:miter/>
            </a:ln>
          </p:spPr>
          <p:txBody>
            <a:bodyPr rtlCol="0" anchor="ctr"/>
            <a:lstStyle/>
            <a:p>
              <a:endParaRPr lang="en-US" sz="1349"/>
            </a:p>
          </p:txBody>
        </p:sp>
      </p:grpSp>
      <p:grpSp>
        <p:nvGrpSpPr>
          <p:cNvPr id="84" name="Group 83">
            <a:extLst>
              <a:ext uri="{FF2B5EF4-FFF2-40B4-BE49-F238E27FC236}">
                <a16:creationId xmlns:a16="http://schemas.microsoft.com/office/drawing/2014/main" id="{09148B35-2658-4FD4-89F5-72CDBBF52E77}"/>
              </a:ext>
            </a:extLst>
          </p:cNvPr>
          <p:cNvGrpSpPr/>
          <p:nvPr/>
        </p:nvGrpSpPr>
        <p:grpSpPr>
          <a:xfrm>
            <a:off x="1233050" y="3978642"/>
            <a:ext cx="283454" cy="283488"/>
            <a:chOff x="7649937" y="2227907"/>
            <a:chExt cx="1156376" cy="1156515"/>
          </a:xfrm>
          <a:solidFill>
            <a:schemeClr val="tx1"/>
          </a:solidFill>
        </p:grpSpPr>
        <p:sp>
          <p:nvSpPr>
            <p:cNvPr id="86" name="Freeform: Shape 85">
              <a:extLst>
                <a:ext uri="{FF2B5EF4-FFF2-40B4-BE49-F238E27FC236}">
                  <a16:creationId xmlns:a16="http://schemas.microsoft.com/office/drawing/2014/main" id="{88FAA3DE-2200-4EB0-A410-23941F8ED177}"/>
                </a:ext>
              </a:extLst>
            </p:cNvPr>
            <p:cNvSpPr/>
            <p:nvPr/>
          </p:nvSpPr>
          <p:spPr>
            <a:xfrm>
              <a:off x="7766651" y="2344664"/>
              <a:ext cx="626864" cy="626906"/>
            </a:xfrm>
            <a:custGeom>
              <a:avLst/>
              <a:gdLst>
                <a:gd name="connsiteX0" fmla="*/ 535052 w 626864"/>
                <a:gd name="connsiteY0" fmla="*/ 91811 h 626906"/>
                <a:gd name="connsiteX1" fmla="*/ 313368 w 626864"/>
                <a:gd name="connsiteY1" fmla="*/ 0 h 626906"/>
                <a:gd name="connsiteX2" fmla="*/ 91683 w 626864"/>
                <a:gd name="connsiteY2" fmla="*/ 91811 h 626906"/>
                <a:gd name="connsiteX3" fmla="*/ 91683 w 626864"/>
                <a:gd name="connsiteY3" fmla="*/ 535095 h 626906"/>
                <a:gd name="connsiteX4" fmla="*/ 313368 w 626864"/>
                <a:gd name="connsiteY4" fmla="*/ 626907 h 626906"/>
                <a:gd name="connsiteX5" fmla="*/ 535052 w 626864"/>
                <a:gd name="connsiteY5" fmla="*/ 535095 h 626906"/>
                <a:gd name="connsiteX6" fmla="*/ 626864 w 626864"/>
                <a:gd name="connsiteY6" fmla="*/ 313411 h 626906"/>
                <a:gd name="connsiteX7" fmla="*/ 535052 w 626864"/>
                <a:gd name="connsiteY7" fmla="*/ 91811 h 626906"/>
                <a:gd name="connsiteX8" fmla="*/ 510792 w 626864"/>
                <a:gd name="connsiteY8" fmla="*/ 510835 h 626906"/>
                <a:gd name="connsiteX9" fmla="*/ 313368 w 626864"/>
                <a:gd name="connsiteY9" fmla="*/ 592617 h 626906"/>
                <a:gd name="connsiteX10" fmla="*/ 115943 w 626864"/>
                <a:gd name="connsiteY10" fmla="*/ 510835 h 626906"/>
                <a:gd name="connsiteX11" fmla="*/ 115943 w 626864"/>
                <a:gd name="connsiteY11" fmla="*/ 115986 h 626906"/>
                <a:gd name="connsiteX12" fmla="*/ 313368 w 626864"/>
                <a:gd name="connsiteY12" fmla="*/ 34204 h 626906"/>
                <a:gd name="connsiteX13" fmla="*/ 510792 w 626864"/>
                <a:gd name="connsiteY13" fmla="*/ 115986 h 626906"/>
                <a:gd name="connsiteX14" fmla="*/ 592574 w 626864"/>
                <a:gd name="connsiteY14" fmla="*/ 313411 h 626906"/>
                <a:gd name="connsiteX15" fmla="*/ 510792 w 626864"/>
                <a:gd name="connsiteY15" fmla="*/ 510835 h 62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26864" h="626906">
                  <a:moveTo>
                    <a:pt x="535052" y="91811"/>
                  </a:moveTo>
                  <a:cubicBezTo>
                    <a:pt x="475817" y="32575"/>
                    <a:pt x="397121" y="0"/>
                    <a:pt x="313368" y="0"/>
                  </a:cubicBezTo>
                  <a:cubicBezTo>
                    <a:pt x="229614" y="0"/>
                    <a:pt x="150919" y="32575"/>
                    <a:pt x="91683" y="91811"/>
                  </a:cubicBezTo>
                  <a:cubicBezTo>
                    <a:pt x="-30561" y="214055"/>
                    <a:pt x="-30561" y="412937"/>
                    <a:pt x="91683" y="535095"/>
                  </a:cubicBezTo>
                  <a:cubicBezTo>
                    <a:pt x="150919" y="594331"/>
                    <a:pt x="229614" y="626907"/>
                    <a:pt x="313368" y="626907"/>
                  </a:cubicBezTo>
                  <a:cubicBezTo>
                    <a:pt x="397121" y="626907"/>
                    <a:pt x="475817" y="594331"/>
                    <a:pt x="535052" y="535095"/>
                  </a:cubicBezTo>
                  <a:cubicBezTo>
                    <a:pt x="594289" y="475859"/>
                    <a:pt x="626864" y="397164"/>
                    <a:pt x="626864" y="313411"/>
                  </a:cubicBezTo>
                  <a:cubicBezTo>
                    <a:pt x="626864" y="229743"/>
                    <a:pt x="594289" y="150962"/>
                    <a:pt x="535052" y="91811"/>
                  </a:cubicBezTo>
                  <a:moveTo>
                    <a:pt x="510792" y="510835"/>
                  </a:moveTo>
                  <a:cubicBezTo>
                    <a:pt x="458072" y="563556"/>
                    <a:pt x="387949" y="592617"/>
                    <a:pt x="313368" y="592617"/>
                  </a:cubicBezTo>
                  <a:cubicBezTo>
                    <a:pt x="238787" y="592617"/>
                    <a:pt x="168664" y="563556"/>
                    <a:pt x="115943" y="510835"/>
                  </a:cubicBezTo>
                  <a:cubicBezTo>
                    <a:pt x="7072" y="401964"/>
                    <a:pt x="7072" y="224857"/>
                    <a:pt x="115943" y="115986"/>
                  </a:cubicBezTo>
                  <a:cubicBezTo>
                    <a:pt x="168664" y="63265"/>
                    <a:pt x="238787" y="34204"/>
                    <a:pt x="313368" y="34204"/>
                  </a:cubicBezTo>
                  <a:cubicBezTo>
                    <a:pt x="387949" y="34204"/>
                    <a:pt x="458072" y="63265"/>
                    <a:pt x="510792" y="115986"/>
                  </a:cubicBezTo>
                  <a:cubicBezTo>
                    <a:pt x="563513" y="168707"/>
                    <a:pt x="592574" y="238830"/>
                    <a:pt x="592574" y="313411"/>
                  </a:cubicBezTo>
                  <a:cubicBezTo>
                    <a:pt x="592574" y="387991"/>
                    <a:pt x="563513" y="458114"/>
                    <a:pt x="510792" y="510835"/>
                  </a:cubicBezTo>
                </a:path>
              </a:pathLst>
            </a:custGeom>
            <a:grpFill/>
            <a:ln w="8572"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5ADCA235-383E-4DDF-9FD5-5FC3F46BADD1}"/>
                </a:ext>
              </a:extLst>
            </p:cNvPr>
            <p:cNvSpPr/>
            <p:nvPr/>
          </p:nvSpPr>
          <p:spPr>
            <a:xfrm>
              <a:off x="7649937" y="2227907"/>
              <a:ext cx="1156376" cy="1156515"/>
            </a:xfrm>
            <a:custGeom>
              <a:avLst/>
              <a:gdLst>
                <a:gd name="connsiteX0" fmla="*/ 1130456 w 1156376"/>
                <a:gd name="connsiteY0" fmla="*/ 1005126 h 1156515"/>
                <a:gd name="connsiteX1" fmla="*/ 880310 w 1156376"/>
                <a:gd name="connsiteY1" fmla="*/ 754980 h 1156515"/>
                <a:gd name="connsiteX2" fmla="*/ 880310 w 1156376"/>
                <a:gd name="connsiteY2" fmla="*/ 754980 h 1156515"/>
                <a:gd name="connsiteX3" fmla="*/ 880310 w 1156376"/>
                <a:gd name="connsiteY3" fmla="*/ 754980 h 1156515"/>
                <a:gd name="connsiteX4" fmla="*/ 790470 w 1156376"/>
                <a:gd name="connsiteY4" fmla="*/ 665140 h 1156515"/>
                <a:gd name="connsiteX5" fmla="*/ 734320 w 1156376"/>
                <a:gd name="connsiteY5" fmla="*/ 126016 h 1156515"/>
                <a:gd name="connsiteX6" fmla="*/ 430168 w 1156376"/>
                <a:gd name="connsiteY6" fmla="*/ 0 h 1156515"/>
                <a:gd name="connsiteX7" fmla="*/ 126015 w 1156376"/>
                <a:gd name="connsiteY7" fmla="*/ 126016 h 1156515"/>
                <a:gd name="connsiteX8" fmla="*/ 0 w 1156376"/>
                <a:gd name="connsiteY8" fmla="*/ 430168 h 1156515"/>
                <a:gd name="connsiteX9" fmla="*/ 126015 w 1156376"/>
                <a:gd name="connsiteY9" fmla="*/ 734320 h 1156515"/>
                <a:gd name="connsiteX10" fmla="*/ 430254 w 1156376"/>
                <a:gd name="connsiteY10" fmla="*/ 860679 h 1156515"/>
                <a:gd name="connsiteX11" fmla="*/ 664969 w 1156376"/>
                <a:gd name="connsiteY11" fmla="*/ 790470 h 1156515"/>
                <a:gd name="connsiteX12" fmla="*/ 754894 w 1156376"/>
                <a:gd name="connsiteY12" fmla="*/ 880396 h 1156515"/>
                <a:gd name="connsiteX13" fmla="*/ 754894 w 1156376"/>
                <a:gd name="connsiteY13" fmla="*/ 880396 h 1156515"/>
                <a:gd name="connsiteX14" fmla="*/ 754894 w 1156376"/>
                <a:gd name="connsiteY14" fmla="*/ 880396 h 1156515"/>
                <a:gd name="connsiteX15" fmla="*/ 1005040 w 1156376"/>
                <a:gd name="connsiteY15" fmla="*/ 1130541 h 1156515"/>
                <a:gd name="connsiteX16" fmla="*/ 1067705 w 1156376"/>
                <a:gd name="connsiteY16" fmla="*/ 1156516 h 1156515"/>
                <a:gd name="connsiteX17" fmla="*/ 1067791 w 1156376"/>
                <a:gd name="connsiteY17" fmla="*/ 1156516 h 1156515"/>
                <a:gd name="connsiteX18" fmla="*/ 1130541 w 1156376"/>
                <a:gd name="connsiteY18" fmla="*/ 1130541 h 1156515"/>
                <a:gd name="connsiteX19" fmla="*/ 1130456 w 1156376"/>
                <a:gd name="connsiteY19" fmla="*/ 1005126 h 1156515"/>
                <a:gd name="connsiteX20" fmla="*/ 150190 w 1156376"/>
                <a:gd name="connsiteY20" fmla="*/ 710060 h 1156515"/>
                <a:gd name="connsiteX21" fmla="*/ 34290 w 1156376"/>
                <a:gd name="connsiteY21" fmla="*/ 430168 h 1156515"/>
                <a:gd name="connsiteX22" fmla="*/ 150190 w 1156376"/>
                <a:gd name="connsiteY22" fmla="*/ 150276 h 1156515"/>
                <a:gd name="connsiteX23" fmla="*/ 430082 w 1156376"/>
                <a:gd name="connsiteY23" fmla="*/ 34376 h 1156515"/>
                <a:gd name="connsiteX24" fmla="*/ 709975 w 1156376"/>
                <a:gd name="connsiteY24" fmla="*/ 150276 h 1156515"/>
                <a:gd name="connsiteX25" fmla="*/ 754208 w 1156376"/>
                <a:gd name="connsiteY25" fmla="*/ 657511 h 1156515"/>
                <a:gd name="connsiteX26" fmla="*/ 709975 w 1156376"/>
                <a:gd name="connsiteY26" fmla="*/ 710146 h 1156515"/>
                <a:gd name="connsiteX27" fmla="*/ 657168 w 1156376"/>
                <a:gd name="connsiteY27" fmla="*/ 754466 h 1156515"/>
                <a:gd name="connsiteX28" fmla="*/ 150190 w 1156376"/>
                <a:gd name="connsiteY28" fmla="*/ 710060 h 1156515"/>
                <a:gd name="connsiteX29" fmla="*/ 695315 w 1156376"/>
                <a:gd name="connsiteY29" fmla="*/ 768696 h 1156515"/>
                <a:gd name="connsiteX30" fmla="*/ 711603 w 1156376"/>
                <a:gd name="connsiteY30" fmla="*/ 755237 h 1156515"/>
                <a:gd name="connsiteX31" fmla="*/ 716489 w 1156376"/>
                <a:gd name="connsiteY31" fmla="*/ 750951 h 1156515"/>
                <a:gd name="connsiteX32" fmla="*/ 734320 w 1156376"/>
                <a:gd name="connsiteY32" fmla="*/ 734235 h 1156515"/>
                <a:gd name="connsiteX33" fmla="*/ 751037 w 1156376"/>
                <a:gd name="connsiteY33" fmla="*/ 716489 h 1156515"/>
                <a:gd name="connsiteX34" fmla="*/ 755151 w 1156376"/>
                <a:gd name="connsiteY34" fmla="*/ 711775 h 1156515"/>
                <a:gd name="connsiteX35" fmla="*/ 768782 w 1156376"/>
                <a:gd name="connsiteY35" fmla="*/ 695401 h 1156515"/>
                <a:gd name="connsiteX36" fmla="*/ 770411 w 1156376"/>
                <a:gd name="connsiteY36" fmla="*/ 693429 h 1156515"/>
                <a:gd name="connsiteX37" fmla="*/ 844048 w 1156376"/>
                <a:gd name="connsiteY37" fmla="*/ 767067 h 1156515"/>
                <a:gd name="connsiteX38" fmla="*/ 767153 w 1156376"/>
                <a:gd name="connsiteY38" fmla="*/ 843962 h 1156515"/>
                <a:gd name="connsiteX39" fmla="*/ 693515 w 1156376"/>
                <a:gd name="connsiteY39" fmla="*/ 770325 h 1156515"/>
                <a:gd name="connsiteX40" fmla="*/ 695315 w 1156376"/>
                <a:gd name="connsiteY40" fmla="*/ 768696 h 1156515"/>
                <a:gd name="connsiteX41" fmla="*/ 1106195 w 1156376"/>
                <a:gd name="connsiteY41" fmla="*/ 1106195 h 1156515"/>
                <a:gd name="connsiteX42" fmla="*/ 1067705 w 1156376"/>
                <a:gd name="connsiteY42" fmla="*/ 1122140 h 1156515"/>
                <a:gd name="connsiteX43" fmla="*/ 1067705 w 1156376"/>
                <a:gd name="connsiteY43" fmla="*/ 1122140 h 1156515"/>
                <a:gd name="connsiteX44" fmla="*/ 1029300 w 1156376"/>
                <a:gd name="connsiteY44" fmla="*/ 1106281 h 1156515"/>
                <a:gd name="connsiteX45" fmla="*/ 791327 w 1156376"/>
                <a:gd name="connsiteY45" fmla="*/ 868308 h 1156515"/>
                <a:gd name="connsiteX46" fmla="*/ 868223 w 1156376"/>
                <a:gd name="connsiteY46" fmla="*/ 791413 h 1156515"/>
                <a:gd name="connsiteX47" fmla="*/ 1106281 w 1156376"/>
                <a:gd name="connsiteY47" fmla="*/ 1029386 h 1156515"/>
                <a:gd name="connsiteX48" fmla="*/ 1106195 w 1156376"/>
                <a:gd name="connsiteY48" fmla="*/ 1106195 h 1156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156376" h="1156515">
                  <a:moveTo>
                    <a:pt x="1130456" y="1005126"/>
                  </a:moveTo>
                  <a:lnTo>
                    <a:pt x="880310" y="754980"/>
                  </a:lnTo>
                  <a:cubicBezTo>
                    <a:pt x="880310" y="754980"/>
                    <a:pt x="880310" y="754980"/>
                    <a:pt x="880310" y="754980"/>
                  </a:cubicBezTo>
                  <a:cubicBezTo>
                    <a:pt x="880310" y="754980"/>
                    <a:pt x="880310" y="754980"/>
                    <a:pt x="880310" y="754980"/>
                  </a:cubicBezTo>
                  <a:lnTo>
                    <a:pt x="790470" y="665140"/>
                  </a:lnTo>
                  <a:cubicBezTo>
                    <a:pt x="901656" y="495319"/>
                    <a:pt x="879110" y="270805"/>
                    <a:pt x="734320" y="126016"/>
                  </a:cubicBezTo>
                  <a:cubicBezTo>
                    <a:pt x="653053" y="44748"/>
                    <a:pt x="545039" y="0"/>
                    <a:pt x="430168" y="0"/>
                  </a:cubicBezTo>
                  <a:cubicBezTo>
                    <a:pt x="315296" y="0"/>
                    <a:pt x="207283" y="44748"/>
                    <a:pt x="126015" y="126016"/>
                  </a:cubicBezTo>
                  <a:cubicBezTo>
                    <a:pt x="44748" y="207283"/>
                    <a:pt x="0" y="315297"/>
                    <a:pt x="0" y="430168"/>
                  </a:cubicBezTo>
                  <a:cubicBezTo>
                    <a:pt x="0" y="545039"/>
                    <a:pt x="44748" y="653053"/>
                    <a:pt x="126015" y="734320"/>
                  </a:cubicBezTo>
                  <a:cubicBezTo>
                    <a:pt x="209512" y="817816"/>
                    <a:pt x="319497" y="860679"/>
                    <a:pt x="430254" y="860679"/>
                  </a:cubicBezTo>
                  <a:cubicBezTo>
                    <a:pt x="511521" y="860679"/>
                    <a:pt x="593217" y="837533"/>
                    <a:pt x="664969" y="790470"/>
                  </a:cubicBezTo>
                  <a:lnTo>
                    <a:pt x="754894" y="880396"/>
                  </a:lnTo>
                  <a:cubicBezTo>
                    <a:pt x="754894" y="880396"/>
                    <a:pt x="754894" y="880396"/>
                    <a:pt x="754894" y="880396"/>
                  </a:cubicBezTo>
                  <a:lnTo>
                    <a:pt x="754894" y="880396"/>
                  </a:lnTo>
                  <a:lnTo>
                    <a:pt x="1005040" y="1130541"/>
                  </a:lnTo>
                  <a:cubicBezTo>
                    <a:pt x="1021756" y="1147258"/>
                    <a:pt x="1043959" y="1156516"/>
                    <a:pt x="1067705" y="1156516"/>
                  </a:cubicBezTo>
                  <a:lnTo>
                    <a:pt x="1067791" y="1156516"/>
                  </a:lnTo>
                  <a:cubicBezTo>
                    <a:pt x="1091451" y="1156516"/>
                    <a:pt x="1113739" y="1147258"/>
                    <a:pt x="1130541" y="1130541"/>
                  </a:cubicBezTo>
                  <a:cubicBezTo>
                    <a:pt x="1165002" y="1095908"/>
                    <a:pt x="1165002" y="1039673"/>
                    <a:pt x="1130456" y="1005126"/>
                  </a:cubicBezTo>
                  <a:moveTo>
                    <a:pt x="150190" y="710060"/>
                  </a:moveTo>
                  <a:cubicBezTo>
                    <a:pt x="75438" y="635308"/>
                    <a:pt x="34290" y="535867"/>
                    <a:pt x="34290" y="430168"/>
                  </a:cubicBezTo>
                  <a:cubicBezTo>
                    <a:pt x="34290" y="324469"/>
                    <a:pt x="75438" y="225028"/>
                    <a:pt x="150190" y="150276"/>
                  </a:cubicBezTo>
                  <a:cubicBezTo>
                    <a:pt x="224942" y="75524"/>
                    <a:pt x="324383" y="34376"/>
                    <a:pt x="430082" y="34376"/>
                  </a:cubicBezTo>
                  <a:cubicBezTo>
                    <a:pt x="535781" y="34376"/>
                    <a:pt x="635222" y="75524"/>
                    <a:pt x="709975" y="150276"/>
                  </a:cubicBezTo>
                  <a:cubicBezTo>
                    <a:pt x="846363" y="286664"/>
                    <a:pt x="864965" y="499948"/>
                    <a:pt x="754208" y="657511"/>
                  </a:cubicBezTo>
                  <a:cubicBezTo>
                    <a:pt x="741178" y="676113"/>
                    <a:pt x="726262" y="693772"/>
                    <a:pt x="709975" y="710146"/>
                  </a:cubicBezTo>
                  <a:cubicBezTo>
                    <a:pt x="693429" y="726691"/>
                    <a:pt x="675685" y="741521"/>
                    <a:pt x="657168" y="754466"/>
                  </a:cubicBezTo>
                  <a:cubicBezTo>
                    <a:pt x="499777" y="865051"/>
                    <a:pt x="286579" y="846363"/>
                    <a:pt x="150190" y="710060"/>
                  </a:cubicBezTo>
                  <a:moveTo>
                    <a:pt x="695315" y="768696"/>
                  </a:moveTo>
                  <a:cubicBezTo>
                    <a:pt x="700802" y="764410"/>
                    <a:pt x="706203" y="759866"/>
                    <a:pt x="711603" y="755237"/>
                  </a:cubicBezTo>
                  <a:cubicBezTo>
                    <a:pt x="713232" y="753780"/>
                    <a:pt x="714860" y="752408"/>
                    <a:pt x="716489" y="750951"/>
                  </a:cubicBezTo>
                  <a:cubicBezTo>
                    <a:pt x="722576" y="745550"/>
                    <a:pt x="728491" y="740064"/>
                    <a:pt x="734320" y="734235"/>
                  </a:cubicBezTo>
                  <a:cubicBezTo>
                    <a:pt x="740064" y="728491"/>
                    <a:pt x="745636" y="722490"/>
                    <a:pt x="751037" y="716489"/>
                  </a:cubicBezTo>
                  <a:cubicBezTo>
                    <a:pt x="752408" y="714946"/>
                    <a:pt x="753780" y="713403"/>
                    <a:pt x="755151" y="711775"/>
                  </a:cubicBezTo>
                  <a:cubicBezTo>
                    <a:pt x="759866" y="706374"/>
                    <a:pt x="764324" y="700973"/>
                    <a:pt x="768782" y="695401"/>
                  </a:cubicBezTo>
                  <a:cubicBezTo>
                    <a:pt x="769296" y="694715"/>
                    <a:pt x="769896" y="694115"/>
                    <a:pt x="770411" y="693429"/>
                  </a:cubicBezTo>
                  <a:lnTo>
                    <a:pt x="844048" y="767067"/>
                  </a:lnTo>
                  <a:lnTo>
                    <a:pt x="767153" y="843962"/>
                  </a:lnTo>
                  <a:lnTo>
                    <a:pt x="693515" y="770325"/>
                  </a:lnTo>
                  <a:cubicBezTo>
                    <a:pt x="694029" y="769810"/>
                    <a:pt x="694629" y="769210"/>
                    <a:pt x="695315" y="768696"/>
                  </a:cubicBezTo>
                  <a:moveTo>
                    <a:pt x="1106195" y="1106195"/>
                  </a:moveTo>
                  <a:cubicBezTo>
                    <a:pt x="1095908" y="1116482"/>
                    <a:pt x="1082192" y="1122140"/>
                    <a:pt x="1067705" y="1122140"/>
                  </a:cubicBezTo>
                  <a:lnTo>
                    <a:pt x="1067705" y="1122140"/>
                  </a:lnTo>
                  <a:cubicBezTo>
                    <a:pt x="1053217" y="1122140"/>
                    <a:pt x="1039587" y="1116482"/>
                    <a:pt x="1029300" y="1106281"/>
                  </a:cubicBezTo>
                  <a:lnTo>
                    <a:pt x="791327" y="868308"/>
                  </a:lnTo>
                  <a:lnTo>
                    <a:pt x="868223" y="791413"/>
                  </a:lnTo>
                  <a:lnTo>
                    <a:pt x="1106281" y="1029386"/>
                  </a:lnTo>
                  <a:cubicBezTo>
                    <a:pt x="1127370" y="1050560"/>
                    <a:pt x="1127370" y="1085021"/>
                    <a:pt x="1106195" y="1106195"/>
                  </a:cubicBezTo>
                </a:path>
              </a:pathLst>
            </a:custGeom>
            <a:grpFill/>
            <a:ln w="8572" cap="flat">
              <a:noFill/>
              <a:prstDash val="solid"/>
              <a:miter/>
            </a:ln>
          </p:spPr>
          <p:txBody>
            <a:bodyPr rtlCol="0" anchor="ctr"/>
            <a:lstStyle/>
            <a:p>
              <a:endParaRPr lang="en-US" sz="1349"/>
            </a:p>
          </p:txBody>
        </p:sp>
      </p:grpSp>
      <p:grpSp>
        <p:nvGrpSpPr>
          <p:cNvPr id="104" name="Group 103">
            <a:extLst>
              <a:ext uri="{FF2B5EF4-FFF2-40B4-BE49-F238E27FC236}">
                <a16:creationId xmlns:a16="http://schemas.microsoft.com/office/drawing/2014/main" id="{4478FBAF-73E1-46C0-844F-4CB5788AAAE4}"/>
              </a:ext>
            </a:extLst>
          </p:cNvPr>
          <p:cNvGrpSpPr/>
          <p:nvPr/>
        </p:nvGrpSpPr>
        <p:grpSpPr>
          <a:xfrm>
            <a:off x="2447569" y="4010438"/>
            <a:ext cx="319143" cy="219895"/>
            <a:chOff x="4378533" y="1246155"/>
            <a:chExt cx="1571998" cy="1083133"/>
          </a:xfrm>
          <a:solidFill>
            <a:schemeClr val="tx1"/>
          </a:solidFill>
        </p:grpSpPr>
        <p:sp>
          <p:nvSpPr>
            <p:cNvPr id="94" name="Freeform: Shape 93">
              <a:extLst>
                <a:ext uri="{FF2B5EF4-FFF2-40B4-BE49-F238E27FC236}">
                  <a16:creationId xmlns:a16="http://schemas.microsoft.com/office/drawing/2014/main" id="{66252457-9FE4-4CF9-92A0-A912B371836A}"/>
                </a:ext>
              </a:extLst>
            </p:cNvPr>
            <p:cNvSpPr/>
            <p:nvPr/>
          </p:nvSpPr>
          <p:spPr>
            <a:xfrm>
              <a:off x="4378533" y="1246155"/>
              <a:ext cx="1571998" cy="1083133"/>
            </a:xfrm>
            <a:custGeom>
              <a:avLst/>
              <a:gdLst>
                <a:gd name="connsiteX0" fmla="*/ 101156 w 827785"/>
                <a:gd name="connsiteY0" fmla="*/ 570357 h 570357"/>
                <a:gd name="connsiteX1" fmla="*/ 726567 w 827785"/>
                <a:gd name="connsiteY1" fmla="*/ 570357 h 570357"/>
                <a:gd name="connsiteX2" fmla="*/ 827786 w 827785"/>
                <a:gd name="connsiteY2" fmla="*/ 469138 h 570357"/>
                <a:gd name="connsiteX3" fmla="*/ 827786 w 827785"/>
                <a:gd name="connsiteY3" fmla="*/ 446977 h 570357"/>
                <a:gd name="connsiteX4" fmla="*/ 807783 w 827785"/>
                <a:gd name="connsiteY4" fmla="*/ 426974 h 570357"/>
                <a:gd name="connsiteX5" fmla="*/ 777367 w 827785"/>
                <a:gd name="connsiteY5" fmla="*/ 426974 h 570357"/>
                <a:gd name="connsiteX6" fmla="*/ 777367 w 827785"/>
                <a:gd name="connsiteY6" fmla="*/ 42482 h 570357"/>
                <a:gd name="connsiteX7" fmla="*/ 734885 w 827785"/>
                <a:gd name="connsiteY7" fmla="*/ 0 h 570357"/>
                <a:gd name="connsiteX8" fmla="*/ 92837 w 827785"/>
                <a:gd name="connsiteY8" fmla="*/ 0 h 570357"/>
                <a:gd name="connsiteX9" fmla="*/ 50356 w 827785"/>
                <a:gd name="connsiteY9" fmla="*/ 42482 h 570357"/>
                <a:gd name="connsiteX10" fmla="*/ 50356 w 827785"/>
                <a:gd name="connsiteY10" fmla="*/ 426974 h 570357"/>
                <a:gd name="connsiteX11" fmla="*/ 22796 w 827785"/>
                <a:gd name="connsiteY11" fmla="*/ 426974 h 570357"/>
                <a:gd name="connsiteX12" fmla="*/ 0 w 827785"/>
                <a:gd name="connsiteY12" fmla="*/ 449771 h 570357"/>
                <a:gd name="connsiteX13" fmla="*/ 0 w 827785"/>
                <a:gd name="connsiteY13" fmla="*/ 469138 h 570357"/>
                <a:gd name="connsiteX14" fmla="*/ 101156 w 827785"/>
                <a:gd name="connsiteY14" fmla="*/ 570357 h 570357"/>
                <a:gd name="connsiteX15" fmla="*/ 72453 w 827785"/>
                <a:gd name="connsiteY15" fmla="*/ 42482 h 570357"/>
                <a:gd name="connsiteX16" fmla="*/ 92837 w 827785"/>
                <a:gd name="connsiteY16" fmla="*/ 22098 h 570357"/>
                <a:gd name="connsiteX17" fmla="*/ 734885 w 827785"/>
                <a:gd name="connsiteY17" fmla="*/ 22098 h 570357"/>
                <a:gd name="connsiteX18" fmla="*/ 755269 w 827785"/>
                <a:gd name="connsiteY18" fmla="*/ 42482 h 570357"/>
                <a:gd name="connsiteX19" fmla="*/ 755269 w 827785"/>
                <a:gd name="connsiteY19" fmla="*/ 426974 h 570357"/>
                <a:gd name="connsiteX20" fmla="*/ 559054 w 827785"/>
                <a:gd name="connsiteY20" fmla="*/ 426974 h 570357"/>
                <a:gd name="connsiteX21" fmla="*/ 269684 w 827785"/>
                <a:gd name="connsiteY21" fmla="*/ 426974 h 570357"/>
                <a:gd name="connsiteX22" fmla="*/ 72453 w 827785"/>
                <a:gd name="connsiteY22" fmla="*/ 426974 h 570357"/>
                <a:gd name="connsiteX23" fmla="*/ 72453 w 827785"/>
                <a:gd name="connsiteY23" fmla="*/ 42482 h 570357"/>
                <a:gd name="connsiteX24" fmla="*/ 276415 w 827785"/>
                <a:gd name="connsiteY24" fmla="*/ 449072 h 570357"/>
                <a:gd name="connsiteX25" fmla="*/ 551307 w 827785"/>
                <a:gd name="connsiteY25" fmla="*/ 449072 h 570357"/>
                <a:gd name="connsiteX26" fmla="*/ 551307 w 827785"/>
                <a:gd name="connsiteY26" fmla="*/ 449517 h 570357"/>
                <a:gd name="connsiteX27" fmla="*/ 529146 w 827785"/>
                <a:gd name="connsiteY27" fmla="*/ 471678 h 570357"/>
                <a:gd name="connsiteX28" fmla="*/ 298640 w 827785"/>
                <a:gd name="connsiteY28" fmla="*/ 471678 h 570357"/>
                <a:gd name="connsiteX29" fmla="*/ 276479 w 827785"/>
                <a:gd name="connsiteY29" fmla="*/ 449517 h 570357"/>
                <a:gd name="connsiteX30" fmla="*/ 276479 w 827785"/>
                <a:gd name="connsiteY30" fmla="*/ 449072 h 570357"/>
                <a:gd name="connsiteX31" fmla="*/ 22034 w 827785"/>
                <a:gd name="connsiteY31" fmla="*/ 449771 h 570357"/>
                <a:gd name="connsiteX32" fmla="*/ 22733 w 827785"/>
                <a:gd name="connsiteY32" fmla="*/ 449072 h 570357"/>
                <a:gd name="connsiteX33" fmla="*/ 50292 w 827785"/>
                <a:gd name="connsiteY33" fmla="*/ 449072 h 570357"/>
                <a:gd name="connsiteX34" fmla="*/ 254254 w 827785"/>
                <a:gd name="connsiteY34" fmla="*/ 449072 h 570357"/>
                <a:gd name="connsiteX35" fmla="*/ 254254 w 827785"/>
                <a:gd name="connsiteY35" fmla="*/ 449517 h 570357"/>
                <a:gd name="connsiteX36" fmla="*/ 298514 w 827785"/>
                <a:gd name="connsiteY36" fmla="*/ 493776 h 570357"/>
                <a:gd name="connsiteX37" fmla="*/ 529019 w 827785"/>
                <a:gd name="connsiteY37" fmla="*/ 493776 h 570357"/>
                <a:gd name="connsiteX38" fmla="*/ 573278 w 827785"/>
                <a:gd name="connsiteY38" fmla="*/ 449517 h 570357"/>
                <a:gd name="connsiteX39" fmla="*/ 573278 w 827785"/>
                <a:gd name="connsiteY39" fmla="*/ 449072 h 570357"/>
                <a:gd name="connsiteX40" fmla="*/ 777240 w 827785"/>
                <a:gd name="connsiteY40" fmla="*/ 449072 h 570357"/>
                <a:gd name="connsiteX41" fmla="*/ 805497 w 827785"/>
                <a:gd name="connsiteY41" fmla="*/ 449072 h 570357"/>
                <a:gd name="connsiteX42" fmla="*/ 805497 w 827785"/>
                <a:gd name="connsiteY42" fmla="*/ 469138 h 570357"/>
                <a:gd name="connsiteX43" fmla="*/ 726377 w 827785"/>
                <a:gd name="connsiteY43" fmla="*/ 548259 h 570357"/>
                <a:gd name="connsiteX44" fmla="*/ 100965 w 827785"/>
                <a:gd name="connsiteY44" fmla="*/ 548259 h 570357"/>
                <a:gd name="connsiteX45" fmla="*/ 21844 w 827785"/>
                <a:gd name="connsiteY45" fmla="*/ 469138 h 570357"/>
                <a:gd name="connsiteX46" fmla="*/ 21844 w 827785"/>
                <a:gd name="connsiteY46" fmla="*/ 449771 h 570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27785" h="570357">
                  <a:moveTo>
                    <a:pt x="101156" y="570357"/>
                  </a:moveTo>
                  <a:lnTo>
                    <a:pt x="726567" y="570357"/>
                  </a:lnTo>
                  <a:cubicBezTo>
                    <a:pt x="782383" y="570357"/>
                    <a:pt x="827786" y="524955"/>
                    <a:pt x="827786" y="469138"/>
                  </a:cubicBezTo>
                  <a:lnTo>
                    <a:pt x="827786" y="446977"/>
                  </a:lnTo>
                  <a:cubicBezTo>
                    <a:pt x="827786" y="435991"/>
                    <a:pt x="818833" y="426974"/>
                    <a:pt x="807783" y="426974"/>
                  </a:cubicBezTo>
                  <a:lnTo>
                    <a:pt x="777367" y="426974"/>
                  </a:lnTo>
                  <a:lnTo>
                    <a:pt x="777367" y="42482"/>
                  </a:lnTo>
                  <a:cubicBezTo>
                    <a:pt x="777367" y="19050"/>
                    <a:pt x="758317" y="0"/>
                    <a:pt x="734885" y="0"/>
                  </a:cubicBezTo>
                  <a:lnTo>
                    <a:pt x="92837" y="0"/>
                  </a:lnTo>
                  <a:cubicBezTo>
                    <a:pt x="69406" y="0"/>
                    <a:pt x="50356" y="19050"/>
                    <a:pt x="50356" y="42482"/>
                  </a:cubicBezTo>
                  <a:lnTo>
                    <a:pt x="50356" y="426974"/>
                  </a:lnTo>
                  <a:lnTo>
                    <a:pt x="22796" y="426974"/>
                  </a:lnTo>
                  <a:cubicBezTo>
                    <a:pt x="10223" y="426974"/>
                    <a:pt x="0" y="437198"/>
                    <a:pt x="0" y="449771"/>
                  </a:cubicBezTo>
                  <a:lnTo>
                    <a:pt x="0" y="469138"/>
                  </a:lnTo>
                  <a:cubicBezTo>
                    <a:pt x="-63" y="524955"/>
                    <a:pt x="45339" y="570357"/>
                    <a:pt x="101156" y="570357"/>
                  </a:cubicBezTo>
                  <a:close/>
                  <a:moveTo>
                    <a:pt x="72453" y="42482"/>
                  </a:moveTo>
                  <a:cubicBezTo>
                    <a:pt x="72453" y="31242"/>
                    <a:pt x="81597" y="22098"/>
                    <a:pt x="92837" y="22098"/>
                  </a:cubicBezTo>
                  <a:lnTo>
                    <a:pt x="734885" y="22098"/>
                  </a:lnTo>
                  <a:cubicBezTo>
                    <a:pt x="746125" y="22098"/>
                    <a:pt x="755269" y="31242"/>
                    <a:pt x="755269" y="42482"/>
                  </a:cubicBezTo>
                  <a:lnTo>
                    <a:pt x="755269" y="426974"/>
                  </a:lnTo>
                  <a:lnTo>
                    <a:pt x="559054" y="426974"/>
                  </a:lnTo>
                  <a:lnTo>
                    <a:pt x="269684" y="426974"/>
                  </a:lnTo>
                  <a:lnTo>
                    <a:pt x="72453" y="426974"/>
                  </a:lnTo>
                  <a:lnTo>
                    <a:pt x="72453" y="42482"/>
                  </a:lnTo>
                  <a:close/>
                  <a:moveTo>
                    <a:pt x="276415" y="449072"/>
                  </a:moveTo>
                  <a:lnTo>
                    <a:pt x="551307" y="449072"/>
                  </a:lnTo>
                  <a:lnTo>
                    <a:pt x="551307" y="449517"/>
                  </a:lnTo>
                  <a:cubicBezTo>
                    <a:pt x="551307" y="461772"/>
                    <a:pt x="541338" y="471678"/>
                    <a:pt x="529146" y="471678"/>
                  </a:cubicBezTo>
                  <a:lnTo>
                    <a:pt x="298640" y="471678"/>
                  </a:lnTo>
                  <a:cubicBezTo>
                    <a:pt x="286385" y="471678"/>
                    <a:pt x="276479" y="461709"/>
                    <a:pt x="276479" y="449517"/>
                  </a:cubicBezTo>
                  <a:lnTo>
                    <a:pt x="276479" y="449072"/>
                  </a:lnTo>
                  <a:close/>
                  <a:moveTo>
                    <a:pt x="22034" y="449771"/>
                  </a:moveTo>
                  <a:cubicBezTo>
                    <a:pt x="22034" y="449390"/>
                    <a:pt x="22352" y="449072"/>
                    <a:pt x="22733" y="449072"/>
                  </a:cubicBezTo>
                  <a:lnTo>
                    <a:pt x="50292" y="449072"/>
                  </a:lnTo>
                  <a:lnTo>
                    <a:pt x="254254" y="449072"/>
                  </a:lnTo>
                  <a:lnTo>
                    <a:pt x="254254" y="449517"/>
                  </a:lnTo>
                  <a:cubicBezTo>
                    <a:pt x="254254" y="473964"/>
                    <a:pt x="274129" y="493776"/>
                    <a:pt x="298514" y="493776"/>
                  </a:cubicBezTo>
                  <a:lnTo>
                    <a:pt x="529019" y="493776"/>
                  </a:lnTo>
                  <a:cubicBezTo>
                    <a:pt x="553466" y="493776"/>
                    <a:pt x="573278" y="473901"/>
                    <a:pt x="573278" y="449517"/>
                  </a:cubicBezTo>
                  <a:lnTo>
                    <a:pt x="573278" y="449072"/>
                  </a:lnTo>
                  <a:lnTo>
                    <a:pt x="777240" y="449072"/>
                  </a:lnTo>
                  <a:lnTo>
                    <a:pt x="805497" y="449072"/>
                  </a:lnTo>
                  <a:lnTo>
                    <a:pt x="805497" y="469138"/>
                  </a:lnTo>
                  <a:cubicBezTo>
                    <a:pt x="805497" y="512763"/>
                    <a:pt x="770001" y="548259"/>
                    <a:pt x="726377" y="548259"/>
                  </a:cubicBezTo>
                  <a:lnTo>
                    <a:pt x="100965" y="548259"/>
                  </a:lnTo>
                  <a:cubicBezTo>
                    <a:pt x="57340" y="548259"/>
                    <a:pt x="21844" y="512763"/>
                    <a:pt x="21844" y="469138"/>
                  </a:cubicBezTo>
                  <a:lnTo>
                    <a:pt x="21844" y="449771"/>
                  </a:lnTo>
                  <a:close/>
                </a:path>
              </a:pathLst>
            </a:custGeom>
            <a:grpFill/>
            <a:ln w="6350"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76C55DF1-9FE4-4CEC-A48E-4438CC0B9907}"/>
                </a:ext>
              </a:extLst>
            </p:cNvPr>
            <p:cNvSpPr/>
            <p:nvPr/>
          </p:nvSpPr>
          <p:spPr>
            <a:xfrm>
              <a:off x="4587393" y="1352396"/>
              <a:ext cx="1154036" cy="643100"/>
            </a:xfrm>
            <a:custGeom>
              <a:avLst/>
              <a:gdLst>
                <a:gd name="connsiteX0" fmla="*/ 607695 w 607694"/>
                <a:gd name="connsiteY0" fmla="*/ 300927 h 338645"/>
                <a:gd name="connsiteX1" fmla="*/ 607695 w 607694"/>
                <a:gd name="connsiteY1" fmla="*/ 37719 h 338645"/>
                <a:gd name="connsiteX2" fmla="*/ 569976 w 607694"/>
                <a:gd name="connsiteY2" fmla="*/ 0 h 338645"/>
                <a:gd name="connsiteX3" fmla="*/ 37719 w 607694"/>
                <a:gd name="connsiteY3" fmla="*/ 0 h 338645"/>
                <a:gd name="connsiteX4" fmla="*/ 0 w 607694"/>
                <a:gd name="connsiteY4" fmla="*/ 37719 h 338645"/>
                <a:gd name="connsiteX5" fmla="*/ 0 w 607694"/>
                <a:gd name="connsiteY5" fmla="*/ 300927 h 338645"/>
                <a:gd name="connsiteX6" fmla="*/ 37719 w 607694"/>
                <a:gd name="connsiteY6" fmla="*/ 338646 h 338645"/>
                <a:gd name="connsiteX7" fmla="*/ 569976 w 607694"/>
                <a:gd name="connsiteY7" fmla="*/ 338646 h 338645"/>
                <a:gd name="connsiteX8" fmla="*/ 607695 w 607694"/>
                <a:gd name="connsiteY8" fmla="*/ 300927 h 338645"/>
                <a:gd name="connsiteX9" fmla="*/ 22161 w 607694"/>
                <a:gd name="connsiteY9" fmla="*/ 300927 h 338645"/>
                <a:gd name="connsiteX10" fmla="*/ 22161 w 607694"/>
                <a:gd name="connsiteY10" fmla="*/ 37719 h 338645"/>
                <a:gd name="connsiteX11" fmla="*/ 37782 w 607694"/>
                <a:gd name="connsiteY11" fmla="*/ 22098 h 338645"/>
                <a:gd name="connsiteX12" fmla="*/ 570039 w 607694"/>
                <a:gd name="connsiteY12" fmla="*/ 22098 h 338645"/>
                <a:gd name="connsiteX13" fmla="*/ 585660 w 607694"/>
                <a:gd name="connsiteY13" fmla="*/ 37719 h 338645"/>
                <a:gd name="connsiteX14" fmla="*/ 585660 w 607694"/>
                <a:gd name="connsiteY14" fmla="*/ 300927 h 338645"/>
                <a:gd name="connsiteX15" fmla="*/ 570039 w 607694"/>
                <a:gd name="connsiteY15" fmla="*/ 316548 h 338645"/>
                <a:gd name="connsiteX16" fmla="*/ 37782 w 607694"/>
                <a:gd name="connsiteY16" fmla="*/ 316548 h 338645"/>
                <a:gd name="connsiteX17" fmla="*/ 22161 w 607694"/>
                <a:gd name="connsiteY17" fmla="*/ 300927 h 33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7694" h="338645">
                  <a:moveTo>
                    <a:pt x="607695" y="300927"/>
                  </a:moveTo>
                  <a:lnTo>
                    <a:pt x="607695" y="37719"/>
                  </a:lnTo>
                  <a:cubicBezTo>
                    <a:pt x="607695" y="16955"/>
                    <a:pt x="590804" y="0"/>
                    <a:pt x="569976" y="0"/>
                  </a:cubicBezTo>
                  <a:lnTo>
                    <a:pt x="37719" y="0"/>
                  </a:lnTo>
                  <a:cubicBezTo>
                    <a:pt x="16954" y="0"/>
                    <a:pt x="0" y="16891"/>
                    <a:pt x="0" y="37719"/>
                  </a:cubicBezTo>
                  <a:lnTo>
                    <a:pt x="0" y="300927"/>
                  </a:lnTo>
                  <a:cubicBezTo>
                    <a:pt x="0" y="321691"/>
                    <a:pt x="16891" y="338646"/>
                    <a:pt x="37719" y="338646"/>
                  </a:cubicBezTo>
                  <a:lnTo>
                    <a:pt x="569976" y="338646"/>
                  </a:lnTo>
                  <a:cubicBezTo>
                    <a:pt x="590804" y="338646"/>
                    <a:pt x="607695" y="321755"/>
                    <a:pt x="607695" y="300927"/>
                  </a:cubicBezTo>
                  <a:close/>
                  <a:moveTo>
                    <a:pt x="22161" y="300927"/>
                  </a:moveTo>
                  <a:lnTo>
                    <a:pt x="22161" y="37719"/>
                  </a:lnTo>
                  <a:cubicBezTo>
                    <a:pt x="22161" y="29147"/>
                    <a:pt x="29146" y="22098"/>
                    <a:pt x="37782" y="22098"/>
                  </a:cubicBezTo>
                  <a:lnTo>
                    <a:pt x="570039" y="22098"/>
                  </a:lnTo>
                  <a:cubicBezTo>
                    <a:pt x="578676" y="22098"/>
                    <a:pt x="585660" y="29083"/>
                    <a:pt x="585660" y="37719"/>
                  </a:cubicBezTo>
                  <a:lnTo>
                    <a:pt x="585660" y="300927"/>
                  </a:lnTo>
                  <a:cubicBezTo>
                    <a:pt x="585660" y="309563"/>
                    <a:pt x="578676" y="316548"/>
                    <a:pt x="570039" y="316548"/>
                  </a:cubicBezTo>
                  <a:lnTo>
                    <a:pt x="37782" y="316548"/>
                  </a:lnTo>
                  <a:cubicBezTo>
                    <a:pt x="29146" y="316548"/>
                    <a:pt x="22161" y="309563"/>
                    <a:pt x="22161" y="300927"/>
                  </a:cubicBezTo>
                  <a:close/>
                </a:path>
              </a:pathLst>
            </a:custGeom>
            <a:grpFill/>
            <a:ln w="6350" cap="flat">
              <a:noFill/>
              <a:prstDash val="solid"/>
              <a:miter/>
            </a:ln>
          </p:spPr>
          <p:txBody>
            <a:bodyPr rtlCol="0" anchor="ctr"/>
            <a:lstStyle/>
            <a:p>
              <a:endParaRPr lang="en-US" sz="1349"/>
            </a:p>
          </p:txBody>
        </p:sp>
      </p:grpSp>
    </p:spTree>
    <p:extLst>
      <p:ext uri="{BB962C8B-B14F-4D97-AF65-F5344CB8AC3E}">
        <p14:creationId xmlns:p14="http://schemas.microsoft.com/office/powerpoint/2010/main" val="37152896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fade">
                                      <p:cBhvr>
                                        <p:cTn id="11" dur="500"/>
                                        <p:tgtEl>
                                          <p:spTgt spid="6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fade">
                                      <p:cBhvr>
                                        <p:cTn id="15" dur="500"/>
                                        <p:tgtEl>
                                          <p:spTgt spid="6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fade">
                                      <p:cBhvr>
                                        <p:cTn id="27" dur="500"/>
                                        <p:tgtEl>
                                          <p:spTgt spid="6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fade">
                                      <p:cBhvr>
                                        <p:cTn id="31" dur="500"/>
                                        <p:tgtEl>
                                          <p:spTgt spid="5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6000"/>
                            </p:stCondLst>
                            <p:childTnLst>
                              <p:par>
                                <p:cTn id="53" presetID="21" presetClass="entr" presetSubtype="1"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heel(1)">
                                      <p:cBhvr>
                                        <p:cTn id="55" dur="1000"/>
                                        <p:tgtEl>
                                          <p:spTgt spid="12"/>
                                        </p:tgtEl>
                                      </p:cBhvr>
                                    </p:animEffect>
                                  </p:childTnLst>
                                </p:cTn>
                              </p:par>
                            </p:childTnLst>
                          </p:cTn>
                        </p:par>
                        <p:par>
                          <p:cTn id="56" fill="hold">
                            <p:stCondLst>
                              <p:cond delay="7000"/>
                            </p:stCondLst>
                            <p:childTnLst>
                              <p:par>
                                <p:cTn id="57" presetID="10" presetClass="entr" presetSubtype="0" fill="hold" nodeType="after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8000"/>
                            </p:stCondLst>
                            <p:childTnLst>
                              <p:par>
                                <p:cTn id="65" presetID="21" presetClass="entr" presetSubtype="1"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heel(1)">
                                      <p:cBhvr>
                                        <p:cTn id="67" dur="1000"/>
                                        <p:tgtEl>
                                          <p:spTgt spid="13"/>
                                        </p:tgtEl>
                                      </p:cBhvr>
                                    </p:animEffect>
                                  </p:childTnLst>
                                </p:cTn>
                              </p:par>
                            </p:childTnLst>
                          </p:cTn>
                        </p:par>
                        <p:par>
                          <p:cTn id="68" fill="hold">
                            <p:stCondLst>
                              <p:cond delay="9000"/>
                            </p:stCondLst>
                            <p:childTnLst>
                              <p:par>
                                <p:cTn id="69" presetID="10" presetClass="entr" presetSubtype="0" fill="hold" nodeType="after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fade">
                                      <p:cBhvr>
                                        <p:cTn id="71" dur="500"/>
                                        <p:tgtEl>
                                          <p:spTgt spid="104"/>
                                        </p:tgtEl>
                                      </p:cBhvr>
                                    </p:animEffect>
                                  </p:childTnLst>
                                </p:cTn>
                              </p:par>
                            </p:childTnLst>
                          </p:cTn>
                        </p:par>
                        <p:par>
                          <p:cTn id="72" fill="hold">
                            <p:stCondLst>
                              <p:cond delay="9500"/>
                            </p:stCondLst>
                            <p:childTnLst>
                              <p:par>
                                <p:cTn id="73" presetID="10" presetClass="entr" presetSubtype="0"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500"/>
                                        <p:tgtEl>
                                          <p:spTgt spid="16"/>
                                        </p:tgtEl>
                                      </p:cBhvr>
                                    </p:animEffect>
                                  </p:childTnLst>
                                </p:cTn>
                              </p:par>
                            </p:childTnLst>
                          </p:cTn>
                        </p:par>
                        <p:par>
                          <p:cTn id="76" fill="hold">
                            <p:stCondLst>
                              <p:cond delay="10000"/>
                            </p:stCondLst>
                            <p:childTnLst>
                              <p:par>
                                <p:cTn id="77" presetID="21" presetClass="entr" presetSubtype="1"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heel(1)">
                                      <p:cBhvr>
                                        <p:cTn id="79" dur="1000"/>
                                        <p:tgtEl>
                                          <p:spTgt spid="14"/>
                                        </p:tgtEl>
                                      </p:cBhvr>
                                    </p:animEffect>
                                  </p:childTnLst>
                                </p:cTn>
                              </p:par>
                            </p:childTnLst>
                          </p:cTn>
                        </p:par>
                        <p:par>
                          <p:cTn id="80" fill="hold">
                            <p:stCondLst>
                              <p:cond delay="11000"/>
                            </p:stCondLst>
                            <p:childTnLst>
                              <p:par>
                                <p:cTn id="81" presetID="10" presetClass="entr" presetSubtype="0" fill="hold" nodeType="afterEffect">
                                  <p:stCondLst>
                                    <p:cond delay="0"/>
                                  </p:stCondLst>
                                  <p:childTnLst>
                                    <p:set>
                                      <p:cBhvr>
                                        <p:cTn id="82" dur="1" fill="hold">
                                          <p:stCondLst>
                                            <p:cond delay="0"/>
                                          </p:stCondLst>
                                        </p:cTn>
                                        <p:tgtEl>
                                          <p:spTgt spid="78"/>
                                        </p:tgtEl>
                                        <p:attrNameLst>
                                          <p:attrName>style.visibility</p:attrName>
                                        </p:attrNameLst>
                                      </p:cBhvr>
                                      <p:to>
                                        <p:strVal val="visible"/>
                                      </p:to>
                                    </p:set>
                                    <p:animEffect transition="in" filter="fade">
                                      <p:cBhvr>
                                        <p:cTn id="83" dur="500"/>
                                        <p:tgtEl>
                                          <p:spTgt spid="78"/>
                                        </p:tgtEl>
                                      </p:cBhvr>
                                    </p:animEffect>
                                  </p:childTnLst>
                                </p:cTn>
                              </p:par>
                            </p:childTnLst>
                          </p:cTn>
                        </p:par>
                        <p:par>
                          <p:cTn id="84" fill="hold">
                            <p:stCondLst>
                              <p:cond delay="11500"/>
                            </p:stCondLst>
                            <p:childTnLst>
                              <p:par>
                                <p:cTn id="85" presetID="10" presetClass="entr" presetSubtype="0" fill="hold" grpId="0" nodeType="after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fade">
                                      <p:cBhvr>
                                        <p:cTn id="8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65" grpId="0" animBg="1"/>
      <p:bldP spid="3" grpId="0"/>
      <p:bldP spid="9" grpId="0"/>
      <p:bldP spid="11" grpId="0"/>
      <p:bldGraphic spid="12" grpId="0">
        <p:bldAsOne/>
      </p:bldGraphic>
      <p:bldGraphic spid="13" grpId="0">
        <p:bldAsOne/>
      </p:bldGraphic>
      <p:bldGraphic spid="14" grpId="0">
        <p:bldAsOne/>
      </p:bldGraphic>
      <p:bldP spid="15" grpId="0"/>
      <p:bldP spid="16" grpId="0"/>
      <p:bldP spid="17" grpId="0"/>
      <p:bldP spid="19" grpId="0" animBg="1"/>
      <p:bldP spid="57" grpId="0" animBg="1"/>
      <p:bldP spid="61" grpId="0" animBg="1"/>
      <p:bldP spid="67" grpId="0" animBg="1"/>
      <p:bldP spid="69" grpId="0" animBg="1"/>
      <p:bldP spid="7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E9BAF37C-5507-4338-B9A3-A6568880DB81}"/>
              </a:ext>
            </a:extLst>
          </p:cNvPr>
          <p:cNvSpPr>
            <a:spLocks noGrp="1"/>
          </p:cNvSpPr>
          <p:nvPr>
            <p:ph type="pic" sz="quarter" idx="13"/>
          </p:nvPr>
        </p:nvSpPr>
        <p:spPr/>
      </p:sp>
      <p:sp>
        <p:nvSpPr>
          <p:cNvPr id="86" name="Freeform: Shape 85">
            <a:extLst>
              <a:ext uri="{FF2B5EF4-FFF2-40B4-BE49-F238E27FC236}">
                <a16:creationId xmlns:a16="http://schemas.microsoft.com/office/drawing/2014/main" id="{25E8726C-A78A-46F3-8D0B-0BE08C7E1C46}"/>
              </a:ext>
            </a:extLst>
          </p:cNvPr>
          <p:cNvSpPr/>
          <p:nvPr/>
        </p:nvSpPr>
        <p:spPr>
          <a:xfrm>
            <a:off x="5490757" y="3460048"/>
            <a:ext cx="218183" cy="170139"/>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4"/>
          </a:solidFill>
          <a:ln w="8572" cap="flat">
            <a:noFill/>
            <a:prstDash val="solid"/>
            <a:miter/>
          </a:ln>
        </p:spPr>
        <p:txBody>
          <a:bodyPr rtlCol="0" anchor="ctr"/>
          <a:lstStyle/>
          <a:p>
            <a:endParaRPr lang="en-US" sz="1349"/>
          </a:p>
        </p:txBody>
      </p:sp>
      <p:sp>
        <p:nvSpPr>
          <p:cNvPr id="60" name="Freeform 55">
            <a:extLst>
              <a:ext uri="{FF2B5EF4-FFF2-40B4-BE49-F238E27FC236}">
                <a16:creationId xmlns:a16="http://schemas.microsoft.com/office/drawing/2014/main" id="{2526BA5D-E5C3-4E52-BF37-5C2FFFEC008E}"/>
              </a:ext>
            </a:extLst>
          </p:cNvPr>
          <p:cNvSpPr/>
          <p:nvPr/>
        </p:nvSpPr>
        <p:spPr>
          <a:xfrm>
            <a:off x="8012089" y="5353326"/>
            <a:ext cx="1131912" cy="1504674"/>
          </a:xfrm>
          <a:custGeom>
            <a:avLst/>
            <a:gdLst>
              <a:gd name="connsiteX0" fmla="*/ 1003248 w 1509413"/>
              <a:gd name="connsiteY0" fmla="*/ 0 h 2006493"/>
              <a:gd name="connsiteX1" fmla="*/ 1481455 w 1509413"/>
              <a:gd name="connsiteY1" fmla="*/ 121087 h 2006493"/>
              <a:gd name="connsiteX2" fmla="*/ 1509413 w 1509413"/>
              <a:gd name="connsiteY2" fmla="*/ 138072 h 2006493"/>
              <a:gd name="connsiteX3" fmla="*/ 1509413 w 1509413"/>
              <a:gd name="connsiteY3" fmla="*/ 1868422 h 2006493"/>
              <a:gd name="connsiteX4" fmla="*/ 1481455 w 1509413"/>
              <a:gd name="connsiteY4" fmla="*/ 1885407 h 2006493"/>
              <a:gd name="connsiteX5" fmla="*/ 1003248 w 1509413"/>
              <a:gd name="connsiteY5" fmla="*/ 2006493 h 2006493"/>
              <a:gd name="connsiteX6" fmla="*/ 0 w 1509413"/>
              <a:gd name="connsiteY6" fmla="*/ 1003247 h 2006493"/>
              <a:gd name="connsiteX7" fmla="*/ 1003248 w 1509413"/>
              <a:gd name="connsiteY7" fmla="*/ 0 h 2006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9413" h="2006493">
                <a:moveTo>
                  <a:pt x="1003248" y="0"/>
                </a:moveTo>
                <a:cubicBezTo>
                  <a:pt x="1176397" y="0"/>
                  <a:pt x="1339302" y="43864"/>
                  <a:pt x="1481455" y="121087"/>
                </a:cubicBezTo>
                <a:lnTo>
                  <a:pt x="1509413" y="138072"/>
                </a:lnTo>
                <a:lnTo>
                  <a:pt x="1509413" y="1868422"/>
                </a:lnTo>
                <a:lnTo>
                  <a:pt x="1481455" y="1885407"/>
                </a:lnTo>
                <a:cubicBezTo>
                  <a:pt x="1339302" y="1962629"/>
                  <a:pt x="1176397" y="2006493"/>
                  <a:pt x="1003248" y="2006493"/>
                </a:cubicBezTo>
                <a:cubicBezTo>
                  <a:pt x="449169" y="2006493"/>
                  <a:pt x="0" y="1557324"/>
                  <a:pt x="0" y="1003247"/>
                </a:cubicBezTo>
                <a:cubicBezTo>
                  <a:pt x="0" y="449168"/>
                  <a:pt x="449169" y="0"/>
                  <a:pt x="1003248" y="0"/>
                </a:cubicBezTo>
                <a:close/>
              </a:path>
            </a:pathLst>
          </a:custGeom>
          <a:solidFill>
            <a:schemeClr val="accent2">
              <a:lumMod val="40000"/>
              <a:lumOff val="60000"/>
            </a:schemeClr>
          </a:solidFill>
          <a:ln w="8826" cap="flat">
            <a:noFill/>
            <a:prstDash val="solid"/>
            <a:miter/>
          </a:ln>
        </p:spPr>
        <p:txBody>
          <a:bodyPr rtlCol="0" anchor="ctr"/>
          <a:lstStyle/>
          <a:p>
            <a:endParaRPr lang="en-US" sz="1349"/>
          </a:p>
        </p:txBody>
      </p:sp>
      <p:sp>
        <p:nvSpPr>
          <p:cNvPr id="5" name="PsHolder4">
            <a:extLst>
              <a:ext uri="{FF2B5EF4-FFF2-40B4-BE49-F238E27FC236}">
                <a16:creationId xmlns:a16="http://schemas.microsoft.com/office/drawing/2014/main" id="{2116B248-C8B9-4258-84FC-297193C8475A}"/>
              </a:ext>
            </a:extLst>
          </p:cNvPr>
          <p:cNvSpPr>
            <a:spLocks noGrp="1"/>
          </p:cNvSpPr>
          <p:nvPr>
            <p:ph type="pic" sz="quarter" idx="12"/>
          </p:nvPr>
        </p:nvSpPr>
        <p:spPr/>
      </p:sp>
      <p:sp>
        <p:nvSpPr>
          <p:cNvPr id="46" name="Rectangle 45">
            <a:extLst>
              <a:ext uri="{FF2B5EF4-FFF2-40B4-BE49-F238E27FC236}">
                <a16:creationId xmlns:a16="http://schemas.microsoft.com/office/drawing/2014/main" id="{D6ADB19C-270F-4097-B166-46E8D7F5BFAB}"/>
              </a:ext>
            </a:extLst>
          </p:cNvPr>
          <p:cNvSpPr/>
          <p:nvPr/>
        </p:nvSpPr>
        <p:spPr>
          <a:xfrm>
            <a:off x="2562716" y="1830916"/>
            <a:ext cx="2308493" cy="3071443"/>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44" name="Group 43">
            <a:extLst>
              <a:ext uri="{FF2B5EF4-FFF2-40B4-BE49-F238E27FC236}">
                <a16:creationId xmlns:a16="http://schemas.microsoft.com/office/drawing/2014/main" id="{A84CDEB1-596F-4FF6-8B98-5AD5D3A96D64}"/>
              </a:ext>
            </a:extLst>
          </p:cNvPr>
          <p:cNvGrpSpPr/>
          <p:nvPr/>
        </p:nvGrpSpPr>
        <p:grpSpPr>
          <a:xfrm>
            <a:off x="363165" y="702894"/>
            <a:ext cx="515374" cy="1821253"/>
            <a:chOff x="334603" y="229486"/>
            <a:chExt cx="881955" cy="3116693"/>
          </a:xfrm>
          <a:solidFill>
            <a:schemeClr val="accent4"/>
          </a:solidFill>
        </p:grpSpPr>
        <p:sp>
          <p:nvSpPr>
            <p:cNvPr id="34" name="Freeform: Shape 33">
              <a:extLst>
                <a:ext uri="{FF2B5EF4-FFF2-40B4-BE49-F238E27FC236}">
                  <a16:creationId xmlns:a16="http://schemas.microsoft.com/office/drawing/2014/main" id="{C4503135-36D1-4256-ABD7-4CCC8E4DA01F}"/>
                </a:ext>
              </a:extLst>
            </p:cNvPr>
            <p:cNvSpPr/>
            <p:nvPr/>
          </p:nvSpPr>
          <p:spPr>
            <a:xfrm rot="5400000">
              <a:off x="1076675"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98028BC5-5B19-4BE6-8400-45E7D4D81C38}"/>
                </a:ext>
              </a:extLst>
            </p:cNvPr>
            <p:cNvSpPr/>
            <p:nvPr/>
          </p:nvSpPr>
          <p:spPr>
            <a:xfrm rot="5400000">
              <a:off x="1076675"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09C6A81C-1099-4C44-9398-A8A5D05107E2}"/>
                </a:ext>
              </a:extLst>
            </p:cNvPr>
            <p:cNvSpPr/>
            <p:nvPr/>
          </p:nvSpPr>
          <p:spPr>
            <a:xfrm rot="5400000">
              <a:off x="1076675"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F147ACC1-E16F-4CC0-9A71-39B72D88DB09}"/>
                </a:ext>
              </a:extLst>
            </p:cNvPr>
            <p:cNvSpPr/>
            <p:nvPr/>
          </p:nvSpPr>
          <p:spPr>
            <a:xfrm rot="5400000">
              <a:off x="1076675"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2E9A2390-734A-4D16-95DD-EC1B9C03A328}"/>
                </a:ext>
              </a:extLst>
            </p:cNvPr>
            <p:cNvSpPr/>
            <p:nvPr/>
          </p:nvSpPr>
          <p:spPr>
            <a:xfrm rot="5400000">
              <a:off x="1076675"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C25D83E2-3659-4F97-8F65-9B4D7F517ADA}"/>
                </a:ext>
              </a:extLst>
            </p:cNvPr>
            <p:cNvSpPr/>
            <p:nvPr/>
          </p:nvSpPr>
          <p:spPr>
            <a:xfrm rot="5400000">
              <a:off x="1076675"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1CEADA72-B2A7-4F6A-B2B0-76B532E53311}"/>
                </a:ext>
              </a:extLst>
            </p:cNvPr>
            <p:cNvSpPr/>
            <p:nvPr/>
          </p:nvSpPr>
          <p:spPr>
            <a:xfrm rot="5400000">
              <a:off x="1076675" y="246183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9EA37F6A-DCEA-41E3-B0CB-554AED4D8E70}"/>
                </a:ext>
              </a:extLst>
            </p:cNvPr>
            <p:cNvSpPr/>
            <p:nvPr/>
          </p:nvSpPr>
          <p:spPr>
            <a:xfrm rot="5400000">
              <a:off x="1076675" y="283406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AF41FF2F-B788-4FA6-8424-9E7B99712AF9}"/>
                </a:ext>
              </a:extLst>
            </p:cNvPr>
            <p:cNvSpPr/>
            <p:nvPr/>
          </p:nvSpPr>
          <p:spPr>
            <a:xfrm rot="5400000">
              <a:off x="1076675" y="320595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4" name="Freeform: Shape 23">
              <a:extLst>
                <a:ext uri="{FF2B5EF4-FFF2-40B4-BE49-F238E27FC236}">
                  <a16:creationId xmlns:a16="http://schemas.microsoft.com/office/drawing/2014/main" id="{25E3D547-75B1-4F45-9167-AC3FA0E9CA30}"/>
                </a:ext>
              </a:extLst>
            </p:cNvPr>
            <p:cNvSpPr/>
            <p:nvPr/>
          </p:nvSpPr>
          <p:spPr>
            <a:xfrm rot="5400000">
              <a:off x="705809" y="229486"/>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D37FC21F-003E-42CA-8D36-C191FEBF81D0}"/>
                </a:ext>
              </a:extLst>
            </p:cNvPr>
            <p:cNvSpPr/>
            <p:nvPr/>
          </p:nvSpPr>
          <p:spPr>
            <a:xfrm rot="5400000">
              <a:off x="705809" y="601716"/>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9B63B584-B896-47D9-B4FC-FA895993C780}"/>
                </a:ext>
              </a:extLst>
            </p:cNvPr>
            <p:cNvSpPr/>
            <p:nvPr/>
          </p:nvSpPr>
          <p:spPr>
            <a:xfrm rot="5400000">
              <a:off x="705809" y="97360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CB23D4BC-5526-4981-9BC7-9EAEE62FAC2B}"/>
                </a:ext>
              </a:extLst>
            </p:cNvPr>
            <p:cNvSpPr/>
            <p:nvPr/>
          </p:nvSpPr>
          <p:spPr>
            <a:xfrm rot="5400000">
              <a:off x="705809" y="1345833"/>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5482E1C1-18A7-4B5C-92B5-6910972DD0EB}"/>
                </a:ext>
              </a:extLst>
            </p:cNvPr>
            <p:cNvSpPr/>
            <p:nvPr/>
          </p:nvSpPr>
          <p:spPr>
            <a:xfrm rot="5400000">
              <a:off x="705809" y="171772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A1F8E7C0-A427-459A-8897-397CF089728E}"/>
                </a:ext>
              </a:extLst>
            </p:cNvPr>
            <p:cNvSpPr/>
            <p:nvPr/>
          </p:nvSpPr>
          <p:spPr>
            <a:xfrm rot="5400000">
              <a:off x="705809" y="208994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04ACDA9E-C9DE-45AB-8C1C-D7328D43DB59}"/>
                </a:ext>
              </a:extLst>
            </p:cNvPr>
            <p:cNvSpPr/>
            <p:nvPr/>
          </p:nvSpPr>
          <p:spPr>
            <a:xfrm rot="5400000">
              <a:off x="705809"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246CD38B-729F-44A6-A494-F475042E1260}"/>
                </a:ext>
              </a:extLst>
            </p:cNvPr>
            <p:cNvSpPr/>
            <p:nvPr/>
          </p:nvSpPr>
          <p:spPr>
            <a:xfrm rot="5400000">
              <a:off x="705809"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5581F4E9-E702-4B33-A47E-44849F4AF059}"/>
                </a:ext>
              </a:extLst>
            </p:cNvPr>
            <p:cNvSpPr/>
            <p:nvPr/>
          </p:nvSpPr>
          <p:spPr>
            <a:xfrm rot="5400000">
              <a:off x="705809"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14" name="Freeform: Shape 13">
              <a:extLst>
                <a:ext uri="{FF2B5EF4-FFF2-40B4-BE49-F238E27FC236}">
                  <a16:creationId xmlns:a16="http://schemas.microsoft.com/office/drawing/2014/main" id="{340DC1D2-F0C8-4188-ABB7-B4C72C887E48}"/>
                </a:ext>
              </a:extLst>
            </p:cNvPr>
            <p:cNvSpPr/>
            <p:nvPr/>
          </p:nvSpPr>
          <p:spPr>
            <a:xfrm rot="5400000">
              <a:off x="334603"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5" name="Freeform: Shape 14">
              <a:extLst>
                <a:ext uri="{FF2B5EF4-FFF2-40B4-BE49-F238E27FC236}">
                  <a16:creationId xmlns:a16="http://schemas.microsoft.com/office/drawing/2014/main" id="{F6B4D33F-1D1B-4BF3-A920-15CD221BE767}"/>
                </a:ext>
              </a:extLst>
            </p:cNvPr>
            <p:cNvSpPr/>
            <p:nvPr/>
          </p:nvSpPr>
          <p:spPr>
            <a:xfrm rot="5400000">
              <a:off x="334603"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6" name="Freeform: Shape 15">
              <a:extLst>
                <a:ext uri="{FF2B5EF4-FFF2-40B4-BE49-F238E27FC236}">
                  <a16:creationId xmlns:a16="http://schemas.microsoft.com/office/drawing/2014/main" id="{B775BF5E-B315-4751-8D0D-EB0D98283F4C}"/>
                </a:ext>
              </a:extLst>
            </p:cNvPr>
            <p:cNvSpPr/>
            <p:nvPr/>
          </p:nvSpPr>
          <p:spPr>
            <a:xfrm rot="5400000">
              <a:off x="334603"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7" name="Freeform: Shape 16">
              <a:extLst>
                <a:ext uri="{FF2B5EF4-FFF2-40B4-BE49-F238E27FC236}">
                  <a16:creationId xmlns:a16="http://schemas.microsoft.com/office/drawing/2014/main" id="{F0512FF3-2C64-49C8-A364-CEB589A52B78}"/>
                </a:ext>
              </a:extLst>
            </p:cNvPr>
            <p:cNvSpPr/>
            <p:nvPr/>
          </p:nvSpPr>
          <p:spPr>
            <a:xfrm rot="5400000">
              <a:off x="334603"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8" name="Freeform: Shape 17">
              <a:extLst>
                <a:ext uri="{FF2B5EF4-FFF2-40B4-BE49-F238E27FC236}">
                  <a16:creationId xmlns:a16="http://schemas.microsoft.com/office/drawing/2014/main" id="{FEEEFEC2-3F97-4324-99FA-B4874E3B0C1E}"/>
                </a:ext>
              </a:extLst>
            </p:cNvPr>
            <p:cNvSpPr/>
            <p:nvPr/>
          </p:nvSpPr>
          <p:spPr>
            <a:xfrm rot="5400000">
              <a:off x="334603"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9" name="Freeform: Shape 18">
              <a:extLst>
                <a:ext uri="{FF2B5EF4-FFF2-40B4-BE49-F238E27FC236}">
                  <a16:creationId xmlns:a16="http://schemas.microsoft.com/office/drawing/2014/main" id="{23A17A3A-CCC4-4B5E-884E-F684BE1E6560}"/>
                </a:ext>
              </a:extLst>
            </p:cNvPr>
            <p:cNvSpPr/>
            <p:nvPr/>
          </p:nvSpPr>
          <p:spPr>
            <a:xfrm rot="5400000">
              <a:off x="334603"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20" name="Freeform: Shape 19">
              <a:extLst>
                <a:ext uri="{FF2B5EF4-FFF2-40B4-BE49-F238E27FC236}">
                  <a16:creationId xmlns:a16="http://schemas.microsoft.com/office/drawing/2014/main" id="{21C10AFA-641B-4BC3-A684-BA938543B844}"/>
                </a:ext>
              </a:extLst>
            </p:cNvPr>
            <p:cNvSpPr/>
            <p:nvPr/>
          </p:nvSpPr>
          <p:spPr>
            <a:xfrm rot="5400000">
              <a:off x="334603"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CDC1AE08-C959-4AF2-A9A1-6886613FC6B1}"/>
                </a:ext>
              </a:extLst>
            </p:cNvPr>
            <p:cNvSpPr/>
            <p:nvPr/>
          </p:nvSpPr>
          <p:spPr>
            <a:xfrm rot="5400000">
              <a:off x="334603"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2" name="Freeform: Shape 21">
              <a:extLst>
                <a:ext uri="{FF2B5EF4-FFF2-40B4-BE49-F238E27FC236}">
                  <a16:creationId xmlns:a16="http://schemas.microsoft.com/office/drawing/2014/main" id="{DA513749-314C-4BAC-81E1-066C04A436B3}"/>
                </a:ext>
              </a:extLst>
            </p:cNvPr>
            <p:cNvSpPr/>
            <p:nvPr/>
          </p:nvSpPr>
          <p:spPr>
            <a:xfrm rot="5400000">
              <a:off x="334603"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
        <p:nvSpPr>
          <p:cNvPr id="50" name="TextBox 49">
            <a:extLst>
              <a:ext uri="{FF2B5EF4-FFF2-40B4-BE49-F238E27FC236}">
                <a16:creationId xmlns:a16="http://schemas.microsoft.com/office/drawing/2014/main" id="{A1FFE1AB-2BEB-44FF-AA01-C586F40D26A2}"/>
              </a:ext>
            </a:extLst>
          </p:cNvPr>
          <p:cNvSpPr txBox="1"/>
          <p:nvPr/>
        </p:nvSpPr>
        <p:spPr>
          <a:xfrm>
            <a:off x="5307435" y="2432663"/>
            <a:ext cx="3407175" cy="900246"/>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a:t>
            </a:r>
          </a:p>
        </p:txBody>
      </p:sp>
      <p:sp>
        <p:nvSpPr>
          <p:cNvPr id="4" name="PsHolder6">
            <a:extLst>
              <a:ext uri="{FF2B5EF4-FFF2-40B4-BE49-F238E27FC236}">
                <a16:creationId xmlns:a16="http://schemas.microsoft.com/office/drawing/2014/main" id="{0DF73ADD-F9C8-49EE-8B72-2AA2C63B0925}"/>
              </a:ext>
            </a:extLst>
          </p:cNvPr>
          <p:cNvSpPr>
            <a:spLocks noGrp="1"/>
          </p:cNvSpPr>
          <p:nvPr>
            <p:ph type="pic" sz="quarter" idx="11"/>
          </p:nvPr>
        </p:nvSpPr>
        <p:spPr/>
      </p:sp>
      <p:sp>
        <p:nvSpPr>
          <p:cNvPr id="58" name="Freeform 51">
            <a:extLst>
              <a:ext uri="{FF2B5EF4-FFF2-40B4-BE49-F238E27FC236}">
                <a16:creationId xmlns:a16="http://schemas.microsoft.com/office/drawing/2014/main" id="{15A09A4C-1388-4C63-9F86-E47B74A06D27}"/>
              </a:ext>
            </a:extLst>
          </p:cNvPr>
          <p:cNvSpPr/>
          <p:nvPr/>
        </p:nvSpPr>
        <p:spPr>
          <a:xfrm>
            <a:off x="7312701" y="5759943"/>
            <a:ext cx="1690080" cy="1098057"/>
          </a:xfrm>
          <a:custGeom>
            <a:avLst/>
            <a:gdLst>
              <a:gd name="connsiteX0" fmla="*/ 2226437 w 2253733"/>
              <a:gd name="connsiteY0" fmla="*/ 1375005 h 1464266"/>
              <a:gd name="connsiteX1" fmla="*/ 2209157 w 2253733"/>
              <a:gd name="connsiteY1" fmla="*/ 1442666 h 1464266"/>
              <a:gd name="connsiteX2" fmla="*/ 2187553 w 2253733"/>
              <a:gd name="connsiteY2" fmla="*/ 1464266 h 1464266"/>
              <a:gd name="connsiteX3" fmla="*/ 2137176 w 2253733"/>
              <a:gd name="connsiteY3" fmla="*/ 1464266 h 1464266"/>
              <a:gd name="connsiteX4" fmla="*/ 2253733 w 2253733"/>
              <a:gd name="connsiteY4" fmla="*/ 1151694 h 1464266"/>
              <a:gd name="connsiteX5" fmla="*/ 2251408 w 2253733"/>
              <a:gd name="connsiteY5" fmla="*/ 1204255 h 1464266"/>
              <a:gd name="connsiteX6" fmla="*/ 1991432 w 2253733"/>
              <a:gd name="connsiteY6" fmla="*/ 1464266 h 1464266"/>
              <a:gd name="connsiteX7" fmla="*/ 1941160 w 2253733"/>
              <a:gd name="connsiteY7" fmla="*/ 1464266 h 1464266"/>
              <a:gd name="connsiteX8" fmla="*/ 2242696 w 2253733"/>
              <a:gd name="connsiteY8" fmla="*/ 965988 h 1464266"/>
              <a:gd name="connsiteX9" fmla="*/ 2248069 w 2253733"/>
              <a:gd name="connsiteY9" fmla="*/ 1010853 h 1464266"/>
              <a:gd name="connsiteX10" fmla="*/ 1794869 w 2253733"/>
              <a:gd name="connsiteY10" fmla="*/ 1464266 h 1464266"/>
              <a:gd name="connsiteX11" fmla="*/ 1744644 w 2253733"/>
              <a:gd name="connsiteY11" fmla="*/ 1464266 h 1464266"/>
              <a:gd name="connsiteX12" fmla="*/ 2207560 w 2253733"/>
              <a:gd name="connsiteY12" fmla="*/ 805691 h 1464266"/>
              <a:gd name="connsiteX13" fmla="*/ 2218305 w 2253733"/>
              <a:gd name="connsiteY13" fmla="*/ 845039 h 1464266"/>
              <a:gd name="connsiteX14" fmla="*/ 1599142 w 2253733"/>
              <a:gd name="connsiteY14" fmla="*/ 1464266 h 1464266"/>
              <a:gd name="connsiteX15" fmla="*/ 1548917 w 2253733"/>
              <a:gd name="connsiteY15" fmla="*/ 1464266 h 1464266"/>
              <a:gd name="connsiteX16" fmla="*/ 2154852 w 2253733"/>
              <a:gd name="connsiteY16" fmla="*/ 662819 h 1464266"/>
              <a:gd name="connsiteX17" fmla="*/ 2169374 w 2253733"/>
              <a:gd name="connsiteY17" fmla="*/ 697811 h 1464266"/>
              <a:gd name="connsiteX18" fmla="*/ 1402691 w 2253733"/>
              <a:gd name="connsiteY18" fmla="*/ 1464266 h 1464266"/>
              <a:gd name="connsiteX19" fmla="*/ 1353094 w 2253733"/>
              <a:gd name="connsiteY19" fmla="*/ 1464266 h 1464266"/>
              <a:gd name="connsiteX20" fmla="*/ 2086466 w 2253733"/>
              <a:gd name="connsiteY20" fmla="*/ 534466 h 1464266"/>
              <a:gd name="connsiteX21" fmla="*/ 2105195 w 2253733"/>
              <a:gd name="connsiteY21" fmla="*/ 565973 h 1464266"/>
              <a:gd name="connsiteX22" fmla="*/ 1206902 w 2253733"/>
              <a:gd name="connsiteY22" fmla="*/ 1464266 h 1464266"/>
              <a:gd name="connsiteX23" fmla="*/ 1156666 w 2253733"/>
              <a:gd name="connsiteY23" fmla="*/ 1464266 h 1464266"/>
              <a:gd name="connsiteX24" fmla="*/ 2004866 w 2253733"/>
              <a:gd name="connsiteY24" fmla="*/ 419179 h 1464266"/>
              <a:gd name="connsiteX25" fmla="*/ 2026791 w 2253733"/>
              <a:gd name="connsiteY25" fmla="*/ 448218 h 1464266"/>
              <a:gd name="connsiteX26" fmla="*/ 1010930 w 2253733"/>
              <a:gd name="connsiteY26" fmla="*/ 1464266 h 1464266"/>
              <a:gd name="connsiteX27" fmla="*/ 960544 w 2253733"/>
              <a:gd name="connsiteY27" fmla="*/ 1464266 h 1464266"/>
              <a:gd name="connsiteX28" fmla="*/ 1911215 w 2253733"/>
              <a:gd name="connsiteY28" fmla="*/ 317833 h 1464266"/>
              <a:gd name="connsiteX29" fmla="*/ 1923847 w 2253733"/>
              <a:gd name="connsiteY29" fmla="*/ 330174 h 1464266"/>
              <a:gd name="connsiteX30" fmla="*/ 1936333 w 2253733"/>
              <a:gd name="connsiteY30" fmla="*/ 342951 h 1464266"/>
              <a:gd name="connsiteX31" fmla="*/ 814814 w 2253733"/>
              <a:gd name="connsiteY31" fmla="*/ 1464266 h 1464266"/>
              <a:gd name="connsiteX32" fmla="*/ 764363 w 2253733"/>
              <a:gd name="connsiteY32" fmla="*/ 1464266 h 1464266"/>
              <a:gd name="connsiteX33" fmla="*/ 1804787 w 2253733"/>
              <a:gd name="connsiteY33" fmla="*/ 226941 h 1464266"/>
              <a:gd name="connsiteX34" fmla="*/ 1833825 w 2253733"/>
              <a:gd name="connsiteY34" fmla="*/ 249009 h 1464266"/>
              <a:gd name="connsiteX35" fmla="*/ 618571 w 2253733"/>
              <a:gd name="connsiteY35" fmla="*/ 1464266 h 1464266"/>
              <a:gd name="connsiteX36" fmla="*/ 568030 w 2253733"/>
              <a:gd name="connsiteY36" fmla="*/ 1464266 h 1464266"/>
              <a:gd name="connsiteX37" fmla="*/ 554359 w 2253733"/>
              <a:gd name="connsiteY37" fmla="*/ 155650 h 1464266"/>
              <a:gd name="connsiteX38" fmla="*/ 155506 w 2253733"/>
              <a:gd name="connsiteY38" fmla="*/ 554502 h 1464266"/>
              <a:gd name="connsiteX39" fmla="*/ 329741 w 2253733"/>
              <a:gd name="connsiteY39" fmla="*/ 329885 h 1464266"/>
              <a:gd name="connsiteX40" fmla="*/ 554359 w 2253733"/>
              <a:gd name="connsiteY40" fmla="*/ 155650 h 1464266"/>
              <a:gd name="connsiteX41" fmla="*/ 1687469 w 2253733"/>
              <a:gd name="connsiteY41" fmla="*/ 148826 h 1464266"/>
              <a:gd name="connsiteX42" fmla="*/ 1719121 w 2253733"/>
              <a:gd name="connsiteY42" fmla="*/ 167701 h 1464266"/>
              <a:gd name="connsiteX43" fmla="*/ 422554 w 2253733"/>
              <a:gd name="connsiteY43" fmla="*/ 1464266 h 1464266"/>
              <a:gd name="connsiteX44" fmla="*/ 372152 w 2253733"/>
              <a:gd name="connsiteY44" fmla="*/ 1464266 h 1464266"/>
              <a:gd name="connsiteX45" fmla="*/ 1555921 w 2253733"/>
              <a:gd name="connsiteY45" fmla="*/ 85084 h 1464266"/>
              <a:gd name="connsiteX46" fmla="*/ 1591059 w 2253733"/>
              <a:gd name="connsiteY46" fmla="*/ 99603 h 1464266"/>
              <a:gd name="connsiteX47" fmla="*/ 225730 w 2253733"/>
              <a:gd name="connsiteY47" fmla="*/ 1464266 h 1464266"/>
              <a:gd name="connsiteX48" fmla="*/ 176058 w 2253733"/>
              <a:gd name="connsiteY48" fmla="*/ 1464266 h 1464266"/>
              <a:gd name="connsiteX49" fmla="*/ 1408691 w 2253733"/>
              <a:gd name="connsiteY49" fmla="*/ 35428 h 1464266"/>
              <a:gd name="connsiteX50" fmla="*/ 1448184 w 2253733"/>
              <a:gd name="connsiteY50" fmla="*/ 46317 h 1464266"/>
              <a:gd name="connsiteX51" fmla="*/ 46172 w 2253733"/>
              <a:gd name="connsiteY51" fmla="*/ 1448330 h 1464266"/>
              <a:gd name="connsiteX52" fmla="*/ 35283 w 2253733"/>
              <a:gd name="connsiteY52" fmla="*/ 1408836 h 1464266"/>
              <a:gd name="connsiteX53" fmla="*/ 878872 w 2253733"/>
              <a:gd name="connsiteY53" fmla="*/ 27296 h 1464266"/>
              <a:gd name="connsiteX54" fmla="*/ 27153 w 2253733"/>
              <a:gd name="connsiteY54" fmla="*/ 878869 h 1464266"/>
              <a:gd name="connsiteX55" fmla="*/ 44576 w 2253733"/>
              <a:gd name="connsiteY55" fmla="*/ 811209 h 1464266"/>
              <a:gd name="connsiteX56" fmla="*/ 811065 w 2253733"/>
              <a:gd name="connsiteY56" fmla="*/ 44719 h 1464266"/>
              <a:gd name="connsiteX57" fmla="*/ 878872 w 2253733"/>
              <a:gd name="connsiteY57" fmla="*/ 27296 h 1464266"/>
              <a:gd name="connsiteX58" fmla="*/ 1242298 w 2253733"/>
              <a:gd name="connsiteY58" fmla="*/ 6388 h 1464266"/>
              <a:gd name="connsiteX59" fmla="*/ 1287163 w 2253733"/>
              <a:gd name="connsiteY59" fmla="*/ 11905 h 1464266"/>
              <a:gd name="connsiteX60" fmla="*/ 11035 w 2253733"/>
              <a:gd name="connsiteY60" fmla="*/ 1288032 h 1464266"/>
              <a:gd name="connsiteX61" fmla="*/ 5664 w 2253733"/>
              <a:gd name="connsiteY61" fmla="*/ 1243166 h 1464266"/>
              <a:gd name="connsiteX62" fmla="*/ 1102617 w 2253733"/>
              <a:gd name="connsiteY62" fmla="*/ 0 h 1464266"/>
              <a:gd name="connsiteX63" fmla="*/ 0 w 2253733"/>
              <a:gd name="connsiteY63" fmla="*/ 1102327 h 1464266"/>
              <a:gd name="connsiteX64" fmla="*/ 2323 w 2253733"/>
              <a:gd name="connsiteY64" fmla="*/ 1049622 h 1464266"/>
              <a:gd name="connsiteX65" fmla="*/ 1049911 w 2253733"/>
              <a:gd name="connsiteY65" fmla="*/ 2468 h 1464266"/>
              <a:gd name="connsiteX66" fmla="*/ 1102617 w 2253733"/>
              <a:gd name="connsiteY66" fmla="*/ 0 h 146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253733" h="1464266">
                <a:moveTo>
                  <a:pt x="2226437" y="1375005"/>
                </a:moveTo>
                <a:cubicBezTo>
                  <a:pt x="2221354" y="1397656"/>
                  <a:pt x="2215546" y="1420307"/>
                  <a:pt x="2209157" y="1442666"/>
                </a:cubicBezTo>
                <a:lnTo>
                  <a:pt x="2187553" y="1464266"/>
                </a:lnTo>
                <a:lnTo>
                  <a:pt x="2137176" y="1464266"/>
                </a:lnTo>
                <a:close/>
                <a:moveTo>
                  <a:pt x="2253733" y="1151694"/>
                </a:moveTo>
                <a:cubicBezTo>
                  <a:pt x="2253297" y="1169261"/>
                  <a:pt x="2252572" y="1186830"/>
                  <a:pt x="2251408" y="1204255"/>
                </a:cubicBezTo>
                <a:lnTo>
                  <a:pt x="1991432" y="1464266"/>
                </a:lnTo>
                <a:lnTo>
                  <a:pt x="1941160" y="1464266"/>
                </a:lnTo>
                <a:close/>
                <a:moveTo>
                  <a:pt x="2242696" y="965988"/>
                </a:moveTo>
                <a:cubicBezTo>
                  <a:pt x="2244730" y="980943"/>
                  <a:pt x="2246616" y="996332"/>
                  <a:pt x="2248069" y="1010853"/>
                </a:cubicBezTo>
                <a:lnTo>
                  <a:pt x="1794869" y="1464266"/>
                </a:lnTo>
                <a:lnTo>
                  <a:pt x="1744644" y="1464266"/>
                </a:lnTo>
                <a:close/>
                <a:moveTo>
                  <a:pt x="2207560" y="805691"/>
                </a:moveTo>
                <a:cubicBezTo>
                  <a:pt x="2211335" y="818758"/>
                  <a:pt x="2214964" y="831971"/>
                  <a:pt x="2218305" y="845039"/>
                </a:cubicBezTo>
                <a:lnTo>
                  <a:pt x="1599142" y="1464266"/>
                </a:lnTo>
                <a:lnTo>
                  <a:pt x="1548917" y="1464266"/>
                </a:lnTo>
                <a:close/>
                <a:moveTo>
                  <a:pt x="2154852" y="662819"/>
                </a:moveTo>
                <a:cubicBezTo>
                  <a:pt x="2159500" y="674435"/>
                  <a:pt x="2164581" y="686050"/>
                  <a:pt x="2169374" y="697811"/>
                </a:cubicBezTo>
                <a:lnTo>
                  <a:pt x="1402691" y="1464266"/>
                </a:lnTo>
                <a:lnTo>
                  <a:pt x="1353094" y="1464266"/>
                </a:lnTo>
                <a:close/>
                <a:moveTo>
                  <a:pt x="2086466" y="534466"/>
                </a:moveTo>
                <a:cubicBezTo>
                  <a:pt x="2092854" y="544920"/>
                  <a:pt x="2099099" y="555373"/>
                  <a:pt x="2105195" y="565973"/>
                </a:cubicBezTo>
                <a:lnTo>
                  <a:pt x="1206902" y="1464266"/>
                </a:lnTo>
                <a:lnTo>
                  <a:pt x="1156666" y="1464266"/>
                </a:lnTo>
                <a:close/>
                <a:moveTo>
                  <a:pt x="2004866" y="419179"/>
                </a:moveTo>
                <a:cubicBezTo>
                  <a:pt x="2012272" y="429342"/>
                  <a:pt x="2019676" y="438780"/>
                  <a:pt x="2026791" y="448218"/>
                </a:cubicBezTo>
                <a:lnTo>
                  <a:pt x="1010930" y="1464266"/>
                </a:lnTo>
                <a:lnTo>
                  <a:pt x="960544" y="1464266"/>
                </a:lnTo>
                <a:close/>
                <a:moveTo>
                  <a:pt x="1911215" y="317833"/>
                </a:moveTo>
                <a:lnTo>
                  <a:pt x="1923847" y="330174"/>
                </a:lnTo>
                <a:lnTo>
                  <a:pt x="1936333" y="342951"/>
                </a:lnTo>
                <a:lnTo>
                  <a:pt x="814814" y="1464266"/>
                </a:lnTo>
                <a:lnTo>
                  <a:pt x="764363" y="1464266"/>
                </a:lnTo>
                <a:close/>
                <a:moveTo>
                  <a:pt x="1804787" y="226941"/>
                </a:moveTo>
                <a:cubicBezTo>
                  <a:pt x="1815096" y="234490"/>
                  <a:pt x="1824534" y="241460"/>
                  <a:pt x="1833825" y="249009"/>
                </a:cubicBezTo>
                <a:lnTo>
                  <a:pt x="618571" y="1464266"/>
                </a:lnTo>
                <a:lnTo>
                  <a:pt x="568030" y="1464266"/>
                </a:lnTo>
                <a:close/>
                <a:moveTo>
                  <a:pt x="554359" y="155650"/>
                </a:moveTo>
                <a:lnTo>
                  <a:pt x="155506" y="554502"/>
                </a:lnTo>
                <a:cubicBezTo>
                  <a:pt x="203902" y="472597"/>
                  <a:pt x="262442" y="397128"/>
                  <a:pt x="329741" y="329885"/>
                </a:cubicBezTo>
                <a:cubicBezTo>
                  <a:pt x="397012" y="262619"/>
                  <a:pt x="472477" y="204080"/>
                  <a:pt x="554359" y="155650"/>
                </a:cubicBezTo>
                <a:close/>
                <a:moveTo>
                  <a:pt x="1687469" y="148826"/>
                </a:moveTo>
                <a:cubicBezTo>
                  <a:pt x="1698068" y="154924"/>
                  <a:pt x="1708667" y="161167"/>
                  <a:pt x="1719121" y="167701"/>
                </a:cubicBezTo>
                <a:lnTo>
                  <a:pt x="422554" y="1464266"/>
                </a:lnTo>
                <a:lnTo>
                  <a:pt x="372152" y="1464266"/>
                </a:lnTo>
                <a:close/>
                <a:moveTo>
                  <a:pt x="1555921" y="85084"/>
                </a:moveTo>
                <a:cubicBezTo>
                  <a:pt x="1567681" y="89149"/>
                  <a:pt x="1579443" y="94230"/>
                  <a:pt x="1591059" y="99603"/>
                </a:cubicBezTo>
                <a:lnTo>
                  <a:pt x="225730" y="1464266"/>
                </a:lnTo>
                <a:lnTo>
                  <a:pt x="176058" y="1464266"/>
                </a:lnTo>
                <a:close/>
                <a:moveTo>
                  <a:pt x="1408691" y="35428"/>
                </a:moveTo>
                <a:cubicBezTo>
                  <a:pt x="1421904" y="38912"/>
                  <a:pt x="1435117" y="42396"/>
                  <a:pt x="1448184" y="46317"/>
                </a:cubicBezTo>
                <a:lnTo>
                  <a:pt x="46172" y="1448330"/>
                </a:lnTo>
                <a:cubicBezTo>
                  <a:pt x="42251" y="1435262"/>
                  <a:pt x="38767" y="1422049"/>
                  <a:pt x="35283" y="1408836"/>
                </a:cubicBezTo>
                <a:close/>
                <a:moveTo>
                  <a:pt x="878872" y="27296"/>
                </a:moveTo>
                <a:lnTo>
                  <a:pt x="27153" y="878869"/>
                </a:lnTo>
                <a:cubicBezTo>
                  <a:pt x="32235" y="856219"/>
                  <a:pt x="38042" y="833715"/>
                  <a:pt x="44576" y="811209"/>
                </a:cubicBezTo>
                <a:lnTo>
                  <a:pt x="811065" y="44719"/>
                </a:lnTo>
                <a:cubicBezTo>
                  <a:pt x="833571" y="38185"/>
                  <a:pt x="856077" y="32378"/>
                  <a:pt x="878872" y="27296"/>
                </a:cubicBezTo>
                <a:close/>
                <a:moveTo>
                  <a:pt x="1242298" y="6388"/>
                </a:moveTo>
                <a:cubicBezTo>
                  <a:pt x="1257253" y="7985"/>
                  <a:pt x="1272644" y="9727"/>
                  <a:pt x="1287163" y="11905"/>
                </a:cubicBezTo>
                <a:lnTo>
                  <a:pt x="11035" y="1288032"/>
                </a:lnTo>
                <a:cubicBezTo>
                  <a:pt x="8857" y="1273077"/>
                  <a:pt x="7115" y="1257686"/>
                  <a:pt x="5664" y="1243166"/>
                </a:cubicBezTo>
                <a:close/>
                <a:moveTo>
                  <a:pt x="1102617" y="0"/>
                </a:moveTo>
                <a:lnTo>
                  <a:pt x="0" y="1102327"/>
                </a:lnTo>
                <a:cubicBezTo>
                  <a:pt x="290" y="1084758"/>
                  <a:pt x="1161" y="1067189"/>
                  <a:pt x="2323" y="1049622"/>
                </a:cubicBezTo>
                <a:lnTo>
                  <a:pt x="1049911" y="2468"/>
                </a:lnTo>
                <a:cubicBezTo>
                  <a:pt x="1067480" y="1306"/>
                  <a:pt x="1085048" y="0"/>
                  <a:pt x="1102617" y="0"/>
                </a:cubicBezTo>
                <a:close/>
              </a:path>
            </a:pathLst>
          </a:custGeom>
          <a:solidFill>
            <a:schemeClr val="accent2"/>
          </a:solidFill>
          <a:ln w="8826" cap="flat">
            <a:noFill/>
            <a:prstDash val="solid"/>
            <a:miter/>
          </a:ln>
        </p:spPr>
        <p:txBody>
          <a:bodyPr rtlCol="0" anchor="ctr"/>
          <a:lstStyle/>
          <a:p>
            <a:endParaRPr lang="en-US" sz="1349"/>
          </a:p>
        </p:txBody>
      </p:sp>
      <p:sp>
        <p:nvSpPr>
          <p:cNvPr id="84" name="Freeform 61">
            <a:extLst>
              <a:ext uri="{FF2B5EF4-FFF2-40B4-BE49-F238E27FC236}">
                <a16:creationId xmlns:a16="http://schemas.microsoft.com/office/drawing/2014/main" id="{77E22177-0427-471B-ABB7-09863ED1D1A8}"/>
              </a:ext>
            </a:extLst>
          </p:cNvPr>
          <p:cNvSpPr/>
          <p:nvPr/>
        </p:nvSpPr>
        <p:spPr>
          <a:xfrm>
            <a:off x="8563919" y="1464538"/>
            <a:ext cx="580082" cy="275522"/>
          </a:xfrm>
          <a:custGeom>
            <a:avLst/>
            <a:gdLst>
              <a:gd name="connsiteX0" fmla="*/ 45557 w 1036461"/>
              <a:gd name="connsiteY0" fmla="*/ 0 h 492289"/>
              <a:gd name="connsiteX1" fmla="*/ 285083 w 1036461"/>
              <a:gd name="connsiteY1" fmla="*/ 112665 h 492289"/>
              <a:gd name="connsiteX2" fmla="*/ 584514 w 1036461"/>
              <a:gd name="connsiteY2" fmla="*/ 262488 h 492289"/>
              <a:gd name="connsiteX3" fmla="*/ 829252 w 1036461"/>
              <a:gd name="connsiteY3" fmla="*/ 384945 h 492289"/>
              <a:gd name="connsiteX4" fmla="*/ 1024248 w 1036461"/>
              <a:gd name="connsiteY4" fmla="*/ 418874 h 492289"/>
              <a:gd name="connsiteX5" fmla="*/ 1036461 w 1036461"/>
              <a:gd name="connsiteY5" fmla="*/ 428521 h 492289"/>
              <a:gd name="connsiteX6" fmla="*/ 1036461 w 1036461"/>
              <a:gd name="connsiteY6" fmla="*/ 492289 h 492289"/>
              <a:gd name="connsiteX7" fmla="*/ 998219 w 1036461"/>
              <a:gd name="connsiteY7" fmla="*/ 461891 h 492289"/>
              <a:gd name="connsiteX8" fmla="*/ 838602 w 1036461"/>
              <a:gd name="connsiteY8" fmla="*/ 434861 h 492289"/>
              <a:gd name="connsiteX9" fmla="*/ 538957 w 1036461"/>
              <a:gd name="connsiteY9" fmla="*/ 284931 h 492289"/>
              <a:gd name="connsiteX10" fmla="*/ 294434 w 1036461"/>
              <a:gd name="connsiteY10" fmla="*/ 162581 h 492289"/>
              <a:gd name="connsiteX11" fmla="*/ 0 w 1036461"/>
              <a:gd name="connsiteY11" fmla="*/ 22443 h 492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36461" h="492289">
                <a:moveTo>
                  <a:pt x="45557" y="0"/>
                </a:moveTo>
                <a:cubicBezTo>
                  <a:pt x="90846" y="87281"/>
                  <a:pt x="188967" y="133434"/>
                  <a:pt x="285083" y="112665"/>
                </a:cubicBezTo>
                <a:cubicBezTo>
                  <a:pt x="407484" y="87709"/>
                  <a:pt x="531104" y="149564"/>
                  <a:pt x="584514" y="262488"/>
                </a:cubicBezTo>
                <a:cubicBezTo>
                  <a:pt x="627320" y="355611"/>
                  <a:pt x="729057" y="406516"/>
                  <a:pt x="829252" y="384945"/>
                </a:cubicBezTo>
                <a:cubicBezTo>
                  <a:pt x="898103" y="370908"/>
                  <a:pt x="967339" y="384338"/>
                  <a:pt x="1024248" y="418874"/>
                </a:cubicBezTo>
                <a:lnTo>
                  <a:pt x="1036461" y="428521"/>
                </a:lnTo>
                <a:lnTo>
                  <a:pt x="1036461" y="492289"/>
                </a:lnTo>
                <a:lnTo>
                  <a:pt x="998219" y="461891"/>
                </a:lnTo>
                <a:cubicBezTo>
                  <a:pt x="951691" y="433578"/>
                  <a:pt x="894909" y="422779"/>
                  <a:pt x="838602" y="434861"/>
                </a:cubicBezTo>
                <a:cubicBezTo>
                  <a:pt x="716117" y="459816"/>
                  <a:pt x="592419" y="397923"/>
                  <a:pt x="538957" y="284931"/>
                </a:cubicBezTo>
                <a:cubicBezTo>
                  <a:pt x="496136" y="191939"/>
                  <a:pt x="394532" y="141100"/>
                  <a:pt x="294434" y="162581"/>
                </a:cubicBezTo>
                <a:cubicBezTo>
                  <a:pt x="176004" y="186895"/>
                  <a:pt x="55813" y="129689"/>
                  <a:pt x="0" y="22443"/>
                </a:cubicBezTo>
                <a:close/>
              </a:path>
            </a:pathLst>
          </a:custGeom>
          <a:solidFill>
            <a:schemeClr val="accent3"/>
          </a:solidFill>
          <a:ln w="882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70" name="Freeform 67">
            <a:extLst>
              <a:ext uri="{FF2B5EF4-FFF2-40B4-BE49-F238E27FC236}">
                <a16:creationId xmlns:a16="http://schemas.microsoft.com/office/drawing/2014/main" id="{AF9BDC5C-6455-4A79-B3BB-9FBA9506AC49}"/>
              </a:ext>
            </a:extLst>
          </p:cNvPr>
          <p:cNvSpPr/>
          <p:nvPr/>
        </p:nvSpPr>
        <p:spPr>
          <a:xfrm>
            <a:off x="1112198" y="6560713"/>
            <a:ext cx="728394" cy="297287"/>
          </a:xfrm>
          <a:custGeom>
            <a:avLst/>
            <a:gdLst>
              <a:gd name="connsiteX0" fmla="*/ 1231006 w 1297854"/>
              <a:gd name="connsiteY0" fmla="*/ 1325 h 529706"/>
              <a:gd name="connsiteX1" fmla="*/ 1297854 w 1297854"/>
              <a:gd name="connsiteY1" fmla="*/ 12330 h 529706"/>
              <a:gd name="connsiteX2" fmla="*/ 1277499 w 1297854"/>
              <a:gd name="connsiteY2" fmla="*/ 86583 h 529706"/>
              <a:gd name="connsiteX3" fmla="*/ 908793 w 1297854"/>
              <a:gd name="connsiteY3" fmla="*/ 245009 h 529706"/>
              <a:gd name="connsiteX4" fmla="*/ 437687 w 1297854"/>
              <a:gd name="connsiteY4" fmla="*/ 434025 h 529706"/>
              <a:gd name="connsiteX5" fmla="*/ 124072 w 1297854"/>
              <a:gd name="connsiteY5" fmla="*/ 500930 h 529706"/>
              <a:gd name="connsiteX6" fmla="*/ 96114 w 1297854"/>
              <a:gd name="connsiteY6" fmla="*/ 529706 h 529706"/>
              <a:gd name="connsiteX7" fmla="*/ 0 w 1297854"/>
              <a:gd name="connsiteY7" fmla="*/ 529706 h 529706"/>
              <a:gd name="connsiteX8" fmla="*/ 26632 w 1297854"/>
              <a:gd name="connsiteY8" fmla="*/ 491521 h 529706"/>
              <a:gd name="connsiteX9" fmla="*/ 458042 w 1297854"/>
              <a:gd name="connsiteY9" fmla="*/ 359772 h 529706"/>
              <a:gd name="connsiteX10" fmla="*/ 842761 w 1297854"/>
              <a:gd name="connsiteY10" fmla="*/ 205417 h 529706"/>
              <a:gd name="connsiteX11" fmla="*/ 1231006 w 1297854"/>
              <a:gd name="connsiteY11" fmla="*/ 1325 h 529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97854" h="529706">
                <a:moveTo>
                  <a:pt x="1231006" y="1325"/>
                </a:moveTo>
                <a:cubicBezTo>
                  <a:pt x="1253280" y="3123"/>
                  <a:pt x="1275630" y="6763"/>
                  <a:pt x="1297854" y="12330"/>
                </a:cubicBezTo>
                <a:lnTo>
                  <a:pt x="1277499" y="86583"/>
                </a:lnTo>
                <a:cubicBezTo>
                  <a:pt x="1132934" y="50184"/>
                  <a:pt x="981895" y="115082"/>
                  <a:pt x="908793" y="245009"/>
                </a:cubicBezTo>
                <a:cubicBezTo>
                  <a:pt x="814005" y="408966"/>
                  <a:pt x="619508" y="487002"/>
                  <a:pt x="437687" y="434025"/>
                </a:cubicBezTo>
                <a:cubicBezTo>
                  <a:pt x="326165" y="400206"/>
                  <a:pt x="208247" y="427876"/>
                  <a:pt x="124072" y="500930"/>
                </a:cubicBezTo>
                <a:lnTo>
                  <a:pt x="96114" y="529706"/>
                </a:lnTo>
                <a:lnTo>
                  <a:pt x="0" y="529706"/>
                </a:lnTo>
                <a:lnTo>
                  <a:pt x="26632" y="491521"/>
                </a:lnTo>
                <a:cubicBezTo>
                  <a:pt x="129928" y="367398"/>
                  <a:pt x="298834" y="313409"/>
                  <a:pt x="458042" y="359772"/>
                </a:cubicBezTo>
                <a:cubicBezTo>
                  <a:pt x="606603" y="404715"/>
                  <a:pt x="766461" y="340578"/>
                  <a:pt x="842761" y="205417"/>
                </a:cubicBezTo>
                <a:cubicBezTo>
                  <a:pt x="922842" y="66461"/>
                  <a:pt x="1075086" y="-11255"/>
                  <a:pt x="1231006" y="1325"/>
                </a:cubicBezTo>
                <a:close/>
              </a:path>
            </a:pathLst>
          </a:custGeom>
          <a:solidFill>
            <a:schemeClr val="accent5"/>
          </a:solidFill>
          <a:ln w="8826" cap="flat">
            <a:noFill/>
            <a:prstDash val="solid"/>
            <a:miter/>
          </a:ln>
        </p:spPr>
        <p:txBody>
          <a:bodyPr rtlCol="0" anchor="ctr"/>
          <a:lstStyle/>
          <a:p>
            <a:endParaRPr lang="en-US" sz="1349"/>
          </a:p>
        </p:txBody>
      </p:sp>
      <p:sp>
        <p:nvSpPr>
          <p:cNvPr id="82" name="Freeform 105">
            <a:extLst>
              <a:ext uri="{FF2B5EF4-FFF2-40B4-BE49-F238E27FC236}">
                <a16:creationId xmlns:a16="http://schemas.microsoft.com/office/drawing/2014/main" id="{A7B9154A-BCA8-4F88-BB31-87B89C2CFCD0}"/>
              </a:ext>
            </a:extLst>
          </p:cNvPr>
          <p:cNvSpPr/>
          <p:nvPr/>
        </p:nvSpPr>
        <p:spPr>
          <a:xfrm rot="10800000">
            <a:off x="3716962" y="0"/>
            <a:ext cx="931594" cy="366776"/>
          </a:xfrm>
          <a:custGeom>
            <a:avLst/>
            <a:gdLst>
              <a:gd name="connsiteX0" fmla="*/ 876900 w 1753790"/>
              <a:gd name="connsiteY0" fmla="*/ 0 h 690481"/>
              <a:gd name="connsiteX1" fmla="*/ 1711147 w 1753790"/>
              <a:gd name="connsiteY1" fmla="*/ 553438 h 690481"/>
              <a:gd name="connsiteX2" fmla="*/ 1753790 w 1753790"/>
              <a:gd name="connsiteY2" fmla="*/ 690481 h 690481"/>
              <a:gd name="connsiteX3" fmla="*/ 1403770 w 1753790"/>
              <a:gd name="connsiteY3" fmla="*/ 690481 h 690481"/>
              <a:gd name="connsiteX4" fmla="*/ 1401845 w 1753790"/>
              <a:gd name="connsiteY4" fmla="*/ 684292 h 690481"/>
              <a:gd name="connsiteX5" fmla="*/ 876900 w 1753790"/>
              <a:gd name="connsiteY5" fmla="*/ 335799 h 690481"/>
              <a:gd name="connsiteX6" fmla="*/ 351945 w 1753790"/>
              <a:gd name="connsiteY6" fmla="*/ 683821 h 690481"/>
              <a:gd name="connsiteX7" fmla="*/ 349876 w 1753790"/>
              <a:gd name="connsiteY7" fmla="*/ 690481 h 690481"/>
              <a:gd name="connsiteX8" fmla="*/ 0 w 1753790"/>
              <a:gd name="connsiteY8" fmla="*/ 690481 h 690481"/>
              <a:gd name="connsiteX9" fmla="*/ 42643 w 1753790"/>
              <a:gd name="connsiteY9" fmla="*/ 553438 h 690481"/>
              <a:gd name="connsiteX10" fmla="*/ 876900 w 1753790"/>
              <a:gd name="connsiteY10" fmla="*/ 0 h 69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3790" h="690481">
                <a:moveTo>
                  <a:pt x="876900" y="0"/>
                </a:moveTo>
                <a:cubicBezTo>
                  <a:pt x="1251312" y="0"/>
                  <a:pt x="1573469" y="228555"/>
                  <a:pt x="1711147" y="553438"/>
                </a:cubicBezTo>
                <a:lnTo>
                  <a:pt x="1753790" y="690481"/>
                </a:lnTo>
                <a:lnTo>
                  <a:pt x="1403770" y="690481"/>
                </a:lnTo>
                <a:lnTo>
                  <a:pt x="1401845" y="684292"/>
                </a:lnTo>
                <a:cubicBezTo>
                  <a:pt x="1315325" y="479980"/>
                  <a:pt x="1112797" y="335799"/>
                  <a:pt x="876900" y="335799"/>
                </a:cubicBezTo>
                <a:cubicBezTo>
                  <a:pt x="640995" y="335799"/>
                  <a:pt x="438466" y="479352"/>
                  <a:pt x="351945" y="683821"/>
                </a:cubicBezTo>
                <a:lnTo>
                  <a:pt x="349876" y="690481"/>
                </a:lnTo>
                <a:lnTo>
                  <a:pt x="0" y="690481"/>
                </a:lnTo>
                <a:lnTo>
                  <a:pt x="42643" y="553438"/>
                </a:lnTo>
                <a:cubicBezTo>
                  <a:pt x="180322" y="228555"/>
                  <a:pt x="502481" y="0"/>
                  <a:pt x="876900" y="0"/>
                </a:cubicBezTo>
                <a:close/>
              </a:path>
            </a:pathLst>
          </a:custGeom>
          <a:solidFill>
            <a:schemeClr val="accent6"/>
          </a:solid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26B21B9F-1D77-4AF9-9BC3-0F3D37F0B7C6}"/>
              </a:ext>
            </a:extLst>
          </p:cNvPr>
          <p:cNvSpPr/>
          <p:nvPr/>
        </p:nvSpPr>
        <p:spPr>
          <a:xfrm rot="9110014">
            <a:off x="226432" y="4584863"/>
            <a:ext cx="136113" cy="17292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3"/>
          </a:solidFill>
          <a:ln w="8572"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9349C3AB-5BBC-49CB-93D0-3096186E176E}"/>
              </a:ext>
            </a:extLst>
          </p:cNvPr>
          <p:cNvSpPr/>
          <p:nvPr/>
        </p:nvSpPr>
        <p:spPr>
          <a:xfrm>
            <a:off x="6788038" y="1110616"/>
            <a:ext cx="191334" cy="189550"/>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2"/>
          </a:solidFill>
          <a:ln w="8572" cap="flat">
            <a:noFill/>
            <a:prstDash val="solid"/>
            <a:miter/>
          </a:ln>
        </p:spPr>
        <p:txBody>
          <a:bodyPr rtlCol="0" anchor="ctr"/>
          <a:lstStyle/>
          <a:p>
            <a:endParaRPr lang="en-US" sz="1349"/>
          </a:p>
        </p:txBody>
      </p:sp>
      <p:sp>
        <p:nvSpPr>
          <p:cNvPr id="51" name="Title 5">
            <a:extLst>
              <a:ext uri="{FF2B5EF4-FFF2-40B4-BE49-F238E27FC236}">
                <a16:creationId xmlns:a16="http://schemas.microsoft.com/office/drawing/2014/main" id="{A52875E6-8DC9-45F2-8780-06F945198F7D}"/>
              </a:ext>
            </a:extLst>
          </p:cNvPr>
          <p:cNvSpPr>
            <a:spLocks noGrp="1"/>
          </p:cNvSpPr>
          <p:nvPr>
            <p:ph type="title"/>
          </p:nvPr>
        </p:nvSpPr>
        <p:spPr/>
        <p:txBody>
          <a:bodyPr/>
          <a:lstStyle/>
          <a:p>
            <a:r>
              <a:rPr lang="en-US"/>
              <a:t>Images Gallery</a:t>
            </a:r>
          </a:p>
        </p:txBody>
      </p:sp>
      <p:sp>
        <p:nvSpPr>
          <p:cNvPr id="3" name="PsHolder15">
            <a:extLst>
              <a:ext uri="{FF2B5EF4-FFF2-40B4-BE49-F238E27FC236}">
                <a16:creationId xmlns:a16="http://schemas.microsoft.com/office/drawing/2014/main" id="{294538AC-E73E-4FA1-AB7D-C8DC80827D55}"/>
              </a:ext>
            </a:extLst>
          </p:cNvPr>
          <p:cNvSpPr>
            <a:spLocks noGrp="1"/>
          </p:cNvSpPr>
          <p:nvPr>
            <p:ph type="pic" sz="quarter" idx="10"/>
          </p:nvPr>
        </p:nvSpPr>
        <p:spPr/>
      </p:sp>
    </p:spTree>
    <p:extLst>
      <p:ext uri="{BB962C8B-B14F-4D97-AF65-F5344CB8AC3E}">
        <p14:creationId xmlns:p14="http://schemas.microsoft.com/office/powerpoint/2010/main" val="42454781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8"/>
                                        </p:tgtEl>
                                        <p:attrNameLst>
                                          <p:attrName>style.visibility</p:attrName>
                                        </p:attrNameLst>
                                      </p:cBhvr>
                                      <p:to>
                                        <p:strVal val="visible"/>
                                      </p:to>
                                    </p:set>
                                    <p:animEffect transition="in" filter="fade">
                                      <p:cBhvr>
                                        <p:cTn id="11" dur="500"/>
                                        <p:tgtEl>
                                          <p:spTgt spid="8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0"/>
                                        </p:tgtEl>
                                        <p:attrNameLst>
                                          <p:attrName>style.visibility</p:attrName>
                                        </p:attrNameLst>
                                      </p:cBhvr>
                                      <p:to>
                                        <p:strVal val="visible"/>
                                      </p:to>
                                    </p:set>
                                    <p:animEffect transition="in" filter="fade">
                                      <p:cBhvr>
                                        <p:cTn id="15" dur="500"/>
                                        <p:tgtEl>
                                          <p:spTgt spid="7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fade">
                                      <p:cBhvr>
                                        <p:cTn id="19" dur="500"/>
                                        <p:tgtEl>
                                          <p:spTgt spid="8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6"/>
                                        </p:tgtEl>
                                        <p:attrNameLst>
                                          <p:attrName>style.visibility</p:attrName>
                                        </p:attrNameLst>
                                      </p:cBhvr>
                                      <p:to>
                                        <p:strVal val="visible"/>
                                      </p:to>
                                    </p:set>
                                    <p:animEffect transition="in" filter="fade">
                                      <p:cBhvr>
                                        <p:cTn id="23" dur="500"/>
                                        <p:tgtEl>
                                          <p:spTgt spid="8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500"/>
                                        <p:tgtEl>
                                          <p:spTgt spid="9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fade">
                                      <p:cBhvr>
                                        <p:cTn id="31" dur="500"/>
                                        <p:tgtEl>
                                          <p:spTgt spid="8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500"/>
                                        <p:tgtEl>
                                          <p:spTgt spid="6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fade">
                                      <p:cBhvr>
                                        <p:cTn id="39" dur="500"/>
                                        <p:tgtEl>
                                          <p:spTgt spid="58"/>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left)">
                                      <p:cBhvr>
                                        <p:cTn id="47" dur="500"/>
                                        <p:tgtEl>
                                          <p:spTgt spid="51"/>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up)">
                                      <p:cBhvr>
                                        <p:cTn id="5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60" grpId="0" animBg="1"/>
      <p:bldP spid="46" grpId="0" animBg="1"/>
      <p:bldP spid="50" grpId="0"/>
      <p:bldP spid="58" grpId="0" animBg="1"/>
      <p:bldP spid="84" grpId="0" animBg="1"/>
      <p:bldP spid="70" grpId="0" animBg="1"/>
      <p:bldP spid="82" grpId="0" animBg="1"/>
      <p:bldP spid="88" grpId="0" animBg="1"/>
      <p:bldP spid="90" grpId="0" animBg="1"/>
      <p:bldP spid="5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sHolder1">
            <a:extLst>
              <a:ext uri="{FF2B5EF4-FFF2-40B4-BE49-F238E27FC236}">
                <a16:creationId xmlns:a16="http://schemas.microsoft.com/office/drawing/2014/main" id="{3C2F4826-E1EE-4CE9-9F39-6C8DBA0FDE7C}"/>
              </a:ext>
            </a:extLst>
          </p:cNvPr>
          <p:cNvSpPr>
            <a:spLocks noGrp="1"/>
          </p:cNvSpPr>
          <p:nvPr>
            <p:ph type="pic" sz="quarter" idx="14"/>
          </p:nvPr>
        </p:nvSpPr>
        <p:spPr/>
      </p:sp>
      <p:sp>
        <p:nvSpPr>
          <p:cNvPr id="6" name="PsHolder2">
            <a:extLst>
              <a:ext uri="{FF2B5EF4-FFF2-40B4-BE49-F238E27FC236}">
                <a16:creationId xmlns:a16="http://schemas.microsoft.com/office/drawing/2014/main" id="{E649834F-6637-4FFE-97A2-E3BC70CF7035}"/>
              </a:ext>
            </a:extLst>
          </p:cNvPr>
          <p:cNvSpPr>
            <a:spLocks noGrp="1"/>
          </p:cNvSpPr>
          <p:nvPr>
            <p:ph type="pic" sz="quarter" idx="13"/>
          </p:nvPr>
        </p:nvSpPr>
        <p:spPr/>
      </p:sp>
      <p:sp>
        <p:nvSpPr>
          <p:cNvPr id="8" name="Title 7">
            <a:extLst>
              <a:ext uri="{FF2B5EF4-FFF2-40B4-BE49-F238E27FC236}">
                <a16:creationId xmlns:a16="http://schemas.microsoft.com/office/drawing/2014/main" id="{1CFF823E-B21F-4D50-B515-2485DFE6DD9E}"/>
              </a:ext>
            </a:extLst>
          </p:cNvPr>
          <p:cNvSpPr>
            <a:spLocks noGrp="1"/>
          </p:cNvSpPr>
          <p:nvPr>
            <p:ph type="title"/>
          </p:nvPr>
        </p:nvSpPr>
        <p:spPr/>
        <p:txBody>
          <a:bodyPr/>
          <a:lstStyle/>
          <a:p>
            <a:r>
              <a:rPr lang="en-US"/>
              <a:t>The Best Product</a:t>
            </a:r>
          </a:p>
        </p:txBody>
      </p:sp>
      <p:sp>
        <p:nvSpPr>
          <p:cNvPr id="5" name="PsHolder3">
            <a:extLst>
              <a:ext uri="{FF2B5EF4-FFF2-40B4-BE49-F238E27FC236}">
                <a16:creationId xmlns:a16="http://schemas.microsoft.com/office/drawing/2014/main" id="{605619FB-BDB1-4D76-A918-C7C0C05FD25D}"/>
              </a:ext>
            </a:extLst>
          </p:cNvPr>
          <p:cNvSpPr>
            <a:spLocks noGrp="1"/>
          </p:cNvSpPr>
          <p:nvPr>
            <p:ph type="pic" sz="quarter" idx="12"/>
          </p:nvPr>
        </p:nvSpPr>
        <p:spPr/>
      </p:sp>
      <p:sp>
        <p:nvSpPr>
          <p:cNvPr id="4" name="PsHolder4">
            <a:extLst>
              <a:ext uri="{FF2B5EF4-FFF2-40B4-BE49-F238E27FC236}">
                <a16:creationId xmlns:a16="http://schemas.microsoft.com/office/drawing/2014/main" id="{24A17176-E77A-4442-97E3-440C20C970B9}"/>
              </a:ext>
            </a:extLst>
          </p:cNvPr>
          <p:cNvSpPr>
            <a:spLocks noGrp="1"/>
          </p:cNvSpPr>
          <p:nvPr>
            <p:ph type="pic" sz="quarter" idx="11"/>
          </p:nvPr>
        </p:nvSpPr>
        <p:spPr/>
      </p:sp>
      <p:sp>
        <p:nvSpPr>
          <p:cNvPr id="3" name="PsHolder5">
            <a:extLst>
              <a:ext uri="{FF2B5EF4-FFF2-40B4-BE49-F238E27FC236}">
                <a16:creationId xmlns:a16="http://schemas.microsoft.com/office/drawing/2014/main" id="{73B42E5E-6608-4ED9-9815-E78F2EDE695F}"/>
              </a:ext>
            </a:extLst>
          </p:cNvPr>
          <p:cNvSpPr>
            <a:spLocks noGrp="1"/>
          </p:cNvSpPr>
          <p:nvPr>
            <p:ph type="pic" sz="quarter" idx="10"/>
          </p:nvPr>
        </p:nvSpPr>
        <p:spPr/>
      </p:sp>
      <p:sp>
        <p:nvSpPr>
          <p:cNvPr id="13" name="Rectangle 12">
            <a:extLst>
              <a:ext uri="{FF2B5EF4-FFF2-40B4-BE49-F238E27FC236}">
                <a16:creationId xmlns:a16="http://schemas.microsoft.com/office/drawing/2014/main" id="{41039A8B-E403-48F4-9125-13CC4CBE2DE3}"/>
              </a:ext>
            </a:extLst>
          </p:cNvPr>
          <p:cNvSpPr/>
          <p:nvPr/>
        </p:nvSpPr>
        <p:spPr>
          <a:xfrm>
            <a:off x="724843" y="3859962"/>
            <a:ext cx="1538863" cy="1367035"/>
          </a:xfrm>
          <a:prstGeom prst="rect">
            <a:avLst/>
          </a:prstGeom>
          <a:gradFill flip="none" rotWithShape="1">
            <a:gsLst>
              <a:gs pos="0">
                <a:schemeClr val="accent1"/>
              </a:gs>
              <a:gs pos="35000">
                <a:schemeClr val="accent1">
                  <a:alpha val="85000"/>
                </a:schemeClr>
              </a:gs>
              <a:gs pos="100000">
                <a:schemeClr val="accent1">
                  <a:alpha val="0"/>
                </a:schemeClr>
              </a:gs>
              <a:gs pos="70000">
                <a:schemeClr val="accent1">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3" name="Freeform: Shape 22">
            <a:extLst>
              <a:ext uri="{FF2B5EF4-FFF2-40B4-BE49-F238E27FC236}">
                <a16:creationId xmlns:a16="http://schemas.microsoft.com/office/drawing/2014/main" id="{A4263649-9CFC-4F8F-89CD-C5D3C4B83D9D}"/>
              </a:ext>
            </a:extLst>
          </p:cNvPr>
          <p:cNvSpPr/>
          <p:nvPr/>
        </p:nvSpPr>
        <p:spPr>
          <a:xfrm>
            <a:off x="268126" y="1263165"/>
            <a:ext cx="1226148" cy="12261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6">
              <a:lumMod val="40000"/>
              <a:lumOff val="60000"/>
            </a:schemeClr>
          </a:solidFill>
          <a:ln w="8826" cap="flat">
            <a:noFill/>
            <a:prstDash val="solid"/>
            <a:miter/>
          </a:ln>
        </p:spPr>
        <p:txBody>
          <a:bodyPr rtlCol="0" anchor="ctr"/>
          <a:lstStyle/>
          <a:p>
            <a:endParaRPr lang="en-US" sz="1349"/>
          </a:p>
        </p:txBody>
      </p:sp>
      <p:sp>
        <p:nvSpPr>
          <p:cNvPr id="21" name="Freeform 18">
            <a:extLst>
              <a:ext uri="{FF2B5EF4-FFF2-40B4-BE49-F238E27FC236}">
                <a16:creationId xmlns:a16="http://schemas.microsoft.com/office/drawing/2014/main" id="{5D69875A-BD50-4033-88B7-9D8C77A1D161}"/>
              </a:ext>
            </a:extLst>
          </p:cNvPr>
          <p:cNvSpPr/>
          <p:nvPr/>
        </p:nvSpPr>
        <p:spPr>
          <a:xfrm>
            <a:off x="0" y="1553317"/>
            <a:ext cx="1186445" cy="1421456"/>
          </a:xfrm>
          <a:custGeom>
            <a:avLst/>
            <a:gdLst>
              <a:gd name="connsiteX0" fmla="*/ 1451230 w 1582133"/>
              <a:gd name="connsiteY0" fmla="*/ 1429304 h 1895521"/>
              <a:gd name="connsiteX1" fmla="*/ 1304697 w 1582133"/>
              <a:gd name="connsiteY1" fmla="*/ 1618087 h 1895521"/>
              <a:gd name="connsiteX2" fmla="*/ 1115914 w 1582133"/>
              <a:gd name="connsiteY2" fmla="*/ 1764619 h 1895521"/>
              <a:gd name="connsiteX3" fmla="*/ 1559177 w 1582133"/>
              <a:gd name="connsiteY3" fmla="*/ 1156386 h 1895521"/>
              <a:gd name="connsiteX4" fmla="*/ 1544645 w 1582133"/>
              <a:gd name="connsiteY4" fmla="*/ 1213290 h 1895521"/>
              <a:gd name="connsiteX5" fmla="*/ 899901 w 1582133"/>
              <a:gd name="connsiteY5" fmla="*/ 1857911 h 1895521"/>
              <a:gd name="connsiteX6" fmla="*/ 842998 w 1582133"/>
              <a:gd name="connsiteY6" fmla="*/ 1872564 h 1895521"/>
              <a:gd name="connsiteX7" fmla="*/ 1582133 w 1582133"/>
              <a:gd name="connsiteY7" fmla="*/ 968580 h 1895521"/>
              <a:gd name="connsiteX8" fmla="*/ 1580178 w 1582133"/>
              <a:gd name="connsiteY8" fmla="*/ 1012784 h 1895521"/>
              <a:gd name="connsiteX9" fmla="*/ 699518 w 1582133"/>
              <a:gd name="connsiteY9" fmla="*/ 1893566 h 1895521"/>
              <a:gd name="connsiteX10" fmla="*/ 655192 w 1582133"/>
              <a:gd name="connsiteY10" fmla="*/ 1895521 h 1895521"/>
              <a:gd name="connsiteX11" fmla="*/ 1572851 w 1582133"/>
              <a:gd name="connsiteY11" fmla="*/ 812400 h 1895521"/>
              <a:gd name="connsiteX12" fmla="*/ 1577370 w 1582133"/>
              <a:gd name="connsiteY12" fmla="*/ 850132 h 1895521"/>
              <a:gd name="connsiteX13" fmla="*/ 537233 w 1582133"/>
              <a:gd name="connsiteY13" fmla="*/ 1890758 h 1895521"/>
              <a:gd name="connsiteX14" fmla="*/ 499622 w 1582133"/>
              <a:gd name="connsiteY14" fmla="*/ 1886118 h 1895521"/>
              <a:gd name="connsiteX15" fmla="*/ 1543301 w 1582133"/>
              <a:gd name="connsiteY15" fmla="*/ 677590 h 1895521"/>
              <a:gd name="connsiteX16" fmla="*/ 1552338 w 1582133"/>
              <a:gd name="connsiteY16" fmla="*/ 710682 h 1895521"/>
              <a:gd name="connsiteX17" fmla="*/ 397416 w 1582133"/>
              <a:gd name="connsiteY17" fmla="*/ 1865725 h 1895521"/>
              <a:gd name="connsiteX18" fmla="*/ 364202 w 1582133"/>
              <a:gd name="connsiteY18" fmla="*/ 1856568 h 1895521"/>
              <a:gd name="connsiteX19" fmla="*/ 1498974 w 1582133"/>
              <a:gd name="connsiteY19" fmla="*/ 557434 h 1895521"/>
              <a:gd name="connsiteX20" fmla="*/ 1511186 w 1582133"/>
              <a:gd name="connsiteY20" fmla="*/ 586862 h 1895521"/>
              <a:gd name="connsiteX21" fmla="*/ 273596 w 1582133"/>
              <a:gd name="connsiteY21" fmla="*/ 1824086 h 1895521"/>
              <a:gd name="connsiteX22" fmla="*/ 244046 w 1582133"/>
              <a:gd name="connsiteY22" fmla="*/ 1811875 h 1895521"/>
              <a:gd name="connsiteX23" fmla="*/ 1441461 w 1582133"/>
              <a:gd name="connsiteY23" fmla="*/ 449488 h 1895521"/>
              <a:gd name="connsiteX24" fmla="*/ 1457212 w 1582133"/>
              <a:gd name="connsiteY24" fmla="*/ 475986 h 1895521"/>
              <a:gd name="connsiteX25" fmla="*/ 162840 w 1582133"/>
              <a:gd name="connsiteY25" fmla="*/ 1770358 h 1895521"/>
              <a:gd name="connsiteX26" fmla="*/ 136344 w 1582133"/>
              <a:gd name="connsiteY26" fmla="*/ 1754606 h 1895521"/>
              <a:gd name="connsiteX27" fmla="*/ 1372834 w 1582133"/>
              <a:gd name="connsiteY27" fmla="*/ 352532 h 1895521"/>
              <a:gd name="connsiteX28" fmla="*/ 1391274 w 1582133"/>
              <a:gd name="connsiteY28" fmla="*/ 376953 h 1895521"/>
              <a:gd name="connsiteX29" fmla="*/ 63810 w 1582133"/>
              <a:gd name="connsiteY29" fmla="*/ 1704662 h 1895521"/>
              <a:gd name="connsiteX30" fmla="*/ 40120 w 1582133"/>
              <a:gd name="connsiteY30" fmla="*/ 1686222 h 1895521"/>
              <a:gd name="connsiteX31" fmla="*/ 1294073 w 1582133"/>
              <a:gd name="connsiteY31" fmla="*/ 267299 h 1895521"/>
              <a:gd name="connsiteX32" fmla="*/ 1304697 w 1582133"/>
              <a:gd name="connsiteY32" fmla="*/ 277678 h 1895521"/>
              <a:gd name="connsiteX33" fmla="*/ 1315198 w 1582133"/>
              <a:gd name="connsiteY33" fmla="*/ 288424 h 1895521"/>
              <a:gd name="connsiteX34" fmla="*/ 0 w 1582133"/>
              <a:gd name="connsiteY34" fmla="*/ 1603382 h 1895521"/>
              <a:gd name="connsiteX35" fmla="*/ 0 w 1582133"/>
              <a:gd name="connsiteY35" fmla="*/ 1560901 h 1895521"/>
              <a:gd name="connsiteX36" fmla="*/ 1204567 w 1582133"/>
              <a:gd name="connsiteY36" fmla="*/ 190858 h 1895521"/>
              <a:gd name="connsiteX37" fmla="*/ 1228988 w 1582133"/>
              <a:gd name="connsiteY37" fmla="*/ 209418 h 1895521"/>
              <a:gd name="connsiteX38" fmla="*/ 0 w 1582133"/>
              <a:gd name="connsiteY38" fmla="*/ 1438409 h 1895521"/>
              <a:gd name="connsiteX39" fmla="*/ 0 w 1582133"/>
              <a:gd name="connsiteY39" fmla="*/ 1395979 h 1895521"/>
              <a:gd name="connsiteX40" fmla="*/ 152951 w 1582133"/>
              <a:gd name="connsiteY40" fmla="*/ 130902 h 1895521"/>
              <a:gd name="connsiteX41" fmla="*/ 0 w 1582133"/>
              <a:gd name="connsiteY41" fmla="*/ 283853 h 1895521"/>
              <a:gd name="connsiteX42" fmla="*/ 0 w 1582133"/>
              <a:gd name="connsiteY42" fmla="*/ 245738 h 1895521"/>
              <a:gd name="connsiteX43" fmla="*/ 53891 w 1582133"/>
              <a:gd name="connsiteY43" fmla="*/ 198228 h 1895521"/>
              <a:gd name="connsiteX44" fmla="*/ 152951 w 1582133"/>
              <a:gd name="connsiteY44" fmla="*/ 130902 h 1895521"/>
              <a:gd name="connsiteX45" fmla="*/ 1105902 w 1582133"/>
              <a:gd name="connsiteY45" fmla="*/ 125163 h 1895521"/>
              <a:gd name="connsiteX46" fmla="*/ 1132522 w 1582133"/>
              <a:gd name="connsiteY46" fmla="*/ 141038 h 1895521"/>
              <a:gd name="connsiteX47" fmla="*/ 0 w 1582133"/>
              <a:gd name="connsiteY47" fmla="*/ 1273558 h 1895521"/>
              <a:gd name="connsiteX48" fmla="*/ 0 w 1582133"/>
              <a:gd name="connsiteY48" fmla="*/ 1231169 h 1895521"/>
              <a:gd name="connsiteX49" fmla="*/ 995270 w 1582133"/>
              <a:gd name="connsiteY49" fmla="*/ 71556 h 1895521"/>
              <a:gd name="connsiteX50" fmla="*/ 1024821 w 1582133"/>
              <a:gd name="connsiteY50" fmla="*/ 83766 h 1895521"/>
              <a:gd name="connsiteX51" fmla="*/ 0 w 1582133"/>
              <a:gd name="connsiteY51" fmla="*/ 1108088 h 1895521"/>
              <a:gd name="connsiteX52" fmla="*/ 0 w 1582133"/>
              <a:gd name="connsiteY52" fmla="*/ 1066334 h 1895521"/>
              <a:gd name="connsiteX53" fmla="*/ 871448 w 1582133"/>
              <a:gd name="connsiteY53" fmla="*/ 29795 h 1895521"/>
              <a:gd name="connsiteX54" fmla="*/ 904662 w 1582133"/>
              <a:gd name="connsiteY54" fmla="*/ 38952 h 1895521"/>
              <a:gd name="connsiteX55" fmla="*/ 0 w 1582133"/>
              <a:gd name="connsiteY55" fmla="*/ 943615 h 1895521"/>
              <a:gd name="connsiteX56" fmla="*/ 0 w 1582133"/>
              <a:gd name="connsiteY56" fmla="*/ 901243 h 1895521"/>
              <a:gd name="connsiteX57" fmla="*/ 425868 w 1582133"/>
              <a:gd name="connsiteY57" fmla="*/ 22956 h 1895521"/>
              <a:gd name="connsiteX58" fmla="*/ 0 w 1582133"/>
              <a:gd name="connsiteY58" fmla="*/ 448751 h 1895521"/>
              <a:gd name="connsiteX59" fmla="*/ 0 w 1582133"/>
              <a:gd name="connsiteY59" fmla="*/ 406451 h 1895521"/>
              <a:gd name="connsiteX60" fmla="*/ 368842 w 1582133"/>
              <a:gd name="connsiteY60" fmla="*/ 37609 h 1895521"/>
              <a:gd name="connsiteX61" fmla="*/ 425868 w 1582133"/>
              <a:gd name="connsiteY61" fmla="*/ 22956 h 1895521"/>
              <a:gd name="connsiteX62" fmla="*/ 731511 w 1582133"/>
              <a:gd name="connsiteY62" fmla="*/ 5372 h 1895521"/>
              <a:gd name="connsiteX63" fmla="*/ 769243 w 1582133"/>
              <a:gd name="connsiteY63" fmla="*/ 10012 h 1895521"/>
              <a:gd name="connsiteX64" fmla="*/ 0 w 1582133"/>
              <a:gd name="connsiteY64" fmla="*/ 779254 h 1895521"/>
              <a:gd name="connsiteX65" fmla="*/ 0 w 1582133"/>
              <a:gd name="connsiteY65" fmla="*/ 736968 h 1895521"/>
              <a:gd name="connsiteX66" fmla="*/ 614039 w 1582133"/>
              <a:gd name="connsiteY66" fmla="*/ 0 h 1895521"/>
              <a:gd name="connsiteX67" fmla="*/ 0 w 1582133"/>
              <a:gd name="connsiteY67" fmla="*/ 613877 h 1895521"/>
              <a:gd name="connsiteX68" fmla="*/ 0 w 1582133"/>
              <a:gd name="connsiteY68" fmla="*/ 571552 h 1895521"/>
              <a:gd name="connsiteX69" fmla="*/ 569713 w 1582133"/>
              <a:gd name="connsiteY69" fmla="*/ 2075 h 1895521"/>
              <a:gd name="connsiteX70" fmla="*/ 614039 w 1582133"/>
              <a:gd name="connsiteY70" fmla="*/ 0 h 189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582133" h="1895521">
                <a:moveTo>
                  <a:pt x="1451230" y="1429304"/>
                </a:moveTo>
                <a:cubicBezTo>
                  <a:pt x="1410606" y="1498203"/>
                  <a:pt x="1361367" y="1561642"/>
                  <a:pt x="1304697" y="1618087"/>
                </a:cubicBezTo>
                <a:cubicBezTo>
                  <a:pt x="1248189" y="1674681"/>
                  <a:pt x="1184758" y="1723916"/>
                  <a:pt x="1115914" y="1764619"/>
                </a:cubicBezTo>
                <a:close/>
                <a:moveTo>
                  <a:pt x="1559177" y="1156386"/>
                </a:moveTo>
                <a:cubicBezTo>
                  <a:pt x="1554902" y="1175436"/>
                  <a:pt x="1550018" y="1194485"/>
                  <a:pt x="1544645" y="1213290"/>
                </a:cubicBezTo>
                <a:lnTo>
                  <a:pt x="899901" y="1857911"/>
                </a:lnTo>
                <a:cubicBezTo>
                  <a:pt x="881096" y="1863406"/>
                  <a:pt x="862169" y="1868290"/>
                  <a:pt x="842998" y="1872564"/>
                </a:cubicBezTo>
                <a:close/>
                <a:moveTo>
                  <a:pt x="1582133" y="968580"/>
                </a:moveTo>
                <a:cubicBezTo>
                  <a:pt x="1581767" y="983354"/>
                  <a:pt x="1581157" y="998130"/>
                  <a:pt x="1580178" y="1012784"/>
                </a:cubicBezTo>
                <a:lnTo>
                  <a:pt x="699518" y="1893566"/>
                </a:lnTo>
                <a:cubicBezTo>
                  <a:pt x="684742" y="1894544"/>
                  <a:pt x="669968" y="1895521"/>
                  <a:pt x="655192" y="1895521"/>
                </a:cubicBezTo>
                <a:close/>
                <a:moveTo>
                  <a:pt x="1572851" y="812400"/>
                </a:moveTo>
                <a:cubicBezTo>
                  <a:pt x="1574561" y="824978"/>
                  <a:pt x="1576148" y="837920"/>
                  <a:pt x="1577370" y="850132"/>
                </a:cubicBezTo>
                <a:lnTo>
                  <a:pt x="537233" y="1890758"/>
                </a:lnTo>
                <a:cubicBezTo>
                  <a:pt x="524044" y="1889414"/>
                  <a:pt x="511833" y="1887949"/>
                  <a:pt x="499622" y="1886118"/>
                </a:cubicBezTo>
                <a:close/>
                <a:moveTo>
                  <a:pt x="1543301" y="677590"/>
                </a:moveTo>
                <a:cubicBezTo>
                  <a:pt x="1546477" y="688579"/>
                  <a:pt x="1549528" y="699692"/>
                  <a:pt x="1552338" y="710682"/>
                </a:cubicBezTo>
                <a:lnTo>
                  <a:pt x="397416" y="1865725"/>
                </a:lnTo>
                <a:cubicBezTo>
                  <a:pt x="386303" y="1862917"/>
                  <a:pt x="375191" y="1859864"/>
                  <a:pt x="364202" y="1856568"/>
                </a:cubicBezTo>
                <a:close/>
                <a:moveTo>
                  <a:pt x="1498974" y="557434"/>
                </a:moveTo>
                <a:cubicBezTo>
                  <a:pt x="1502883" y="567203"/>
                  <a:pt x="1507156" y="576972"/>
                  <a:pt x="1511186" y="586862"/>
                </a:cubicBezTo>
                <a:lnTo>
                  <a:pt x="273596" y="1824086"/>
                </a:lnTo>
                <a:cubicBezTo>
                  <a:pt x="263582" y="1820544"/>
                  <a:pt x="253813" y="1816271"/>
                  <a:pt x="244046" y="1811875"/>
                </a:cubicBezTo>
                <a:close/>
                <a:moveTo>
                  <a:pt x="1441461" y="449488"/>
                </a:moveTo>
                <a:cubicBezTo>
                  <a:pt x="1446833" y="458281"/>
                  <a:pt x="1452085" y="467071"/>
                  <a:pt x="1457212" y="475986"/>
                </a:cubicBezTo>
                <a:lnTo>
                  <a:pt x="162840" y="1770358"/>
                </a:lnTo>
                <a:cubicBezTo>
                  <a:pt x="153926" y="1765229"/>
                  <a:pt x="145134" y="1759978"/>
                  <a:pt x="136344" y="1754606"/>
                </a:cubicBezTo>
                <a:close/>
                <a:moveTo>
                  <a:pt x="1372834" y="352532"/>
                </a:moveTo>
                <a:cubicBezTo>
                  <a:pt x="1379063" y="361079"/>
                  <a:pt x="1385290" y="369016"/>
                  <a:pt x="1391274" y="376953"/>
                </a:cubicBezTo>
                <a:lnTo>
                  <a:pt x="63810" y="1704662"/>
                </a:lnTo>
                <a:cubicBezTo>
                  <a:pt x="55871" y="1698433"/>
                  <a:pt x="47934" y="1692451"/>
                  <a:pt x="40120" y="1686222"/>
                </a:cubicBezTo>
                <a:close/>
                <a:moveTo>
                  <a:pt x="1294073" y="267299"/>
                </a:moveTo>
                <a:lnTo>
                  <a:pt x="1304697" y="277678"/>
                </a:lnTo>
                <a:lnTo>
                  <a:pt x="1315198" y="288424"/>
                </a:lnTo>
                <a:lnTo>
                  <a:pt x="0" y="1603382"/>
                </a:lnTo>
                <a:lnTo>
                  <a:pt x="0" y="1560901"/>
                </a:lnTo>
                <a:close/>
                <a:moveTo>
                  <a:pt x="1204567" y="190858"/>
                </a:moveTo>
                <a:cubicBezTo>
                  <a:pt x="1213237" y="197207"/>
                  <a:pt x="1221175" y="203069"/>
                  <a:pt x="1228988" y="209418"/>
                </a:cubicBezTo>
                <a:lnTo>
                  <a:pt x="0" y="1438409"/>
                </a:lnTo>
                <a:lnTo>
                  <a:pt x="0" y="1395979"/>
                </a:lnTo>
                <a:close/>
                <a:moveTo>
                  <a:pt x="152951" y="130902"/>
                </a:moveTo>
                <a:lnTo>
                  <a:pt x="0" y="283853"/>
                </a:lnTo>
                <a:lnTo>
                  <a:pt x="0" y="245738"/>
                </a:lnTo>
                <a:lnTo>
                  <a:pt x="53891" y="198228"/>
                </a:lnTo>
                <a:cubicBezTo>
                  <a:pt x="85437" y="173757"/>
                  <a:pt x="118519" y="151267"/>
                  <a:pt x="152951" y="130902"/>
                </a:cubicBezTo>
                <a:close/>
                <a:moveTo>
                  <a:pt x="1105902" y="125163"/>
                </a:moveTo>
                <a:cubicBezTo>
                  <a:pt x="1114816" y="130292"/>
                  <a:pt x="1123730" y="135542"/>
                  <a:pt x="1132522" y="141038"/>
                </a:cubicBezTo>
                <a:lnTo>
                  <a:pt x="0" y="1273558"/>
                </a:lnTo>
                <a:lnTo>
                  <a:pt x="0" y="1231169"/>
                </a:lnTo>
                <a:close/>
                <a:moveTo>
                  <a:pt x="995270" y="71556"/>
                </a:moveTo>
                <a:cubicBezTo>
                  <a:pt x="1005160" y="74974"/>
                  <a:pt x="1015052" y="79248"/>
                  <a:pt x="1024821" y="83766"/>
                </a:cubicBezTo>
                <a:lnTo>
                  <a:pt x="0" y="1108088"/>
                </a:lnTo>
                <a:lnTo>
                  <a:pt x="0" y="1066334"/>
                </a:lnTo>
                <a:close/>
                <a:moveTo>
                  <a:pt x="871448" y="29795"/>
                </a:moveTo>
                <a:cubicBezTo>
                  <a:pt x="882561" y="32725"/>
                  <a:pt x="893673" y="35656"/>
                  <a:pt x="904662" y="38952"/>
                </a:cubicBezTo>
                <a:lnTo>
                  <a:pt x="0" y="943615"/>
                </a:lnTo>
                <a:lnTo>
                  <a:pt x="0" y="901243"/>
                </a:lnTo>
                <a:close/>
                <a:moveTo>
                  <a:pt x="425868" y="22956"/>
                </a:moveTo>
                <a:lnTo>
                  <a:pt x="0" y="448751"/>
                </a:lnTo>
                <a:lnTo>
                  <a:pt x="0" y="406451"/>
                </a:lnTo>
                <a:lnTo>
                  <a:pt x="368842" y="37609"/>
                </a:lnTo>
                <a:cubicBezTo>
                  <a:pt x="387770" y="32114"/>
                  <a:pt x="406697" y="27230"/>
                  <a:pt x="425868" y="22956"/>
                </a:cubicBezTo>
                <a:close/>
                <a:moveTo>
                  <a:pt x="731511" y="5372"/>
                </a:moveTo>
                <a:cubicBezTo>
                  <a:pt x="744088" y="6716"/>
                  <a:pt x="757032" y="8181"/>
                  <a:pt x="769243" y="10012"/>
                </a:cubicBezTo>
                <a:lnTo>
                  <a:pt x="0" y="779254"/>
                </a:lnTo>
                <a:lnTo>
                  <a:pt x="0" y="736968"/>
                </a:lnTo>
                <a:close/>
                <a:moveTo>
                  <a:pt x="614039" y="0"/>
                </a:moveTo>
                <a:lnTo>
                  <a:pt x="0" y="613877"/>
                </a:lnTo>
                <a:lnTo>
                  <a:pt x="0" y="571552"/>
                </a:lnTo>
                <a:lnTo>
                  <a:pt x="569713" y="2075"/>
                </a:lnTo>
                <a:cubicBezTo>
                  <a:pt x="584489" y="1099"/>
                  <a:pt x="599263" y="0"/>
                  <a:pt x="614039" y="0"/>
                </a:cubicBezTo>
                <a:close/>
              </a:path>
            </a:pathLst>
          </a:custGeom>
          <a:solidFill>
            <a:schemeClr val="accent6"/>
          </a:solidFill>
          <a:ln w="8826" cap="flat">
            <a:noFill/>
            <a:prstDash val="solid"/>
            <a:miter/>
          </a:ln>
        </p:spPr>
        <p:txBody>
          <a:bodyPr rtlCol="0" anchor="ctr"/>
          <a:lstStyle/>
          <a:p>
            <a:endParaRPr lang="en-US" sz="1349"/>
          </a:p>
        </p:txBody>
      </p:sp>
      <p:grpSp>
        <p:nvGrpSpPr>
          <p:cNvPr id="24" name="Graphic 2">
            <a:extLst>
              <a:ext uri="{FF2B5EF4-FFF2-40B4-BE49-F238E27FC236}">
                <a16:creationId xmlns:a16="http://schemas.microsoft.com/office/drawing/2014/main" id="{F646BF8D-CCE9-4ED7-8AC5-1C1EB21E7804}"/>
              </a:ext>
            </a:extLst>
          </p:cNvPr>
          <p:cNvGrpSpPr/>
          <p:nvPr/>
        </p:nvGrpSpPr>
        <p:grpSpPr>
          <a:xfrm>
            <a:off x="7594078" y="6360837"/>
            <a:ext cx="1383597" cy="349790"/>
            <a:chOff x="5386768" y="4589430"/>
            <a:chExt cx="973931" cy="246221"/>
          </a:xfrm>
          <a:solidFill>
            <a:schemeClr val="accent3"/>
          </a:solidFill>
        </p:grpSpPr>
        <p:grpSp>
          <p:nvGrpSpPr>
            <p:cNvPr id="25" name="Graphic 2">
              <a:extLst>
                <a:ext uri="{FF2B5EF4-FFF2-40B4-BE49-F238E27FC236}">
                  <a16:creationId xmlns:a16="http://schemas.microsoft.com/office/drawing/2014/main" id="{781F68CA-B2B9-4460-A000-93FEF7042DB7}"/>
                </a:ext>
              </a:extLst>
            </p:cNvPr>
            <p:cNvGrpSpPr/>
            <p:nvPr/>
          </p:nvGrpSpPr>
          <p:grpSpPr>
            <a:xfrm>
              <a:off x="5386768" y="4589430"/>
              <a:ext cx="973931" cy="39052"/>
              <a:chOff x="5386768" y="4589430"/>
              <a:chExt cx="973931" cy="39052"/>
            </a:xfrm>
            <a:grpFill/>
          </p:grpSpPr>
          <p:sp>
            <p:nvSpPr>
              <p:cNvPr id="48" name="Freeform: Shape 47">
                <a:extLst>
                  <a:ext uri="{FF2B5EF4-FFF2-40B4-BE49-F238E27FC236}">
                    <a16:creationId xmlns:a16="http://schemas.microsoft.com/office/drawing/2014/main" id="{83E16E9F-FAE9-4CFC-8580-B1DAE6BAB1C6}"/>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5976C156-2027-4023-9D53-0739B4DAB8FE}"/>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606880C7-CE1E-41A6-A878-0556216152D1}"/>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CB544377-649B-46CF-A7D6-701A08C55BA3}"/>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262C34FE-F912-4020-A2D9-C2BB04027A0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DA50D75C-A05A-458C-BD63-68982A7C3ADD}"/>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4CD92C21-D596-4009-AAEF-29D796D20791}"/>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B446AA24-80D8-404E-B6D0-BD47548D38C2}"/>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0BA58BED-2AFF-41A0-9815-E43FBA983232}"/>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BA76952D-3CF2-4BC7-9A89-ECB51E78AB1E}"/>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26" name="Graphic 2">
              <a:extLst>
                <a:ext uri="{FF2B5EF4-FFF2-40B4-BE49-F238E27FC236}">
                  <a16:creationId xmlns:a16="http://schemas.microsoft.com/office/drawing/2014/main" id="{E60A2755-DA8D-4912-A35F-F66BD20BA457}"/>
                </a:ext>
              </a:extLst>
            </p:cNvPr>
            <p:cNvGrpSpPr/>
            <p:nvPr/>
          </p:nvGrpSpPr>
          <p:grpSpPr>
            <a:xfrm>
              <a:off x="5386768" y="4692967"/>
              <a:ext cx="973931" cy="39052"/>
              <a:chOff x="5386768" y="4692967"/>
              <a:chExt cx="973931" cy="39052"/>
            </a:xfrm>
            <a:grpFill/>
          </p:grpSpPr>
          <p:sp>
            <p:nvSpPr>
              <p:cNvPr id="38" name="Freeform: Shape 37">
                <a:extLst>
                  <a:ext uri="{FF2B5EF4-FFF2-40B4-BE49-F238E27FC236}">
                    <a16:creationId xmlns:a16="http://schemas.microsoft.com/office/drawing/2014/main" id="{465D0445-A171-40C9-AFB2-AD0148EC530D}"/>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B2244356-F27B-4FE3-9CC5-6E8CEC7A104C}"/>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FF6CFC0B-9D3D-4C07-9A6C-4CCAEA54AB3D}"/>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77143C7D-68AD-43F7-8EA4-1BC664D8DAF1}"/>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6C7D2F86-B246-454E-AE98-424580FD5629}"/>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4BDC45AB-3768-4837-84E9-0CC1E15DDCED}"/>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8855D9A4-496B-4921-B7C0-B2A4C41CA8BE}"/>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9204E6BF-51C4-41CE-B9AD-D30E4F8BF806}"/>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3F5EE6A3-6837-4276-8B07-2C6EF59DDC63}"/>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0DD7902B-1B2D-45C1-9BA4-7F97A2458B5D}"/>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27" name="Graphic 2">
              <a:extLst>
                <a:ext uri="{FF2B5EF4-FFF2-40B4-BE49-F238E27FC236}">
                  <a16:creationId xmlns:a16="http://schemas.microsoft.com/office/drawing/2014/main" id="{C027ED91-BE6E-42C3-A5C4-743DEAA48382}"/>
                </a:ext>
              </a:extLst>
            </p:cNvPr>
            <p:cNvGrpSpPr/>
            <p:nvPr/>
          </p:nvGrpSpPr>
          <p:grpSpPr>
            <a:xfrm>
              <a:off x="5386768" y="4796599"/>
              <a:ext cx="973931" cy="39052"/>
              <a:chOff x="5386768" y="4796599"/>
              <a:chExt cx="973931" cy="39052"/>
            </a:xfrm>
            <a:grpFill/>
          </p:grpSpPr>
          <p:sp>
            <p:nvSpPr>
              <p:cNvPr id="28" name="Freeform: Shape 27">
                <a:extLst>
                  <a:ext uri="{FF2B5EF4-FFF2-40B4-BE49-F238E27FC236}">
                    <a16:creationId xmlns:a16="http://schemas.microsoft.com/office/drawing/2014/main" id="{0120A9E1-C1BE-4F1E-A32E-1F0CE84A8410}"/>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B783A6F4-6D1B-4D97-8F8D-430116514F3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48113545-C030-4C59-BA44-379618FF492A}"/>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B49DFCAB-E84D-48B9-BBCC-6F5F8E757280}"/>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326489B8-9F0D-4486-A0AF-601489F35FE3}"/>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337B59CD-31E7-426B-8536-0D02738BFF7F}"/>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BBFC53AC-5798-4F3F-BAC3-E430282C1C00}"/>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BB3BBEFC-96EE-43E7-AAB7-7A271A001743}"/>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DC1FC1D2-5283-4F9B-BF21-93804FAADADB}"/>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6024EF29-1F04-449D-983A-B8D822C098BD}"/>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135" name="Freeform 132">
            <a:extLst>
              <a:ext uri="{FF2B5EF4-FFF2-40B4-BE49-F238E27FC236}">
                <a16:creationId xmlns:a16="http://schemas.microsoft.com/office/drawing/2014/main" id="{B0D37446-8F88-4771-B57A-5A9D03234131}"/>
              </a:ext>
            </a:extLst>
          </p:cNvPr>
          <p:cNvSpPr/>
          <p:nvPr/>
        </p:nvSpPr>
        <p:spPr>
          <a:xfrm>
            <a:off x="5892233" y="0"/>
            <a:ext cx="702086" cy="303035"/>
          </a:xfrm>
          <a:custGeom>
            <a:avLst/>
            <a:gdLst>
              <a:gd name="connsiteX0" fmla="*/ 0 w 936236"/>
              <a:gd name="connsiteY0" fmla="*/ 0 h 404099"/>
              <a:gd name="connsiteX1" fmla="*/ 50767 w 936236"/>
              <a:gd name="connsiteY1" fmla="*/ 0 h 404099"/>
              <a:gd name="connsiteX2" fmla="*/ 78576 w 936236"/>
              <a:gd name="connsiteY2" fmla="*/ 37015 h 404099"/>
              <a:gd name="connsiteX3" fmla="*/ 244228 w 936236"/>
              <a:gd name="connsiteY3" fmla="*/ 79448 h 404099"/>
              <a:gd name="connsiteX4" fmla="*/ 491580 w 936236"/>
              <a:gd name="connsiteY4" fmla="*/ 190490 h 404099"/>
              <a:gd name="connsiteX5" fmla="*/ 693430 w 936236"/>
              <a:gd name="connsiteY5" fmla="*/ 281105 h 404099"/>
              <a:gd name="connsiteX6" fmla="*/ 936236 w 936236"/>
              <a:gd name="connsiteY6" fmla="*/ 384407 h 404099"/>
              <a:gd name="connsiteX7" fmla="*/ 900166 w 936236"/>
              <a:gd name="connsiteY7" fmla="*/ 404099 h 404099"/>
              <a:gd name="connsiteX8" fmla="*/ 702685 w 936236"/>
              <a:gd name="connsiteY8" fmla="*/ 321144 h 404099"/>
              <a:gd name="connsiteX9" fmla="*/ 455510 w 936236"/>
              <a:gd name="connsiteY9" fmla="*/ 210182 h 404099"/>
              <a:gd name="connsiteX10" fmla="*/ 253483 w 936236"/>
              <a:gd name="connsiteY10" fmla="*/ 119487 h 404099"/>
              <a:gd name="connsiteX11" fmla="*/ 6306 w 936236"/>
              <a:gd name="connsiteY11" fmla="*/ 8524 h 404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6236" h="404099">
                <a:moveTo>
                  <a:pt x="0" y="0"/>
                </a:moveTo>
                <a:lnTo>
                  <a:pt x="50767" y="0"/>
                </a:lnTo>
                <a:lnTo>
                  <a:pt x="78576" y="37015"/>
                </a:lnTo>
                <a:cubicBezTo>
                  <a:pt x="121862" y="77736"/>
                  <a:pt x="184077" y="95022"/>
                  <a:pt x="244228" y="79448"/>
                </a:cubicBezTo>
                <a:cubicBezTo>
                  <a:pt x="342409" y="55112"/>
                  <a:pt x="444519" y="100952"/>
                  <a:pt x="491580" y="190490"/>
                </a:cubicBezTo>
                <a:cubicBezTo>
                  <a:pt x="529358" y="264219"/>
                  <a:pt x="613231" y="301871"/>
                  <a:pt x="693430" y="281105"/>
                </a:cubicBezTo>
                <a:cubicBezTo>
                  <a:pt x="788353" y="257426"/>
                  <a:pt x="887470" y="299594"/>
                  <a:pt x="936236" y="384407"/>
                </a:cubicBezTo>
                <a:lnTo>
                  <a:pt x="900166" y="404099"/>
                </a:lnTo>
                <a:cubicBezTo>
                  <a:pt x="860586" y="335071"/>
                  <a:pt x="779689" y="301088"/>
                  <a:pt x="702685" y="321144"/>
                </a:cubicBezTo>
                <a:cubicBezTo>
                  <a:pt x="604572" y="345477"/>
                  <a:pt x="502525" y="299666"/>
                  <a:pt x="455510" y="210182"/>
                </a:cubicBezTo>
                <a:cubicBezTo>
                  <a:pt x="417739" y="136346"/>
                  <a:pt x="333757" y="98644"/>
                  <a:pt x="253483" y="119487"/>
                </a:cubicBezTo>
                <a:cubicBezTo>
                  <a:pt x="155370" y="143820"/>
                  <a:pt x="53324" y="98009"/>
                  <a:pt x="6306" y="8524"/>
                </a:cubicBezTo>
                <a:close/>
              </a:path>
            </a:pathLst>
          </a:custGeom>
          <a:solidFill>
            <a:schemeClr val="accent5"/>
          </a:solidFill>
          <a:ln w="8826" cap="flat">
            <a:noFill/>
            <a:prstDash val="solid"/>
            <a:miter/>
          </a:ln>
        </p:spPr>
        <p:txBody>
          <a:bodyPr rtlCol="0" anchor="ctr"/>
          <a:lstStyle/>
          <a:p>
            <a:endParaRPr lang="en-US" sz="1349"/>
          </a:p>
        </p:txBody>
      </p:sp>
      <p:sp>
        <p:nvSpPr>
          <p:cNvPr id="139" name="Freeform 136">
            <a:extLst>
              <a:ext uri="{FF2B5EF4-FFF2-40B4-BE49-F238E27FC236}">
                <a16:creationId xmlns:a16="http://schemas.microsoft.com/office/drawing/2014/main" id="{A6C085FE-C639-4542-8229-4603FE97F85E}"/>
              </a:ext>
            </a:extLst>
          </p:cNvPr>
          <p:cNvSpPr/>
          <p:nvPr/>
        </p:nvSpPr>
        <p:spPr>
          <a:xfrm>
            <a:off x="1596592" y="6592845"/>
            <a:ext cx="488099" cy="261811"/>
          </a:xfrm>
          <a:custGeom>
            <a:avLst/>
            <a:gdLst>
              <a:gd name="connsiteX0" fmla="*/ 586569 w 650883"/>
              <a:gd name="connsiteY0" fmla="*/ 2073 h 349127"/>
              <a:gd name="connsiteX1" fmla="*/ 650883 w 650883"/>
              <a:gd name="connsiteY1" fmla="*/ 3281 h 349127"/>
              <a:gd name="connsiteX2" fmla="*/ 643367 w 650883"/>
              <a:gd name="connsiteY2" fmla="*/ 39554 h 349127"/>
              <a:gd name="connsiteX3" fmla="*/ 471140 w 650883"/>
              <a:gd name="connsiteY3" fmla="*/ 126835 h 349127"/>
              <a:gd name="connsiteX4" fmla="*/ 250674 w 650883"/>
              <a:gd name="connsiteY4" fmla="*/ 231918 h 349127"/>
              <a:gd name="connsiteX5" fmla="*/ 70477 w 650883"/>
              <a:gd name="connsiteY5" fmla="*/ 317807 h 349127"/>
              <a:gd name="connsiteX6" fmla="*/ 47683 w 650883"/>
              <a:gd name="connsiteY6" fmla="*/ 349127 h 349127"/>
              <a:gd name="connsiteX7" fmla="*/ 0 w 650883"/>
              <a:gd name="connsiteY7" fmla="*/ 349127 h 349127"/>
              <a:gd name="connsiteX8" fmla="*/ 5936 w 650883"/>
              <a:gd name="connsiteY8" fmla="*/ 344970 h 349127"/>
              <a:gd name="connsiteX9" fmla="*/ 37567 w 650883"/>
              <a:gd name="connsiteY9" fmla="*/ 300803 h 349127"/>
              <a:gd name="connsiteX10" fmla="*/ 258191 w 650883"/>
              <a:gd name="connsiteY10" fmla="*/ 195645 h 349127"/>
              <a:gd name="connsiteX11" fmla="*/ 438230 w 650883"/>
              <a:gd name="connsiteY11" fmla="*/ 109832 h 349127"/>
              <a:gd name="connsiteX12" fmla="*/ 586569 w 650883"/>
              <a:gd name="connsiteY12" fmla="*/ 2073 h 34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0883" h="349127">
                <a:moveTo>
                  <a:pt x="586569" y="2073"/>
                </a:moveTo>
                <a:cubicBezTo>
                  <a:pt x="607514" y="-992"/>
                  <a:pt x="629201" y="-714"/>
                  <a:pt x="650883" y="3281"/>
                </a:cubicBezTo>
                <a:lnTo>
                  <a:pt x="643367" y="39554"/>
                </a:lnTo>
                <a:cubicBezTo>
                  <a:pt x="572844" y="26471"/>
                  <a:pt x="502292" y="62226"/>
                  <a:pt x="471140" y="126835"/>
                </a:cubicBezTo>
                <a:cubicBezTo>
                  <a:pt x="430610" y="208445"/>
                  <a:pt x="339590" y="251828"/>
                  <a:pt x="250674" y="231918"/>
                </a:cubicBezTo>
                <a:cubicBezTo>
                  <a:pt x="177904" y="214787"/>
                  <a:pt x="102997" y="250490"/>
                  <a:pt x="70477" y="317807"/>
                </a:cubicBezTo>
                <a:lnTo>
                  <a:pt x="47683" y="349127"/>
                </a:lnTo>
                <a:lnTo>
                  <a:pt x="0" y="349127"/>
                </a:lnTo>
                <a:lnTo>
                  <a:pt x="5936" y="344970"/>
                </a:lnTo>
                <a:cubicBezTo>
                  <a:pt x="18660" y="332440"/>
                  <a:pt x="29434" y="317608"/>
                  <a:pt x="37567" y="300803"/>
                </a:cubicBezTo>
                <a:cubicBezTo>
                  <a:pt x="78135" y="219145"/>
                  <a:pt x="169212" y="175735"/>
                  <a:pt x="258191" y="195645"/>
                </a:cubicBezTo>
                <a:cubicBezTo>
                  <a:pt x="330892" y="212709"/>
                  <a:pt x="405702" y="177052"/>
                  <a:pt x="438230" y="109832"/>
                </a:cubicBezTo>
                <a:cubicBezTo>
                  <a:pt x="467569" y="50554"/>
                  <a:pt x="523732" y="11269"/>
                  <a:pt x="586569" y="2073"/>
                </a:cubicBezTo>
                <a:close/>
              </a:path>
            </a:pathLst>
          </a:custGeom>
          <a:solidFill>
            <a:schemeClr val="accent2"/>
          </a:solidFill>
          <a:ln w="8826" cap="flat">
            <a:noFill/>
            <a:prstDash val="solid"/>
            <a:miter/>
          </a:ln>
        </p:spPr>
        <p:txBody>
          <a:bodyPr rtlCol="0" anchor="ctr"/>
          <a:lstStyle/>
          <a:p>
            <a:endParaRPr lang="en-US" sz="1349"/>
          </a:p>
        </p:txBody>
      </p:sp>
      <p:sp>
        <p:nvSpPr>
          <p:cNvPr id="147" name="Freeform: Shape 146">
            <a:extLst>
              <a:ext uri="{FF2B5EF4-FFF2-40B4-BE49-F238E27FC236}">
                <a16:creationId xmlns:a16="http://schemas.microsoft.com/office/drawing/2014/main" id="{ADB25527-A5B5-408F-8D1A-8A817C16F835}"/>
              </a:ext>
            </a:extLst>
          </p:cNvPr>
          <p:cNvSpPr/>
          <p:nvPr/>
        </p:nvSpPr>
        <p:spPr>
          <a:xfrm rot="13121590">
            <a:off x="8791513" y="2801646"/>
            <a:ext cx="199733" cy="124342"/>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2"/>
          </a:solidFill>
          <a:ln w="6058" cap="flat">
            <a:noFill/>
            <a:prstDash val="solid"/>
            <a:miter/>
          </a:ln>
        </p:spPr>
        <p:txBody>
          <a:bodyPr rtlCol="0" anchor="ctr"/>
          <a:lstStyle/>
          <a:p>
            <a:endParaRPr lang="en-US" sz="1349"/>
          </a:p>
        </p:txBody>
      </p:sp>
      <p:sp>
        <p:nvSpPr>
          <p:cNvPr id="149" name="Freeform: Shape 148">
            <a:extLst>
              <a:ext uri="{FF2B5EF4-FFF2-40B4-BE49-F238E27FC236}">
                <a16:creationId xmlns:a16="http://schemas.microsoft.com/office/drawing/2014/main" id="{863DE994-8B33-425F-A844-C91CE1D98899}"/>
              </a:ext>
            </a:extLst>
          </p:cNvPr>
          <p:cNvSpPr/>
          <p:nvPr/>
        </p:nvSpPr>
        <p:spPr>
          <a:xfrm rot="1637959">
            <a:off x="188630" y="4703545"/>
            <a:ext cx="224615" cy="151699"/>
          </a:xfrm>
          <a:custGeom>
            <a:avLst/>
            <a:gdLst>
              <a:gd name="connsiteX0" fmla="*/ 599624 w 829585"/>
              <a:gd name="connsiteY0" fmla="*/ 556836 h 560280"/>
              <a:gd name="connsiteX1" fmla="*/ 792391 w 829585"/>
              <a:gd name="connsiteY1" fmla="*/ 157651 h 560280"/>
              <a:gd name="connsiteX2" fmla="*/ 261087 w 829585"/>
              <a:gd name="connsiteY2" fmla="*/ 30331 h 560280"/>
              <a:gd name="connsiteX3" fmla="*/ 141414 w 829585"/>
              <a:gd name="connsiteY3" fmla="*/ 424627 h 560280"/>
              <a:gd name="connsiteX4" fmla="*/ 599624 w 829585"/>
              <a:gd name="connsiteY4" fmla="*/ 556836 h 56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585" h="560280">
                <a:moveTo>
                  <a:pt x="599624" y="556836"/>
                </a:moveTo>
                <a:cubicBezTo>
                  <a:pt x="749182" y="525679"/>
                  <a:pt x="901872" y="231145"/>
                  <a:pt x="792391" y="157651"/>
                </a:cubicBezTo>
                <a:cubicBezTo>
                  <a:pt x="638228" y="54150"/>
                  <a:pt x="567467" y="319678"/>
                  <a:pt x="261087" y="30331"/>
                </a:cubicBezTo>
                <a:cubicBezTo>
                  <a:pt x="86577" y="-134484"/>
                  <a:pt x="-159198" y="426178"/>
                  <a:pt x="141414" y="424627"/>
                </a:cubicBezTo>
                <a:cubicBezTo>
                  <a:pt x="466512" y="422942"/>
                  <a:pt x="460834" y="585764"/>
                  <a:pt x="599624" y="556836"/>
                </a:cubicBezTo>
                <a:close/>
              </a:path>
            </a:pathLst>
          </a:custGeom>
          <a:solidFill>
            <a:schemeClr val="accent5"/>
          </a:solidFill>
          <a:ln w="6048" cap="flat">
            <a:noFill/>
            <a:prstDash val="solid"/>
            <a:miter/>
          </a:ln>
        </p:spPr>
        <p:txBody>
          <a:bodyPr rtlCol="0" anchor="ctr"/>
          <a:lstStyle/>
          <a:p>
            <a:endParaRPr lang="en-US" sz="1349"/>
          </a:p>
        </p:txBody>
      </p:sp>
      <p:sp>
        <p:nvSpPr>
          <p:cNvPr id="161" name="Freeform 158">
            <a:extLst>
              <a:ext uri="{FF2B5EF4-FFF2-40B4-BE49-F238E27FC236}">
                <a16:creationId xmlns:a16="http://schemas.microsoft.com/office/drawing/2014/main" id="{67F41ECA-FCA9-4894-A5D0-1235E3891857}"/>
              </a:ext>
            </a:extLst>
          </p:cNvPr>
          <p:cNvSpPr/>
          <p:nvPr/>
        </p:nvSpPr>
        <p:spPr>
          <a:xfrm>
            <a:off x="8200048" y="0"/>
            <a:ext cx="943952" cy="963577"/>
          </a:xfrm>
          <a:custGeom>
            <a:avLst/>
            <a:gdLst>
              <a:gd name="connsiteX0" fmla="*/ 130828 w 1423742"/>
              <a:gd name="connsiteY0" fmla="*/ 0 h 1453342"/>
              <a:gd name="connsiteX1" fmla="*/ 853607 w 1423742"/>
              <a:gd name="connsiteY1" fmla="*/ 0 h 1453342"/>
              <a:gd name="connsiteX2" fmla="*/ 981865 w 1423742"/>
              <a:gd name="connsiteY2" fmla="*/ 255929 h 1453342"/>
              <a:gd name="connsiteX3" fmla="*/ 1096252 w 1423742"/>
              <a:gd name="connsiteY3" fmla="*/ 473962 h 1453342"/>
              <a:gd name="connsiteX4" fmla="*/ 1345178 w 1423742"/>
              <a:gd name="connsiteY4" fmla="*/ 539843 h 1453342"/>
              <a:gd name="connsiteX5" fmla="*/ 1423742 w 1423742"/>
              <a:gd name="connsiteY5" fmla="*/ 566534 h 1453342"/>
              <a:gd name="connsiteX6" fmla="*/ 1423742 w 1423742"/>
              <a:gd name="connsiteY6" fmla="*/ 1285368 h 1453342"/>
              <a:gd name="connsiteX7" fmla="*/ 1403549 w 1423742"/>
              <a:gd name="connsiteY7" fmla="*/ 1294678 h 1453342"/>
              <a:gd name="connsiteX8" fmla="*/ 714816 w 1423742"/>
              <a:gd name="connsiteY8" fmla="*/ 1440294 h 1453342"/>
              <a:gd name="connsiteX9" fmla="*/ 450425 w 1423742"/>
              <a:gd name="connsiteY9" fmla="*/ 1444599 h 1453342"/>
              <a:gd name="connsiteX10" fmla="*/ 40468 w 1423742"/>
              <a:gd name="connsiteY10" fmla="*/ 1030057 h 1453342"/>
              <a:gd name="connsiteX11" fmla="*/ 22242 w 1423742"/>
              <a:gd name="connsiteY11" fmla="*/ 421883 h 1453342"/>
              <a:gd name="connsiteX12" fmla="*/ 90740 w 1423742"/>
              <a:gd name="connsiteY12" fmla="*/ 89503 h 1453342"/>
              <a:gd name="connsiteX13" fmla="*/ 124312 w 1423742"/>
              <a:gd name="connsiteY13" fmla="*/ 11115 h 1453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23742" h="1453342">
                <a:moveTo>
                  <a:pt x="130828" y="0"/>
                </a:moveTo>
                <a:lnTo>
                  <a:pt x="853607" y="0"/>
                </a:lnTo>
                <a:lnTo>
                  <a:pt x="981865" y="255929"/>
                </a:lnTo>
                <a:cubicBezTo>
                  <a:pt x="1010208" y="322361"/>
                  <a:pt x="1029694" y="434669"/>
                  <a:pt x="1096252" y="473962"/>
                </a:cubicBezTo>
                <a:cubicBezTo>
                  <a:pt x="1164561" y="514280"/>
                  <a:pt x="1269265" y="517026"/>
                  <a:pt x="1345178" y="539843"/>
                </a:cubicBezTo>
                <a:lnTo>
                  <a:pt x="1423742" y="566534"/>
                </a:lnTo>
                <a:lnTo>
                  <a:pt x="1423742" y="1285368"/>
                </a:lnTo>
                <a:lnTo>
                  <a:pt x="1403549" y="1294678"/>
                </a:lnTo>
                <a:cubicBezTo>
                  <a:pt x="1188328" y="1381884"/>
                  <a:pt x="947874" y="1412411"/>
                  <a:pt x="714816" y="1440294"/>
                </a:cubicBezTo>
                <a:cubicBezTo>
                  <a:pt x="626940" y="1450819"/>
                  <a:pt x="537373" y="1461278"/>
                  <a:pt x="450425" y="1444599"/>
                </a:cubicBezTo>
                <a:cubicBezTo>
                  <a:pt x="249765" y="1406090"/>
                  <a:pt x="99535" y="1225666"/>
                  <a:pt x="40468" y="1030057"/>
                </a:cubicBezTo>
                <a:cubicBezTo>
                  <a:pt x="-18561" y="834441"/>
                  <a:pt x="-2328" y="624752"/>
                  <a:pt x="22242" y="421883"/>
                </a:cubicBezTo>
                <a:cubicBezTo>
                  <a:pt x="35864" y="309330"/>
                  <a:pt x="52127" y="196100"/>
                  <a:pt x="90740" y="89503"/>
                </a:cubicBezTo>
                <a:cubicBezTo>
                  <a:pt x="100394" y="62854"/>
                  <a:pt x="111559" y="36578"/>
                  <a:pt x="124312" y="11115"/>
                </a:cubicBezTo>
                <a:close/>
              </a:path>
            </a:pathLst>
          </a:custGeom>
          <a:solidFill>
            <a:schemeClr val="accent4"/>
          </a:solidFill>
          <a:ln w="8572" cap="flat">
            <a:noFill/>
            <a:prstDash val="solid"/>
            <a:miter/>
          </a:ln>
        </p:spPr>
        <p:txBody>
          <a:bodyPr rtlCol="0" anchor="ctr"/>
          <a:lstStyle/>
          <a:p>
            <a:endParaRPr lang="en-US" sz="1349"/>
          </a:p>
        </p:txBody>
      </p:sp>
      <p:sp>
        <p:nvSpPr>
          <p:cNvPr id="177" name="Freeform 174">
            <a:extLst>
              <a:ext uri="{FF2B5EF4-FFF2-40B4-BE49-F238E27FC236}">
                <a16:creationId xmlns:a16="http://schemas.microsoft.com/office/drawing/2014/main" id="{6F20BB44-136D-4DB5-888E-AD2E1D1F2188}"/>
              </a:ext>
            </a:extLst>
          </p:cNvPr>
          <p:cNvSpPr/>
          <p:nvPr/>
        </p:nvSpPr>
        <p:spPr>
          <a:xfrm>
            <a:off x="3564290" y="6333401"/>
            <a:ext cx="965103" cy="521255"/>
          </a:xfrm>
          <a:custGeom>
            <a:avLst/>
            <a:gdLst>
              <a:gd name="connsiteX0" fmla="*/ 1554892 w 1581765"/>
              <a:gd name="connsiteY0" fmla="*/ 738401 h 854315"/>
              <a:gd name="connsiteX1" fmla="*/ 1581765 w 1581765"/>
              <a:gd name="connsiteY1" fmla="*/ 765274 h 854315"/>
              <a:gd name="connsiteX2" fmla="*/ 1492724 w 1581765"/>
              <a:gd name="connsiteY2" fmla="*/ 854315 h 854315"/>
              <a:gd name="connsiteX3" fmla="*/ 1438978 w 1581765"/>
              <a:gd name="connsiteY3" fmla="*/ 854315 h 854315"/>
              <a:gd name="connsiteX4" fmla="*/ 1487780 w 1581765"/>
              <a:gd name="connsiteY4" fmla="*/ 671233 h 854315"/>
              <a:gd name="connsiteX5" fmla="*/ 1514653 w 1581765"/>
              <a:gd name="connsiteY5" fmla="*/ 698106 h 854315"/>
              <a:gd name="connsiteX6" fmla="*/ 1358444 w 1581765"/>
              <a:gd name="connsiteY6" fmla="*/ 854315 h 854315"/>
              <a:gd name="connsiteX7" fmla="*/ 1304698 w 1581765"/>
              <a:gd name="connsiteY7" fmla="*/ 854315 h 854315"/>
              <a:gd name="connsiteX8" fmla="*/ 1420814 w 1581765"/>
              <a:gd name="connsiteY8" fmla="*/ 604099 h 854315"/>
              <a:gd name="connsiteX9" fmla="*/ 1447687 w 1581765"/>
              <a:gd name="connsiteY9" fmla="*/ 630972 h 854315"/>
              <a:gd name="connsiteX10" fmla="*/ 1224345 w 1581765"/>
              <a:gd name="connsiteY10" fmla="*/ 854315 h 854315"/>
              <a:gd name="connsiteX11" fmla="*/ 1170598 w 1581765"/>
              <a:gd name="connsiteY11" fmla="*/ 854315 h 854315"/>
              <a:gd name="connsiteX12" fmla="*/ 1353538 w 1581765"/>
              <a:gd name="connsiteY12" fmla="*/ 537005 h 854315"/>
              <a:gd name="connsiteX13" fmla="*/ 1380411 w 1581765"/>
              <a:gd name="connsiteY13" fmla="*/ 563878 h 854315"/>
              <a:gd name="connsiteX14" fmla="*/ 1089975 w 1581765"/>
              <a:gd name="connsiteY14" fmla="*/ 854315 h 854315"/>
              <a:gd name="connsiteX15" fmla="*/ 1036228 w 1581765"/>
              <a:gd name="connsiteY15" fmla="*/ 854315 h 854315"/>
              <a:gd name="connsiteX16" fmla="*/ 1286237 w 1581765"/>
              <a:gd name="connsiteY16" fmla="*/ 469960 h 854315"/>
              <a:gd name="connsiteX17" fmla="*/ 1313110 w 1581765"/>
              <a:gd name="connsiteY17" fmla="*/ 496833 h 854315"/>
              <a:gd name="connsiteX18" fmla="*/ 955628 w 1581765"/>
              <a:gd name="connsiteY18" fmla="*/ 854315 h 854315"/>
              <a:gd name="connsiteX19" fmla="*/ 901882 w 1581765"/>
              <a:gd name="connsiteY19" fmla="*/ 854315 h 854315"/>
              <a:gd name="connsiteX20" fmla="*/ 1219225 w 1581765"/>
              <a:gd name="connsiteY20" fmla="*/ 402747 h 854315"/>
              <a:gd name="connsiteX21" fmla="*/ 1246098 w 1581765"/>
              <a:gd name="connsiteY21" fmla="*/ 429620 h 854315"/>
              <a:gd name="connsiteX22" fmla="*/ 821402 w 1581765"/>
              <a:gd name="connsiteY22" fmla="*/ 854315 h 854315"/>
              <a:gd name="connsiteX23" fmla="*/ 767657 w 1581765"/>
              <a:gd name="connsiteY23" fmla="*/ 854315 h 854315"/>
              <a:gd name="connsiteX24" fmla="*/ 1152208 w 1581765"/>
              <a:gd name="connsiteY24" fmla="*/ 335535 h 854315"/>
              <a:gd name="connsiteX25" fmla="*/ 1179081 w 1581765"/>
              <a:gd name="connsiteY25" fmla="*/ 362408 h 854315"/>
              <a:gd name="connsiteX26" fmla="*/ 687174 w 1581765"/>
              <a:gd name="connsiteY26" fmla="*/ 854315 h 854315"/>
              <a:gd name="connsiteX27" fmla="*/ 633428 w 1581765"/>
              <a:gd name="connsiteY27" fmla="*/ 854315 h 854315"/>
              <a:gd name="connsiteX28" fmla="*/ 1085025 w 1581765"/>
              <a:gd name="connsiteY28" fmla="*/ 268499 h 854315"/>
              <a:gd name="connsiteX29" fmla="*/ 1111898 w 1581765"/>
              <a:gd name="connsiteY29" fmla="*/ 295372 h 854315"/>
              <a:gd name="connsiteX30" fmla="*/ 552955 w 1581765"/>
              <a:gd name="connsiteY30" fmla="*/ 854315 h 854315"/>
              <a:gd name="connsiteX31" fmla="*/ 499209 w 1581765"/>
              <a:gd name="connsiteY31" fmla="*/ 854315 h 854315"/>
              <a:gd name="connsiteX32" fmla="*/ 1017778 w 1581765"/>
              <a:gd name="connsiteY32" fmla="*/ 201396 h 854315"/>
              <a:gd name="connsiteX33" fmla="*/ 1044651 w 1581765"/>
              <a:gd name="connsiteY33" fmla="*/ 228269 h 854315"/>
              <a:gd name="connsiteX34" fmla="*/ 418605 w 1581765"/>
              <a:gd name="connsiteY34" fmla="*/ 854315 h 854315"/>
              <a:gd name="connsiteX35" fmla="*/ 364859 w 1581765"/>
              <a:gd name="connsiteY35" fmla="*/ 854315 h 854315"/>
              <a:gd name="connsiteX36" fmla="*/ 950820 w 1581765"/>
              <a:gd name="connsiteY36" fmla="*/ 134187 h 854315"/>
              <a:gd name="connsiteX37" fmla="*/ 977693 w 1581765"/>
              <a:gd name="connsiteY37" fmla="*/ 161060 h 854315"/>
              <a:gd name="connsiteX38" fmla="*/ 284438 w 1581765"/>
              <a:gd name="connsiteY38" fmla="*/ 854315 h 854315"/>
              <a:gd name="connsiteX39" fmla="*/ 230692 w 1581765"/>
              <a:gd name="connsiteY39" fmla="*/ 854315 h 854315"/>
              <a:gd name="connsiteX40" fmla="*/ 883557 w 1581765"/>
              <a:gd name="connsiteY40" fmla="*/ 67093 h 854315"/>
              <a:gd name="connsiteX41" fmla="*/ 910430 w 1581765"/>
              <a:gd name="connsiteY41" fmla="*/ 93966 h 854315"/>
              <a:gd name="connsiteX42" fmla="*/ 150081 w 1581765"/>
              <a:gd name="connsiteY42" fmla="*/ 854315 h 854315"/>
              <a:gd name="connsiteX43" fmla="*/ 96335 w 1581765"/>
              <a:gd name="connsiteY43" fmla="*/ 854315 h 854315"/>
              <a:gd name="connsiteX44" fmla="*/ 816298 w 1581765"/>
              <a:gd name="connsiteY44" fmla="*/ 0 h 854315"/>
              <a:gd name="connsiteX45" fmla="*/ 843170 w 1581765"/>
              <a:gd name="connsiteY45" fmla="*/ 26872 h 854315"/>
              <a:gd name="connsiteX46" fmla="*/ 26873 w 1581765"/>
              <a:gd name="connsiteY46" fmla="*/ 843170 h 854315"/>
              <a:gd name="connsiteX47" fmla="*/ 0 w 1581765"/>
              <a:gd name="connsiteY47" fmla="*/ 816297 h 854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581765" h="854315">
                <a:moveTo>
                  <a:pt x="1554892" y="738401"/>
                </a:moveTo>
                <a:lnTo>
                  <a:pt x="1581765" y="765274"/>
                </a:lnTo>
                <a:lnTo>
                  <a:pt x="1492724" y="854315"/>
                </a:lnTo>
                <a:lnTo>
                  <a:pt x="1438978" y="854315"/>
                </a:lnTo>
                <a:close/>
                <a:moveTo>
                  <a:pt x="1487780" y="671233"/>
                </a:moveTo>
                <a:lnTo>
                  <a:pt x="1514653" y="698106"/>
                </a:lnTo>
                <a:lnTo>
                  <a:pt x="1358444" y="854315"/>
                </a:lnTo>
                <a:lnTo>
                  <a:pt x="1304698" y="854315"/>
                </a:lnTo>
                <a:close/>
                <a:moveTo>
                  <a:pt x="1420814" y="604099"/>
                </a:moveTo>
                <a:lnTo>
                  <a:pt x="1447687" y="630972"/>
                </a:lnTo>
                <a:lnTo>
                  <a:pt x="1224345" y="854315"/>
                </a:lnTo>
                <a:lnTo>
                  <a:pt x="1170598" y="854315"/>
                </a:lnTo>
                <a:close/>
                <a:moveTo>
                  <a:pt x="1353538" y="537005"/>
                </a:moveTo>
                <a:lnTo>
                  <a:pt x="1380411" y="563878"/>
                </a:lnTo>
                <a:lnTo>
                  <a:pt x="1089975" y="854315"/>
                </a:lnTo>
                <a:lnTo>
                  <a:pt x="1036228" y="854315"/>
                </a:lnTo>
                <a:close/>
                <a:moveTo>
                  <a:pt x="1286237" y="469960"/>
                </a:moveTo>
                <a:lnTo>
                  <a:pt x="1313110" y="496833"/>
                </a:lnTo>
                <a:lnTo>
                  <a:pt x="955628" y="854315"/>
                </a:lnTo>
                <a:lnTo>
                  <a:pt x="901882" y="854315"/>
                </a:lnTo>
                <a:close/>
                <a:moveTo>
                  <a:pt x="1219225" y="402747"/>
                </a:moveTo>
                <a:lnTo>
                  <a:pt x="1246098" y="429620"/>
                </a:lnTo>
                <a:lnTo>
                  <a:pt x="821402" y="854315"/>
                </a:lnTo>
                <a:lnTo>
                  <a:pt x="767657" y="854315"/>
                </a:lnTo>
                <a:close/>
                <a:moveTo>
                  <a:pt x="1152208" y="335535"/>
                </a:moveTo>
                <a:lnTo>
                  <a:pt x="1179081" y="362408"/>
                </a:lnTo>
                <a:lnTo>
                  <a:pt x="687174" y="854315"/>
                </a:lnTo>
                <a:lnTo>
                  <a:pt x="633428" y="854315"/>
                </a:lnTo>
                <a:close/>
                <a:moveTo>
                  <a:pt x="1085025" y="268499"/>
                </a:moveTo>
                <a:lnTo>
                  <a:pt x="1111898" y="295372"/>
                </a:lnTo>
                <a:lnTo>
                  <a:pt x="552955" y="854315"/>
                </a:lnTo>
                <a:lnTo>
                  <a:pt x="499209" y="854315"/>
                </a:lnTo>
                <a:close/>
                <a:moveTo>
                  <a:pt x="1017778" y="201396"/>
                </a:moveTo>
                <a:lnTo>
                  <a:pt x="1044651" y="228269"/>
                </a:lnTo>
                <a:lnTo>
                  <a:pt x="418605" y="854315"/>
                </a:lnTo>
                <a:lnTo>
                  <a:pt x="364859" y="854315"/>
                </a:lnTo>
                <a:close/>
                <a:moveTo>
                  <a:pt x="950820" y="134187"/>
                </a:moveTo>
                <a:lnTo>
                  <a:pt x="977693" y="161060"/>
                </a:lnTo>
                <a:lnTo>
                  <a:pt x="284438" y="854315"/>
                </a:lnTo>
                <a:lnTo>
                  <a:pt x="230692" y="854315"/>
                </a:lnTo>
                <a:close/>
                <a:moveTo>
                  <a:pt x="883557" y="67093"/>
                </a:moveTo>
                <a:lnTo>
                  <a:pt x="910430" y="93966"/>
                </a:lnTo>
                <a:lnTo>
                  <a:pt x="150081" y="854315"/>
                </a:lnTo>
                <a:lnTo>
                  <a:pt x="96335" y="854315"/>
                </a:lnTo>
                <a:close/>
                <a:moveTo>
                  <a:pt x="816298" y="0"/>
                </a:moveTo>
                <a:lnTo>
                  <a:pt x="843170" y="26872"/>
                </a:lnTo>
                <a:lnTo>
                  <a:pt x="26873" y="843170"/>
                </a:lnTo>
                <a:lnTo>
                  <a:pt x="0" y="816297"/>
                </a:lnTo>
                <a:close/>
              </a:path>
            </a:pathLst>
          </a:custGeom>
          <a:solidFill>
            <a:schemeClr val="accent1"/>
          </a:solidFill>
          <a:ln w="9525" cap="flat">
            <a:noFill/>
            <a:prstDash val="solid"/>
            <a:miter/>
          </a:ln>
        </p:spPr>
        <p:txBody>
          <a:bodyPr wrap="square" rtlCol="0" anchor="ctr">
            <a:noAutofit/>
          </a:bodyPr>
          <a:lstStyle/>
          <a:p>
            <a:endParaRPr lang="en-US" sz="1349"/>
          </a:p>
        </p:txBody>
      </p:sp>
      <p:sp>
        <p:nvSpPr>
          <p:cNvPr id="187" name="Rectangle 186">
            <a:extLst>
              <a:ext uri="{FF2B5EF4-FFF2-40B4-BE49-F238E27FC236}">
                <a16:creationId xmlns:a16="http://schemas.microsoft.com/office/drawing/2014/main" id="{280F1870-720E-4211-8DDC-90E65DCD1013}"/>
              </a:ext>
            </a:extLst>
          </p:cNvPr>
          <p:cNvSpPr/>
          <p:nvPr/>
        </p:nvSpPr>
        <p:spPr>
          <a:xfrm>
            <a:off x="2263706" y="3859962"/>
            <a:ext cx="1538863" cy="1367035"/>
          </a:xfrm>
          <a:prstGeom prst="rect">
            <a:avLst/>
          </a:prstGeom>
          <a:gradFill flip="none" rotWithShape="1">
            <a:gsLst>
              <a:gs pos="0">
                <a:schemeClr val="accent2"/>
              </a:gs>
              <a:gs pos="35000">
                <a:schemeClr val="accent2">
                  <a:alpha val="85000"/>
                </a:schemeClr>
              </a:gs>
              <a:gs pos="100000">
                <a:schemeClr val="accent2">
                  <a:alpha val="0"/>
                </a:schemeClr>
              </a:gs>
              <a:gs pos="70000">
                <a:schemeClr val="accent2">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8" name="Rectangle 187">
            <a:extLst>
              <a:ext uri="{FF2B5EF4-FFF2-40B4-BE49-F238E27FC236}">
                <a16:creationId xmlns:a16="http://schemas.microsoft.com/office/drawing/2014/main" id="{D1EB1E4A-6D59-41A4-BE85-DBE36212D824}"/>
              </a:ext>
            </a:extLst>
          </p:cNvPr>
          <p:cNvSpPr/>
          <p:nvPr/>
        </p:nvSpPr>
        <p:spPr>
          <a:xfrm>
            <a:off x="3802569" y="3859962"/>
            <a:ext cx="1538863" cy="1367035"/>
          </a:xfrm>
          <a:prstGeom prst="rect">
            <a:avLst/>
          </a:prstGeom>
          <a:gradFill flip="none" rotWithShape="1">
            <a:gsLst>
              <a:gs pos="0">
                <a:schemeClr val="accent3"/>
              </a:gs>
              <a:gs pos="35000">
                <a:schemeClr val="accent3">
                  <a:alpha val="85000"/>
                </a:schemeClr>
              </a:gs>
              <a:gs pos="100000">
                <a:schemeClr val="accent3">
                  <a:alpha val="0"/>
                </a:schemeClr>
              </a:gs>
              <a:gs pos="70000">
                <a:schemeClr val="accent3">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9" name="Rectangle 188">
            <a:extLst>
              <a:ext uri="{FF2B5EF4-FFF2-40B4-BE49-F238E27FC236}">
                <a16:creationId xmlns:a16="http://schemas.microsoft.com/office/drawing/2014/main" id="{C7D01B05-FF33-4D86-8A73-64DE64ECF47E}"/>
              </a:ext>
            </a:extLst>
          </p:cNvPr>
          <p:cNvSpPr/>
          <p:nvPr/>
        </p:nvSpPr>
        <p:spPr>
          <a:xfrm>
            <a:off x="5341431" y="3859960"/>
            <a:ext cx="1538863" cy="1367035"/>
          </a:xfrm>
          <a:prstGeom prst="rect">
            <a:avLst/>
          </a:prstGeom>
          <a:gradFill flip="none" rotWithShape="1">
            <a:gsLst>
              <a:gs pos="0">
                <a:schemeClr val="accent4"/>
              </a:gs>
              <a:gs pos="35000">
                <a:schemeClr val="accent4">
                  <a:alpha val="85000"/>
                </a:schemeClr>
              </a:gs>
              <a:gs pos="100000">
                <a:schemeClr val="accent4">
                  <a:alpha val="0"/>
                </a:schemeClr>
              </a:gs>
              <a:gs pos="70000">
                <a:schemeClr val="accent4">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90" name="Rectangle 189">
            <a:extLst>
              <a:ext uri="{FF2B5EF4-FFF2-40B4-BE49-F238E27FC236}">
                <a16:creationId xmlns:a16="http://schemas.microsoft.com/office/drawing/2014/main" id="{F7FFDFD4-53B0-464E-941B-D876BA190857}"/>
              </a:ext>
            </a:extLst>
          </p:cNvPr>
          <p:cNvSpPr/>
          <p:nvPr/>
        </p:nvSpPr>
        <p:spPr>
          <a:xfrm>
            <a:off x="6880293" y="3859959"/>
            <a:ext cx="1538863" cy="1367035"/>
          </a:xfrm>
          <a:prstGeom prst="rect">
            <a:avLst/>
          </a:prstGeom>
          <a:gradFill flip="none" rotWithShape="1">
            <a:gsLst>
              <a:gs pos="0">
                <a:schemeClr val="accent5"/>
              </a:gs>
              <a:gs pos="35000">
                <a:schemeClr val="accent5">
                  <a:alpha val="85000"/>
                </a:schemeClr>
              </a:gs>
              <a:gs pos="100000">
                <a:schemeClr val="accent5">
                  <a:alpha val="0"/>
                </a:schemeClr>
              </a:gs>
              <a:gs pos="70000">
                <a:schemeClr val="accent5">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6" name="TextBox 185">
            <a:extLst>
              <a:ext uri="{FF2B5EF4-FFF2-40B4-BE49-F238E27FC236}">
                <a16:creationId xmlns:a16="http://schemas.microsoft.com/office/drawing/2014/main" id="{FD4796F0-EF9E-4F70-B0A2-D372AA1B46B2}"/>
              </a:ext>
            </a:extLst>
          </p:cNvPr>
          <p:cNvSpPr txBox="1"/>
          <p:nvPr/>
        </p:nvSpPr>
        <p:spPr>
          <a:xfrm>
            <a:off x="1066112" y="4422226"/>
            <a:ext cx="856325"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01</a:t>
            </a:r>
          </a:p>
        </p:txBody>
      </p:sp>
      <p:sp>
        <p:nvSpPr>
          <p:cNvPr id="192" name="TextBox 191">
            <a:extLst>
              <a:ext uri="{FF2B5EF4-FFF2-40B4-BE49-F238E27FC236}">
                <a16:creationId xmlns:a16="http://schemas.microsoft.com/office/drawing/2014/main" id="{470F4078-A82D-456E-9126-6963271C54F5}"/>
              </a:ext>
            </a:extLst>
          </p:cNvPr>
          <p:cNvSpPr txBox="1"/>
          <p:nvPr/>
        </p:nvSpPr>
        <p:spPr>
          <a:xfrm>
            <a:off x="724842" y="4591362"/>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195" name="TextBox 194">
            <a:extLst>
              <a:ext uri="{FF2B5EF4-FFF2-40B4-BE49-F238E27FC236}">
                <a16:creationId xmlns:a16="http://schemas.microsoft.com/office/drawing/2014/main" id="{AC30F2E3-AF78-41A8-9087-F812DA2A6FF2}"/>
              </a:ext>
            </a:extLst>
          </p:cNvPr>
          <p:cNvSpPr txBox="1"/>
          <p:nvPr/>
        </p:nvSpPr>
        <p:spPr>
          <a:xfrm>
            <a:off x="2597763" y="4419896"/>
            <a:ext cx="870751"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02</a:t>
            </a:r>
          </a:p>
        </p:txBody>
      </p:sp>
      <p:sp>
        <p:nvSpPr>
          <p:cNvPr id="196" name="TextBox 195">
            <a:extLst>
              <a:ext uri="{FF2B5EF4-FFF2-40B4-BE49-F238E27FC236}">
                <a16:creationId xmlns:a16="http://schemas.microsoft.com/office/drawing/2014/main" id="{A340D0F2-1629-4F12-BB81-74C623A56C80}"/>
              </a:ext>
            </a:extLst>
          </p:cNvPr>
          <p:cNvSpPr txBox="1"/>
          <p:nvPr/>
        </p:nvSpPr>
        <p:spPr>
          <a:xfrm>
            <a:off x="2263705" y="4589033"/>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198" name="TextBox 197">
            <a:extLst>
              <a:ext uri="{FF2B5EF4-FFF2-40B4-BE49-F238E27FC236}">
                <a16:creationId xmlns:a16="http://schemas.microsoft.com/office/drawing/2014/main" id="{E6922599-187C-4192-B97A-85871F4EC409}"/>
              </a:ext>
            </a:extLst>
          </p:cNvPr>
          <p:cNvSpPr txBox="1"/>
          <p:nvPr/>
        </p:nvSpPr>
        <p:spPr>
          <a:xfrm>
            <a:off x="4136626" y="4419896"/>
            <a:ext cx="870751"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03</a:t>
            </a:r>
          </a:p>
        </p:txBody>
      </p:sp>
      <p:sp>
        <p:nvSpPr>
          <p:cNvPr id="199" name="TextBox 198">
            <a:extLst>
              <a:ext uri="{FF2B5EF4-FFF2-40B4-BE49-F238E27FC236}">
                <a16:creationId xmlns:a16="http://schemas.microsoft.com/office/drawing/2014/main" id="{6797909F-1B65-4661-9D42-83C8DFFBB4B7}"/>
              </a:ext>
            </a:extLst>
          </p:cNvPr>
          <p:cNvSpPr txBox="1"/>
          <p:nvPr/>
        </p:nvSpPr>
        <p:spPr>
          <a:xfrm>
            <a:off x="3802568" y="4589033"/>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201" name="TextBox 200">
            <a:extLst>
              <a:ext uri="{FF2B5EF4-FFF2-40B4-BE49-F238E27FC236}">
                <a16:creationId xmlns:a16="http://schemas.microsoft.com/office/drawing/2014/main" id="{EFEF537F-8759-426D-9943-E08ED3EEB685}"/>
              </a:ext>
            </a:extLst>
          </p:cNvPr>
          <p:cNvSpPr txBox="1"/>
          <p:nvPr/>
        </p:nvSpPr>
        <p:spPr>
          <a:xfrm>
            <a:off x="5674685" y="4419896"/>
            <a:ext cx="872355"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04</a:t>
            </a:r>
          </a:p>
        </p:txBody>
      </p:sp>
      <p:sp>
        <p:nvSpPr>
          <p:cNvPr id="202" name="TextBox 201">
            <a:extLst>
              <a:ext uri="{FF2B5EF4-FFF2-40B4-BE49-F238E27FC236}">
                <a16:creationId xmlns:a16="http://schemas.microsoft.com/office/drawing/2014/main" id="{E0CB61D7-2D3B-40BC-86BE-18AA69C77016}"/>
              </a:ext>
            </a:extLst>
          </p:cNvPr>
          <p:cNvSpPr txBox="1"/>
          <p:nvPr/>
        </p:nvSpPr>
        <p:spPr>
          <a:xfrm>
            <a:off x="5341430" y="4589033"/>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204" name="TextBox 203">
            <a:extLst>
              <a:ext uri="{FF2B5EF4-FFF2-40B4-BE49-F238E27FC236}">
                <a16:creationId xmlns:a16="http://schemas.microsoft.com/office/drawing/2014/main" id="{64043B1C-298F-4319-8D94-A5075F816285}"/>
              </a:ext>
            </a:extLst>
          </p:cNvPr>
          <p:cNvSpPr txBox="1"/>
          <p:nvPr/>
        </p:nvSpPr>
        <p:spPr>
          <a:xfrm>
            <a:off x="7214984" y="4419896"/>
            <a:ext cx="869149"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05</a:t>
            </a:r>
          </a:p>
        </p:txBody>
      </p:sp>
      <p:sp>
        <p:nvSpPr>
          <p:cNvPr id="205" name="TextBox 204">
            <a:extLst>
              <a:ext uri="{FF2B5EF4-FFF2-40B4-BE49-F238E27FC236}">
                <a16:creationId xmlns:a16="http://schemas.microsoft.com/office/drawing/2014/main" id="{780A5C9F-3B2A-4E40-BE5C-541551A7BA1E}"/>
              </a:ext>
            </a:extLst>
          </p:cNvPr>
          <p:cNvSpPr txBox="1"/>
          <p:nvPr/>
        </p:nvSpPr>
        <p:spPr>
          <a:xfrm>
            <a:off x="6880125" y="4589033"/>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Tree>
    <p:extLst>
      <p:ext uri="{BB962C8B-B14F-4D97-AF65-F5344CB8AC3E}">
        <p14:creationId xmlns:p14="http://schemas.microsoft.com/office/powerpoint/2010/main" val="27021660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9"/>
                                        </p:tgtEl>
                                        <p:attrNameLst>
                                          <p:attrName>style.visibility</p:attrName>
                                        </p:attrNameLst>
                                      </p:cBhvr>
                                      <p:to>
                                        <p:strVal val="visible"/>
                                      </p:to>
                                    </p:set>
                                    <p:animEffect transition="in" filter="fade">
                                      <p:cBhvr>
                                        <p:cTn id="15" dur="500"/>
                                        <p:tgtEl>
                                          <p:spTgt spid="14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9"/>
                                        </p:tgtEl>
                                        <p:attrNameLst>
                                          <p:attrName>style.visibility</p:attrName>
                                        </p:attrNameLst>
                                      </p:cBhvr>
                                      <p:to>
                                        <p:strVal val="visible"/>
                                      </p:to>
                                    </p:set>
                                    <p:animEffect transition="in" filter="fade">
                                      <p:cBhvr>
                                        <p:cTn id="19" dur="500"/>
                                        <p:tgtEl>
                                          <p:spTgt spid="13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7"/>
                                        </p:tgtEl>
                                        <p:attrNameLst>
                                          <p:attrName>style.visibility</p:attrName>
                                        </p:attrNameLst>
                                      </p:cBhvr>
                                      <p:to>
                                        <p:strVal val="visible"/>
                                      </p:to>
                                    </p:set>
                                    <p:animEffect transition="in" filter="fade">
                                      <p:cBhvr>
                                        <p:cTn id="23" dur="500"/>
                                        <p:tgtEl>
                                          <p:spTgt spid="17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47"/>
                                        </p:tgtEl>
                                        <p:attrNameLst>
                                          <p:attrName>style.visibility</p:attrName>
                                        </p:attrNameLst>
                                      </p:cBhvr>
                                      <p:to>
                                        <p:strVal val="visible"/>
                                      </p:to>
                                    </p:set>
                                    <p:animEffect transition="in" filter="fade">
                                      <p:cBhvr>
                                        <p:cTn id="31" dur="500"/>
                                        <p:tgtEl>
                                          <p:spTgt spid="14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5"/>
                                        </p:tgtEl>
                                        <p:attrNameLst>
                                          <p:attrName>style.visibility</p:attrName>
                                        </p:attrNameLst>
                                      </p:cBhvr>
                                      <p:to>
                                        <p:strVal val="visible"/>
                                      </p:to>
                                    </p:set>
                                    <p:animEffect transition="in" filter="fade">
                                      <p:cBhvr>
                                        <p:cTn id="35" dur="500"/>
                                        <p:tgtEl>
                                          <p:spTgt spid="13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61"/>
                                        </p:tgtEl>
                                        <p:attrNameLst>
                                          <p:attrName>style.visibility</p:attrName>
                                        </p:attrNameLst>
                                      </p:cBhvr>
                                      <p:to>
                                        <p:strVal val="visible"/>
                                      </p:to>
                                    </p:set>
                                    <p:animEffect transition="in" filter="fade">
                                      <p:cBhvr>
                                        <p:cTn id="39" dur="500"/>
                                        <p:tgtEl>
                                          <p:spTgt spid="16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down)">
                                      <p:cBhvr>
                                        <p:cTn id="47" dur="500"/>
                                        <p:tgtEl>
                                          <p:spTgt spid="13"/>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86"/>
                                        </p:tgtEl>
                                        <p:attrNameLst>
                                          <p:attrName>style.visibility</p:attrName>
                                        </p:attrNameLst>
                                      </p:cBhvr>
                                      <p:to>
                                        <p:strVal val="visible"/>
                                      </p:to>
                                    </p:set>
                                    <p:animEffect transition="in" filter="fade">
                                      <p:cBhvr>
                                        <p:cTn id="51" dur="500"/>
                                        <p:tgtEl>
                                          <p:spTgt spid="186"/>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92"/>
                                        </p:tgtEl>
                                        <p:attrNameLst>
                                          <p:attrName>style.visibility</p:attrName>
                                        </p:attrNameLst>
                                      </p:cBhvr>
                                      <p:to>
                                        <p:strVal val="visible"/>
                                      </p:to>
                                    </p:set>
                                    <p:animEffect transition="in" filter="wipe(up)">
                                      <p:cBhvr>
                                        <p:cTn id="55" dur="500"/>
                                        <p:tgtEl>
                                          <p:spTgt spid="192"/>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187"/>
                                        </p:tgtEl>
                                        <p:attrNameLst>
                                          <p:attrName>style.visibility</p:attrName>
                                        </p:attrNameLst>
                                      </p:cBhvr>
                                      <p:to>
                                        <p:strVal val="visible"/>
                                      </p:to>
                                    </p:set>
                                    <p:animEffect transition="in" filter="wipe(down)">
                                      <p:cBhvr>
                                        <p:cTn id="59" dur="500"/>
                                        <p:tgtEl>
                                          <p:spTgt spid="18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95"/>
                                        </p:tgtEl>
                                        <p:attrNameLst>
                                          <p:attrName>style.visibility</p:attrName>
                                        </p:attrNameLst>
                                      </p:cBhvr>
                                      <p:to>
                                        <p:strVal val="visible"/>
                                      </p:to>
                                    </p:set>
                                    <p:animEffect transition="in" filter="fade">
                                      <p:cBhvr>
                                        <p:cTn id="63" dur="500"/>
                                        <p:tgtEl>
                                          <p:spTgt spid="195"/>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196"/>
                                        </p:tgtEl>
                                        <p:attrNameLst>
                                          <p:attrName>style.visibility</p:attrName>
                                        </p:attrNameLst>
                                      </p:cBhvr>
                                      <p:to>
                                        <p:strVal val="visible"/>
                                      </p:to>
                                    </p:set>
                                    <p:animEffect transition="in" filter="wipe(up)">
                                      <p:cBhvr>
                                        <p:cTn id="67" dur="500"/>
                                        <p:tgtEl>
                                          <p:spTgt spid="196"/>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188"/>
                                        </p:tgtEl>
                                        <p:attrNameLst>
                                          <p:attrName>style.visibility</p:attrName>
                                        </p:attrNameLst>
                                      </p:cBhvr>
                                      <p:to>
                                        <p:strVal val="visible"/>
                                      </p:to>
                                    </p:set>
                                    <p:animEffect transition="in" filter="wipe(down)">
                                      <p:cBhvr>
                                        <p:cTn id="71" dur="500"/>
                                        <p:tgtEl>
                                          <p:spTgt spid="18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98"/>
                                        </p:tgtEl>
                                        <p:attrNameLst>
                                          <p:attrName>style.visibility</p:attrName>
                                        </p:attrNameLst>
                                      </p:cBhvr>
                                      <p:to>
                                        <p:strVal val="visible"/>
                                      </p:to>
                                    </p:set>
                                    <p:animEffect transition="in" filter="fade">
                                      <p:cBhvr>
                                        <p:cTn id="75" dur="500"/>
                                        <p:tgtEl>
                                          <p:spTgt spid="198"/>
                                        </p:tgtEl>
                                      </p:cBhvr>
                                    </p:animEffect>
                                  </p:childTnLst>
                                </p:cTn>
                              </p:par>
                            </p:childTnLst>
                          </p:cTn>
                        </p:par>
                        <p:par>
                          <p:cTn id="76" fill="hold">
                            <p:stCondLst>
                              <p:cond delay="9000"/>
                            </p:stCondLst>
                            <p:childTnLst>
                              <p:par>
                                <p:cTn id="77" presetID="22" presetClass="entr" presetSubtype="1" fill="hold" grpId="0" nodeType="afterEffect">
                                  <p:stCondLst>
                                    <p:cond delay="0"/>
                                  </p:stCondLst>
                                  <p:childTnLst>
                                    <p:set>
                                      <p:cBhvr>
                                        <p:cTn id="78" dur="1" fill="hold">
                                          <p:stCondLst>
                                            <p:cond delay="0"/>
                                          </p:stCondLst>
                                        </p:cTn>
                                        <p:tgtEl>
                                          <p:spTgt spid="199"/>
                                        </p:tgtEl>
                                        <p:attrNameLst>
                                          <p:attrName>style.visibility</p:attrName>
                                        </p:attrNameLst>
                                      </p:cBhvr>
                                      <p:to>
                                        <p:strVal val="visible"/>
                                      </p:to>
                                    </p:set>
                                    <p:animEffect transition="in" filter="wipe(up)">
                                      <p:cBhvr>
                                        <p:cTn id="79" dur="500"/>
                                        <p:tgtEl>
                                          <p:spTgt spid="199"/>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189"/>
                                        </p:tgtEl>
                                        <p:attrNameLst>
                                          <p:attrName>style.visibility</p:attrName>
                                        </p:attrNameLst>
                                      </p:cBhvr>
                                      <p:to>
                                        <p:strVal val="visible"/>
                                      </p:to>
                                    </p:set>
                                    <p:animEffect transition="in" filter="wipe(down)">
                                      <p:cBhvr>
                                        <p:cTn id="83" dur="500"/>
                                        <p:tgtEl>
                                          <p:spTgt spid="18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201"/>
                                        </p:tgtEl>
                                        <p:attrNameLst>
                                          <p:attrName>style.visibility</p:attrName>
                                        </p:attrNameLst>
                                      </p:cBhvr>
                                      <p:to>
                                        <p:strVal val="visible"/>
                                      </p:to>
                                    </p:set>
                                    <p:animEffect transition="in" filter="fade">
                                      <p:cBhvr>
                                        <p:cTn id="87" dur="500"/>
                                        <p:tgtEl>
                                          <p:spTgt spid="201"/>
                                        </p:tgtEl>
                                      </p:cBhvr>
                                    </p:animEffect>
                                  </p:childTnLst>
                                </p:cTn>
                              </p:par>
                            </p:childTnLst>
                          </p:cTn>
                        </p:par>
                        <p:par>
                          <p:cTn id="88" fill="hold">
                            <p:stCondLst>
                              <p:cond delay="10500"/>
                            </p:stCondLst>
                            <p:childTnLst>
                              <p:par>
                                <p:cTn id="89" presetID="22" presetClass="entr" presetSubtype="1" fill="hold" grpId="0" nodeType="afterEffect">
                                  <p:stCondLst>
                                    <p:cond delay="0"/>
                                  </p:stCondLst>
                                  <p:childTnLst>
                                    <p:set>
                                      <p:cBhvr>
                                        <p:cTn id="90" dur="1" fill="hold">
                                          <p:stCondLst>
                                            <p:cond delay="0"/>
                                          </p:stCondLst>
                                        </p:cTn>
                                        <p:tgtEl>
                                          <p:spTgt spid="202"/>
                                        </p:tgtEl>
                                        <p:attrNameLst>
                                          <p:attrName>style.visibility</p:attrName>
                                        </p:attrNameLst>
                                      </p:cBhvr>
                                      <p:to>
                                        <p:strVal val="visible"/>
                                      </p:to>
                                    </p:set>
                                    <p:animEffect transition="in" filter="wipe(up)">
                                      <p:cBhvr>
                                        <p:cTn id="91" dur="500"/>
                                        <p:tgtEl>
                                          <p:spTgt spid="202"/>
                                        </p:tgtEl>
                                      </p:cBhvr>
                                    </p:animEffect>
                                  </p:childTnLst>
                                </p:cTn>
                              </p:par>
                            </p:childTnLst>
                          </p:cTn>
                        </p:par>
                        <p:par>
                          <p:cTn id="92" fill="hold">
                            <p:stCondLst>
                              <p:cond delay="11000"/>
                            </p:stCondLst>
                            <p:childTnLst>
                              <p:par>
                                <p:cTn id="93" presetID="22" presetClass="entr" presetSubtype="4" fill="hold" grpId="0" nodeType="afterEffect">
                                  <p:stCondLst>
                                    <p:cond delay="0"/>
                                  </p:stCondLst>
                                  <p:childTnLst>
                                    <p:set>
                                      <p:cBhvr>
                                        <p:cTn id="94" dur="1" fill="hold">
                                          <p:stCondLst>
                                            <p:cond delay="0"/>
                                          </p:stCondLst>
                                        </p:cTn>
                                        <p:tgtEl>
                                          <p:spTgt spid="190"/>
                                        </p:tgtEl>
                                        <p:attrNameLst>
                                          <p:attrName>style.visibility</p:attrName>
                                        </p:attrNameLst>
                                      </p:cBhvr>
                                      <p:to>
                                        <p:strVal val="visible"/>
                                      </p:to>
                                    </p:set>
                                    <p:animEffect transition="in" filter="wipe(down)">
                                      <p:cBhvr>
                                        <p:cTn id="95" dur="500"/>
                                        <p:tgtEl>
                                          <p:spTgt spid="190"/>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04"/>
                                        </p:tgtEl>
                                        <p:attrNameLst>
                                          <p:attrName>style.visibility</p:attrName>
                                        </p:attrNameLst>
                                      </p:cBhvr>
                                      <p:to>
                                        <p:strVal val="visible"/>
                                      </p:to>
                                    </p:set>
                                    <p:animEffect transition="in" filter="fade">
                                      <p:cBhvr>
                                        <p:cTn id="99" dur="500"/>
                                        <p:tgtEl>
                                          <p:spTgt spid="204"/>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205"/>
                                        </p:tgtEl>
                                        <p:attrNameLst>
                                          <p:attrName>style.visibility</p:attrName>
                                        </p:attrNameLst>
                                      </p:cBhvr>
                                      <p:to>
                                        <p:strVal val="visible"/>
                                      </p:to>
                                    </p:set>
                                    <p:animEffect transition="in" filter="wipe(up)">
                                      <p:cBhvr>
                                        <p:cTn id="103" dur="500"/>
                                        <p:tgtEl>
                                          <p:spTgt spid="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animBg="1"/>
      <p:bldP spid="23" grpId="0" animBg="1"/>
      <p:bldP spid="21" grpId="0" animBg="1"/>
      <p:bldP spid="135" grpId="0" animBg="1"/>
      <p:bldP spid="139" grpId="0" animBg="1"/>
      <p:bldP spid="147" grpId="0" animBg="1"/>
      <p:bldP spid="149" grpId="0" animBg="1"/>
      <p:bldP spid="161" grpId="0" animBg="1"/>
      <p:bldP spid="177" grpId="0" animBg="1"/>
      <p:bldP spid="187" grpId="0" animBg="1"/>
      <p:bldP spid="188" grpId="0" animBg="1"/>
      <p:bldP spid="189" grpId="0" animBg="1"/>
      <p:bldP spid="190" grpId="0" animBg="1"/>
      <p:bldP spid="186" grpId="0"/>
      <p:bldP spid="192" grpId="0"/>
      <p:bldP spid="195" grpId="0"/>
      <p:bldP spid="196" grpId="0"/>
      <p:bldP spid="198" grpId="0"/>
      <p:bldP spid="199" grpId="0"/>
      <p:bldP spid="201" grpId="0"/>
      <p:bldP spid="202" grpId="0"/>
      <p:bldP spid="204" grpId="0"/>
      <p:bldP spid="20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965D2E26-D542-4D50-9358-1C30D9BCDDC3}"/>
              </a:ext>
            </a:extLst>
          </p:cNvPr>
          <p:cNvSpPr>
            <a:spLocks noGrp="1"/>
          </p:cNvSpPr>
          <p:nvPr>
            <p:ph type="pic" sz="quarter" idx="11"/>
          </p:nvPr>
        </p:nvSpPr>
        <p:spPr/>
      </p:sp>
      <p:sp>
        <p:nvSpPr>
          <p:cNvPr id="3" name="PsHolder2">
            <a:extLst>
              <a:ext uri="{FF2B5EF4-FFF2-40B4-BE49-F238E27FC236}">
                <a16:creationId xmlns:a16="http://schemas.microsoft.com/office/drawing/2014/main" id="{016229D1-29A3-4898-8DDE-45EF0B38EFF9}"/>
              </a:ext>
            </a:extLst>
          </p:cNvPr>
          <p:cNvSpPr>
            <a:spLocks noGrp="1"/>
          </p:cNvSpPr>
          <p:nvPr>
            <p:ph type="pic" sz="quarter" idx="10"/>
          </p:nvPr>
        </p:nvSpPr>
        <p:spPr/>
      </p:sp>
      <p:sp>
        <p:nvSpPr>
          <p:cNvPr id="4" name="Title 3">
            <a:extLst>
              <a:ext uri="{FF2B5EF4-FFF2-40B4-BE49-F238E27FC236}">
                <a16:creationId xmlns:a16="http://schemas.microsoft.com/office/drawing/2014/main" id="{91729408-378A-4200-B679-B05E62C6E08E}"/>
              </a:ext>
            </a:extLst>
          </p:cNvPr>
          <p:cNvSpPr>
            <a:spLocks noGrp="1"/>
          </p:cNvSpPr>
          <p:nvPr>
            <p:ph type="title"/>
          </p:nvPr>
        </p:nvSpPr>
        <p:spPr/>
        <p:txBody>
          <a:bodyPr/>
          <a:lstStyle/>
          <a:p>
            <a:r>
              <a:rPr lang="en-US"/>
              <a:t>Our Works</a:t>
            </a:r>
          </a:p>
        </p:txBody>
      </p:sp>
      <p:sp>
        <p:nvSpPr>
          <p:cNvPr id="22" name="Freeform 19">
            <a:extLst>
              <a:ext uri="{FF2B5EF4-FFF2-40B4-BE49-F238E27FC236}">
                <a16:creationId xmlns:a16="http://schemas.microsoft.com/office/drawing/2014/main" id="{66AB6D1E-2205-47CF-B6F3-E0642EB8C9DD}"/>
              </a:ext>
            </a:extLst>
          </p:cNvPr>
          <p:cNvSpPr/>
          <p:nvPr/>
        </p:nvSpPr>
        <p:spPr>
          <a:xfrm>
            <a:off x="7861468" y="0"/>
            <a:ext cx="1282532" cy="1076406"/>
          </a:xfrm>
          <a:custGeom>
            <a:avLst/>
            <a:gdLst>
              <a:gd name="connsiteX0" fmla="*/ 1849622 w 1849622"/>
              <a:gd name="connsiteY0" fmla="*/ 1170576 h 1552355"/>
              <a:gd name="connsiteX1" fmla="*/ 1849622 w 1849622"/>
              <a:gd name="connsiteY1" fmla="*/ 1215666 h 1552355"/>
              <a:gd name="connsiteX2" fmla="*/ 1829280 w 1849622"/>
              <a:gd name="connsiteY2" fmla="*/ 1238686 h 1552355"/>
              <a:gd name="connsiteX3" fmla="*/ 1615841 w 1849622"/>
              <a:gd name="connsiteY3" fmla="*/ 1404357 h 1552355"/>
              <a:gd name="connsiteX4" fmla="*/ 1849622 w 1849622"/>
              <a:gd name="connsiteY4" fmla="*/ 984059 h 1552355"/>
              <a:gd name="connsiteX5" fmla="*/ 1849622 w 1849622"/>
              <a:gd name="connsiteY5" fmla="*/ 1031917 h 1552355"/>
              <a:gd name="connsiteX6" fmla="*/ 1371616 w 1849622"/>
              <a:gd name="connsiteY6" fmla="*/ 1509833 h 1552355"/>
              <a:gd name="connsiteX7" fmla="*/ 1307281 w 1849622"/>
              <a:gd name="connsiteY7" fmla="*/ 1526399 h 1552355"/>
              <a:gd name="connsiteX8" fmla="*/ 1849622 w 1849622"/>
              <a:gd name="connsiteY8" fmla="*/ 797679 h 1552355"/>
              <a:gd name="connsiteX9" fmla="*/ 1849622 w 1849622"/>
              <a:gd name="connsiteY9" fmla="*/ 845487 h 1552355"/>
              <a:gd name="connsiteX10" fmla="*/ 1145061 w 1849622"/>
              <a:gd name="connsiteY10" fmla="*/ 1550145 h 1552355"/>
              <a:gd name="connsiteX11" fmla="*/ 1094946 w 1849622"/>
              <a:gd name="connsiteY11" fmla="*/ 1552355 h 1552355"/>
              <a:gd name="connsiteX12" fmla="*/ 1849622 w 1849622"/>
              <a:gd name="connsiteY12" fmla="*/ 610736 h 1552355"/>
              <a:gd name="connsiteX13" fmla="*/ 1849622 w 1849622"/>
              <a:gd name="connsiteY13" fmla="*/ 658512 h 1552355"/>
              <a:gd name="connsiteX14" fmla="*/ 961581 w 1849622"/>
              <a:gd name="connsiteY14" fmla="*/ 1546970 h 1552355"/>
              <a:gd name="connsiteX15" fmla="*/ 919058 w 1849622"/>
              <a:gd name="connsiteY15" fmla="*/ 1541723 h 1552355"/>
              <a:gd name="connsiteX16" fmla="*/ 1849622 w 1849622"/>
              <a:gd name="connsiteY16" fmla="*/ 424756 h 1552355"/>
              <a:gd name="connsiteX17" fmla="*/ 1849622 w 1849622"/>
              <a:gd name="connsiteY17" fmla="*/ 472439 h 1552355"/>
              <a:gd name="connsiteX18" fmla="*/ 803503 w 1849622"/>
              <a:gd name="connsiteY18" fmla="*/ 1518667 h 1552355"/>
              <a:gd name="connsiteX19" fmla="*/ 765951 w 1849622"/>
              <a:gd name="connsiteY19" fmla="*/ 1508314 h 1552355"/>
              <a:gd name="connsiteX20" fmla="*/ 1849622 w 1849622"/>
              <a:gd name="connsiteY20" fmla="*/ 238738 h 1552355"/>
              <a:gd name="connsiteX21" fmla="*/ 1849622 w 1849622"/>
              <a:gd name="connsiteY21" fmla="*/ 285831 h 1552355"/>
              <a:gd name="connsiteX22" fmla="*/ 663511 w 1849622"/>
              <a:gd name="connsiteY22" fmla="*/ 1471590 h 1552355"/>
              <a:gd name="connsiteX23" fmla="*/ 630102 w 1849622"/>
              <a:gd name="connsiteY23" fmla="*/ 1457785 h 1552355"/>
              <a:gd name="connsiteX24" fmla="*/ 1849622 w 1849622"/>
              <a:gd name="connsiteY24" fmla="*/ 51746 h 1552355"/>
              <a:gd name="connsiteX25" fmla="*/ 1849622 w 1849622"/>
              <a:gd name="connsiteY25" fmla="*/ 99513 h 1552355"/>
              <a:gd name="connsiteX26" fmla="*/ 538290 w 1849622"/>
              <a:gd name="connsiteY26" fmla="*/ 1410845 h 1552355"/>
              <a:gd name="connsiteX27" fmla="*/ 508333 w 1849622"/>
              <a:gd name="connsiteY27" fmla="*/ 1393035 h 1552355"/>
              <a:gd name="connsiteX28" fmla="*/ 1714299 w 1849622"/>
              <a:gd name="connsiteY28" fmla="*/ 0 h 1552355"/>
              <a:gd name="connsiteX29" fmla="*/ 1762648 w 1849622"/>
              <a:gd name="connsiteY29" fmla="*/ 0 h 1552355"/>
              <a:gd name="connsiteX30" fmla="*/ 426326 w 1849622"/>
              <a:gd name="connsiteY30" fmla="*/ 1336568 h 1552355"/>
              <a:gd name="connsiteX31" fmla="*/ 399543 w 1849622"/>
              <a:gd name="connsiteY31" fmla="*/ 1315721 h 1552355"/>
              <a:gd name="connsiteX32" fmla="*/ 1528642 w 1849622"/>
              <a:gd name="connsiteY32" fmla="*/ 0 h 1552355"/>
              <a:gd name="connsiteX33" fmla="*/ 1576466 w 1849622"/>
              <a:gd name="connsiteY33" fmla="*/ 0 h 1552355"/>
              <a:gd name="connsiteX34" fmla="*/ 325680 w 1849622"/>
              <a:gd name="connsiteY34" fmla="*/ 1250558 h 1552355"/>
              <a:gd name="connsiteX35" fmla="*/ 313531 w 1849622"/>
              <a:gd name="connsiteY35" fmla="*/ 1238685 h 1552355"/>
              <a:gd name="connsiteX36" fmla="*/ 301797 w 1849622"/>
              <a:gd name="connsiteY36" fmla="*/ 1226398 h 1552355"/>
              <a:gd name="connsiteX37" fmla="*/ 1341298 w 1849622"/>
              <a:gd name="connsiteY37" fmla="*/ 0 h 1552355"/>
              <a:gd name="connsiteX38" fmla="*/ 1389722 w 1849622"/>
              <a:gd name="connsiteY38" fmla="*/ 0 h 1552355"/>
              <a:gd name="connsiteX39" fmla="*/ 236634 w 1849622"/>
              <a:gd name="connsiteY39" fmla="*/ 1153089 h 1552355"/>
              <a:gd name="connsiteX40" fmla="*/ 215649 w 1849622"/>
              <a:gd name="connsiteY40" fmla="*/ 1126167 h 1552355"/>
              <a:gd name="connsiteX41" fmla="*/ 1155341 w 1849622"/>
              <a:gd name="connsiteY41" fmla="*/ 0 h 1552355"/>
              <a:gd name="connsiteX42" fmla="*/ 1203343 w 1849622"/>
              <a:gd name="connsiteY42" fmla="*/ 0 h 1552355"/>
              <a:gd name="connsiteX43" fmla="*/ 159320 w 1849622"/>
              <a:gd name="connsiteY43" fmla="*/ 1044022 h 1552355"/>
              <a:gd name="connsiteX44" fmla="*/ 141512 w 1849622"/>
              <a:gd name="connsiteY44" fmla="*/ 1013925 h 1552355"/>
              <a:gd name="connsiteX45" fmla="*/ 969357 w 1849622"/>
              <a:gd name="connsiteY45" fmla="*/ 0 h 1552355"/>
              <a:gd name="connsiteX46" fmla="*/ 1016584 w 1849622"/>
              <a:gd name="connsiteY46" fmla="*/ 0 h 1552355"/>
              <a:gd name="connsiteX47" fmla="*/ 93881 w 1849622"/>
              <a:gd name="connsiteY47" fmla="*/ 922253 h 1552355"/>
              <a:gd name="connsiteX48" fmla="*/ 80075 w 1849622"/>
              <a:gd name="connsiteY48" fmla="*/ 888844 h 1552355"/>
              <a:gd name="connsiteX49" fmla="*/ 782401 w 1849622"/>
              <a:gd name="connsiteY49" fmla="*/ 0 h 1552355"/>
              <a:gd name="connsiteX50" fmla="*/ 830306 w 1849622"/>
              <a:gd name="connsiteY50" fmla="*/ 0 h 1552355"/>
              <a:gd name="connsiteX51" fmla="*/ 43902 w 1849622"/>
              <a:gd name="connsiteY51" fmla="*/ 786406 h 1552355"/>
              <a:gd name="connsiteX52" fmla="*/ 33549 w 1849622"/>
              <a:gd name="connsiteY52" fmla="*/ 748853 h 1552355"/>
              <a:gd name="connsiteX53" fmla="*/ 596643 w 1849622"/>
              <a:gd name="connsiteY53" fmla="*/ 0 h 1552355"/>
              <a:gd name="connsiteX54" fmla="*/ 644480 w 1849622"/>
              <a:gd name="connsiteY54" fmla="*/ 0 h 1552355"/>
              <a:gd name="connsiteX55" fmla="*/ 10493 w 1849622"/>
              <a:gd name="connsiteY55" fmla="*/ 633987 h 1552355"/>
              <a:gd name="connsiteX56" fmla="*/ 5385 w 1849622"/>
              <a:gd name="connsiteY56" fmla="*/ 591327 h 1552355"/>
              <a:gd name="connsiteX57" fmla="*/ 409673 w 1849622"/>
              <a:gd name="connsiteY57" fmla="*/ 0 h 1552355"/>
              <a:gd name="connsiteX58" fmla="*/ 457531 w 1849622"/>
              <a:gd name="connsiteY58" fmla="*/ 0 h 1552355"/>
              <a:gd name="connsiteX59" fmla="*/ 0 w 1849622"/>
              <a:gd name="connsiteY59" fmla="*/ 457411 h 1552355"/>
              <a:gd name="connsiteX60" fmla="*/ 2209 w 1849622"/>
              <a:gd name="connsiteY60" fmla="*/ 407296 h 1552355"/>
              <a:gd name="connsiteX61" fmla="*/ 222987 w 1849622"/>
              <a:gd name="connsiteY61" fmla="*/ 0 h 1552355"/>
              <a:gd name="connsiteX62" fmla="*/ 270797 w 1849622"/>
              <a:gd name="connsiteY62" fmla="*/ 0 h 1552355"/>
              <a:gd name="connsiteX63" fmla="*/ 25818 w 1849622"/>
              <a:gd name="connsiteY63" fmla="*/ 244937 h 1552355"/>
              <a:gd name="connsiteX64" fmla="*/ 42385 w 1849622"/>
              <a:gd name="connsiteY64" fmla="*/ 180602 h 1552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849622" h="1552355">
                <a:moveTo>
                  <a:pt x="1849622" y="1170576"/>
                </a:moveTo>
                <a:lnTo>
                  <a:pt x="1849622" y="1215666"/>
                </a:lnTo>
                <a:lnTo>
                  <a:pt x="1829280" y="1238686"/>
                </a:lnTo>
                <a:cubicBezTo>
                  <a:pt x="1765391" y="1302672"/>
                  <a:pt x="1693677" y="1358337"/>
                  <a:pt x="1615841" y="1404357"/>
                </a:cubicBezTo>
                <a:close/>
                <a:moveTo>
                  <a:pt x="1849622" y="984059"/>
                </a:moveTo>
                <a:lnTo>
                  <a:pt x="1849622" y="1031917"/>
                </a:lnTo>
                <a:lnTo>
                  <a:pt x="1371616" y="1509833"/>
                </a:lnTo>
                <a:cubicBezTo>
                  <a:pt x="1350354" y="1516046"/>
                  <a:pt x="1328956" y="1521567"/>
                  <a:pt x="1307281" y="1526399"/>
                </a:cubicBezTo>
                <a:close/>
                <a:moveTo>
                  <a:pt x="1849622" y="797679"/>
                </a:moveTo>
                <a:lnTo>
                  <a:pt x="1849622" y="845487"/>
                </a:lnTo>
                <a:lnTo>
                  <a:pt x="1145061" y="1550145"/>
                </a:lnTo>
                <a:cubicBezTo>
                  <a:pt x="1128356" y="1551251"/>
                  <a:pt x="1111652" y="1552355"/>
                  <a:pt x="1094946" y="1552355"/>
                </a:cubicBezTo>
                <a:close/>
                <a:moveTo>
                  <a:pt x="1849622" y="610736"/>
                </a:moveTo>
                <a:lnTo>
                  <a:pt x="1849622" y="658512"/>
                </a:lnTo>
                <a:lnTo>
                  <a:pt x="961581" y="1546970"/>
                </a:lnTo>
                <a:cubicBezTo>
                  <a:pt x="946669" y="1545451"/>
                  <a:pt x="932864" y="1543794"/>
                  <a:pt x="919058" y="1541723"/>
                </a:cubicBezTo>
                <a:close/>
                <a:moveTo>
                  <a:pt x="1849622" y="424756"/>
                </a:moveTo>
                <a:lnTo>
                  <a:pt x="1849622" y="472439"/>
                </a:lnTo>
                <a:lnTo>
                  <a:pt x="803503" y="1518667"/>
                </a:lnTo>
                <a:cubicBezTo>
                  <a:pt x="790939" y="1515492"/>
                  <a:pt x="778376" y="1512041"/>
                  <a:pt x="765951" y="1508314"/>
                </a:cubicBezTo>
                <a:close/>
                <a:moveTo>
                  <a:pt x="1849622" y="238738"/>
                </a:moveTo>
                <a:lnTo>
                  <a:pt x="1849622" y="285831"/>
                </a:lnTo>
                <a:lnTo>
                  <a:pt x="663511" y="1471590"/>
                </a:lnTo>
                <a:cubicBezTo>
                  <a:pt x="652190" y="1467586"/>
                  <a:pt x="641145" y="1462754"/>
                  <a:pt x="630102" y="1457785"/>
                </a:cubicBezTo>
                <a:close/>
                <a:moveTo>
                  <a:pt x="1849622" y="51746"/>
                </a:moveTo>
                <a:lnTo>
                  <a:pt x="1849622" y="99513"/>
                </a:lnTo>
                <a:lnTo>
                  <a:pt x="538290" y="1410845"/>
                </a:lnTo>
                <a:cubicBezTo>
                  <a:pt x="528212" y="1405046"/>
                  <a:pt x="518272" y="1399109"/>
                  <a:pt x="508333" y="1393035"/>
                </a:cubicBezTo>
                <a:close/>
                <a:moveTo>
                  <a:pt x="1714299" y="0"/>
                </a:moveTo>
                <a:lnTo>
                  <a:pt x="1762648" y="0"/>
                </a:lnTo>
                <a:lnTo>
                  <a:pt x="426326" y="1336568"/>
                </a:lnTo>
                <a:cubicBezTo>
                  <a:pt x="417351" y="1329526"/>
                  <a:pt x="408377" y="1322763"/>
                  <a:pt x="399543" y="1315721"/>
                </a:cubicBezTo>
                <a:close/>
                <a:moveTo>
                  <a:pt x="1528642" y="0"/>
                </a:moveTo>
                <a:lnTo>
                  <a:pt x="1576466" y="0"/>
                </a:lnTo>
                <a:lnTo>
                  <a:pt x="325680" y="1250558"/>
                </a:lnTo>
                <a:lnTo>
                  <a:pt x="313531" y="1238685"/>
                </a:lnTo>
                <a:lnTo>
                  <a:pt x="301797" y="1226398"/>
                </a:lnTo>
                <a:close/>
                <a:moveTo>
                  <a:pt x="1341298" y="0"/>
                </a:moveTo>
                <a:lnTo>
                  <a:pt x="1389722" y="0"/>
                </a:lnTo>
                <a:lnTo>
                  <a:pt x="236634" y="1153089"/>
                </a:lnTo>
                <a:cubicBezTo>
                  <a:pt x="229455" y="1144253"/>
                  <a:pt x="222552" y="1135280"/>
                  <a:pt x="215649" y="1126167"/>
                </a:cubicBezTo>
                <a:close/>
                <a:moveTo>
                  <a:pt x="1155341" y="0"/>
                </a:moveTo>
                <a:lnTo>
                  <a:pt x="1203343" y="0"/>
                </a:lnTo>
                <a:lnTo>
                  <a:pt x="159320" y="1044022"/>
                </a:lnTo>
                <a:cubicBezTo>
                  <a:pt x="153109" y="1034082"/>
                  <a:pt x="147171" y="1024003"/>
                  <a:pt x="141512" y="1013925"/>
                </a:cubicBezTo>
                <a:close/>
                <a:moveTo>
                  <a:pt x="969357" y="0"/>
                </a:moveTo>
                <a:lnTo>
                  <a:pt x="1016584" y="0"/>
                </a:lnTo>
                <a:lnTo>
                  <a:pt x="93881" y="922253"/>
                </a:lnTo>
                <a:cubicBezTo>
                  <a:pt x="89601" y="911209"/>
                  <a:pt x="84769" y="900026"/>
                  <a:pt x="80075" y="888844"/>
                </a:cubicBezTo>
                <a:close/>
                <a:moveTo>
                  <a:pt x="782401" y="0"/>
                </a:moveTo>
                <a:lnTo>
                  <a:pt x="830306" y="0"/>
                </a:lnTo>
                <a:lnTo>
                  <a:pt x="43902" y="786406"/>
                </a:lnTo>
                <a:cubicBezTo>
                  <a:pt x="40175" y="773980"/>
                  <a:pt x="36862" y="761416"/>
                  <a:pt x="33549" y="748853"/>
                </a:cubicBezTo>
                <a:close/>
                <a:moveTo>
                  <a:pt x="596643" y="0"/>
                </a:moveTo>
                <a:lnTo>
                  <a:pt x="644480" y="0"/>
                </a:lnTo>
                <a:lnTo>
                  <a:pt x="10493" y="633987"/>
                </a:lnTo>
                <a:cubicBezTo>
                  <a:pt x="8422" y="619767"/>
                  <a:pt x="6765" y="605132"/>
                  <a:pt x="5385" y="591327"/>
                </a:cubicBezTo>
                <a:close/>
                <a:moveTo>
                  <a:pt x="409673" y="0"/>
                </a:moveTo>
                <a:lnTo>
                  <a:pt x="457531" y="0"/>
                </a:lnTo>
                <a:lnTo>
                  <a:pt x="0" y="457411"/>
                </a:lnTo>
                <a:cubicBezTo>
                  <a:pt x="275" y="440705"/>
                  <a:pt x="1104" y="424000"/>
                  <a:pt x="2209" y="407296"/>
                </a:cubicBezTo>
                <a:close/>
                <a:moveTo>
                  <a:pt x="222987" y="0"/>
                </a:moveTo>
                <a:lnTo>
                  <a:pt x="270797" y="0"/>
                </a:lnTo>
                <a:lnTo>
                  <a:pt x="25818" y="244937"/>
                </a:lnTo>
                <a:cubicBezTo>
                  <a:pt x="30650" y="223399"/>
                  <a:pt x="36172" y="202001"/>
                  <a:pt x="42385" y="180602"/>
                </a:cubicBezTo>
                <a:close/>
              </a:path>
            </a:pathLst>
          </a:custGeom>
          <a:solidFill>
            <a:schemeClr val="accent5"/>
          </a:solidFill>
          <a:ln w="8826" cap="flat">
            <a:noFill/>
            <a:prstDash val="solid"/>
            <a:miter/>
          </a:ln>
        </p:spPr>
        <p:txBody>
          <a:bodyPr rtlCol="0" anchor="ctr"/>
          <a:lstStyle/>
          <a:p>
            <a:endParaRPr lang="en-US" sz="1349"/>
          </a:p>
        </p:txBody>
      </p:sp>
      <p:sp>
        <p:nvSpPr>
          <p:cNvPr id="26" name="Freeform 23">
            <a:extLst>
              <a:ext uri="{FF2B5EF4-FFF2-40B4-BE49-F238E27FC236}">
                <a16:creationId xmlns:a16="http://schemas.microsoft.com/office/drawing/2014/main" id="{30E598D0-D824-4B5A-B748-533421EFE00E}"/>
              </a:ext>
            </a:extLst>
          </p:cNvPr>
          <p:cNvSpPr/>
          <p:nvPr/>
        </p:nvSpPr>
        <p:spPr>
          <a:xfrm flipV="1">
            <a:off x="0" y="1406893"/>
            <a:ext cx="663771" cy="194823"/>
          </a:xfrm>
          <a:custGeom>
            <a:avLst/>
            <a:gdLst>
              <a:gd name="connsiteX0" fmla="*/ 1029904 w 1102743"/>
              <a:gd name="connsiteY0" fmla="*/ 437 h 323666"/>
              <a:gd name="connsiteX1" fmla="*/ 1102743 w 1102743"/>
              <a:gd name="connsiteY1" fmla="*/ 17173 h 323666"/>
              <a:gd name="connsiteX2" fmla="*/ 1085531 w 1102743"/>
              <a:gd name="connsiteY2" fmla="*/ 56621 h 323666"/>
              <a:gd name="connsiteX3" fmla="*/ 868858 w 1102743"/>
              <a:gd name="connsiteY3" fmla="*/ 114723 h 323666"/>
              <a:gd name="connsiteX4" fmla="*/ 593082 w 1102743"/>
              <a:gd name="connsiteY4" fmla="*/ 181542 h 323666"/>
              <a:gd name="connsiteX5" fmla="*/ 367678 w 1102743"/>
              <a:gd name="connsiteY5" fmla="*/ 236156 h 323666"/>
              <a:gd name="connsiteX6" fmla="*/ 91900 w 1102743"/>
              <a:gd name="connsiteY6" fmla="*/ 302975 h 323666"/>
              <a:gd name="connsiteX7" fmla="*/ 33415 w 1102743"/>
              <a:gd name="connsiteY7" fmla="*/ 286529 h 323666"/>
              <a:gd name="connsiteX8" fmla="*/ 0 w 1102743"/>
              <a:gd name="connsiteY8" fmla="*/ 288290 h 323666"/>
              <a:gd name="connsiteX9" fmla="*/ 0 w 1102743"/>
              <a:gd name="connsiteY9" fmla="*/ 246104 h 323666"/>
              <a:gd name="connsiteX10" fmla="*/ 36989 w 1102743"/>
              <a:gd name="connsiteY10" fmla="*/ 243934 h 323666"/>
              <a:gd name="connsiteX11" fmla="*/ 109111 w 1102743"/>
              <a:gd name="connsiteY11" fmla="*/ 263528 h 323666"/>
              <a:gd name="connsiteX12" fmla="*/ 334320 w 1102743"/>
              <a:gd name="connsiteY12" fmla="*/ 208961 h 323666"/>
              <a:gd name="connsiteX13" fmla="*/ 610293 w 1102743"/>
              <a:gd name="connsiteY13" fmla="*/ 142094 h 323666"/>
              <a:gd name="connsiteX14" fmla="*/ 835499 w 1102743"/>
              <a:gd name="connsiteY14" fmla="*/ 87528 h 323666"/>
              <a:gd name="connsiteX15" fmla="*/ 1029904 w 1102743"/>
              <a:gd name="connsiteY15" fmla="*/ 437 h 323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02743" h="323666">
                <a:moveTo>
                  <a:pt x="1029904" y="437"/>
                </a:moveTo>
                <a:cubicBezTo>
                  <a:pt x="1054452" y="1955"/>
                  <a:pt x="1079044" y="7451"/>
                  <a:pt x="1102743" y="17173"/>
                </a:cubicBezTo>
                <a:lnTo>
                  <a:pt x="1085531" y="56621"/>
                </a:lnTo>
                <a:cubicBezTo>
                  <a:pt x="1008471" y="24900"/>
                  <a:pt x="919711" y="48701"/>
                  <a:pt x="868858" y="114723"/>
                </a:cubicBezTo>
                <a:cubicBezTo>
                  <a:pt x="803280" y="197833"/>
                  <a:pt x="689426" y="225419"/>
                  <a:pt x="593082" y="181542"/>
                </a:cubicBezTo>
                <a:cubicBezTo>
                  <a:pt x="514433" y="144680"/>
                  <a:pt x="420733" y="167383"/>
                  <a:pt x="367678" y="236156"/>
                </a:cubicBezTo>
                <a:cubicBezTo>
                  <a:pt x="302100" y="319266"/>
                  <a:pt x="188246" y="346853"/>
                  <a:pt x="91900" y="302975"/>
                </a:cubicBezTo>
                <a:cubicBezTo>
                  <a:pt x="73042" y="294119"/>
                  <a:pt x="53286" y="288694"/>
                  <a:pt x="33415" y="286529"/>
                </a:cubicBezTo>
                <a:lnTo>
                  <a:pt x="0" y="288290"/>
                </a:lnTo>
                <a:lnTo>
                  <a:pt x="0" y="246104"/>
                </a:lnTo>
                <a:lnTo>
                  <a:pt x="36989" y="243934"/>
                </a:lnTo>
                <a:cubicBezTo>
                  <a:pt x="61458" y="246418"/>
                  <a:pt x="85814" y="252880"/>
                  <a:pt x="109111" y="263528"/>
                </a:cubicBezTo>
                <a:cubicBezTo>
                  <a:pt x="187700" y="300295"/>
                  <a:pt x="281275" y="277622"/>
                  <a:pt x="334320" y="208961"/>
                </a:cubicBezTo>
                <a:cubicBezTo>
                  <a:pt x="399952" y="125804"/>
                  <a:pt x="513877" y="98201"/>
                  <a:pt x="610293" y="142094"/>
                </a:cubicBezTo>
                <a:cubicBezTo>
                  <a:pt x="688880" y="178862"/>
                  <a:pt x="782458" y="156189"/>
                  <a:pt x="835499" y="87528"/>
                </a:cubicBezTo>
                <a:cubicBezTo>
                  <a:pt x="883018" y="27136"/>
                  <a:pt x="956261" y="-4117"/>
                  <a:pt x="1029904" y="437"/>
                </a:cubicBezTo>
                <a:close/>
              </a:path>
            </a:pathLst>
          </a:custGeom>
          <a:solidFill>
            <a:schemeClr val="accent2"/>
          </a:solidFill>
          <a:ln w="8826" cap="flat">
            <a:noFill/>
            <a:prstDash val="solid"/>
            <a:miter/>
          </a:ln>
        </p:spPr>
        <p:txBody>
          <a:bodyPr rtlCol="0" anchor="ctr"/>
          <a:lstStyle/>
          <a:p>
            <a:endParaRPr lang="en-US" sz="1349"/>
          </a:p>
        </p:txBody>
      </p:sp>
      <p:grpSp>
        <p:nvGrpSpPr>
          <p:cNvPr id="31" name="Group 30">
            <a:extLst>
              <a:ext uri="{FF2B5EF4-FFF2-40B4-BE49-F238E27FC236}">
                <a16:creationId xmlns:a16="http://schemas.microsoft.com/office/drawing/2014/main" id="{781F189D-6FD8-4300-B732-EDD4B830A9BB}"/>
              </a:ext>
            </a:extLst>
          </p:cNvPr>
          <p:cNvGrpSpPr/>
          <p:nvPr/>
        </p:nvGrpSpPr>
        <p:grpSpPr>
          <a:xfrm rot="5400000">
            <a:off x="774992" y="5708622"/>
            <a:ext cx="420946" cy="1487557"/>
            <a:chOff x="334603" y="229486"/>
            <a:chExt cx="881955" cy="3116693"/>
          </a:xfrm>
          <a:solidFill>
            <a:schemeClr val="accent4"/>
          </a:solidFill>
        </p:grpSpPr>
        <p:sp>
          <p:nvSpPr>
            <p:cNvPr id="32" name="Freeform: Shape 31">
              <a:extLst>
                <a:ext uri="{FF2B5EF4-FFF2-40B4-BE49-F238E27FC236}">
                  <a16:creationId xmlns:a16="http://schemas.microsoft.com/office/drawing/2014/main" id="{606F606C-C2A3-4512-86E2-AF9225CD13CB}"/>
                </a:ext>
              </a:extLst>
            </p:cNvPr>
            <p:cNvSpPr/>
            <p:nvPr/>
          </p:nvSpPr>
          <p:spPr>
            <a:xfrm rot="5400000">
              <a:off x="1076675"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F88F17C1-5231-4DF6-9BEB-69ED5EFEF240}"/>
                </a:ext>
              </a:extLst>
            </p:cNvPr>
            <p:cNvSpPr/>
            <p:nvPr/>
          </p:nvSpPr>
          <p:spPr>
            <a:xfrm rot="5400000">
              <a:off x="1076675"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9A87E3AD-F3EE-4DB2-9E72-DE5AD92DD137}"/>
                </a:ext>
              </a:extLst>
            </p:cNvPr>
            <p:cNvSpPr/>
            <p:nvPr/>
          </p:nvSpPr>
          <p:spPr>
            <a:xfrm rot="5400000">
              <a:off x="1076675"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D20A45F8-0893-4B94-BFE9-3EC286A31F1C}"/>
                </a:ext>
              </a:extLst>
            </p:cNvPr>
            <p:cNvSpPr/>
            <p:nvPr/>
          </p:nvSpPr>
          <p:spPr>
            <a:xfrm rot="5400000">
              <a:off x="1076675"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7D7ED858-E12C-49B1-ABF6-FEF2A0405A90}"/>
                </a:ext>
              </a:extLst>
            </p:cNvPr>
            <p:cNvSpPr/>
            <p:nvPr/>
          </p:nvSpPr>
          <p:spPr>
            <a:xfrm rot="5400000">
              <a:off x="1076675"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AA725ADF-CC30-41BB-8308-03DBA4D28390}"/>
                </a:ext>
              </a:extLst>
            </p:cNvPr>
            <p:cNvSpPr/>
            <p:nvPr/>
          </p:nvSpPr>
          <p:spPr>
            <a:xfrm rot="5400000">
              <a:off x="1076675"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29E906F8-6A3B-40CD-BE56-03445130477C}"/>
                </a:ext>
              </a:extLst>
            </p:cNvPr>
            <p:cNvSpPr/>
            <p:nvPr/>
          </p:nvSpPr>
          <p:spPr>
            <a:xfrm rot="5400000">
              <a:off x="1076675" y="246183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AAD22EE0-ABDC-4649-8ACF-CF0AE268FB1A}"/>
                </a:ext>
              </a:extLst>
            </p:cNvPr>
            <p:cNvSpPr/>
            <p:nvPr/>
          </p:nvSpPr>
          <p:spPr>
            <a:xfrm rot="5400000">
              <a:off x="1076675" y="283406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A3992993-C4D7-4802-8737-7DECE8A2F531}"/>
                </a:ext>
              </a:extLst>
            </p:cNvPr>
            <p:cNvSpPr/>
            <p:nvPr/>
          </p:nvSpPr>
          <p:spPr>
            <a:xfrm rot="5400000">
              <a:off x="1076675" y="320595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FE303E17-8F77-4762-BE52-018B1DBE6F4B}"/>
                </a:ext>
              </a:extLst>
            </p:cNvPr>
            <p:cNvSpPr/>
            <p:nvPr/>
          </p:nvSpPr>
          <p:spPr>
            <a:xfrm rot="5400000">
              <a:off x="705809" y="229486"/>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D3611D63-AB07-4480-BC7C-90C8419492EF}"/>
                </a:ext>
              </a:extLst>
            </p:cNvPr>
            <p:cNvSpPr/>
            <p:nvPr/>
          </p:nvSpPr>
          <p:spPr>
            <a:xfrm rot="5400000">
              <a:off x="705809" y="601716"/>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2F5A5190-B0E8-48B3-AFFA-FA43C8D217FA}"/>
                </a:ext>
              </a:extLst>
            </p:cNvPr>
            <p:cNvSpPr/>
            <p:nvPr/>
          </p:nvSpPr>
          <p:spPr>
            <a:xfrm rot="5400000">
              <a:off x="705809" y="97360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E6330420-C9CC-44D0-BE8D-B4128FADCA77}"/>
                </a:ext>
              </a:extLst>
            </p:cNvPr>
            <p:cNvSpPr/>
            <p:nvPr/>
          </p:nvSpPr>
          <p:spPr>
            <a:xfrm rot="5400000">
              <a:off x="705809" y="1345833"/>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7FB5A7A6-3100-48F9-A2E1-D9B73EE38926}"/>
                </a:ext>
              </a:extLst>
            </p:cNvPr>
            <p:cNvSpPr/>
            <p:nvPr/>
          </p:nvSpPr>
          <p:spPr>
            <a:xfrm rot="5400000">
              <a:off x="705809" y="171772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8A8E687C-53B3-47E0-9187-84B2E506AF8D}"/>
                </a:ext>
              </a:extLst>
            </p:cNvPr>
            <p:cNvSpPr/>
            <p:nvPr/>
          </p:nvSpPr>
          <p:spPr>
            <a:xfrm rot="5400000">
              <a:off x="705809" y="208994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2211A592-B0F7-4C2A-B5D9-A04F0143FB60}"/>
                </a:ext>
              </a:extLst>
            </p:cNvPr>
            <p:cNvSpPr/>
            <p:nvPr/>
          </p:nvSpPr>
          <p:spPr>
            <a:xfrm rot="5400000">
              <a:off x="705809"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F6046F20-1C72-431D-848D-3C02AFC8C6E6}"/>
                </a:ext>
              </a:extLst>
            </p:cNvPr>
            <p:cNvSpPr/>
            <p:nvPr/>
          </p:nvSpPr>
          <p:spPr>
            <a:xfrm rot="5400000">
              <a:off x="705809"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E949CCC5-B56E-4864-BFC3-7E66D0C0EAE9}"/>
                </a:ext>
              </a:extLst>
            </p:cNvPr>
            <p:cNvSpPr/>
            <p:nvPr/>
          </p:nvSpPr>
          <p:spPr>
            <a:xfrm rot="5400000">
              <a:off x="705809"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4E51812E-A664-4441-BF01-2E8810AC1496}"/>
                </a:ext>
              </a:extLst>
            </p:cNvPr>
            <p:cNvSpPr/>
            <p:nvPr/>
          </p:nvSpPr>
          <p:spPr>
            <a:xfrm rot="5400000">
              <a:off x="334603"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CC32666E-71C1-4066-BDA4-B7C1B4595B8D}"/>
                </a:ext>
              </a:extLst>
            </p:cNvPr>
            <p:cNvSpPr/>
            <p:nvPr/>
          </p:nvSpPr>
          <p:spPr>
            <a:xfrm rot="5400000">
              <a:off x="334603"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D8DF25A3-9AEA-4437-89C3-1AE6808EA583}"/>
                </a:ext>
              </a:extLst>
            </p:cNvPr>
            <p:cNvSpPr/>
            <p:nvPr/>
          </p:nvSpPr>
          <p:spPr>
            <a:xfrm rot="5400000">
              <a:off x="334603"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86DD521B-8F98-4144-911F-B144555092A4}"/>
                </a:ext>
              </a:extLst>
            </p:cNvPr>
            <p:cNvSpPr/>
            <p:nvPr/>
          </p:nvSpPr>
          <p:spPr>
            <a:xfrm rot="5400000">
              <a:off x="334603"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D2C82ABD-A4D0-4DF7-B26F-51D7C3FF7A8C}"/>
                </a:ext>
              </a:extLst>
            </p:cNvPr>
            <p:cNvSpPr/>
            <p:nvPr/>
          </p:nvSpPr>
          <p:spPr>
            <a:xfrm rot="5400000">
              <a:off x="334603"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A2F619FC-31C1-4C93-87BD-AF9D96F637A0}"/>
                </a:ext>
              </a:extLst>
            </p:cNvPr>
            <p:cNvSpPr/>
            <p:nvPr/>
          </p:nvSpPr>
          <p:spPr>
            <a:xfrm rot="5400000">
              <a:off x="334603"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A50562F5-2857-412B-BB0B-FA91911FC7AB}"/>
                </a:ext>
              </a:extLst>
            </p:cNvPr>
            <p:cNvSpPr/>
            <p:nvPr/>
          </p:nvSpPr>
          <p:spPr>
            <a:xfrm rot="5400000">
              <a:off x="334603"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B27E770B-3B37-4F16-B195-282EEEEB707D}"/>
                </a:ext>
              </a:extLst>
            </p:cNvPr>
            <p:cNvSpPr/>
            <p:nvPr/>
          </p:nvSpPr>
          <p:spPr>
            <a:xfrm rot="5400000">
              <a:off x="334603"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9EBF3EC9-6031-47A5-B8D0-89960C45ADB6}"/>
                </a:ext>
              </a:extLst>
            </p:cNvPr>
            <p:cNvSpPr/>
            <p:nvPr/>
          </p:nvSpPr>
          <p:spPr>
            <a:xfrm rot="5400000">
              <a:off x="334603"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
        <p:nvSpPr>
          <p:cNvPr id="60" name="Freeform: Shape 59">
            <a:extLst>
              <a:ext uri="{FF2B5EF4-FFF2-40B4-BE49-F238E27FC236}">
                <a16:creationId xmlns:a16="http://schemas.microsoft.com/office/drawing/2014/main" id="{DCCEA800-CCC0-4162-A0C2-BFBEA51C9903}"/>
              </a:ext>
            </a:extLst>
          </p:cNvPr>
          <p:cNvSpPr/>
          <p:nvPr/>
        </p:nvSpPr>
        <p:spPr>
          <a:xfrm rot="18249304">
            <a:off x="2824850" y="1034842"/>
            <a:ext cx="174759" cy="193031"/>
          </a:xfrm>
          <a:custGeom>
            <a:avLst/>
            <a:gdLst>
              <a:gd name="connsiteX0" fmla="*/ 297988 w 530077"/>
              <a:gd name="connsiteY0" fmla="*/ 448667 h 585497"/>
              <a:gd name="connsiteX1" fmla="*/ 223330 w 530077"/>
              <a:gd name="connsiteY1" fmla="*/ 397502 h 585497"/>
              <a:gd name="connsiteX2" fmla="*/ 88382 w 530077"/>
              <a:gd name="connsiteY2" fmla="*/ 392594 h 585497"/>
              <a:gd name="connsiteX3" fmla="*/ 91 w 530077"/>
              <a:gd name="connsiteY3" fmla="*/ 258803 h 585497"/>
              <a:gd name="connsiteX4" fmla="*/ 396186 w 530077"/>
              <a:gd name="connsiteY4" fmla="*/ 10441 h 585497"/>
              <a:gd name="connsiteX5" fmla="*/ 527523 w 530077"/>
              <a:gd name="connsiteY5" fmla="*/ 151922 h 585497"/>
              <a:gd name="connsiteX6" fmla="*/ 495202 w 530077"/>
              <a:gd name="connsiteY6" fmla="*/ 389746 h 585497"/>
              <a:gd name="connsiteX7" fmla="*/ 479763 w 530077"/>
              <a:gd name="connsiteY7" fmla="*/ 539534 h 585497"/>
              <a:gd name="connsiteX8" fmla="*/ 339767 w 530077"/>
              <a:gd name="connsiteY8" fmla="*/ 545757 h 585497"/>
              <a:gd name="connsiteX9" fmla="*/ 297988 w 530077"/>
              <a:gd name="connsiteY9" fmla="*/ 448667 h 585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0077" h="585497">
                <a:moveTo>
                  <a:pt x="297988" y="448667"/>
                </a:moveTo>
                <a:cubicBezTo>
                  <a:pt x="271842" y="414644"/>
                  <a:pt x="235334" y="401622"/>
                  <a:pt x="223330" y="397502"/>
                </a:cubicBezTo>
                <a:cubicBezTo>
                  <a:pt x="161961" y="376464"/>
                  <a:pt x="133179" y="407961"/>
                  <a:pt x="88382" y="392594"/>
                </a:cubicBezTo>
                <a:cubicBezTo>
                  <a:pt x="37204" y="375040"/>
                  <a:pt x="2072" y="309078"/>
                  <a:pt x="91" y="258803"/>
                </a:cubicBezTo>
                <a:cubicBezTo>
                  <a:pt x="-5193" y="124261"/>
                  <a:pt x="221258" y="-43778"/>
                  <a:pt x="396186" y="10441"/>
                </a:cubicBezTo>
                <a:cubicBezTo>
                  <a:pt x="461512" y="30686"/>
                  <a:pt x="514889" y="75949"/>
                  <a:pt x="527523" y="151922"/>
                </a:cubicBezTo>
                <a:cubicBezTo>
                  <a:pt x="539696" y="225137"/>
                  <a:pt x="504940" y="261572"/>
                  <a:pt x="495202" y="389746"/>
                </a:cubicBezTo>
                <a:cubicBezTo>
                  <a:pt x="489743" y="461556"/>
                  <a:pt x="499886" y="503584"/>
                  <a:pt x="479763" y="539534"/>
                </a:cubicBezTo>
                <a:cubicBezTo>
                  <a:pt x="442298" y="606435"/>
                  <a:pt x="369943" y="593014"/>
                  <a:pt x="339767" y="545757"/>
                </a:cubicBezTo>
                <a:cubicBezTo>
                  <a:pt x="320910" y="516223"/>
                  <a:pt x="331066" y="491719"/>
                  <a:pt x="297988" y="448667"/>
                </a:cubicBezTo>
                <a:close/>
              </a:path>
            </a:pathLst>
          </a:custGeom>
          <a:solidFill>
            <a:schemeClr val="accent6"/>
          </a:solidFill>
          <a:ln w="6058" cap="flat">
            <a:noFill/>
            <a:prstDash val="solid"/>
            <a:miter/>
          </a:ln>
        </p:spPr>
        <p:txBody>
          <a:bodyPr rtlCol="0" anchor="ctr"/>
          <a:lstStyle/>
          <a:p>
            <a:endParaRPr lang="en-US" sz="1349"/>
          </a:p>
        </p:txBody>
      </p:sp>
      <p:sp>
        <p:nvSpPr>
          <p:cNvPr id="61" name="TextBox 60">
            <a:extLst>
              <a:ext uri="{FF2B5EF4-FFF2-40B4-BE49-F238E27FC236}">
                <a16:creationId xmlns:a16="http://schemas.microsoft.com/office/drawing/2014/main" id="{5B97320A-2ABF-4F4F-9905-845427566650}"/>
              </a:ext>
            </a:extLst>
          </p:cNvPr>
          <p:cNvSpPr txBox="1"/>
          <p:nvPr/>
        </p:nvSpPr>
        <p:spPr>
          <a:xfrm>
            <a:off x="753593" y="2515727"/>
            <a:ext cx="1481496" cy="300082"/>
          </a:xfrm>
          <a:prstGeom prst="rect">
            <a:avLst/>
          </a:prstGeom>
          <a:noFill/>
        </p:spPr>
        <p:txBody>
          <a:bodyPr wrap="none" rtlCol="0">
            <a:spAutoFit/>
          </a:bodyPr>
          <a:lstStyle/>
          <a:p>
            <a:r>
              <a:rPr lang="en-US" sz="1350" b="1">
                <a:solidFill>
                  <a:schemeClr val="accent1"/>
                </a:solidFill>
                <a:latin typeface="+mj-lt"/>
              </a:rPr>
              <a:t>Made with love.</a:t>
            </a:r>
            <a:endParaRPr lang="en-US" sz="1350" b="1">
              <a:solidFill>
                <a:schemeClr val="accent1"/>
              </a:solidFill>
              <a:latin typeface="+mj-lt"/>
              <a:cs typeface="Varela Round" panose="00000500000000000000" pitchFamily="2" charset="-79"/>
            </a:endParaRPr>
          </a:p>
        </p:txBody>
      </p:sp>
      <p:sp>
        <p:nvSpPr>
          <p:cNvPr id="63" name="TextBox 62">
            <a:extLst>
              <a:ext uri="{FF2B5EF4-FFF2-40B4-BE49-F238E27FC236}">
                <a16:creationId xmlns:a16="http://schemas.microsoft.com/office/drawing/2014/main" id="{8460E9A9-D251-47AC-A1C0-42307052AA8B}"/>
              </a:ext>
            </a:extLst>
          </p:cNvPr>
          <p:cNvSpPr txBox="1"/>
          <p:nvPr/>
        </p:nvSpPr>
        <p:spPr>
          <a:xfrm>
            <a:off x="753593" y="2759674"/>
            <a:ext cx="4162356" cy="692497"/>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a:t>
            </a:r>
          </a:p>
        </p:txBody>
      </p:sp>
      <p:sp>
        <p:nvSpPr>
          <p:cNvPr id="77" name="Rectangle 76">
            <a:extLst>
              <a:ext uri="{FF2B5EF4-FFF2-40B4-BE49-F238E27FC236}">
                <a16:creationId xmlns:a16="http://schemas.microsoft.com/office/drawing/2014/main" id="{9B49B1A9-C1D2-4ECD-8964-C14C2332EDE3}"/>
              </a:ext>
            </a:extLst>
          </p:cNvPr>
          <p:cNvSpPr/>
          <p:nvPr/>
        </p:nvSpPr>
        <p:spPr>
          <a:xfrm>
            <a:off x="6613175" y="3522851"/>
            <a:ext cx="2402131" cy="2369315"/>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81" name="Freeform 78">
            <a:extLst>
              <a:ext uri="{FF2B5EF4-FFF2-40B4-BE49-F238E27FC236}">
                <a16:creationId xmlns:a16="http://schemas.microsoft.com/office/drawing/2014/main" id="{2D232233-C102-4AD0-8681-52188A5E0EEE}"/>
              </a:ext>
            </a:extLst>
          </p:cNvPr>
          <p:cNvSpPr/>
          <p:nvPr/>
        </p:nvSpPr>
        <p:spPr>
          <a:xfrm>
            <a:off x="4114480" y="6437219"/>
            <a:ext cx="453586" cy="420781"/>
          </a:xfrm>
          <a:custGeom>
            <a:avLst/>
            <a:gdLst>
              <a:gd name="connsiteX0" fmla="*/ 600877 w 604860"/>
              <a:gd name="connsiteY0" fmla="*/ 0 h 561114"/>
              <a:gd name="connsiteX1" fmla="*/ 604860 w 604860"/>
              <a:gd name="connsiteY1" fmla="*/ 32823 h 561114"/>
              <a:gd name="connsiteX2" fmla="*/ 484076 w 604860"/>
              <a:gd name="connsiteY2" fmla="*/ 155746 h 561114"/>
              <a:gd name="connsiteX3" fmla="*/ 327567 w 604860"/>
              <a:gd name="connsiteY3" fmla="*/ 307479 h 561114"/>
              <a:gd name="connsiteX4" fmla="*/ 199644 w 604860"/>
              <a:gd name="connsiteY4" fmla="*/ 431498 h 561114"/>
              <a:gd name="connsiteX5" fmla="*/ 147589 w 604860"/>
              <a:gd name="connsiteY5" fmla="*/ 534390 h 561114"/>
              <a:gd name="connsiteX6" fmla="*/ 109034 w 604860"/>
              <a:gd name="connsiteY6" fmla="*/ 561114 h 561114"/>
              <a:gd name="connsiteX7" fmla="*/ 0 w 604860"/>
              <a:gd name="connsiteY7" fmla="*/ 561114 h 561114"/>
              <a:gd name="connsiteX8" fmla="*/ 39149 w 604860"/>
              <a:gd name="connsiteY8" fmla="*/ 550409 h 561114"/>
              <a:gd name="connsiteX9" fmla="*/ 166961 w 604860"/>
              <a:gd name="connsiteY9" fmla="*/ 426499 h 561114"/>
              <a:gd name="connsiteX10" fmla="*/ 323583 w 604860"/>
              <a:gd name="connsiteY10" fmla="*/ 274657 h 561114"/>
              <a:gd name="connsiteX11" fmla="*/ 451393 w 604860"/>
              <a:gd name="connsiteY11" fmla="*/ 150747 h 561114"/>
              <a:gd name="connsiteX12" fmla="*/ 600877 w 604860"/>
              <a:gd name="connsiteY12" fmla="*/ 0 h 561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4860" h="561114">
                <a:moveTo>
                  <a:pt x="600877" y="0"/>
                </a:moveTo>
                <a:lnTo>
                  <a:pt x="604860" y="32823"/>
                </a:lnTo>
                <a:cubicBezTo>
                  <a:pt x="541483" y="41863"/>
                  <a:pt x="492004" y="92218"/>
                  <a:pt x="484076" y="155746"/>
                </a:cubicBezTo>
                <a:cubicBezTo>
                  <a:pt x="473063" y="236326"/>
                  <a:pt x="408448" y="298970"/>
                  <a:pt x="327567" y="307479"/>
                </a:cubicBezTo>
                <a:cubicBezTo>
                  <a:pt x="261134" y="313737"/>
                  <a:pt x="207957" y="365291"/>
                  <a:pt x="199644" y="431498"/>
                </a:cubicBezTo>
                <a:cubicBezTo>
                  <a:pt x="194137" y="471788"/>
                  <a:pt x="175230" y="507593"/>
                  <a:pt x="147589" y="534390"/>
                </a:cubicBezTo>
                <a:lnTo>
                  <a:pt x="109034" y="561114"/>
                </a:lnTo>
                <a:lnTo>
                  <a:pt x="0" y="561114"/>
                </a:lnTo>
                <a:lnTo>
                  <a:pt x="39149" y="550409"/>
                </a:lnTo>
                <a:cubicBezTo>
                  <a:pt x="105505" y="544114"/>
                  <a:pt x="158612" y="492628"/>
                  <a:pt x="166961" y="426499"/>
                </a:cubicBezTo>
                <a:cubicBezTo>
                  <a:pt x="177992" y="345867"/>
                  <a:pt x="242648" y="283185"/>
                  <a:pt x="323583" y="274657"/>
                </a:cubicBezTo>
                <a:cubicBezTo>
                  <a:pt x="389938" y="268362"/>
                  <a:pt x="443046" y="216876"/>
                  <a:pt x="451393" y="150747"/>
                </a:cubicBezTo>
                <a:cubicBezTo>
                  <a:pt x="461946" y="72746"/>
                  <a:pt x="522966" y="11209"/>
                  <a:pt x="600877" y="0"/>
                </a:cubicBezTo>
                <a:close/>
              </a:path>
            </a:pathLst>
          </a:custGeom>
          <a:solidFill>
            <a:schemeClr val="accent1"/>
          </a:solidFill>
          <a:ln w="8826" cap="flat">
            <a:noFill/>
            <a:prstDash val="solid"/>
            <a:miter/>
          </a:ln>
        </p:spPr>
        <p:txBody>
          <a:bodyPr rtlCol="0" anchor="ctr"/>
          <a:lstStyle/>
          <a:p>
            <a:endParaRPr lang="en-US" sz="1349"/>
          </a:p>
        </p:txBody>
      </p:sp>
      <p:sp>
        <p:nvSpPr>
          <p:cNvPr id="83" name="Rectangle 82">
            <a:extLst>
              <a:ext uri="{FF2B5EF4-FFF2-40B4-BE49-F238E27FC236}">
                <a16:creationId xmlns:a16="http://schemas.microsoft.com/office/drawing/2014/main" id="{9CEF29F8-FD5A-4375-AA46-950130164AE9}"/>
              </a:ext>
            </a:extLst>
          </p:cNvPr>
          <p:cNvSpPr/>
          <p:nvPr/>
        </p:nvSpPr>
        <p:spPr>
          <a:xfrm>
            <a:off x="2055" y="3653638"/>
            <a:ext cx="5004292" cy="12629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85" name="Rectangle 84">
            <a:extLst>
              <a:ext uri="{FF2B5EF4-FFF2-40B4-BE49-F238E27FC236}">
                <a16:creationId xmlns:a16="http://schemas.microsoft.com/office/drawing/2014/main" id="{4F353E50-80B8-465D-9887-E456491E3596}"/>
              </a:ext>
            </a:extLst>
          </p:cNvPr>
          <p:cNvSpPr/>
          <p:nvPr/>
        </p:nvSpPr>
        <p:spPr>
          <a:xfrm>
            <a:off x="53278" y="3701508"/>
            <a:ext cx="5004292" cy="1262905"/>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87" name="Freeform: Shape 86">
            <a:extLst>
              <a:ext uri="{FF2B5EF4-FFF2-40B4-BE49-F238E27FC236}">
                <a16:creationId xmlns:a16="http://schemas.microsoft.com/office/drawing/2014/main" id="{10E7EBA9-AFE7-49F3-AFCB-C1A76B18145F}"/>
              </a:ext>
            </a:extLst>
          </p:cNvPr>
          <p:cNvSpPr/>
          <p:nvPr/>
        </p:nvSpPr>
        <p:spPr>
          <a:xfrm rot="20493084">
            <a:off x="5351900" y="2564893"/>
            <a:ext cx="219804" cy="194780"/>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2"/>
          </a:solidFill>
          <a:ln w="8572" cap="flat">
            <a:noFill/>
            <a:prstDash val="solid"/>
            <a:miter/>
          </a:ln>
        </p:spPr>
        <p:txBody>
          <a:bodyPr rtlCol="0" anchor="ctr"/>
          <a:lstStyle/>
          <a:p>
            <a:endParaRPr lang="en-US" sz="1349"/>
          </a:p>
        </p:txBody>
      </p:sp>
      <p:sp>
        <p:nvSpPr>
          <p:cNvPr id="88" name="TextBox 87">
            <a:extLst>
              <a:ext uri="{FF2B5EF4-FFF2-40B4-BE49-F238E27FC236}">
                <a16:creationId xmlns:a16="http://schemas.microsoft.com/office/drawing/2014/main" id="{78EFDF3F-7D5B-47FB-8967-5A0EF0D3BBCE}"/>
              </a:ext>
            </a:extLst>
          </p:cNvPr>
          <p:cNvSpPr txBox="1"/>
          <p:nvPr/>
        </p:nvSpPr>
        <p:spPr>
          <a:xfrm>
            <a:off x="655817" y="4186530"/>
            <a:ext cx="1133644" cy="507831"/>
          </a:xfrm>
          <a:prstGeom prst="rect">
            <a:avLst/>
          </a:prstGeom>
          <a:noFill/>
        </p:spPr>
        <p:txBody>
          <a:bodyPr wrap="none" rtlCol="0">
            <a:spAutoFit/>
          </a:bodyPr>
          <a:lstStyle/>
          <a:p>
            <a:pPr algn="ctr"/>
            <a:r>
              <a:rPr lang="en-US" sz="2700" b="1">
                <a:solidFill>
                  <a:schemeClr val="bg2"/>
                </a:solidFill>
                <a:latin typeface="+mj-lt"/>
                <a:cs typeface="Varela Round" panose="00000500000000000000" pitchFamily="2" charset="-79"/>
              </a:rPr>
              <a:t>6750+</a:t>
            </a:r>
          </a:p>
        </p:txBody>
      </p:sp>
      <p:sp>
        <p:nvSpPr>
          <p:cNvPr id="90" name="TextBox 89">
            <a:extLst>
              <a:ext uri="{FF2B5EF4-FFF2-40B4-BE49-F238E27FC236}">
                <a16:creationId xmlns:a16="http://schemas.microsoft.com/office/drawing/2014/main" id="{E9DB31D9-FA42-4AD5-9CCB-6D0EE026DA52}"/>
              </a:ext>
            </a:extLst>
          </p:cNvPr>
          <p:cNvSpPr txBox="1"/>
          <p:nvPr/>
        </p:nvSpPr>
        <p:spPr>
          <a:xfrm>
            <a:off x="583708" y="4567354"/>
            <a:ext cx="1277863" cy="230832"/>
          </a:xfrm>
          <a:prstGeom prst="rect">
            <a:avLst/>
          </a:prstGeom>
          <a:noFill/>
        </p:spPr>
        <p:txBody>
          <a:bodyPr wrap="square" rtlCol="0">
            <a:spAutoFit/>
          </a:bodyPr>
          <a:lstStyle/>
          <a:p>
            <a:pPr algn="ctr"/>
            <a:r>
              <a:rPr lang="en-GB" sz="900">
                <a:solidFill>
                  <a:schemeClr val="bg2"/>
                </a:solidFill>
              </a:rPr>
              <a:t>People Likes</a:t>
            </a:r>
            <a:endParaRPr lang="en-GB" sz="900" dirty="0">
              <a:solidFill>
                <a:schemeClr val="bg2"/>
              </a:solidFill>
            </a:endParaRPr>
          </a:p>
        </p:txBody>
      </p:sp>
      <p:sp>
        <p:nvSpPr>
          <p:cNvPr id="93" name="TextBox 92">
            <a:extLst>
              <a:ext uri="{FF2B5EF4-FFF2-40B4-BE49-F238E27FC236}">
                <a16:creationId xmlns:a16="http://schemas.microsoft.com/office/drawing/2014/main" id="{96206DDC-E9FC-4259-AD5C-0C4BF737D26A}"/>
              </a:ext>
            </a:extLst>
          </p:cNvPr>
          <p:cNvSpPr txBox="1"/>
          <p:nvPr/>
        </p:nvSpPr>
        <p:spPr>
          <a:xfrm>
            <a:off x="2134211" y="4186530"/>
            <a:ext cx="1133644" cy="507831"/>
          </a:xfrm>
          <a:prstGeom prst="rect">
            <a:avLst/>
          </a:prstGeom>
          <a:noFill/>
        </p:spPr>
        <p:txBody>
          <a:bodyPr wrap="none" rtlCol="0">
            <a:spAutoFit/>
          </a:bodyPr>
          <a:lstStyle/>
          <a:p>
            <a:pPr algn="ctr"/>
            <a:r>
              <a:rPr lang="en-US" sz="2700" b="1">
                <a:solidFill>
                  <a:schemeClr val="bg2"/>
                </a:solidFill>
                <a:latin typeface="+mj-lt"/>
                <a:cs typeface="Varela Round" panose="00000500000000000000" pitchFamily="2" charset="-79"/>
              </a:rPr>
              <a:t>4925+</a:t>
            </a:r>
          </a:p>
        </p:txBody>
      </p:sp>
      <p:sp>
        <p:nvSpPr>
          <p:cNvPr id="94" name="TextBox 93">
            <a:extLst>
              <a:ext uri="{FF2B5EF4-FFF2-40B4-BE49-F238E27FC236}">
                <a16:creationId xmlns:a16="http://schemas.microsoft.com/office/drawing/2014/main" id="{ACC77281-9433-44DA-A69F-123182C3027C}"/>
              </a:ext>
            </a:extLst>
          </p:cNvPr>
          <p:cNvSpPr txBox="1"/>
          <p:nvPr/>
        </p:nvSpPr>
        <p:spPr>
          <a:xfrm>
            <a:off x="2062101" y="4567354"/>
            <a:ext cx="1277863" cy="230832"/>
          </a:xfrm>
          <a:prstGeom prst="rect">
            <a:avLst/>
          </a:prstGeom>
          <a:noFill/>
        </p:spPr>
        <p:txBody>
          <a:bodyPr wrap="square" rtlCol="0">
            <a:spAutoFit/>
          </a:bodyPr>
          <a:lstStyle/>
          <a:p>
            <a:pPr algn="ctr"/>
            <a:r>
              <a:rPr lang="en-GB" sz="900">
                <a:solidFill>
                  <a:schemeClr val="bg2"/>
                </a:solidFill>
              </a:rPr>
              <a:t>People Loved</a:t>
            </a:r>
            <a:endParaRPr lang="en-GB" sz="900" dirty="0">
              <a:solidFill>
                <a:schemeClr val="bg2"/>
              </a:solidFill>
            </a:endParaRPr>
          </a:p>
        </p:txBody>
      </p:sp>
      <p:sp>
        <p:nvSpPr>
          <p:cNvPr id="96" name="TextBox 95">
            <a:extLst>
              <a:ext uri="{FF2B5EF4-FFF2-40B4-BE49-F238E27FC236}">
                <a16:creationId xmlns:a16="http://schemas.microsoft.com/office/drawing/2014/main" id="{FF63264C-FEB0-4913-9B96-88AC5A66395C}"/>
              </a:ext>
            </a:extLst>
          </p:cNvPr>
          <p:cNvSpPr txBox="1"/>
          <p:nvPr/>
        </p:nvSpPr>
        <p:spPr>
          <a:xfrm>
            <a:off x="3631839" y="4186530"/>
            <a:ext cx="1095173" cy="507831"/>
          </a:xfrm>
          <a:prstGeom prst="rect">
            <a:avLst/>
          </a:prstGeom>
          <a:noFill/>
        </p:spPr>
        <p:txBody>
          <a:bodyPr wrap="none" rtlCol="0">
            <a:spAutoFit/>
          </a:bodyPr>
          <a:lstStyle/>
          <a:p>
            <a:pPr algn="ctr"/>
            <a:r>
              <a:rPr lang="en-US" sz="2700" b="1">
                <a:solidFill>
                  <a:schemeClr val="bg2"/>
                </a:solidFill>
                <a:latin typeface="+mj-lt"/>
                <a:cs typeface="Varela Round" panose="00000500000000000000" pitchFamily="2" charset="-79"/>
              </a:rPr>
              <a:t>7310+</a:t>
            </a:r>
          </a:p>
        </p:txBody>
      </p:sp>
      <p:sp>
        <p:nvSpPr>
          <p:cNvPr id="97" name="TextBox 96">
            <a:extLst>
              <a:ext uri="{FF2B5EF4-FFF2-40B4-BE49-F238E27FC236}">
                <a16:creationId xmlns:a16="http://schemas.microsoft.com/office/drawing/2014/main" id="{2D6E42DF-16BC-438C-AAF7-E66C2A26E768}"/>
              </a:ext>
            </a:extLst>
          </p:cNvPr>
          <p:cNvSpPr txBox="1"/>
          <p:nvPr/>
        </p:nvSpPr>
        <p:spPr>
          <a:xfrm>
            <a:off x="3540494" y="4567354"/>
            <a:ext cx="1277863" cy="230832"/>
          </a:xfrm>
          <a:prstGeom prst="rect">
            <a:avLst/>
          </a:prstGeom>
          <a:noFill/>
        </p:spPr>
        <p:txBody>
          <a:bodyPr wrap="square" rtlCol="0">
            <a:spAutoFit/>
          </a:bodyPr>
          <a:lstStyle/>
          <a:p>
            <a:pPr algn="ctr"/>
            <a:r>
              <a:rPr lang="en-GB" sz="900">
                <a:solidFill>
                  <a:schemeClr val="bg2"/>
                </a:solidFill>
              </a:rPr>
              <a:t>People Satisfied</a:t>
            </a:r>
            <a:endParaRPr lang="en-GB" sz="900" dirty="0">
              <a:solidFill>
                <a:schemeClr val="bg2"/>
              </a:solidFill>
            </a:endParaRPr>
          </a:p>
        </p:txBody>
      </p:sp>
      <p:grpSp>
        <p:nvGrpSpPr>
          <p:cNvPr id="98" name="Group 97">
            <a:extLst>
              <a:ext uri="{FF2B5EF4-FFF2-40B4-BE49-F238E27FC236}">
                <a16:creationId xmlns:a16="http://schemas.microsoft.com/office/drawing/2014/main" id="{5C2D88B0-492D-4AD8-B547-AC01F0AD3217}"/>
              </a:ext>
            </a:extLst>
          </p:cNvPr>
          <p:cNvGrpSpPr/>
          <p:nvPr/>
        </p:nvGrpSpPr>
        <p:grpSpPr>
          <a:xfrm>
            <a:off x="1096253" y="3887598"/>
            <a:ext cx="252773" cy="252773"/>
            <a:chOff x="2437300" y="3542332"/>
            <a:chExt cx="400024" cy="400024"/>
          </a:xfrm>
          <a:solidFill>
            <a:schemeClr val="bg2"/>
          </a:solidFill>
        </p:grpSpPr>
        <p:sp>
          <p:nvSpPr>
            <p:cNvPr id="99" name="Freeform 82">
              <a:extLst>
                <a:ext uri="{FF2B5EF4-FFF2-40B4-BE49-F238E27FC236}">
                  <a16:creationId xmlns:a16="http://schemas.microsoft.com/office/drawing/2014/main" id="{049C6ACD-1B67-4C6B-9F3D-AD5726E8ADA8}"/>
                </a:ext>
              </a:extLst>
            </p:cNvPr>
            <p:cNvSpPr>
              <a:spLocks noEditPoints="1"/>
            </p:cNvSpPr>
            <p:nvPr/>
          </p:nvSpPr>
          <p:spPr bwMode="auto">
            <a:xfrm>
              <a:off x="2437300" y="3542332"/>
              <a:ext cx="400024" cy="400024"/>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100" name="Freeform 83">
              <a:extLst>
                <a:ext uri="{FF2B5EF4-FFF2-40B4-BE49-F238E27FC236}">
                  <a16:creationId xmlns:a16="http://schemas.microsoft.com/office/drawing/2014/main" id="{8BBFB2EF-D0C6-4022-8C95-7ACE99515EE8}"/>
                </a:ext>
              </a:extLst>
            </p:cNvPr>
            <p:cNvSpPr>
              <a:spLocks noEditPoints="1"/>
            </p:cNvSpPr>
            <p:nvPr/>
          </p:nvSpPr>
          <p:spPr bwMode="auto">
            <a:xfrm>
              <a:off x="2474265" y="3867103"/>
              <a:ext cx="38287" cy="38287"/>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grpSp>
      <p:grpSp>
        <p:nvGrpSpPr>
          <p:cNvPr id="101" name="Group 100">
            <a:extLst>
              <a:ext uri="{FF2B5EF4-FFF2-40B4-BE49-F238E27FC236}">
                <a16:creationId xmlns:a16="http://schemas.microsoft.com/office/drawing/2014/main" id="{6A212E56-CC95-46D5-B57A-1F538824CF03}"/>
              </a:ext>
            </a:extLst>
          </p:cNvPr>
          <p:cNvGrpSpPr/>
          <p:nvPr/>
        </p:nvGrpSpPr>
        <p:grpSpPr>
          <a:xfrm>
            <a:off x="2550040" y="3884095"/>
            <a:ext cx="301983" cy="259780"/>
            <a:chOff x="1624050" y="356664"/>
            <a:chExt cx="425108" cy="365699"/>
          </a:xfrm>
          <a:solidFill>
            <a:schemeClr val="bg2"/>
          </a:solidFill>
        </p:grpSpPr>
        <p:sp>
          <p:nvSpPr>
            <p:cNvPr id="102" name="Freeform 148">
              <a:extLst>
                <a:ext uri="{FF2B5EF4-FFF2-40B4-BE49-F238E27FC236}">
                  <a16:creationId xmlns:a16="http://schemas.microsoft.com/office/drawing/2014/main" id="{3B9920FF-6F9D-4536-858A-F795A2B6EFB9}"/>
                </a:ext>
              </a:extLst>
            </p:cNvPr>
            <p:cNvSpPr>
              <a:spLocks noEditPoints="1"/>
            </p:cNvSpPr>
            <p:nvPr/>
          </p:nvSpPr>
          <p:spPr bwMode="auto">
            <a:xfrm>
              <a:off x="1624050" y="356664"/>
              <a:ext cx="425108" cy="365699"/>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103" name="Freeform 149">
              <a:extLst>
                <a:ext uri="{FF2B5EF4-FFF2-40B4-BE49-F238E27FC236}">
                  <a16:creationId xmlns:a16="http://schemas.microsoft.com/office/drawing/2014/main" id="{3861CFF3-0CDB-4F7F-8E68-35C34ED72E37}"/>
                </a:ext>
              </a:extLst>
            </p:cNvPr>
            <p:cNvSpPr>
              <a:spLocks/>
            </p:cNvSpPr>
            <p:nvPr/>
          </p:nvSpPr>
          <p:spPr bwMode="auto">
            <a:xfrm>
              <a:off x="1699303" y="431916"/>
              <a:ext cx="59410" cy="59410"/>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grpSp>
      <p:grpSp>
        <p:nvGrpSpPr>
          <p:cNvPr id="104" name="Group 103">
            <a:extLst>
              <a:ext uri="{FF2B5EF4-FFF2-40B4-BE49-F238E27FC236}">
                <a16:creationId xmlns:a16="http://schemas.microsoft.com/office/drawing/2014/main" id="{C97A61CA-0713-41E5-A686-0EF909B40AFD}"/>
              </a:ext>
            </a:extLst>
          </p:cNvPr>
          <p:cNvGrpSpPr/>
          <p:nvPr/>
        </p:nvGrpSpPr>
        <p:grpSpPr>
          <a:xfrm>
            <a:off x="4037343" y="3889722"/>
            <a:ext cx="284163" cy="248526"/>
            <a:chOff x="2437300" y="2768688"/>
            <a:chExt cx="400024" cy="349856"/>
          </a:xfrm>
          <a:solidFill>
            <a:schemeClr val="bg2"/>
          </a:solidFill>
        </p:grpSpPr>
        <p:sp>
          <p:nvSpPr>
            <p:cNvPr id="105" name="Freeform 104">
              <a:extLst>
                <a:ext uri="{FF2B5EF4-FFF2-40B4-BE49-F238E27FC236}">
                  <a16:creationId xmlns:a16="http://schemas.microsoft.com/office/drawing/2014/main" id="{30260E44-1FD2-4A7F-929B-B9FDB215AA79}"/>
                </a:ext>
              </a:extLst>
            </p:cNvPr>
            <p:cNvSpPr>
              <a:spLocks/>
            </p:cNvSpPr>
            <p:nvPr/>
          </p:nvSpPr>
          <p:spPr bwMode="auto">
            <a:xfrm>
              <a:off x="2499350" y="2830738"/>
              <a:ext cx="143903" cy="93735"/>
            </a:xfrm>
            <a:custGeom>
              <a:avLst/>
              <a:gdLst>
                <a:gd name="T0" fmla="*/ 44 w 46"/>
                <a:gd name="T1" fmla="*/ 0 h 30"/>
                <a:gd name="T2" fmla="*/ 0 w 46"/>
                <a:gd name="T3" fmla="*/ 28 h 30"/>
                <a:gd name="T4" fmla="*/ 2 w 46"/>
                <a:gd name="T5" fmla="*/ 30 h 30"/>
                <a:gd name="T6" fmla="*/ 4 w 46"/>
                <a:gd name="T7" fmla="*/ 28 h 30"/>
                <a:gd name="T8" fmla="*/ 44 w 46"/>
                <a:gd name="T9" fmla="*/ 4 h 30"/>
                <a:gd name="T10" fmla="*/ 46 w 46"/>
                <a:gd name="T11" fmla="*/ 2 h 30"/>
                <a:gd name="T12" fmla="*/ 44 w 4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46" h="30">
                  <a:moveTo>
                    <a:pt x="44" y="0"/>
                  </a:moveTo>
                  <a:cubicBezTo>
                    <a:pt x="20" y="0"/>
                    <a:pt x="0" y="13"/>
                    <a:pt x="0" y="28"/>
                  </a:cubicBezTo>
                  <a:cubicBezTo>
                    <a:pt x="0" y="29"/>
                    <a:pt x="1" y="30"/>
                    <a:pt x="2" y="30"/>
                  </a:cubicBezTo>
                  <a:cubicBezTo>
                    <a:pt x="3" y="30"/>
                    <a:pt x="4" y="29"/>
                    <a:pt x="4" y="28"/>
                  </a:cubicBezTo>
                  <a:cubicBezTo>
                    <a:pt x="4" y="15"/>
                    <a:pt x="23" y="4"/>
                    <a:pt x="44" y="4"/>
                  </a:cubicBezTo>
                  <a:cubicBezTo>
                    <a:pt x="45" y="4"/>
                    <a:pt x="46" y="3"/>
                    <a:pt x="46" y="2"/>
                  </a:cubicBezTo>
                  <a:cubicBezTo>
                    <a:pt x="46" y="1"/>
                    <a:pt x="45" y="0"/>
                    <a:pt x="4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106" name="Freeform 105">
              <a:extLst>
                <a:ext uri="{FF2B5EF4-FFF2-40B4-BE49-F238E27FC236}">
                  <a16:creationId xmlns:a16="http://schemas.microsoft.com/office/drawing/2014/main" id="{42FA9058-2CD9-4DF0-B460-279DFA8F3292}"/>
                </a:ext>
              </a:extLst>
            </p:cNvPr>
            <p:cNvSpPr>
              <a:spLocks noEditPoints="1"/>
            </p:cNvSpPr>
            <p:nvPr/>
          </p:nvSpPr>
          <p:spPr bwMode="auto">
            <a:xfrm>
              <a:off x="2437300" y="2768688"/>
              <a:ext cx="400024" cy="349856"/>
            </a:xfrm>
            <a:custGeom>
              <a:avLst/>
              <a:gdLst>
                <a:gd name="T0" fmla="*/ 64 w 128"/>
                <a:gd name="T1" fmla="*/ 0 h 112"/>
                <a:gd name="T2" fmla="*/ 0 w 128"/>
                <a:gd name="T3" fmla="*/ 48 h 112"/>
                <a:gd name="T4" fmla="*/ 28 w 128"/>
                <a:gd name="T5" fmla="*/ 88 h 112"/>
                <a:gd name="T6" fmla="*/ 28 w 128"/>
                <a:gd name="T7" fmla="*/ 88 h 112"/>
                <a:gd name="T8" fmla="*/ 20 w 128"/>
                <a:gd name="T9" fmla="*/ 107 h 112"/>
                <a:gd name="T10" fmla="*/ 20 w 128"/>
                <a:gd name="T11" fmla="*/ 107 h 112"/>
                <a:gd name="T12" fmla="*/ 20 w 128"/>
                <a:gd name="T13" fmla="*/ 108 h 112"/>
                <a:gd name="T14" fmla="*/ 24 w 128"/>
                <a:gd name="T15" fmla="*/ 112 h 112"/>
                <a:gd name="T16" fmla="*/ 25 w 128"/>
                <a:gd name="T17" fmla="*/ 112 h 112"/>
                <a:gd name="T18" fmla="*/ 52 w 128"/>
                <a:gd name="T19" fmla="*/ 95 h 112"/>
                <a:gd name="T20" fmla="*/ 64 w 128"/>
                <a:gd name="T21" fmla="*/ 96 h 112"/>
                <a:gd name="T22" fmla="*/ 128 w 128"/>
                <a:gd name="T23" fmla="*/ 48 h 112"/>
                <a:gd name="T24" fmla="*/ 64 w 128"/>
                <a:gd name="T25" fmla="*/ 0 h 112"/>
                <a:gd name="T26" fmla="*/ 64 w 128"/>
                <a:gd name="T27" fmla="*/ 88 h 112"/>
                <a:gd name="T28" fmla="*/ 53 w 128"/>
                <a:gd name="T29" fmla="*/ 87 h 112"/>
                <a:gd name="T30" fmla="*/ 52 w 128"/>
                <a:gd name="T31" fmla="*/ 87 h 112"/>
                <a:gd name="T32" fmla="*/ 45 w 128"/>
                <a:gd name="T33" fmla="*/ 90 h 112"/>
                <a:gd name="T34" fmla="*/ 33 w 128"/>
                <a:gd name="T35" fmla="*/ 100 h 112"/>
                <a:gd name="T36" fmla="*/ 36 w 128"/>
                <a:gd name="T37" fmla="*/ 88 h 112"/>
                <a:gd name="T38" fmla="*/ 36 w 128"/>
                <a:gd name="T39" fmla="*/ 88 h 112"/>
                <a:gd name="T40" fmla="*/ 32 w 128"/>
                <a:gd name="T41" fmla="*/ 81 h 112"/>
                <a:gd name="T42" fmla="*/ 8 w 128"/>
                <a:gd name="T43" fmla="*/ 48 h 112"/>
                <a:gd name="T44" fmla="*/ 64 w 128"/>
                <a:gd name="T45" fmla="*/ 8 h 112"/>
                <a:gd name="T46" fmla="*/ 120 w 128"/>
                <a:gd name="T47" fmla="*/ 48 h 112"/>
                <a:gd name="T48" fmla="*/ 64 w 128"/>
                <a:gd name="T49" fmla="*/ 8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112">
                  <a:moveTo>
                    <a:pt x="64" y="0"/>
                  </a:moveTo>
                  <a:cubicBezTo>
                    <a:pt x="29" y="0"/>
                    <a:pt x="0" y="21"/>
                    <a:pt x="0" y="48"/>
                  </a:cubicBezTo>
                  <a:cubicBezTo>
                    <a:pt x="0" y="65"/>
                    <a:pt x="11" y="79"/>
                    <a:pt x="28" y="88"/>
                  </a:cubicBezTo>
                  <a:cubicBezTo>
                    <a:pt x="28" y="88"/>
                    <a:pt x="28" y="88"/>
                    <a:pt x="28" y="88"/>
                  </a:cubicBezTo>
                  <a:cubicBezTo>
                    <a:pt x="28" y="95"/>
                    <a:pt x="23" y="103"/>
                    <a:pt x="20" y="107"/>
                  </a:cubicBezTo>
                  <a:cubicBezTo>
                    <a:pt x="20" y="107"/>
                    <a:pt x="20" y="107"/>
                    <a:pt x="20" y="107"/>
                  </a:cubicBezTo>
                  <a:cubicBezTo>
                    <a:pt x="20" y="107"/>
                    <a:pt x="20" y="108"/>
                    <a:pt x="20" y="108"/>
                  </a:cubicBezTo>
                  <a:cubicBezTo>
                    <a:pt x="20" y="110"/>
                    <a:pt x="22" y="112"/>
                    <a:pt x="24" y="112"/>
                  </a:cubicBezTo>
                  <a:cubicBezTo>
                    <a:pt x="24" y="112"/>
                    <a:pt x="25" y="112"/>
                    <a:pt x="25" y="112"/>
                  </a:cubicBezTo>
                  <a:cubicBezTo>
                    <a:pt x="37" y="110"/>
                    <a:pt x="49" y="98"/>
                    <a:pt x="52" y="95"/>
                  </a:cubicBezTo>
                  <a:cubicBezTo>
                    <a:pt x="56" y="96"/>
                    <a:pt x="60" y="96"/>
                    <a:pt x="64" y="96"/>
                  </a:cubicBezTo>
                  <a:cubicBezTo>
                    <a:pt x="99" y="96"/>
                    <a:pt x="128" y="75"/>
                    <a:pt x="128" y="48"/>
                  </a:cubicBezTo>
                  <a:cubicBezTo>
                    <a:pt x="128" y="21"/>
                    <a:pt x="99" y="0"/>
                    <a:pt x="64" y="0"/>
                  </a:cubicBezTo>
                  <a:close/>
                  <a:moveTo>
                    <a:pt x="64" y="88"/>
                  </a:moveTo>
                  <a:cubicBezTo>
                    <a:pt x="60" y="88"/>
                    <a:pt x="57" y="88"/>
                    <a:pt x="53" y="87"/>
                  </a:cubicBezTo>
                  <a:cubicBezTo>
                    <a:pt x="52" y="87"/>
                    <a:pt x="52" y="87"/>
                    <a:pt x="52" y="87"/>
                  </a:cubicBezTo>
                  <a:cubicBezTo>
                    <a:pt x="49" y="87"/>
                    <a:pt x="47" y="88"/>
                    <a:pt x="45" y="90"/>
                  </a:cubicBezTo>
                  <a:cubicBezTo>
                    <a:pt x="44" y="92"/>
                    <a:pt x="39" y="97"/>
                    <a:pt x="33" y="100"/>
                  </a:cubicBezTo>
                  <a:cubicBezTo>
                    <a:pt x="35" y="97"/>
                    <a:pt x="36" y="93"/>
                    <a:pt x="36" y="88"/>
                  </a:cubicBezTo>
                  <a:cubicBezTo>
                    <a:pt x="36" y="88"/>
                    <a:pt x="36" y="88"/>
                    <a:pt x="36" y="88"/>
                  </a:cubicBezTo>
                  <a:cubicBezTo>
                    <a:pt x="36" y="85"/>
                    <a:pt x="34" y="82"/>
                    <a:pt x="32" y="81"/>
                  </a:cubicBezTo>
                  <a:cubicBezTo>
                    <a:pt x="17" y="73"/>
                    <a:pt x="8" y="61"/>
                    <a:pt x="8" y="48"/>
                  </a:cubicBezTo>
                  <a:cubicBezTo>
                    <a:pt x="8" y="26"/>
                    <a:pt x="33" y="8"/>
                    <a:pt x="64" y="8"/>
                  </a:cubicBezTo>
                  <a:cubicBezTo>
                    <a:pt x="95" y="8"/>
                    <a:pt x="120" y="26"/>
                    <a:pt x="120" y="48"/>
                  </a:cubicBezTo>
                  <a:cubicBezTo>
                    <a:pt x="120" y="70"/>
                    <a:pt x="95" y="88"/>
                    <a:pt x="64"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grpSp>
    </p:spTree>
    <p:extLst>
      <p:ext uri="{BB962C8B-B14F-4D97-AF65-F5344CB8AC3E}">
        <p14:creationId xmlns:p14="http://schemas.microsoft.com/office/powerpoint/2010/main" val="19867314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fade">
                                      <p:cBhvr>
                                        <p:cTn id="15" dur="500"/>
                                        <p:tgtEl>
                                          <p:spTgt spid="6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1"/>
                                        </p:tgtEl>
                                        <p:attrNameLst>
                                          <p:attrName>style.visibility</p:attrName>
                                        </p:attrNameLst>
                                      </p:cBhvr>
                                      <p:to>
                                        <p:strVal val="visible"/>
                                      </p:to>
                                    </p:set>
                                    <p:animEffect transition="in" filter="fade">
                                      <p:cBhvr>
                                        <p:cTn id="19" dur="500"/>
                                        <p:tgtEl>
                                          <p:spTgt spid="8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fade">
                                      <p:cBhvr>
                                        <p:cTn id="23" dur="500"/>
                                        <p:tgtEl>
                                          <p:spTgt spid="8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1"/>
                                        </p:tgtEl>
                                        <p:attrNameLst>
                                          <p:attrName>style.visibility</p:attrName>
                                        </p:attrNameLst>
                                      </p:cBhvr>
                                      <p:to>
                                        <p:strVal val="visible"/>
                                      </p:to>
                                    </p:set>
                                    <p:animEffect transition="in" filter="wipe(left)">
                                      <p:cBhvr>
                                        <p:cTn id="39" dur="500"/>
                                        <p:tgtEl>
                                          <p:spTgt spid="61"/>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63"/>
                                        </p:tgtEl>
                                        <p:attrNameLst>
                                          <p:attrName>style.visibility</p:attrName>
                                        </p:attrNameLst>
                                      </p:cBhvr>
                                      <p:to>
                                        <p:strVal val="visible"/>
                                      </p:to>
                                    </p:set>
                                    <p:animEffect transition="in" filter="wipe(up)">
                                      <p:cBhvr>
                                        <p:cTn id="43" dur="500"/>
                                        <p:tgtEl>
                                          <p:spTgt spid="63"/>
                                        </p:tgtEl>
                                      </p:cBhvr>
                                    </p:animEffect>
                                  </p:childTnLst>
                                </p:cTn>
                              </p:par>
                            </p:childTnLst>
                          </p:cTn>
                        </p:par>
                        <p:par>
                          <p:cTn id="44" fill="hold">
                            <p:stCondLst>
                              <p:cond delay="5000"/>
                            </p:stCondLst>
                            <p:childTnLst>
                              <p:par>
                                <p:cTn id="45" presetID="2" presetClass="entr" presetSubtype="8"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fill="hold"/>
                                        <p:tgtEl>
                                          <p:spTgt spid="83"/>
                                        </p:tgtEl>
                                        <p:attrNameLst>
                                          <p:attrName>ppt_x</p:attrName>
                                        </p:attrNameLst>
                                      </p:cBhvr>
                                      <p:tavLst>
                                        <p:tav tm="0">
                                          <p:val>
                                            <p:strVal val="0-#ppt_w/2"/>
                                          </p:val>
                                        </p:tav>
                                        <p:tav tm="100000">
                                          <p:val>
                                            <p:strVal val="#ppt_x"/>
                                          </p:val>
                                        </p:tav>
                                      </p:tavLst>
                                    </p:anim>
                                    <p:anim calcmode="lin" valueType="num">
                                      <p:cBhvr additive="base">
                                        <p:cTn id="48" dur="500" fill="hold"/>
                                        <p:tgtEl>
                                          <p:spTgt spid="83"/>
                                        </p:tgtEl>
                                        <p:attrNameLst>
                                          <p:attrName>ppt_y</p:attrName>
                                        </p:attrNameLst>
                                      </p:cBhvr>
                                      <p:tavLst>
                                        <p:tav tm="0">
                                          <p:val>
                                            <p:strVal val="#ppt_y"/>
                                          </p:val>
                                        </p:tav>
                                        <p:tav tm="100000">
                                          <p:val>
                                            <p:strVal val="#ppt_y"/>
                                          </p:val>
                                        </p:tav>
                                      </p:tavLst>
                                    </p:anim>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fade">
                                      <p:cBhvr>
                                        <p:cTn id="52" dur="500"/>
                                        <p:tgtEl>
                                          <p:spTgt spid="85"/>
                                        </p:tgtEl>
                                      </p:cBhvr>
                                    </p:animEffect>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98"/>
                                        </p:tgtEl>
                                        <p:attrNameLst>
                                          <p:attrName>style.visibility</p:attrName>
                                        </p:attrNameLst>
                                      </p:cBhvr>
                                      <p:to>
                                        <p:strVal val="visible"/>
                                      </p:to>
                                    </p:set>
                                    <p:animEffect transition="in" filter="fade">
                                      <p:cBhvr>
                                        <p:cTn id="56" dur="500"/>
                                        <p:tgtEl>
                                          <p:spTgt spid="98"/>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88"/>
                                        </p:tgtEl>
                                        <p:attrNameLst>
                                          <p:attrName>style.visibility</p:attrName>
                                        </p:attrNameLst>
                                      </p:cBhvr>
                                      <p:to>
                                        <p:strVal val="visible"/>
                                      </p:to>
                                    </p:set>
                                    <p:animEffect transition="in" filter="fade">
                                      <p:cBhvr>
                                        <p:cTn id="60" dur="500"/>
                                        <p:tgtEl>
                                          <p:spTgt spid="88"/>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90"/>
                                        </p:tgtEl>
                                        <p:attrNameLst>
                                          <p:attrName>style.visibility</p:attrName>
                                        </p:attrNameLst>
                                      </p:cBhvr>
                                      <p:to>
                                        <p:strVal val="visible"/>
                                      </p:to>
                                    </p:set>
                                    <p:animEffect transition="in" filter="fade">
                                      <p:cBhvr>
                                        <p:cTn id="64" dur="500"/>
                                        <p:tgtEl>
                                          <p:spTgt spid="90"/>
                                        </p:tgtEl>
                                      </p:cBhvr>
                                    </p:animEffect>
                                  </p:childTnLst>
                                </p:cTn>
                              </p:par>
                            </p:childTnLst>
                          </p:cTn>
                        </p:par>
                        <p:par>
                          <p:cTn id="65" fill="hold">
                            <p:stCondLst>
                              <p:cond delay="7500"/>
                            </p:stCondLst>
                            <p:childTnLst>
                              <p:par>
                                <p:cTn id="66" presetID="10" presetClass="entr" presetSubtype="0" fill="hold" nodeType="afterEffect">
                                  <p:stCondLst>
                                    <p:cond delay="0"/>
                                  </p:stCondLst>
                                  <p:childTnLst>
                                    <p:set>
                                      <p:cBhvr>
                                        <p:cTn id="67" dur="1" fill="hold">
                                          <p:stCondLst>
                                            <p:cond delay="0"/>
                                          </p:stCondLst>
                                        </p:cTn>
                                        <p:tgtEl>
                                          <p:spTgt spid="101"/>
                                        </p:tgtEl>
                                        <p:attrNameLst>
                                          <p:attrName>style.visibility</p:attrName>
                                        </p:attrNameLst>
                                      </p:cBhvr>
                                      <p:to>
                                        <p:strVal val="visible"/>
                                      </p:to>
                                    </p:set>
                                    <p:animEffect transition="in" filter="fade">
                                      <p:cBhvr>
                                        <p:cTn id="68" dur="500"/>
                                        <p:tgtEl>
                                          <p:spTgt spid="101"/>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93"/>
                                        </p:tgtEl>
                                        <p:attrNameLst>
                                          <p:attrName>style.visibility</p:attrName>
                                        </p:attrNameLst>
                                      </p:cBhvr>
                                      <p:to>
                                        <p:strVal val="visible"/>
                                      </p:to>
                                    </p:set>
                                    <p:animEffect transition="in" filter="fade">
                                      <p:cBhvr>
                                        <p:cTn id="72" dur="500"/>
                                        <p:tgtEl>
                                          <p:spTgt spid="93"/>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94"/>
                                        </p:tgtEl>
                                        <p:attrNameLst>
                                          <p:attrName>style.visibility</p:attrName>
                                        </p:attrNameLst>
                                      </p:cBhvr>
                                      <p:to>
                                        <p:strVal val="visible"/>
                                      </p:to>
                                    </p:set>
                                    <p:animEffect transition="in" filter="fade">
                                      <p:cBhvr>
                                        <p:cTn id="76" dur="500"/>
                                        <p:tgtEl>
                                          <p:spTgt spid="94"/>
                                        </p:tgtEl>
                                      </p:cBhvr>
                                    </p:animEffect>
                                  </p:childTnLst>
                                </p:cTn>
                              </p:par>
                            </p:childTnLst>
                          </p:cTn>
                        </p:par>
                        <p:par>
                          <p:cTn id="77" fill="hold">
                            <p:stCondLst>
                              <p:cond delay="9000"/>
                            </p:stCondLst>
                            <p:childTnLst>
                              <p:par>
                                <p:cTn id="78" presetID="10" presetClass="entr" presetSubtype="0" fill="hold" nodeType="after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childTnLst>
                                </p:cTn>
                              </p:par>
                            </p:childTnLst>
                          </p:cTn>
                        </p:par>
                        <p:par>
                          <p:cTn id="81" fill="hold">
                            <p:stCondLst>
                              <p:cond delay="9500"/>
                            </p:stCondLst>
                            <p:childTnLst>
                              <p:par>
                                <p:cTn id="82" presetID="10" presetClass="entr" presetSubtype="0" fill="hold" grpId="0" nodeType="afterEffect">
                                  <p:stCondLst>
                                    <p:cond delay="0"/>
                                  </p:stCondLst>
                                  <p:childTnLst>
                                    <p:set>
                                      <p:cBhvr>
                                        <p:cTn id="83" dur="1" fill="hold">
                                          <p:stCondLst>
                                            <p:cond delay="0"/>
                                          </p:stCondLst>
                                        </p:cTn>
                                        <p:tgtEl>
                                          <p:spTgt spid="96"/>
                                        </p:tgtEl>
                                        <p:attrNameLst>
                                          <p:attrName>style.visibility</p:attrName>
                                        </p:attrNameLst>
                                      </p:cBhvr>
                                      <p:to>
                                        <p:strVal val="visible"/>
                                      </p:to>
                                    </p:set>
                                    <p:animEffect transition="in" filter="fade">
                                      <p:cBhvr>
                                        <p:cTn id="84" dur="500"/>
                                        <p:tgtEl>
                                          <p:spTgt spid="96"/>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97"/>
                                        </p:tgtEl>
                                        <p:attrNameLst>
                                          <p:attrName>style.visibility</p:attrName>
                                        </p:attrNameLst>
                                      </p:cBhvr>
                                      <p:to>
                                        <p:strVal val="visible"/>
                                      </p:to>
                                    </p:set>
                                    <p:animEffect transition="in" filter="fade">
                                      <p:cBhvr>
                                        <p:cTn id="88"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2" grpId="0" animBg="1"/>
      <p:bldP spid="26" grpId="0" animBg="1"/>
      <p:bldP spid="60" grpId="0" animBg="1"/>
      <p:bldP spid="61" grpId="0"/>
      <p:bldP spid="63" grpId="0"/>
      <p:bldP spid="77" grpId="0" animBg="1"/>
      <p:bldP spid="81" grpId="0" animBg="1"/>
      <p:bldP spid="83" grpId="0" animBg="1"/>
      <p:bldP spid="85" grpId="0" animBg="1"/>
      <p:bldP spid="87" grpId="0" animBg="1"/>
      <p:bldP spid="88" grpId="0"/>
      <p:bldP spid="90" grpId="0"/>
      <p:bldP spid="93" grpId="0"/>
      <p:bldP spid="94" grpId="0"/>
      <p:bldP spid="96" grpId="0"/>
      <p:bldP spid="9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sHolder1">
            <a:extLst>
              <a:ext uri="{FF2B5EF4-FFF2-40B4-BE49-F238E27FC236}">
                <a16:creationId xmlns:a16="http://schemas.microsoft.com/office/drawing/2014/main" id="{FE949F72-4C5D-4B2C-8914-8D18B4FA6629}"/>
              </a:ext>
            </a:extLst>
          </p:cNvPr>
          <p:cNvSpPr>
            <a:spLocks noGrp="1"/>
          </p:cNvSpPr>
          <p:nvPr>
            <p:ph type="pic" sz="quarter" idx="10"/>
          </p:nvPr>
        </p:nvSpPr>
        <p:spPr/>
      </p:sp>
      <p:sp>
        <p:nvSpPr>
          <p:cNvPr id="9" name="TextBox 8">
            <a:extLst>
              <a:ext uri="{FF2B5EF4-FFF2-40B4-BE49-F238E27FC236}">
                <a16:creationId xmlns:a16="http://schemas.microsoft.com/office/drawing/2014/main" id="{93CB4F1F-CF03-4680-BA73-899F90C3C06D}"/>
              </a:ext>
            </a:extLst>
          </p:cNvPr>
          <p:cNvSpPr txBox="1"/>
          <p:nvPr/>
        </p:nvSpPr>
        <p:spPr>
          <a:xfrm>
            <a:off x="693551" y="2357462"/>
            <a:ext cx="2467342" cy="784830"/>
          </a:xfrm>
          <a:prstGeom prst="rect">
            <a:avLst/>
          </a:prstGeom>
          <a:noFill/>
        </p:spPr>
        <p:txBody>
          <a:bodyPr wrap="none" rtlCol="0">
            <a:spAutoFit/>
          </a:bodyPr>
          <a:lstStyle/>
          <a:p>
            <a:r>
              <a:rPr lang="en-US" sz="2250" b="1">
                <a:solidFill>
                  <a:schemeClr val="accent1"/>
                </a:solidFill>
                <a:latin typeface="+mj-lt"/>
              </a:rPr>
              <a:t>Delicious dipped</a:t>
            </a:r>
          </a:p>
          <a:p>
            <a:r>
              <a:rPr lang="en-US" sz="2250" b="1">
                <a:solidFill>
                  <a:schemeClr val="accent1"/>
                </a:solidFill>
                <a:latin typeface="+mj-lt"/>
              </a:rPr>
              <a:t>in beauty.</a:t>
            </a:r>
            <a:endParaRPr lang="en-US" sz="2250" b="1">
              <a:solidFill>
                <a:schemeClr val="accent1"/>
              </a:solidFill>
              <a:latin typeface="+mj-lt"/>
              <a:cs typeface="Varela Round" panose="00000500000000000000" pitchFamily="2" charset="-79"/>
            </a:endParaRPr>
          </a:p>
        </p:txBody>
      </p:sp>
      <p:cxnSp>
        <p:nvCxnSpPr>
          <p:cNvPr id="11" name="Straight Connector 10">
            <a:extLst>
              <a:ext uri="{FF2B5EF4-FFF2-40B4-BE49-F238E27FC236}">
                <a16:creationId xmlns:a16="http://schemas.microsoft.com/office/drawing/2014/main" id="{27B693B3-599D-464B-89D7-62A2443E3E62}"/>
              </a:ext>
            </a:extLst>
          </p:cNvPr>
          <p:cNvCxnSpPr>
            <a:cxnSpLocks/>
          </p:cNvCxnSpPr>
          <p:nvPr/>
        </p:nvCxnSpPr>
        <p:spPr>
          <a:xfrm>
            <a:off x="4325549" y="2311184"/>
            <a:ext cx="0" cy="132567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Cross 14">
            <a:extLst>
              <a:ext uri="{FF2B5EF4-FFF2-40B4-BE49-F238E27FC236}">
                <a16:creationId xmlns:a16="http://schemas.microsoft.com/office/drawing/2014/main" id="{7CBD225B-FB7A-45E3-A645-96EEDAE9D500}"/>
              </a:ext>
            </a:extLst>
          </p:cNvPr>
          <p:cNvSpPr/>
          <p:nvPr/>
        </p:nvSpPr>
        <p:spPr>
          <a:xfrm>
            <a:off x="4696302" y="2371178"/>
            <a:ext cx="177184" cy="177184"/>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6" name="TextBox 15">
            <a:extLst>
              <a:ext uri="{FF2B5EF4-FFF2-40B4-BE49-F238E27FC236}">
                <a16:creationId xmlns:a16="http://schemas.microsoft.com/office/drawing/2014/main" id="{3ED1BA5F-302C-4EC0-A612-A5863C500B3C}"/>
              </a:ext>
            </a:extLst>
          </p:cNvPr>
          <p:cNvSpPr txBox="1"/>
          <p:nvPr/>
        </p:nvSpPr>
        <p:spPr>
          <a:xfrm>
            <a:off x="4934245" y="2355909"/>
            <a:ext cx="3516204" cy="230832"/>
          </a:xfrm>
          <a:prstGeom prst="rect">
            <a:avLst/>
          </a:prstGeom>
          <a:noFill/>
        </p:spPr>
        <p:txBody>
          <a:bodyPr wrap="square" rtlCol="0">
            <a:spAutoFit/>
          </a:bodyPr>
          <a:lstStyle/>
          <a:p>
            <a:r>
              <a:rPr lang="en-GB" sz="900" b="1" dirty="0"/>
              <a:t>Suitable</a:t>
            </a:r>
            <a:r>
              <a:rPr lang="en-GB" sz="900" dirty="0"/>
              <a:t> for all categories business </a:t>
            </a:r>
            <a:r>
              <a:rPr lang="en-GB" sz="900"/>
              <a:t>and personal presentation</a:t>
            </a:r>
            <a:endParaRPr lang="en-GB" sz="900" dirty="0"/>
          </a:p>
        </p:txBody>
      </p:sp>
      <p:sp>
        <p:nvSpPr>
          <p:cNvPr id="17" name="Cross 16">
            <a:extLst>
              <a:ext uri="{FF2B5EF4-FFF2-40B4-BE49-F238E27FC236}">
                <a16:creationId xmlns:a16="http://schemas.microsoft.com/office/drawing/2014/main" id="{A10DD755-5D7B-43F1-A12D-182C2F4BBAD2}"/>
              </a:ext>
            </a:extLst>
          </p:cNvPr>
          <p:cNvSpPr/>
          <p:nvPr/>
        </p:nvSpPr>
        <p:spPr>
          <a:xfrm>
            <a:off x="4696302" y="2728875"/>
            <a:ext cx="177184" cy="177184"/>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 name="TextBox 17">
            <a:extLst>
              <a:ext uri="{FF2B5EF4-FFF2-40B4-BE49-F238E27FC236}">
                <a16:creationId xmlns:a16="http://schemas.microsoft.com/office/drawing/2014/main" id="{1BB0EB50-5D3E-451D-AB6F-6DE13F2D8E94}"/>
              </a:ext>
            </a:extLst>
          </p:cNvPr>
          <p:cNvSpPr txBox="1"/>
          <p:nvPr/>
        </p:nvSpPr>
        <p:spPr>
          <a:xfrm>
            <a:off x="4934245" y="2713606"/>
            <a:ext cx="3516204" cy="230832"/>
          </a:xfrm>
          <a:prstGeom prst="rect">
            <a:avLst/>
          </a:prstGeom>
          <a:noFill/>
        </p:spPr>
        <p:txBody>
          <a:bodyPr wrap="square" rtlCol="0">
            <a:spAutoFit/>
          </a:bodyPr>
          <a:lstStyle/>
          <a:p>
            <a:r>
              <a:rPr lang="en-GB" sz="900" b="1" dirty="0"/>
              <a:t>Suitable</a:t>
            </a:r>
            <a:r>
              <a:rPr lang="en-GB" sz="900" dirty="0"/>
              <a:t> for all categories business </a:t>
            </a:r>
            <a:r>
              <a:rPr lang="en-GB" sz="900"/>
              <a:t>and personal presentation</a:t>
            </a:r>
            <a:endParaRPr lang="en-GB" sz="900" dirty="0"/>
          </a:p>
        </p:txBody>
      </p:sp>
      <p:sp>
        <p:nvSpPr>
          <p:cNvPr id="19" name="Cross 18">
            <a:extLst>
              <a:ext uri="{FF2B5EF4-FFF2-40B4-BE49-F238E27FC236}">
                <a16:creationId xmlns:a16="http://schemas.microsoft.com/office/drawing/2014/main" id="{6277FDBE-AA2C-49F6-BDB8-1E830A34A91D}"/>
              </a:ext>
            </a:extLst>
          </p:cNvPr>
          <p:cNvSpPr/>
          <p:nvPr/>
        </p:nvSpPr>
        <p:spPr>
          <a:xfrm>
            <a:off x="4696302" y="3086571"/>
            <a:ext cx="177184" cy="177184"/>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0" name="TextBox 19">
            <a:extLst>
              <a:ext uri="{FF2B5EF4-FFF2-40B4-BE49-F238E27FC236}">
                <a16:creationId xmlns:a16="http://schemas.microsoft.com/office/drawing/2014/main" id="{06E286E5-3DAF-4B52-841E-9950BAEFD5F8}"/>
              </a:ext>
            </a:extLst>
          </p:cNvPr>
          <p:cNvSpPr txBox="1"/>
          <p:nvPr/>
        </p:nvSpPr>
        <p:spPr>
          <a:xfrm>
            <a:off x="4934245" y="3071303"/>
            <a:ext cx="3516204" cy="230832"/>
          </a:xfrm>
          <a:prstGeom prst="rect">
            <a:avLst/>
          </a:prstGeom>
          <a:noFill/>
        </p:spPr>
        <p:txBody>
          <a:bodyPr wrap="square" rtlCol="0">
            <a:spAutoFit/>
          </a:bodyPr>
          <a:lstStyle/>
          <a:p>
            <a:r>
              <a:rPr lang="en-GB" sz="900" b="1" dirty="0"/>
              <a:t>Suitable</a:t>
            </a:r>
            <a:r>
              <a:rPr lang="en-GB" sz="900" dirty="0"/>
              <a:t> for all categories business </a:t>
            </a:r>
            <a:r>
              <a:rPr lang="en-GB" sz="900"/>
              <a:t>and personal presentation</a:t>
            </a:r>
            <a:endParaRPr lang="en-GB" sz="900" dirty="0"/>
          </a:p>
        </p:txBody>
      </p:sp>
      <p:sp>
        <p:nvSpPr>
          <p:cNvPr id="25" name="Cross 24">
            <a:extLst>
              <a:ext uri="{FF2B5EF4-FFF2-40B4-BE49-F238E27FC236}">
                <a16:creationId xmlns:a16="http://schemas.microsoft.com/office/drawing/2014/main" id="{C848A28E-3AE5-49F7-BEE2-63F162600327}"/>
              </a:ext>
            </a:extLst>
          </p:cNvPr>
          <p:cNvSpPr/>
          <p:nvPr/>
        </p:nvSpPr>
        <p:spPr>
          <a:xfrm>
            <a:off x="4696302" y="3444269"/>
            <a:ext cx="177184" cy="177184"/>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6" name="TextBox 25">
            <a:extLst>
              <a:ext uri="{FF2B5EF4-FFF2-40B4-BE49-F238E27FC236}">
                <a16:creationId xmlns:a16="http://schemas.microsoft.com/office/drawing/2014/main" id="{A28E12CF-ED60-4D3F-AA84-52B570FA11DF}"/>
              </a:ext>
            </a:extLst>
          </p:cNvPr>
          <p:cNvSpPr txBox="1"/>
          <p:nvPr/>
        </p:nvSpPr>
        <p:spPr>
          <a:xfrm>
            <a:off x="4934245" y="3429000"/>
            <a:ext cx="3516204" cy="230832"/>
          </a:xfrm>
          <a:prstGeom prst="rect">
            <a:avLst/>
          </a:prstGeom>
          <a:noFill/>
        </p:spPr>
        <p:txBody>
          <a:bodyPr wrap="square" rtlCol="0">
            <a:spAutoFit/>
          </a:bodyPr>
          <a:lstStyle/>
          <a:p>
            <a:r>
              <a:rPr lang="en-GB" sz="900" b="1" dirty="0"/>
              <a:t>Suitable</a:t>
            </a:r>
            <a:r>
              <a:rPr lang="en-GB" sz="900" dirty="0"/>
              <a:t> for all categories business </a:t>
            </a:r>
            <a:r>
              <a:rPr lang="en-GB" sz="900"/>
              <a:t>and personal presentation</a:t>
            </a:r>
            <a:endParaRPr lang="en-GB" sz="900" dirty="0"/>
          </a:p>
        </p:txBody>
      </p:sp>
      <p:sp>
        <p:nvSpPr>
          <p:cNvPr id="28" name="TextBox 27">
            <a:extLst>
              <a:ext uri="{FF2B5EF4-FFF2-40B4-BE49-F238E27FC236}">
                <a16:creationId xmlns:a16="http://schemas.microsoft.com/office/drawing/2014/main" id="{7C7A7E9A-ADEB-4998-97A1-6604F659D6C3}"/>
              </a:ext>
            </a:extLst>
          </p:cNvPr>
          <p:cNvSpPr txBox="1"/>
          <p:nvPr/>
        </p:nvSpPr>
        <p:spPr>
          <a:xfrm>
            <a:off x="693552" y="3121364"/>
            <a:ext cx="3261245" cy="484748"/>
          </a:xfrm>
          <a:prstGeom prst="rect">
            <a:avLst/>
          </a:prstGeom>
          <a:noFill/>
        </p:spPr>
        <p:txBody>
          <a:bodyPr wrap="square" rtlCol="0">
            <a:spAutoFit/>
          </a:bodyPr>
          <a:lstStyle/>
          <a:p>
            <a:pPr algn="just">
              <a:lnSpc>
                <a:spcPct val="150000"/>
              </a:lnSpc>
            </a:pPr>
            <a:r>
              <a:rPr lang="en-US" sz="900"/>
              <a:t>A wonderful serenity has taken possession of my entire soul, like these sweet mornings of spring which I enjoy</a:t>
            </a:r>
          </a:p>
        </p:txBody>
      </p:sp>
      <p:sp>
        <p:nvSpPr>
          <p:cNvPr id="29" name="Freeform: Shape 28">
            <a:extLst>
              <a:ext uri="{FF2B5EF4-FFF2-40B4-BE49-F238E27FC236}">
                <a16:creationId xmlns:a16="http://schemas.microsoft.com/office/drawing/2014/main" id="{D0A812C5-CFC8-4C8D-A253-80738E26E725}"/>
              </a:ext>
            </a:extLst>
          </p:cNvPr>
          <p:cNvSpPr/>
          <p:nvPr/>
        </p:nvSpPr>
        <p:spPr>
          <a:xfrm>
            <a:off x="178086" y="156099"/>
            <a:ext cx="1479960" cy="369193"/>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3">
              <a:lumMod val="40000"/>
              <a:lumOff val="60000"/>
            </a:schemeClr>
          </a:solidFill>
          <a:ln w="9525" cap="flat">
            <a:noFill/>
            <a:prstDash val="solid"/>
            <a:miter/>
          </a:ln>
        </p:spPr>
        <p:txBody>
          <a:bodyPr rtlCol="0" anchor="ctr"/>
          <a:lstStyle/>
          <a:p>
            <a:endParaRPr lang="en-US" sz="1349"/>
          </a:p>
        </p:txBody>
      </p:sp>
      <p:grpSp>
        <p:nvGrpSpPr>
          <p:cNvPr id="30" name="Graphic 2">
            <a:extLst>
              <a:ext uri="{FF2B5EF4-FFF2-40B4-BE49-F238E27FC236}">
                <a16:creationId xmlns:a16="http://schemas.microsoft.com/office/drawing/2014/main" id="{D4F34DF1-9CD4-468A-BC85-D1F96AF25C52}"/>
              </a:ext>
            </a:extLst>
          </p:cNvPr>
          <p:cNvGrpSpPr/>
          <p:nvPr/>
        </p:nvGrpSpPr>
        <p:grpSpPr>
          <a:xfrm>
            <a:off x="440266" y="334976"/>
            <a:ext cx="1355967" cy="342804"/>
            <a:chOff x="5386768" y="4589430"/>
            <a:chExt cx="973931" cy="246221"/>
          </a:xfrm>
          <a:solidFill>
            <a:schemeClr val="accent3"/>
          </a:solidFill>
        </p:grpSpPr>
        <p:grpSp>
          <p:nvGrpSpPr>
            <p:cNvPr id="31" name="Graphic 2">
              <a:extLst>
                <a:ext uri="{FF2B5EF4-FFF2-40B4-BE49-F238E27FC236}">
                  <a16:creationId xmlns:a16="http://schemas.microsoft.com/office/drawing/2014/main" id="{10883B20-B64E-4E80-909A-B606D727AEDE}"/>
                </a:ext>
              </a:extLst>
            </p:cNvPr>
            <p:cNvGrpSpPr/>
            <p:nvPr/>
          </p:nvGrpSpPr>
          <p:grpSpPr>
            <a:xfrm>
              <a:off x="5386768" y="4589430"/>
              <a:ext cx="973931" cy="39052"/>
              <a:chOff x="5386768" y="4589430"/>
              <a:chExt cx="973931" cy="39052"/>
            </a:xfrm>
            <a:grpFill/>
          </p:grpSpPr>
          <p:sp>
            <p:nvSpPr>
              <p:cNvPr id="54" name="Freeform: Shape 53">
                <a:extLst>
                  <a:ext uri="{FF2B5EF4-FFF2-40B4-BE49-F238E27FC236}">
                    <a16:creationId xmlns:a16="http://schemas.microsoft.com/office/drawing/2014/main" id="{9F871231-B7A4-4088-9556-C5D6B81911BC}"/>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393B1E87-48BB-4A2C-B7C4-3976DE3718F5}"/>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F6D1E9AE-3F4A-47FB-A1BC-DD3E0F7E71CA}"/>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8558E532-DF69-4518-8BAB-B0685B0EBF21}"/>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9A57F7A8-9200-4D25-8264-BB3C1489400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2DE844D4-F722-41C6-B92C-F0E69495F00E}"/>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CF6437D4-237B-49A0-9B3E-BD8F7FCD6D2F}"/>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6040FA3A-F5A8-4B6C-A5C9-695066843CB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445F5F28-1087-41D9-AE05-1E81DD1D8828}"/>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776F48E5-9176-45D3-9BBA-F66DCD100B22}"/>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32" name="Graphic 2">
              <a:extLst>
                <a:ext uri="{FF2B5EF4-FFF2-40B4-BE49-F238E27FC236}">
                  <a16:creationId xmlns:a16="http://schemas.microsoft.com/office/drawing/2014/main" id="{0B000BDD-486A-43CC-AB93-5C5F1D3F8B43}"/>
                </a:ext>
              </a:extLst>
            </p:cNvPr>
            <p:cNvGrpSpPr/>
            <p:nvPr/>
          </p:nvGrpSpPr>
          <p:grpSpPr>
            <a:xfrm>
              <a:off x="5386768" y="4692967"/>
              <a:ext cx="973931" cy="39052"/>
              <a:chOff x="5386768" y="4692967"/>
              <a:chExt cx="973931" cy="39052"/>
            </a:xfrm>
            <a:grpFill/>
          </p:grpSpPr>
          <p:sp>
            <p:nvSpPr>
              <p:cNvPr id="44" name="Freeform: Shape 43">
                <a:extLst>
                  <a:ext uri="{FF2B5EF4-FFF2-40B4-BE49-F238E27FC236}">
                    <a16:creationId xmlns:a16="http://schemas.microsoft.com/office/drawing/2014/main" id="{D17F4A07-FA7C-4217-9B97-20F26904CD67}"/>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861C2A02-DE8C-4667-8215-8609554839F0}"/>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A4DFD7FD-A40E-4EC1-945C-A0CB2FFE2733}"/>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43C42172-F70E-4F1B-84DC-BB22A22EF4FA}"/>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8A030FF0-11D4-4169-9B56-D3A29F107BC5}"/>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5E3B677D-6638-41C2-8F16-291232F418D9}"/>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09DF06C4-FC30-4025-AD77-FA050635F9FF}"/>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116075BA-E185-4C02-9F50-9E8714BDBC72}"/>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8772DF78-4CF0-4742-B21D-281E111EA195}"/>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FC8CBDA2-E67F-43BF-8B3B-7346D704E6D9}"/>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33" name="Graphic 2">
              <a:extLst>
                <a:ext uri="{FF2B5EF4-FFF2-40B4-BE49-F238E27FC236}">
                  <a16:creationId xmlns:a16="http://schemas.microsoft.com/office/drawing/2014/main" id="{3DD8DC06-17E5-400D-B5F4-09F50519771A}"/>
                </a:ext>
              </a:extLst>
            </p:cNvPr>
            <p:cNvGrpSpPr/>
            <p:nvPr/>
          </p:nvGrpSpPr>
          <p:grpSpPr>
            <a:xfrm>
              <a:off x="5386768" y="4796599"/>
              <a:ext cx="973931" cy="39052"/>
              <a:chOff x="5386768" y="4796599"/>
              <a:chExt cx="973931" cy="39052"/>
            </a:xfrm>
            <a:grpFill/>
          </p:grpSpPr>
          <p:sp>
            <p:nvSpPr>
              <p:cNvPr id="34" name="Freeform: Shape 33">
                <a:extLst>
                  <a:ext uri="{FF2B5EF4-FFF2-40B4-BE49-F238E27FC236}">
                    <a16:creationId xmlns:a16="http://schemas.microsoft.com/office/drawing/2014/main" id="{62936A59-4C9C-4A04-8ED9-DF179E1F9597}"/>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E1F8E10A-599A-41AD-84CF-ADE84DB0C7B4}"/>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26C50005-17F5-4ABB-A75B-72E925E4C766}"/>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E8A4D705-B882-4C7F-85DA-90AAE46F3B15}"/>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E621C395-5557-4044-807D-D3CEC24059D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DD8A4A5D-60E4-46A6-B122-34D662CA5AD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252ABA45-2566-46A6-9FE8-AD8A4CF2D1D9}"/>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2504B809-B67C-4680-B365-43FD26CCF0CA}"/>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40D7ED81-39FB-4C52-9900-E23268A647E1}"/>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46709BE1-1C8C-45E0-8608-8E9EC1B0DB7E}"/>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70" name="Freeform 67">
            <a:extLst>
              <a:ext uri="{FF2B5EF4-FFF2-40B4-BE49-F238E27FC236}">
                <a16:creationId xmlns:a16="http://schemas.microsoft.com/office/drawing/2014/main" id="{1EEEE3E2-A5DA-4D5E-9765-C8A7A9B93015}"/>
              </a:ext>
            </a:extLst>
          </p:cNvPr>
          <p:cNvSpPr/>
          <p:nvPr/>
        </p:nvSpPr>
        <p:spPr>
          <a:xfrm>
            <a:off x="7111041" y="6233281"/>
            <a:ext cx="1732083" cy="624719"/>
          </a:xfrm>
          <a:custGeom>
            <a:avLst/>
            <a:gdLst>
              <a:gd name="connsiteX0" fmla="*/ 2293421 w 2309745"/>
              <a:gd name="connsiteY0" fmla="*/ 745111 h 833067"/>
              <a:gd name="connsiteX1" fmla="*/ 2309745 w 2309745"/>
              <a:gd name="connsiteY1" fmla="*/ 784447 h 833067"/>
              <a:gd name="connsiteX2" fmla="*/ 2261111 w 2309745"/>
              <a:gd name="connsiteY2" fmla="*/ 833067 h 833067"/>
              <a:gd name="connsiteX3" fmla="*/ 2205431 w 2309745"/>
              <a:gd name="connsiteY3" fmla="*/ 833067 h 833067"/>
              <a:gd name="connsiteX4" fmla="*/ 2216545 w 2309745"/>
              <a:gd name="connsiteY4" fmla="*/ 600822 h 833067"/>
              <a:gd name="connsiteX5" fmla="*/ 2237599 w 2309745"/>
              <a:gd name="connsiteY5" fmla="*/ 636242 h 833067"/>
              <a:gd name="connsiteX6" fmla="*/ 2040773 w 2309745"/>
              <a:gd name="connsiteY6" fmla="*/ 833067 h 833067"/>
              <a:gd name="connsiteX7" fmla="*/ 1984300 w 2309745"/>
              <a:gd name="connsiteY7" fmla="*/ 833067 h 833067"/>
              <a:gd name="connsiteX8" fmla="*/ 2124812 w 2309745"/>
              <a:gd name="connsiteY8" fmla="*/ 471223 h 833067"/>
              <a:gd name="connsiteX9" fmla="*/ 2149460 w 2309745"/>
              <a:gd name="connsiteY9" fmla="*/ 503866 h 833067"/>
              <a:gd name="connsiteX10" fmla="*/ 1820320 w 2309745"/>
              <a:gd name="connsiteY10" fmla="*/ 833067 h 833067"/>
              <a:gd name="connsiteX11" fmla="*/ 1763232 w 2309745"/>
              <a:gd name="connsiteY11" fmla="*/ 833067 h 833067"/>
              <a:gd name="connsiteX12" fmla="*/ 2019534 w 2309745"/>
              <a:gd name="connsiteY12" fmla="*/ 357294 h 833067"/>
              <a:gd name="connsiteX13" fmla="*/ 2033735 w 2309745"/>
              <a:gd name="connsiteY13" fmla="*/ 371167 h 833067"/>
              <a:gd name="connsiteX14" fmla="*/ 2047771 w 2309745"/>
              <a:gd name="connsiteY14" fmla="*/ 385530 h 833067"/>
              <a:gd name="connsiteX15" fmla="*/ 1600153 w 2309745"/>
              <a:gd name="connsiteY15" fmla="*/ 833067 h 833067"/>
              <a:gd name="connsiteX16" fmla="*/ 1543587 w 2309745"/>
              <a:gd name="connsiteY16" fmla="*/ 833067 h 833067"/>
              <a:gd name="connsiteX17" fmla="*/ 1899893 w 2309745"/>
              <a:gd name="connsiteY17" fmla="*/ 255117 h 833067"/>
              <a:gd name="connsiteX18" fmla="*/ 1932537 w 2309745"/>
              <a:gd name="connsiteY18" fmla="*/ 279925 h 833067"/>
              <a:gd name="connsiteX19" fmla="*/ 1379396 w 2309745"/>
              <a:gd name="connsiteY19" fmla="*/ 833067 h 833067"/>
              <a:gd name="connsiteX20" fmla="*/ 1322208 w 2309745"/>
              <a:gd name="connsiteY20" fmla="*/ 833067 h 833067"/>
              <a:gd name="connsiteX21" fmla="*/ 494219 w 2309745"/>
              <a:gd name="connsiteY21" fmla="*/ 174974 h 833067"/>
              <a:gd name="connsiteX22" fmla="*/ 45846 w 2309745"/>
              <a:gd name="connsiteY22" fmla="*/ 623347 h 833067"/>
              <a:gd name="connsiteX23" fmla="*/ 241713 w 2309745"/>
              <a:gd name="connsiteY23" fmla="*/ 370841 h 833067"/>
              <a:gd name="connsiteX24" fmla="*/ 494219 w 2309745"/>
              <a:gd name="connsiteY24" fmla="*/ 174974 h 833067"/>
              <a:gd name="connsiteX25" fmla="*/ 1768009 w 2309745"/>
              <a:gd name="connsiteY25" fmla="*/ 167303 h 833067"/>
              <a:gd name="connsiteX26" fmla="*/ 1803591 w 2309745"/>
              <a:gd name="connsiteY26" fmla="*/ 188522 h 833067"/>
              <a:gd name="connsiteX27" fmla="*/ 1159045 w 2309745"/>
              <a:gd name="connsiteY27" fmla="*/ 833067 h 833067"/>
              <a:gd name="connsiteX28" fmla="*/ 1102308 w 2309745"/>
              <a:gd name="connsiteY28" fmla="*/ 833067 h 833067"/>
              <a:gd name="connsiteX29" fmla="*/ 1620129 w 2309745"/>
              <a:gd name="connsiteY29" fmla="*/ 95647 h 833067"/>
              <a:gd name="connsiteX30" fmla="*/ 1659630 w 2309745"/>
              <a:gd name="connsiteY30" fmla="*/ 111969 h 833067"/>
              <a:gd name="connsiteX31" fmla="*/ 938180 w 2309745"/>
              <a:gd name="connsiteY31" fmla="*/ 833067 h 833067"/>
              <a:gd name="connsiteX32" fmla="*/ 882346 w 2309745"/>
              <a:gd name="connsiteY32" fmla="*/ 833067 h 833067"/>
              <a:gd name="connsiteX33" fmla="*/ 1454620 w 2309745"/>
              <a:gd name="connsiteY33" fmla="*/ 39826 h 833067"/>
              <a:gd name="connsiteX34" fmla="*/ 1499016 w 2309745"/>
              <a:gd name="connsiteY34" fmla="*/ 52067 h 833067"/>
              <a:gd name="connsiteX35" fmla="*/ 718016 w 2309745"/>
              <a:gd name="connsiteY35" fmla="*/ 833067 h 833067"/>
              <a:gd name="connsiteX36" fmla="*/ 661379 w 2309745"/>
              <a:gd name="connsiteY36" fmla="*/ 833067 h 833067"/>
              <a:gd name="connsiteX37" fmla="*/ 859022 w 2309745"/>
              <a:gd name="connsiteY37" fmla="*/ 30685 h 833067"/>
              <a:gd name="connsiteX38" fmla="*/ 56502 w 2309745"/>
              <a:gd name="connsiteY38" fmla="*/ 833067 h 833067"/>
              <a:gd name="connsiteX39" fmla="*/ 0 w 2309745"/>
              <a:gd name="connsiteY39" fmla="*/ 833067 h 833067"/>
              <a:gd name="connsiteX40" fmla="*/ 782796 w 2309745"/>
              <a:gd name="connsiteY40" fmla="*/ 50271 h 833067"/>
              <a:gd name="connsiteX41" fmla="*/ 859022 w 2309745"/>
              <a:gd name="connsiteY41" fmla="*/ 30685 h 833067"/>
              <a:gd name="connsiteX42" fmla="*/ 1267568 w 2309745"/>
              <a:gd name="connsiteY42" fmla="*/ 7181 h 833067"/>
              <a:gd name="connsiteX43" fmla="*/ 1318004 w 2309745"/>
              <a:gd name="connsiteY43" fmla="*/ 13384 h 833067"/>
              <a:gd name="connsiteX44" fmla="*/ 498319 w 2309745"/>
              <a:gd name="connsiteY44" fmla="*/ 833067 h 833067"/>
              <a:gd name="connsiteX45" fmla="*/ 441779 w 2309745"/>
              <a:gd name="connsiteY45" fmla="*/ 833067 h 833067"/>
              <a:gd name="connsiteX46" fmla="*/ 1110545 w 2309745"/>
              <a:gd name="connsiteY46" fmla="*/ 0 h 833067"/>
              <a:gd name="connsiteX47" fmla="*/ 277260 w 2309745"/>
              <a:gd name="connsiteY47" fmla="*/ 833067 h 833067"/>
              <a:gd name="connsiteX48" fmla="*/ 220658 w 2309745"/>
              <a:gd name="connsiteY48" fmla="*/ 833067 h 833067"/>
              <a:gd name="connsiteX49" fmla="*/ 1051296 w 2309745"/>
              <a:gd name="connsiteY49" fmla="*/ 2774 h 833067"/>
              <a:gd name="connsiteX50" fmla="*/ 1110545 w 2309745"/>
              <a:gd name="connsiteY50" fmla="*/ 0 h 833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09745" h="833067">
                <a:moveTo>
                  <a:pt x="2293421" y="745111"/>
                </a:moveTo>
                <a:cubicBezTo>
                  <a:pt x="2298645" y="758169"/>
                  <a:pt x="2304358" y="771227"/>
                  <a:pt x="2309745" y="784447"/>
                </a:cubicBezTo>
                <a:lnTo>
                  <a:pt x="2261111" y="833067"/>
                </a:lnTo>
                <a:lnTo>
                  <a:pt x="2205431" y="833067"/>
                </a:lnTo>
                <a:close/>
                <a:moveTo>
                  <a:pt x="2216545" y="600822"/>
                </a:moveTo>
                <a:cubicBezTo>
                  <a:pt x="2223725" y="612575"/>
                  <a:pt x="2230745" y="624325"/>
                  <a:pt x="2237599" y="636242"/>
                </a:cubicBezTo>
                <a:lnTo>
                  <a:pt x="2040773" y="833067"/>
                </a:lnTo>
                <a:lnTo>
                  <a:pt x="1984300" y="833067"/>
                </a:lnTo>
                <a:close/>
                <a:moveTo>
                  <a:pt x="2124812" y="471223"/>
                </a:moveTo>
                <a:cubicBezTo>
                  <a:pt x="2133138" y="482647"/>
                  <a:pt x="2141461" y="493257"/>
                  <a:pt x="2149460" y="503866"/>
                </a:cubicBezTo>
                <a:lnTo>
                  <a:pt x="1820320" y="833067"/>
                </a:lnTo>
                <a:lnTo>
                  <a:pt x="1763232" y="833067"/>
                </a:lnTo>
                <a:close/>
                <a:moveTo>
                  <a:pt x="2019534" y="357294"/>
                </a:moveTo>
                <a:lnTo>
                  <a:pt x="2033735" y="371167"/>
                </a:lnTo>
                <a:lnTo>
                  <a:pt x="2047771" y="385530"/>
                </a:lnTo>
                <a:lnTo>
                  <a:pt x="1600153" y="833067"/>
                </a:lnTo>
                <a:lnTo>
                  <a:pt x="1543587" y="833067"/>
                </a:lnTo>
                <a:close/>
                <a:moveTo>
                  <a:pt x="1899893" y="255117"/>
                </a:moveTo>
                <a:cubicBezTo>
                  <a:pt x="1911482" y="263603"/>
                  <a:pt x="1922092" y="271439"/>
                  <a:pt x="1932537" y="279925"/>
                </a:cubicBezTo>
                <a:lnTo>
                  <a:pt x="1379396" y="833067"/>
                </a:lnTo>
                <a:lnTo>
                  <a:pt x="1322208" y="833067"/>
                </a:lnTo>
                <a:close/>
                <a:moveTo>
                  <a:pt x="494219" y="174974"/>
                </a:moveTo>
                <a:lnTo>
                  <a:pt x="45846" y="623347"/>
                </a:lnTo>
                <a:cubicBezTo>
                  <a:pt x="100250" y="531273"/>
                  <a:pt x="166059" y="446433"/>
                  <a:pt x="241713" y="370841"/>
                </a:cubicBezTo>
                <a:cubicBezTo>
                  <a:pt x="317336" y="295224"/>
                  <a:pt x="402170" y="229417"/>
                  <a:pt x="494219" y="174974"/>
                </a:cubicBezTo>
                <a:close/>
                <a:moveTo>
                  <a:pt x="1768009" y="167303"/>
                </a:moveTo>
                <a:cubicBezTo>
                  <a:pt x="1779924" y="174159"/>
                  <a:pt x="1791839" y="181177"/>
                  <a:pt x="1803591" y="188522"/>
                </a:cubicBezTo>
                <a:lnTo>
                  <a:pt x="1159045" y="833067"/>
                </a:lnTo>
                <a:lnTo>
                  <a:pt x="1102308" y="833067"/>
                </a:lnTo>
                <a:close/>
                <a:moveTo>
                  <a:pt x="1620129" y="95647"/>
                </a:moveTo>
                <a:cubicBezTo>
                  <a:pt x="1633350" y="100217"/>
                  <a:pt x="1646572" y="105929"/>
                  <a:pt x="1659630" y="111969"/>
                </a:cubicBezTo>
                <a:lnTo>
                  <a:pt x="938180" y="833067"/>
                </a:lnTo>
                <a:lnTo>
                  <a:pt x="882346" y="833067"/>
                </a:lnTo>
                <a:close/>
                <a:moveTo>
                  <a:pt x="1454620" y="39826"/>
                </a:moveTo>
                <a:cubicBezTo>
                  <a:pt x="1469473" y="43743"/>
                  <a:pt x="1484327" y="47660"/>
                  <a:pt x="1499016" y="52067"/>
                </a:cubicBezTo>
                <a:lnTo>
                  <a:pt x="718016" y="833067"/>
                </a:lnTo>
                <a:lnTo>
                  <a:pt x="661379" y="833067"/>
                </a:lnTo>
                <a:close/>
                <a:moveTo>
                  <a:pt x="859022" y="30685"/>
                </a:moveTo>
                <a:lnTo>
                  <a:pt x="56502" y="833067"/>
                </a:lnTo>
                <a:lnTo>
                  <a:pt x="0" y="833067"/>
                </a:lnTo>
                <a:lnTo>
                  <a:pt x="782796" y="50271"/>
                </a:lnTo>
                <a:cubicBezTo>
                  <a:pt x="808096" y="42926"/>
                  <a:pt x="833396" y="36398"/>
                  <a:pt x="859022" y="30685"/>
                </a:cubicBezTo>
                <a:close/>
                <a:moveTo>
                  <a:pt x="1267568" y="7181"/>
                </a:moveTo>
                <a:cubicBezTo>
                  <a:pt x="1284380" y="8977"/>
                  <a:pt x="1301682" y="10935"/>
                  <a:pt x="1318004" y="13384"/>
                </a:cubicBezTo>
                <a:lnTo>
                  <a:pt x="498319" y="833067"/>
                </a:lnTo>
                <a:lnTo>
                  <a:pt x="441779" y="833067"/>
                </a:lnTo>
                <a:close/>
                <a:moveTo>
                  <a:pt x="1110545" y="0"/>
                </a:moveTo>
                <a:lnTo>
                  <a:pt x="277260" y="833067"/>
                </a:lnTo>
                <a:lnTo>
                  <a:pt x="220658" y="833067"/>
                </a:lnTo>
                <a:lnTo>
                  <a:pt x="1051296" y="2774"/>
                </a:lnTo>
                <a:cubicBezTo>
                  <a:pt x="1071046" y="1469"/>
                  <a:pt x="1090795" y="0"/>
                  <a:pt x="1110545" y="0"/>
                </a:cubicBezTo>
                <a:close/>
              </a:path>
            </a:pathLst>
          </a:custGeom>
          <a:solidFill>
            <a:schemeClr val="accent5"/>
          </a:solidFill>
          <a:ln w="8826" cap="flat">
            <a:noFill/>
            <a:prstDash val="solid"/>
            <a:miter/>
          </a:ln>
        </p:spPr>
        <p:txBody>
          <a:bodyPr rtlCol="0" anchor="ctr"/>
          <a:lstStyle/>
          <a:p>
            <a:endParaRPr lang="en-US" sz="1349"/>
          </a:p>
        </p:txBody>
      </p:sp>
      <p:sp>
        <p:nvSpPr>
          <p:cNvPr id="74" name="Freeform 71">
            <a:extLst>
              <a:ext uri="{FF2B5EF4-FFF2-40B4-BE49-F238E27FC236}">
                <a16:creationId xmlns:a16="http://schemas.microsoft.com/office/drawing/2014/main" id="{BC0DFE08-7907-4A8C-8D6B-EC780D5F7795}"/>
              </a:ext>
            </a:extLst>
          </p:cNvPr>
          <p:cNvSpPr/>
          <p:nvPr/>
        </p:nvSpPr>
        <p:spPr>
          <a:xfrm>
            <a:off x="8394270" y="1470084"/>
            <a:ext cx="749730" cy="370519"/>
          </a:xfrm>
          <a:custGeom>
            <a:avLst/>
            <a:gdLst>
              <a:gd name="connsiteX0" fmla="*/ 59826 w 788660"/>
              <a:gd name="connsiteY0" fmla="*/ 1619 h 389758"/>
              <a:gd name="connsiteX1" fmla="*/ 199067 w 788660"/>
              <a:gd name="connsiteY1" fmla="*/ 100194 h 389758"/>
              <a:gd name="connsiteX2" fmla="*/ 367556 w 788660"/>
              <a:gd name="connsiteY2" fmla="*/ 177992 h 389758"/>
              <a:gd name="connsiteX3" fmla="*/ 574025 w 788660"/>
              <a:gd name="connsiteY3" fmla="*/ 273326 h 389758"/>
              <a:gd name="connsiteX4" fmla="*/ 742513 w 788660"/>
              <a:gd name="connsiteY4" fmla="*/ 351123 h 389758"/>
              <a:gd name="connsiteX5" fmla="*/ 788660 w 788660"/>
              <a:gd name="connsiteY5" fmla="*/ 347868 h 389758"/>
              <a:gd name="connsiteX6" fmla="*/ 788660 w 788660"/>
              <a:gd name="connsiteY6" fmla="*/ 381710 h 389758"/>
              <a:gd name="connsiteX7" fmla="*/ 749919 w 788660"/>
              <a:gd name="connsiteY7" fmla="*/ 384787 h 389758"/>
              <a:gd name="connsiteX8" fmla="*/ 543598 w 788660"/>
              <a:gd name="connsiteY8" fmla="*/ 289521 h 389758"/>
              <a:gd name="connsiteX9" fmla="*/ 374962 w 788660"/>
              <a:gd name="connsiteY9" fmla="*/ 211656 h 389758"/>
              <a:gd name="connsiteX10" fmla="*/ 168639 w 788660"/>
              <a:gd name="connsiteY10" fmla="*/ 116389 h 389758"/>
              <a:gd name="connsiteX11" fmla="*/ 7404 w 788660"/>
              <a:gd name="connsiteY11" fmla="*/ 37138 h 389758"/>
              <a:gd name="connsiteX12" fmla="*/ 0 w 788660"/>
              <a:gd name="connsiteY12" fmla="*/ 3475 h 389758"/>
              <a:gd name="connsiteX13" fmla="*/ 59826 w 788660"/>
              <a:gd name="connsiteY13" fmla="*/ 1619 h 389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8660" h="389758">
                <a:moveTo>
                  <a:pt x="59826" y="1619"/>
                </a:moveTo>
                <a:cubicBezTo>
                  <a:pt x="118394" y="9461"/>
                  <a:pt x="171096" y="45374"/>
                  <a:pt x="199067" y="100194"/>
                </a:cubicBezTo>
                <a:cubicBezTo>
                  <a:pt x="230097" y="162369"/>
                  <a:pt x="300106" y="194694"/>
                  <a:pt x="367556" y="177992"/>
                </a:cubicBezTo>
                <a:cubicBezTo>
                  <a:pt x="450119" y="158455"/>
                  <a:pt x="535352" y="197810"/>
                  <a:pt x="574025" y="273326"/>
                </a:cubicBezTo>
                <a:cubicBezTo>
                  <a:pt x="605054" y="335500"/>
                  <a:pt x="675064" y="367826"/>
                  <a:pt x="742513" y="351123"/>
                </a:cubicBezTo>
                <a:lnTo>
                  <a:pt x="788660" y="347868"/>
                </a:lnTo>
                <a:lnTo>
                  <a:pt x="788660" y="381710"/>
                </a:lnTo>
                <a:lnTo>
                  <a:pt x="749919" y="384787"/>
                </a:lnTo>
                <a:cubicBezTo>
                  <a:pt x="667414" y="404322"/>
                  <a:pt x="582234" y="364991"/>
                  <a:pt x="543598" y="289521"/>
                </a:cubicBezTo>
                <a:cubicBezTo>
                  <a:pt x="512576" y="227257"/>
                  <a:pt x="442475" y="194889"/>
                  <a:pt x="374962" y="211656"/>
                </a:cubicBezTo>
                <a:cubicBezTo>
                  <a:pt x="292457" y="231191"/>
                  <a:pt x="207277" y="191860"/>
                  <a:pt x="168639" y="116389"/>
                </a:cubicBezTo>
                <a:cubicBezTo>
                  <a:pt x="138923" y="56629"/>
                  <a:pt x="72873" y="24164"/>
                  <a:pt x="7404" y="37138"/>
                </a:cubicBezTo>
                <a:lnTo>
                  <a:pt x="0" y="3475"/>
                </a:lnTo>
                <a:cubicBezTo>
                  <a:pt x="20128" y="-489"/>
                  <a:pt x="40303" y="-995"/>
                  <a:pt x="59826" y="1619"/>
                </a:cubicBezTo>
                <a:close/>
              </a:path>
            </a:pathLst>
          </a:custGeom>
          <a:solidFill>
            <a:schemeClr val="accent4"/>
          </a:solidFill>
          <a:ln w="8826" cap="flat">
            <a:noFill/>
            <a:prstDash val="solid"/>
            <a:miter/>
          </a:ln>
        </p:spPr>
        <p:txBody>
          <a:bodyPr rtlCol="0" anchor="ctr"/>
          <a:lstStyle/>
          <a:p>
            <a:endParaRPr lang="en-US" sz="1349"/>
          </a:p>
        </p:txBody>
      </p:sp>
      <p:sp>
        <p:nvSpPr>
          <p:cNvPr id="78" name="Freeform 75">
            <a:extLst>
              <a:ext uri="{FF2B5EF4-FFF2-40B4-BE49-F238E27FC236}">
                <a16:creationId xmlns:a16="http://schemas.microsoft.com/office/drawing/2014/main" id="{2BAE881E-8F85-4AD5-ACBC-699846E62769}"/>
              </a:ext>
            </a:extLst>
          </p:cNvPr>
          <p:cNvSpPr/>
          <p:nvPr/>
        </p:nvSpPr>
        <p:spPr>
          <a:xfrm>
            <a:off x="1" y="3672693"/>
            <a:ext cx="572190" cy="136056"/>
          </a:xfrm>
          <a:custGeom>
            <a:avLst/>
            <a:gdLst>
              <a:gd name="connsiteX0" fmla="*/ 653357 w 763019"/>
              <a:gd name="connsiteY0" fmla="*/ 2037 h 181432"/>
              <a:gd name="connsiteX1" fmla="*/ 763019 w 763019"/>
              <a:gd name="connsiteY1" fmla="*/ 20962 h 181432"/>
              <a:gd name="connsiteX2" fmla="*/ 746792 w 763019"/>
              <a:gd name="connsiteY2" fmla="*/ 49543 h 181432"/>
              <a:gd name="connsiteX3" fmla="*/ 577594 w 763019"/>
              <a:gd name="connsiteY3" fmla="*/ 76332 h 181432"/>
              <a:gd name="connsiteX4" fmla="*/ 362814 w 763019"/>
              <a:gd name="connsiteY4" fmla="*/ 105013 h 181432"/>
              <a:gd name="connsiteX5" fmla="*/ 187265 w 763019"/>
              <a:gd name="connsiteY5" fmla="*/ 128455 h 181432"/>
              <a:gd name="connsiteX6" fmla="*/ 27492 w 763019"/>
              <a:gd name="connsiteY6" fmla="*/ 178102 h 181432"/>
              <a:gd name="connsiteX7" fmla="*/ 0 w 763019"/>
              <a:gd name="connsiteY7" fmla="*/ 167624 h 181432"/>
              <a:gd name="connsiteX8" fmla="*/ 0 w 763019"/>
              <a:gd name="connsiteY8" fmla="*/ 132957 h 181432"/>
              <a:gd name="connsiteX9" fmla="*/ 33617 w 763019"/>
              <a:gd name="connsiteY9" fmla="*/ 146063 h 181432"/>
              <a:gd name="connsiteX10" fmla="*/ 164107 w 763019"/>
              <a:gd name="connsiteY10" fmla="*/ 105133 h 181432"/>
              <a:gd name="connsiteX11" fmla="*/ 379041 w 763019"/>
              <a:gd name="connsiteY11" fmla="*/ 76432 h 181432"/>
              <a:gd name="connsiteX12" fmla="*/ 554436 w 763019"/>
              <a:gd name="connsiteY12" fmla="*/ 53010 h 181432"/>
              <a:gd name="connsiteX13" fmla="*/ 653357 w 763019"/>
              <a:gd name="connsiteY13" fmla="*/ 2037 h 181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63019" h="181432">
                <a:moveTo>
                  <a:pt x="653357" y="2037"/>
                </a:moveTo>
                <a:cubicBezTo>
                  <a:pt x="690073" y="-3605"/>
                  <a:pt x="728579" y="2404"/>
                  <a:pt x="763019" y="20962"/>
                </a:cubicBezTo>
                <a:lnTo>
                  <a:pt x="746792" y="49543"/>
                </a:lnTo>
                <a:cubicBezTo>
                  <a:pt x="690807" y="19288"/>
                  <a:pt x="621496" y="30261"/>
                  <a:pt x="577594" y="76332"/>
                </a:cubicBezTo>
                <a:cubicBezTo>
                  <a:pt x="521143" y="134202"/>
                  <a:pt x="432470" y="146043"/>
                  <a:pt x="362814" y="105013"/>
                </a:cubicBezTo>
                <a:cubicBezTo>
                  <a:pt x="306034" y="70727"/>
                  <a:pt x="233059" y="80472"/>
                  <a:pt x="187265" y="128455"/>
                </a:cubicBezTo>
                <a:cubicBezTo>
                  <a:pt x="144927" y="171857"/>
                  <a:pt x="84464" y="189369"/>
                  <a:pt x="27492" y="178102"/>
                </a:cubicBezTo>
                <a:lnTo>
                  <a:pt x="0" y="167624"/>
                </a:lnTo>
                <a:lnTo>
                  <a:pt x="0" y="132957"/>
                </a:lnTo>
                <a:lnTo>
                  <a:pt x="33617" y="146063"/>
                </a:lnTo>
                <a:cubicBezTo>
                  <a:pt x="80197" y="155513"/>
                  <a:pt x="129775" y="141058"/>
                  <a:pt x="164107" y="105133"/>
                </a:cubicBezTo>
                <a:cubicBezTo>
                  <a:pt x="220604" y="47232"/>
                  <a:pt x="309331" y="35384"/>
                  <a:pt x="379041" y="76432"/>
                </a:cubicBezTo>
                <a:cubicBezTo>
                  <a:pt x="435781" y="110642"/>
                  <a:pt x="508661" y="100910"/>
                  <a:pt x="554436" y="53010"/>
                </a:cubicBezTo>
                <a:cubicBezTo>
                  <a:pt x="581715" y="24969"/>
                  <a:pt x="616641" y="7678"/>
                  <a:pt x="653357" y="2037"/>
                </a:cubicBezTo>
                <a:close/>
              </a:path>
            </a:pathLst>
          </a:custGeom>
          <a:solidFill>
            <a:schemeClr val="accent6"/>
          </a:solidFill>
          <a:ln w="8826"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FBEAEF92-0820-45AF-B8DB-7C04ADE32FC8}"/>
              </a:ext>
            </a:extLst>
          </p:cNvPr>
          <p:cNvSpPr/>
          <p:nvPr/>
        </p:nvSpPr>
        <p:spPr>
          <a:xfrm rot="11700000">
            <a:off x="6188480" y="1924432"/>
            <a:ext cx="244887" cy="218875"/>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sz="1349"/>
          </a:p>
        </p:txBody>
      </p:sp>
      <p:sp>
        <p:nvSpPr>
          <p:cNvPr id="64" name="Title 2">
            <a:extLst>
              <a:ext uri="{FF2B5EF4-FFF2-40B4-BE49-F238E27FC236}">
                <a16:creationId xmlns:a16="http://schemas.microsoft.com/office/drawing/2014/main" id="{B8D76DCB-BFCD-43AF-918D-981E31AF2DC9}"/>
              </a:ext>
            </a:extLst>
          </p:cNvPr>
          <p:cNvSpPr>
            <a:spLocks noGrp="1"/>
          </p:cNvSpPr>
          <p:nvPr>
            <p:ph type="title"/>
          </p:nvPr>
        </p:nvSpPr>
        <p:spPr/>
        <p:txBody>
          <a:bodyPr/>
          <a:lstStyle/>
          <a:p>
            <a:r>
              <a:rPr lang="en-US"/>
              <a:t>Latest Project</a:t>
            </a:r>
          </a:p>
        </p:txBody>
      </p:sp>
    </p:spTree>
    <p:extLst>
      <p:ext uri="{BB962C8B-B14F-4D97-AF65-F5344CB8AC3E}">
        <p14:creationId xmlns:p14="http://schemas.microsoft.com/office/powerpoint/2010/main" val="10250959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fade">
                                      <p:cBhvr>
                                        <p:cTn id="23" dur="500"/>
                                        <p:tgtEl>
                                          <p:spTgt spid="7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4"/>
                                        </p:tgtEl>
                                        <p:attrNameLst>
                                          <p:attrName>style.visibility</p:attrName>
                                        </p:attrNameLst>
                                      </p:cBhvr>
                                      <p:to>
                                        <p:strVal val="visible"/>
                                      </p:to>
                                    </p:set>
                                    <p:animEffect transition="in" filter="fade">
                                      <p:cBhvr>
                                        <p:cTn id="31" dur="500"/>
                                        <p:tgtEl>
                                          <p:spTgt spid="64"/>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9">
                                            <p:txEl>
                                              <p:pRg st="0" end="0"/>
                                            </p:txEl>
                                          </p:spTgt>
                                        </p:tgtEl>
                                        <p:attrNameLst>
                                          <p:attrName>style.visibility</p:attrName>
                                        </p:attrNameLst>
                                      </p:cBhvr>
                                      <p:to>
                                        <p:strVal val="visible"/>
                                      </p:to>
                                    </p:set>
                                    <p:animEffect transition="in" filter="wipe(left)">
                                      <p:cBhvr>
                                        <p:cTn id="35" dur="500"/>
                                        <p:tgtEl>
                                          <p:spTgt spid="9">
                                            <p:txEl>
                                              <p:pRg st="0" end="0"/>
                                            </p:txEl>
                                          </p:spTgt>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9">
                                            <p:txEl>
                                              <p:pRg st="1" end="1"/>
                                            </p:txEl>
                                          </p:spTgt>
                                        </p:tgtEl>
                                        <p:attrNameLst>
                                          <p:attrName>style.visibility</p:attrName>
                                        </p:attrNameLst>
                                      </p:cBhvr>
                                      <p:to>
                                        <p:strVal val="visible"/>
                                      </p:to>
                                    </p:set>
                                    <p:animEffect transition="in" filter="wipe(left)">
                                      <p:cBhvr>
                                        <p:cTn id="39" dur="500"/>
                                        <p:tgtEl>
                                          <p:spTgt spid="9">
                                            <p:txEl>
                                              <p:pRg st="1" end="1"/>
                                            </p:tx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down)">
                                      <p:cBhvr>
                                        <p:cTn id="47" dur="500"/>
                                        <p:tgtEl>
                                          <p:spTgt spid="11"/>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left)">
                                      <p:cBhvr>
                                        <p:cTn id="71" dur="500"/>
                                        <p:tgtEl>
                                          <p:spTgt spid="2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500"/>
                                        <p:tgtEl>
                                          <p:spTgt spid="25"/>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wipe(left)">
                                      <p:cBhvr>
                                        <p:cTn id="7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5" grpId="0" animBg="1"/>
      <p:bldP spid="16" grpId="0"/>
      <p:bldP spid="17" grpId="0" animBg="1"/>
      <p:bldP spid="18" grpId="0"/>
      <p:bldP spid="19" grpId="0" animBg="1"/>
      <p:bldP spid="20" grpId="0"/>
      <p:bldP spid="25" grpId="0" animBg="1"/>
      <p:bldP spid="26" grpId="0"/>
      <p:bldP spid="28" grpId="0"/>
      <p:bldP spid="29" grpId="0" animBg="1"/>
      <p:bldP spid="70" grpId="0" animBg="1"/>
      <p:bldP spid="74" grpId="0" animBg="1"/>
      <p:bldP spid="78" grpId="0" animBg="1"/>
      <p:bldP spid="80" grpId="0" animBg="1"/>
      <p:bldP spid="6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41">
            <a:extLst>
              <a:ext uri="{FF2B5EF4-FFF2-40B4-BE49-F238E27FC236}">
                <a16:creationId xmlns:a16="http://schemas.microsoft.com/office/drawing/2014/main" id="{68D639F9-80D3-4950-A9EC-FA0086DA010D}"/>
              </a:ext>
            </a:extLst>
          </p:cNvPr>
          <p:cNvSpPr/>
          <p:nvPr/>
        </p:nvSpPr>
        <p:spPr>
          <a:xfrm>
            <a:off x="3275136" y="0"/>
            <a:ext cx="1544590" cy="851880"/>
          </a:xfrm>
          <a:custGeom>
            <a:avLst/>
            <a:gdLst>
              <a:gd name="connsiteX0" fmla="*/ 10699 w 2059721"/>
              <a:gd name="connsiteY0" fmla="*/ 0 h 1135988"/>
              <a:gd name="connsiteX1" fmla="*/ 2049022 w 2059721"/>
              <a:gd name="connsiteY1" fmla="*/ 0 h 1135988"/>
              <a:gd name="connsiteX2" fmla="*/ 2059721 w 2059721"/>
              <a:gd name="connsiteY2" fmla="*/ 106128 h 1135988"/>
              <a:gd name="connsiteX3" fmla="*/ 1029861 w 2059721"/>
              <a:gd name="connsiteY3" fmla="*/ 1135988 h 1135988"/>
              <a:gd name="connsiteX4" fmla="*/ 0 w 2059721"/>
              <a:gd name="connsiteY4" fmla="*/ 106128 h 1135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721" h="1135988">
                <a:moveTo>
                  <a:pt x="10699" y="0"/>
                </a:moveTo>
                <a:lnTo>
                  <a:pt x="2049022" y="0"/>
                </a:lnTo>
                <a:lnTo>
                  <a:pt x="2059721" y="106128"/>
                </a:lnTo>
                <a:cubicBezTo>
                  <a:pt x="2059721" y="674904"/>
                  <a:pt x="1598637" y="1135988"/>
                  <a:pt x="1029861" y="1135988"/>
                </a:cubicBezTo>
                <a:cubicBezTo>
                  <a:pt x="461085" y="1135988"/>
                  <a:pt x="0" y="674904"/>
                  <a:pt x="0" y="106128"/>
                </a:cubicBezTo>
                <a:close/>
              </a:path>
            </a:pathLst>
          </a:custGeom>
          <a:solidFill>
            <a:schemeClr val="accent4">
              <a:lumMod val="40000"/>
              <a:lumOff val="60000"/>
            </a:schemeClr>
          </a:solidFill>
          <a:ln w="8826" cap="flat">
            <a:noFill/>
            <a:prstDash val="solid"/>
            <a:miter/>
          </a:ln>
        </p:spPr>
        <p:txBody>
          <a:bodyPr rtlCol="0" anchor="ctr"/>
          <a:lstStyle/>
          <a:p>
            <a:endParaRPr lang="en-US" sz="1349"/>
          </a:p>
        </p:txBody>
      </p:sp>
      <p:sp>
        <p:nvSpPr>
          <p:cNvPr id="40" name="Freeform 37">
            <a:extLst>
              <a:ext uri="{FF2B5EF4-FFF2-40B4-BE49-F238E27FC236}">
                <a16:creationId xmlns:a16="http://schemas.microsoft.com/office/drawing/2014/main" id="{96F4862A-28FF-4AC8-B688-34AD45D64568}"/>
              </a:ext>
            </a:extLst>
          </p:cNvPr>
          <p:cNvSpPr/>
          <p:nvPr/>
        </p:nvSpPr>
        <p:spPr>
          <a:xfrm>
            <a:off x="2616506" y="0"/>
            <a:ext cx="1721153" cy="1208277"/>
          </a:xfrm>
          <a:custGeom>
            <a:avLst/>
            <a:gdLst>
              <a:gd name="connsiteX0" fmla="*/ 2198216 w 2361296"/>
              <a:gd name="connsiteY0" fmla="*/ 1076853 h 1657668"/>
              <a:gd name="connsiteX1" fmla="*/ 2015666 w 2361296"/>
              <a:gd name="connsiteY1" fmla="*/ 1312040 h 1657668"/>
              <a:gd name="connsiteX2" fmla="*/ 1780479 w 2361296"/>
              <a:gd name="connsiteY2" fmla="*/ 1494590 h 1657668"/>
              <a:gd name="connsiteX3" fmla="*/ 2332697 w 2361296"/>
              <a:gd name="connsiteY3" fmla="*/ 736852 h 1657668"/>
              <a:gd name="connsiteX4" fmla="*/ 2314593 w 2361296"/>
              <a:gd name="connsiteY4" fmla="*/ 807742 h 1657668"/>
              <a:gd name="connsiteX5" fmla="*/ 1511370 w 2361296"/>
              <a:gd name="connsiteY5" fmla="*/ 1610813 h 1657668"/>
              <a:gd name="connsiteX6" fmla="*/ 1440480 w 2361296"/>
              <a:gd name="connsiteY6" fmla="*/ 1629067 h 1657668"/>
              <a:gd name="connsiteX7" fmla="*/ 2361296 w 2361296"/>
              <a:gd name="connsiteY7" fmla="*/ 502882 h 1657668"/>
              <a:gd name="connsiteX8" fmla="*/ 2358861 w 2361296"/>
              <a:gd name="connsiteY8" fmla="*/ 557952 h 1657668"/>
              <a:gd name="connsiteX9" fmla="*/ 1261731 w 2361296"/>
              <a:gd name="connsiteY9" fmla="*/ 1655233 h 1657668"/>
              <a:gd name="connsiteX10" fmla="*/ 1206510 w 2361296"/>
              <a:gd name="connsiteY10" fmla="*/ 1657668 h 1657668"/>
              <a:gd name="connsiteX11" fmla="*/ 2349733 w 2361296"/>
              <a:gd name="connsiteY11" fmla="*/ 308313 h 1657668"/>
              <a:gd name="connsiteX12" fmla="*/ 2355362 w 2361296"/>
              <a:gd name="connsiteY12" fmla="*/ 355320 h 1657668"/>
              <a:gd name="connsiteX13" fmla="*/ 1059556 w 2361296"/>
              <a:gd name="connsiteY13" fmla="*/ 1651734 h 1657668"/>
              <a:gd name="connsiteX14" fmla="*/ 1012701 w 2361296"/>
              <a:gd name="connsiteY14" fmla="*/ 1645953 h 1657668"/>
              <a:gd name="connsiteX15" fmla="*/ 2312919 w 2361296"/>
              <a:gd name="connsiteY15" fmla="*/ 140366 h 1657668"/>
              <a:gd name="connsiteX16" fmla="*/ 2324178 w 2361296"/>
              <a:gd name="connsiteY16" fmla="*/ 181592 h 1657668"/>
              <a:gd name="connsiteX17" fmla="*/ 885372 w 2361296"/>
              <a:gd name="connsiteY17" fmla="*/ 1620548 h 1657668"/>
              <a:gd name="connsiteX18" fmla="*/ 843994 w 2361296"/>
              <a:gd name="connsiteY18" fmla="*/ 1609140 h 1657668"/>
              <a:gd name="connsiteX19" fmla="*/ 2248368 w 2361296"/>
              <a:gd name="connsiteY19" fmla="*/ 0 h 1657668"/>
              <a:gd name="connsiteX20" fmla="*/ 2261566 w 2361296"/>
              <a:gd name="connsiteY20" fmla="*/ 0 h 1657668"/>
              <a:gd name="connsiteX21" fmla="*/ 2272910 w 2361296"/>
              <a:gd name="connsiteY21" fmla="*/ 27337 h 1657668"/>
              <a:gd name="connsiteX22" fmla="*/ 731117 w 2361296"/>
              <a:gd name="connsiteY22" fmla="*/ 1568674 h 1657668"/>
              <a:gd name="connsiteX23" fmla="*/ 694303 w 2361296"/>
              <a:gd name="connsiteY23" fmla="*/ 1553462 h 1657668"/>
              <a:gd name="connsiteX24" fmla="*/ 2042242 w 2361296"/>
              <a:gd name="connsiteY24" fmla="*/ 0 h 1657668"/>
              <a:gd name="connsiteX25" fmla="*/ 2094877 w 2361296"/>
              <a:gd name="connsiteY25" fmla="*/ 0 h 1657668"/>
              <a:gd name="connsiteX26" fmla="*/ 593137 w 2361296"/>
              <a:gd name="connsiteY26" fmla="*/ 1501739 h 1657668"/>
              <a:gd name="connsiteX27" fmla="*/ 560128 w 2361296"/>
              <a:gd name="connsiteY27" fmla="*/ 1482115 h 1657668"/>
              <a:gd name="connsiteX28" fmla="*/ 1836152 w 2361296"/>
              <a:gd name="connsiteY28" fmla="*/ 0 h 1657668"/>
              <a:gd name="connsiteX29" fmla="*/ 1889398 w 2361296"/>
              <a:gd name="connsiteY29" fmla="*/ 0 h 1657668"/>
              <a:gd name="connsiteX30" fmla="*/ 469765 w 2361296"/>
              <a:gd name="connsiteY30" fmla="*/ 1419895 h 1657668"/>
              <a:gd name="connsiteX31" fmla="*/ 440252 w 2361296"/>
              <a:gd name="connsiteY31" fmla="*/ 1396923 h 1657668"/>
              <a:gd name="connsiteX32" fmla="*/ 1631520 w 2361296"/>
              <a:gd name="connsiteY32" fmla="*/ 0 h 1657668"/>
              <a:gd name="connsiteX33" fmla="*/ 1684226 w 2361296"/>
              <a:gd name="connsiteY33" fmla="*/ 0 h 1657668"/>
              <a:gd name="connsiteX34" fmla="*/ 358864 w 2361296"/>
              <a:gd name="connsiteY34" fmla="*/ 1325121 h 1657668"/>
              <a:gd name="connsiteX35" fmla="*/ 345477 w 2361296"/>
              <a:gd name="connsiteY35" fmla="*/ 1312038 h 1657668"/>
              <a:gd name="connsiteX36" fmla="*/ 332547 w 2361296"/>
              <a:gd name="connsiteY36" fmla="*/ 1298499 h 1657668"/>
              <a:gd name="connsiteX37" fmla="*/ 1425131 w 2361296"/>
              <a:gd name="connsiteY37" fmla="*/ 0 h 1657668"/>
              <a:gd name="connsiteX38" fmla="*/ 1478464 w 2361296"/>
              <a:gd name="connsiteY38" fmla="*/ 0 h 1657668"/>
              <a:gd name="connsiteX39" fmla="*/ 260745 w 2361296"/>
              <a:gd name="connsiteY39" fmla="*/ 1217721 h 1657668"/>
              <a:gd name="connsiteX40" fmla="*/ 237622 w 2361296"/>
              <a:gd name="connsiteY40" fmla="*/ 1188055 h 1657668"/>
              <a:gd name="connsiteX41" fmla="*/ 1220209 w 2361296"/>
              <a:gd name="connsiteY41" fmla="*/ 0 h 1657668"/>
              <a:gd name="connsiteX42" fmla="*/ 1273096 w 2361296"/>
              <a:gd name="connsiteY42" fmla="*/ 0 h 1657668"/>
              <a:gd name="connsiteX43" fmla="*/ 175553 w 2361296"/>
              <a:gd name="connsiteY43" fmla="*/ 1097541 h 1657668"/>
              <a:gd name="connsiteX44" fmla="*/ 155931 w 2361296"/>
              <a:gd name="connsiteY44" fmla="*/ 1064378 h 1657668"/>
              <a:gd name="connsiteX45" fmla="*/ 1015243 w 2361296"/>
              <a:gd name="connsiteY45" fmla="*/ 0 h 1657668"/>
              <a:gd name="connsiteX46" fmla="*/ 1067281 w 2361296"/>
              <a:gd name="connsiteY46" fmla="*/ 0 h 1657668"/>
              <a:gd name="connsiteX47" fmla="*/ 103447 w 2361296"/>
              <a:gd name="connsiteY47" fmla="*/ 963365 h 1657668"/>
              <a:gd name="connsiteX48" fmla="*/ 88235 w 2361296"/>
              <a:gd name="connsiteY48" fmla="*/ 926552 h 1657668"/>
              <a:gd name="connsiteX49" fmla="*/ 809264 w 2361296"/>
              <a:gd name="connsiteY49" fmla="*/ 0 h 1657668"/>
              <a:gd name="connsiteX50" fmla="*/ 862050 w 2361296"/>
              <a:gd name="connsiteY50" fmla="*/ 0 h 1657668"/>
              <a:gd name="connsiteX51" fmla="*/ 48375 w 2361296"/>
              <a:gd name="connsiteY51" fmla="*/ 813676 h 1657668"/>
              <a:gd name="connsiteX52" fmla="*/ 36967 w 2361296"/>
              <a:gd name="connsiteY52" fmla="*/ 772297 h 1657668"/>
              <a:gd name="connsiteX53" fmla="*/ 604585 w 2361296"/>
              <a:gd name="connsiteY53" fmla="*/ 0 h 1657668"/>
              <a:gd name="connsiteX54" fmla="*/ 657290 w 2361296"/>
              <a:gd name="connsiteY54" fmla="*/ 0 h 1657668"/>
              <a:gd name="connsiteX55" fmla="*/ 11562 w 2361296"/>
              <a:gd name="connsiteY55" fmla="*/ 645727 h 1657668"/>
              <a:gd name="connsiteX56" fmla="*/ 5934 w 2361296"/>
              <a:gd name="connsiteY56" fmla="*/ 598721 h 1657668"/>
              <a:gd name="connsiteX57" fmla="*/ 398537 w 2361296"/>
              <a:gd name="connsiteY57" fmla="*/ 0 h 1657668"/>
              <a:gd name="connsiteX58" fmla="*/ 451278 w 2361296"/>
              <a:gd name="connsiteY58" fmla="*/ 0 h 1657668"/>
              <a:gd name="connsiteX59" fmla="*/ 0 w 2361296"/>
              <a:gd name="connsiteY59" fmla="*/ 451160 h 1657668"/>
              <a:gd name="connsiteX60" fmla="*/ 2434 w 2361296"/>
              <a:gd name="connsiteY60" fmla="*/ 395939 h 1657668"/>
              <a:gd name="connsiteX61" fmla="*/ 192850 w 2361296"/>
              <a:gd name="connsiteY61" fmla="*/ 0 h 1657668"/>
              <a:gd name="connsiteX62" fmla="*/ 245523 w 2361296"/>
              <a:gd name="connsiteY62" fmla="*/ 0 h 1657668"/>
              <a:gd name="connsiteX63" fmla="*/ 28449 w 2361296"/>
              <a:gd name="connsiteY63" fmla="*/ 217037 h 1657668"/>
              <a:gd name="connsiteX64" fmla="*/ 46703 w 2361296"/>
              <a:gd name="connsiteY64" fmla="*/ 146147 h 165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361296" h="1657668">
                <a:moveTo>
                  <a:pt x="2198216" y="1076853"/>
                </a:moveTo>
                <a:cubicBezTo>
                  <a:pt x="2147608" y="1162688"/>
                  <a:pt x="2086264" y="1241720"/>
                  <a:pt x="2015666" y="1312040"/>
                </a:cubicBezTo>
                <a:cubicBezTo>
                  <a:pt x="1945267" y="1382545"/>
                  <a:pt x="1866245" y="1443881"/>
                  <a:pt x="1780479" y="1494590"/>
                </a:cubicBezTo>
                <a:close/>
                <a:moveTo>
                  <a:pt x="2332697" y="736852"/>
                </a:moveTo>
                <a:cubicBezTo>
                  <a:pt x="2327371" y="760583"/>
                  <a:pt x="2321287" y="784315"/>
                  <a:pt x="2314593" y="807742"/>
                </a:cubicBezTo>
                <a:lnTo>
                  <a:pt x="1511370" y="1610813"/>
                </a:lnTo>
                <a:cubicBezTo>
                  <a:pt x="1487941" y="1617659"/>
                  <a:pt x="1464363" y="1623743"/>
                  <a:pt x="1440480" y="1629067"/>
                </a:cubicBezTo>
                <a:close/>
                <a:moveTo>
                  <a:pt x="2361296" y="502882"/>
                </a:moveTo>
                <a:cubicBezTo>
                  <a:pt x="2360839" y="521288"/>
                  <a:pt x="2360079" y="539696"/>
                  <a:pt x="2358861" y="557952"/>
                </a:cubicBezTo>
                <a:lnTo>
                  <a:pt x="1261731" y="1655233"/>
                </a:lnTo>
                <a:cubicBezTo>
                  <a:pt x="1243324" y="1656451"/>
                  <a:pt x="1224918" y="1657668"/>
                  <a:pt x="1206510" y="1657668"/>
                </a:cubicBezTo>
                <a:close/>
                <a:moveTo>
                  <a:pt x="2349733" y="308313"/>
                </a:moveTo>
                <a:cubicBezTo>
                  <a:pt x="2351863" y="323982"/>
                  <a:pt x="2353840" y="340106"/>
                  <a:pt x="2355362" y="355320"/>
                </a:cubicBezTo>
                <a:lnTo>
                  <a:pt x="1059556" y="1651734"/>
                </a:lnTo>
                <a:cubicBezTo>
                  <a:pt x="1043125" y="1650060"/>
                  <a:pt x="1027913" y="1648235"/>
                  <a:pt x="1012701" y="1645953"/>
                </a:cubicBezTo>
                <a:close/>
                <a:moveTo>
                  <a:pt x="2312919" y="140366"/>
                </a:moveTo>
                <a:cubicBezTo>
                  <a:pt x="2316875" y="154056"/>
                  <a:pt x="2320677" y="167900"/>
                  <a:pt x="2324178" y="181592"/>
                </a:cubicBezTo>
                <a:lnTo>
                  <a:pt x="885372" y="1620548"/>
                </a:lnTo>
                <a:cubicBezTo>
                  <a:pt x="871528" y="1617049"/>
                  <a:pt x="857685" y="1613247"/>
                  <a:pt x="843994" y="1609140"/>
                </a:cubicBezTo>
                <a:close/>
                <a:moveTo>
                  <a:pt x="2248368" y="0"/>
                </a:moveTo>
                <a:lnTo>
                  <a:pt x="2261566" y="0"/>
                </a:lnTo>
                <a:lnTo>
                  <a:pt x="2272910" y="27337"/>
                </a:lnTo>
                <a:lnTo>
                  <a:pt x="731117" y="1568674"/>
                </a:lnTo>
                <a:cubicBezTo>
                  <a:pt x="718641" y="1564262"/>
                  <a:pt x="706471" y="1558938"/>
                  <a:pt x="694303" y="1553462"/>
                </a:cubicBezTo>
                <a:close/>
                <a:moveTo>
                  <a:pt x="2042242" y="0"/>
                </a:moveTo>
                <a:lnTo>
                  <a:pt x="2094877" y="0"/>
                </a:lnTo>
                <a:lnTo>
                  <a:pt x="593137" y="1501739"/>
                </a:lnTo>
                <a:cubicBezTo>
                  <a:pt x="582032" y="1495350"/>
                  <a:pt x="571079" y="1488808"/>
                  <a:pt x="560128" y="1482115"/>
                </a:cubicBezTo>
                <a:close/>
                <a:moveTo>
                  <a:pt x="1836152" y="0"/>
                </a:moveTo>
                <a:lnTo>
                  <a:pt x="1889398" y="0"/>
                </a:lnTo>
                <a:lnTo>
                  <a:pt x="469765" y="1419895"/>
                </a:lnTo>
                <a:cubicBezTo>
                  <a:pt x="459875" y="1412135"/>
                  <a:pt x="449987" y="1404682"/>
                  <a:pt x="440252" y="1396923"/>
                </a:cubicBezTo>
                <a:close/>
                <a:moveTo>
                  <a:pt x="1631520" y="0"/>
                </a:moveTo>
                <a:lnTo>
                  <a:pt x="1684226" y="0"/>
                </a:lnTo>
                <a:lnTo>
                  <a:pt x="358864" y="1325121"/>
                </a:lnTo>
                <a:lnTo>
                  <a:pt x="345477" y="1312038"/>
                </a:lnTo>
                <a:lnTo>
                  <a:pt x="332547" y="1298499"/>
                </a:lnTo>
                <a:close/>
                <a:moveTo>
                  <a:pt x="1425131" y="0"/>
                </a:moveTo>
                <a:lnTo>
                  <a:pt x="1478464" y="0"/>
                </a:lnTo>
                <a:lnTo>
                  <a:pt x="260745" y="1217721"/>
                </a:lnTo>
                <a:cubicBezTo>
                  <a:pt x="252834" y="1207985"/>
                  <a:pt x="245228" y="1198097"/>
                  <a:pt x="237622" y="1188055"/>
                </a:cubicBezTo>
                <a:close/>
                <a:moveTo>
                  <a:pt x="1220209" y="0"/>
                </a:moveTo>
                <a:lnTo>
                  <a:pt x="1273096" y="0"/>
                </a:lnTo>
                <a:lnTo>
                  <a:pt x="175553" y="1097541"/>
                </a:lnTo>
                <a:cubicBezTo>
                  <a:pt x="168709" y="1086588"/>
                  <a:pt x="162167" y="1075483"/>
                  <a:pt x="155931" y="1064378"/>
                </a:cubicBezTo>
                <a:close/>
                <a:moveTo>
                  <a:pt x="1015243" y="0"/>
                </a:moveTo>
                <a:lnTo>
                  <a:pt x="1067281" y="0"/>
                </a:lnTo>
                <a:lnTo>
                  <a:pt x="103447" y="963365"/>
                </a:lnTo>
                <a:cubicBezTo>
                  <a:pt x="98731" y="951195"/>
                  <a:pt x="93407" y="938873"/>
                  <a:pt x="88235" y="926552"/>
                </a:cubicBezTo>
                <a:close/>
                <a:moveTo>
                  <a:pt x="809264" y="0"/>
                </a:moveTo>
                <a:lnTo>
                  <a:pt x="862050" y="0"/>
                </a:lnTo>
                <a:lnTo>
                  <a:pt x="48375" y="813676"/>
                </a:lnTo>
                <a:cubicBezTo>
                  <a:pt x="44268" y="799984"/>
                  <a:pt x="40618" y="786140"/>
                  <a:pt x="36967" y="772297"/>
                </a:cubicBezTo>
                <a:close/>
                <a:moveTo>
                  <a:pt x="604585" y="0"/>
                </a:moveTo>
                <a:lnTo>
                  <a:pt x="657290" y="0"/>
                </a:lnTo>
                <a:lnTo>
                  <a:pt x="11562" y="645727"/>
                </a:lnTo>
                <a:cubicBezTo>
                  <a:pt x="9280" y="630058"/>
                  <a:pt x="7455" y="613933"/>
                  <a:pt x="5934" y="598721"/>
                </a:cubicBezTo>
                <a:close/>
                <a:moveTo>
                  <a:pt x="398537" y="0"/>
                </a:moveTo>
                <a:lnTo>
                  <a:pt x="451278" y="0"/>
                </a:lnTo>
                <a:lnTo>
                  <a:pt x="0" y="451160"/>
                </a:lnTo>
                <a:cubicBezTo>
                  <a:pt x="303" y="432752"/>
                  <a:pt x="1217" y="414345"/>
                  <a:pt x="2434" y="395939"/>
                </a:cubicBezTo>
                <a:close/>
                <a:moveTo>
                  <a:pt x="192850" y="0"/>
                </a:moveTo>
                <a:lnTo>
                  <a:pt x="245523" y="0"/>
                </a:lnTo>
                <a:lnTo>
                  <a:pt x="28449" y="217037"/>
                </a:lnTo>
                <a:cubicBezTo>
                  <a:pt x="33774" y="193305"/>
                  <a:pt x="39858" y="169727"/>
                  <a:pt x="46703" y="146147"/>
                </a:cubicBezTo>
                <a:close/>
              </a:path>
            </a:pathLst>
          </a:custGeom>
          <a:solidFill>
            <a:schemeClr val="accent4"/>
          </a:solidFill>
          <a:ln w="8826" cap="flat">
            <a:noFill/>
            <a:prstDash val="solid"/>
            <a:miter/>
          </a:ln>
        </p:spPr>
        <p:txBody>
          <a:bodyPr rtlCol="0" anchor="ctr"/>
          <a:lstStyle/>
          <a:p>
            <a:endParaRPr lang="en-US" sz="1349"/>
          </a:p>
        </p:txBody>
      </p:sp>
      <p:sp>
        <p:nvSpPr>
          <p:cNvPr id="2" name="PsHolder3">
            <a:extLst>
              <a:ext uri="{FF2B5EF4-FFF2-40B4-BE49-F238E27FC236}">
                <a16:creationId xmlns:a16="http://schemas.microsoft.com/office/drawing/2014/main" id="{6489A062-D5D5-4F77-8350-948F15213DE4}"/>
              </a:ext>
            </a:extLst>
          </p:cNvPr>
          <p:cNvSpPr>
            <a:spLocks noGrp="1"/>
          </p:cNvSpPr>
          <p:nvPr>
            <p:ph type="pic" sz="quarter" idx="10"/>
          </p:nvPr>
        </p:nvSpPr>
        <p:spPr/>
      </p:sp>
      <p:pic>
        <p:nvPicPr>
          <p:cNvPr id="5" name="Mockup">
            <a:extLst>
              <a:ext uri="{FF2B5EF4-FFF2-40B4-BE49-F238E27FC236}">
                <a16:creationId xmlns:a16="http://schemas.microsoft.com/office/drawing/2014/main" id="{DBEABDE2-F60E-4583-86FF-8DF8DE10925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46834" y="1595787"/>
            <a:ext cx="1952814" cy="3905628"/>
          </a:xfrm>
          <a:prstGeom prst="rect">
            <a:avLst/>
          </a:prstGeom>
        </p:spPr>
      </p:pic>
      <p:sp>
        <p:nvSpPr>
          <p:cNvPr id="3" name="Title 2">
            <a:extLst>
              <a:ext uri="{FF2B5EF4-FFF2-40B4-BE49-F238E27FC236}">
                <a16:creationId xmlns:a16="http://schemas.microsoft.com/office/drawing/2014/main" id="{F31B7559-2727-41DE-A79C-0597E60BBBC9}"/>
              </a:ext>
            </a:extLst>
          </p:cNvPr>
          <p:cNvSpPr>
            <a:spLocks noGrp="1"/>
          </p:cNvSpPr>
          <p:nvPr>
            <p:ph type="title"/>
          </p:nvPr>
        </p:nvSpPr>
        <p:spPr/>
        <p:txBody>
          <a:bodyPr/>
          <a:lstStyle/>
          <a:p>
            <a:r>
              <a:rPr lang="en-US"/>
              <a:t>Device Mockup</a:t>
            </a:r>
          </a:p>
        </p:txBody>
      </p:sp>
      <p:sp>
        <p:nvSpPr>
          <p:cNvPr id="7" name="Rectangle 6">
            <a:extLst>
              <a:ext uri="{FF2B5EF4-FFF2-40B4-BE49-F238E27FC236}">
                <a16:creationId xmlns:a16="http://schemas.microsoft.com/office/drawing/2014/main" id="{39F5BA72-EB73-4FC5-AE19-0975B4AC17BD}"/>
              </a:ext>
            </a:extLst>
          </p:cNvPr>
          <p:cNvSpPr/>
          <p:nvPr/>
        </p:nvSpPr>
        <p:spPr>
          <a:xfrm>
            <a:off x="400725" y="1963283"/>
            <a:ext cx="1952815" cy="975355"/>
          </a:xfrm>
          <a:prstGeom prst="rect">
            <a:avLst/>
          </a:prstGeom>
          <a:gradFill flip="none" rotWithShape="1">
            <a:gsLst>
              <a:gs pos="0">
                <a:schemeClr val="accent1"/>
              </a:gs>
              <a:gs pos="50000">
                <a:schemeClr val="accent1">
                  <a:alpha val="70000"/>
                </a:schemeClr>
              </a:gs>
              <a:gs pos="100000">
                <a:schemeClr val="accent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8" name="Rectangle 7">
            <a:extLst>
              <a:ext uri="{FF2B5EF4-FFF2-40B4-BE49-F238E27FC236}">
                <a16:creationId xmlns:a16="http://schemas.microsoft.com/office/drawing/2014/main" id="{29AE417A-BEA3-4989-8E4D-DCB955409F0A}"/>
              </a:ext>
            </a:extLst>
          </p:cNvPr>
          <p:cNvSpPr/>
          <p:nvPr/>
        </p:nvSpPr>
        <p:spPr>
          <a:xfrm flipH="1">
            <a:off x="2616506" y="3060924"/>
            <a:ext cx="1952815" cy="975355"/>
          </a:xfrm>
          <a:prstGeom prst="rect">
            <a:avLst/>
          </a:prstGeom>
          <a:gradFill flip="none" rotWithShape="1">
            <a:gsLst>
              <a:gs pos="0">
                <a:schemeClr val="accent2"/>
              </a:gs>
              <a:gs pos="50000">
                <a:schemeClr val="accent2">
                  <a:alpha val="70000"/>
                </a:schemeClr>
              </a:gs>
              <a:gs pos="10000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 name="Rectangle 8">
            <a:extLst>
              <a:ext uri="{FF2B5EF4-FFF2-40B4-BE49-F238E27FC236}">
                <a16:creationId xmlns:a16="http://schemas.microsoft.com/office/drawing/2014/main" id="{156D1B30-C0DB-4435-B365-5BB998350160}"/>
              </a:ext>
            </a:extLst>
          </p:cNvPr>
          <p:cNvSpPr/>
          <p:nvPr/>
        </p:nvSpPr>
        <p:spPr>
          <a:xfrm>
            <a:off x="400725" y="4158566"/>
            <a:ext cx="1952815" cy="975355"/>
          </a:xfrm>
          <a:prstGeom prst="rect">
            <a:avLst/>
          </a:prstGeom>
          <a:gradFill flip="none" rotWithShape="1">
            <a:gsLst>
              <a:gs pos="0">
                <a:schemeClr val="accent3"/>
              </a:gs>
              <a:gs pos="50000">
                <a:schemeClr val="accent3">
                  <a:alpha val="70000"/>
                </a:schemeClr>
              </a:gs>
              <a:gs pos="100000">
                <a:schemeClr val="accent3">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3" name="TextBox 12">
            <a:extLst>
              <a:ext uri="{FF2B5EF4-FFF2-40B4-BE49-F238E27FC236}">
                <a16:creationId xmlns:a16="http://schemas.microsoft.com/office/drawing/2014/main" id="{0D6804D0-2ACA-47B0-B5EF-B1AF3576A237}"/>
              </a:ext>
            </a:extLst>
          </p:cNvPr>
          <p:cNvSpPr txBox="1"/>
          <p:nvPr/>
        </p:nvSpPr>
        <p:spPr>
          <a:xfrm>
            <a:off x="566851" y="2066122"/>
            <a:ext cx="923651" cy="415498"/>
          </a:xfrm>
          <a:prstGeom prst="rect">
            <a:avLst/>
          </a:prstGeom>
          <a:noFill/>
        </p:spPr>
        <p:txBody>
          <a:bodyPr wrap="none" rtlCol="0">
            <a:spAutoFit/>
          </a:bodyPr>
          <a:lstStyle/>
          <a:p>
            <a:r>
              <a:rPr lang="en-US" sz="2100" b="1">
                <a:solidFill>
                  <a:schemeClr val="bg2"/>
                </a:solidFill>
                <a:latin typeface="+mj-lt"/>
                <a:cs typeface="Varela Round" panose="00000500000000000000" pitchFamily="2" charset="-79"/>
              </a:rPr>
              <a:t>3280+</a:t>
            </a:r>
          </a:p>
        </p:txBody>
      </p:sp>
      <p:sp>
        <p:nvSpPr>
          <p:cNvPr id="15" name="TextBox 14">
            <a:extLst>
              <a:ext uri="{FF2B5EF4-FFF2-40B4-BE49-F238E27FC236}">
                <a16:creationId xmlns:a16="http://schemas.microsoft.com/office/drawing/2014/main" id="{947EE43F-83D2-4640-BE4E-3C7007B50A14}"/>
              </a:ext>
            </a:extLst>
          </p:cNvPr>
          <p:cNvSpPr txBox="1"/>
          <p:nvPr/>
        </p:nvSpPr>
        <p:spPr>
          <a:xfrm>
            <a:off x="566851" y="2358549"/>
            <a:ext cx="1309185" cy="484748"/>
          </a:xfrm>
          <a:prstGeom prst="rect">
            <a:avLst/>
          </a:prstGeom>
          <a:noFill/>
        </p:spPr>
        <p:txBody>
          <a:bodyPr wrap="square" rtlCol="0">
            <a:spAutoFit/>
          </a:bodyPr>
          <a:lstStyle/>
          <a:p>
            <a:pPr>
              <a:lnSpc>
                <a:spcPct val="150000"/>
              </a:lnSpc>
            </a:pPr>
            <a:r>
              <a:rPr lang="en-GB" sz="900" dirty="0">
                <a:solidFill>
                  <a:schemeClr val="bg2"/>
                </a:solidFill>
              </a:rPr>
              <a:t>Suitable for all categories business</a:t>
            </a:r>
          </a:p>
        </p:txBody>
      </p:sp>
      <p:sp>
        <p:nvSpPr>
          <p:cNvPr id="19" name="TextBox 18">
            <a:extLst>
              <a:ext uri="{FF2B5EF4-FFF2-40B4-BE49-F238E27FC236}">
                <a16:creationId xmlns:a16="http://schemas.microsoft.com/office/drawing/2014/main" id="{CA237D13-1702-4C09-893E-74AB04008D5C}"/>
              </a:ext>
            </a:extLst>
          </p:cNvPr>
          <p:cNvSpPr txBox="1"/>
          <p:nvPr/>
        </p:nvSpPr>
        <p:spPr>
          <a:xfrm>
            <a:off x="3594926" y="3160849"/>
            <a:ext cx="800219" cy="415498"/>
          </a:xfrm>
          <a:prstGeom prst="rect">
            <a:avLst/>
          </a:prstGeom>
          <a:noFill/>
        </p:spPr>
        <p:txBody>
          <a:bodyPr wrap="none" rtlCol="0">
            <a:spAutoFit/>
          </a:bodyPr>
          <a:lstStyle/>
          <a:p>
            <a:pPr algn="r"/>
            <a:r>
              <a:rPr lang="en-US" sz="2100" b="1">
                <a:solidFill>
                  <a:schemeClr val="bg2"/>
                </a:solidFill>
                <a:latin typeface="+mj-lt"/>
                <a:cs typeface="Varela Round" panose="00000500000000000000" pitchFamily="2" charset="-79"/>
              </a:rPr>
              <a:t>9,3M</a:t>
            </a:r>
          </a:p>
        </p:txBody>
      </p:sp>
      <p:sp>
        <p:nvSpPr>
          <p:cNvPr id="20" name="TextBox 19">
            <a:extLst>
              <a:ext uri="{FF2B5EF4-FFF2-40B4-BE49-F238E27FC236}">
                <a16:creationId xmlns:a16="http://schemas.microsoft.com/office/drawing/2014/main" id="{F60B4AF4-55FA-4790-B7B2-47A0B0F00BF1}"/>
              </a:ext>
            </a:extLst>
          </p:cNvPr>
          <p:cNvSpPr txBox="1"/>
          <p:nvPr/>
        </p:nvSpPr>
        <p:spPr>
          <a:xfrm>
            <a:off x="3078760" y="3453276"/>
            <a:ext cx="1316385" cy="484748"/>
          </a:xfrm>
          <a:prstGeom prst="rect">
            <a:avLst/>
          </a:prstGeom>
          <a:noFill/>
        </p:spPr>
        <p:txBody>
          <a:bodyPr wrap="square" rtlCol="0">
            <a:spAutoFit/>
          </a:bodyPr>
          <a:lstStyle/>
          <a:p>
            <a:pPr algn="r">
              <a:lnSpc>
                <a:spcPct val="150000"/>
              </a:lnSpc>
            </a:pPr>
            <a:r>
              <a:rPr lang="en-GB" sz="900" dirty="0">
                <a:solidFill>
                  <a:schemeClr val="bg2"/>
                </a:solidFill>
              </a:rPr>
              <a:t>Suitable for all categories business</a:t>
            </a:r>
          </a:p>
        </p:txBody>
      </p:sp>
      <p:sp>
        <p:nvSpPr>
          <p:cNvPr id="21" name="TextBox 20">
            <a:extLst>
              <a:ext uri="{FF2B5EF4-FFF2-40B4-BE49-F238E27FC236}">
                <a16:creationId xmlns:a16="http://schemas.microsoft.com/office/drawing/2014/main" id="{4E66D4CC-5147-48A8-89B3-AC8020D8B3B7}"/>
              </a:ext>
            </a:extLst>
          </p:cNvPr>
          <p:cNvSpPr txBox="1"/>
          <p:nvPr/>
        </p:nvSpPr>
        <p:spPr>
          <a:xfrm>
            <a:off x="564093" y="4252085"/>
            <a:ext cx="668773" cy="415498"/>
          </a:xfrm>
          <a:prstGeom prst="rect">
            <a:avLst/>
          </a:prstGeom>
          <a:noFill/>
        </p:spPr>
        <p:txBody>
          <a:bodyPr wrap="none" rtlCol="0">
            <a:spAutoFit/>
          </a:bodyPr>
          <a:lstStyle/>
          <a:p>
            <a:r>
              <a:rPr lang="en-US" sz="2100" b="1">
                <a:solidFill>
                  <a:schemeClr val="bg2"/>
                </a:solidFill>
                <a:latin typeface="+mj-lt"/>
                <a:cs typeface="Varela Round" panose="00000500000000000000" pitchFamily="2" charset="-79"/>
              </a:rPr>
              <a:t>86%</a:t>
            </a:r>
          </a:p>
        </p:txBody>
      </p:sp>
      <p:sp>
        <p:nvSpPr>
          <p:cNvPr id="22" name="TextBox 21">
            <a:extLst>
              <a:ext uri="{FF2B5EF4-FFF2-40B4-BE49-F238E27FC236}">
                <a16:creationId xmlns:a16="http://schemas.microsoft.com/office/drawing/2014/main" id="{DE7FE1D0-22F5-4B1A-B840-8BC3EB238E39}"/>
              </a:ext>
            </a:extLst>
          </p:cNvPr>
          <p:cNvSpPr txBox="1"/>
          <p:nvPr/>
        </p:nvSpPr>
        <p:spPr>
          <a:xfrm>
            <a:off x="564093" y="4544512"/>
            <a:ext cx="1558321" cy="484748"/>
          </a:xfrm>
          <a:prstGeom prst="rect">
            <a:avLst/>
          </a:prstGeom>
          <a:noFill/>
        </p:spPr>
        <p:txBody>
          <a:bodyPr wrap="square" rtlCol="0">
            <a:spAutoFit/>
          </a:bodyPr>
          <a:lstStyle/>
          <a:p>
            <a:pPr>
              <a:lnSpc>
                <a:spcPct val="150000"/>
              </a:lnSpc>
            </a:pPr>
            <a:r>
              <a:rPr lang="en-GB" sz="900" dirty="0">
                <a:solidFill>
                  <a:schemeClr val="bg2"/>
                </a:solidFill>
              </a:rPr>
              <a:t>Suitable for all categories business</a:t>
            </a:r>
          </a:p>
        </p:txBody>
      </p:sp>
      <p:sp>
        <p:nvSpPr>
          <p:cNvPr id="26" name="Rectangle 25">
            <a:extLst>
              <a:ext uri="{FF2B5EF4-FFF2-40B4-BE49-F238E27FC236}">
                <a16:creationId xmlns:a16="http://schemas.microsoft.com/office/drawing/2014/main" id="{D39C0976-8E39-4A00-90FA-C8485190E719}"/>
              </a:ext>
            </a:extLst>
          </p:cNvPr>
          <p:cNvSpPr/>
          <p:nvPr/>
        </p:nvSpPr>
        <p:spPr>
          <a:xfrm>
            <a:off x="357868" y="1920426"/>
            <a:ext cx="1975027" cy="975355"/>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9" name="Rectangle 28">
            <a:extLst>
              <a:ext uri="{FF2B5EF4-FFF2-40B4-BE49-F238E27FC236}">
                <a16:creationId xmlns:a16="http://schemas.microsoft.com/office/drawing/2014/main" id="{D12A4EF2-CF8C-4DBD-A33A-4D46276C6633}"/>
              </a:ext>
            </a:extLst>
          </p:cNvPr>
          <p:cNvSpPr/>
          <p:nvPr/>
        </p:nvSpPr>
        <p:spPr>
          <a:xfrm>
            <a:off x="359274" y="4115709"/>
            <a:ext cx="1975027" cy="975355"/>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0" name="Rectangle 29">
            <a:extLst>
              <a:ext uri="{FF2B5EF4-FFF2-40B4-BE49-F238E27FC236}">
                <a16:creationId xmlns:a16="http://schemas.microsoft.com/office/drawing/2014/main" id="{E84CA9D0-7F95-4EE8-B8C5-98A88702EBDC}"/>
              </a:ext>
            </a:extLst>
          </p:cNvPr>
          <p:cNvSpPr/>
          <p:nvPr/>
        </p:nvSpPr>
        <p:spPr>
          <a:xfrm flipH="1">
            <a:off x="2635311" y="3103780"/>
            <a:ext cx="1975027" cy="975355"/>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1" name="TextBox 30">
            <a:extLst>
              <a:ext uri="{FF2B5EF4-FFF2-40B4-BE49-F238E27FC236}">
                <a16:creationId xmlns:a16="http://schemas.microsoft.com/office/drawing/2014/main" id="{A8D88F44-4967-45BA-B724-240F3BAA48F9}"/>
              </a:ext>
            </a:extLst>
          </p:cNvPr>
          <p:cNvSpPr txBox="1"/>
          <p:nvPr/>
        </p:nvSpPr>
        <p:spPr>
          <a:xfrm>
            <a:off x="4983363" y="2565837"/>
            <a:ext cx="2284600" cy="300082"/>
          </a:xfrm>
          <a:prstGeom prst="rect">
            <a:avLst/>
          </a:prstGeom>
          <a:noFill/>
        </p:spPr>
        <p:txBody>
          <a:bodyPr wrap="none" rtlCol="0">
            <a:spAutoFit/>
          </a:bodyPr>
          <a:lstStyle/>
          <a:p>
            <a:r>
              <a:rPr lang="en-US" sz="1350" b="1">
                <a:solidFill>
                  <a:schemeClr val="accent1"/>
                </a:solidFill>
                <a:latin typeface="+mj-lt"/>
              </a:rPr>
              <a:t>Experience what’s inside.</a:t>
            </a:r>
            <a:endParaRPr lang="en-US" sz="1350" b="1">
              <a:solidFill>
                <a:schemeClr val="accent1"/>
              </a:solidFill>
              <a:latin typeface="+mj-lt"/>
              <a:cs typeface="Varela Round" panose="00000500000000000000" pitchFamily="2" charset="-79"/>
            </a:endParaRPr>
          </a:p>
        </p:txBody>
      </p:sp>
      <p:sp>
        <p:nvSpPr>
          <p:cNvPr id="33" name="TextBox 32">
            <a:extLst>
              <a:ext uri="{FF2B5EF4-FFF2-40B4-BE49-F238E27FC236}">
                <a16:creationId xmlns:a16="http://schemas.microsoft.com/office/drawing/2014/main" id="{5543B64D-26ED-4295-B520-B8A351B9DF3C}"/>
              </a:ext>
            </a:extLst>
          </p:cNvPr>
          <p:cNvSpPr txBox="1"/>
          <p:nvPr/>
        </p:nvSpPr>
        <p:spPr>
          <a:xfrm>
            <a:off x="4978650" y="2841180"/>
            <a:ext cx="3536919"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a:t>
            </a:r>
          </a:p>
        </p:txBody>
      </p:sp>
      <p:graphicFrame>
        <p:nvGraphicFramePr>
          <p:cNvPr id="36" name="Chart 35">
            <a:extLst>
              <a:ext uri="{FF2B5EF4-FFF2-40B4-BE49-F238E27FC236}">
                <a16:creationId xmlns:a16="http://schemas.microsoft.com/office/drawing/2014/main" id="{551D1552-5E21-474C-97FA-1C3B8D124EC2}"/>
              </a:ext>
            </a:extLst>
          </p:cNvPr>
          <p:cNvGraphicFramePr/>
          <p:nvPr>
            <p:extLst>
              <p:ext uri="{D42A27DB-BD31-4B8C-83A1-F6EECF244321}">
                <p14:modId xmlns:p14="http://schemas.microsoft.com/office/powerpoint/2010/main" val="1087586927"/>
              </p:ext>
            </p:extLst>
          </p:nvPr>
        </p:nvGraphicFramePr>
        <p:xfrm>
          <a:off x="4978650" y="3860281"/>
          <a:ext cx="3536920" cy="1546119"/>
        </p:xfrm>
        <a:graphic>
          <a:graphicData uri="http://schemas.openxmlformats.org/drawingml/2006/chart">
            <c:chart xmlns:c="http://schemas.openxmlformats.org/drawingml/2006/chart" xmlns:r="http://schemas.openxmlformats.org/officeDocument/2006/relationships" r:id="rId3"/>
          </a:graphicData>
        </a:graphic>
      </p:graphicFrame>
      <p:sp>
        <p:nvSpPr>
          <p:cNvPr id="48" name="Freeform 45">
            <a:extLst>
              <a:ext uri="{FF2B5EF4-FFF2-40B4-BE49-F238E27FC236}">
                <a16:creationId xmlns:a16="http://schemas.microsoft.com/office/drawing/2014/main" id="{14B09B4C-E897-4E6A-9AF9-EBBEF977D667}"/>
              </a:ext>
            </a:extLst>
          </p:cNvPr>
          <p:cNvSpPr/>
          <p:nvPr/>
        </p:nvSpPr>
        <p:spPr>
          <a:xfrm>
            <a:off x="8301422" y="1568494"/>
            <a:ext cx="842579" cy="209856"/>
          </a:xfrm>
          <a:custGeom>
            <a:avLst/>
            <a:gdLst>
              <a:gd name="connsiteX0" fmla="*/ 74157 w 1123585"/>
              <a:gd name="connsiteY0" fmla="*/ 1900 h 279845"/>
              <a:gd name="connsiteX1" fmla="*/ 280932 w 1123585"/>
              <a:gd name="connsiteY1" fmla="*/ 78850 h 279845"/>
              <a:gd name="connsiteX2" fmla="*/ 517361 w 1123585"/>
              <a:gd name="connsiteY2" fmla="*/ 120115 h 279845"/>
              <a:gd name="connsiteX3" fmla="*/ 807084 w 1123585"/>
              <a:gd name="connsiteY3" fmla="*/ 170682 h 279845"/>
              <a:gd name="connsiteX4" fmla="*/ 1043511 w 1123585"/>
              <a:gd name="connsiteY4" fmla="*/ 211948 h 279845"/>
              <a:gd name="connsiteX5" fmla="*/ 1116735 w 1123585"/>
              <a:gd name="connsiteY5" fmla="*/ 186851 h 279845"/>
              <a:gd name="connsiteX6" fmla="*/ 1123585 w 1123585"/>
              <a:gd name="connsiteY6" fmla="*/ 186808 h 279845"/>
              <a:gd name="connsiteX7" fmla="*/ 1123585 w 1123585"/>
              <a:gd name="connsiteY7" fmla="*/ 230631 h 279845"/>
              <a:gd name="connsiteX8" fmla="*/ 1123292 w 1123585"/>
              <a:gd name="connsiteY8" fmla="*/ 230635 h 279845"/>
              <a:gd name="connsiteX9" fmla="*/ 1063950 w 1123585"/>
              <a:gd name="connsiteY9" fmla="*/ 251562 h 279845"/>
              <a:gd name="connsiteX10" fmla="*/ 774434 w 1123585"/>
              <a:gd name="connsiteY10" fmla="*/ 201031 h 279845"/>
              <a:gd name="connsiteX11" fmla="*/ 537800 w 1123585"/>
              <a:gd name="connsiteY11" fmla="*/ 159730 h 279845"/>
              <a:gd name="connsiteX12" fmla="*/ 248282 w 1123585"/>
              <a:gd name="connsiteY12" fmla="*/ 109198 h 279845"/>
              <a:gd name="connsiteX13" fmla="*/ 20437 w 1123585"/>
              <a:gd name="connsiteY13" fmla="*/ 63706 h 279845"/>
              <a:gd name="connsiteX14" fmla="*/ 0 w 1123585"/>
              <a:gd name="connsiteY14" fmla="*/ 24092 h 279845"/>
              <a:gd name="connsiteX15" fmla="*/ 74157 w 1123585"/>
              <a:gd name="connsiteY15" fmla="*/ 1900 h 27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3585" h="279845">
                <a:moveTo>
                  <a:pt x="74157" y="1900"/>
                </a:moveTo>
                <a:cubicBezTo>
                  <a:pt x="149963" y="-7755"/>
                  <a:pt x="227762" y="19625"/>
                  <a:pt x="280932" y="78850"/>
                </a:cubicBezTo>
                <a:cubicBezTo>
                  <a:pt x="340369" y="146250"/>
                  <a:pt x="438606" y="163396"/>
                  <a:pt x="517361" y="120115"/>
                </a:cubicBezTo>
                <a:cubicBezTo>
                  <a:pt x="614062" y="68271"/>
                  <a:pt x="733663" y="89146"/>
                  <a:pt x="807084" y="170682"/>
                </a:cubicBezTo>
                <a:cubicBezTo>
                  <a:pt x="866518" y="238083"/>
                  <a:pt x="964758" y="255229"/>
                  <a:pt x="1043511" y="211948"/>
                </a:cubicBezTo>
                <a:cubicBezTo>
                  <a:pt x="1066874" y="199377"/>
                  <a:pt x="1091613" y="191063"/>
                  <a:pt x="1116735" y="186851"/>
                </a:cubicBezTo>
                <a:lnTo>
                  <a:pt x="1123585" y="186808"/>
                </a:lnTo>
                <a:lnTo>
                  <a:pt x="1123585" y="230631"/>
                </a:lnTo>
                <a:lnTo>
                  <a:pt x="1123292" y="230635"/>
                </a:lnTo>
                <a:cubicBezTo>
                  <a:pt x="1102900" y="234207"/>
                  <a:pt x="1082846" y="241142"/>
                  <a:pt x="1063950" y="251562"/>
                </a:cubicBezTo>
                <a:cubicBezTo>
                  <a:pt x="967320" y="303384"/>
                  <a:pt x="847793" y="282523"/>
                  <a:pt x="774434" y="201031"/>
                </a:cubicBezTo>
                <a:cubicBezTo>
                  <a:pt x="714979" y="133517"/>
                  <a:pt x="616611" y="116348"/>
                  <a:pt x="537800" y="159730"/>
                </a:cubicBezTo>
                <a:cubicBezTo>
                  <a:pt x="441170" y="211552"/>
                  <a:pt x="321643" y="190690"/>
                  <a:pt x="248282" y="109198"/>
                </a:cubicBezTo>
                <a:cubicBezTo>
                  <a:pt x="191290" y="44379"/>
                  <a:pt x="97953" y="25744"/>
                  <a:pt x="20437" y="63706"/>
                </a:cubicBezTo>
                <a:lnTo>
                  <a:pt x="0" y="24092"/>
                </a:lnTo>
                <a:cubicBezTo>
                  <a:pt x="23840" y="12452"/>
                  <a:pt x="48888" y="5118"/>
                  <a:pt x="74157" y="1900"/>
                </a:cubicBezTo>
                <a:close/>
              </a:path>
            </a:pathLst>
          </a:custGeom>
          <a:solidFill>
            <a:schemeClr val="accent5"/>
          </a:solidFill>
          <a:ln w="8826" cap="flat">
            <a:noFill/>
            <a:prstDash val="solid"/>
            <a:miter/>
          </a:ln>
        </p:spPr>
        <p:txBody>
          <a:bodyPr rtlCol="0" anchor="ctr"/>
          <a:lstStyle/>
          <a:p>
            <a:endParaRPr lang="en-US" sz="1349"/>
          </a:p>
        </p:txBody>
      </p:sp>
      <p:sp>
        <p:nvSpPr>
          <p:cNvPr id="52" name="Freeform 49">
            <a:extLst>
              <a:ext uri="{FF2B5EF4-FFF2-40B4-BE49-F238E27FC236}">
                <a16:creationId xmlns:a16="http://schemas.microsoft.com/office/drawing/2014/main" id="{8BDA59E5-9124-42FE-9C6D-8A4814E337AB}"/>
              </a:ext>
            </a:extLst>
          </p:cNvPr>
          <p:cNvSpPr/>
          <p:nvPr/>
        </p:nvSpPr>
        <p:spPr>
          <a:xfrm>
            <a:off x="3609467" y="6489929"/>
            <a:ext cx="586673" cy="368071"/>
          </a:xfrm>
          <a:custGeom>
            <a:avLst/>
            <a:gdLst>
              <a:gd name="connsiteX0" fmla="*/ 549913 w 549913"/>
              <a:gd name="connsiteY0" fmla="*/ 957 h 345008"/>
              <a:gd name="connsiteX1" fmla="*/ 545734 w 549913"/>
              <a:gd name="connsiteY1" fmla="*/ 34076 h 345008"/>
              <a:gd name="connsiteX2" fmla="*/ 397210 w 549913"/>
              <a:gd name="connsiteY2" fmla="*/ 124702 h 345008"/>
              <a:gd name="connsiteX3" fmla="*/ 206614 w 549913"/>
              <a:gd name="connsiteY3" fmla="*/ 234743 h 345008"/>
              <a:gd name="connsiteX4" fmla="*/ 50832 w 549913"/>
              <a:gd name="connsiteY4" fmla="*/ 324684 h 345008"/>
              <a:gd name="connsiteX5" fmla="*/ 38363 w 549913"/>
              <a:gd name="connsiteY5" fmla="*/ 345008 h 345008"/>
              <a:gd name="connsiteX6" fmla="*/ 0 w 549913"/>
              <a:gd name="connsiteY6" fmla="*/ 345008 h 345008"/>
              <a:gd name="connsiteX7" fmla="*/ 20061 w 549913"/>
              <a:gd name="connsiteY7" fmla="*/ 311744 h 345008"/>
              <a:gd name="connsiteX8" fmla="*/ 210793 w 549913"/>
              <a:gd name="connsiteY8" fmla="*/ 201624 h 345008"/>
              <a:gd name="connsiteX9" fmla="*/ 366440 w 549913"/>
              <a:gd name="connsiteY9" fmla="*/ 111762 h 345008"/>
              <a:gd name="connsiteX10" fmla="*/ 549913 w 549913"/>
              <a:gd name="connsiteY10" fmla="*/ 957 h 34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9913" h="345008">
                <a:moveTo>
                  <a:pt x="549913" y="957"/>
                </a:moveTo>
                <a:lnTo>
                  <a:pt x="545734" y="34076"/>
                </a:lnTo>
                <a:cubicBezTo>
                  <a:pt x="481453" y="27326"/>
                  <a:pt x="420611" y="64451"/>
                  <a:pt x="397210" y="124702"/>
                </a:cubicBezTo>
                <a:cubicBezTo>
                  <a:pt x="366591" y="200890"/>
                  <a:pt x="287903" y="246321"/>
                  <a:pt x="206614" y="234743"/>
                </a:cubicBezTo>
                <a:cubicBezTo>
                  <a:pt x="140027" y="224516"/>
                  <a:pt x="75269" y="261905"/>
                  <a:pt x="50832" y="324684"/>
                </a:cubicBezTo>
                <a:lnTo>
                  <a:pt x="38363" y="345008"/>
                </a:lnTo>
                <a:lnTo>
                  <a:pt x="0" y="345008"/>
                </a:lnTo>
                <a:lnTo>
                  <a:pt x="20061" y="311744"/>
                </a:lnTo>
                <a:cubicBezTo>
                  <a:pt x="50711" y="235510"/>
                  <a:pt x="129448" y="190051"/>
                  <a:pt x="210793" y="201624"/>
                </a:cubicBezTo>
                <a:cubicBezTo>
                  <a:pt x="277314" y="211796"/>
                  <a:pt x="341988" y="174456"/>
                  <a:pt x="366440" y="111762"/>
                </a:cubicBezTo>
                <a:cubicBezTo>
                  <a:pt x="395973" y="37986"/>
                  <a:pt x="470869" y="-7247"/>
                  <a:pt x="549913" y="957"/>
                </a:cubicBezTo>
                <a:close/>
              </a:path>
            </a:pathLst>
          </a:custGeom>
          <a:solidFill>
            <a:schemeClr val="accent6"/>
          </a:solidFill>
          <a:ln w="8826"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1E34F599-266F-4484-8FF1-C96BF220543C}"/>
              </a:ext>
            </a:extLst>
          </p:cNvPr>
          <p:cNvSpPr/>
          <p:nvPr/>
        </p:nvSpPr>
        <p:spPr>
          <a:xfrm rot="3237912">
            <a:off x="789683" y="5607639"/>
            <a:ext cx="187997" cy="166594"/>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5"/>
          </a:solidFill>
          <a:ln w="8572"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FE10108F-E607-4017-BEDD-8669BB20E65F}"/>
              </a:ext>
            </a:extLst>
          </p:cNvPr>
          <p:cNvSpPr/>
          <p:nvPr/>
        </p:nvSpPr>
        <p:spPr>
          <a:xfrm>
            <a:off x="4700440" y="2317862"/>
            <a:ext cx="179190" cy="177520"/>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6"/>
          </a:solidFill>
          <a:ln w="8572" cap="flat">
            <a:noFill/>
            <a:prstDash val="solid"/>
            <a:miter/>
          </a:ln>
        </p:spPr>
        <p:txBody>
          <a:bodyPr rtlCol="0" anchor="ctr"/>
          <a:lstStyle/>
          <a:p>
            <a:endParaRPr lang="en-US" sz="1349"/>
          </a:p>
        </p:txBody>
      </p:sp>
    </p:spTree>
    <p:extLst>
      <p:ext uri="{BB962C8B-B14F-4D97-AF65-F5344CB8AC3E}">
        <p14:creationId xmlns:p14="http://schemas.microsoft.com/office/powerpoint/2010/main" val="42929056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500"/>
                                        <p:tgtEl>
                                          <p:spTgt spid="5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par>
                          <p:cTn id="28" fill="hold">
                            <p:stCondLst>
                              <p:cond delay="3000"/>
                            </p:stCondLst>
                            <p:childTnLst>
                              <p:par>
                                <p:cTn id="29" presetID="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par>
                          <p:cTn id="33" fill="hold">
                            <p:stCondLst>
                              <p:cond delay="3500"/>
                            </p:stCondLst>
                            <p:childTnLst>
                              <p:par>
                                <p:cTn id="34" presetID="22" presetClass="entr" presetSubtype="2"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right)">
                                      <p:cBhvr>
                                        <p:cTn id="36" dur="500"/>
                                        <p:tgtEl>
                                          <p:spTgt spid="7"/>
                                        </p:tgtEl>
                                      </p:cBhvr>
                                    </p:animEffect>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6500"/>
                            </p:stCondLst>
                            <p:childTnLst>
                              <p:par>
                                <p:cTn id="58" presetID="22" presetClass="entr" presetSubtype="2"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right)">
                                      <p:cBhvr>
                                        <p:cTn id="60" dur="500"/>
                                        <p:tgtEl>
                                          <p:spTgt spid="19"/>
                                        </p:tgtEl>
                                      </p:cBhvr>
                                    </p:animEffect>
                                  </p:childTnLst>
                                </p:cTn>
                              </p:par>
                            </p:childTnLst>
                          </p:cTn>
                        </p:par>
                        <p:par>
                          <p:cTn id="61" fill="hold">
                            <p:stCondLst>
                              <p:cond delay="7000"/>
                            </p:stCondLst>
                            <p:childTnLst>
                              <p:par>
                                <p:cTn id="62" presetID="22" presetClass="entr" presetSubtype="2"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right)">
                                      <p:cBhvr>
                                        <p:cTn id="64" dur="500"/>
                                        <p:tgtEl>
                                          <p:spTgt spid="20"/>
                                        </p:tgtEl>
                                      </p:cBhvr>
                                    </p:animEffect>
                                  </p:childTnLst>
                                </p:cTn>
                              </p:par>
                            </p:childTnLst>
                          </p:cTn>
                        </p:par>
                        <p:par>
                          <p:cTn id="65" fill="hold">
                            <p:stCondLst>
                              <p:cond delay="7500"/>
                            </p:stCondLst>
                            <p:childTnLst>
                              <p:par>
                                <p:cTn id="66" presetID="22" presetClass="entr" presetSubtype="2" fill="hold" grpId="0" nodeType="after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wipe(right)">
                                      <p:cBhvr>
                                        <p:cTn id="68" dur="500"/>
                                        <p:tgtEl>
                                          <p:spTgt spid="9"/>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500"/>
                                        <p:tgtEl>
                                          <p:spTgt spid="29"/>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wipe(left)">
                                      <p:cBhvr>
                                        <p:cTn id="76" dur="500"/>
                                        <p:tgtEl>
                                          <p:spTgt spid="21"/>
                                        </p:tgtEl>
                                      </p:cBhvr>
                                    </p:animEffect>
                                  </p:childTnLst>
                                </p:cTn>
                              </p:par>
                            </p:childTnLst>
                          </p:cTn>
                        </p:par>
                        <p:par>
                          <p:cTn id="77" fill="hold">
                            <p:stCondLst>
                              <p:cond delay="9000"/>
                            </p:stCondLst>
                            <p:childTnLst>
                              <p:par>
                                <p:cTn id="78" presetID="22" presetClass="entr" presetSubtype="8"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wipe(left)">
                                      <p:cBhvr>
                                        <p:cTn id="80" dur="500"/>
                                        <p:tgtEl>
                                          <p:spTgt spid="22"/>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3"/>
                                        </p:tgtEl>
                                        <p:attrNameLst>
                                          <p:attrName>style.visibility</p:attrName>
                                        </p:attrNameLst>
                                      </p:cBhvr>
                                      <p:to>
                                        <p:strVal val="visible"/>
                                      </p:to>
                                    </p:set>
                                    <p:animEffect transition="in" filter="wipe(left)">
                                      <p:cBhvr>
                                        <p:cTn id="84" dur="500"/>
                                        <p:tgtEl>
                                          <p:spTgt spid="3"/>
                                        </p:tgtEl>
                                      </p:cBhvr>
                                    </p:animEffect>
                                  </p:childTnLst>
                                </p:cTn>
                              </p:par>
                            </p:childTnLst>
                          </p:cTn>
                        </p:par>
                        <p:par>
                          <p:cTn id="85" fill="hold">
                            <p:stCondLst>
                              <p:cond delay="10000"/>
                            </p:stCondLst>
                            <p:childTnLst>
                              <p:par>
                                <p:cTn id="86" presetID="22" presetClass="entr" presetSubtype="8" fill="hold" grpId="0" nodeType="after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wipe(left)">
                                      <p:cBhvr>
                                        <p:cTn id="88" dur="500"/>
                                        <p:tgtEl>
                                          <p:spTgt spid="31"/>
                                        </p:tgtEl>
                                      </p:cBhvr>
                                    </p:animEffect>
                                  </p:childTnLst>
                                </p:cTn>
                              </p:par>
                            </p:childTnLst>
                          </p:cTn>
                        </p:par>
                        <p:par>
                          <p:cTn id="89" fill="hold">
                            <p:stCondLst>
                              <p:cond delay="10500"/>
                            </p:stCondLst>
                            <p:childTnLst>
                              <p:par>
                                <p:cTn id="90" presetID="22" presetClass="entr" presetSubtype="1" fill="hold" grpId="0" nodeType="after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up)">
                                      <p:cBhvr>
                                        <p:cTn id="92" dur="500"/>
                                        <p:tgtEl>
                                          <p:spTgt spid="33"/>
                                        </p:tgtEl>
                                      </p:cBhvr>
                                    </p:animEffect>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36">
                                            <p:graphicEl>
                                              <a:chart seriesIdx="-3" categoryIdx="-3" bldStep="gridLegend"/>
                                            </p:graphicEl>
                                          </p:spTgt>
                                        </p:tgtEl>
                                        <p:attrNameLst>
                                          <p:attrName>style.visibility</p:attrName>
                                        </p:attrNameLst>
                                      </p:cBhvr>
                                      <p:to>
                                        <p:strVal val="visible"/>
                                      </p:to>
                                    </p:set>
                                    <p:animEffect transition="in" filter="wipe(left)">
                                      <p:cBhvr>
                                        <p:cTn id="96" dur="500"/>
                                        <p:tgtEl>
                                          <p:spTgt spid="36">
                                            <p:graphicEl>
                                              <a:chart seriesIdx="-3" categoryIdx="-3" bldStep="gridLegend"/>
                                            </p:graphicEl>
                                          </p:spTgt>
                                        </p:tgtEl>
                                      </p:cBhvr>
                                    </p:animEffect>
                                  </p:childTnLst>
                                </p:cTn>
                              </p:par>
                            </p:childTnLst>
                          </p:cTn>
                        </p:par>
                        <p:par>
                          <p:cTn id="97" fill="hold">
                            <p:stCondLst>
                              <p:cond delay="11500"/>
                            </p:stCondLst>
                            <p:childTnLst>
                              <p:par>
                                <p:cTn id="98" presetID="22" presetClass="entr" presetSubtype="8" fill="hold" grpId="0" nodeType="afterEffect">
                                  <p:stCondLst>
                                    <p:cond delay="0"/>
                                  </p:stCondLst>
                                  <p:childTnLst>
                                    <p:set>
                                      <p:cBhvr>
                                        <p:cTn id="99" dur="1" fill="hold">
                                          <p:stCondLst>
                                            <p:cond delay="0"/>
                                          </p:stCondLst>
                                        </p:cTn>
                                        <p:tgtEl>
                                          <p:spTgt spid="36">
                                            <p:graphicEl>
                                              <a:chart seriesIdx="0" categoryIdx="-4" bldStep="series"/>
                                            </p:graphicEl>
                                          </p:spTgt>
                                        </p:tgtEl>
                                        <p:attrNameLst>
                                          <p:attrName>style.visibility</p:attrName>
                                        </p:attrNameLst>
                                      </p:cBhvr>
                                      <p:to>
                                        <p:strVal val="visible"/>
                                      </p:to>
                                    </p:set>
                                    <p:animEffect transition="in" filter="wipe(left)">
                                      <p:cBhvr>
                                        <p:cTn id="100" dur="500"/>
                                        <p:tgtEl>
                                          <p:spTgt spid="36">
                                            <p:graphicEl>
                                              <a:chart seriesIdx="0" categoryIdx="-4" bldStep="series"/>
                                            </p:graphicEl>
                                          </p:spTgt>
                                        </p:tgtEl>
                                      </p:cBhvr>
                                    </p:animEffect>
                                  </p:childTnLst>
                                </p:cTn>
                              </p:par>
                            </p:childTnLst>
                          </p:cTn>
                        </p:par>
                        <p:par>
                          <p:cTn id="101" fill="hold">
                            <p:stCondLst>
                              <p:cond delay="12000"/>
                            </p:stCondLst>
                            <p:childTnLst>
                              <p:par>
                                <p:cTn id="102" presetID="22" presetClass="entr" presetSubtype="8" fill="hold" grpId="0" nodeType="afterEffect">
                                  <p:stCondLst>
                                    <p:cond delay="0"/>
                                  </p:stCondLst>
                                  <p:childTnLst>
                                    <p:set>
                                      <p:cBhvr>
                                        <p:cTn id="103" dur="1" fill="hold">
                                          <p:stCondLst>
                                            <p:cond delay="0"/>
                                          </p:stCondLst>
                                        </p:cTn>
                                        <p:tgtEl>
                                          <p:spTgt spid="36">
                                            <p:graphicEl>
                                              <a:chart seriesIdx="1" categoryIdx="-4" bldStep="series"/>
                                            </p:graphicEl>
                                          </p:spTgt>
                                        </p:tgtEl>
                                        <p:attrNameLst>
                                          <p:attrName>style.visibility</p:attrName>
                                        </p:attrNameLst>
                                      </p:cBhvr>
                                      <p:to>
                                        <p:strVal val="visible"/>
                                      </p:to>
                                    </p:set>
                                    <p:animEffect transition="in" filter="wipe(left)">
                                      <p:cBhvr>
                                        <p:cTn id="104" dur="500"/>
                                        <p:tgtEl>
                                          <p:spTgt spid="36">
                                            <p:graphicEl>
                                              <a:chart seriesIdx="1" categoryIdx="-4" bldStep="series"/>
                                            </p:graphicEl>
                                          </p:spTgt>
                                        </p:tgtEl>
                                      </p:cBhvr>
                                    </p:animEffect>
                                  </p:childTnLst>
                                </p:cTn>
                              </p:par>
                            </p:childTnLst>
                          </p:cTn>
                        </p:par>
                        <p:par>
                          <p:cTn id="105" fill="hold">
                            <p:stCondLst>
                              <p:cond delay="12500"/>
                            </p:stCondLst>
                            <p:childTnLst>
                              <p:par>
                                <p:cTn id="106" presetID="22" presetClass="entr" presetSubtype="8" fill="hold" grpId="0" nodeType="afterEffect">
                                  <p:stCondLst>
                                    <p:cond delay="0"/>
                                  </p:stCondLst>
                                  <p:childTnLst>
                                    <p:set>
                                      <p:cBhvr>
                                        <p:cTn id="107" dur="1" fill="hold">
                                          <p:stCondLst>
                                            <p:cond delay="0"/>
                                          </p:stCondLst>
                                        </p:cTn>
                                        <p:tgtEl>
                                          <p:spTgt spid="36">
                                            <p:graphicEl>
                                              <a:chart seriesIdx="2" categoryIdx="-4" bldStep="series"/>
                                            </p:graphicEl>
                                          </p:spTgt>
                                        </p:tgtEl>
                                        <p:attrNameLst>
                                          <p:attrName>style.visibility</p:attrName>
                                        </p:attrNameLst>
                                      </p:cBhvr>
                                      <p:to>
                                        <p:strVal val="visible"/>
                                      </p:to>
                                    </p:set>
                                    <p:animEffect transition="in" filter="wipe(left)">
                                      <p:cBhvr>
                                        <p:cTn id="108" dur="500"/>
                                        <p:tgtEl>
                                          <p:spTgt spid="36">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0" grpId="0" animBg="1"/>
      <p:bldP spid="3" grpId="0"/>
      <p:bldP spid="7" grpId="0" animBg="1"/>
      <p:bldP spid="8" grpId="0" animBg="1"/>
      <p:bldP spid="9" grpId="0" animBg="1"/>
      <p:bldP spid="13" grpId="0"/>
      <p:bldP spid="15" grpId="0"/>
      <p:bldP spid="19" grpId="0"/>
      <p:bldP spid="20" grpId="0"/>
      <p:bldP spid="21" grpId="0"/>
      <p:bldP spid="22" grpId="0"/>
      <p:bldP spid="26" grpId="0" animBg="1"/>
      <p:bldP spid="29" grpId="0" animBg="1"/>
      <p:bldP spid="30" grpId="0" animBg="1"/>
      <p:bldP spid="31" grpId="0"/>
      <p:bldP spid="33" grpId="0"/>
      <p:bldGraphic spid="36" grpId="0">
        <p:bldSub>
          <a:bldChart bld="series"/>
        </p:bldSub>
      </p:bldGraphic>
      <p:bldP spid="48" grpId="0" animBg="1"/>
      <p:bldP spid="52" grpId="0" animBg="1"/>
      <p:bldP spid="54" grpId="0" animBg="1"/>
      <p:bldP spid="5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a:extLst>
              <a:ext uri="{FF2B5EF4-FFF2-40B4-BE49-F238E27FC236}">
                <a16:creationId xmlns:a16="http://schemas.microsoft.com/office/drawing/2014/main" id="{A9FB95CD-B265-4DFC-BA09-25AD3A309489}"/>
              </a:ext>
            </a:extLst>
          </p:cNvPr>
          <p:cNvSpPr/>
          <p:nvPr/>
        </p:nvSpPr>
        <p:spPr>
          <a:xfrm>
            <a:off x="7095390" y="0"/>
            <a:ext cx="2048610" cy="1791332"/>
          </a:xfrm>
          <a:custGeom>
            <a:avLst/>
            <a:gdLst>
              <a:gd name="connsiteX0" fmla="*/ 91316 w 2731836"/>
              <a:gd name="connsiteY0" fmla="*/ 0 h 2388753"/>
              <a:gd name="connsiteX1" fmla="*/ 831186 w 2731836"/>
              <a:gd name="connsiteY1" fmla="*/ 0 h 2388753"/>
              <a:gd name="connsiteX2" fmla="*/ 765909 w 2731836"/>
              <a:gd name="connsiteY2" fmla="*/ 120224 h 2388753"/>
              <a:gd name="connsiteX3" fmla="*/ 675771 w 2731836"/>
              <a:gd name="connsiteY3" fmla="*/ 566405 h 2388753"/>
              <a:gd name="connsiteX4" fmla="*/ 1822348 w 2731836"/>
              <a:gd name="connsiteY4" fmla="*/ 1712981 h 2388753"/>
              <a:gd name="connsiteX5" fmla="*/ 2632986 w 2731836"/>
              <a:gd name="connsiteY5" fmla="*/ 1377056 h 2388753"/>
              <a:gd name="connsiteX6" fmla="*/ 2731836 w 2731836"/>
              <a:gd name="connsiteY6" fmla="*/ 1257258 h 2388753"/>
              <a:gd name="connsiteX7" fmla="*/ 2731836 w 2731836"/>
              <a:gd name="connsiteY7" fmla="*/ 2143104 h 2388753"/>
              <a:gd name="connsiteX8" fmla="*/ 2690175 w 2731836"/>
              <a:gd name="connsiteY8" fmla="*/ 2168444 h 2388753"/>
              <a:gd name="connsiteX9" fmla="*/ 1822348 w 2731836"/>
              <a:gd name="connsiteY9" fmla="*/ 2388753 h 2388753"/>
              <a:gd name="connsiteX10" fmla="*/ 0 w 2731836"/>
              <a:gd name="connsiteY10" fmla="*/ 566405 h 2388753"/>
              <a:gd name="connsiteX11" fmla="*/ 82083 w 2731836"/>
              <a:gd name="connsiteY11" fmla="*/ 25173 h 238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1836" h="2388753">
                <a:moveTo>
                  <a:pt x="91316" y="0"/>
                </a:moveTo>
                <a:lnTo>
                  <a:pt x="831186" y="0"/>
                </a:lnTo>
                <a:lnTo>
                  <a:pt x="765909" y="120224"/>
                </a:lnTo>
                <a:cubicBezTo>
                  <a:pt x="707870" y="257383"/>
                  <a:pt x="675771" y="408164"/>
                  <a:pt x="675771" y="566405"/>
                </a:cubicBezTo>
                <a:cubicBezTo>
                  <a:pt x="675771" y="1199372"/>
                  <a:pt x="1189358" y="1712981"/>
                  <a:pt x="1822348" y="1712981"/>
                </a:cubicBezTo>
                <a:cubicBezTo>
                  <a:pt x="2138831" y="1712981"/>
                  <a:pt x="2425469" y="1584579"/>
                  <a:pt x="2632986" y="1377056"/>
                </a:cubicBezTo>
                <a:lnTo>
                  <a:pt x="2731836" y="1257258"/>
                </a:lnTo>
                <a:lnTo>
                  <a:pt x="2731836" y="2143104"/>
                </a:lnTo>
                <a:lnTo>
                  <a:pt x="2690175" y="2168444"/>
                </a:lnTo>
                <a:cubicBezTo>
                  <a:pt x="2431988" y="2308901"/>
                  <a:pt x="2136296" y="2388753"/>
                  <a:pt x="1822348" y="2388753"/>
                </a:cubicBezTo>
                <a:cubicBezTo>
                  <a:pt x="817689" y="2388753"/>
                  <a:pt x="0" y="1571064"/>
                  <a:pt x="0" y="566405"/>
                </a:cubicBezTo>
                <a:cubicBezTo>
                  <a:pt x="0" y="378036"/>
                  <a:pt x="28747" y="196239"/>
                  <a:pt x="82083" y="25173"/>
                </a:cubicBezTo>
                <a:close/>
              </a:path>
            </a:pathLst>
          </a:custGeom>
          <a:solidFill>
            <a:schemeClr val="accent2"/>
          </a:solidFill>
          <a:ln w="9525" cap="flat">
            <a:noFill/>
            <a:prstDash val="solid"/>
            <a:miter/>
          </a:ln>
        </p:spPr>
        <p:txBody>
          <a:bodyPr rtlCol="0" anchor="ctr"/>
          <a:lstStyle/>
          <a:p>
            <a:endParaRPr lang="en-US" sz="1349"/>
          </a:p>
        </p:txBody>
      </p:sp>
      <p:sp>
        <p:nvSpPr>
          <p:cNvPr id="2" name="PsHolder2">
            <a:extLst>
              <a:ext uri="{FF2B5EF4-FFF2-40B4-BE49-F238E27FC236}">
                <a16:creationId xmlns:a16="http://schemas.microsoft.com/office/drawing/2014/main" id="{19C0C824-A954-4BDC-B6B2-221B8DDDF2F5}"/>
              </a:ext>
            </a:extLst>
          </p:cNvPr>
          <p:cNvSpPr>
            <a:spLocks noGrp="1"/>
          </p:cNvSpPr>
          <p:nvPr>
            <p:ph type="pic" sz="quarter" idx="10"/>
          </p:nvPr>
        </p:nvSpPr>
        <p:spPr/>
      </p:sp>
      <p:pic>
        <p:nvPicPr>
          <p:cNvPr id="3" name="Mockup">
            <a:extLst>
              <a:ext uri="{FF2B5EF4-FFF2-40B4-BE49-F238E27FC236}">
                <a16:creationId xmlns:a16="http://schemas.microsoft.com/office/drawing/2014/main" id="{9A321FD7-443A-443C-88CE-C7825B8660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95919" y="1534989"/>
            <a:ext cx="3894834" cy="2352480"/>
          </a:xfrm>
          <a:prstGeom prst="rect">
            <a:avLst/>
          </a:prstGeom>
        </p:spPr>
      </p:pic>
      <p:sp>
        <p:nvSpPr>
          <p:cNvPr id="12" name="TextBox 11">
            <a:extLst>
              <a:ext uri="{FF2B5EF4-FFF2-40B4-BE49-F238E27FC236}">
                <a16:creationId xmlns:a16="http://schemas.microsoft.com/office/drawing/2014/main" id="{1848E92A-CA43-4971-A8D7-CCA564A09379}"/>
              </a:ext>
            </a:extLst>
          </p:cNvPr>
          <p:cNvSpPr txBox="1"/>
          <p:nvPr/>
        </p:nvSpPr>
        <p:spPr>
          <a:xfrm>
            <a:off x="815875" y="2537266"/>
            <a:ext cx="2284600" cy="300082"/>
          </a:xfrm>
          <a:prstGeom prst="rect">
            <a:avLst/>
          </a:prstGeom>
          <a:noFill/>
        </p:spPr>
        <p:txBody>
          <a:bodyPr wrap="none" rtlCol="0">
            <a:spAutoFit/>
          </a:bodyPr>
          <a:lstStyle/>
          <a:p>
            <a:r>
              <a:rPr lang="en-US" sz="1350" b="1">
                <a:solidFill>
                  <a:schemeClr val="accent1"/>
                </a:solidFill>
                <a:latin typeface="+mj-lt"/>
              </a:rPr>
              <a:t>Experience what’s inside.</a:t>
            </a:r>
            <a:endParaRPr lang="en-US" sz="1350" b="1">
              <a:solidFill>
                <a:schemeClr val="accent1"/>
              </a:solidFill>
              <a:latin typeface="+mj-lt"/>
              <a:cs typeface="Varela Round" panose="00000500000000000000" pitchFamily="2" charset="-79"/>
            </a:endParaRPr>
          </a:p>
        </p:txBody>
      </p:sp>
      <p:sp>
        <p:nvSpPr>
          <p:cNvPr id="14" name="TextBox 13">
            <a:extLst>
              <a:ext uri="{FF2B5EF4-FFF2-40B4-BE49-F238E27FC236}">
                <a16:creationId xmlns:a16="http://schemas.microsoft.com/office/drawing/2014/main" id="{9C2C0923-5480-45C0-96EC-2653BB019118}"/>
              </a:ext>
            </a:extLst>
          </p:cNvPr>
          <p:cNvSpPr txBox="1"/>
          <p:nvPr/>
        </p:nvSpPr>
        <p:spPr>
          <a:xfrm>
            <a:off x="811162" y="2812609"/>
            <a:ext cx="3536919"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a:t>
            </a:r>
          </a:p>
        </p:txBody>
      </p:sp>
      <p:sp>
        <p:nvSpPr>
          <p:cNvPr id="15" name="TextBox 14">
            <a:extLst>
              <a:ext uri="{FF2B5EF4-FFF2-40B4-BE49-F238E27FC236}">
                <a16:creationId xmlns:a16="http://schemas.microsoft.com/office/drawing/2014/main" id="{86913D6D-071C-4236-B526-2AE14F5C66BD}"/>
              </a:ext>
            </a:extLst>
          </p:cNvPr>
          <p:cNvSpPr txBox="1"/>
          <p:nvPr/>
        </p:nvSpPr>
        <p:spPr>
          <a:xfrm>
            <a:off x="811163" y="4310991"/>
            <a:ext cx="939681" cy="276999"/>
          </a:xfrm>
          <a:prstGeom prst="rect">
            <a:avLst/>
          </a:prstGeom>
          <a:noFill/>
        </p:spPr>
        <p:txBody>
          <a:bodyPr wrap="none" rtlCol="0">
            <a:spAutoFit/>
          </a:bodyPr>
          <a:lstStyle/>
          <a:p>
            <a:r>
              <a:rPr lang="en-US" sz="1200" b="1">
                <a:latin typeface="+mj-lt"/>
                <a:cs typeface="Varela Round" panose="00000500000000000000" pitchFamily="2" charset="-79"/>
              </a:rPr>
              <a:t>Feature 01</a:t>
            </a:r>
          </a:p>
        </p:txBody>
      </p:sp>
      <p:sp>
        <p:nvSpPr>
          <p:cNvPr id="17" name="TextBox 16">
            <a:extLst>
              <a:ext uri="{FF2B5EF4-FFF2-40B4-BE49-F238E27FC236}">
                <a16:creationId xmlns:a16="http://schemas.microsoft.com/office/drawing/2014/main" id="{E86E9910-F3FB-4CF8-A020-C20741178EAB}"/>
              </a:ext>
            </a:extLst>
          </p:cNvPr>
          <p:cNvSpPr txBox="1"/>
          <p:nvPr/>
        </p:nvSpPr>
        <p:spPr>
          <a:xfrm>
            <a:off x="811162" y="4512420"/>
            <a:ext cx="2003987" cy="484748"/>
          </a:xfrm>
          <a:prstGeom prst="rect">
            <a:avLst/>
          </a:prstGeom>
          <a:noFill/>
        </p:spPr>
        <p:txBody>
          <a:bodyPr wrap="square" rtlCol="0">
            <a:spAutoFit/>
          </a:bodyPr>
          <a:lstStyle/>
          <a:p>
            <a:pPr>
              <a:lnSpc>
                <a:spcPct val="150000"/>
              </a:lnSpc>
            </a:pPr>
            <a:r>
              <a:rPr lang="en-GB" sz="900" dirty="0"/>
              <a:t>Suitable for all categories business and </a:t>
            </a:r>
            <a:r>
              <a:rPr lang="en-GB" sz="900"/>
              <a:t>personal presentation</a:t>
            </a:r>
            <a:endParaRPr lang="en-GB" sz="900" dirty="0"/>
          </a:p>
        </p:txBody>
      </p:sp>
      <p:sp>
        <p:nvSpPr>
          <p:cNvPr id="23" name="TextBox 22">
            <a:extLst>
              <a:ext uri="{FF2B5EF4-FFF2-40B4-BE49-F238E27FC236}">
                <a16:creationId xmlns:a16="http://schemas.microsoft.com/office/drawing/2014/main" id="{23EE23C5-9A38-416F-90E1-B644C79EC04A}"/>
              </a:ext>
            </a:extLst>
          </p:cNvPr>
          <p:cNvSpPr txBox="1"/>
          <p:nvPr/>
        </p:nvSpPr>
        <p:spPr>
          <a:xfrm>
            <a:off x="3614134" y="4310991"/>
            <a:ext cx="957313" cy="276999"/>
          </a:xfrm>
          <a:prstGeom prst="rect">
            <a:avLst/>
          </a:prstGeom>
          <a:noFill/>
        </p:spPr>
        <p:txBody>
          <a:bodyPr wrap="none" rtlCol="0">
            <a:spAutoFit/>
          </a:bodyPr>
          <a:lstStyle/>
          <a:p>
            <a:r>
              <a:rPr lang="en-US" sz="1200" b="1">
                <a:latin typeface="+mj-lt"/>
                <a:cs typeface="Varela Round" panose="00000500000000000000" pitchFamily="2" charset="-79"/>
              </a:rPr>
              <a:t>Feature 02</a:t>
            </a:r>
          </a:p>
        </p:txBody>
      </p:sp>
      <p:sp>
        <p:nvSpPr>
          <p:cNvPr id="24" name="TextBox 23">
            <a:extLst>
              <a:ext uri="{FF2B5EF4-FFF2-40B4-BE49-F238E27FC236}">
                <a16:creationId xmlns:a16="http://schemas.microsoft.com/office/drawing/2014/main" id="{93373C56-0B5A-4EDD-8B72-381A3AF8C4B8}"/>
              </a:ext>
            </a:extLst>
          </p:cNvPr>
          <p:cNvSpPr txBox="1"/>
          <p:nvPr/>
        </p:nvSpPr>
        <p:spPr>
          <a:xfrm>
            <a:off x="3614133" y="4512420"/>
            <a:ext cx="2003987" cy="484748"/>
          </a:xfrm>
          <a:prstGeom prst="rect">
            <a:avLst/>
          </a:prstGeom>
          <a:noFill/>
        </p:spPr>
        <p:txBody>
          <a:bodyPr wrap="square" rtlCol="0">
            <a:spAutoFit/>
          </a:bodyPr>
          <a:lstStyle/>
          <a:p>
            <a:pPr>
              <a:lnSpc>
                <a:spcPct val="150000"/>
              </a:lnSpc>
            </a:pPr>
            <a:r>
              <a:rPr lang="en-GB" sz="900" dirty="0"/>
              <a:t>Suitable for all categories business and </a:t>
            </a:r>
            <a:r>
              <a:rPr lang="en-GB" sz="900"/>
              <a:t>personal presentation</a:t>
            </a:r>
            <a:endParaRPr lang="en-GB" sz="900" dirty="0"/>
          </a:p>
        </p:txBody>
      </p:sp>
      <p:sp>
        <p:nvSpPr>
          <p:cNvPr id="26" name="TextBox 25">
            <a:extLst>
              <a:ext uri="{FF2B5EF4-FFF2-40B4-BE49-F238E27FC236}">
                <a16:creationId xmlns:a16="http://schemas.microsoft.com/office/drawing/2014/main" id="{644EC94D-4C90-4757-882B-6CFFA2B6AE26}"/>
              </a:ext>
            </a:extLst>
          </p:cNvPr>
          <p:cNvSpPr txBox="1"/>
          <p:nvPr/>
        </p:nvSpPr>
        <p:spPr>
          <a:xfrm>
            <a:off x="6417104" y="4310991"/>
            <a:ext cx="955711" cy="276999"/>
          </a:xfrm>
          <a:prstGeom prst="rect">
            <a:avLst/>
          </a:prstGeom>
          <a:noFill/>
        </p:spPr>
        <p:txBody>
          <a:bodyPr wrap="none" rtlCol="0">
            <a:spAutoFit/>
          </a:bodyPr>
          <a:lstStyle/>
          <a:p>
            <a:r>
              <a:rPr lang="en-US" sz="1200" b="1">
                <a:latin typeface="+mj-lt"/>
                <a:cs typeface="Varela Round" panose="00000500000000000000" pitchFamily="2" charset="-79"/>
              </a:rPr>
              <a:t>Feature 03</a:t>
            </a:r>
          </a:p>
        </p:txBody>
      </p:sp>
      <p:sp>
        <p:nvSpPr>
          <p:cNvPr id="27" name="TextBox 26">
            <a:extLst>
              <a:ext uri="{FF2B5EF4-FFF2-40B4-BE49-F238E27FC236}">
                <a16:creationId xmlns:a16="http://schemas.microsoft.com/office/drawing/2014/main" id="{C9B1CB2F-8938-4FCD-8A3A-424241DC1BEA}"/>
              </a:ext>
            </a:extLst>
          </p:cNvPr>
          <p:cNvSpPr txBox="1"/>
          <p:nvPr/>
        </p:nvSpPr>
        <p:spPr>
          <a:xfrm>
            <a:off x="6417104" y="4512420"/>
            <a:ext cx="2003987" cy="484748"/>
          </a:xfrm>
          <a:prstGeom prst="rect">
            <a:avLst/>
          </a:prstGeom>
          <a:noFill/>
        </p:spPr>
        <p:txBody>
          <a:bodyPr wrap="square" rtlCol="0">
            <a:spAutoFit/>
          </a:bodyPr>
          <a:lstStyle/>
          <a:p>
            <a:pPr>
              <a:lnSpc>
                <a:spcPct val="150000"/>
              </a:lnSpc>
            </a:pPr>
            <a:r>
              <a:rPr lang="en-GB" sz="900" dirty="0"/>
              <a:t>Suitable for all categories business and </a:t>
            </a:r>
            <a:r>
              <a:rPr lang="en-GB" sz="900"/>
              <a:t>personal presentation</a:t>
            </a:r>
            <a:endParaRPr lang="en-GB" sz="900" dirty="0"/>
          </a:p>
        </p:txBody>
      </p:sp>
      <p:sp>
        <p:nvSpPr>
          <p:cNvPr id="28" name="Rectangle: Rounded Corners 27">
            <a:extLst>
              <a:ext uri="{FF2B5EF4-FFF2-40B4-BE49-F238E27FC236}">
                <a16:creationId xmlns:a16="http://schemas.microsoft.com/office/drawing/2014/main" id="{C9375AAB-B946-4711-81F3-6825FADF04F8}"/>
              </a:ext>
            </a:extLst>
          </p:cNvPr>
          <p:cNvSpPr/>
          <p:nvPr/>
        </p:nvSpPr>
        <p:spPr>
          <a:xfrm>
            <a:off x="851031" y="5104282"/>
            <a:ext cx="1837526" cy="11168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9" name="Rectangle: Rounded Corners 28">
            <a:extLst>
              <a:ext uri="{FF2B5EF4-FFF2-40B4-BE49-F238E27FC236}">
                <a16:creationId xmlns:a16="http://schemas.microsoft.com/office/drawing/2014/main" id="{721E8CE9-AA64-428D-9DA6-2562EC646E08}"/>
              </a:ext>
            </a:extLst>
          </p:cNvPr>
          <p:cNvSpPr/>
          <p:nvPr/>
        </p:nvSpPr>
        <p:spPr>
          <a:xfrm>
            <a:off x="851031" y="5104282"/>
            <a:ext cx="1588956" cy="1116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2" name="Rectangle: Rounded Corners 31">
            <a:extLst>
              <a:ext uri="{FF2B5EF4-FFF2-40B4-BE49-F238E27FC236}">
                <a16:creationId xmlns:a16="http://schemas.microsoft.com/office/drawing/2014/main" id="{92F4AC0F-141D-43DE-AC0F-C987BE181831}"/>
              </a:ext>
            </a:extLst>
          </p:cNvPr>
          <p:cNvSpPr/>
          <p:nvPr/>
        </p:nvSpPr>
        <p:spPr>
          <a:xfrm>
            <a:off x="3648918" y="5104282"/>
            <a:ext cx="1837526" cy="11168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3" name="Rectangle: Rounded Corners 32">
            <a:extLst>
              <a:ext uri="{FF2B5EF4-FFF2-40B4-BE49-F238E27FC236}">
                <a16:creationId xmlns:a16="http://schemas.microsoft.com/office/drawing/2014/main" id="{CF7F039A-67AB-4C29-BB1B-AEE1266F05F2}"/>
              </a:ext>
            </a:extLst>
          </p:cNvPr>
          <p:cNvSpPr/>
          <p:nvPr/>
        </p:nvSpPr>
        <p:spPr>
          <a:xfrm>
            <a:off x="3648918" y="5104282"/>
            <a:ext cx="1407124" cy="1116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5" name="Rectangle: Rounded Corners 34">
            <a:extLst>
              <a:ext uri="{FF2B5EF4-FFF2-40B4-BE49-F238E27FC236}">
                <a16:creationId xmlns:a16="http://schemas.microsoft.com/office/drawing/2014/main" id="{2EDF633C-378C-4E03-8C22-942A54F7D6F0}"/>
              </a:ext>
            </a:extLst>
          </p:cNvPr>
          <p:cNvSpPr/>
          <p:nvPr/>
        </p:nvSpPr>
        <p:spPr>
          <a:xfrm>
            <a:off x="6451190" y="5104282"/>
            <a:ext cx="1837526" cy="11168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6" name="Rectangle: Rounded Corners 35">
            <a:extLst>
              <a:ext uri="{FF2B5EF4-FFF2-40B4-BE49-F238E27FC236}">
                <a16:creationId xmlns:a16="http://schemas.microsoft.com/office/drawing/2014/main" id="{B9394283-C3EF-4695-A968-2F09BB902E46}"/>
              </a:ext>
            </a:extLst>
          </p:cNvPr>
          <p:cNvSpPr/>
          <p:nvPr/>
        </p:nvSpPr>
        <p:spPr>
          <a:xfrm>
            <a:off x="6451190" y="5104282"/>
            <a:ext cx="1735761" cy="11168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0" name="Freeform 37">
            <a:extLst>
              <a:ext uri="{FF2B5EF4-FFF2-40B4-BE49-F238E27FC236}">
                <a16:creationId xmlns:a16="http://schemas.microsoft.com/office/drawing/2014/main" id="{C9257543-5058-4BB4-AEB0-32EE2C4D070F}"/>
              </a:ext>
            </a:extLst>
          </p:cNvPr>
          <p:cNvSpPr/>
          <p:nvPr/>
        </p:nvSpPr>
        <p:spPr>
          <a:xfrm>
            <a:off x="0" y="3316208"/>
            <a:ext cx="521661" cy="1511745"/>
          </a:xfrm>
          <a:custGeom>
            <a:avLst/>
            <a:gdLst>
              <a:gd name="connsiteX0" fmla="*/ 539655 w 695638"/>
              <a:gd name="connsiteY0" fmla="*/ 1616364 h 2015922"/>
              <a:gd name="connsiteX1" fmla="*/ 365049 w 695638"/>
              <a:gd name="connsiteY1" fmla="*/ 1841316 h 2015922"/>
              <a:gd name="connsiteX2" fmla="*/ 140097 w 695638"/>
              <a:gd name="connsiteY2" fmla="*/ 2015922 h 2015922"/>
              <a:gd name="connsiteX3" fmla="*/ 668284 w 695638"/>
              <a:gd name="connsiteY3" fmla="*/ 1291159 h 2015922"/>
              <a:gd name="connsiteX4" fmla="*/ 650967 w 695638"/>
              <a:gd name="connsiteY4" fmla="*/ 1358964 h 2015922"/>
              <a:gd name="connsiteX5" fmla="*/ 0 w 695638"/>
              <a:gd name="connsiteY5" fmla="*/ 2009808 h 2015922"/>
              <a:gd name="connsiteX6" fmla="*/ 0 w 695638"/>
              <a:gd name="connsiteY6" fmla="*/ 1959441 h 2015922"/>
              <a:gd name="connsiteX7" fmla="*/ 695638 w 695638"/>
              <a:gd name="connsiteY7" fmla="*/ 1067371 h 2015922"/>
              <a:gd name="connsiteX8" fmla="*/ 693309 w 695638"/>
              <a:gd name="connsiteY8" fmla="*/ 1120044 h 2015922"/>
              <a:gd name="connsiteX9" fmla="*/ 0 w 695638"/>
              <a:gd name="connsiteY9" fmla="*/ 1813448 h 2015922"/>
              <a:gd name="connsiteX10" fmla="*/ 0 w 695638"/>
              <a:gd name="connsiteY10" fmla="*/ 1763009 h 2015922"/>
              <a:gd name="connsiteX11" fmla="*/ 684578 w 695638"/>
              <a:gd name="connsiteY11" fmla="*/ 881269 h 2015922"/>
              <a:gd name="connsiteX12" fmla="*/ 689962 w 695638"/>
              <a:gd name="connsiteY12" fmla="*/ 926230 h 2015922"/>
              <a:gd name="connsiteX13" fmla="*/ 0 w 695638"/>
              <a:gd name="connsiteY13" fmla="*/ 1616516 h 2015922"/>
              <a:gd name="connsiteX14" fmla="*/ 0 w 695638"/>
              <a:gd name="connsiteY14" fmla="*/ 1566158 h 2015922"/>
              <a:gd name="connsiteX15" fmla="*/ 649367 w 695638"/>
              <a:gd name="connsiteY15" fmla="*/ 720631 h 2015922"/>
              <a:gd name="connsiteX16" fmla="*/ 660135 w 695638"/>
              <a:gd name="connsiteY16" fmla="*/ 760062 h 2015922"/>
              <a:gd name="connsiteX17" fmla="*/ 0 w 695638"/>
              <a:gd name="connsiteY17" fmla="*/ 1420266 h 2015922"/>
              <a:gd name="connsiteX18" fmla="*/ 0 w 695638"/>
              <a:gd name="connsiteY18" fmla="*/ 1369930 h 2015922"/>
              <a:gd name="connsiteX19" fmla="*/ 596547 w 695638"/>
              <a:gd name="connsiteY19" fmla="*/ 577454 h 2015922"/>
              <a:gd name="connsiteX20" fmla="*/ 611099 w 695638"/>
              <a:gd name="connsiteY20" fmla="*/ 612520 h 2015922"/>
              <a:gd name="connsiteX21" fmla="*/ 0 w 695638"/>
              <a:gd name="connsiteY21" fmla="*/ 1223438 h 2015922"/>
              <a:gd name="connsiteX22" fmla="*/ 0 w 695638"/>
              <a:gd name="connsiteY22" fmla="*/ 1173769 h 2015922"/>
              <a:gd name="connsiteX23" fmla="*/ 528015 w 695638"/>
              <a:gd name="connsiteY23" fmla="*/ 448827 h 2015922"/>
              <a:gd name="connsiteX24" fmla="*/ 546784 w 695638"/>
              <a:gd name="connsiteY24" fmla="*/ 480402 h 2015922"/>
              <a:gd name="connsiteX25" fmla="*/ 0 w 695638"/>
              <a:gd name="connsiteY25" fmla="*/ 1027185 h 2015922"/>
              <a:gd name="connsiteX26" fmla="*/ 0 w 695638"/>
              <a:gd name="connsiteY26" fmla="*/ 976842 h 2015922"/>
              <a:gd name="connsiteX27" fmla="*/ 446240 w 695638"/>
              <a:gd name="connsiteY27" fmla="*/ 333295 h 2015922"/>
              <a:gd name="connsiteX28" fmla="*/ 468212 w 695638"/>
              <a:gd name="connsiteY28" fmla="*/ 362395 h 2015922"/>
              <a:gd name="connsiteX29" fmla="*/ 0 w 695638"/>
              <a:gd name="connsiteY29" fmla="*/ 830693 h 2015922"/>
              <a:gd name="connsiteX30" fmla="*/ 0 w 695638"/>
              <a:gd name="connsiteY30" fmla="*/ 779862 h 2015922"/>
              <a:gd name="connsiteX31" fmla="*/ 352390 w 695638"/>
              <a:gd name="connsiteY31" fmla="*/ 231732 h 2015922"/>
              <a:gd name="connsiteX32" fmla="*/ 365049 w 695638"/>
              <a:gd name="connsiteY32" fmla="*/ 244100 h 2015922"/>
              <a:gd name="connsiteX33" fmla="*/ 377561 w 695638"/>
              <a:gd name="connsiteY33" fmla="*/ 256904 h 2015922"/>
              <a:gd name="connsiteX34" fmla="*/ 0 w 695638"/>
              <a:gd name="connsiteY34" fmla="*/ 634397 h 2015922"/>
              <a:gd name="connsiteX35" fmla="*/ 0 w 695638"/>
              <a:gd name="connsiteY35" fmla="*/ 583993 h 2015922"/>
              <a:gd name="connsiteX36" fmla="*/ 245735 w 695638"/>
              <a:gd name="connsiteY36" fmla="*/ 140647 h 2015922"/>
              <a:gd name="connsiteX37" fmla="*/ 274835 w 695638"/>
              <a:gd name="connsiteY37" fmla="*/ 162762 h 2015922"/>
              <a:gd name="connsiteX38" fmla="*/ 0 w 695638"/>
              <a:gd name="connsiteY38" fmla="*/ 437597 h 2015922"/>
              <a:gd name="connsiteX39" fmla="*/ 0 w 695638"/>
              <a:gd name="connsiteY39" fmla="*/ 386494 h 2015922"/>
              <a:gd name="connsiteX40" fmla="*/ 128167 w 695638"/>
              <a:gd name="connsiteY40" fmla="*/ 62365 h 2015922"/>
              <a:gd name="connsiteX41" fmla="*/ 159886 w 695638"/>
              <a:gd name="connsiteY41" fmla="*/ 81281 h 2015922"/>
              <a:gd name="connsiteX42" fmla="*/ 0 w 695638"/>
              <a:gd name="connsiteY42" fmla="*/ 241167 h 2015922"/>
              <a:gd name="connsiteX43" fmla="*/ 0 w 695638"/>
              <a:gd name="connsiteY43" fmla="*/ 190544 h 2015922"/>
              <a:gd name="connsiteX44" fmla="*/ 0 w 695638"/>
              <a:gd name="connsiteY44" fmla="*/ 0 h 2015922"/>
              <a:gd name="connsiteX45" fmla="*/ 31551 w 695638"/>
              <a:gd name="connsiteY45" fmla="*/ 13037 h 2015922"/>
              <a:gd name="connsiteX46" fmla="*/ 0 w 695638"/>
              <a:gd name="connsiteY46" fmla="*/ 44573 h 2015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95638" h="2015922">
                <a:moveTo>
                  <a:pt x="539655" y="1616364"/>
                </a:moveTo>
                <a:cubicBezTo>
                  <a:pt x="491249" y="1698463"/>
                  <a:pt x="432575" y="1774056"/>
                  <a:pt x="365049" y="1841316"/>
                </a:cubicBezTo>
                <a:cubicBezTo>
                  <a:pt x="297714" y="1908753"/>
                  <a:pt x="222131" y="1967420"/>
                  <a:pt x="140097" y="2015922"/>
                </a:cubicBezTo>
                <a:close/>
                <a:moveTo>
                  <a:pt x="668284" y="1291159"/>
                </a:moveTo>
                <a:cubicBezTo>
                  <a:pt x="663190" y="1313858"/>
                  <a:pt x="657370" y="1336557"/>
                  <a:pt x="650967" y="1358964"/>
                </a:cubicBezTo>
                <a:lnTo>
                  <a:pt x="0" y="2009808"/>
                </a:lnTo>
                <a:lnTo>
                  <a:pt x="0" y="1959441"/>
                </a:lnTo>
                <a:close/>
                <a:moveTo>
                  <a:pt x="695638" y="1067371"/>
                </a:moveTo>
                <a:cubicBezTo>
                  <a:pt x="695201" y="1084976"/>
                  <a:pt x="694474" y="1102582"/>
                  <a:pt x="693309" y="1120044"/>
                </a:cubicBezTo>
                <a:lnTo>
                  <a:pt x="0" y="1813448"/>
                </a:lnTo>
                <a:lnTo>
                  <a:pt x="0" y="1763009"/>
                </a:lnTo>
                <a:close/>
                <a:moveTo>
                  <a:pt x="684578" y="881269"/>
                </a:moveTo>
                <a:cubicBezTo>
                  <a:pt x="686616" y="896256"/>
                  <a:pt x="688506" y="911678"/>
                  <a:pt x="689962" y="926230"/>
                </a:cubicBezTo>
                <a:lnTo>
                  <a:pt x="0" y="1616516"/>
                </a:lnTo>
                <a:lnTo>
                  <a:pt x="0" y="1566158"/>
                </a:lnTo>
                <a:close/>
                <a:moveTo>
                  <a:pt x="649367" y="720631"/>
                </a:moveTo>
                <a:cubicBezTo>
                  <a:pt x="653150" y="733725"/>
                  <a:pt x="656787" y="746966"/>
                  <a:pt x="660135" y="760062"/>
                </a:cubicBezTo>
                <a:lnTo>
                  <a:pt x="0" y="1420266"/>
                </a:lnTo>
                <a:lnTo>
                  <a:pt x="0" y="1369930"/>
                </a:lnTo>
                <a:close/>
                <a:moveTo>
                  <a:pt x="596547" y="577454"/>
                </a:moveTo>
                <a:cubicBezTo>
                  <a:pt x="601204" y="589094"/>
                  <a:pt x="606296" y="600735"/>
                  <a:pt x="611099" y="612520"/>
                </a:cubicBezTo>
                <a:lnTo>
                  <a:pt x="0" y="1223438"/>
                </a:lnTo>
                <a:lnTo>
                  <a:pt x="0" y="1173769"/>
                </a:lnTo>
                <a:close/>
                <a:moveTo>
                  <a:pt x="528015" y="448827"/>
                </a:moveTo>
                <a:cubicBezTo>
                  <a:pt x="534416" y="459304"/>
                  <a:pt x="540674" y="469779"/>
                  <a:pt x="546784" y="480402"/>
                </a:cubicBezTo>
                <a:lnTo>
                  <a:pt x="0" y="1027185"/>
                </a:lnTo>
                <a:lnTo>
                  <a:pt x="0" y="976842"/>
                </a:lnTo>
                <a:close/>
                <a:moveTo>
                  <a:pt x="446240" y="333295"/>
                </a:moveTo>
                <a:cubicBezTo>
                  <a:pt x="453662" y="343480"/>
                  <a:pt x="461082" y="352937"/>
                  <a:pt x="468212" y="362395"/>
                </a:cubicBezTo>
                <a:lnTo>
                  <a:pt x="0" y="830693"/>
                </a:lnTo>
                <a:lnTo>
                  <a:pt x="0" y="779862"/>
                </a:lnTo>
                <a:close/>
                <a:moveTo>
                  <a:pt x="352390" y="231732"/>
                </a:moveTo>
                <a:lnTo>
                  <a:pt x="365049" y="244100"/>
                </a:lnTo>
                <a:lnTo>
                  <a:pt x="377561" y="256904"/>
                </a:lnTo>
                <a:lnTo>
                  <a:pt x="0" y="634397"/>
                </a:lnTo>
                <a:lnTo>
                  <a:pt x="0" y="583993"/>
                </a:lnTo>
                <a:close/>
                <a:moveTo>
                  <a:pt x="245735" y="140647"/>
                </a:moveTo>
                <a:cubicBezTo>
                  <a:pt x="256066" y="148212"/>
                  <a:pt x="265524" y="155197"/>
                  <a:pt x="274835" y="162762"/>
                </a:cubicBezTo>
                <a:lnTo>
                  <a:pt x="0" y="437597"/>
                </a:lnTo>
                <a:lnTo>
                  <a:pt x="0" y="386494"/>
                </a:lnTo>
                <a:close/>
                <a:moveTo>
                  <a:pt x="128167" y="62365"/>
                </a:moveTo>
                <a:cubicBezTo>
                  <a:pt x="138788" y="68476"/>
                  <a:pt x="149410" y="74733"/>
                  <a:pt x="159886" y="81281"/>
                </a:cubicBezTo>
                <a:lnTo>
                  <a:pt x="0" y="241167"/>
                </a:lnTo>
                <a:lnTo>
                  <a:pt x="0" y="190544"/>
                </a:lnTo>
                <a:close/>
                <a:moveTo>
                  <a:pt x="0" y="0"/>
                </a:moveTo>
                <a:lnTo>
                  <a:pt x="31551" y="13037"/>
                </a:lnTo>
                <a:lnTo>
                  <a:pt x="0" y="44573"/>
                </a:lnTo>
                <a:close/>
              </a:path>
            </a:pathLst>
          </a:custGeom>
          <a:solidFill>
            <a:schemeClr val="accent5"/>
          </a:solidFill>
          <a:ln w="8826" cap="flat">
            <a:noFill/>
            <a:prstDash val="solid"/>
            <a:miter/>
          </a:ln>
        </p:spPr>
        <p:txBody>
          <a:bodyPr rtlCol="0" anchor="ctr"/>
          <a:lstStyle/>
          <a:p>
            <a:endParaRPr lang="en-US" sz="1349"/>
          </a:p>
        </p:txBody>
      </p:sp>
      <p:sp>
        <p:nvSpPr>
          <p:cNvPr id="44" name="Freeform 41">
            <a:extLst>
              <a:ext uri="{FF2B5EF4-FFF2-40B4-BE49-F238E27FC236}">
                <a16:creationId xmlns:a16="http://schemas.microsoft.com/office/drawing/2014/main" id="{BDA92588-5974-4A5B-8C0E-68B67C9E671E}"/>
              </a:ext>
            </a:extLst>
          </p:cNvPr>
          <p:cNvSpPr/>
          <p:nvPr/>
        </p:nvSpPr>
        <p:spPr>
          <a:xfrm>
            <a:off x="2109735" y="0"/>
            <a:ext cx="660504" cy="207308"/>
          </a:xfrm>
          <a:custGeom>
            <a:avLst/>
            <a:gdLst>
              <a:gd name="connsiteX0" fmla="*/ 0 w 787087"/>
              <a:gd name="connsiteY0" fmla="*/ 0 h 247038"/>
              <a:gd name="connsiteX1" fmla="*/ 45335 w 787087"/>
              <a:gd name="connsiteY1" fmla="*/ 0 h 247038"/>
              <a:gd name="connsiteX2" fmla="*/ 56763 w 787087"/>
              <a:gd name="connsiteY2" fmla="*/ 12462 h 247038"/>
              <a:gd name="connsiteX3" fmla="*/ 195839 w 787087"/>
              <a:gd name="connsiteY3" fmla="*/ 33895 h 247038"/>
              <a:gd name="connsiteX4" fmla="*/ 407339 w 787087"/>
              <a:gd name="connsiteY4" fmla="*/ 104948 h 247038"/>
              <a:gd name="connsiteX5" fmla="*/ 579932 w 787087"/>
              <a:gd name="connsiteY5" fmla="*/ 162931 h 247038"/>
              <a:gd name="connsiteX6" fmla="*/ 787087 w 787087"/>
              <a:gd name="connsiteY6" fmla="*/ 228011 h 247038"/>
              <a:gd name="connsiteX7" fmla="*/ 759130 w 787087"/>
              <a:gd name="connsiteY7" fmla="*/ 247038 h 247038"/>
              <a:gd name="connsiteX8" fmla="*/ 590731 w 787087"/>
              <a:gd name="connsiteY8" fmla="*/ 194978 h 247038"/>
              <a:gd name="connsiteX9" fmla="*/ 379382 w 787087"/>
              <a:gd name="connsiteY9" fmla="*/ 123975 h 247038"/>
              <a:gd name="connsiteX10" fmla="*/ 206637 w 787087"/>
              <a:gd name="connsiteY10" fmla="*/ 65941 h 247038"/>
              <a:gd name="connsiteX11" fmla="*/ 36566 w 787087"/>
              <a:gd name="connsiteY11" fmla="*/ 39267 h 24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7087" h="247038">
                <a:moveTo>
                  <a:pt x="0" y="0"/>
                </a:moveTo>
                <a:lnTo>
                  <a:pt x="45335" y="0"/>
                </a:lnTo>
                <a:lnTo>
                  <a:pt x="56763" y="12462"/>
                </a:lnTo>
                <a:cubicBezTo>
                  <a:pt x="95487" y="42331"/>
                  <a:pt x="147829" y="51485"/>
                  <a:pt x="195839" y="33895"/>
                </a:cubicBezTo>
                <a:cubicBezTo>
                  <a:pt x="274289" y="6071"/>
                  <a:pt x="361599" y="35403"/>
                  <a:pt x="407339" y="104948"/>
                </a:cubicBezTo>
                <a:cubicBezTo>
                  <a:pt x="444206" y="162293"/>
                  <a:pt x="515921" y="186385"/>
                  <a:pt x="579932" y="162931"/>
                </a:cubicBezTo>
                <a:cubicBezTo>
                  <a:pt x="655768" y="135907"/>
                  <a:pt x="740331" y="162473"/>
                  <a:pt x="787087" y="228011"/>
                </a:cubicBezTo>
                <a:lnTo>
                  <a:pt x="759130" y="247038"/>
                </a:lnTo>
                <a:cubicBezTo>
                  <a:pt x="721166" y="193689"/>
                  <a:pt x="652182" y="172362"/>
                  <a:pt x="590731" y="194978"/>
                </a:cubicBezTo>
                <a:cubicBezTo>
                  <a:pt x="512336" y="222793"/>
                  <a:pt x="425080" y="193480"/>
                  <a:pt x="379382" y="123975"/>
                </a:cubicBezTo>
                <a:cubicBezTo>
                  <a:pt x="342513" y="66543"/>
                  <a:pt x="270703" y="42418"/>
                  <a:pt x="206637" y="65941"/>
                </a:cubicBezTo>
                <a:cubicBezTo>
                  <a:pt x="147841" y="86803"/>
                  <a:pt x="84061" y="75530"/>
                  <a:pt x="36566" y="39267"/>
                </a:cubicBezTo>
                <a:close/>
              </a:path>
            </a:pathLst>
          </a:custGeom>
          <a:solidFill>
            <a:schemeClr val="accent4"/>
          </a:solidFill>
          <a:ln w="8826" cap="flat">
            <a:noFill/>
            <a:prstDash val="solid"/>
            <a:miter/>
          </a:ln>
        </p:spPr>
        <p:txBody>
          <a:bodyPr rtlCol="0" anchor="ctr"/>
          <a:lstStyle/>
          <a:p>
            <a:endParaRPr lang="en-US" sz="1349"/>
          </a:p>
        </p:txBody>
      </p:sp>
      <p:sp>
        <p:nvSpPr>
          <p:cNvPr id="48" name="Freeform 45">
            <a:extLst>
              <a:ext uri="{FF2B5EF4-FFF2-40B4-BE49-F238E27FC236}">
                <a16:creationId xmlns:a16="http://schemas.microsoft.com/office/drawing/2014/main" id="{6B8C683D-EB4D-4805-85E2-0F788CE9C293}"/>
              </a:ext>
            </a:extLst>
          </p:cNvPr>
          <p:cNvSpPr/>
          <p:nvPr/>
        </p:nvSpPr>
        <p:spPr>
          <a:xfrm>
            <a:off x="5682543" y="6610825"/>
            <a:ext cx="623452" cy="247175"/>
          </a:xfrm>
          <a:custGeom>
            <a:avLst/>
            <a:gdLst>
              <a:gd name="connsiteX0" fmla="*/ 889152 w 948687"/>
              <a:gd name="connsiteY0" fmla="*/ 630 h 376118"/>
              <a:gd name="connsiteX1" fmla="*/ 948687 w 948687"/>
              <a:gd name="connsiteY1" fmla="*/ 5465 h 376118"/>
              <a:gd name="connsiteX2" fmla="*/ 939626 w 948687"/>
              <a:gd name="connsiteY2" fmla="*/ 38648 h 376118"/>
              <a:gd name="connsiteX3" fmla="*/ 774968 w 948687"/>
              <a:gd name="connsiteY3" fmla="*/ 109590 h 376118"/>
              <a:gd name="connsiteX4" fmla="*/ 564574 w 948687"/>
              <a:gd name="connsiteY4" fmla="*/ 194244 h 376118"/>
              <a:gd name="connsiteX5" fmla="*/ 392610 w 948687"/>
              <a:gd name="connsiteY5" fmla="*/ 263435 h 376118"/>
              <a:gd name="connsiteX6" fmla="*/ 182214 w 948687"/>
              <a:gd name="connsiteY6" fmla="*/ 348089 h 376118"/>
              <a:gd name="connsiteX7" fmla="*/ 46506 w 948687"/>
              <a:gd name="connsiteY7" fmla="*/ 374612 h 376118"/>
              <a:gd name="connsiteX8" fmla="*/ 45172 w 948687"/>
              <a:gd name="connsiteY8" fmla="*/ 376118 h 376118"/>
              <a:gd name="connsiteX9" fmla="*/ 0 w 948687"/>
              <a:gd name="connsiteY9" fmla="*/ 376118 h 376118"/>
              <a:gd name="connsiteX10" fmla="*/ 24386 w 948687"/>
              <a:gd name="connsiteY10" fmla="*/ 348575 h 376118"/>
              <a:gd name="connsiteX11" fmla="*/ 191276 w 948687"/>
              <a:gd name="connsiteY11" fmla="*/ 314906 h 376118"/>
              <a:gd name="connsiteX12" fmla="*/ 363091 w 948687"/>
              <a:gd name="connsiteY12" fmla="*/ 245775 h 376118"/>
              <a:gd name="connsiteX13" fmla="*/ 573636 w 948687"/>
              <a:gd name="connsiteY13" fmla="*/ 161061 h 376118"/>
              <a:gd name="connsiteX14" fmla="*/ 745450 w 948687"/>
              <a:gd name="connsiteY14" fmla="*/ 91931 h 376118"/>
              <a:gd name="connsiteX15" fmla="*/ 889152 w 948687"/>
              <a:gd name="connsiteY15" fmla="*/ 630 h 376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48687" h="376118">
                <a:moveTo>
                  <a:pt x="889152" y="630"/>
                </a:moveTo>
                <a:cubicBezTo>
                  <a:pt x="908741" y="-1001"/>
                  <a:pt x="928824" y="510"/>
                  <a:pt x="948687" y="5465"/>
                </a:cubicBezTo>
                <a:lnTo>
                  <a:pt x="939626" y="38648"/>
                </a:lnTo>
                <a:cubicBezTo>
                  <a:pt x="875022" y="22450"/>
                  <a:pt x="807571" y="51511"/>
                  <a:pt x="774968" y="109590"/>
                </a:cubicBezTo>
                <a:cubicBezTo>
                  <a:pt x="732692" y="182883"/>
                  <a:pt x="645830" y="217833"/>
                  <a:pt x="564574" y="194244"/>
                </a:cubicBezTo>
                <a:cubicBezTo>
                  <a:pt x="498122" y="174164"/>
                  <a:pt x="426637" y="202926"/>
                  <a:pt x="392610" y="263435"/>
                </a:cubicBezTo>
                <a:cubicBezTo>
                  <a:pt x="350333" y="336728"/>
                  <a:pt x="263471" y="371677"/>
                  <a:pt x="182214" y="348089"/>
                </a:cubicBezTo>
                <a:cubicBezTo>
                  <a:pt x="134408" y="333603"/>
                  <a:pt x="83767" y="344468"/>
                  <a:pt x="46506" y="374612"/>
                </a:cubicBezTo>
                <a:lnTo>
                  <a:pt x="45172" y="376118"/>
                </a:lnTo>
                <a:lnTo>
                  <a:pt x="0" y="376118"/>
                </a:lnTo>
                <a:lnTo>
                  <a:pt x="24386" y="348575"/>
                </a:lnTo>
                <a:cubicBezTo>
                  <a:pt x="70165" y="311403"/>
                  <a:pt x="132317" y="297704"/>
                  <a:pt x="191276" y="314906"/>
                </a:cubicBezTo>
                <a:cubicBezTo>
                  <a:pt x="257670" y="334920"/>
                  <a:pt x="329060" y="306196"/>
                  <a:pt x="363091" y="245775"/>
                </a:cubicBezTo>
                <a:cubicBezTo>
                  <a:pt x="405406" y="172439"/>
                  <a:pt x="492321" y="137468"/>
                  <a:pt x="573636" y="161061"/>
                </a:cubicBezTo>
                <a:cubicBezTo>
                  <a:pt x="640028" y="181075"/>
                  <a:pt x="711420" y="152350"/>
                  <a:pt x="745450" y="91931"/>
                </a:cubicBezTo>
                <a:cubicBezTo>
                  <a:pt x="776064" y="38688"/>
                  <a:pt x="830385" y="5523"/>
                  <a:pt x="889152" y="630"/>
                </a:cubicBezTo>
                <a:close/>
              </a:path>
            </a:pathLst>
          </a:custGeom>
          <a:solidFill>
            <a:schemeClr val="accent6"/>
          </a:solidFill>
          <a:ln w="8826" cap="flat">
            <a:noFill/>
            <a:prstDash val="solid"/>
            <a:miter/>
          </a:ln>
        </p:spPr>
        <p:txBody>
          <a:bodyPr rtlCol="0" anchor="ctr"/>
          <a:lstStyle/>
          <a:p>
            <a:endParaRPr lang="en-US" sz="1349"/>
          </a:p>
        </p:txBody>
      </p:sp>
      <p:sp>
        <p:nvSpPr>
          <p:cNvPr id="4" name="Title 3">
            <a:extLst>
              <a:ext uri="{FF2B5EF4-FFF2-40B4-BE49-F238E27FC236}">
                <a16:creationId xmlns:a16="http://schemas.microsoft.com/office/drawing/2014/main" id="{13BC03DB-FE2E-414B-B4C0-9568D9F16AC7}"/>
              </a:ext>
            </a:extLst>
          </p:cNvPr>
          <p:cNvSpPr>
            <a:spLocks noGrp="1"/>
          </p:cNvSpPr>
          <p:nvPr>
            <p:ph type="title"/>
          </p:nvPr>
        </p:nvSpPr>
        <p:spPr/>
        <p:txBody>
          <a:bodyPr/>
          <a:lstStyle/>
          <a:p>
            <a:r>
              <a:rPr lang="en-US"/>
              <a:t>Device Mockup</a:t>
            </a:r>
          </a:p>
        </p:txBody>
      </p:sp>
      <p:sp>
        <p:nvSpPr>
          <p:cNvPr id="52" name="Freeform: Shape 51">
            <a:extLst>
              <a:ext uri="{FF2B5EF4-FFF2-40B4-BE49-F238E27FC236}">
                <a16:creationId xmlns:a16="http://schemas.microsoft.com/office/drawing/2014/main" id="{D42F24AA-08BF-4A5C-8D03-4CDB55DA8CDA}"/>
              </a:ext>
            </a:extLst>
          </p:cNvPr>
          <p:cNvSpPr/>
          <p:nvPr/>
        </p:nvSpPr>
        <p:spPr>
          <a:xfrm rot="19966349">
            <a:off x="4272063" y="1682052"/>
            <a:ext cx="221012" cy="190282"/>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3"/>
          </a:solidFill>
          <a:ln w="8572"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51428005-63FD-4F4D-B87B-4649819AA111}"/>
              </a:ext>
            </a:extLst>
          </p:cNvPr>
          <p:cNvSpPr/>
          <p:nvPr/>
        </p:nvSpPr>
        <p:spPr>
          <a:xfrm>
            <a:off x="1704560" y="3898869"/>
            <a:ext cx="169613" cy="132264"/>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6"/>
          </a:solidFill>
          <a:ln w="8572" cap="flat">
            <a:noFill/>
            <a:prstDash val="solid"/>
            <a:miter/>
          </a:ln>
        </p:spPr>
        <p:txBody>
          <a:bodyPr rtlCol="0" anchor="ctr"/>
          <a:lstStyle/>
          <a:p>
            <a:endParaRPr lang="en-US" sz="1349"/>
          </a:p>
        </p:txBody>
      </p:sp>
    </p:spTree>
    <p:extLst>
      <p:ext uri="{BB962C8B-B14F-4D97-AF65-F5344CB8AC3E}">
        <p14:creationId xmlns:p14="http://schemas.microsoft.com/office/powerpoint/2010/main" val="29820622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500"/>
                                        <p:tgtEl>
                                          <p:spTgt spid="4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500"/>
                                        <p:tgtEl>
                                          <p:spTgt spid="5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500"/>
                                        <p:tgtEl>
                                          <p:spTgt spid="5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000"/>
                            </p:stCondLst>
                            <p:childTnLst>
                              <p:par>
                                <p:cTn id="29" presetID="2" presetClass="entr" presetSubtype="2"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1+#ppt_w/2"/>
                                          </p:val>
                                        </p:tav>
                                        <p:tav tm="100000">
                                          <p:val>
                                            <p:strVal val="#ppt_x"/>
                                          </p:val>
                                        </p:tav>
                                      </p:tavLst>
                                    </p:anim>
                                    <p:anim calcmode="lin" valueType="num">
                                      <p:cBhvr additive="base">
                                        <p:cTn id="32" dur="500" fill="hold"/>
                                        <p:tgtEl>
                                          <p:spTgt spid="3"/>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left)">
                                      <p:cBhvr>
                                        <p:cTn id="36" dur="500"/>
                                        <p:tgtEl>
                                          <p:spTgt spid="4"/>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par>
                          <p:cTn id="41" fill="hold">
                            <p:stCondLst>
                              <p:cond delay="4500"/>
                            </p:stCondLst>
                            <p:childTnLst>
                              <p:par>
                                <p:cTn id="42" presetID="22" presetClass="entr" presetSubtype="1"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up)">
                                      <p:cBhvr>
                                        <p:cTn id="44" dur="500"/>
                                        <p:tgtEl>
                                          <p:spTgt spid="14"/>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left)">
                                      <p:cBhvr>
                                        <p:cTn id="56" dur="500"/>
                                        <p:tgtEl>
                                          <p:spTgt spid="28"/>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wipe(left)">
                                      <p:cBhvr>
                                        <p:cTn id="60" dur="500"/>
                                        <p:tgtEl>
                                          <p:spTgt spid="29"/>
                                        </p:tgtEl>
                                      </p:cBhvr>
                                    </p:animEffect>
                                  </p:childTnLst>
                                </p:cTn>
                              </p:par>
                            </p:childTnLst>
                          </p:cTn>
                        </p:par>
                        <p:par>
                          <p:cTn id="61" fill="hold">
                            <p:stCondLst>
                              <p:cond delay="7000"/>
                            </p:stCondLst>
                            <p:childTnLst>
                              <p:par>
                                <p:cTn id="62" presetID="22" presetClass="entr" presetSubtype="8"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wipe(left)">
                                      <p:cBhvr>
                                        <p:cTn id="64" dur="500"/>
                                        <p:tgtEl>
                                          <p:spTgt spid="23"/>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wipe(left)">
                                      <p:cBhvr>
                                        <p:cTn id="68" dur="500"/>
                                        <p:tgtEl>
                                          <p:spTgt spid="24"/>
                                        </p:tgtEl>
                                      </p:cBhvr>
                                    </p:animEffect>
                                  </p:childTnLst>
                                </p:cTn>
                              </p:par>
                            </p:childTnLst>
                          </p:cTn>
                        </p:par>
                        <p:par>
                          <p:cTn id="69" fill="hold">
                            <p:stCondLst>
                              <p:cond delay="8000"/>
                            </p:stCondLst>
                            <p:childTnLst>
                              <p:par>
                                <p:cTn id="70" presetID="22" presetClass="entr" presetSubtype="8"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wipe(left)">
                                      <p:cBhvr>
                                        <p:cTn id="72" dur="500"/>
                                        <p:tgtEl>
                                          <p:spTgt spid="32"/>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wipe(left)">
                                      <p:cBhvr>
                                        <p:cTn id="76" dur="500"/>
                                        <p:tgtEl>
                                          <p:spTgt spid="33"/>
                                        </p:tgtEl>
                                      </p:cBhvr>
                                    </p:animEffect>
                                  </p:childTnLst>
                                </p:cTn>
                              </p:par>
                            </p:childTnLst>
                          </p:cTn>
                        </p:par>
                        <p:par>
                          <p:cTn id="77" fill="hold">
                            <p:stCondLst>
                              <p:cond delay="9000"/>
                            </p:stCondLst>
                            <p:childTnLst>
                              <p:par>
                                <p:cTn id="78" presetID="22" presetClass="entr" presetSubtype="8" fill="hold" grpId="0" nodeType="after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wipe(left)">
                                      <p:cBhvr>
                                        <p:cTn id="80" dur="500"/>
                                        <p:tgtEl>
                                          <p:spTgt spid="26"/>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wipe(left)">
                                      <p:cBhvr>
                                        <p:cTn id="84" dur="500"/>
                                        <p:tgtEl>
                                          <p:spTgt spid="27"/>
                                        </p:tgtEl>
                                      </p:cBhvr>
                                    </p:animEffect>
                                  </p:childTnLst>
                                </p:cTn>
                              </p:par>
                            </p:childTnLst>
                          </p:cTn>
                        </p:par>
                        <p:par>
                          <p:cTn id="85" fill="hold">
                            <p:stCondLst>
                              <p:cond delay="10000"/>
                            </p:stCondLst>
                            <p:childTnLst>
                              <p:par>
                                <p:cTn id="86" presetID="22" presetClass="entr" presetSubtype="8" fill="hold" grpId="0" nodeType="after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wipe(left)">
                                      <p:cBhvr>
                                        <p:cTn id="88" dur="500"/>
                                        <p:tgtEl>
                                          <p:spTgt spid="35"/>
                                        </p:tgtEl>
                                      </p:cBhvr>
                                    </p:animEffect>
                                  </p:childTnLst>
                                </p:cTn>
                              </p:par>
                            </p:childTnLst>
                          </p:cTn>
                        </p:par>
                        <p:par>
                          <p:cTn id="89" fill="hold">
                            <p:stCondLst>
                              <p:cond delay="10500"/>
                            </p:stCondLst>
                            <p:childTnLst>
                              <p:par>
                                <p:cTn id="90" presetID="22" presetClass="entr" presetSubtype="8" fill="hold" grpId="0" nodeType="afterEffect">
                                  <p:stCondLst>
                                    <p:cond delay="0"/>
                                  </p:stCondLst>
                                  <p:childTnLst>
                                    <p:set>
                                      <p:cBhvr>
                                        <p:cTn id="91" dur="1" fill="hold">
                                          <p:stCondLst>
                                            <p:cond delay="0"/>
                                          </p:stCondLst>
                                        </p:cTn>
                                        <p:tgtEl>
                                          <p:spTgt spid="36"/>
                                        </p:tgtEl>
                                        <p:attrNameLst>
                                          <p:attrName>style.visibility</p:attrName>
                                        </p:attrNameLst>
                                      </p:cBhvr>
                                      <p:to>
                                        <p:strVal val="visible"/>
                                      </p:to>
                                    </p:set>
                                    <p:animEffect transition="in" filter="wipe(left)">
                                      <p:cBhvr>
                                        <p:cTn id="9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P spid="14" grpId="0"/>
      <p:bldP spid="15" grpId="0"/>
      <p:bldP spid="17" grpId="0"/>
      <p:bldP spid="23" grpId="0"/>
      <p:bldP spid="24" grpId="0"/>
      <p:bldP spid="26" grpId="0"/>
      <p:bldP spid="27" grpId="0"/>
      <p:bldP spid="28" grpId="0" animBg="1"/>
      <p:bldP spid="29" grpId="0" animBg="1"/>
      <p:bldP spid="32" grpId="0" animBg="1"/>
      <p:bldP spid="33" grpId="0" animBg="1"/>
      <p:bldP spid="35" grpId="0" animBg="1"/>
      <p:bldP spid="36" grpId="0" animBg="1"/>
      <p:bldP spid="40" grpId="0" animBg="1"/>
      <p:bldP spid="44" grpId="0" animBg="1"/>
      <p:bldP spid="48" grpId="0" animBg="1"/>
      <p:bldP spid="4" grpId="0"/>
      <p:bldP spid="52" grpId="0" animBg="1"/>
      <p:bldP spid="5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0E7BB9E-461C-40EC-A384-A4A0F154F225}"/>
              </a:ext>
            </a:extLst>
          </p:cNvPr>
          <p:cNvSpPr/>
          <p:nvPr/>
        </p:nvSpPr>
        <p:spPr>
          <a:xfrm>
            <a:off x="3812485" y="1564580"/>
            <a:ext cx="4695112" cy="32105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 name="PsHolder2">
            <a:extLst>
              <a:ext uri="{FF2B5EF4-FFF2-40B4-BE49-F238E27FC236}">
                <a16:creationId xmlns:a16="http://schemas.microsoft.com/office/drawing/2014/main" id="{A9C26C06-FA25-485B-B36F-7E634662EEDE}"/>
              </a:ext>
            </a:extLst>
          </p:cNvPr>
          <p:cNvSpPr>
            <a:spLocks noGrp="1"/>
          </p:cNvSpPr>
          <p:nvPr>
            <p:ph type="pic" sz="quarter" idx="11"/>
          </p:nvPr>
        </p:nvSpPr>
        <p:spPr/>
      </p:sp>
      <p:sp>
        <p:nvSpPr>
          <p:cNvPr id="11" name="TextBox 10">
            <a:extLst>
              <a:ext uri="{FF2B5EF4-FFF2-40B4-BE49-F238E27FC236}">
                <a16:creationId xmlns:a16="http://schemas.microsoft.com/office/drawing/2014/main" id="{7D6B8827-018B-4051-A889-A1B13A9F707A}"/>
              </a:ext>
            </a:extLst>
          </p:cNvPr>
          <p:cNvSpPr txBox="1"/>
          <p:nvPr/>
        </p:nvSpPr>
        <p:spPr>
          <a:xfrm>
            <a:off x="4259199" y="2126004"/>
            <a:ext cx="2800767" cy="830997"/>
          </a:xfrm>
          <a:prstGeom prst="rect">
            <a:avLst/>
          </a:prstGeom>
          <a:noFill/>
        </p:spPr>
        <p:txBody>
          <a:bodyPr wrap="none" rtlCol="0">
            <a:spAutoFit/>
          </a:bodyPr>
          <a:lstStyle/>
          <a:p>
            <a:r>
              <a:rPr lang="en-US" sz="2400" b="1">
                <a:solidFill>
                  <a:schemeClr val="bg2"/>
                </a:solidFill>
                <a:latin typeface="+mj-lt"/>
              </a:rPr>
              <a:t>Life is like a</a:t>
            </a:r>
          </a:p>
          <a:p>
            <a:r>
              <a:rPr lang="en-US" sz="2400" b="1">
                <a:solidFill>
                  <a:schemeClr val="bg2"/>
                </a:solidFill>
                <a:latin typeface="+mj-lt"/>
              </a:rPr>
              <a:t>box of chocolates.</a:t>
            </a:r>
            <a:endParaRPr lang="en-US" sz="2400" b="1">
              <a:solidFill>
                <a:schemeClr val="bg2"/>
              </a:solidFill>
              <a:latin typeface="+mj-lt"/>
              <a:cs typeface="Varela Round" panose="00000500000000000000" pitchFamily="2" charset="-79"/>
            </a:endParaRPr>
          </a:p>
        </p:txBody>
      </p:sp>
      <p:sp>
        <p:nvSpPr>
          <p:cNvPr id="13" name="TextBox 12">
            <a:extLst>
              <a:ext uri="{FF2B5EF4-FFF2-40B4-BE49-F238E27FC236}">
                <a16:creationId xmlns:a16="http://schemas.microsoft.com/office/drawing/2014/main" id="{35F89AA7-E587-43A6-B5C0-15ACAAD430A1}"/>
              </a:ext>
            </a:extLst>
          </p:cNvPr>
          <p:cNvSpPr txBox="1"/>
          <p:nvPr/>
        </p:nvSpPr>
        <p:spPr>
          <a:xfrm>
            <a:off x="4259198" y="2933813"/>
            <a:ext cx="3762022" cy="900246"/>
          </a:xfrm>
          <a:prstGeom prst="rect">
            <a:avLst/>
          </a:prstGeom>
          <a:noFill/>
        </p:spPr>
        <p:txBody>
          <a:bodyPr wrap="square" rtlCol="0">
            <a:spAutoFit/>
          </a:bodyPr>
          <a:lstStyle/>
          <a:p>
            <a:pPr algn="just">
              <a:lnSpc>
                <a:spcPct val="150000"/>
              </a:lnSpc>
            </a:pPr>
            <a:r>
              <a:rPr lang="en-US" sz="900">
                <a:solidFill>
                  <a:schemeClr val="bg2"/>
                </a:solidFill>
              </a:rPr>
              <a:t>The Big Oxmox advised her not to do so, because there were thousands of bad Commas, wild Question Marks and devious Semikoli, but the Little Blind Text didn’t listen. She packed her seven versalia, put her initial into the belt and made herself on the way. </a:t>
            </a:r>
          </a:p>
        </p:txBody>
      </p:sp>
      <p:grpSp>
        <p:nvGrpSpPr>
          <p:cNvPr id="14" name="Graphic 2">
            <a:extLst>
              <a:ext uri="{FF2B5EF4-FFF2-40B4-BE49-F238E27FC236}">
                <a16:creationId xmlns:a16="http://schemas.microsoft.com/office/drawing/2014/main" id="{860F1A4E-6C97-4542-B846-838F4857CD56}"/>
              </a:ext>
            </a:extLst>
          </p:cNvPr>
          <p:cNvGrpSpPr/>
          <p:nvPr/>
        </p:nvGrpSpPr>
        <p:grpSpPr>
          <a:xfrm rot="5400000">
            <a:off x="7632095" y="1841967"/>
            <a:ext cx="1905639" cy="481768"/>
            <a:chOff x="5386768" y="4589430"/>
            <a:chExt cx="973931" cy="246221"/>
          </a:xfrm>
          <a:solidFill>
            <a:schemeClr val="accent2"/>
          </a:solidFill>
        </p:grpSpPr>
        <p:grpSp>
          <p:nvGrpSpPr>
            <p:cNvPr id="15" name="Graphic 2">
              <a:extLst>
                <a:ext uri="{FF2B5EF4-FFF2-40B4-BE49-F238E27FC236}">
                  <a16:creationId xmlns:a16="http://schemas.microsoft.com/office/drawing/2014/main" id="{4E300B01-2FC8-4420-92D4-3C4D34CC0E73}"/>
                </a:ext>
              </a:extLst>
            </p:cNvPr>
            <p:cNvGrpSpPr/>
            <p:nvPr/>
          </p:nvGrpSpPr>
          <p:grpSpPr>
            <a:xfrm>
              <a:off x="5386768" y="4589430"/>
              <a:ext cx="973931" cy="39052"/>
              <a:chOff x="5386768" y="4589430"/>
              <a:chExt cx="973931" cy="39052"/>
            </a:xfrm>
            <a:grpFill/>
          </p:grpSpPr>
          <p:sp>
            <p:nvSpPr>
              <p:cNvPr id="38" name="Freeform: Shape 37">
                <a:extLst>
                  <a:ext uri="{FF2B5EF4-FFF2-40B4-BE49-F238E27FC236}">
                    <a16:creationId xmlns:a16="http://schemas.microsoft.com/office/drawing/2014/main" id="{765105FA-DB68-410C-A1B3-DE93EFD28D6D}"/>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A71C5BE4-61EE-415D-861F-3036F37E3D42}"/>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9F22BD11-A7C4-4512-9D95-72396DFC0D0B}"/>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D1D6B49F-4A3F-47CB-BBF6-116BAAB9562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4D305CA5-6AAF-438E-843C-0E2D52F2C08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56467880-5C71-4A97-A9F2-5FD1C373073F}"/>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4446E120-DD12-4F04-9CBA-B1C1F72FB588}"/>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DD8E4CA7-892A-4A5C-BEAF-BE0333AFB39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71CFC03D-D957-40D8-9CC5-ED39C33C9A0A}"/>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ABC1A688-525A-4D85-BA8F-4B3307076FD5}"/>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16" name="Graphic 2">
              <a:extLst>
                <a:ext uri="{FF2B5EF4-FFF2-40B4-BE49-F238E27FC236}">
                  <a16:creationId xmlns:a16="http://schemas.microsoft.com/office/drawing/2014/main" id="{A47EBA77-AD6B-4CC0-A80C-7A96F49546A9}"/>
                </a:ext>
              </a:extLst>
            </p:cNvPr>
            <p:cNvGrpSpPr/>
            <p:nvPr/>
          </p:nvGrpSpPr>
          <p:grpSpPr>
            <a:xfrm>
              <a:off x="5386768" y="4692967"/>
              <a:ext cx="973931" cy="39052"/>
              <a:chOff x="5386768" y="4692967"/>
              <a:chExt cx="973931" cy="39052"/>
            </a:xfrm>
            <a:grpFill/>
          </p:grpSpPr>
          <p:sp>
            <p:nvSpPr>
              <p:cNvPr id="28" name="Freeform: Shape 27">
                <a:extLst>
                  <a:ext uri="{FF2B5EF4-FFF2-40B4-BE49-F238E27FC236}">
                    <a16:creationId xmlns:a16="http://schemas.microsoft.com/office/drawing/2014/main" id="{30AA4085-5AED-44F5-874B-434F3681D4B8}"/>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89FA4A2A-5E2D-477A-B752-1EDDFBBED83E}"/>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1230075A-1F16-4CE2-9CA2-F2E96524F2F1}"/>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AE10AC15-5B09-47B8-8489-EE92BE75EA87}"/>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2DAE2B12-E977-49E9-B2A3-57A29F170B47}"/>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86F1B5B5-1238-4A70-8B94-57D13CB649B8}"/>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29EC285A-0336-49A1-B6C0-3B913C1910A8}"/>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2259165E-D45B-4F2A-AD2F-10D2929D84CB}"/>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98DA5127-8838-4D07-9DB5-7F34D3D4B039}"/>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F6D91B39-857E-4AD1-8831-C3315CE45FD4}"/>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17" name="Graphic 2">
              <a:extLst>
                <a:ext uri="{FF2B5EF4-FFF2-40B4-BE49-F238E27FC236}">
                  <a16:creationId xmlns:a16="http://schemas.microsoft.com/office/drawing/2014/main" id="{76BBFEF8-1D38-401A-8F16-5835574D55F4}"/>
                </a:ext>
              </a:extLst>
            </p:cNvPr>
            <p:cNvGrpSpPr/>
            <p:nvPr/>
          </p:nvGrpSpPr>
          <p:grpSpPr>
            <a:xfrm>
              <a:off x="5386768" y="4796599"/>
              <a:ext cx="973931" cy="39052"/>
              <a:chOff x="5386768" y="4796599"/>
              <a:chExt cx="973931" cy="39052"/>
            </a:xfrm>
            <a:grpFill/>
          </p:grpSpPr>
          <p:sp>
            <p:nvSpPr>
              <p:cNvPr id="18" name="Freeform: Shape 17">
                <a:extLst>
                  <a:ext uri="{FF2B5EF4-FFF2-40B4-BE49-F238E27FC236}">
                    <a16:creationId xmlns:a16="http://schemas.microsoft.com/office/drawing/2014/main" id="{4487019A-ACFA-472C-95A7-2C5B70F36786}"/>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9" name="Freeform: Shape 18">
                <a:extLst>
                  <a:ext uri="{FF2B5EF4-FFF2-40B4-BE49-F238E27FC236}">
                    <a16:creationId xmlns:a16="http://schemas.microsoft.com/office/drawing/2014/main" id="{69718DCA-1C40-4EF4-A740-217B5ABF4ED6}"/>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0" name="Freeform: Shape 19">
                <a:extLst>
                  <a:ext uri="{FF2B5EF4-FFF2-40B4-BE49-F238E27FC236}">
                    <a16:creationId xmlns:a16="http://schemas.microsoft.com/office/drawing/2014/main" id="{77B64E9D-540E-447C-9628-F2F084839C42}"/>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4A35674D-217A-42AC-8CD1-B6B9F6A39AAF}"/>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2" name="Freeform: Shape 21">
                <a:extLst>
                  <a:ext uri="{FF2B5EF4-FFF2-40B4-BE49-F238E27FC236}">
                    <a16:creationId xmlns:a16="http://schemas.microsoft.com/office/drawing/2014/main" id="{72E32A3C-03DB-46E5-88ED-C90AEE3A8887}"/>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3" name="Freeform: Shape 22">
                <a:extLst>
                  <a:ext uri="{FF2B5EF4-FFF2-40B4-BE49-F238E27FC236}">
                    <a16:creationId xmlns:a16="http://schemas.microsoft.com/office/drawing/2014/main" id="{EBCB5F85-CB7D-40BF-AB04-CF71276C7936}"/>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24" name="Freeform: Shape 23">
                <a:extLst>
                  <a:ext uri="{FF2B5EF4-FFF2-40B4-BE49-F238E27FC236}">
                    <a16:creationId xmlns:a16="http://schemas.microsoft.com/office/drawing/2014/main" id="{02BE29A9-E243-41A0-A4C9-09564A2FB79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6DED5263-5621-43E3-95B0-4D5EE7A489BE}"/>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2939359B-9829-46B3-B3A5-6EC738D5B97D}"/>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ADE56EE8-C495-459B-A1FC-5FDD8C7B69EE}"/>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55" name="Freeform 52">
            <a:extLst>
              <a:ext uri="{FF2B5EF4-FFF2-40B4-BE49-F238E27FC236}">
                <a16:creationId xmlns:a16="http://schemas.microsoft.com/office/drawing/2014/main" id="{1D8A5289-CF3E-46EC-9FDA-05E10B9B01FC}"/>
              </a:ext>
            </a:extLst>
          </p:cNvPr>
          <p:cNvSpPr/>
          <p:nvPr/>
        </p:nvSpPr>
        <p:spPr>
          <a:xfrm>
            <a:off x="1" y="4219296"/>
            <a:ext cx="1246271" cy="1522584"/>
          </a:xfrm>
          <a:custGeom>
            <a:avLst/>
            <a:gdLst>
              <a:gd name="connsiteX0" fmla="*/ 646722 w 1661911"/>
              <a:gd name="connsiteY0" fmla="*/ 0 h 2030377"/>
              <a:gd name="connsiteX1" fmla="*/ 1661911 w 1661911"/>
              <a:gd name="connsiteY1" fmla="*/ 1015188 h 2030377"/>
              <a:gd name="connsiteX2" fmla="*/ 646722 w 1661911"/>
              <a:gd name="connsiteY2" fmla="*/ 2030377 h 2030377"/>
              <a:gd name="connsiteX3" fmla="*/ 967 w 1661911"/>
              <a:gd name="connsiteY3" fmla="*/ 1798557 h 2030377"/>
              <a:gd name="connsiteX4" fmla="*/ 0 w 1661911"/>
              <a:gd name="connsiteY4" fmla="*/ 1797678 h 2030377"/>
              <a:gd name="connsiteX5" fmla="*/ 0 w 1661911"/>
              <a:gd name="connsiteY5" fmla="*/ 232698 h 2030377"/>
              <a:gd name="connsiteX6" fmla="*/ 967 w 1661911"/>
              <a:gd name="connsiteY6" fmla="*/ 231819 h 2030377"/>
              <a:gd name="connsiteX7" fmla="*/ 646722 w 1661911"/>
              <a:gd name="connsiteY7" fmla="*/ 0 h 203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61911" h="2030377">
                <a:moveTo>
                  <a:pt x="646722" y="0"/>
                </a:moveTo>
                <a:cubicBezTo>
                  <a:pt x="1207396" y="0"/>
                  <a:pt x="1661911" y="454515"/>
                  <a:pt x="1661911" y="1015188"/>
                </a:cubicBezTo>
                <a:cubicBezTo>
                  <a:pt x="1661911" y="1575861"/>
                  <a:pt x="1207396" y="2030377"/>
                  <a:pt x="646722" y="2030377"/>
                </a:cubicBezTo>
                <a:cubicBezTo>
                  <a:pt x="401428" y="2030377"/>
                  <a:pt x="176452" y="1943380"/>
                  <a:pt x="967" y="1798557"/>
                </a:cubicBezTo>
                <a:lnTo>
                  <a:pt x="0" y="1797678"/>
                </a:lnTo>
                <a:lnTo>
                  <a:pt x="0" y="232698"/>
                </a:lnTo>
                <a:lnTo>
                  <a:pt x="967" y="231819"/>
                </a:lnTo>
                <a:cubicBezTo>
                  <a:pt x="176452" y="86997"/>
                  <a:pt x="401428" y="0"/>
                  <a:pt x="646722" y="0"/>
                </a:cubicBezTo>
                <a:close/>
              </a:path>
            </a:pathLst>
          </a:custGeom>
          <a:solidFill>
            <a:schemeClr val="accent3">
              <a:lumMod val="40000"/>
              <a:lumOff val="60000"/>
            </a:schemeClr>
          </a:solidFill>
          <a:ln w="8826" cap="flat">
            <a:noFill/>
            <a:prstDash val="solid"/>
            <a:miter/>
          </a:ln>
        </p:spPr>
        <p:txBody>
          <a:bodyPr rtlCol="0" anchor="ctr"/>
          <a:lstStyle/>
          <a:p>
            <a:endParaRPr lang="en-US" sz="1349"/>
          </a:p>
        </p:txBody>
      </p:sp>
      <p:sp>
        <p:nvSpPr>
          <p:cNvPr id="51" name="Freeform 48">
            <a:extLst>
              <a:ext uri="{FF2B5EF4-FFF2-40B4-BE49-F238E27FC236}">
                <a16:creationId xmlns:a16="http://schemas.microsoft.com/office/drawing/2014/main" id="{B2083D3E-38B8-4A30-A00C-D384BAD4F39B}"/>
              </a:ext>
            </a:extLst>
          </p:cNvPr>
          <p:cNvSpPr/>
          <p:nvPr/>
        </p:nvSpPr>
        <p:spPr>
          <a:xfrm>
            <a:off x="1" y="3612673"/>
            <a:ext cx="1567985" cy="1792585"/>
          </a:xfrm>
          <a:custGeom>
            <a:avLst/>
            <a:gdLst>
              <a:gd name="connsiteX0" fmla="*/ 1925838 w 2090919"/>
              <a:gd name="connsiteY0" fmla="*/ 1802482 h 2390425"/>
              <a:gd name="connsiteX1" fmla="*/ 1741047 w 2090919"/>
              <a:gd name="connsiteY1" fmla="*/ 2040555 h 2390425"/>
              <a:gd name="connsiteX2" fmla="*/ 1502975 w 2090919"/>
              <a:gd name="connsiteY2" fmla="*/ 2225346 h 2390425"/>
              <a:gd name="connsiteX3" fmla="*/ 2061969 w 2090919"/>
              <a:gd name="connsiteY3" fmla="*/ 1458309 h 2390425"/>
              <a:gd name="connsiteX4" fmla="*/ 2043643 w 2090919"/>
              <a:gd name="connsiteY4" fmla="*/ 1530069 h 2390425"/>
              <a:gd name="connsiteX5" fmla="*/ 1230563 w 2090919"/>
              <a:gd name="connsiteY5" fmla="*/ 2342995 h 2390425"/>
              <a:gd name="connsiteX6" fmla="*/ 1158803 w 2090919"/>
              <a:gd name="connsiteY6" fmla="*/ 2361473 h 2390425"/>
              <a:gd name="connsiteX7" fmla="*/ 2090919 w 2090919"/>
              <a:gd name="connsiteY7" fmla="*/ 1221468 h 2390425"/>
              <a:gd name="connsiteX8" fmla="*/ 2088454 w 2090919"/>
              <a:gd name="connsiteY8" fmla="*/ 1277213 h 2390425"/>
              <a:gd name="connsiteX9" fmla="*/ 977861 w 2090919"/>
              <a:gd name="connsiteY9" fmla="*/ 2387960 h 2390425"/>
              <a:gd name="connsiteX10" fmla="*/ 921962 w 2090919"/>
              <a:gd name="connsiteY10" fmla="*/ 2390425 h 2390425"/>
              <a:gd name="connsiteX11" fmla="*/ 2079214 w 2090919"/>
              <a:gd name="connsiteY11" fmla="*/ 1024511 h 2390425"/>
              <a:gd name="connsiteX12" fmla="*/ 2084912 w 2090919"/>
              <a:gd name="connsiteY12" fmla="*/ 1072095 h 2390425"/>
              <a:gd name="connsiteX13" fmla="*/ 773205 w 2090919"/>
              <a:gd name="connsiteY13" fmla="*/ 2384418 h 2390425"/>
              <a:gd name="connsiteX14" fmla="*/ 725775 w 2090919"/>
              <a:gd name="connsiteY14" fmla="*/ 2378566 h 2390425"/>
              <a:gd name="connsiteX15" fmla="*/ 2041949 w 2090919"/>
              <a:gd name="connsiteY15" fmla="*/ 854503 h 2390425"/>
              <a:gd name="connsiteX16" fmla="*/ 2053345 w 2090919"/>
              <a:gd name="connsiteY16" fmla="*/ 896235 h 2390425"/>
              <a:gd name="connsiteX17" fmla="*/ 596883 w 2090919"/>
              <a:gd name="connsiteY17" fmla="*/ 2352849 h 2390425"/>
              <a:gd name="connsiteX18" fmla="*/ 554997 w 2090919"/>
              <a:gd name="connsiteY18" fmla="*/ 2341301 h 2390425"/>
              <a:gd name="connsiteX19" fmla="*/ 1986048 w 2090919"/>
              <a:gd name="connsiteY19" fmla="*/ 702975 h 2390425"/>
              <a:gd name="connsiteX20" fmla="*/ 2001449 w 2090919"/>
              <a:gd name="connsiteY20" fmla="*/ 740087 h 2390425"/>
              <a:gd name="connsiteX21" fmla="*/ 440734 w 2090919"/>
              <a:gd name="connsiteY21" fmla="*/ 2300339 h 2390425"/>
              <a:gd name="connsiteX22" fmla="*/ 403469 w 2090919"/>
              <a:gd name="connsiteY22" fmla="*/ 2284940 h 2390425"/>
              <a:gd name="connsiteX23" fmla="*/ 1913519 w 2090919"/>
              <a:gd name="connsiteY23" fmla="*/ 566846 h 2390425"/>
              <a:gd name="connsiteX24" fmla="*/ 1933382 w 2090919"/>
              <a:gd name="connsiteY24" fmla="*/ 600262 h 2390425"/>
              <a:gd name="connsiteX25" fmla="*/ 301062 w 2090919"/>
              <a:gd name="connsiteY25" fmla="*/ 2232583 h 2390425"/>
              <a:gd name="connsiteX26" fmla="*/ 267647 w 2090919"/>
              <a:gd name="connsiteY26" fmla="*/ 2212718 h 2390425"/>
              <a:gd name="connsiteX27" fmla="*/ 1826974 w 2090919"/>
              <a:gd name="connsiteY27" fmla="*/ 444575 h 2390425"/>
              <a:gd name="connsiteX28" fmla="*/ 1850228 w 2090919"/>
              <a:gd name="connsiteY28" fmla="*/ 475372 h 2390425"/>
              <a:gd name="connsiteX29" fmla="*/ 176175 w 2090919"/>
              <a:gd name="connsiteY29" fmla="*/ 2149734 h 2390425"/>
              <a:gd name="connsiteX30" fmla="*/ 146301 w 2090919"/>
              <a:gd name="connsiteY30" fmla="*/ 2126480 h 2390425"/>
              <a:gd name="connsiteX31" fmla="*/ 1727650 w 2090919"/>
              <a:gd name="connsiteY31" fmla="*/ 337089 h 2390425"/>
              <a:gd name="connsiteX32" fmla="*/ 1741047 w 2090919"/>
              <a:gd name="connsiteY32" fmla="*/ 350177 h 2390425"/>
              <a:gd name="connsiteX33" fmla="*/ 1754290 w 2090919"/>
              <a:gd name="connsiteY33" fmla="*/ 363728 h 2390425"/>
              <a:gd name="connsiteX34" fmla="*/ 63914 w 2090919"/>
              <a:gd name="connsiteY34" fmla="*/ 2053797 h 2390425"/>
              <a:gd name="connsiteX35" fmla="*/ 50363 w 2090919"/>
              <a:gd name="connsiteY35" fmla="*/ 2040553 h 2390425"/>
              <a:gd name="connsiteX36" fmla="*/ 37274 w 2090919"/>
              <a:gd name="connsiteY36" fmla="*/ 2026849 h 2390425"/>
              <a:gd name="connsiteX37" fmla="*/ 1614774 w 2090919"/>
              <a:gd name="connsiteY37" fmla="*/ 240690 h 2390425"/>
              <a:gd name="connsiteX38" fmla="*/ 1645572 w 2090919"/>
              <a:gd name="connsiteY38" fmla="*/ 264095 h 2390425"/>
              <a:gd name="connsiteX39" fmla="*/ 0 w 2090919"/>
              <a:gd name="connsiteY39" fmla="*/ 1909670 h 2390425"/>
              <a:gd name="connsiteX40" fmla="*/ 0 w 2090919"/>
              <a:gd name="connsiteY40" fmla="*/ 1856206 h 2390425"/>
              <a:gd name="connsiteX41" fmla="*/ 288591 w 2090919"/>
              <a:gd name="connsiteY41" fmla="*/ 165079 h 2390425"/>
              <a:gd name="connsiteX42" fmla="*/ 0 w 2090919"/>
              <a:gd name="connsiteY42" fmla="*/ 453670 h 2390425"/>
              <a:gd name="connsiteX43" fmla="*/ 0 w 2090919"/>
              <a:gd name="connsiteY43" fmla="*/ 406973 h 2390425"/>
              <a:gd name="connsiteX44" fmla="*/ 50364 w 2090919"/>
              <a:gd name="connsiteY44" fmla="*/ 349870 h 2390425"/>
              <a:gd name="connsiteX45" fmla="*/ 288591 w 2090919"/>
              <a:gd name="connsiteY45" fmla="*/ 165079 h 2390425"/>
              <a:gd name="connsiteX46" fmla="*/ 1490348 w 2090919"/>
              <a:gd name="connsiteY46" fmla="*/ 157842 h 2390425"/>
              <a:gd name="connsiteX47" fmla="*/ 1523918 w 2090919"/>
              <a:gd name="connsiteY47" fmla="*/ 177861 h 2390425"/>
              <a:gd name="connsiteX48" fmla="*/ 0 w 2090919"/>
              <a:gd name="connsiteY48" fmla="*/ 1701778 h 2390425"/>
              <a:gd name="connsiteX49" fmla="*/ 0 w 2090919"/>
              <a:gd name="connsiteY49" fmla="*/ 1648331 h 2390425"/>
              <a:gd name="connsiteX50" fmla="*/ 1350831 w 2090919"/>
              <a:gd name="connsiteY50" fmla="*/ 90238 h 2390425"/>
              <a:gd name="connsiteX51" fmla="*/ 1388098 w 2090919"/>
              <a:gd name="connsiteY51" fmla="*/ 105637 h 2390425"/>
              <a:gd name="connsiteX52" fmla="*/ 0 w 2090919"/>
              <a:gd name="connsiteY52" fmla="*/ 1493059 h 2390425"/>
              <a:gd name="connsiteX53" fmla="*/ 0 w 2090919"/>
              <a:gd name="connsiteY53" fmla="*/ 1440403 h 2390425"/>
              <a:gd name="connsiteX54" fmla="*/ 1194681 w 2090919"/>
              <a:gd name="connsiteY54" fmla="*/ 37574 h 2390425"/>
              <a:gd name="connsiteX55" fmla="*/ 1236566 w 2090919"/>
              <a:gd name="connsiteY55" fmla="*/ 49122 h 2390425"/>
              <a:gd name="connsiteX56" fmla="*/ 0 w 2090919"/>
              <a:gd name="connsiteY56" fmla="*/ 1285690 h 2390425"/>
              <a:gd name="connsiteX57" fmla="*/ 0 w 2090919"/>
              <a:gd name="connsiteY57" fmla="*/ 1232255 h 2390425"/>
              <a:gd name="connsiteX58" fmla="*/ 632764 w 2090919"/>
              <a:gd name="connsiteY58" fmla="*/ 28950 h 2390425"/>
              <a:gd name="connsiteX59" fmla="*/ 0 w 2090919"/>
              <a:gd name="connsiteY59" fmla="*/ 661605 h 2390425"/>
              <a:gd name="connsiteX60" fmla="*/ 0 w 2090919"/>
              <a:gd name="connsiteY60" fmla="*/ 608278 h 2390425"/>
              <a:gd name="connsiteX61" fmla="*/ 560849 w 2090919"/>
              <a:gd name="connsiteY61" fmla="*/ 47428 h 2390425"/>
              <a:gd name="connsiteX62" fmla="*/ 632764 w 2090919"/>
              <a:gd name="connsiteY62" fmla="*/ 28950 h 2390425"/>
              <a:gd name="connsiteX63" fmla="*/ 1018207 w 2090919"/>
              <a:gd name="connsiteY63" fmla="*/ 6775 h 2390425"/>
              <a:gd name="connsiteX64" fmla="*/ 1065791 w 2090919"/>
              <a:gd name="connsiteY64" fmla="*/ 12627 h 2390425"/>
              <a:gd name="connsiteX65" fmla="*/ 0 w 2090919"/>
              <a:gd name="connsiteY65" fmla="*/ 1078416 h 2390425"/>
              <a:gd name="connsiteX66" fmla="*/ 0 w 2090919"/>
              <a:gd name="connsiteY66" fmla="*/ 1025101 h 2390425"/>
              <a:gd name="connsiteX67" fmla="*/ 870064 w 2090919"/>
              <a:gd name="connsiteY67" fmla="*/ 0 h 2390425"/>
              <a:gd name="connsiteX68" fmla="*/ 0 w 2090919"/>
              <a:gd name="connsiteY68" fmla="*/ 869836 h 2390425"/>
              <a:gd name="connsiteX69" fmla="*/ 0 w 2090919"/>
              <a:gd name="connsiteY69" fmla="*/ 816445 h 2390425"/>
              <a:gd name="connsiteX70" fmla="*/ 814165 w 2090919"/>
              <a:gd name="connsiteY70" fmla="*/ 2617 h 2390425"/>
              <a:gd name="connsiteX71" fmla="*/ 870064 w 2090919"/>
              <a:gd name="connsiteY71" fmla="*/ 0 h 239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090919" h="2390425">
                <a:moveTo>
                  <a:pt x="1925838" y="1802482"/>
                </a:moveTo>
                <a:cubicBezTo>
                  <a:pt x="1874608" y="1889371"/>
                  <a:pt x="1812513" y="1969373"/>
                  <a:pt x="1741047" y="2040555"/>
                </a:cubicBezTo>
                <a:cubicBezTo>
                  <a:pt x="1669785" y="2111926"/>
                  <a:pt x="1589793" y="2174015"/>
                  <a:pt x="1502975" y="2225346"/>
                </a:cubicBezTo>
                <a:close/>
                <a:moveTo>
                  <a:pt x="2061969" y="1458309"/>
                </a:moveTo>
                <a:cubicBezTo>
                  <a:pt x="2056578" y="1482332"/>
                  <a:pt x="2050419" y="1506355"/>
                  <a:pt x="2043643" y="1530069"/>
                </a:cubicBezTo>
                <a:lnTo>
                  <a:pt x="1230563" y="2342995"/>
                </a:lnTo>
                <a:cubicBezTo>
                  <a:pt x="1206847" y="2349925"/>
                  <a:pt x="1182979" y="2356084"/>
                  <a:pt x="1158803" y="2361473"/>
                </a:cubicBezTo>
                <a:close/>
                <a:moveTo>
                  <a:pt x="2090919" y="1221468"/>
                </a:moveTo>
                <a:cubicBezTo>
                  <a:pt x="2090457" y="1240100"/>
                  <a:pt x="2089687" y="1258733"/>
                  <a:pt x="2088454" y="1277213"/>
                </a:cubicBezTo>
                <a:lnTo>
                  <a:pt x="977861" y="2387960"/>
                </a:lnTo>
                <a:cubicBezTo>
                  <a:pt x="959227" y="2389193"/>
                  <a:pt x="940596" y="2390425"/>
                  <a:pt x="921962" y="2390425"/>
                </a:cubicBezTo>
                <a:close/>
                <a:moveTo>
                  <a:pt x="2079214" y="1024511"/>
                </a:moveTo>
                <a:cubicBezTo>
                  <a:pt x="2081370" y="1040372"/>
                  <a:pt x="2083372" y="1056694"/>
                  <a:pt x="2084912" y="1072095"/>
                </a:cubicBezTo>
                <a:lnTo>
                  <a:pt x="773205" y="2384418"/>
                </a:lnTo>
                <a:cubicBezTo>
                  <a:pt x="756572" y="2382724"/>
                  <a:pt x="741174" y="2380876"/>
                  <a:pt x="725775" y="2378566"/>
                </a:cubicBezTo>
                <a:close/>
                <a:moveTo>
                  <a:pt x="2041949" y="854503"/>
                </a:moveTo>
                <a:cubicBezTo>
                  <a:pt x="2045953" y="868361"/>
                  <a:pt x="2049802" y="882375"/>
                  <a:pt x="2053345" y="896235"/>
                </a:cubicBezTo>
                <a:lnTo>
                  <a:pt x="596883" y="2352849"/>
                </a:lnTo>
                <a:cubicBezTo>
                  <a:pt x="582869" y="2349308"/>
                  <a:pt x="568856" y="2345459"/>
                  <a:pt x="554997" y="2341301"/>
                </a:cubicBezTo>
                <a:close/>
                <a:moveTo>
                  <a:pt x="1986048" y="702975"/>
                </a:moveTo>
                <a:cubicBezTo>
                  <a:pt x="1990977" y="715295"/>
                  <a:pt x="1996367" y="727614"/>
                  <a:pt x="2001449" y="740087"/>
                </a:cubicBezTo>
                <a:lnTo>
                  <a:pt x="440734" y="2300339"/>
                </a:lnTo>
                <a:cubicBezTo>
                  <a:pt x="428106" y="2295872"/>
                  <a:pt x="415787" y="2290483"/>
                  <a:pt x="403469" y="2284940"/>
                </a:cubicBezTo>
                <a:close/>
                <a:moveTo>
                  <a:pt x="1913519" y="566846"/>
                </a:moveTo>
                <a:cubicBezTo>
                  <a:pt x="1920294" y="577934"/>
                  <a:pt x="1926916" y="589019"/>
                  <a:pt x="1933382" y="600262"/>
                </a:cubicBezTo>
                <a:lnTo>
                  <a:pt x="301062" y="2232583"/>
                </a:lnTo>
                <a:cubicBezTo>
                  <a:pt x="289821" y="2226115"/>
                  <a:pt x="278733" y="2219492"/>
                  <a:pt x="267647" y="2212718"/>
                </a:cubicBezTo>
                <a:close/>
                <a:moveTo>
                  <a:pt x="1826974" y="444575"/>
                </a:moveTo>
                <a:cubicBezTo>
                  <a:pt x="1834829" y="455354"/>
                  <a:pt x="1842682" y="465363"/>
                  <a:pt x="1850228" y="475372"/>
                </a:cubicBezTo>
                <a:lnTo>
                  <a:pt x="176175" y="2149734"/>
                </a:lnTo>
                <a:cubicBezTo>
                  <a:pt x="166164" y="2141879"/>
                  <a:pt x="156155" y="2134335"/>
                  <a:pt x="146301" y="2126480"/>
                </a:cubicBezTo>
                <a:close/>
                <a:moveTo>
                  <a:pt x="1727650" y="337089"/>
                </a:moveTo>
                <a:lnTo>
                  <a:pt x="1741047" y="350177"/>
                </a:lnTo>
                <a:lnTo>
                  <a:pt x="1754290" y="363728"/>
                </a:lnTo>
                <a:lnTo>
                  <a:pt x="63914" y="2053797"/>
                </a:lnTo>
                <a:lnTo>
                  <a:pt x="50363" y="2040553"/>
                </a:lnTo>
                <a:lnTo>
                  <a:pt x="37274" y="2026849"/>
                </a:lnTo>
                <a:close/>
                <a:moveTo>
                  <a:pt x="1614774" y="240690"/>
                </a:moveTo>
                <a:cubicBezTo>
                  <a:pt x="1625708" y="248696"/>
                  <a:pt x="1635717" y="256089"/>
                  <a:pt x="1645572" y="264095"/>
                </a:cubicBezTo>
                <a:lnTo>
                  <a:pt x="0" y="1909670"/>
                </a:lnTo>
                <a:lnTo>
                  <a:pt x="0" y="1856206"/>
                </a:lnTo>
                <a:close/>
                <a:moveTo>
                  <a:pt x="288591" y="165079"/>
                </a:moveTo>
                <a:lnTo>
                  <a:pt x="0" y="453670"/>
                </a:lnTo>
                <a:lnTo>
                  <a:pt x="0" y="406973"/>
                </a:lnTo>
                <a:lnTo>
                  <a:pt x="50364" y="349870"/>
                </a:lnTo>
                <a:cubicBezTo>
                  <a:pt x="121711" y="278529"/>
                  <a:pt x="201748" y="216444"/>
                  <a:pt x="288591" y="165079"/>
                </a:cubicBezTo>
                <a:close/>
                <a:moveTo>
                  <a:pt x="1490348" y="157842"/>
                </a:moveTo>
                <a:cubicBezTo>
                  <a:pt x="1501589" y="164310"/>
                  <a:pt x="1512831" y="170931"/>
                  <a:pt x="1523918" y="177861"/>
                </a:cubicBezTo>
                <a:lnTo>
                  <a:pt x="0" y="1701778"/>
                </a:lnTo>
                <a:lnTo>
                  <a:pt x="0" y="1648331"/>
                </a:lnTo>
                <a:close/>
                <a:moveTo>
                  <a:pt x="1350831" y="90238"/>
                </a:moveTo>
                <a:cubicBezTo>
                  <a:pt x="1363304" y="94549"/>
                  <a:pt x="1375778" y="99939"/>
                  <a:pt x="1388098" y="105637"/>
                </a:cubicBezTo>
                <a:lnTo>
                  <a:pt x="0" y="1493059"/>
                </a:lnTo>
                <a:lnTo>
                  <a:pt x="0" y="1440403"/>
                </a:lnTo>
                <a:close/>
                <a:moveTo>
                  <a:pt x="1194681" y="37574"/>
                </a:moveTo>
                <a:cubicBezTo>
                  <a:pt x="1208695" y="41269"/>
                  <a:pt x="1222708" y="44965"/>
                  <a:pt x="1236566" y="49122"/>
                </a:cubicBezTo>
                <a:lnTo>
                  <a:pt x="0" y="1285690"/>
                </a:lnTo>
                <a:lnTo>
                  <a:pt x="0" y="1232255"/>
                </a:lnTo>
                <a:close/>
                <a:moveTo>
                  <a:pt x="632764" y="28950"/>
                </a:moveTo>
                <a:lnTo>
                  <a:pt x="0" y="661605"/>
                </a:lnTo>
                <a:lnTo>
                  <a:pt x="0" y="608278"/>
                </a:lnTo>
                <a:lnTo>
                  <a:pt x="560849" y="47428"/>
                </a:lnTo>
                <a:cubicBezTo>
                  <a:pt x="584719" y="40498"/>
                  <a:pt x="608588" y="34340"/>
                  <a:pt x="632764" y="28950"/>
                </a:cubicBezTo>
                <a:close/>
                <a:moveTo>
                  <a:pt x="1018207" y="6775"/>
                </a:moveTo>
                <a:cubicBezTo>
                  <a:pt x="1034068" y="8469"/>
                  <a:pt x="1050392" y="10317"/>
                  <a:pt x="1065791" y="12627"/>
                </a:cubicBezTo>
                <a:lnTo>
                  <a:pt x="0" y="1078416"/>
                </a:lnTo>
                <a:lnTo>
                  <a:pt x="0" y="1025101"/>
                </a:lnTo>
                <a:close/>
                <a:moveTo>
                  <a:pt x="870064" y="0"/>
                </a:moveTo>
                <a:lnTo>
                  <a:pt x="0" y="869836"/>
                </a:lnTo>
                <a:lnTo>
                  <a:pt x="0" y="816445"/>
                </a:lnTo>
                <a:lnTo>
                  <a:pt x="814165" y="2617"/>
                </a:lnTo>
                <a:cubicBezTo>
                  <a:pt x="832799" y="1385"/>
                  <a:pt x="851431" y="0"/>
                  <a:pt x="870064" y="0"/>
                </a:cubicBezTo>
                <a:close/>
              </a:path>
            </a:pathLst>
          </a:custGeom>
          <a:solidFill>
            <a:schemeClr val="accent3"/>
          </a:solidFill>
          <a:ln w="8826" cap="flat">
            <a:noFill/>
            <a:prstDash val="solid"/>
            <a:miter/>
          </a:ln>
        </p:spPr>
        <p:txBody>
          <a:bodyPr rtlCol="0" anchor="ctr"/>
          <a:lstStyle/>
          <a:p>
            <a:endParaRPr lang="en-US" sz="1349"/>
          </a:p>
        </p:txBody>
      </p:sp>
      <p:sp>
        <p:nvSpPr>
          <p:cNvPr id="59" name="Freeform 56">
            <a:extLst>
              <a:ext uri="{FF2B5EF4-FFF2-40B4-BE49-F238E27FC236}">
                <a16:creationId xmlns:a16="http://schemas.microsoft.com/office/drawing/2014/main" id="{1BEFB73D-A172-4A71-928A-E53E56E5257B}"/>
              </a:ext>
            </a:extLst>
          </p:cNvPr>
          <p:cNvSpPr/>
          <p:nvPr/>
        </p:nvSpPr>
        <p:spPr>
          <a:xfrm>
            <a:off x="3628609" y="6477209"/>
            <a:ext cx="840987" cy="380791"/>
          </a:xfrm>
          <a:custGeom>
            <a:avLst/>
            <a:gdLst>
              <a:gd name="connsiteX0" fmla="*/ 1013241 w 1121462"/>
              <a:gd name="connsiteY0" fmla="*/ 1008 h 507788"/>
              <a:gd name="connsiteX1" fmla="*/ 1121462 w 1121462"/>
              <a:gd name="connsiteY1" fmla="*/ 10360 h 507788"/>
              <a:gd name="connsiteX2" fmla="*/ 1104672 w 1121462"/>
              <a:gd name="connsiteY2" fmla="*/ 70619 h 507788"/>
              <a:gd name="connsiteX3" fmla="*/ 804572 w 1121462"/>
              <a:gd name="connsiteY3" fmla="*/ 198081 h 507788"/>
              <a:gd name="connsiteX4" fmla="*/ 421173 w 1121462"/>
              <a:gd name="connsiteY4" fmla="*/ 350048 h 507788"/>
              <a:gd name="connsiteX5" fmla="*/ 107802 w 1121462"/>
              <a:gd name="connsiteY5" fmla="*/ 474257 h 507788"/>
              <a:gd name="connsiteX6" fmla="*/ 79758 w 1121462"/>
              <a:gd name="connsiteY6" fmla="*/ 507788 h 507788"/>
              <a:gd name="connsiteX7" fmla="*/ 0 w 1121462"/>
              <a:gd name="connsiteY7" fmla="*/ 507788 h 507788"/>
              <a:gd name="connsiteX8" fmla="*/ 54288 w 1121462"/>
              <a:gd name="connsiteY8" fmla="*/ 441865 h 507788"/>
              <a:gd name="connsiteX9" fmla="*/ 437963 w 1121462"/>
              <a:gd name="connsiteY9" fmla="*/ 289789 h 507788"/>
              <a:gd name="connsiteX10" fmla="*/ 751058 w 1121462"/>
              <a:gd name="connsiteY10" fmla="*/ 165689 h 507788"/>
              <a:gd name="connsiteX11" fmla="*/ 1013241 w 1121462"/>
              <a:gd name="connsiteY11" fmla="*/ 1008 h 507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1462" h="507788">
                <a:moveTo>
                  <a:pt x="1013241" y="1008"/>
                </a:moveTo>
                <a:cubicBezTo>
                  <a:pt x="1048879" y="-1773"/>
                  <a:pt x="1085386" y="1162"/>
                  <a:pt x="1121462" y="10360"/>
                </a:cubicBezTo>
                <a:lnTo>
                  <a:pt x="1104672" y="70619"/>
                </a:lnTo>
                <a:cubicBezTo>
                  <a:pt x="987342" y="40554"/>
                  <a:pt x="864407" y="92768"/>
                  <a:pt x="804572" y="198081"/>
                </a:cubicBezTo>
                <a:cubicBezTo>
                  <a:pt x="727003" y="330968"/>
                  <a:pt x="568716" y="393708"/>
                  <a:pt x="421173" y="350048"/>
                </a:cubicBezTo>
                <a:cubicBezTo>
                  <a:pt x="300516" y="312907"/>
                  <a:pt x="170249" y="364540"/>
                  <a:pt x="107802" y="474257"/>
                </a:cubicBezTo>
                <a:lnTo>
                  <a:pt x="79758" y="507788"/>
                </a:lnTo>
                <a:lnTo>
                  <a:pt x="0" y="507788"/>
                </a:lnTo>
                <a:lnTo>
                  <a:pt x="54288" y="441865"/>
                </a:lnTo>
                <a:cubicBezTo>
                  <a:pt x="131927" y="308900"/>
                  <a:pt x="290313" y="246121"/>
                  <a:pt x="437963" y="289789"/>
                </a:cubicBezTo>
                <a:cubicBezTo>
                  <a:pt x="558511" y="326809"/>
                  <a:pt x="688608" y="275243"/>
                  <a:pt x="751058" y="165689"/>
                </a:cubicBezTo>
                <a:cubicBezTo>
                  <a:pt x="807232" y="69154"/>
                  <a:pt x="906327" y="9353"/>
                  <a:pt x="1013241" y="1008"/>
                </a:cubicBezTo>
                <a:close/>
              </a:path>
            </a:pathLst>
          </a:custGeom>
          <a:solidFill>
            <a:schemeClr val="accent1"/>
          </a:solidFill>
          <a:ln w="8826" cap="flat">
            <a:noFill/>
            <a:prstDash val="solid"/>
            <a:miter/>
          </a:ln>
        </p:spPr>
        <p:txBody>
          <a:bodyPr rtlCol="0" anchor="ctr"/>
          <a:lstStyle/>
          <a:p>
            <a:endParaRPr lang="en-US" sz="1349"/>
          </a:p>
        </p:txBody>
      </p:sp>
      <p:sp>
        <p:nvSpPr>
          <p:cNvPr id="63" name="Freeform 60">
            <a:extLst>
              <a:ext uri="{FF2B5EF4-FFF2-40B4-BE49-F238E27FC236}">
                <a16:creationId xmlns:a16="http://schemas.microsoft.com/office/drawing/2014/main" id="{ADB94614-407E-48B3-8F8C-55747521437A}"/>
              </a:ext>
            </a:extLst>
          </p:cNvPr>
          <p:cNvSpPr/>
          <p:nvPr/>
        </p:nvSpPr>
        <p:spPr>
          <a:xfrm>
            <a:off x="875316" y="0"/>
            <a:ext cx="653465" cy="244695"/>
          </a:xfrm>
          <a:custGeom>
            <a:avLst/>
            <a:gdLst>
              <a:gd name="connsiteX0" fmla="*/ 0 w 871400"/>
              <a:gd name="connsiteY0" fmla="*/ 0 h 326302"/>
              <a:gd name="connsiteX1" fmla="*/ 48659 w 871400"/>
              <a:gd name="connsiteY1" fmla="*/ 0 h 326302"/>
              <a:gd name="connsiteX2" fmla="*/ 63503 w 871400"/>
              <a:gd name="connsiteY2" fmla="*/ 18128 h 326302"/>
              <a:gd name="connsiteX3" fmla="*/ 218588 w 871400"/>
              <a:gd name="connsiteY3" fmla="*/ 51011 h 326302"/>
              <a:gd name="connsiteX4" fmla="*/ 452009 w 871400"/>
              <a:gd name="connsiteY4" fmla="*/ 144279 h 326302"/>
              <a:gd name="connsiteX5" fmla="*/ 642490 w 871400"/>
              <a:gd name="connsiteY5" fmla="*/ 220389 h 326302"/>
              <a:gd name="connsiteX6" fmla="*/ 871400 w 871400"/>
              <a:gd name="connsiteY6" fmla="*/ 306664 h 326302"/>
              <a:gd name="connsiteX7" fmla="*/ 838752 w 871400"/>
              <a:gd name="connsiteY7" fmla="*/ 326302 h 326302"/>
              <a:gd name="connsiteX8" fmla="*/ 652615 w 871400"/>
              <a:gd name="connsiteY8" fmla="*/ 257118 h 326302"/>
              <a:gd name="connsiteX9" fmla="*/ 419362 w 871400"/>
              <a:gd name="connsiteY9" fmla="*/ 163917 h 326302"/>
              <a:gd name="connsiteX10" fmla="*/ 228713 w 871400"/>
              <a:gd name="connsiteY10" fmla="*/ 87740 h 326302"/>
              <a:gd name="connsiteX11" fmla="*/ 39093 w 871400"/>
              <a:gd name="connsiteY11" fmla="*/ 47005 h 326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71400" h="326302">
                <a:moveTo>
                  <a:pt x="0" y="0"/>
                </a:moveTo>
                <a:lnTo>
                  <a:pt x="48659" y="0"/>
                </a:lnTo>
                <a:lnTo>
                  <a:pt x="63503" y="18128"/>
                </a:lnTo>
                <a:cubicBezTo>
                  <a:pt x="105177" y="54169"/>
                  <a:pt x="163475" y="67768"/>
                  <a:pt x="218588" y="51011"/>
                </a:cubicBezTo>
                <a:cubicBezTo>
                  <a:pt x="308588" y="24664"/>
                  <a:pt x="404947" y="63166"/>
                  <a:pt x="452009" y="144279"/>
                </a:cubicBezTo>
                <a:cubicBezTo>
                  <a:pt x="489860" y="211108"/>
                  <a:pt x="569008" y="242733"/>
                  <a:pt x="642490" y="220389"/>
                </a:cubicBezTo>
                <a:cubicBezTo>
                  <a:pt x="729498" y="194776"/>
                  <a:pt x="822942" y="229994"/>
                  <a:pt x="871400" y="306664"/>
                </a:cubicBezTo>
                <a:lnTo>
                  <a:pt x="838752" y="326302"/>
                </a:lnTo>
                <a:cubicBezTo>
                  <a:pt x="799415" y="263897"/>
                  <a:pt x="723164" y="235556"/>
                  <a:pt x="652615" y="257118"/>
                </a:cubicBezTo>
                <a:cubicBezTo>
                  <a:pt x="562679" y="283460"/>
                  <a:pt x="466379" y="244982"/>
                  <a:pt x="419362" y="163917"/>
                </a:cubicBezTo>
                <a:cubicBezTo>
                  <a:pt x="381513" y="96989"/>
                  <a:pt x="302261" y="65322"/>
                  <a:pt x="228713" y="87740"/>
                </a:cubicBezTo>
                <a:cubicBezTo>
                  <a:pt x="161260" y="107496"/>
                  <a:pt x="90229" y="90792"/>
                  <a:pt x="39093" y="47005"/>
                </a:cubicBezTo>
                <a:close/>
              </a:path>
            </a:pathLst>
          </a:custGeom>
          <a:solidFill>
            <a:schemeClr val="accent6"/>
          </a:solidFill>
          <a:ln w="8826"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08D0339B-9ED9-458D-9ECD-5280053B2053}"/>
              </a:ext>
            </a:extLst>
          </p:cNvPr>
          <p:cNvSpPr/>
          <p:nvPr/>
        </p:nvSpPr>
        <p:spPr>
          <a:xfrm rot="9000000">
            <a:off x="5669378" y="1184302"/>
            <a:ext cx="237475" cy="188654"/>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4"/>
          </a:solidFill>
          <a:ln w="8572"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1D392B04-55D8-45DB-8472-6594BEAC1443}"/>
              </a:ext>
            </a:extLst>
          </p:cNvPr>
          <p:cNvSpPr/>
          <p:nvPr/>
        </p:nvSpPr>
        <p:spPr>
          <a:xfrm rot="3600000">
            <a:off x="2412829" y="5133903"/>
            <a:ext cx="231710" cy="20709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EA992D12-CCBC-49CE-BAD5-C1181500A4FB}"/>
              </a:ext>
            </a:extLst>
          </p:cNvPr>
          <p:cNvSpPr/>
          <p:nvPr/>
        </p:nvSpPr>
        <p:spPr>
          <a:xfrm rot="18000000">
            <a:off x="140463" y="1964550"/>
            <a:ext cx="186902" cy="237448"/>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1"/>
          </a:solidFill>
          <a:ln w="8572" cap="flat">
            <a:noFill/>
            <a:prstDash val="solid"/>
            <a:miter/>
          </a:ln>
        </p:spPr>
        <p:txBody>
          <a:bodyPr rtlCol="0" anchor="ctr"/>
          <a:lstStyle/>
          <a:p>
            <a:endParaRPr lang="en-US" sz="1349"/>
          </a:p>
        </p:txBody>
      </p:sp>
      <p:grpSp>
        <p:nvGrpSpPr>
          <p:cNvPr id="70" name="Group 69">
            <a:extLst>
              <a:ext uri="{FF2B5EF4-FFF2-40B4-BE49-F238E27FC236}">
                <a16:creationId xmlns:a16="http://schemas.microsoft.com/office/drawing/2014/main" id="{9CA0BC20-035E-4A7E-B156-0CFFBC5F4C35}"/>
              </a:ext>
            </a:extLst>
          </p:cNvPr>
          <p:cNvGrpSpPr/>
          <p:nvPr/>
        </p:nvGrpSpPr>
        <p:grpSpPr>
          <a:xfrm>
            <a:off x="4370817" y="4090832"/>
            <a:ext cx="573997" cy="284534"/>
            <a:chOff x="7856573" y="5688682"/>
            <a:chExt cx="1241771" cy="615555"/>
          </a:xfrm>
        </p:grpSpPr>
        <p:sp>
          <p:nvSpPr>
            <p:cNvPr id="71" name="Isosceles Triangle 70">
              <a:extLst>
                <a:ext uri="{FF2B5EF4-FFF2-40B4-BE49-F238E27FC236}">
                  <a16:creationId xmlns:a16="http://schemas.microsoft.com/office/drawing/2014/main" id="{F7350342-0CF4-4FFA-AE2D-B63C7E34F554}"/>
                </a:ext>
              </a:extLst>
            </p:cNvPr>
            <p:cNvSpPr/>
            <p:nvPr/>
          </p:nvSpPr>
          <p:spPr>
            <a:xfrm rot="5400000">
              <a:off x="781412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2" name="Isosceles Triangle 71">
              <a:extLst>
                <a:ext uri="{FF2B5EF4-FFF2-40B4-BE49-F238E27FC236}">
                  <a16:creationId xmlns:a16="http://schemas.microsoft.com/office/drawing/2014/main" id="{8852F5A0-8DDD-40F7-B1A0-E636F8737644}"/>
                </a:ext>
              </a:extLst>
            </p:cNvPr>
            <p:cNvSpPr/>
            <p:nvPr/>
          </p:nvSpPr>
          <p:spPr>
            <a:xfrm rot="5400000">
              <a:off x="816968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3" name="Isosceles Triangle 72">
              <a:extLst>
                <a:ext uri="{FF2B5EF4-FFF2-40B4-BE49-F238E27FC236}">
                  <a16:creationId xmlns:a16="http://schemas.microsoft.com/office/drawing/2014/main" id="{9DAD240F-9252-4462-A8AD-DA106B73088A}"/>
                </a:ext>
              </a:extLst>
            </p:cNvPr>
            <p:cNvSpPr/>
            <p:nvPr/>
          </p:nvSpPr>
          <p:spPr>
            <a:xfrm rot="5400000">
              <a:off x="8525242" y="5731134"/>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3" name="PsHolder14">
            <a:extLst>
              <a:ext uri="{FF2B5EF4-FFF2-40B4-BE49-F238E27FC236}">
                <a16:creationId xmlns:a16="http://schemas.microsoft.com/office/drawing/2014/main" id="{38F630A8-ED7E-4B5C-8C4C-245D2EADE95A}"/>
              </a:ext>
            </a:extLst>
          </p:cNvPr>
          <p:cNvSpPr>
            <a:spLocks noGrp="1"/>
          </p:cNvSpPr>
          <p:nvPr>
            <p:ph type="pic" sz="quarter" idx="10"/>
          </p:nvPr>
        </p:nvSpPr>
        <p:spPr/>
      </p:sp>
    </p:spTree>
    <p:extLst>
      <p:ext uri="{BB962C8B-B14F-4D97-AF65-F5344CB8AC3E}">
        <p14:creationId xmlns:p14="http://schemas.microsoft.com/office/powerpoint/2010/main" val="2973203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fade">
                                      <p:cBhvr>
                                        <p:cTn id="15" dur="500"/>
                                        <p:tgtEl>
                                          <p:spTgt spid="6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500"/>
                                        <p:tgtEl>
                                          <p:spTgt spid="6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fade">
                                      <p:cBhvr>
                                        <p:cTn id="23" dur="500"/>
                                        <p:tgtEl>
                                          <p:spTgt spid="6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500"/>
                                        <p:tgtEl>
                                          <p:spTgt spid="5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500"/>
                                        <p:tgtEl>
                                          <p:spTgt spid="6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xEl>
                                              <p:pRg st="0" end="0"/>
                                            </p:txEl>
                                          </p:spTgt>
                                        </p:tgtEl>
                                        <p:attrNameLst>
                                          <p:attrName>style.visibility</p:attrName>
                                        </p:attrNameLst>
                                      </p:cBhvr>
                                      <p:to>
                                        <p:strVal val="visible"/>
                                      </p:to>
                                    </p:set>
                                    <p:animEffect transition="in" filter="wipe(left)">
                                      <p:cBhvr>
                                        <p:cTn id="43" dur="500"/>
                                        <p:tgtEl>
                                          <p:spTgt spid="11">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1">
                                            <p:txEl>
                                              <p:pRg st="1" end="1"/>
                                            </p:txEl>
                                          </p:spTgt>
                                        </p:tgtEl>
                                        <p:attrNameLst>
                                          <p:attrName>style.visibility</p:attrName>
                                        </p:attrNameLst>
                                      </p:cBhvr>
                                      <p:to>
                                        <p:strVal val="visible"/>
                                      </p:to>
                                    </p:set>
                                    <p:animEffect transition="in" filter="wipe(left)">
                                      <p:cBhvr>
                                        <p:cTn id="47" dur="500"/>
                                        <p:tgtEl>
                                          <p:spTgt spid="11">
                                            <p:txEl>
                                              <p:pRg st="1" end="1"/>
                                            </p:txEl>
                                          </p:spTgt>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up)">
                                      <p:cBhvr>
                                        <p:cTn id="51" dur="500"/>
                                        <p:tgtEl>
                                          <p:spTgt spid="13"/>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70"/>
                                        </p:tgtEl>
                                        <p:attrNameLst>
                                          <p:attrName>style.visibility</p:attrName>
                                        </p:attrNameLst>
                                      </p:cBhvr>
                                      <p:to>
                                        <p:strVal val="visible"/>
                                      </p:to>
                                    </p:set>
                                    <p:animEffect transition="in" filter="fade">
                                      <p:cBhvr>
                                        <p:cTn id="55"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build="p"/>
      <p:bldP spid="13" grpId="0"/>
      <p:bldP spid="55" grpId="0" animBg="1"/>
      <p:bldP spid="51" grpId="0" animBg="1"/>
      <p:bldP spid="59" grpId="0" animBg="1"/>
      <p:bldP spid="63" grpId="0" animBg="1"/>
      <p:bldP spid="65" grpId="0" animBg="1"/>
      <p:bldP spid="67" grpId="0" animBg="1"/>
      <p:bldP spid="6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12C9C2CD-E229-4EF6-97D6-0BFF968F7C81}"/>
              </a:ext>
            </a:extLst>
          </p:cNvPr>
          <p:cNvSpPr>
            <a:spLocks noGrp="1"/>
          </p:cNvSpPr>
          <p:nvPr>
            <p:ph type="pic" sz="quarter" idx="10"/>
          </p:nvPr>
        </p:nvSpPr>
        <p:spPr/>
      </p:sp>
      <p:sp>
        <p:nvSpPr>
          <p:cNvPr id="22" name="Rectangle 21">
            <a:extLst>
              <a:ext uri="{FF2B5EF4-FFF2-40B4-BE49-F238E27FC236}">
                <a16:creationId xmlns:a16="http://schemas.microsoft.com/office/drawing/2014/main" id="{7AA9C82D-17DB-4D30-80F7-87BD155C8ADE}"/>
              </a:ext>
            </a:extLst>
          </p:cNvPr>
          <p:cNvSpPr/>
          <p:nvPr/>
        </p:nvSpPr>
        <p:spPr>
          <a:xfrm>
            <a:off x="5400309" y="1430155"/>
            <a:ext cx="2485845" cy="374997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3" name="Oval 68">
            <a:extLst>
              <a:ext uri="{FF2B5EF4-FFF2-40B4-BE49-F238E27FC236}">
                <a16:creationId xmlns:a16="http://schemas.microsoft.com/office/drawing/2014/main" id="{F3774664-889B-429C-9623-24D01EB3755C}"/>
              </a:ext>
            </a:extLst>
          </p:cNvPr>
          <p:cNvSpPr/>
          <p:nvPr/>
        </p:nvSpPr>
        <p:spPr>
          <a:xfrm flipH="1">
            <a:off x="0" y="5728241"/>
            <a:ext cx="1339528" cy="1129759"/>
          </a:xfrm>
          <a:custGeom>
            <a:avLst/>
            <a:gdLst>
              <a:gd name="connsiteX0" fmla="*/ 1083107 w 1420602"/>
              <a:gd name="connsiteY0" fmla="*/ 0 h 1198137"/>
              <a:gd name="connsiteX1" fmla="*/ 1405190 w 1420602"/>
              <a:gd name="connsiteY1" fmla="*/ 48695 h 1198137"/>
              <a:gd name="connsiteX2" fmla="*/ 1420602 w 1420602"/>
              <a:gd name="connsiteY2" fmla="*/ 54336 h 1198137"/>
              <a:gd name="connsiteX3" fmla="*/ 1420602 w 1420602"/>
              <a:gd name="connsiteY3" fmla="*/ 1198137 h 1198137"/>
              <a:gd name="connsiteX4" fmla="*/ 11596 w 1420602"/>
              <a:gd name="connsiteY4" fmla="*/ 1198137 h 1198137"/>
              <a:gd name="connsiteX5" fmla="*/ 0 w 1420602"/>
              <a:gd name="connsiteY5" fmla="*/ 1083107 h 1198137"/>
              <a:gd name="connsiteX6" fmla="*/ 1083107 w 1420602"/>
              <a:gd name="connsiteY6" fmla="*/ 0 h 1198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0602" h="1198137">
                <a:moveTo>
                  <a:pt x="1083107" y="0"/>
                </a:moveTo>
                <a:cubicBezTo>
                  <a:pt x="1195266" y="0"/>
                  <a:pt x="1303444" y="17048"/>
                  <a:pt x="1405190" y="48695"/>
                </a:cubicBezTo>
                <a:lnTo>
                  <a:pt x="1420602" y="54336"/>
                </a:lnTo>
                <a:lnTo>
                  <a:pt x="1420602" y="1198137"/>
                </a:lnTo>
                <a:lnTo>
                  <a:pt x="11596" y="1198137"/>
                </a:lnTo>
                <a:lnTo>
                  <a:pt x="0" y="1083107"/>
                </a:lnTo>
                <a:cubicBezTo>
                  <a:pt x="0" y="484924"/>
                  <a:pt x="484924" y="0"/>
                  <a:pt x="1083107" y="0"/>
                </a:cubicBez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0" name="Freeform 57">
            <a:extLst>
              <a:ext uri="{FF2B5EF4-FFF2-40B4-BE49-F238E27FC236}">
                <a16:creationId xmlns:a16="http://schemas.microsoft.com/office/drawing/2014/main" id="{1405E205-D0A5-480F-AEA6-3A7EF0C755AE}"/>
              </a:ext>
            </a:extLst>
          </p:cNvPr>
          <p:cNvSpPr/>
          <p:nvPr/>
        </p:nvSpPr>
        <p:spPr>
          <a:xfrm flipH="1">
            <a:off x="1" y="5283956"/>
            <a:ext cx="1021867" cy="1574044"/>
          </a:xfrm>
          <a:custGeom>
            <a:avLst/>
            <a:gdLst>
              <a:gd name="connsiteX0" fmla="*/ 1147038 w 1147038"/>
              <a:gd name="connsiteY0" fmla="*/ 1617226 h 1766852"/>
              <a:gd name="connsiteX1" fmla="*/ 1147038 w 1147038"/>
              <a:gd name="connsiteY1" fmla="*/ 1665891 h 1766852"/>
              <a:gd name="connsiteX2" fmla="*/ 1046046 w 1147038"/>
              <a:gd name="connsiteY2" fmla="*/ 1766852 h 1766852"/>
              <a:gd name="connsiteX3" fmla="*/ 997353 w 1147038"/>
              <a:gd name="connsiteY3" fmla="*/ 1766852 h 1766852"/>
              <a:gd name="connsiteX4" fmla="*/ 1147038 w 1147038"/>
              <a:gd name="connsiteY4" fmla="*/ 1424565 h 1766852"/>
              <a:gd name="connsiteX5" fmla="*/ 1147038 w 1147038"/>
              <a:gd name="connsiteY5" fmla="*/ 1473856 h 1766852"/>
              <a:gd name="connsiteX6" fmla="*/ 854042 w 1147038"/>
              <a:gd name="connsiteY6" fmla="*/ 1766852 h 1766852"/>
              <a:gd name="connsiteX7" fmla="*/ 804750 w 1147038"/>
              <a:gd name="connsiteY7" fmla="*/ 1766852 h 1766852"/>
              <a:gd name="connsiteX8" fmla="*/ 1147038 w 1147038"/>
              <a:gd name="connsiteY8" fmla="*/ 1231985 h 1766852"/>
              <a:gd name="connsiteX9" fmla="*/ 1147038 w 1147038"/>
              <a:gd name="connsiteY9" fmla="*/ 1281543 h 1766852"/>
              <a:gd name="connsiteX10" fmla="*/ 661818 w 1147038"/>
              <a:gd name="connsiteY10" fmla="*/ 1766852 h 1766852"/>
              <a:gd name="connsiteX11" fmla="*/ 612562 w 1147038"/>
              <a:gd name="connsiteY11" fmla="*/ 1766852 h 1766852"/>
              <a:gd name="connsiteX12" fmla="*/ 1147038 w 1147038"/>
              <a:gd name="connsiteY12" fmla="*/ 1039791 h 1766852"/>
              <a:gd name="connsiteX13" fmla="*/ 1147038 w 1147038"/>
              <a:gd name="connsiteY13" fmla="*/ 1089210 h 1766852"/>
              <a:gd name="connsiteX14" fmla="*/ 469273 w 1147038"/>
              <a:gd name="connsiteY14" fmla="*/ 1766852 h 1766852"/>
              <a:gd name="connsiteX15" fmla="*/ 419711 w 1147038"/>
              <a:gd name="connsiteY15" fmla="*/ 1766852 h 1766852"/>
              <a:gd name="connsiteX16" fmla="*/ 1147038 w 1147038"/>
              <a:gd name="connsiteY16" fmla="*/ 846737 h 1766852"/>
              <a:gd name="connsiteX17" fmla="*/ 1147038 w 1147038"/>
              <a:gd name="connsiteY17" fmla="*/ 896596 h 1766852"/>
              <a:gd name="connsiteX18" fmla="*/ 276784 w 1147038"/>
              <a:gd name="connsiteY18" fmla="*/ 1766852 h 1766852"/>
              <a:gd name="connsiteX19" fmla="*/ 227345 w 1147038"/>
              <a:gd name="connsiteY19" fmla="*/ 1766852 h 1766852"/>
              <a:gd name="connsiteX20" fmla="*/ 1147038 w 1147038"/>
              <a:gd name="connsiteY20" fmla="*/ 654743 h 1766852"/>
              <a:gd name="connsiteX21" fmla="*/ 1147038 w 1147038"/>
              <a:gd name="connsiteY21" fmla="*/ 704271 h 1766852"/>
              <a:gd name="connsiteX22" fmla="*/ 164403 w 1147038"/>
              <a:gd name="connsiteY22" fmla="*/ 1686905 h 1766852"/>
              <a:gd name="connsiteX23" fmla="*/ 146026 w 1147038"/>
              <a:gd name="connsiteY23" fmla="*/ 1655849 h 1766852"/>
              <a:gd name="connsiteX24" fmla="*/ 1147038 w 1147038"/>
              <a:gd name="connsiteY24" fmla="*/ 462893 h 1766852"/>
              <a:gd name="connsiteX25" fmla="*/ 1147038 w 1147038"/>
              <a:gd name="connsiteY25" fmla="*/ 511602 h 1766852"/>
              <a:gd name="connsiteX26" fmla="*/ 96876 w 1147038"/>
              <a:gd name="connsiteY26" fmla="*/ 1561252 h 1766852"/>
              <a:gd name="connsiteX27" fmla="*/ 82630 w 1147038"/>
              <a:gd name="connsiteY27" fmla="*/ 1526777 h 1766852"/>
              <a:gd name="connsiteX28" fmla="*/ 1147038 w 1147038"/>
              <a:gd name="connsiteY28" fmla="*/ 269901 h 1766852"/>
              <a:gd name="connsiteX29" fmla="*/ 1147038 w 1147038"/>
              <a:gd name="connsiteY29" fmla="*/ 319334 h 1766852"/>
              <a:gd name="connsiteX30" fmla="*/ 45303 w 1147038"/>
              <a:gd name="connsiteY30" fmla="*/ 1421070 h 1766852"/>
              <a:gd name="connsiteX31" fmla="*/ 34619 w 1147038"/>
              <a:gd name="connsiteY31" fmla="*/ 1382320 h 1766852"/>
              <a:gd name="connsiteX32" fmla="*/ 543925 w 1147038"/>
              <a:gd name="connsiteY32" fmla="*/ 152720 h 1766852"/>
              <a:gd name="connsiteX33" fmla="*/ 152579 w 1147038"/>
              <a:gd name="connsiteY33" fmla="*/ 544066 h 1766852"/>
              <a:gd name="connsiteX34" fmla="*/ 323535 w 1147038"/>
              <a:gd name="connsiteY34" fmla="*/ 323676 h 1766852"/>
              <a:gd name="connsiteX35" fmla="*/ 543925 w 1147038"/>
              <a:gd name="connsiteY35" fmla="*/ 152720 h 1766852"/>
              <a:gd name="connsiteX36" fmla="*/ 1147038 w 1147038"/>
              <a:gd name="connsiteY36" fmla="*/ 78154 h 1766852"/>
              <a:gd name="connsiteX37" fmla="*/ 1147038 w 1147038"/>
              <a:gd name="connsiteY37" fmla="*/ 127580 h 1766852"/>
              <a:gd name="connsiteX38" fmla="*/ 10827 w 1147038"/>
              <a:gd name="connsiteY38" fmla="*/ 1263789 h 1766852"/>
              <a:gd name="connsiteX39" fmla="*/ 5557 w 1147038"/>
              <a:gd name="connsiteY39" fmla="*/ 1219768 h 1766852"/>
              <a:gd name="connsiteX40" fmla="*/ 862331 w 1147038"/>
              <a:gd name="connsiteY40" fmla="*/ 26783 h 1766852"/>
              <a:gd name="connsiteX41" fmla="*/ 26642 w 1147038"/>
              <a:gd name="connsiteY41" fmla="*/ 862328 h 1766852"/>
              <a:gd name="connsiteX42" fmla="*/ 43737 w 1147038"/>
              <a:gd name="connsiteY42" fmla="*/ 795941 h 1766852"/>
              <a:gd name="connsiteX43" fmla="*/ 795800 w 1147038"/>
              <a:gd name="connsiteY43" fmla="*/ 43878 h 1766852"/>
              <a:gd name="connsiteX44" fmla="*/ 862331 w 1147038"/>
              <a:gd name="connsiteY44" fmla="*/ 26783 h 1766852"/>
              <a:gd name="connsiteX45" fmla="*/ 1081864 w 1147038"/>
              <a:gd name="connsiteY45" fmla="*/ 0 h 1766852"/>
              <a:gd name="connsiteX46" fmla="*/ 0 w 1147038"/>
              <a:gd name="connsiteY46" fmla="*/ 1081580 h 1766852"/>
              <a:gd name="connsiteX47" fmla="*/ 2279 w 1147038"/>
              <a:gd name="connsiteY47" fmla="*/ 1029867 h 1766852"/>
              <a:gd name="connsiteX48" fmla="*/ 1030151 w 1147038"/>
              <a:gd name="connsiteY48" fmla="*/ 2421 h 1766852"/>
              <a:gd name="connsiteX49" fmla="*/ 1081864 w 1147038"/>
              <a:gd name="connsiteY49" fmla="*/ 0 h 176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147038" h="1766852">
                <a:moveTo>
                  <a:pt x="1147038" y="1617226"/>
                </a:moveTo>
                <a:lnTo>
                  <a:pt x="1147038" y="1665891"/>
                </a:lnTo>
                <a:lnTo>
                  <a:pt x="1046046" y="1766852"/>
                </a:lnTo>
                <a:lnTo>
                  <a:pt x="997353" y="1766852"/>
                </a:lnTo>
                <a:close/>
                <a:moveTo>
                  <a:pt x="1147038" y="1424565"/>
                </a:moveTo>
                <a:lnTo>
                  <a:pt x="1147038" y="1473856"/>
                </a:lnTo>
                <a:lnTo>
                  <a:pt x="854042" y="1766852"/>
                </a:lnTo>
                <a:lnTo>
                  <a:pt x="804750" y="1766852"/>
                </a:lnTo>
                <a:close/>
                <a:moveTo>
                  <a:pt x="1147038" y="1231985"/>
                </a:moveTo>
                <a:lnTo>
                  <a:pt x="1147038" y="1281543"/>
                </a:lnTo>
                <a:lnTo>
                  <a:pt x="661818" y="1766852"/>
                </a:lnTo>
                <a:lnTo>
                  <a:pt x="612562" y="1766852"/>
                </a:lnTo>
                <a:close/>
                <a:moveTo>
                  <a:pt x="1147038" y="1039791"/>
                </a:moveTo>
                <a:lnTo>
                  <a:pt x="1147038" y="1089210"/>
                </a:lnTo>
                <a:lnTo>
                  <a:pt x="469273" y="1766852"/>
                </a:lnTo>
                <a:lnTo>
                  <a:pt x="419711" y="1766852"/>
                </a:lnTo>
                <a:close/>
                <a:moveTo>
                  <a:pt x="1147038" y="846737"/>
                </a:moveTo>
                <a:lnTo>
                  <a:pt x="1147038" y="896596"/>
                </a:lnTo>
                <a:lnTo>
                  <a:pt x="276784" y="1766852"/>
                </a:lnTo>
                <a:lnTo>
                  <a:pt x="227345" y="1766852"/>
                </a:lnTo>
                <a:close/>
                <a:moveTo>
                  <a:pt x="1147038" y="654743"/>
                </a:moveTo>
                <a:lnTo>
                  <a:pt x="1147038" y="704271"/>
                </a:lnTo>
                <a:lnTo>
                  <a:pt x="164403" y="1686905"/>
                </a:lnTo>
                <a:cubicBezTo>
                  <a:pt x="157993" y="1676648"/>
                  <a:pt x="151866" y="1666248"/>
                  <a:pt x="146026" y="1655849"/>
                </a:cubicBezTo>
                <a:close/>
                <a:moveTo>
                  <a:pt x="1147038" y="462893"/>
                </a:moveTo>
                <a:lnTo>
                  <a:pt x="1147038" y="511602"/>
                </a:lnTo>
                <a:lnTo>
                  <a:pt x="96876" y="1561252"/>
                </a:lnTo>
                <a:cubicBezTo>
                  <a:pt x="92460" y="1549855"/>
                  <a:pt x="87474" y="1538316"/>
                  <a:pt x="82630" y="1526777"/>
                </a:cubicBezTo>
                <a:close/>
                <a:moveTo>
                  <a:pt x="1147038" y="269901"/>
                </a:moveTo>
                <a:lnTo>
                  <a:pt x="1147038" y="319334"/>
                </a:lnTo>
                <a:lnTo>
                  <a:pt x="45303" y="1421070"/>
                </a:lnTo>
                <a:cubicBezTo>
                  <a:pt x="41456" y="1408248"/>
                  <a:pt x="38038" y="1395284"/>
                  <a:pt x="34619" y="1382320"/>
                </a:cubicBezTo>
                <a:close/>
                <a:moveTo>
                  <a:pt x="543925" y="152720"/>
                </a:moveTo>
                <a:lnTo>
                  <a:pt x="152579" y="544066"/>
                </a:lnTo>
                <a:cubicBezTo>
                  <a:pt x="200064" y="463702"/>
                  <a:pt x="257503" y="389653"/>
                  <a:pt x="323535" y="323676"/>
                </a:cubicBezTo>
                <a:cubicBezTo>
                  <a:pt x="389540" y="257676"/>
                  <a:pt x="463584" y="200239"/>
                  <a:pt x="543925" y="152720"/>
                </a:cubicBezTo>
                <a:close/>
                <a:moveTo>
                  <a:pt x="1147038" y="78154"/>
                </a:moveTo>
                <a:lnTo>
                  <a:pt x="1147038" y="127580"/>
                </a:lnTo>
                <a:lnTo>
                  <a:pt x="10827" y="1263789"/>
                </a:lnTo>
                <a:cubicBezTo>
                  <a:pt x="8690" y="1249116"/>
                  <a:pt x="6981" y="1234014"/>
                  <a:pt x="5557" y="1219768"/>
                </a:cubicBezTo>
                <a:close/>
                <a:moveTo>
                  <a:pt x="862331" y="26783"/>
                </a:moveTo>
                <a:lnTo>
                  <a:pt x="26642" y="862328"/>
                </a:lnTo>
                <a:cubicBezTo>
                  <a:pt x="31628" y="840104"/>
                  <a:pt x="37326" y="818023"/>
                  <a:pt x="43737" y="795941"/>
                </a:cubicBezTo>
                <a:lnTo>
                  <a:pt x="795800" y="43878"/>
                </a:lnTo>
                <a:cubicBezTo>
                  <a:pt x="817882" y="37466"/>
                  <a:pt x="839965" y="31769"/>
                  <a:pt x="862331" y="26783"/>
                </a:cubicBezTo>
                <a:close/>
                <a:moveTo>
                  <a:pt x="1081864" y="0"/>
                </a:moveTo>
                <a:lnTo>
                  <a:pt x="0" y="1081580"/>
                </a:lnTo>
                <a:cubicBezTo>
                  <a:pt x="284" y="1064342"/>
                  <a:pt x="1140" y="1047103"/>
                  <a:pt x="2279" y="1029867"/>
                </a:cubicBezTo>
                <a:lnTo>
                  <a:pt x="1030151" y="2421"/>
                </a:lnTo>
                <a:cubicBezTo>
                  <a:pt x="1047389" y="1282"/>
                  <a:pt x="1064626" y="0"/>
                  <a:pt x="1081864" y="0"/>
                </a:cubicBezTo>
                <a:close/>
              </a:path>
            </a:pathLst>
          </a:custGeom>
          <a:solidFill>
            <a:schemeClr val="accent4"/>
          </a:solidFill>
          <a:ln w="8826" cap="flat">
            <a:noFill/>
            <a:prstDash val="solid"/>
            <a:miter/>
          </a:ln>
        </p:spPr>
        <p:txBody>
          <a:bodyPr rtlCol="0" anchor="ctr"/>
          <a:lstStyle/>
          <a:p>
            <a:endParaRPr lang="en-US" sz="1349"/>
          </a:p>
        </p:txBody>
      </p:sp>
      <p:sp>
        <p:nvSpPr>
          <p:cNvPr id="65" name="Freeform 62">
            <a:extLst>
              <a:ext uri="{FF2B5EF4-FFF2-40B4-BE49-F238E27FC236}">
                <a16:creationId xmlns:a16="http://schemas.microsoft.com/office/drawing/2014/main" id="{E973266C-B794-479A-8AB7-400CA29551F0}"/>
              </a:ext>
            </a:extLst>
          </p:cNvPr>
          <p:cNvSpPr/>
          <p:nvPr/>
        </p:nvSpPr>
        <p:spPr>
          <a:xfrm rot="16200000">
            <a:off x="3077486" y="6449255"/>
            <a:ext cx="551783" cy="265706"/>
          </a:xfrm>
          <a:custGeom>
            <a:avLst/>
            <a:gdLst>
              <a:gd name="connsiteX0" fmla="*/ 583291 w 662329"/>
              <a:gd name="connsiteY0" fmla="*/ 2195 h 318938"/>
              <a:gd name="connsiteX1" fmla="*/ 662329 w 662329"/>
              <a:gd name="connsiteY1" fmla="*/ 4508 h 318938"/>
              <a:gd name="connsiteX2" fmla="*/ 652622 w 662329"/>
              <a:gd name="connsiteY2" fmla="*/ 48997 h 318938"/>
              <a:gd name="connsiteX3" fmla="*/ 439802 w 662329"/>
              <a:gd name="connsiteY3" fmla="*/ 154062 h 318938"/>
              <a:gd name="connsiteX4" fmla="*/ 167458 w 662329"/>
              <a:gd name="connsiteY4" fmla="*/ 280387 h 318938"/>
              <a:gd name="connsiteX5" fmla="*/ 38013 w 662329"/>
              <a:gd name="connsiteY5" fmla="*/ 292892 h 318938"/>
              <a:gd name="connsiteX6" fmla="*/ 0 w 662329"/>
              <a:gd name="connsiteY6" fmla="*/ 318938 h 318938"/>
              <a:gd name="connsiteX7" fmla="*/ 0 w 662329"/>
              <a:gd name="connsiteY7" fmla="*/ 265047 h 318938"/>
              <a:gd name="connsiteX8" fmla="*/ 19071 w 662329"/>
              <a:gd name="connsiteY8" fmla="*/ 252054 h 318938"/>
              <a:gd name="connsiteX9" fmla="*/ 177164 w 662329"/>
              <a:gd name="connsiteY9" fmla="*/ 235898 h 318938"/>
              <a:gd name="connsiteX10" fmla="*/ 399568 w 662329"/>
              <a:gd name="connsiteY10" fmla="*/ 132738 h 318938"/>
              <a:gd name="connsiteX11" fmla="*/ 583291 w 662329"/>
              <a:gd name="connsiteY11" fmla="*/ 2195 h 318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2329" h="318938">
                <a:moveTo>
                  <a:pt x="583291" y="2195"/>
                </a:moveTo>
                <a:cubicBezTo>
                  <a:pt x="609076" y="-1303"/>
                  <a:pt x="635729" y="-682"/>
                  <a:pt x="662329" y="4508"/>
                </a:cubicBezTo>
                <a:lnTo>
                  <a:pt x="652622" y="48997"/>
                </a:lnTo>
                <a:cubicBezTo>
                  <a:pt x="566106" y="32008"/>
                  <a:pt x="478925" y="75047"/>
                  <a:pt x="439802" y="154062"/>
                </a:cubicBezTo>
                <a:cubicBezTo>
                  <a:pt x="388932" y="253852"/>
                  <a:pt x="276494" y="306005"/>
                  <a:pt x="167458" y="280387"/>
                </a:cubicBezTo>
                <a:cubicBezTo>
                  <a:pt x="122845" y="269390"/>
                  <a:pt x="77405" y="274621"/>
                  <a:pt x="38013" y="292892"/>
                </a:cubicBezTo>
                <a:lnTo>
                  <a:pt x="0" y="318938"/>
                </a:lnTo>
                <a:lnTo>
                  <a:pt x="0" y="265047"/>
                </a:lnTo>
                <a:lnTo>
                  <a:pt x="19071" y="252054"/>
                </a:lnTo>
                <a:cubicBezTo>
                  <a:pt x="67201" y="229729"/>
                  <a:pt x="122607" y="223088"/>
                  <a:pt x="177164" y="235898"/>
                </a:cubicBezTo>
                <a:cubicBezTo>
                  <a:pt x="266307" y="257809"/>
                  <a:pt x="358720" y="214944"/>
                  <a:pt x="399568" y="132738"/>
                </a:cubicBezTo>
                <a:cubicBezTo>
                  <a:pt x="436394" y="60253"/>
                  <a:pt x="505935" y="12688"/>
                  <a:pt x="583291" y="2195"/>
                </a:cubicBezTo>
                <a:close/>
              </a:path>
            </a:pathLst>
          </a:custGeom>
          <a:solidFill>
            <a:schemeClr val="accent2"/>
          </a:solidFill>
          <a:ln w="8826" cap="flat">
            <a:noFill/>
            <a:prstDash val="solid"/>
            <a:miter/>
          </a:ln>
        </p:spPr>
        <p:txBody>
          <a:bodyPr rtlCol="0" anchor="ctr"/>
          <a:lstStyle/>
          <a:p>
            <a:endParaRPr lang="en-US" sz="1349"/>
          </a:p>
        </p:txBody>
      </p:sp>
      <p:sp>
        <p:nvSpPr>
          <p:cNvPr id="78" name="Freeform 75">
            <a:extLst>
              <a:ext uri="{FF2B5EF4-FFF2-40B4-BE49-F238E27FC236}">
                <a16:creationId xmlns:a16="http://schemas.microsoft.com/office/drawing/2014/main" id="{D9DD0D80-7E1F-406C-BA1A-64B23740DBF0}"/>
              </a:ext>
            </a:extLst>
          </p:cNvPr>
          <p:cNvSpPr/>
          <p:nvPr/>
        </p:nvSpPr>
        <p:spPr>
          <a:xfrm flipH="1">
            <a:off x="0" y="1096226"/>
            <a:ext cx="881120" cy="247262"/>
          </a:xfrm>
          <a:custGeom>
            <a:avLst/>
            <a:gdLst>
              <a:gd name="connsiteX0" fmla="*/ 1013812 w 1174979"/>
              <a:gd name="connsiteY0" fmla="*/ 503 h 329725"/>
              <a:gd name="connsiteX1" fmla="*/ 1129119 w 1174979"/>
              <a:gd name="connsiteY1" fmla="*/ 13524 h 329725"/>
              <a:gd name="connsiteX2" fmla="*/ 1174979 w 1174979"/>
              <a:gd name="connsiteY2" fmla="*/ 30977 h 329725"/>
              <a:gd name="connsiteX3" fmla="*/ 1174979 w 1174979"/>
              <a:gd name="connsiteY3" fmla="*/ 101261 h 329725"/>
              <a:gd name="connsiteX4" fmla="*/ 1157455 w 1174979"/>
              <a:gd name="connsiteY4" fmla="*/ 94589 h 329725"/>
              <a:gd name="connsiteX5" fmla="*/ 810943 w 1174979"/>
              <a:gd name="connsiteY5" fmla="*/ 170839 h 329725"/>
              <a:gd name="connsiteX6" fmla="*/ 386991 w 1174979"/>
              <a:gd name="connsiteY6" fmla="*/ 264130 h 329725"/>
              <a:gd name="connsiteX7" fmla="*/ 50139 w 1174979"/>
              <a:gd name="connsiteY7" fmla="*/ 329725 h 329725"/>
              <a:gd name="connsiteX8" fmla="*/ 0 w 1174979"/>
              <a:gd name="connsiteY8" fmla="*/ 287053 h 329725"/>
              <a:gd name="connsiteX9" fmla="*/ 414589 w 1174979"/>
              <a:gd name="connsiteY9" fmla="*/ 204352 h 329725"/>
              <a:gd name="connsiteX10" fmla="*/ 760801 w 1174979"/>
              <a:gd name="connsiteY10" fmla="*/ 128168 h 329725"/>
              <a:gd name="connsiteX11" fmla="*/ 1013812 w 1174979"/>
              <a:gd name="connsiteY11" fmla="*/ 503 h 329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74979" h="329725">
                <a:moveTo>
                  <a:pt x="1013812" y="503"/>
                </a:moveTo>
                <a:cubicBezTo>
                  <a:pt x="1052222" y="-1550"/>
                  <a:pt x="1091185" y="2674"/>
                  <a:pt x="1129119" y="13524"/>
                </a:cubicBezTo>
                <a:lnTo>
                  <a:pt x="1174979" y="30977"/>
                </a:lnTo>
                <a:lnTo>
                  <a:pt x="1174979" y="101261"/>
                </a:lnTo>
                <a:lnTo>
                  <a:pt x="1157455" y="94589"/>
                </a:lnTo>
                <a:cubicBezTo>
                  <a:pt x="1038354" y="35671"/>
                  <a:pt x="894310" y="67368"/>
                  <a:pt x="810943" y="170839"/>
                </a:cubicBezTo>
                <a:cubicBezTo>
                  <a:pt x="707959" y="295836"/>
                  <a:pt x="532932" y="334350"/>
                  <a:pt x="386991" y="264130"/>
                </a:cubicBezTo>
                <a:cubicBezTo>
                  <a:pt x="272767" y="207513"/>
                  <a:pt x="134776" y="234385"/>
                  <a:pt x="50139" y="329725"/>
                </a:cubicBezTo>
                <a:lnTo>
                  <a:pt x="0" y="287053"/>
                </a:lnTo>
                <a:cubicBezTo>
                  <a:pt x="104199" y="169956"/>
                  <a:pt x="273437" y="136198"/>
                  <a:pt x="414589" y="204352"/>
                </a:cubicBezTo>
                <a:cubicBezTo>
                  <a:pt x="533601" y="263125"/>
                  <a:pt x="677453" y="231470"/>
                  <a:pt x="760801" y="128168"/>
                </a:cubicBezTo>
                <a:cubicBezTo>
                  <a:pt x="825218" y="50002"/>
                  <a:pt x="917788" y="5635"/>
                  <a:pt x="1013812" y="503"/>
                </a:cubicBezTo>
                <a:close/>
              </a:path>
            </a:pathLst>
          </a:custGeom>
          <a:solidFill>
            <a:schemeClr val="accent3"/>
          </a:solidFill>
          <a:ln w="8826"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24354F26-BBB3-4C48-AAB2-8AA2376B02C3}"/>
              </a:ext>
            </a:extLst>
          </p:cNvPr>
          <p:cNvSpPr/>
          <p:nvPr/>
        </p:nvSpPr>
        <p:spPr>
          <a:xfrm>
            <a:off x="1779936" y="1914259"/>
            <a:ext cx="236357" cy="184311"/>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5"/>
          </a:solidFill>
          <a:ln w="8572"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E6893B24-95C4-4CEB-A32A-CEA54BFECDFC}"/>
              </a:ext>
            </a:extLst>
          </p:cNvPr>
          <p:cNvSpPr/>
          <p:nvPr/>
        </p:nvSpPr>
        <p:spPr>
          <a:xfrm rot="17100000">
            <a:off x="8472456" y="5479739"/>
            <a:ext cx="201253" cy="178340"/>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6"/>
          </a:solidFill>
          <a:ln w="8572" cap="flat">
            <a:noFill/>
            <a:prstDash val="solid"/>
            <a:miter/>
          </a:ln>
        </p:spPr>
        <p:txBody>
          <a:bodyPr rtlCol="0" anchor="ctr"/>
          <a:lstStyle/>
          <a:p>
            <a:endParaRPr lang="en-US" sz="1349"/>
          </a:p>
        </p:txBody>
      </p:sp>
      <p:sp>
        <p:nvSpPr>
          <p:cNvPr id="83" name="TextBox 82">
            <a:extLst>
              <a:ext uri="{FF2B5EF4-FFF2-40B4-BE49-F238E27FC236}">
                <a16:creationId xmlns:a16="http://schemas.microsoft.com/office/drawing/2014/main" id="{BA4D1126-2842-4992-8F44-CF67E30990CA}"/>
              </a:ext>
            </a:extLst>
          </p:cNvPr>
          <p:cNvSpPr txBox="1"/>
          <p:nvPr/>
        </p:nvSpPr>
        <p:spPr>
          <a:xfrm>
            <a:off x="816366" y="3089858"/>
            <a:ext cx="2266967" cy="300082"/>
          </a:xfrm>
          <a:prstGeom prst="rect">
            <a:avLst/>
          </a:prstGeom>
          <a:noFill/>
        </p:spPr>
        <p:txBody>
          <a:bodyPr wrap="none" rtlCol="0">
            <a:spAutoFit/>
          </a:bodyPr>
          <a:lstStyle/>
          <a:p>
            <a:pPr algn="l"/>
            <a:r>
              <a:rPr lang="en-US" sz="1350" b="1">
                <a:solidFill>
                  <a:schemeClr val="accent1"/>
                </a:solidFill>
                <a:latin typeface="+mj-lt"/>
              </a:rPr>
              <a:t>Perfection by Confection.</a:t>
            </a:r>
            <a:endParaRPr lang="en-US" sz="1350" b="1">
              <a:solidFill>
                <a:schemeClr val="accent1"/>
              </a:solidFill>
              <a:latin typeface="+mj-lt"/>
              <a:cs typeface="Varela Round" panose="00000500000000000000" pitchFamily="2" charset="-79"/>
            </a:endParaRPr>
          </a:p>
        </p:txBody>
      </p:sp>
      <p:sp>
        <p:nvSpPr>
          <p:cNvPr id="85" name="TextBox 84">
            <a:extLst>
              <a:ext uri="{FF2B5EF4-FFF2-40B4-BE49-F238E27FC236}">
                <a16:creationId xmlns:a16="http://schemas.microsoft.com/office/drawing/2014/main" id="{65078370-B944-442F-9D6E-8F53AB4B3975}"/>
              </a:ext>
            </a:extLst>
          </p:cNvPr>
          <p:cNvSpPr txBox="1"/>
          <p:nvPr/>
        </p:nvSpPr>
        <p:spPr>
          <a:xfrm>
            <a:off x="816365" y="3366821"/>
            <a:ext cx="4038161"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grpSp>
        <p:nvGrpSpPr>
          <p:cNvPr id="61" name="Group 60">
            <a:extLst>
              <a:ext uri="{FF2B5EF4-FFF2-40B4-BE49-F238E27FC236}">
                <a16:creationId xmlns:a16="http://schemas.microsoft.com/office/drawing/2014/main" id="{58BD736B-FCC1-4D79-A3BD-91EDE3002103}"/>
              </a:ext>
            </a:extLst>
          </p:cNvPr>
          <p:cNvGrpSpPr/>
          <p:nvPr/>
        </p:nvGrpSpPr>
        <p:grpSpPr>
          <a:xfrm rot="5400000">
            <a:off x="8358975" y="-199036"/>
            <a:ext cx="346233" cy="931280"/>
            <a:chOff x="122211" y="88564"/>
            <a:chExt cx="504992" cy="1358303"/>
          </a:xfrm>
        </p:grpSpPr>
        <p:sp>
          <p:nvSpPr>
            <p:cNvPr id="47" name="Freeform: Shape 46">
              <a:extLst>
                <a:ext uri="{FF2B5EF4-FFF2-40B4-BE49-F238E27FC236}">
                  <a16:creationId xmlns:a16="http://schemas.microsoft.com/office/drawing/2014/main" id="{B870E86D-043B-4373-AB9A-8164DB8A84D0}"/>
                </a:ext>
              </a:extLst>
            </p:cNvPr>
            <p:cNvSpPr/>
            <p:nvPr/>
          </p:nvSpPr>
          <p:spPr>
            <a:xfrm rot="5400000">
              <a:off x="547108" y="8856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BEABB972-030E-4EA8-A783-95318D48741A}"/>
                </a:ext>
              </a:extLst>
            </p:cNvPr>
            <p:cNvSpPr/>
            <p:nvPr/>
          </p:nvSpPr>
          <p:spPr>
            <a:xfrm rot="5400000">
              <a:off x="547108" y="301698"/>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E1389401-BAA4-4130-8802-398725F9B2A7}"/>
                </a:ext>
              </a:extLst>
            </p:cNvPr>
            <p:cNvSpPr/>
            <p:nvPr/>
          </p:nvSpPr>
          <p:spPr>
            <a:xfrm rot="5400000">
              <a:off x="547108" y="514634"/>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600EDBA0-DB6F-478D-81F3-592D64D2E38D}"/>
                </a:ext>
              </a:extLst>
            </p:cNvPr>
            <p:cNvSpPr/>
            <p:nvPr/>
          </p:nvSpPr>
          <p:spPr>
            <a:xfrm rot="5400000">
              <a:off x="547108" y="727767"/>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CFB6FE26-51B7-4F3B-AF11-685C1122347F}"/>
                </a:ext>
              </a:extLst>
            </p:cNvPr>
            <p:cNvSpPr/>
            <p:nvPr/>
          </p:nvSpPr>
          <p:spPr>
            <a:xfrm rot="5400000">
              <a:off x="547108" y="94070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A5202F25-9F4C-41C2-8B1A-751A169637A6}"/>
                </a:ext>
              </a:extLst>
            </p:cNvPr>
            <p:cNvSpPr/>
            <p:nvPr/>
          </p:nvSpPr>
          <p:spPr>
            <a:xfrm rot="5400000">
              <a:off x="547108" y="115383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EA7F0DB4-1A1C-4E98-A100-30AE7FB23A36}"/>
                </a:ext>
              </a:extLst>
            </p:cNvPr>
            <p:cNvSpPr/>
            <p:nvPr/>
          </p:nvSpPr>
          <p:spPr>
            <a:xfrm rot="5400000">
              <a:off x="547108" y="1366773"/>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72539F15-A079-4978-9478-393F44B845C4}"/>
                </a:ext>
              </a:extLst>
            </p:cNvPr>
            <p:cNvSpPr/>
            <p:nvPr/>
          </p:nvSpPr>
          <p:spPr>
            <a:xfrm rot="5400000">
              <a:off x="334756" y="8856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1E222457-9AE4-43B7-BF9A-3EE93070D9A8}"/>
                </a:ext>
              </a:extLst>
            </p:cNvPr>
            <p:cNvSpPr/>
            <p:nvPr/>
          </p:nvSpPr>
          <p:spPr>
            <a:xfrm rot="5400000">
              <a:off x="334756" y="301698"/>
              <a:ext cx="80095" cy="80094"/>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BEE976C6-6C1C-4B8D-9874-C72457C535C4}"/>
                </a:ext>
              </a:extLst>
            </p:cNvPr>
            <p:cNvSpPr/>
            <p:nvPr/>
          </p:nvSpPr>
          <p:spPr>
            <a:xfrm rot="5400000">
              <a:off x="334756" y="514634"/>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5F16C5F3-C870-4FD9-9342-04CBA07E57DA}"/>
                </a:ext>
              </a:extLst>
            </p:cNvPr>
            <p:cNvSpPr/>
            <p:nvPr/>
          </p:nvSpPr>
          <p:spPr>
            <a:xfrm rot="5400000">
              <a:off x="334756" y="727767"/>
              <a:ext cx="80095" cy="80094"/>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B0F4AE4F-53DC-49B5-93EC-5D514B50F7DF}"/>
                </a:ext>
              </a:extLst>
            </p:cNvPr>
            <p:cNvSpPr/>
            <p:nvPr/>
          </p:nvSpPr>
          <p:spPr>
            <a:xfrm rot="5400000">
              <a:off x="334756" y="94070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3397BB8A-ED17-4181-8305-FD4094399F68}"/>
                </a:ext>
              </a:extLst>
            </p:cNvPr>
            <p:cNvSpPr/>
            <p:nvPr/>
          </p:nvSpPr>
          <p:spPr>
            <a:xfrm rot="5400000">
              <a:off x="334756" y="115383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0EB83201-F87C-4A27-82A4-1C8E4F7AACDA}"/>
                </a:ext>
              </a:extLst>
            </p:cNvPr>
            <p:cNvSpPr/>
            <p:nvPr/>
          </p:nvSpPr>
          <p:spPr>
            <a:xfrm rot="5400000">
              <a:off x="334756" y="1366773"/>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C47F14F2-9D31-4821-80F9-B3732F94E8BE}"/>
                </a:ext>
              </a:extLst>
            </p:cNvPr>
            <p:cNvSpPr/>
            <p:nvPr/>
          </p:nvSpPr>
          <p:spPr>
            <a:xfrm rot="5400000">
              <a:off x="122210" y="8856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3B658760-5930-4E23-B567-942DC273AE54}"/>
                </a:ext>
              </a:extLst>
            </p:cNvPr>
            <p:cNvSpPr/>
            <p:nvPr/>
          </p:nvSpPr>
          <p:spPr>
            <a:xfrm rot="5400000">
              <a:off x="122210" y="301698"/>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276AACBD-1875-40A5-9572-E61941FBE40B}"/>
                </a:ext>
              </a:extLst>
            </p:cNvPr>
            <p:cNvSpPr/>
            <p:nvPr/>
          </p:nvSpPr>
          <p:spPr>
            <a:xfrm rot="5400000">
              <a:off x="122210" y="514634"/>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9C4148DA-1E77-494E-AC93-D2FB0F6A147F}"/>
                </a:ext>
              </a:extLst>
            </p:cNvPr>
            <p:cNvSpPr/>
            <p:nvPr/>
          </p:nvSpPr>
          <p:spPr>
            <a:xfrm rot="5400000">
              <a:off x="122210" y="727767"/>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520EDB05-0518-4194-B968-C552073CB0D2}"/>
                </a:ext>
              </a:extLst>
            </p:cNvPr>
            <p:cNvSpPr/>
            <p:nvPr/>
          </p:nvSpPr>
          <p:spPr>
            <a:xfrm rot="5400000">
              <a:off x="122210" y="94070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868B8036-AB5A-46E6-B576-06E78490EACC}"/>
                </a:ext>
              </a:extLst>
            </p:cNvPr>
            <p:cNvSpPr/>
            <p:nvPr/>
          </p:nvSpPr>
          <p:spPr>
            <a:xfrm rot="5400000">
              <a:off x="122210" y="115383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7F5DCE6B-96FB-4A3A-A0E2-F29409AB59AE}"/>
                </a:ext>
              </a:extLst>
            </p:cNvPr>
            <p:cNvSpPr/>
            <p:nvPr/>
          </p:nvSpPr>
          <p:spPr>
            <a:xfrm rot="5400000">
              <a:off x="122210" y="1366773"/>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3"/>
            </a:solidFill>
            <a:ln w="9525" cap="flat">
              <a:noFill/>
              <a:prstDash val="solid"/>
              <a:miter/>
            </a:ln>
          </p:spPr>
          <p:txBody>
            <a:bodyPr rtlCol="0" anchor="ctr"/>
            <a:lstStyle/>
            <a:p>
              <a:endParaRPr lang="en-US" sz="1349"/>
            </a:p>
          </p:txBody>
        </p:sp>
      </p:grpSp>
      <p:sp>
        <p:nvSpPr>
          <p:cNvPr id="88" name="Freeform: Shape 87">
            <a:extLst>
              <a:ext uri="{FF2B5EF4-FFF2-40B4-BE49-F238E27FC236}">
                <a16:creationId xmlns:a16="http://schemas.microsoft.com/office/drawing/2014/main" id="{284ECA0E-8C91-4B42-9D2D-25E5EDB0D365}"/>
              </a:ext>
            </a:extLst>
          </p:cNvPr>
          <p:cNvSpPr/>
          <p:nvPr/>
        </p:nvSpPr>
        <p:spPr>
          <a:xfrm rot="19678551">
            <a:off x="4817450" y="1251347"/>
            <a:ext cx="189038" cy="133818"/>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4"/>
          </a:solidFill>
          <a:ln w="8572" cap="flat">
            <a:noFill/>
            <a:prstDash val="solid"/>
            <a:miter/>
          </a:ln>
        </p:spPr>
        <p:txBody>
          <a:bodyPr rtlCol="0" anchor="ctr"/>
          <a:lstStyle/>
          <a:p>
            <a:endParaRPr lang="en-US" sz="1349"/>
          </a:p>
        </p:txBody>
      </p:sp>
      <p:sp>
        <p:nvSpPr>
          <p:cNvPr id="44" name="Title 2">
            <a:extLst>
              <a:ext uri="{FF2B5EF4-FFF2-40B4-BE49-F238E27FC236}">
                <a16:creationId xmlns:a16="http://schemas.microsoft.com/office/drawing/2014/main" id="{19FB25E3-388D-4581-8DCB-09A87667F529}"/>
              </a:ext>
            </a:extLst>
          </p:cNvPr>
          <p:cNvSpPr>
            <a:spLocks noGrp="1"/>
          </p:cNvSpPr>
          <p:nvPr>
            <p:ph type="title"/>
          </p:nvPr>
        </p:nvSpPr>
        <p:spPr/>
        <p:txBody>
          <a:bodyPr/>
          <a:lstStyle/>
          <a:p>
            <a:r>
              <a:rPr lang="en-US"/>
              <a:t>Welcome Message</a:t>
            </a:r>
          </a:p>
        </p:txBody>
      </p:sp>
    </p:spTree>
    <p:extLst>
      <p:ext uri="{BB962C8B-B14F-4D97-AF65-F5344CB8AC3E}">
        <p14:creationId xmlns:p14="http://schemas.microsoft.com/office/powerpoint/2010/main" val="36272835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fade">
                                      <p:cBhvr>
                                        <p:cTn id="11" dur="500"/>
                                        <p:tgtEl>
                                          <p:spTgt spid="6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8"/>
                                        </p:tgtEl>
                                        <p:attrNameLst>
                                          <p:attrName>style.visibility</p:attrName>
                                        </p:attrNameLst>
                                      </p:cBhvr>
                                      <p:to>
                                        <p:strVal val="visible"/>
                                      </p:to>
                                    </p:set>
                                    <p:animEffect transition="in" filter="fade">
                                      <p:cBhvr>
                                        <p:cTn id="23" dur="500"/>
                                        <p:tgtEl>
                                          <p:spTgt spid="8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2"/>
                                        </p:tgtEl>
                                        <p:attrNameLst>
                                          <p:attrName>style.visibility</p:attrName>
                                        </p:attrNameLst>
                                      </p:cBhvr>
                                      <p:to>
                                        <p:strVal val="visible"/>
                                      </p:to>
                                    </p:set>
                                    <p:animEffect transition="in" filter="fade">
                                      <p:cBhvr>
                                        <p:cTn id="31" dur="500"/>
                                        <p:tgtEl>
                                          <p:spTgt spid="8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wipe(left)">
                                      <p:cBhvr>
                                        <p:cTn id="47" dur="500"/>
                                        <p:tgtEl>
                                          <p:spTgt spid="83"/>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85"/>
                                        </p:tgtEl>
                                        <p:attrNameLst>
                                          <p:attrName>style.visibility</p:attrName>
                                        </p:attrNameLst>
                                      </p:cBhvr>
                                      <p:to>
                                        <p:strVal val="visible"/>
                                      </p:to>
                                    </p:set>
                                    <p:animEffect transition="in" filter="wipe(up)">
                                      <p:cBhvr>
                                        <p:cTn id="5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73" grpId="0" animBg="1"/>
      <p:bldP spid="60" grpId="0" animBg="1"/>
      <p:bldP spid="65" grpId="0" animBg="1"/>
      <p:bldP spid="78" grpId="0" animBg="1"/>
      <p:bldP spid="80" grpId="0" animBg="1"/>
      <p:bldP spid="82" grpId="0" animBg="1"/>
      <p:bldP spid="83" grpId="0"/>
      <p:bldP spid="85" grpId="0"/>
      <p:bldP spid="88" grpId="0" animBg="1"/>
      <p:bldP spid="4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A07DA9C-6297-4C2E-B3AC-1CF55BA89F66}"/>
              </a:ext>
            </a:extLst>
          </p:cNvPr>
          <p:cNvSpPr/>
          <p:nvPr/>
        </p:nvSpPr>
        <p:spPr>
          <a:xfrm>
            <a:off x="1036669" y="2569928"/>
            <a:ext cx="1637111" cy="1648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161" name="Group 160">
            <a:extLst>
              <a:ext uri="{FF2B5EF4-FFF2-40B4-BE49-F238E27FC236}">
                <a16:creationId xmlns:a16="http://schemas.microsoft.com/office/drawing/2014/main" id="{1FB39F59-DCFA-4D32-BFCB-9B5BC27AF43B}"/>
              </a:ext>
            </a:extLst>
          </p:cNvPr>
          <p:cNvGrpSpPr/>
          <p:nvPr/>
        </p:nvGrpSpPr>
        <p:grpSpPr>
          <a:xfrm>
            <a:off x="1132909" y="2463979"/>
            <a:ext cx="1637111" cy="1649485"/>
            <a:chOff x="1510742" y="2142138"/>
            <a:chExt cx="2183099" cy="2199600"/>
          </a:xfrm>
        </p:grpSpPr>
        <p:cxnSp>
          <p:nvCxnSpPr>
            <p:cNvPr id="9" name="Straight Connector 8">
              <a:extLst>
                <a:ext uri="{FF2B5EF4-FFF2-40B4-BE49-F238E27FC236}">
                  <a16:creationId xmlns:a16="http://schemas.microsoft.com/office/drawing/2014/main" id="{AB7E2618-3332-4CCE-8D4B-5D1EC6F87988}"/>
                </a:ext>
              </a:extLst>
            </p:cNvPr>
            <p:cNvCxnSpPr>
              <a:cxnSpLocks/>
            </p:cNvCxnSpPr>
            <p:nvPr/>
          </p:nvCxnSpPr>
          <p:spPr>
            <a:xfrm flipH="1">
              <a:off x="1510743" y="4341738"/>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36C14C5-AAEC-44DB-8FC1-CA532FBD78E1}"/>
                </a:ext>
              </a:extLst>
            </p:cNvPr>
            <p:cNvCxnSpPr>
              <a:cxnSpLocks/>
            </p:cNvCxnSpPr>
            <p:nvPr/>
          </p:nvCxnSpPr>
          <p:spPr>
            <a:xfrm>
              <a:off x="1510742"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B161940-B412-4F90-B540-519013782B2D}"/>
                </a:ext>
              </a:extLst>
            </p:cNvPr>
            <p:cNvCxnSpPr>
              <a:cxnSpLocks/>
            </p:cNvCxnSpPr>
            <p:nvPr/>
          </p:nvCxnSpPr>
          <p:spPr>
            <a:xfrm flipH="1">
              <a:off x="1510742"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40D3270-B4E0-4F42-9D2F-C79E661FA154}"/>
                </a:ext>
              </a:extLst>
            </p:cNvPr>
            <p:cNvCxnSpPr>
              <a:cxnSpLocks/>
            </p:cNvCxnSpPr>
            <p:nvPr/>
          </p:nvCxnSpPr>
          <p:spPr>
            <a:xfrm>
              <a:off x="3693841" y="2143968"/>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2" name="Rectangle 21">
            <a:extLst>
              <a:ext uri="{FF2B5EF4-FFF2-40B4-BE49-F238E27FC236}">
                <a16:creationId xmlns:a16="http://schemas.microsoft.com/office/drawing/2014/main" id="{D4B18EE4-9B85-4399-A45E-99C983D84961}"/>
              </a:ext>
            </a:extLst>
          </p:cNvPr>
          <p:cNvSpPr/>
          <p:nvPr/>
        </p:nvSpPr>
        <p:spPr>
          <a:xfrm>
            <a:off x="2370997" y="3454471"/>
            <a:ext cx="1637111" cy="16481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27" name="Group 26">
            <a:extLst>
              <a:ext uri="{FF2B5EF4-FFF2-40B4-BE49-F238E27FC236}">
                <a16:creationId xmlns:a16="http://schemas.microsoft.com/office/drawing/2014/main" id="{CA4D8CD1-5213-4A9C-994C-04A857F08F68}"/>
              </a:ext>
            </a:extLst>
          </p:cNvPr>
          <p:cNvGrpSpPr/>
          <p:nvPr/>
        </p:nvGrpSpPr>
        <p:grpSpPr>
          <a:xfrm flipV="1">
            <a:off x="2467237" y="3348522"/>
            <a:ext cx="1637111" cy="1649485"/>
            <a:chOff x="3785938" y="3476845"/>
            <a:chExt cx="2183099" cy="2199600"/>
          </a:xfrm>
        </p:grpSpPr>
        <p:cxnSp>
          <p:nvCxnSpPr>
            <p:cNvPr id="23" name="Straight Connector 22">
              <a:extLst>
                <a:ext uri="{FF2B5EF4-FFF2-40B4-BE49-F238E27FC236}">
                  <a16:creationId xmlns:a16="http://schemas.microsoft.com/office/drawing/2014/main" id="{FC93A5F7-C4B1-42FB-87FE-B2F7EC204B1F}"/>
                </a:ext>
              </a:extLst>
            </p:cNvPr>
            <p:cNvCxnSpPr>
              <a:cxnSpLocks/>
            </p:cNvCxnSpPr>
            <p:nvPr/>
          </p:nvCxnSpPr>
          <p:spPr>
            <a:xfrm flipH="1">
              <a:off x="3785939" y="5676445"/>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129C8AF-782C-408A-B82C-BB11E658F6EF}"/>
                </a:ext>
              </a:extLst>
            </p:cNvPr>
            <p:cNvCxnSpPr>
              <a:cxnSpLocks/>
            </p:cNvCxnSpPr>
            <p:nvPr/>
          </p:nvCxnSpPr>
          <p:spPr>
            <a:xfrm>
              <a:off x="3785938" y="3476845"/>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9E6824A-2149-41F5-B54D-ED73AA0C803C}"/>
                </a:ext>
              </a:extLst>
            </p:cNvPr>
            <p:cNvCxnSpPr>
              <a:cxnSpLocks/>
            </p:cNvCxnSpPr>
            <p:nvPr/>
          </p:nvCxnSpPr>
          <p:spPr>
            <a:xfrm flipH="1">
              <a:off x="3785938" y="3478675"/>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B18D5913-D5D1-4C1B-B06A-CE9D0BEF3DA1}"/>
                </a:ext>
              </a:extLst>
            </p:cNvPr>
            <p:cNvCxnSpPr>
              <a:cxnSpLocks/>
            </p:cNvCxnSpPr>
            <p:nvPr/>
          </p:nvCxnSpPr>
          <p:spPr>
            <a:xfrm>
              <a:off x="5969037" y="3478675"/>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0" name="Rectangle 29">
            <a:extLst>
              <a:ext uri="{FF2B5EF4-FFF2-40B4-BE49-F238E27FC236}">
                <a16:creationId xmlns:a16="http://schemas.microsoft.com/office/drawing/2014/main" id="{A006D708-0339-408C-8BB5-9AE229B11974}"/>
              </a:ext>
            </a:extLst>
          </p:cNvPr>
          <p:cNvSpPr/>
          <p:nvPr/>
        </p:nvSpPr>
        <p:spPr>
          <a:xfrm>
            <a:off x="3705326" y="2569928"/>
            <a:ext cx="1637111" cy="16481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160" name="Group 159">
            <a:extLst>
              <a:ext uri="{FF2B5EF4-FFF2-40B4-BE49-F238E27FC236}">
                <a16:creationId xmlns:a16="http://schemas.microsoft.com/office/drawing/2014/main" id="{A87E8250-2D8A-4779-96C8-44B7A9E7E586}"/>
              </a:ext>
            </a:extLst>
          </p:cNvPr>
          <p:cNvGrpSpPr/>
          <p:nvPr/>
        </p:nvGrpSpPr>
        <p:grpSpPr>
          <a:xfrm>
            <a:off x="3801566" y="2463979"/>
            <a:ext cx="1637111" cy="1649485"/>
            <a:chOff x="5069414" y="2142138"/>
            <a:chExt cx="2183099" cy="2199600"/>
          </a:xfrm>
        </p:grpSpPr>
        <p:cxnSp>
          <p:nvCxnSpPr>
            <p:cNvPr id="31" name="Straight Connector 30">
              <a:extLst>
                <a:ext uri="{FF2B5EF4-FFF2-40B4-BE49-F238E27FC236}">
                  <a16:creationId xmlns:a16="http://schemas.microsoft.com/office/drawing/2014/main" id="{214BB40E-41CD-49F9-A52F-4F843E0D1279}"/>
                </a:ext>
              </a:extLst>
            </p:cNvPr>
            <p:cNvCxnSpPr>
              <a:cxnSpLocks/>
            </p:cNvCxnSpPr>
            <p:nvPr/>
          </p:nvCxnSpPr>
          <p:spPr>
            <a:xfrm flipH="1">
              <a:off x="5069415" y="4341738"/>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55AC846-38F9-4E8A-87D8-EEE56A051412}"/>
                </a:ext>
              </a:extLst>
            </p:cNvPr>
            <p:cNvCxnSpPr>
              <a:cxnSpLocks/>
            </p:cNvCxnSpPr>
            <p:nvPr/>
          </p:nvCxnSpPr>
          <p:spPr>
            <a:xfrm>
              <a:off x="5069414"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BB74C40-9217-4BE0-A02B-4F1A18360C1D}"/>
                </a:ext>
              </a:extLst>
            </p:cNvPr>
            <p:cNvCxnSpPr>
              <a:cxnSpLocks/>
            </p:cNvCxnSpPr>
            <p:nvPr/>
          </p:nvCxnSpPr>
          <p:spPr>
            <a:xfrm flipH="1">
              <a:off x="5069414"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65E993B-E604-4A19-9BFA-7E3E92EB62CE}"/>
                </a:ext>
              </a:extLst>
            </p:cNvPr>
            <p:cNvCxnSpPr>
              <a:cxnSpLocks/>
            </p:cNvCxnSpPr>
            <p:nvPr/>
          </p:nvCxnSpPr>
          <p:spPr>
            <a:xfrm>
              <a:off x="7252513" y="2143968"/>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7" name="Rectangle 36">
            <a:extLst>
              <a:ext uri="{FF2B5EF4-FFF2-40B4-BE49-F238E27FC236}">
                <a16:creationId xmlns:a16="http://schemas.microsoft.com/office/drawing/2014/main" id="{06001D62-76E8-4FB6-B13D-127234991822}"/>
              </a:ext>
            </a:extLst>
          </p:cNvPr>
          <p:cNvSpPr/>
          <p:nvPr/>
        </p:nvSpPr>
        <p:spPr>
          <a:xfrm>
            <a:off x="5039654" y="3453003"/>
            <a:ext cx="1637111" cy="16481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38" name="Group 37">
            <a:extLst>
              <a:ext uri="{FF2B5EF4-FFF2-40B4-BE49-F238E27FC236}">
                <a16:creationId xmlns:a16="http://schemas.microsoft.com/office/drawing/2014/main" id="{4EEE407A-729B-4E45-A590-3D470B1E9973}"/>
              </a:ext>
            </a:extLst>
          </p:cNvPr>
          <p:cNvGrpSpPr/>
          <p:nvPr/>
        </p:nvGrpSpPr>
        <p:grpSpPr>
          <a:xfrm flipV="1">
            <a:off x="5135894" y="3347054"/>
            <a:ext cx="1637111" cy="1649485"/>
            <a:chOff x="3785938" y="3476845"/>
            <a:chExt cx="2183099" cy="2199600"/>
          </a:xfrm>
        </p:grpSpPr>
        <p:cxnSp>
          <p:nvCxnSpPr>
            <p:cNvPr id="39" name="Straight Connector 38">
              <a:extLst>
                <a:ext uri="{FF2B5EF4-FFF2-40B4-BE49-F238E27FC236}">
                  <a16:creationId xmlns:a16="http://schemas.microsoft.com/office/drawing/2014/main" id="{B0264F84-F406-44A6-931A-F25D7B6B9489}"/>
                </a:ext>
              </a:extLst>
            </p:cNvPr>
            <p:cNvCxnSpPr>
              <a:cxnSpLocks/>
            </p:cNvCxnSpPr>
            <p:nvPr/>
          </p:nvCxnSpPr>
          <p:spPr>
            <a:xfrm flipH="1">
              <a:off x="3785939" y="5676445"/>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FD2AF99-0E21-4C98-8E99-5397F5CCAA7D}"/>
                </a:ext>
              </a:extLst>
            </p:cNvPr>
            <p:cNvCxnSpPr>
              <a:cxnSpLocks/>
            </p:cNvCxnSpPr>
            <p:nvPr/>
          </p:nvCxnSpPr>
          <p:spPr>
            <a:xfrm>
              <a:off x="3785938" y="3476845"/>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543566DE-26AD-46E9-8BCC-7A9EF04FE936}"/>
                </a:ext>
              </a:extLst>
            </p:cNvPr>
            <p:cNvCxnSpPr>
              <a:cxnSpLocks/>
            </p:cNvCxnSpPr>
            <p:nvPr/>
          </p:nvCxnSpPr>
          <p:spPr>
            <a:xfrm flipH="1">
              <a:off x="3785938" y="3478675"/>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44C1500-9B63-44DE-B5F3-E38F49859F51}"/>
                </a:ext>
              </a:extLst>
            </p:cNvPr>
            <p:cNvCxnSpPr>
              <a:cxnSpLocks/>
            </p:cNvCxnSpPr>
            <p:nvPr/>
          </p:nvCxnSpPr>
          <p:spPr>
            <a:xfrm>
              <a:off x="5969037" y="3478675"/>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4" name="Rectangle 43">
            <a:extLst>
              <a:ext uri="{FF2B5EF4-FFF2-40B4-BE49-F238E27FC236}">
                <a16:creationId xmlns:a16="http://schemas.microsoft.com/office/drawing/2014/main" id="{ED9AEA57-23AF-40CD-8343-50D56FA44151}"/>
              </a:ext>
            </a:extLst>
          </p:cNvPr>
          <p:cNvSpPr/>
          <p:nvPr/>
        </p:nvSpPr>
        <p:spPr>
          <a:xfrm>
            <a:off x="6373981" y="2569928"/>
            <a:ext cx="1637111" cy="164811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190" name="Group 189">
            <a:extLst>
              <a:ext uri="{FF2B5EF4-FFF2-40B4-BE49-F238E27FC236}">
                <a16:creationId xmlns:a16="http://schemas.microsoft.com/office/drawing/2014/main" id="{F3B41156-DEDC-40C4-99DD-40BAF9ADD4BD}"/>
              </a:ext>
            </a:extLst>
          </p:cNvPr>
          <p:cNvGrpSpPr/>
          <p:nvPr/>
        </p:nvGrpSpPr>
        <p:grpSpPr>
          <a:xfrm>
            <a:off x="6470222" y="2463979"/>
            <a:ext cx="1637111" cy="1650858"/>
            <a:chOff x="8628085" y="2142138"/>
            <a:chExt cx="2183099" cy="2201430"/>
          </a:xfrm>
        </p:grpSpPr>
        <p:cxnSp>
          <p:nvCxnSpPr>
            <p:cNvPr id="45" name="Straight Connector 44">
              <a:extLst>
                <a:ext uri="{FF2B5EF4-FFF2-40B4-BE49-F238E27FC236}">
                  <a16:creationId xmlns:a16="http://schemas.microsoft.com/office/drawing/2014/main" id="{E85E09CE-7400-4CBB-947B-7F7DFB55E47E}"/>
                </a:ext>
              </a:extLst>
            </p:cNvPr>
            <p:cNvCxnSpPr>
              <a:cxnSpLocks/>
            </p:cNvCxnSpPr>
            <p:nvPr/>
          </p:nvCxnSpPr>
          <p:spPr>
            <a:xfrm flipH="1">
              <a:off x="8628085" y="434173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BF92B587-9C0A-406E-B4DF-E9D5784111F6}"/>
                </a:ext>
              </a:extLst>
            </p:cNvPr>
            <p:cNvCxnSpPr>
              <a:cxnSpLocks/>
            </p:cNvCxnSpPr>
            <p:nvPr/>
          </p:nvCxnSpPr>
          <p:spPr>
            <a:xfrm>
              <a:off x="8628085"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0E72AF68-7CBB-4285-BC90-4861686B1CD5}"/>
                </a:ext>
              </a:extLst>
            </p:cNvPr>
            <p:cNvCxnSpPr>
              <a:cxnSpLocks/>
            </p:cNvCxnSpPr>
            <p:nvPr/>
          </p:nvCxnSpPr>
          <p:spPr>
            <a:xfrm flipH="1">
              <a:off x="8628085"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042ADD0A-0C90-4497-809C-4B5146C14B84}"/>
                </a:ext>
              </a:extLst>
            </p:cNvPr>
            <p:cNvCxnSpPr>
              <a:cxnSpLocks/>
            </p:cNvCxnSpPr>
            <p:nvPr/>
          </p:nvCxnSpPr>
          <p:spPr>
            <a:xfrm>
              <a:off x="10811184" y="2143968"/>
              <a:ext cx="0" cy="2199600"/>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50" name="Graphic 2">
            <a:extLst>
              <a:ext uri="{FF2B5EF4-FFF2-40B4-BE49-F238E27FC236}">
                <a16:creationId xmlns:a16="http://schemas.microsoft.com/office/drawing/2014/main" id="{105CD1EA-7918-41DF-B555-F7C3796FCF89}"/>
              </a:ext>
            </a:extLst>
          </p:cNvPr>
          <p:cNvGrpSpPr/>
          <p:nvPr/>
        </p:nvGrpSpPr>
        <p:grpSpPr>
          <a:xfrm>
            <a:off x="191038" y="6300722"/>
            <a:ext cx="1502471" cy="379842"/>
            <a:chOff x="5386768" y="4589430"/>
            <a:chExt cx="973931" cy="246221"/>
          </a:xfrm>
          <a:solidFill>
            <a:schemeClr val="accent3"/>
          </a:solidFill>
        </p:grpSpPr>
        <p:grpSp>
          <p:nvGrpSpPr>
            <p:cNvPr id="51" name="Graphic 2">
              <a:extLst>
                <a:ext uri="{FF2B5EF4-FFF2-40B4-BE49-F238E27FC236}">
                  <a16:creationId xmlns:a16="http://schemas.microsoft.com/office/drawing/2014/main" id="{F40A8FCC-35C3-4C00-9341-F1DA9DE0D7BD}"/>
                </a:ext>
              </a:extLst>
            </p:cNvPr>
            <p:cNvGrpSpPr/>
            <p:nvPr/>
          </p:nvGrpSpPr>
          <p:grpSpPr>
            <a:xfrm>
              <a:off x="5386768" y="4589430"/>
              <a:ext cx="973931" cy="39052"/>
              <a:chOff x="5386768" y="4589430"/>
              <a:chExt cx="973931" cy="39052"/>
            </a:xfrm>
            <a:grpFill/>
          </p:grpSpPr>
          <p:sp>
            <p:nvSpPr>
              <p:cNvPr id="74" name="Freeform: Shape 73">
                <a:extLst>
                  <a:ext uri="{FF2B5EF4-FFF2-40B4-BE49-F238E27FC236}">
                    <a16:creationId xmlns:a16="http://schemas.microsoft.com/office/drawing/2014/main" id="{39DFE89F-0C02-4685-A911-70EC615EF66B}"/>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4B7E8ECD-662E-427F-88E3-8CD6F93A80B2}"/>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076DAE97-612C-4998-9842-19B439BD442F}"/>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161C0EA1-6984-4DBA-893E-C856E318A985}"/>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DA4D662A-FAB1-42DD-8F71-1E353EE57DA8}"/>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F40AC214-DF3C-4186-A2C4-55421525627E}"/>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D133EBA4-43B7-404C-B849-7D599E3FA22E}"/>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A83B3710-1ADC-4968-A641-5CF7CA53DDD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4E8BB563-D1B6-4E80-8D59-18BA291B5ECE}"/>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4B5BEA30-223F-4AAB-8CA9-B42D5886A4BB}"/>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52" name="Graphic 2">
              <a:extLst>
                <a:ext uri="{FF2B5EF4-FFF2-40B4-BE49-F238E27FC236}">
                  <a16:creationId xmlns:a16="http://schemas.microsoft.com/office/drawing/2014/main" id="{6DC77583-1309-4540-8DB4-1695236A2349}"/>
                </a:ext>
              </a:extLst>
            </p:cNvPr>
            <p:cNvGrpSpPr/>
            <p:nvPr/>
          </p:nvGrpSpPr>
          <p:grpSpPr>
            <a:xfrm>
              <a:off x="5386768" y="4692967"/>
              <a:ext cx="973931" cy="39052"/>
              <a:chOff x="5386768" y="4692967"/>
              <a:chExt cx="973931" cy="39052"/>
            </a:xfrm>
            <a:grpFill/>
          </p:grpSpPr>
          <p:sp>
            <p:nvSpPr>
              <p:cNvPr id="64" name="Freeform: Shape 63">
                <a:extLst>
                  <a:ext uri="{FF2B5EF4-FFF2-40B4-BE49-F238E27FC236}">
                    <a16:creationId xmlns:a16="http://schemas.microsoft.com/office/drawing/2014/main" id="{E13524FB-B882-41C8-BE4E-E3742BAEF666}"/>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5831D23F-5CF5-4C47-8177-B51B22574BDB}"/>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77AFB5DF-4775-49F4-B3BB-2732EB7CA7C2}"/>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EDEFAA65-8E09-429E-924A-018654388CD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F9C20A27-95C7-4034-8935-140DEACA8FB4}"/>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119EDCF4-C729-41DB-A98D-A9B2AC747D70}"/>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D8B29753-389B-4DEE-9A6B-A27122FA9A37}"/>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B2882109-9168-4BA8-A888-27E14D494868}"/>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BFCAE88E-73CC-4458-AB42-6EEFCE5FE7A7}"/>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4E1653A1-C175-4BD6-BD23-B63B98F3BF5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53" name="Graphic 2">
              <a:extLst>
                <a:ext uri="{FF2B5EF4-FFF2-40B4-BE49-F238E27FC236}">
                  <a16:creationId xmlns:a16="http://schemas.microsoft.com/office/drawing/2014/main" id="{DB5A23EB-BD6D-4282-A6EC-0A7DE7DB2783}"/>
                </a:ext>
              </a:extLst>
            </p:cNvPr>
            <p:cNvGrpSpPr/>
            <p:nvPr/>
          </p:nvGrpSpPr>
          <p:grpSpPr>
            <a:xfrm>
              <a:off x="5386768" y="4796599"/>
              <a:ext cx="973931" cy="39052"/>
              <a:chOff x="5386768" y="4796599"/>
              <a:chExt cx="973931" cy="39052"/>
            </a:xfrm>
            <a:grpFill/>
          </p:grpSpPr>
          <p:sp>
            <p:nvSpPr>
              <p:cNvPr id="54" name="Freeform: Shape 53">
                <a:extLst>
                  <a:ext uri="{FF2B5EF4-FFF2-40B4-BE49-F238E27FC236}">
                    <a16:creationId xmlns:a16="http://schemas.microsoft.com/office/drawing/2014/main" id="{8A7CCB08-4E85-425C-9A25-12B6403C601B}"/>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A5F666EB-6352-4EB4-A659-5721591CB192}"/>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9C4795E7-7224-4A2A-87B5-1D9871309E9D}"/>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A9088B83-40DE-4C16-ADE1-867D23F0A422}"/>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D9E1F9BC-ADE8-4F2D-8DF1-9F4B2029C99D}"/>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616B6B98-4025-4397-8D44-87E63117D53C}"/>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579231DD-8840-48F9-8A6F-93313C11E97E}"/>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BE92374E-2BE2-47D4-98D8-5D502EA53DD8}"/>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B5D5E770-51AC-4469-B333-80D855DD1A02}"/>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EF9824D8-7F31-4AC8-AA1F-3EEE7D834338}"/>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84" name="Freeform: Shape 83">
            <a:extLst>
              <a:ext uri="{FF2B5EF4-FFF2-40B4-BE49-F238E27FC236}">
                <a16:creationId xmlns:a16="http://schemas.microsoft.com/office/drawing/2014/main" id="{D38C9C5C-C6F5-41D2-9DA7-9CA89B5125DB}"/>
              </a:ext>
            </a:extLst>
          </p:cNvPr>
          <p:cNvSpPr/>
          <p:nvPr/>
        </p:nvSpPr>
        <p:spPr>
          <a:xfrm>
            <a:off x="8005179" y="130556"/>
            <a:ext cx="986052" cy="986166"/>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6">
              <a:lumMod val="40000"/>
              <a:lumOff val="60000"/>
            </a:schemeClr>
          </a:solidFill>
          <a:ln w="9525" cap="flat">
            <a:noFill/>
            <a:prstDash val="solid"/>
            <a:miter/>
          </a:ln>
        </p:spPr>
        <p:txBody>
          <a:bodyPr rtlCol="0" anchor="ctr"/>
          <a:lstStyle/>
          <a:p>
            <a:endParaRPr lang="en-US" sz="1349"/>
          </a:p>
        </p:txBody>
      </p:sp>
      <p:grpSp>
        <p:nvGrpSpPr>
          <p:cNvPr id="85" name="Graphic 2">
            <a:extLst>
              <a:ext uri="{FF2B5EF4-FFF2-40B4-BE49-F238E27FC236}">
                <a16:creationId xmlns:a16="http://schemas.microsoft.com/office/drawing/2014/main" id="{D6E48050-009E-4856-B855-972C42B2590E}"/>
              </a:ext>
            </a:extLst>
          </p:cNvPr>
          <p:cNvGrpSpPr/>
          <p:nvPr/>
        </p:nvGrpSpPr>
        <p:grpSpPr>
          <a:xfrm>
            <a:off x="7950819" y="255468"/>
            <a:ext cx="911761" cy="911761"/>
            <a:chOff x="8477154" y="1420939"/>
            <a:chExt cx="766857" cy="766857"/>
          </a:xfrm>
          <a:solidFill>
            <a:schemeClr val="accent6"/>
          </a:solidFill>
        </p:grpSpPr>
        <p:sp>
          <p:nvSpPr>
            <p:cNvPr id="86" name="Freeform: Shape 85">
              <a:extLst>
                <a:ext uri="{FF2B5EF4-FFF2-40B4-BE49-F238E27FC236}">
                  <a16:creationId xmlns:a16="http://schemas.microsoft.com/office/drawing/2014/main" id="{2A07BCFC-1FE0-48B8-BFAB-470519D241BF}"/>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4EFE35C1-38A0-4D26-AC3F-68E5B3D51CFE}"/>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9161835D-7648-4106-9085-30362554FECD}"/>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BDAE2AC1-48D8-4C81-8036-63E6CA56D2A4}"/>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DBF22906-221D-4DCA-A8DC-54D866C07FE6}"/>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A1593BDD-1BBF-4381-A434-9CBC0344F099}"/>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45485519-24B5-450A-860E-8999F560BBF6}"/>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BB4EDA61-1385-4856-BFEF-7E3B32590225}"/>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4" name="Freeform: Shape 93">
              <a:extLst>
                <a:ext uri="{FF2B5EF4-FFF2-40B4-BE49-F238E27FC236}">
                  <a16:creationId xmlns:a16="http://schemas.microsoft.com/office/drawing/2014/main" id="{C0F37450-568F-4F8D-AA95-E2BC16159DC7}"/>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FB9B5664-6EAA-4F8A-B636-833B9E814AE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6" name="Freeform: Shape 95">
              <a:extLst>
                <a:ext uri="{FF2B5EF4-FFF2-40B4-BE49-F238E27FC236}">
                  <a16:creationId xmlns:a16="http://schemas.microsoft.com/office/drawing/2014/main" id="{4997D312-FBC1-44CB-97E9-38F09C5B1248}"/>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DD046401-1F1D-4CE2-BA33-7425D2AFA010}"/>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B9EE9646-D63A-4598-A39B-E62B164AA0D1}"/>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2E081F82-5C70-4FBF-8748-D3263BC94649}"/>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D7AA798D-BA3C-4B85-B638-2115B4E552A3}"/>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71032668-9957-425A-80D9-FD0250EE0ACF}"/>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2" name="Freeform: Shape 101">
              <a:extLst>
                <a:ext uri="{FF2B5EF4-FFF2-40B4-BE49-F238E27FC236}">
                  <a16:creationId xmlns:a16="http://schemas.microsoft.com/office/drawing/2014/main" id="{E2766C00-E2E0-45FB-9AFA-A8B34F3A06D8}"/>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sz="1349"/>
            </a:p>
          </p:txBody>
        </p:sp>
        <p:sp>
          <p:nvSpPr>
            <p:cNvPr id="103" name="Freeform: Shape 102">
              <a:extLst>
                <a:ext uri="{FF2B5EF4-FFF2-40B4-BE49-F238E27FC236}">
                  <a16:creationId xmlns:a16="http://schemas.microsoft.com/office/drawing/2014/main" id="{31192C5A-E783-4915-A8BE-D38B84D045D0}"/>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4" name="Freeform: Shape 103">
              <a:extLst>
                <a:ext uri="{FF2B5EF4-FFF2-40B4-BE49-F238E27FC236}">
                  <a16:creationId xmlns:a16="http://schemas.microsoft.com/office/drawing/2014/main" id="{9743C277-4C7B-4529-AA54-151ED661CB75}"/>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5" name="Freeform: Shape 104">
              <a:extLst>
                <a:ext uri="{FF2B5EF4-FFF2-40B4-BE49-F238E27FC236}">
                  <a16:creationId xmlns:a16="http://schemas.microsoft.com/office/drawing/2014/main" id="{70795642-2B26-44E0-B2AF-FA676DDDCD0C}"/>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6" name="Freeform: Shape 105">
              <a:extLst>
                <a:ext uri="{FF2B5EF4-FFF2-40B4-BE49-F238E27FC236}">
                  <a16:creationId xmlns:a16="http://schemas.microsoft.com/office/drawing/2014/main" id="{6033BEAC-1A8F-4A7A-9FAB-CF33D854D994}"/>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7" name="Freeform: Shape 106">
              <a:extLst>
                <a:ext uri="{FF2B5EF4-FFF2-40B4-BE49-F238E27FC236}">
                  <a16:creationId xmlns:a16="http://schemas.microsoft.com/office/drawing/2014/main" id="{E59E278A-84F1-4487-B493-4D9F84315D5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8" name="Freeform: Shape 107">
              <a:extLst>
                <a:ext uri="{FF2B5EF4-FFF2-40B4-BE49-F238E27FC236}">
                  <a16:creationId xmlns:a16="http://schemas.microsoft.com/office/drawing/2014/main" id="{18F7FA8F-CB25-428C-9B8C-1AD15B73E861}"/>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109" name="Freeform: Shape 108">
              <a:extLst>
                <a:ext uri="{FF2B5EF4-FFF2-40B4-BE49-F238E27FC236}">
                  <a16:creationId xmlns:a16="http://schemas.microsoft.com/office/drawing/2014/main" id="{C42E4D25-8519-4713-9E4B-DD9D1968D987}"/>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0" name="Freeform: Shape 109">
              <a:extLst>
                <a:ext uri="{FF2B5EF4-FFF2-40B4-BE49-F238E27FC236}">
                  <a16:creationId xmlns:a16="http://schemas.microsoft.com/office/drawing/2014/main" id="{066917A2-1AFD-4ADD-A5BD-5B458B33FF89}"/>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11" name="Freeform: Shape 110">
              <a:extLst>
                <a:ext uri="{FF2B5EF4-FFF2-40B4-BE49-F238E27FC236}">
                  <a16:creationId xmlns:a16="http://schemas.microsoft.com/office/drawing/2014/main" id="{54A36437-C741-4A5C-94A8-08E4DD76677B}"/>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12" name="Freeform: Shape 111">
              <a:extLst>
                <a:ext uri="{FF2B5EF4-FFF2-40B4-BE49-F238E27FC236}">
                  <a16:creationId xmlns:a16="http://schemas.microsoft.com/office/drawing/2014/main" id="{760BDA67-B07C-456F-B8C5-0D1E74508C28}"/>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sz="1349"/>
            </a:p>
          </p:txBody>
        </p:sp>
        <p:sp>
          <p:nvSpPr>
            <p:cNvPr id="113" name="Freeform: Shape 112">
              <a:extLst>
                <a:ext uri="{FF2B5EF4-FFF2-40B4-BE49-F238E27FC236}">
                  <a16:creationId xmlns:a16="http://schemas.microsoft.com/office/drawing/2014/main" id="{AEC25639-71C5-4A6C-A525-33117BEE1866}"/>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4" name="Freeform: Shape 113">
              <a:extLst>
                <a:ext uri="{FF2B5EF4-FFF2-40B4-BE49-F238E27FC236}">
                  <a16:creationId xmlns:a16="http://schemas.microsoft.com/office/drawing/2014/main" id="{11AE6E65-9BA9-44DC-BF17-76A50FD6E494}"/>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15" name="Freeform: Shape 114">
              <a:extLst>
                <a:ext uri="{FF2B5EF4-FFF2-40B4-BE49-F238E27FC236}">
                  <a16:creationId xmlns:a16="http://schemas.microsoft.com/office/drawing/2014/main" id="{E729D72E-11C8-476A-A26F-B614092C3A76}"/>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16" name="Freeform: Shape 115">
              <a:extLst>
                <a:ext uri="{FF2B5EF4-FFF2-40B4-BE49-F238E27FC236}">
                  <a16:creationId xmlns:a16="http://schemas.microsoft.com/office/drawing/2014/main" id="{8C285491-E7DF-4120-834A-B8F842638C1E}"/>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17" name="Freeform: Shape 116">
              <a:extLst>
                <a:ext uri="{FF2B5EF4-FFF2-40B4-BE49-F238E27FC236}">
                  <a16:creationId xmlns:a16="http://schemas.microsoft.com/office/drawing/2014/main" id="{1312D049-679A-4895-AE68-FDF000375016}"/>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18" name="Freeform: Shape 117">
              <a:extLst>
                <a:ext uri="{FF2B5EF4-FFF2-40B4-BE49-F238E27FC236}">
                  <a16:creationId xmlns:a16="http://schemas.microsoft.com/office/drawing/2014/main" id="{0FF5D2D8-2319-494B-A4AB-2A037BB847C5}"/>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9" name="Freeform: Shape 118">
              <a:extLst>
                <a:ext uri="{FF2B5EF4-FFF2-40B4-BE49-F238E27FC236}">
                  <a16:creationId xmlns:a16="http://schemas.microsoft.com/office/drawing/2014/main" id="{A0B08216-4A77-4DC3-888D-A90D9D972679}"/>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20" name="Freeform: Shape 119">
              <a:extLst>
                <a:ext uri="{FF2B5EF4-FFF2-40B4-BE49-F238E27FC236}">
                  <a16:creationId xmlns:a16="http://schemas.microsoft.com/office/drawing/2014/main" id="{B708CA5A-FCD3-4B18-A4FE-8041811D123E}"/>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121" name="Freeform: Shape 120">
              <a:extLst>
                <a:ext uri="{FF2B5EF4-FFF2-40B4-BE49-F238E27FC236}">
                  <a16:creationId xmlns:a16="http://schemas.microsoft.com/office/drawing/2014/main" id="{8A3D0325-E7ED-45FF-80ED-009E04A37DA5}"/>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22" name="Freeform: Shape 121">
              <a:extLst>
                <a:ext uri="{FF2B5EF4-FFF2-40B4-BE49-F238E27FC236}">
                  <a16:creationId xmlns:a16="http://schemas.microsoft.com/office/drawing/2014/main" id="{673F28A1-B3BA-47A7-A773-3813FF94884B}"/>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23" name="Freeform: Shape 122">
              <a:extLst>
                <a:ext uri="{FF2B5EF4-FFF2-40B4-BE49-F238E27FC236}">
                  <a16:creationId xmlns:a16="http://schemas.microsoft.com/office/drawing/2014/main" id="{A1967C3F-D433-4A46-8BCB-7045DA291360}"/>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24" name="Freeform: Shape 123">
              <a:extLst>
                <a:ext uri="{FF2B5EF4-FFF2-40B4-BE49-F238E27FC236}">
                  <a16:creationId xmlns:a16="http://schemas.microsoft.com/office/drawing/2014/main" id="{C3F857D6-FCFA-4E7C-853B-7CD248389931}"/>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25" name="Freeform: Shape 124">
              <a:extLst>
                <a:ext uri="{FF2B5EF4-FFF2-40B4-BE49-F238E27FC236}">
                  <a16:creationId xmlns:a16="http://schemas.microsoft.com/office/drawing/2014/main" id="{B4069EFF-4961-4C76-AB1B-B13A15185FCA}"/>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26" name="Freeform: Shape 125">
              <a:extLst>
                <a:ext uri="{FF2B5EF4-FFF2-40B4-BE49-F238E27FC236}">
                  <a16:creationId xmlns:a16="http://schemas.microsoft.com/office/drawing/2014/main" id="{A02054FF-5FE0-4828-9D7E-56678E9CD119}"/>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27" name="Freeform: Shape 126">
              <a:extLst>
                <a:ext uri="{FF2B5EF4-FFF2-40B4-BE49-F238E27FC236}">
                  <a16:creationId xmlns:a16="http://schemas.microsoft.com/office/drawing/2014/main" id="{4EAB1927-EC82-440F-8D08-78C121718FD1}"/>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28" name="Freeform: Shape 127">
              <a:extLst>
                <a:ext uri="{FF2B5EF4-FFF2-40B4-BE49-F238E27FC236}">
                  <a16:creationId xmlns:a16="http://schemas.microsoft.com/office/drawing/2014/main" id="{16C68C36-7290-4973-9592-5DCF4A2C2587}"/>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29" name="Freeform: Shape 128">
              <a:extLst>
                <a:ext uri="{FF2B5EF4-FFF2-40B4-BE49-F238E27FC236}">
                  <a16:creationId xmlns:a16="http://schemas.microsoft.com/office/drawing/2014/main" id="{24B87B1E-E7E4-4E26-A26A-DC467B2DC943}"/>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30" name="Freeform: Shape 129">
              <a:extLst>
                <a:ext uri="{FF2B5EF4-FFF2-40B4-BE49-F238E27FC236}">
                  <a16:creationId xmlns:a16="http://schemas.microsoft.com/office/drawing/2014/main" id="{57153838-174F-4EFD-AE13-45E9EAB8FC3F}"/>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131" name="Freeform: Shape 130">
              <a:extLst>
                <a:ext uri="{FF2B5EF4-FFF2-40B4-BE49-F238E27FC236}">
                  <a16:creationId xmlns:a16="http://schemas.microsoft.com/office/drawing/2014/main" id="{F1B74466-A252-4281-94A6-4A49A9D68FAF}"/>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32" name="Freeform: Shape 131">
              <a:extLst>
                <a:ext uri="{FF2B5EF4-FFF2-40B4-BE49-F238E27FC236}">
                  <a16:creationId xmlns:a16="http://schemas.microsoft.com/office/drawing/2014/main" id="{7E47C6C5-7E09-4B60-93D2-E2213CDDBF83}"/>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33" name="Freeform: Shape 132">
              <a:extLst>
                <a:ext uri="{FF2B5EF4-FFF2-40B4-BE49-F238E27FC236}">
                  <a16:creationId xmlns:a16="http://schemas.microsoft.com/office/drawing/2014/main" id="{67427313-7184-4A92-A459-CAAFB8928401}"/>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34" name="Freeform: Shape 133">
              <a:extLst>
                <a:ext uri="{FF2B5EF4-FFF2-40B4-BE49-F238E27FC236}">
                  <a16:creationId xmlns:a16="http://schemas.microsoft.com/office/drawing/2014/main" id="{7A29B984-6833-4C84-A8F8-79F4487CD74D}"/>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35" name="Freeform: Shape 134">
              <a:extLst>
                <a:ext uri="{FF2B5EF4-FFF2-40B4-BE49-F238E27FC236}">
                  <a16:creationId xmlns:a16="http://schemas.microsoft.com/office/drawing/2014/main" id="{D3C38797-C214-4AA2-97E7-29D44AEA870C}"/>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36" name="Freeform: Shape 135">
              <a:extLst>
                <a:ext uri="{FF2B5EF4-FFF2-40B4-BE49-F238E27FC236}">
                  <a16:creationId xmlns:a16="http://schemas.microsoft.com/office/drawing/2014/main" id="{4198F55C-0B34-46B9-9AA4-16857DFAE0F0}"/>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37" name="Freeform: Shape 136">
              <a:extLst>
                <a:ext uri="{FF2B5EF4-FFF2-40B4-BE49-F238E27FC236}">
                  <a16:creationId xmlns:a16="http://schemas.microsoft.com/office/drawing/2014/main" id="{20F420FB-DA8F-40F4-B814-73087985EFF7}"/>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38" name="Freeform: Shape 137">
              <a:extLst>
                <a:ext uri="{FF2B5EF4-FFF2-40B4-BE49-F238E27FC236}">
                  <a16:creationId xmlns:a16="http://schemas.microsoft.com/office/drawing/2014/main" id="{99F1C80F-3B22-4B2A-AC85-B9D3C1B6791C}"/>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39" name="Freeform: Shape 138">
              <a:extLst>
                <a:ext uri="{FF2B5EF4-FFF2-40B4-BE49-F238E27FC236}">
                  <a16:creationId xmlns:a16="http://schemas.microsoft.com/office/drawing/2014/main" id="{F718E268-7B30-4D34-98C5-EB0415CA2A7B}"/>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140" name="Freeform: Shape 139">
              <a:extLst>
                <a:ext uri="{FF2B5EF4-FFF2-40B4-BE49-F238E27FC236}">
                  <a16:creationId xmlns:a16="http://schemas.microsoft.com/office/drawing/2014/main" id="{5F5B5931-9234-48C0-A72A-BB3ADA6A482E}"/>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41" name="Freeform: Shape 140">
              <a:extLst>
                <a:ext uri="{FF2B5EF4-FFF2-40B4-BE49-F238E27FC236}">
                  <a16:creationId xmlns:a16="http://schemas.microsoft.com/office/drawing/2014/main" id="{EFD10F5E-E337-4DCA-B354-E7CD5B2C7568}"/>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42" name="Freeform: Shape 141">
              <a:extLst>
                <a:ext uri="{FF2B5EF4-FFF2-40B4-BE49-F238E27FC236}">
                  <a16:creationId xmlns:a16="http://schemas.microsoft.com/office/drawing/2014/main" id="{DB7056D7-1AB5-41C1-99EE-E93EEF7FBE51}"/>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43" name="Freeform: Shape 142">
              <a:extLst>
                <a:ext uri="{FF2B5EF4-FFF2-40B4-BE49-F238E27FC236}">
                  <a16:creationId xmlns:a16="http://schemas.microsoft.com/office/drawing/2014/main" id="{69EB4DEC-F564-4761-9A09-CE7AAF981A87}"/>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44" name="Freeform: Shape 143">
              <a:extLst>
                <a:ext uri="{FF2B5EF4-FFF2-40B4-BE49-F238E27FC236}">
                  <a16:creationId xmlns:a16="http://schemas.microsoft.com/office/drawing/2014/main" id="{3AF3A68E-3C18-47BF-AC00-1CB2B140B5B0}"/>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45" name="Freeform: Shape 144">
              <a:extLst>
                <a:ext uri="{FF2B5EF4-FFF2-40B4-BE49-F238E27FC236}">
                  <a16:creationId xmlns:a16="http://schemas.microsoft.com/office/drawing/2014/main" id="{AC3DB2DF-734F-4714-BDE9-CD8B15325F86}"/>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46" name="Freeform: Shape 145">
              <a:extLst>
                <a:ext uri="{FF2B5EF4-FFF2-40B4-BE49-F238E27FC236}">
                  <a16:creationId xmlns:a16="http://schemas.microsoft.com/office/drawing/2014/main" id="{C969F6FD-8EC5-4A8C-91C2-3B89EE342331}"/>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sz="1349"/>
            </a:p>
          </p:txBody>
        </p:sp>
        <p:sp>
          <p:nvSpPr>
            <p:cNvPr id="147" name="Freeform: Shape 146">
              <a:extLst>
                <a:ext uri="{FF2B5EF4-FFF2-40B4-BE49-F238E27FC236}">
                  <a16:creationId xmlns:a16="http://schemas.microsoft.com/office/drawing/2014/main" id="{40FA6AC6-F007-404D-9FCF-42706367301C}"/>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48" name="Freeform: Shape 147">
              <a:extLst>
                <a:ext uri="{FF2B5EF4-FFF2-40B4-BE49-F238E27FC236}">
                  <a16:creationId xmlns:a16="http://schemas.microsoft.com/office/drawing/2014/main" id="{B009C41C-7585-4800-8E6C-3E4D9482D80A}"/>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49" name="Freeform: Shape 148">
              <a:extLst>
                <a:ext uri="{FF2B5EF4-FFF2-40B4-BE49-F238E27FC236}">
                  <a16:creationId xmlns:a16="http://schemas.microsoft.com/office/drawing/2014/main" id="{5175CABC-D2A4-4654-B8E3-6FB9467F345B}"/>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150" name="Freeform: Shape 149">
              <a:extLst>
                <a:ext uri="{FF2B5EF4-FFF2-40B4-BE49-F238E27FC236}">
                  <a16:creationId xmlns:a16="http://schemas.microsoft.com/office/drawing/2014/main" id="{35FC1DE3-5BAB-4469-A5E7-609D3F0FE085}"/>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51" name="Freeform: Shape 150">
              <a:extLst>
                <a:ext uri="{FF2B5EF4-FFF2-40B4-BE49-F238E27FC236}">
                  <a16:creationId xmlns:a16="http://schemas.microsoft.com/office/drawing/2014/main" id="{EBC05357-9746-4BDB-912B-6C4A8182695F}"/>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152" name="Freeform: Shape 151">
              <a:extLst>
                <a:ext uri="{FF2B5EF4-FFF2-40B4-BE49-F238E27FC236}">
                  <a16:creationId xmlns:a16="http://schemas.microsoft.com/office/drawing/2014/main" id="{AD406FEB-45C3-45AF-8798-8AFE4447161F}"/>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53" name="Freeform: Shape 152">
              <a:extLst>
                <a:ext uri="{FF2B5EF4-FFF2-40B4-BE49-F238E27FC236}">
                  <a16:creationId xmlns:a16="http://schemas.microsoft.com/office/drawing/2014/main" id="{91674C30-9E62-48FE-96C3-8C61358F21A2}"/>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54" name="Freeform: Shape 153">
              <a:extLst>
                <a:ext uri="{FF2B5EF4-FFF2-40B4-BE49-F238E27FC236}">
                  <a16:creationId xmlns:a16="http://schemas.microsoft.com/office/drawing/2014/main" id="{E4A907D5-248E-424C-8166-0A2A49B16E39}"/>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55" name="Freeform: Shape 154">
              <a:extLst>
                <a:ext uri="{FF2B5EF4-FFF2-40B4-BE49-F238E27FC236}">
                  <a16:creationId xmlns:a16="http://schemas.microsoft.com/office/drawing/2014/main" id="{38F889AF-A4E1-4BB6-86A0-B04AB4205646}"/>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56" name="Freeform: Shape 155">
              <a:extLst>
                <a:ext uri="{FF2B5EF4-FFF2-40B4-BE49-F238E27FC236}">
                  <a16:creationId xmlns:a16="http://schemas.microsoft.com/office/drawing/2014/main" id="{69E03EC7-FA07-4AA6-B566-1F02CE5FAEA6}"/>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57" name="Freeform: Shape 156">
              <a:extLst>
                <a:ext uri="{FF2B5EF4-FFF2-40B4-BE49-F238E27FC236}">
                  <a16:creationId xmlns:a16="http://schemas.microsoft.com/office/drawing/2014/main" id="{7B34B11A-B675-4501-BAAF-69C46D09A562}"/>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sz="1349"/>
            </a:p>
          </p:txBody>
        </p:sp>
      </p:grpSp>
      <p:sp>
        <p:nvSpPr>
          <p:cNvPr id="165" name="Freeform 162">
            <a:extLst>
              <a:ext uri="{FF2B5EF4-FFF2-40B4-BE49-F238E27FC236}">
                <a16:creationId xmlns:a16="http://schemas.microsoft.com/office/drawing/2014/main" id="{7A528A51-B0D2-46B5-B7A2-D9D0AE427548}"/>
              </a:ext>
            </a:extLst>
          </p:cNvPr>
          <p:cNvSpPr/>
          <p:nvPr/>
        </p:nvSpPr>
        <p:spPr>
          <a:xfrm>
            <a:off x="0" y="1883194"/>
            <a:ext cx="471658" cy="1268494"/>
          </a:xfrm>
          <a:custGeom>
            <a:avLst/>
            <a:gdLst>
              <a:gd name="connsiteX0" fmla="*/ 558392 w 698248"/>
              <a:gd name="connsiteY0" fmla="*/ 1450611 h 1877894"/>
              <a:gd name="connsiteX1" fmla="*/ 401837 w 698248"/>
              <a:gd name="connsiteY1" fmla="*/ 1652306 h 1877894"/>
              <a:gd name="connsiteX2" fmla="*/ 200142 w 698248"/>
              <a:gd name="connsiteY2" fmla="*/ 1808860 h 1877894"/>
              <a:gd name="connsiteX3" fmla="*/ 673722 w 698248"/>
              <a:gd name="connsiteY3" fmla="*/ 1159027 h 1877894"/>
              <a:gd name="connsiteX4" fmla="*/ 658196 w 698248"/>
              <a:gd name="connsiteY4" fmla="*/ 1219822 h 1877894"/>
              <a:gd name="connsiteX5" fmla="*/ 0 w 698248"/>
              <a:gd name="connsiteY5" fmla="*/ 1877894 h 1877894"/>
              <a:gd name="connsiteX6" fmla="*/ 0 w 698248"/>
              <a:gd name="connsiteY6" fmla="*/ 1832748 h 1877894"/>
              <a:gd name="connsiteX7" fmla="*/ 698248 w 698248"/>
              <a:gd name="connsiteY7" fmla="*/ 958376 h 1877894"/>
              <a:gd name="connsiteX8" fmla="*/ 696160 w 698248"/>
              <a:gd name="connsiteY8" fmla="*/ 1005603 h 1877894"/>
              <a:gd name="connsiteX9" fmla="*/ 0 w 698248"/>
              <a:gd name="connsiteY9" fmla="*/ 1701859 h 1877894"/>
              <a:gd name="connsiteX10" fmla="*/ 0 w 698248"/>
              <a:gd name="connsiteY10" fmla="*/ 1656624 h 1877894"/>
              <a:gd name="connsiteX11" fmla="*/ 688332 w 698248"/>
              <a:gd name="connsiteY11" fmla="*/ 791515 h 1877894"/>
              <a:gd name="connsiteX12" fmla="*/ 693159 w 698248"/>
              <a:gd name="connsiteY12" fmla="*/ 831827 h 1877894"/>
              <a:gd name="connsiteX13" fmla="*/ 0 w 698248"/>
              <a:gd name="connsiteY13" fmla="*/ 1525312 h 1877894"/>
              <a:gd name="connsiteX14" fmla="*/ 0 w 698248"/>
              <a:gd name="connsiteY14" fmla="*/ 1480159 h 1877894"/>
              <a:gd name="connsiteX15" fmla="*/ 656761 w 698248"/>
              <a:gd name="connsiteY15" fmla="*/ 647484 h 1877894"/>
              <a:gd name="connsiteX16" fmla="*/ 666416 w 698248"/>
              <a:gd name="connsiteY16" fmla="*/ 682839 h 1877894"/>
              <a:gd name="connsiteX17" fmla="*/ 0 w 698248"/>
              <a:gd name="connsiteY17" fmla="*/ 1349324 h 1877894"/>
              <a:gd name="connsiteX18" fmla="*/ 0 w 698248"/>
              <a:gd name="connsiteY18" fmla="*/ 1304177 h 1877894"/>
              <a:gd name="connsiteX19" fmla="*/ 609402 w 698248"/>
              <a:gd name="connsiteY19" fmla="*/ 519110 h 1877894"/>
              <a:gd name="connsiteX20" fmla="*/ 622449 w 698248"/>
              <a:gd name="connsiteY20" fmla="*/ 550551 h 1877894"/>
              <a:gd name="connsiteX21" fmla="*/ 0 w 698248"/>
              <a:gd name="connsiteY21" fmla="*/ 1172815 h 1877894"/>
              <a:gd name="connsiteX22" fmla="*/ 0 w 698248"/>
              <a:gd name="connsiteY22" fmla="*/ 1128275 h 1877894"/>
              <a:gd name="connsiteX23" fmla="*/ 547955 w 698248"/>
              <a:gd name="connsiteY23" fmla="*/ 403781 h 1877894"/>
              <a:gd name="connsiteX24" fmla="*/ 564783 w 698248"/>
              <a:gd name="connsiteY24" fmla="*/ 432091 h 1877894"/>
              <a:gd name="connsiteX25" fmla="*/ 0 w 698248"/>
              <a:gd name="connsiteY25" fmla="*/ 996875 h 1877894"/>
              <a:gd name="connsiteX26" fmla="*/ 0 w 698248"/>
              <a:gd name="connsiteY26" fmla="*/ 951736 h 1877894"/>
              <a:gd name="connsiteX27" fmla="*/ 474634 w 698248"/>
              <a:gd name="connsiteY27" fmla="*/ 300193 h 1877894"/>
              <a:gd name="connsiteX28" fmla="*/ 494335 w 698248"/>
              <a:gd name="connsiteY28" fmla="*/ 326285 h 1877894"/>
              <a:gd name="connsiteX29" fmla="*/ 0 w 698248"/>
              <a:gd name="connsiteY29" fmla="*/ 820711 h 1877894"/>
              <a:gd name="connsiteX30" fmla="*/ 0 w 698248"/>
              <a:gd name="connsiteY30" fmla="*/ 775176 h 1877894"/>
              <a:gd name="connsiteX31" fmla="*/ 390487 w 698248"/>
              <a:gd name="connsiteY31" fmla="*/ 209131 h 1877894"/>
              <a:gd name="connsiteX32" fmla="*/ 401837 w 698248"/>
              <a:gd name="connsiteY32" fmla="*/ 220220 h 1877894"/>
              <a:gd name="connsiteX33" fmla="*/ 413056 w 698248"/>
              <a:gd name="connsiteY33" fmla="*/ 231700 h 1877894"/>
              <a:gd name="connsiteX34" fmla="*/ 0 w 698248"/>
              <a:gd name="connsiteY34" fmla="*/ 644681 h 1877894"/>
              <a:gd name="connsiteX35" fmla="*/ 0 w 698248"/>
              <a:gd name="connsiteY35" fmla="*/ 599475 h 1877894"/>
              <a:gd name="connsiteX36" fmla="*/ 294859 w 698248"/>
              <a:gd name="connsiteY36" fmla="*/ 127462 h 1877894"/>
              <a:gd name="connsiteX37" fmla="*/ 320950 w 698248"/>
              <a:gd name="connsiteY37" fmla="*/ 147291 h 1877894"/>
              <a:gd name="connsiteX38" fmla="*/ 0 w 698248"/>
              <a:gd name="connsiteY38" fmla="*/ 468242 h 1877894"/>
              <a:gd name="connsiteX39" fmla="*/ 0 w 698248"/>
              <a:gd name="connsiteY39" fmla="*/ 422456 h 1877894"/>
              <a:gd name="connsiteX40" fmla="*/ 189445 w 698248"/>
              <a:gd name="connsiteY40" fmla="*/ 57274 h 1877894"/>
              <a:gd name="connsiteX41" fmla="*/ 217886 w 698248"/>
              <a:gd name="connsiteY41" fmla="*/ 74234 h 1877894"/>
              <a:gd name="connsiteX42" fmla="*/ 0 w 698248"/>
              <a:gd name="connsiteY42" fmla="*/ 292119 h 1877894"/>
              <a:gd name="connsiteX43" fmla="*/ 0 w 698248"/>
              <a:gd name="connsiteY43" fmla="*/ 246737 h 1877894"/>
              <a:gd name="connsiteX44" fmla="*/ 71246 w 698248"/>
              <a:gd name="connsiteY44" fmla="*/ 0 h 1877894"/>
              <a:gd name="connsiteX45" fmla="*/ 102819 w 698248"/>
              <a:gd name="connsiteY45" fmla="*/ 13046 h 1877894"/>
              <a:gd name="connsiteX46" fmla="*/ 0 w 698248"/>
              <a:gd name="connsiteY46" fmla="*/ 115814 h 1877894"/>
              <a:gd name="connsiteX47" fmla="*/ 0 w 698248"/>
              <a:gd name="connsiteY47" fmla="*/ 71211 h 1877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98248" h="1877894">
                <a:moveTo>
                  <a:pt x="558392" y="1450611"/>
                </a:moveTo>
                <a:cubicBezTo>
                  <a:pt x="514990" y="1524222"/>
                  <a:pt x="462382" y="1592000"/>
                  <a:pt x="401837" y="1652306"/>
                </a:cubicBezTo>
                <a:cubicBezTo>
                  <a:pt x="341464" y="1712771"/>
                  <a:pt x="273695" y="1765373"/>
                  <a:pt x="200142" y="1808860"/>
                </a:cubicBezTo>
                <a:close/>
                <a:moveTo>
                  <a:pt x="673722" y="1159027"/>
                </a:moveTo>
                <a:cubicBezTo>
                  <a:pt x="669155" y="1179380"/>
                  <a:pt x="663937" y="1199732"/>
                  <a:pt x="658196" y="1219822"/>
                </a:cubicBezTo>
                <a:lnTo>
                  <a:pt x="0" y="1877894"/>
                </a:lnTo>
                <a:lnTo>
                  <a:pt x="0" y="1832748"/>
                </a:lnTo>
                <a:close/>
                <a:moveTo>
                  <a:pt x="698248" y="958376"/>
                </a:moveTo>
                <a:cubicBezTo>
                  <a:pt x="697856" y="974161"/>
                  <a:pt x="697205" y="989947"/>
                  <a:pt x="696160" y="1005603"/>
                </a:cubicBezTo>
                <a:lnTo>
                  <a:pt x="0" y="1701859"/>
                </a:lnTo>
                <a:lnTo>
                  <a:pt x="0" y="1656624"/>
                </a:lnTo>
                <a:close/>
                <a:moveTo>
                  <a:pt x="688332" y="791515"/>
                </a:moveTo>
                <a:cubicBezTo>
                  <a:pt x="690159" y="804952"/>
                  <a:pt x="691854" y="818780"/>
                  <a:pt x="693159" y="831827"/>
                </a:cubicBezTo>
                <a:lnTo>
                  <a:pt x="0" y="1525312"/>
                </a:lnTo>
                <a:lnTo>
                  <a:pt x="0" y="1480159"/>
                </a:lnTo>
                <a:close/>
                <a:moveTo>
                  <a:pt x="656761" y="647484"/>
                </a:moveTo>
                <a:cubicBezTo>
                  <a:pt x="660153" y="659225"/>
                  <a:pt x="663413" y="671097"/>
                  <a:pt x="666416" y="682839"/>
                </a:cubicBezTo>
                <a:lnTo>
                  <a:pt x="0" y="1349324"/>
                </a:lnTo>
                <a:lnTo>
                  <a:pt x="0" y="1304177"/>
                </a:lnTo>
                <a:close/>
                <a:moveTo>
                  <a:pt x="609402" y="519110"/>
                </a:moveTo>
                <a:cubicBezTo>
                  <a:pt x="613577" y="529547"/>
                  <a:pt x="618143" y="539984"/>
                  <a:pt x="622449" y="550551"/>
                </a:cubicBezTo>
                <a:lnTo>
                  <a:pt x="0" y="1172815"/>
                </a:lnTo>
                <a:lnTo>
                  <a:pt x="0" y="1128275"/>
                </a:lnTo>
                <a:close/>
                <a:moveTo>
                  <a:pt x="547955" y="403781"/>
                </a:moveTo>
                <a:cubicBezTo>
                  <a:pt x="553694" y="413174"/>
                  <a:pt x="559305" y="422567"/>
                  <a:pt x="564783" y="432091"/>
                </a:cubicBezTo>
                <a:lnTo>
                  <a:pt x="0" y="996875"/>
                </a:lnTo>
                <a:lnTo>
                  <a:pt x="0" y="951736"/>
                </a:lnTo>
                <a:close/>
                <a:moveTo>
                  <a:pt x="474634" y="300193"/>
                </a:moveTo>
                <a:cubicBezTo>
                  <a:pt x="481289" y="309325"/>
                  <a:pt x="487942" y="317805"/>
                  <a:pt x="494335" y="326285"/>
                </a:cubicBezTo>
                <a:lnTo>
                  <a:pt x="0" y="820711"/>
                </a:lnTo>
                <a:lnTo>
                  <a:pt x="0" y="775176"/>
                </a:lnTo>
                <a:close/>
                <a:moveTo>
                  <a:pt x="390487" y="209131"/>
                </a:moveTo>
                <a:lnTo>
                  <a:pt x="401837" y="220220"/>
                </a:lnTo>
                <a:lnTo>
                  <a:pt x="413056" y="231700"/>
                </a:lnTo>
                <a:lnTo>
                  <a:pt x="0" y="644681"/>
                </a:lnTo>
                <a:lnTo>
                  <a:pt x="0" y="599475"/>
                </a:lnTo>
                <a:close/>
                <a:moveTo>
                  <a:pt x="294859" y="127462"/>
                </a:moveTo>
                <a:cubicBezTo>
                  <a:pt x="304122" y="134245"/>
                  <a:pt x="312602" y="140508"/>
                  <a:pt x="320950" y="147291"/>
                </a:cubicBezTo>
                <a:lnTo>
                  <a:pt x="0" y="468242"/>
                </a:lnTo>
                <a:lnTo>
                  <a:pt x="0" y="422456"/>
                </a:lnTo>
                <a:close/>
                <a:moveTo>
                  <a:pt x="189445" y="57274"/>
                </a:moveTo>
                <a:cubicBezTo>
                  <a:pt x="198969" y="62753"/>
                  <a:pt x="208492" y="68363"/>
                  <a:pt x="217886" y="74234"/>
                </a:cubicBezTo>
                <a:lnTo>
                  <a:pt x="0" y="292119"/>
                </a:lnTo>
                <a:lnTo>
                  <a:pt x="0" y="246737"/>
                </a:lnTo>
                <a:close/>
                <a:moveTo>
                  <a:pt x="71246" y="0"/>
                </a:moveTo>
                <a:cubicBezTo>
                  <a:pt x="81813" y="3652"/>
                  <a:pt x="92382" y="8218"/>
                  <a:pt x="102819" y="13046"/>
                </a:cubicBezTo>
                <a:lnTo>
                  <a:pt x="0" y="115814"/>
                </a:lnTo>
                <a:lnTo>
                  <a:pt x="0" y="71211"/>
                </a:lnTo>
                <a:close/>
              </a:path>
            </a:pathLst>
          </a:custGeom>
          <a:solidFill>
            <a:schemeClr val="accent1"/>
          </a:solidFill>
          <a:ln w="8826" cap="flat">
            <a:noFill/>
            <a:prstDash val="solid"/>
            <a:miter/>
          </a:ln>
        </p:spPr>
        <p:txBody>
          <a:bodyPr rtlCol="0" anchor="ctr"/>
          <a:lstStyle/>
          <a:p>
            <a:endParaRPr lang="en-US" sz="1349"/>
          </a:p>
        </p:txBody>
      </p:sp>
      <p:sp>
        <p:nvSpPr>
          <p:cNvPr id="169" name="Freeform 166">
            <a:extLst>
              <a:ext uri="{FF2B5EF4-FFF2-40B4-BE49-F238E27FC236}">
                <a16:creationId xmlns:a16="http://schemas.microsoft.com/office/drawing/2014/main" id="{A66C6427-9838-4811-A2A3-77000E5D6BF0}"/>
              </a:ext>
            </a:extLst>
          </p:cNvPr>
          <p:cNvSpPr/>
          <p:nvPr/>
        </p:nvSpPr>
        <p:spPr>
          <a:xfrm>
            <a:off x="8212282" y="5091240"/>
            <a:ext cx="931718" cy="447171"/>
          </a:xfrm>
          <a:custGeom>
            <a:avLst/>
            <a:gdLst>
              <a:gd name="connsiteX0" fmla="*/ 48348 w 1242452"/>
              <a:gd name="connsiteY0" fmla="*/ 502 h 596305"/>
              <a:gd name="connsiteX1" fmla="*/ 324858 w 1242452"/>
              <a:gd name="connsiteY1" fmla="*/ 153777 h 596305"/>
              <a:gd name="connsiteX2" fmla="*/ 599627 w 1242452"/>
              <a:gd name="connsiteY2" fmla="*/ 271158 h 596305"/>
              <a:gd name="connsiteX3" fmla="*/ 936332 w 1242452"/>
              <a:gd name="connsiteY3" fmla="*/ 414999 h 596305"/>
              <a:gd name="connsiteX4" fmla="*/ 1211099 w 1242452"/>
              <a:gd name="connsiteY4" fmla="*/ 532378 h 596305"/>
              <a:gd name="connsiteX5" fmla="*/ 1242452 w 1242452"/>
              <a:gd name="connsiteY5" fmla="*/ 526660 h 596305"/>
              <a:gd name="connsiteX6" fmla="*/ 1242452 w 1242452"/>
              <a:gd name="connsiteY6" fmla="*/ 584272 h 596305"/>
              <a:gd name="connsiteX7" fmla="*/ 1224580 w 1242452"/>
              <a:gd name="connsiteY7" fmla="*/ 586211 h 596305"/>
              <a:gd name="connsiteX8" fmla="*/ 888116 w 1242452"/>
              <a:gd name="connsiteY8" fmla="*/ 442474 h 596305"/>
              <a:gd name="connsiteX9" fmla="*/ 613108 w 1242452"/>
              <a:gd name="connsiteY9" fmla="*/ 324991 h 596305"/>
              <a:gd name="connsiteX10" fmla="*/ 276641 w 1242452"/>
              <a:gd name="connsiteY10" fmla="*/ 181253 h 596305"/>
              <a:gd name="connsiteX11" fmla="*/ 13479 w 1242452"/>
              <a:gd name="connsiteY11" fmla="*/ 61196 h 596305"/>
              <a:gd name="connsiteX12" fmla="*/ 0 w 1242452"/>
              <a:gd name="connsiteY12" fmla="*/ 7364 h 596305"/>
              <a:gd name="connsiteX13" fmla="*/ 48348 w 1242452"/>
              <a:gd name="connsiteY13" fmla="*/ 502 h 596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2452" h="596305">
                <a:moveTo>
                  <a:pt x="48348" y="502"/>
                </a:moveTo>
                <a:cubicBezTo>
                  <a:pt x="160907" y="-6072"/>
                  <a:pt x="269372" y="52364"/>
                  <a:pt x="324858" y="153777"/>
                </a:cubicBezTo>
                <a:cubicBezTo>
                  <a:pt x="377683" y="252397"/>
                  <a:pt x="491851" y="301169"/>
                  <a:pt x="599627" y="271158"/>
                </a:cubicBezTo>
                <a:cubicBezTo>
                  <a:pt x="731591" y="235884"/>
                  <a:pt x="870588" y="295264"/>
                  <a:pt x="936332" y="414999"/>
                </a:cubicBezTo>
                <a:cubicBezTo>
                  <a:pt x="989155" y="513617"/>
                  <a:pt x="1103325" y="562390"/>
                  <a:pt x="1211099" y="532378"/>
                </a:cubicBezTo>
                <a:lnTo>
                  <a:pt x="1242452" y="526660"/>
                </a:lnTo>
                <a:lnTo>
                  <a:pt x="1242452" y="584272"/>
                </a:lnTo>
                <a:lnTo>
                  <a:pt x="1224580" y="586211"/>
                </a:lnTo>
                <a:cubicBezTo>
                  <a:pt x="1092708" y="621480"/>
                  <a:pt x="953798" y="562138"/>
                  <a:pt x="888116" y="442474"/>
                </a:cubicBezTo>
                <a:cubicBezTo>
                  <a:pt x="835300" y="343711"/>
                  <a:pt x="720981" y="294874"/>
                  <a:pt x="613108" y="324991"/>
                </a:cubicBezTo>
                <a:cubicBezTo>
                  <a:pt x="481236" y="360260"/>
                  <a:pt x="342326" y="300918"/>
                  <a:pt x="276641" y="181253"/>
                </a:cubicBezTo>
                <a:cubicBezTo>
                  <a:pt x="226043" y="86458"/>
                  <a:pt x="118239" y="37278"/>
                  <a:pt x="13479" y="61196"/>
                </a:cubicBezTo>
                <a:lnTo>
                  <a:pt x="0" y="7364"/>
                </a:lnTo>
                <a:cubicBezTo>
                  <a:pt x="16104" y="3707"/>
                  <a:pt x="32268" y="1441"/>
                  <a:pt x="48348" y="502"/>
                </a:cubicBezTo>
                <a:close/>
              </a:path>
            </a:pathLst>
          </a:custGeom>
          <a:solidFill>
            <a:schemeClr val="accent5"/>
          </a:solidFill>
          <a:ln w="8826" cap="flat">
            <a:noFill/>
            <a:prstDash val="solid"/>
            <a:miter/>
          </a:ln>
        </p:spPr>
        <p:txBody>
          <a:bodyPr rtlCol="0" anchor="ctr"/>
          <a:lstStyle/>
          <a:p>
            <a:endParaRPr lang="en-US" sz="1349"/>
          </a:p>
        </p:txBody>
      </p:sp>
      <p:sp>
        <p:nvSpPr>
          <p:cNvPr id="173" name="Freeform 170">
            <a:extLst>
              <a:ext uri="{FF2B5EF4-FFF2-40B4-BE49-F238E27FC236}">
                <a16:creationId xmlns:a16="http://schemas.microsoft.com/office/drawing/2014/main" id="{9D81AE7C-3639-4FD3-939E-722D4EFC3565}"/>
              </a:ext>
            </a:extLst>
          </p:cNvPr>
          <p:cNvSpPr/>
          <p:nvPr/>
        </p:nvSpPr>
        <p:spPr>
          <a:xfrm>
            <a:off x="1707174" y="3118"/>
            <a:ext cx="614469" cy="368671"/>
          </a:xfrm>
          <a:custGeom>
            <a:avLst/>
            <a:gdLst>
              <a:gd name="connsiteX0" fmla="*/ 766340 w 819399"/>
              <a:gd name="connsiteY0" fmla="*/ 0 h 491626"/>
              <a:gd name="connsiteX1" fmla="*/ 819399 w 819399"/>
              <a:gd name="connsiteY1" fmla="*/ 0 h 491626"/>
              <a:gd name="connsiteX2" fmla="*/ 786100 w 819399"/>
              <a:gd name="connsiteY2" fmla="*/ 28815 h 491626"/>
              <a:gd name="connsiteX3" fmla="*/ 760852 w 819399"/>
              <a:gd name="connsiteY3" fmla="*/ 71837 h 491626"/>
              <a:gd name="connsiteX4" fmla="*/ 559625 w 819399"/>
              <a:gd name="connsiteY4" fmla="*/ 189267 h 491626"/>
              <a:gd name="connsiteX5" fmla="*/ 395154 w 819399"/>
              <a:gd name="connsiteY5" fmla="*/ 285247 h 491626"/>
              <a:gd name="connsiteX6" fmla="*/ 193927 w 819399"/>
              <a:gd name="connsiteY6" fmla="*/ 402678 h 491626"/>
              <a:gd name="connsiteX7" fmla="*/ 32637 w 819399"/>
              <a:gd name="connsiteY7" fmla="*/ 491626 h 491626"/>
              <a:gd name="connsiteX8" fmla="*/ 0 w 819399"/>
              <a:gd name="connsiteY8" fmla="*/ 478078 h 491626"/>
              <a:gd name="connsiteX9" fmla="*/ 198187 w 819399"/>
              <a:gd name="connsiteY9" fmla="*/ 367597 h 491626"/>
              <a:gd name="connsiteX10" fmla="*/ 362516 w 819399"/>
              <a:gd name="connsiteY10" fmla="*/ 271700 h 491626"/>
              <a:gd name="connsiteX11" fmla="*/ 563886 w 819399"/>
              <a:gd name="connsiteY11" fmla="*/ 154186 h 491626"/>
              <a:gd name="connsiteX12" fmla="*/ 728213 w 819399"/>
              <a:gd name="connsiteY12" fmla="*/ 58290 h 491626"/>
              <a:gd name="connsiteX13" fmla="*/ 759740 w 819399"/>
              <a:gd name="connsiteY13" fmla="*/ 5644 h 491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19399" h="491626">
                <a:moveTo>
                  <a:pt x="766340" y="0"/>
                </a:moveTo>
                <a:lnTo>
                  <a:pt x="819399" y="0"/>
                </a:lnTo>
                <a:lnTo>
                  <a:pt x="786100" y="28815"/>
                </a:lnTo>
                <a:cubicBezTo>
                  <a:pt x="775573" y="41406"/>
                  <a:pt x="766970" y="55862"/>
                  <a:pt x="760852" y="71837"/>
                </a:cubicBezTo>
                <a:cubicBezTo>
                  <a:pt x="728813" y="152641"/>
                  <a:pt x="645736" y="201122"/>
                  <a:pt x="559625" y="189267"/>
                </a:cubicBezTo>
                <a:cubicBezTo>
                  <a:pt x="489085" y="178768"/>
                  <a:pt x="420715" y="218667"/>
                  <a:pt x="395154" y="285247"/>
                </a:cubicBezTo>
                <a:cubicBezTo>
                  <a:pt x="363115" y="366052"/>
                  <a:pt x="280039" y="414533"/>
                  <a:pt x="193927" y="402678"/>
                </a:cubicBezTo>
                <a:cubicBezTo>
                  <a:pt x="126256" y="392553"/>
                  <a:pt x="60184" y="428991"/>
                  <a:pt x="32637" y="491626"/>
                </a:cubicBezTo>
                <a:lnTo>
                  <a:pt x="0" y="478078"/>
                </a:lnTo>
                <a:cubicBezTo>
                  <a:pt x="33960" y="401109"/>
                  <a:pt x="114862" y="356010"/>
                  <a:pt x="198187" y="367597"/>
                </a:cubicBezTo>
                <a:cubicBezTo>
                  <a:pt x="268659" y="378036"/>
                  <a:pt x="336938" y="338190"/>
                  <a:pt x="362516" y="271700"/>
                </a:cubicBezTo>
                <a:cubicBezTo>
                  <a:pt x="394587" y="190846"/>
                  <a:pt x="477715" y="142335"/>
                  <a:pt x="563886" y="154186"/>
                </a:cubicBezTo>
                <a:cubicBezTo>
                  <a:pt x="634356" y="164626"/>
                  <a:pt x="702637" y="124779"/>
                  <a:pt x="728213" y="58290"/>
                </a:cubicBezTo>
                <a:cubicBezTo>
                  <a:pt x="735938" y="38728"/>
                  <a:pt x="746674" y="21041"/>
                  <a:pt x="759740" y="5644"/>
                </a:cubicBezTo>
                <a:close/>
              </a:path>
            </a:pathLst>
          </a:custGeom>
          <a:solidFill>
            <a:schemeClr val="accent2"/>
          </a:solidFill>
          <a:ln w="8826" cap="flat">
            <a:noFill/>
            <a:prstDash val="solid"/>
            <a:miter/>
          </a:ln>
        </p:spPr>
        <p:txBody>
          <a:bodyPr rtlCol="0" anchor="ctr"/>
          <a:lstStyle/>
          <a:p>
            <a:endParaRPr lang="en-US" sz="1349"/>
          </a:p>
        </p:txBody>
      </p:sp>
      <p:sp>
        <p:nvSpPr>
          <p:cNvPr id="175" name="Freeform: Shape 174">
            <a:extLst>
              <a:ext uri="{FF2B5EF4-FFF2-40B4-BE49-F238E27FC236}">
                <a16:creationId xmlns:a16="http://schemas.microsoft.com/office/drawing/2014/main" id="{00DDAFA5-8482-49E5-B2C5-FEB2DEC06660}"/>
              </a:ext>
            </a:extLst>
          </p:cNvPr>
          <p:cNvSpPr/>
          <p:nvPr/>
        </p:nvSpPr>
        <p:spPr>
          <a:xfrm rot="934639">
            <a:off x="2767956" y="1801270"/>
            <a:ext cx="220199" cy="137082"/>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4"/>
          </a:solidFill>
          <a:ln w="6058" cap="flat">
            <a:noFill/>
            <a:prstDash val="solid"/>
            <a:miter/>
          </a:ln>
        </p:spPr>
        <p:txBody>
          <a:bodyPr rtlCol="0" anchor="ctr"/>
          <a:lstStyle/>
          <a:p>
            <a:endParaRPr lang="en-US" sz="1349"/>
          </a:p>
        </p:txBody>
      </p:sp>
      <p:sp>
        <p:nvSpPr>
          <p:cNvPr id="177" name="Freeform: Shape 176">
            <a:extLst>
              <a:ext uri="{FF2B5EF4-FFF2-40B4-BE49-F238E27FC236}">
                <a16:creationId xmlns:a16="http://schemas.microsoft.com/office/drawing/2014/main" id="{712E7B82-99C3-4068-87BC-020E9E9F6195}"/>
              </a:ext>
            </a:extLst>
          </p:cNvPr>
          <p:cNvSpPr/>
          <p:nvPr/>
        </p:nvSpPr>
        <p:spPr>
          <a:xfrm rot="20477185">
            <a:off x="8544076" y="3775845"/>
            <a:ext cx="184327" cy="163341"/>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3"/>
          </a:solidFill>
          <a:ln w="8572" cap="flat">
            <a:noFill/>
            <a:prstDash val="solid"/>
            <a:miter/>
          </a:ln>
        </p:spPr>
        <p:txBody>
          <a:bodyPr rtlCol="0" anchor="ctr"/>
          <a:lstStyle/>
          <a:p>
            <a:endParaRPr lang="en-US" sz="1349"/>
          </a:p>
        </p:txBody>
      </p:sp>
      <p:sp>
        <p:nvSpPr>
          <p:cNvPr id="179" name="Freeform: Shape 178">
            <a:extLst>
              <a:ext uri="{FF2B5EF4-FFF2-40B4-BE49-F238E27FC236}">
                <a16:creationId xmlns:a16="http://schemas.microsoft.com/office/drawing/2014/main" id="{74CA73A7-7CBE-46A0-A217-38A97537ECA0}"/>
              </a:ext>
            </a:extLst>
          </p:cNvPr>
          <p:cNvSpPr/>
          <p:nvPr/>
        </p:nvSpPr>
        <p:spPr>
          <a:xfrm rot="4920392">
            <a:off x="4609678" y="5295048"/>
            <a:ext cx="166964" cy="163136"/>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sz="1349"/>
          </a:p>
        </p:txBody>
      </p:sp>
      <p:sp>
        <p:nvSpPr>
          <p:cNvPr id="180" name="TextBox 179">
            <a:extLst>
              <a:ext uri="{FF2B5EF4-FFF2-40B4-BE49-F238E27FC236}">
                <a16:creationId xmlns:a16="http://schemas.microsoft.com/office/drawing/2014/main" id="{F2E5F796-49A8-4BA9-966A-B840361AFC0C}"/>
              </a:ext>
            </a:extLst>
          </p:cNvPr>
          <p:cNvSpPr txBox="1"/>
          <p:nvPr/>
        </p:nvSpPr>
        <p:spPr>
          <a:xfrm>
            <a:off x="1190585" y="2593550"/>
            <a:ext cx="534121"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01</a:t>
            </a:r>
          </a:p>
        </p:txBody>
      </p:sp>
      <p:sp>
        <p:nvSpPr>
          <p:cNvPr id="182" name="TextBox 181">
            <a:extLst>
              <a:ext uri="{FF2B5EF4-FFF2-40B4-BE49-F238E27FC236}">
                <a16:creationId xmlns:a16="http://schemas.microsoft.com/office/drawing/2014/main" id="{91F9A7E6-DD23-41CB-BAFB-D2FD8718F0F0}"/>
              </a:ext>
            </a:extLst>
          </p:cNvPr>
          <p:cNvSpPr txBox="1"/>
          <p:nvPr/>
        </p:nvSpPr>
        <p:spPr>
          <a:xfrm>
            <a:off x="1190584" y="2968857"/>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185" name="TextBox 184">
            <a:extLst>
              <a:ext uri="{FF2B5EF4-FFF2-40B4-BE49-F238E27FC236}">
                <a16:creationId xmlns:a16="http://schemas.microsoft.com/office/drawing/2014/main" id="{FCC255D9-0E8A-4606-B832-A6DBBF706283}"/>
              </a:ext>
            </a:extLst>
          </p:cNvPr>
          <p:cNvSpPr txBox="1"/>
          <p:nvPr/>
        </p:nvSpPr>
        <p:spPr>
          <a:xfrm>
            <a:off x="3856784" y="2593550"/>
            <a:ext cx="569387"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03</a:t>
            </a:r>
          </a:p>
        </p:txBody>
      </p:sp>
      <p:sp>
        <p:nvSpPr>
          <p:cNvPr id="186" name="TextBox 185">
            <a:extLst>
              <a:ext uri="{FF2B5EF4-FFF2-40B4-BE49-F238E27FC236}">
                <a16:creationId xmlns:a16="http://schemas.microsoft.com/office/drawing/2014/main" id="{9197B9BB-89F1-479F-8E00-C4DDB1C39481}"/>
              </a:ext>
            </a:extLst>
          </p:cNvPr>
          <p:cNvSpPr txBox="1"/>
          <p:nvPr/>
        </p:nvSpPr>
        <p:spPr>
          <a:xfrm>
            <a:off x="3856784" y="2968857"/>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188" name="TextBox 187">
            <a:extLst>
              <a:ext uri="{FF2B5EF4-FFF2-40B4-BE49-F238E27FC236}">
                <a16:creationId xmlns:a16="http://schemas.microsoft.com/office/drawing/2014/main" id="{4069CD84-DE76-4353-B761-0AC27AEE8751}"/>
              </a:ext>
            </a:extLst>
          </p:cNvPr>
          <p:cNvSpPr txBox="1"/>
          <p:nvPr/>
        </p:nvSpPr>
        <p:spPr>
          <a:xfrm>
            <a:off x="6527336" y="2631650"/>
            <a:ext cx="566181"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05</a:t>
            </a:r>
          </a:p>
        </p:txBody>
      </p:sp>
      <p:sp>
        <p:nvSpPr>
          <p:cNvPr id="189" name="TextBox 188">
            <a:extLst>
              <a:ext uri="{FF2B5EF4-FFF2-40B4-BE49-F238E27FC236}">
                <a16:creationId xmlns:a16="http://schemas.microsoft.com/office/drawing/2014/main" id="{464130E1-9853-440C-9CDD-7A4418488B61}"/>
              </a:ext>
            </a:extLst>
          </p:cNvPr>
          <p:cNvSpPr txBox="1"/>
          <p:nvPr/>
        </p:nvSpPr>
        <p:spPr>
          <a:xfrm>
            <a:off x="6527335" y="3006958"/>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192" name="TextBox 191">
            <a:extLst>
              <a:ext uri="{FF2B5EF4-FFF2-40B4-BE49-F238E27FC236}">
                <a16:creationId xmlns:a16="http://schemas.microsoft.com/office/drawing/2014/main" id="{7A9FCA42-819B-419A-ADC7-338E57E2EA22}"/>
              </a:ext>
            </a:extLst>
          </p:cNvPr>
          <p:cNvSpPr txBox="1"/>
          <p:nvPr/>
        </p:nvSpPr>
        <p:spPr>
          <a:xfrm>
            <a:off x="2522303" y="3832526"/>
            <a:ext cx="572593"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02</a:t>
            </a:r>
          </a:p>
        </p:txBody>
      </p:sp>
      <p:sp>
        <p:nvSpPr>
          <p:cNvPr id="193" name="TextBox 192">
            <a:extLst>
              <a:ext uri="{FF2B5EF4-FFF2-40B4-BE49-F238E27FC236}">
                <a16:creationId xmlns:a16="http://schemas.microsoft.com/office/drawing/2014/main" id="{4D49976A-8229-4DBD-A8C6-258D7A69A1EB}"/>
              </a:ext>
            </a:extLst>
          </p:cNvPr>
          <p:cNvSpPr txBox="1"/>
          <p:nvPr/>
        </p:nvSpPr>
        <p:spPr>
          <a:xfrm>
            <a:off x="2522303" y="4207834"/>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195" name="TextBox 194">
            <a:extLst>
              <a:ext uri="{FF2B5EF4-FFF2-40B4-BE49-F238E27FC236}">
                <a16:creationId xmlns:a16="http://schemas.microsoft.com/office/drawing/2014/main" id="{3044E008-691A-4DE5-A8E6-255FC25BB74D}"/>
              </a:ext>
            </a:extLst>
          </p:cNvPr>
          <p:cNvSpPr txBox="1"/>
          <p:nvPr/>
        </p:nvSpPr>
        <p:spPr>
          <a:xfrm>
            <a:off x="5193570" y="3835950"/>
            <a:ext cx="577402"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04</a:t>
            </a:r>
          </a:p>
        </p:txBody>
      </p:sp>
      <p:sp>
        <p:nvSpPr>
          <p:cNvPr id="196" name="TextBox 195">
            <a:extLst>
              <a:ext uri="{FF2B5EF4-FFF2-40B4-BE49-F238E27FC236}">
                <a16:creationId xmlns:a16="http://schemas.microsoft.com/office/drawing/2014/main" id="{1A5FD048-8374-4F2B-BEC0-FD4D9C4CCB08}"/>
              </a:ext>
            </a:extLst>
          </p:cNvPr>
          <p:cNvSpPr txBox="1"/>
          <p:nvPr/>
        </p:nvSpPr>
        <p:spPr>
          <a:xfrm>
            <a:off x="5193570" y="4211257"/>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2" name="Title 1">
            <a:extLst>
              <a:ext uri="{FF2B5EF4-FFF2-40B4-BE49-F238E27FC236}">
                <a16:creationId xmlns:a16="http://schemas.microsoft.com/office/drawing/2014/main" id="{AA0F4D2E-86BC-4EF6-A675-AE007B627543}"/>
              </a:ext>
            </a:extLst>
          </p:cNvPr>
          <p:cNvSpPr>
            <a:spLocks noGrp="1"/>
          </p:cNvSpPr>
          <p:nvPr>
            <p:ph type="title"/>
          </p:nvPr>
        </p:nvSpPr>
        <p:spPr/>
        <p:txBody>
          <a:bodyPr/>
          <a:lstStyle/>
          <a:p>
            <a:r>
              <a:rPr lang="en-US"/>
              <a:t>Our Flowchart</a:t>
            </a:r>
          </a:p>
        </p:txBody>
      </p:sp>
    </p:spTree>
    <p:extLst>
      <p:ext uri="{BB962C8B-B14F-4D97-AF65-F5344CB8AC3E}">
        <p14:creationId xmlns:p14="http://schemas.microsoft.com/office/powerpoint/2010/main" val="36374570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5"/>
                                        </p:tgtEl>
                                        <p:attrNameLst>
                                          <p:attrName>style.visibility</p:attrName>
                                        </p:attrNameLst>
                                      </p:cBhvr>
                                      <p:to>
                                        <p:strVal val="visible"/>
                                      </p:to>
                                    </p:set>
                                    <p:animEffect transition="in" filter="fade">
                                      <p:cBhvr>
                                        <p:cTn id="7" dur="500"/>
                                        <p:tgtEl>
                                          <p:spTgt spid="16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500"/>
                                        <p:tgtEl>
                                          <p:spTgt spid="5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3"/>
                                        </p:tgtEl>
                                        <p:attrNameLst>
                                          <p:attrName>style.visibility</p:attrName>
                                        </p:attrNameLst>
                                      </p:cBhvr>
                                      <p:to>
                                        <p:strVal val="visible"/>
                                      </p:to>
                                    </p:set>
                                    <p:animEffect transition="in" filter="fade">
                                      <p:cBhvr>
                                        <p:cTn id="15" dur="500"/>
                                        <p:tgtEl>
                                          <p:spTgt spid="17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5"/>
                                        </p:tgtEl>
                                        <p:attrNameLst>
                                          <p:attrName>style.visibility</p:attrName>
                                        </p:attrNameLst>
                                      </p:cBhvr>
                                      <p:to>
                                        <p:strVal val="visible"/>
                                      </p:to>
                                    </p:set>
                                    <p:animEffect transition="in" filter="fade">
                                      <p:cBhvr>
                                        <p:cTn id="19" dur="500"/>
                                        <p:tgtEl>
                                          <p:spTgt spid="17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9"/>
                                        </p:tgtEl>
                                        <p:attrNameLst>
                                          <p:attrName>style.visibility</p:attrName>
                                        </p:attrNameLst>
                                      </p:cBhvr>
                                      <p:to>
                                        <p:strVal val="visible"/>
                                      </p:to>
                                    </p:set>
                                    <p:animEffect transition="in" filter="fade">
                                      <p:cBhvr>
                                        <p:cTn id="23" dur="500"/>
                                        <p:tgtEl>
                                          <p:spTgt spid="17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69"/>
                                        </p:tgtEl>
                                        <p:attrNameLst>
                                          <p:attrName>style.visibility</p:attrName>
                                        </p:attrNameLst>
                                      </p:cBhvr>
                                      <p:to>
                                        <p:strVal val="visible"/>
                                      </p:to>
                                    </p:set>
                                    <p:animEffect transition="in" filter="fade">
                                      <p:cBhvr>
                                        <p:cTn id="27" dur="500"/>
                                        <p:tgtEl>
                                          <p:spTgt spid="16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77"/>
                                        </p:tgtEl>
                                        <p:attrNameLst>
                                          <p:attrName>style.visibility</p:attrName>
                                        </p:attrNameLst>
                                      </p:cBhvr>
                                      <p:to>
                                        <p:strVal val="visible"/>
                                      </p:to>
                                    </p:set>
                                    <p:animEffect transition="in" filter="fade">
                                      <p:cBhvr>
                                        <p:cTn id="31" dur="500"/>
                                        <p:tgtEl>
                                          <p:spTgt spid="17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80"/>
                                        </p:tgtEl>
                                        <p:attrNameLst>
                                          <p:attrName>style.visibility</p:attrName>
                                        </p:attrNameLst>
                                      </p:cBhvr>
                                      <p:to>
                                        <p:strVal val="visible"/>
                                      </p:to>
                                    </p:set>
                                    <p:animEffect transition="in" filter="fade">
                                      <p:cBhvr>
                                        <p:cTn id="51" dur="500"/>
                                        <p:tgtEl>
                                          <p:spTgt spid="180"/>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82"/>
                                        </p:tgtEl>
                                        <p:attrNameLst>
                                          <p:attrName>style.visibility</p:attrName>
                                        </p:attrNameLst>
                                      </p:cBhvr>
                                      <p:to>
                                        <p:strVal val="visible"/>
                                      </p:to>
                                    </p:set>
                                    <p:animEffect transition="in" filter="wipe(up)">
                                      <p:cBhvr>
                                        <p:cTn id="55" dur="500"/>
                                        <p:tgtEl>
                                          <p:spTgt spid="182"/>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161"/>
                                        </p:tgtEl>
                                        <p:attrNameLst>
                                          <p:attrName>style.visibility</p:attrName>
                                        </p:attrNameLst>
                                      </p:cBhvr>
                                      <p:to>
                                        <p:strVal val="visible"/>
                                      </p:to>
                                    </p:set>
                                    <p:animEffect transition="in" filter="fade">
                                      <p:cBhvr>
                                        <p:cTn id="59" dur="500"/>
                                        <p:tgtEl>
                                          <p:spTgt spid="161"/>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92"/>
                                        </p:tgtEl>
                                        <p:attrNameLst>
                                          <p:attrName>style.visibility</p:attrName>
                                        </p:attrNameLst>
                                      </p:cBhvr>
                                      <p:to>
                                        <p:strVal val="visible"/>
                                      </p:to>
                                    </p:set>
                                    <p:animEffect transition="in" filter="fade">
                                      <p:cBhvr>
                                        <p:cTn id="67" dur="500"/>
                                        <p:tgtEl>
                                          <p:spTgt spid="192"/>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93"/>
                                        </p:tgtEl>
                                        <p:attrNameLst>
                                          <p:attrName>style.visibility</p:attrName>
                                        </p:attrNameLst>
                                      </p:cBhvr>
                                      <p:to>
                                        <p:strVal val="visible"/>
                                      </p:to>
                                    </p:set>
                                    <p:animEffect transition="in" filter="wipe(up)">
                                      <p:cBhvr>
                                        <p:cTn id="71" dur="500"/>
                                        <p:tgtEl>
                                          <p:spTgt spid="193"/>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fade">
                                      <p:cBhvr>
                                        <p:cTn id="79" dur="500"/>
                                        <p:tgtEl>
                                          <p:spTgt spid="30"/>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85"/>
                                        </p:tgtEl>
                                        <p:attrNameLst>
                                          <p:attrName>style.visibility</p:attrName>
                                        </p:attrNameLst>
                                      </p:cBhvr>
                                      <p:to>
                                        <p:strVal val="visible"/>
                                      </p:to>
                                    </p:set>
                                    <p:animEffect transition="in" filter="fade">
                                      <p:cBhvr>
                                        <p:cTn id="83" dur="500"/>
                                        <p:tgtEl>
                                          <p:spTgt spid="185"/>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186"/>
                                        </p:tgtEl>
                                        <p:attrNameLst>
                                          <p:attrName>style.visibility</p:attrName>
                                        </p:attrNameLst>
                                      </p:cBhvr>
                                      <p:to>
                                        <p:strVal val="visible"/>
                                      </p:to>
                                    </p:set>
                                    <p:animEffect transition="in" filter="wipe(up)">
                                      <p:cBhvr>
                                        <p:cTn id="87" dur="500"/>
                                        <p:tgtEl>
                                          <p:spTgt spid="186"/>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160"/>
                                        </p:tgtEl>
                                        <p:attrNameLst>
                                          <p:attrName>style.visibility</p:attrName>
                                        </p:attrNameLst>
                                      </p:cBhvr>
                                      <p:to>
                                        <p:strVal val="visible"/>
                                      </p:to>
                                    </p:set>
                                    <p:animEffect transition="in" filter="fade">
                                      <p:cBhvr>
                                        <p:cTn id="91" dur="500"/>
                                        <p:tgtEl>
                                          <p:spTgt spid="160"/>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37"/>
                                        </p:tgtEl>
                                        <p:attrNameLst>
                                          <p:attrName>style.visibility</p:attrName>
                                        </p:attrNameLst>
                                      </p:cBhvr>
                                      <p:to>
                                        <p:strVal val="visible"/>
                                      </p:to>
                                    </p:set>
                                    <p:animEffect transition="in" filter="fade">
                                      <p:cBhvr>
                                        <p:cTn id="95" dur="500"/>
                                        <p:tgtEl>
                                          <p:spTgt spid="37"/>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95"/>
                                        </p:tgtEl>
                                        <p:attrNameLst>
                                          <p:attrName>style.visibility</p:attrName>
                                        </p:attrNameLst>
                                      </p:cBhvr>
                                      <p:to>
                                        <p:strVal val="visible"/>
                                      </p:to>
                                    </p:set>
                                    <p:animEffect transition="in" filter="fade">
                                      <p:cBhvr>
                                        <p:cTn id="99" dur="500"/>
                                        <p:tgtEl>
                                          <p:spTgt spid="195"/>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196"/>
                                        </p:tgtEl>
                                        <p:attrNameLst>
                                          <p:attrName>style.visibility</p:attrName>
                                        </p:attrNameLst>
                                      </p:cBhvr>
                                      <p:to>
                                        <p:strVal val="visible"/>
                                      </p:to>
                                    </p:set>
                                    <p:animEffect transition="in" filter="wipe(up)">
                                      <p:cBhvr>
                                        <p:cTn id="103" dur="500"/>
                                        <p:tgtEl>
                                          <p:spTgt spid="196"/>
                                        </p:tgtEl>
                                      </p:cBhvr>
                                    </p:animEffect>
                                  </p:childTnLst>
                                </p:cTn>
                              </p:par>
                            </p:childTnLst>
                          </p:cTn>
                        </p:par>
                        <p:par>
                          <p:cTn id="104" fill="hold">
                            <p:stCondLst>
                              <p:cond delay="12500"/>
                            </p:stCondLst>
                            <p:childTnLst>
                              <p:par>
                                <p:cTn id="105" presetID="10" presetClass="entr" presetSubtype="0" fill="hold" nodeType="after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fade">
                                      <p:cBhvr>
                                        <p:cTn id="107" dur="500"/>
                                        <p:tgtEl>
                                          <p:spTgt spid="38"/>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44"/>
                                        </p:tgtEl>
                                        <p:attrNameLst>
                                          <p:attrName>style.visibility</p:attrName>
                                        </p:attrNameLst>
                                      </p:cBhvr>
                                      <p:to>
                                        <p:strVal val="visible"/>
                                      </p:to>
                                    </p:set>
                                    <p:animEffect transition="in" filter="fade">
                                      <p:cBhvr>
                                        <p:cTn id="111" dur="500"/>
                                        <p:tgtEl>
                                          <p:spTgt spid="44"/>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188"/>
                                        </p:tgtEl>
                                        <p:attrNameLst>
                                          <p:attrName>style.visibility</p:attrName>
                                        </p:attrNameLst>
                                      </p:cBhvr>
                                      <p:to>
                                        <p:strVal val="visible"/>
                                      </p:to>
                                    </p:set>
                                    <p:animEffect transition="in" filter="fade">
                                      <p:cBhvr>
                                        <p:cTn id="115" dur="500"/>
                                        <p:tgtEl>
                                          <p:spTgt spid="188"/>
                                        </p:tgtEl>
                                      </p:cBhvr>
                                    </p:animEffect>
                                  </p:childTnLst>
                                </p:cTn>
                              </p:par>
                            </p:childTnLst>
                          </p:cTn>
                        </p:par>
                        <p:par>
                          <p:cTn id="116" fill="hold">
                            <p:stCondLst>
                              <p:cond delay="14000"/>
                            </p:stCondLst>
                            <p:childTnLst>
                              <p:par>
                                <p:cTn id="117" presetID="22" presetClass="entr" presetSubtype="1" fill="hold" grpId="0" nodeType="afterEffect">
                                  <p:stCondLst>
                                    <p:cond delay="0"/>
                                  </p:stCondLst>
                                  <p:childTnLst>
                                    <p:set>
                                      <p:cBhvr>
                                        <p:cTn id="118" dur="1" fill="hold">
                                          <p:stCondLst>
                                            <p:cond delay="0"/>
                                          </p:stCondLst>
                                        </p:cTn>
                                        <p:tgtEl>
                                          <p:spTgt spid="189"/>
                                        </p:tgtEl>
                                        <p:attrNameLst>
                                          <p:attrName>style.visibility</p:attrName>
                                        </p:attrNameLst>
                                      </p:cBhvr>
                                      <p:to>
                                        <p:strVal val="visible"/>
                                      </p:to>
                                    </p:set>
                                    <p:animEffect transition="in" filter="wipe(up)">
                                      <p:cBhvr>
                                        <p:cTn id="119" dur="500"/>
                                        <p:tgtEl>
                                          <p:spTgt spid="189"/>
                                        </p:tgtEl>
                                      </p:cBhvr>
                                    </p:animEffect>
                                  </p:childTnLst>
                                </p:cTn>
                              </p:par>
                            </p:childTnLst>
                          </p:cTn>
                        </p:par>
                        <p:par>
                          <p:cTn id="120" fill="hold">
                            <p:stCondLst>
                              <p:cond delay="14500"/>
                            </p:stCondLst>
                            <p:childTnLst>
                              <p:par>
                                <p:cTn id="121" presetID="10" presetClass="entr" presetSubtype="0" fill="hold" nodeType="afterEffect">
                                  <p:stCondLst>
                                    <p:cond delay="0"/>
                                  </p:stCondLst>
                                  <p:childTnLst>
                                    <p:set>
                                      <p:cBhvr>
                                        <p:cTn id="122" dur="1" fill="hold">
                                          <p:stCondLst>
                                            <p:cond delay="0"/>
                                          </p:stCondLst>
                                        </p:cTn>
                                        <p:tgtEl>
                                          <p:spTgt spid="190"/>
                                        </p:tgtEl>
                                        <p:attrNameLst>
                                          <p:attrName>style.visibility</p:attrName>
                                        </p:attrNameLst>
                                      </p:cBhvr>
                                      <p:to>
                                        <p:strVal val="visible"/>
                                      </p:to>
                                    </p:set>
                                    <p:animEffect transition="in" filter="fade">
                                      <p:cBhvr>
                                        <p:cTn id="123" dur="500"/>
                                        <p:tgtEl>
                                          <p:spTgt spid="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animBg="1"/>
      <p:bldP spid="30" grpId="0" animBg="1"/>
      <p:bldP spid="37" grpId="0" animBg="1"/>
      <p:bldP spid="44" grpId="0" animBg="1"/>
      <p:bldP spid="84" grpId="0" animBg="1"/>
      <p:bldP spid="165" grpId="0" animBg="1"/>
      <p:bldP spid="169" grpId="0" animBg="1"/>
      <p:bldP spid="173" grpId="0" animBg="1"/>
      <p:bldP spid="175" grpId="0" animBg="1"/>
      <p:bldP spid="177" grpId="0" animBg="1"/>
      <p:bldP spid="179" grpId="0" animBg="1"/>
      <p:bldP spid="180" grpId="0"/>
      <p:bldP spid="182" grpId="0"/>
      <p:bldP spid="185" grpId="0"/>
      <p:bldP spid="186" grpId="0"/>
      <p:bldP spid="188" grpId="0"/>
      <p:bldP spid="189" grpId="0"/>
      <p:bldP spid="192" grpId="0"/>
      <p:bldP spid="193" grpId="0"/>
      <p:bldP spid="195" grpId="0"/>
      <p:bldP spid="196" grpId="0"/>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36">
            <a:extLst>
              <a:ext uri="{FF2B5EF4-FFF2-40B4-BE49-F238E27FC236}">
                <a16:creationId xmlns:a16="http://schemas.microsoft.com/office/drawing/2014/main" id="{1737ED78-D882-4B98-8861-F2915A2456E6}"/>
              </a:ext>
            </a:extLst>
          </p:cNvPr>
          <p:cNvSpPr/>
          <p:nvPr/>
        </p:nvSpPr>
        <p:spPr>
          <a:xfrm>
            <a:off x="7128188" y="0"/>
            <a:ext cx="1568139" cy="572101"/>
          </a:xfrm>
          <a:custGeom>
            <a:avLst/>
            <a:gdLst>
              <a:gd name="connsiteX0" fmla="*/ 0 w 2091124"/>
              <a:gd name="connsiteY0" fmla="*/ 0 h 762901"/>
              <a:gd name="connsiteX1" fmla="*/ 2091124 w 2091124"/>
              <a:gd name="connsiteY1" fmla="*/ 0 h 762901"/>
              <a:gd name="connsiteX2" fmla="*/ 2063821 w 2091124"/>
              <a:gd name="connsiteY2" fmla="*/ 87954 h 762901"/>
              <a:gd name="connsiteX3" fmla="*/ 1045563 w 2091124"/>
              <a:gd name="connsiteY3" fmla="*/ 762901 h 762901"/>
              <a:gd name="connsiteX4" fmla="*/ 27303 w 2091124"/>
              <a:gd name="connsiteY4" fmla="*/ 87954 h 76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1124" h="762901">
                <a:moveTo>
                  <a:pt x="0" y="0"/>
                </a:moveTo>
                <a:lnTo>
                  <a:pt x="2091124" y="0"/>
                </a:lnTo>
                <a:lnTo>
                  <a:pt x="2063821" y="87954"/>
                </a:lnTo>
                <a:cubicBezTo>
                  <a:pt x="1896058" y="484592"/>
                  <a:pt x="1503312" y="762901"/>
                  <a:pt x="1045563" y="762901"/>
                </a:cubicBezTo>
                <a:cubicBezTo>
                  <a:pt x="587813" y="762901"/>
                  <a:pt x="195067" y="484592"/>
                  <a:pt x="27303" y="87954"/>
                </a:cubicBezTo>
                <a:close/>
              </a:path>
            </a:pathLst>
          </a:custGeom>
          <a:solidFill>
            <a:schemeClr val="accent3">
              <a:lumMod val="40000"/>
              <a:lumOff val="60000"/>
            </a:schemeClr>
          </a:solidFill>
          <a:ln w="8826" cap="flat">
            <a:noFill/>
            <a:prstDash val="solid"/>
            <a:miter/>
          </a:ln>
        </p:spPr>
        <p:txBody>
          <a:bodyPr rtlCol="0" anchor="ctr"/>
          <a:lstStyle/>
          <a:p>
            <a:endParaRPr lang="en-US" sz="1349"/>
          </a:p>
        </p:txBody>
      </p:sp>
      <p:graphicFrame>
        <p:nvGraphicFramePr>
          <p:cNvPr id="4" name="Chart 3">
            <a:extLst>
              <a:ext uri="{FF2B5EF4-FFF2-40B4-BE49-F238E27FC236}">
                <a16:creationId xmlns:a16="http://schemas.microsoft.com/office/drawing/2014/main" id="{557EFB39-9C90-4440-9161-53825B2064CB}"/>
              </a:ext>
            </a:extLst>
          </p:cNvPr>
          <p:cNvGraphicFramePr/>
          <p:nvPr>
            <p:extLst>
              <p:ext uri="{D42A27DB-BD31-4B8C-83A1-F6EECF244321}">
                <p14:modId xmlns:p14="http://schemas.microsoft.com/office/powerpoint/2010/main" val="4126424583"/>
              </p:ext>
            </p:extLst>
          </p:nvPr>
        </p:nvGraphicFramePr>
        <p:xfrm>
          <a:off x="673106" y="2116947"/>
          <a:ext cx="7794792" cy="1944232"/>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C300F93B-B8AC-480C-AFFB-1AC530B068C8}"/>
              </a:ext>
            </a:extLst>
          </p:cNvPr>
          <p:cNvSpPr txBox="1"/>
          <p:nvPr/>
        </p:nvSpPr>
        <p:spPr>
          <a:xfrm>
            <a:off x="849286" y="4427761"/>
            <a:ext cx="1426994" cy="923201"/>
          </a:xfrm>
          <a:prstGeom prst="rect">
            <a:avLst/>
          </a:prstGeom>
          <a:noFill/>
        </p:spPr>
        <p:txBody>
          <a:bodyPr wrap="none" rtlCol="0" anchor="ctr">
            <a:spAutoFit/>
          </a:bodyPr>
          <a:lstStyle/>
          <a:p>
            <a:r>
              <a:rPr lang="en-US" sz="5399" b="1" dirty="0">
                <a:solidFill>
                  <a:schemeClr val="accent1"/>
                </a:solidFill>
                <a:latin typeface="+mj-lt"/>
              </a:rPr>
              <a:t>79%</a:t>
            </a:r>
          </a:p>
        </p:txBody>
      </p:sp>
      <p:sp>
        <p:nvSpPr>
          <p:cNvPr id="6" name="TextBox 5">
            <a:extLst>
              <a:ext uri="{FF2B5EF4-FFF2-40B4-BE49-F238E27FC236}">
                <a16:creationId xmlns:a16="http://schemas.microsoft.com/office/drawing/2014/main" id="{918811F6-AB2A-4A58-B66E-22D5BDB7B451}"/>
              </a:ext>
            </a:extLst>
          </p:cNvPr>
          <p:cNvSpPr txBox="1"/>
          <p:nvPr/>
        </p:nvSpPr>
        <p:spPr>
          <a:xfrm>
            <a:off x="2277975" y="4449730"/>
            <a:ext cx="1635384" cy="276999"/>
          </a:xfrm>
          <a:prstGeom prst="rect">
            <a:avLst/>
          </a:prstGeom>
          <a:noFill/>
        </p:spPr>
        <p:txBody>
          <a:bodyPr wrap="none" rtlCol="0" anchor="ctr">
            <a:spAutoFit/>
          </a:bodyPr>
          <a:lstStyle/>
          <a:p>
            <a:r>
              <a:rPr lang="en-US" sz="1200" b="1">
                <a:latin typeface="+mj-lt"/>
              </a:rPr>
              <a:t>Based on 2019 Sales</a:t>
            </a:r>
            <a:endParaRPr lang="en-US" sz="1200" b="1" dirty="0">
              <a:latin typeface="+mj-lt"/>
            </a:endParaRPr>
          </a:p>
        </p:txBody>
      </p:sp>
      <p:sp>
        <p:nvSpPr>
          <p:cNvPr id="7" name="TextBox 6">
            <a:extLst>
              <a:ext uri="{FF2B5EF4-FFF2-40B4-BE49-F238E27FC236}">
                <a16:creationId xmlns:a16="http://schemas.microsoft.com/office/drawing/2014/main" id="{72572025-5737-45D0-8F70-9B5711C72655}"/>
              </a:ext>
            </a:extLst>
          </p:cNvPr>
          <p:cNvSpPr txBox="1"/>
          <p:nvPr/>
        </p:nvSpPr>
        <p:spPr>
          <a:xfrm>
            <a:off x="2277975" y="4633637"/>
            <a:ext cx="3181379" cy="692497"/>
          </a:xfrm>
          <a:prstGeom prst="rect">
            <a:avLst/>
          </a:prstGeom>
          <a:noFill/>
        </p:spPr>
        <p:txBody>
          <a:bodyPr wrap="square" rtlCol="0" anchor="ctr">
            <a:spAutoFit/>
          </a:bodyPr>
          <a:lstStyle/>
          <a:p>
            <a:pPr algn="just">
              <a:lnSpc>
                <a:spcPct val="150000"/>
              </a:lnSpc>
            </a:pPr>
            <a:r>
              <a:rPr lang="en-US" sz="900" dirty="0"/>
              <a:t>One morning, when Gregor </a:t>
            </a:r>
            <a:r>
              <a:rPr lang="en-US" sz="900" dirty="0" err="1"/>
              <a:t>Samsa</a:t>
            </a:r>
            <a:r>
              <a:rPr lang="en-US" sz="900"/>
              <a:t> woke from troubled dreams, he found himself transformed in his bed into a horrible vermin. He lay on his armour-like back, </a:t>
            </a:r>
          </a:p>
        </p:txBody>
      </p:sp>
      <p:sp>
        <p:nvSpPr>
          <p:cNvPr id="8" name="Rectangle 7">
            <a:extLst>
              <a:ext uri="{FF2B5EF4-FFF2-40B4-BE49-F238E27FC236}">
                <a16:creationId xmlns:a16="http://schemas.microsoft.com/office/drawing/2014/main" id="{49C525E8-E8C1-4691-B0F1-41090D955C90}"/>
              </a:ext>
            </a:extLst>
          </p:cNvPr>
          <p:cNvSpPr/>
          <p:nvPr/>
        </p:nvSpPr>
        <p:spPr>
          <a:xfrm>
            <a:off x="5874689" y="4398571"/>
            <a:ext cx="1163389" cy="9583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pPr algn="ctr"/>
            <a:endParaRPr lang="en-US" sz="900"/>
          </a:p>
        </p:txBody>
      </p:sp>
      <p:sp>
        <p:nvSpPr>
          <p:cNvPr id="9" name="Rectangle 8">
            <a:extLst>
              <a:ext uri="{FF2B5EF4-FFF2-40B4-BE49-F238E27FC236}">
                <a16:creationId xmlns:a16="http://schemas.microsoft.com/office/drawing/2014/main" id="{BA5F6C6F-B285-4826-99AD-DA341510EFF5}"/>
              </a:ext>
            </a:extLst>
          </p:cNvPr>
          <p:cNvSpPr/>
          <p:nvPr/>
        </p:nvSpPr>
        <p:spPr>
          <a:xfrm>
            <a:off x="7283561" y="4398570"/>
            <a:ext cx="1163389" cy="9583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pPr algn="ctr"/>
            <a:endParaRPr lang="en-US" sz="900"/>
          </a:p>
        </p:txBody>
      </p:sp>
      <p:sp>
        <p:nvSpPr>
          <p:cNvPr id="10" name="TextBox 9">
            <a:extLst>
              <a:ext uri="{FF2B5EF4-FFF2-40B4-BE49-F238E27FC236}">
                <a16:creationId xmlns:a16="http://schemas.microsoft.com/office/drawing/2014/main" id="{589CE678-6439-4A53-BF4A-3A40F4EE6B0A}"/>
              </a:ext>
            </a:extLst>
          </p:cNvPr>
          <p:cNvSpPr txBox="1"/>
          <p:nvPr/>
        </p:nvSpPr>
        <p:spPr>
          <a:xfrm>
            <a:off x="6122798" y="4790542"/>
            <a:ext cx="667170" cy="369332"/>
          </a:xfrm>
          <a:prstGeom prst="rect">
            <a:avLst/>
          </a:prstGeom>
          <a:noFill/>
        </p:spPr>
        <p:txBody>
          <a:bodyPr wrap="none" rtlCol="0" anchor="ctr">
            <a:spAutoFit/>
          </a:bodyPr>
          <a:lstStyle/>
          <a:p>
            <a:pPr algn="ctr"/>
            <a:r>
              <a:rPr lang="en-US" sz="1800" b="1">
                <a:solidFill>
                  <a:schemeClr val="bg2"/>
                </a:solidFill>
                <a:latin typeface="+mj-lt"/>
              </a:rPr>
              <a:t>1750</a:t>
            </a:r>
          </a:p>
        </p:txBody>
      </p:sp>
      <p:sp>
        <p:nvSpPr>
          <p:cNvPr id="11" name="TextBox 10">
            <a:extLst>
              <a:ext uri="{FF2B5EF4-FFF2-40B4-BE49-F238E27FC236}">
                <a16:creationId xmlns:a16="http://schemas.microsoft.com/office/drawing/2014/main" id="{5F41A7B6-D6F1-4512-BC4D-C1CAE6936EB4}"/>
              </a:ext>
            </a:extLst>
          </p:cNvPr>
          <p:cNvSpPr txBox="1"/>
          <p:nvPr/>
        </p:nvSpPr>
        <p:spPr>
          <a:xfrm>
            <a:off x="5951277" y="5049963"/>
            <a:ext cx="1010213" cy="230832"/>
          </a:xfrm>
          <a:prstGeom prst="rect">
            <a:avLst/>
          </a:prstGeom>
          <a:noFill/>
        </p:spPr>
        <p:txBody>
          <a:bodyPr wrap="none" rtlCol="0" anchor="ctr">
            <a:spAutoFit/>
          </a:bodyPr>
          <a:lstStyle/>
          <a:p>
            <a:pPr algn="ctr"/>
            <a:r>
              <a:rPr lang="en-US" sz="900">
                <a:solidFill>
                  <a:schemeClr val="bg2"/>
                </a:solidFill>
              </a:rPr>
              <a:t>Finished Project</a:t>
            </a:r>
          </a:p>
        </p:txBody>
      </p:sp>
      <p:sp>
        <p:nvSpPr>
          <p:cNvPr id="12" name="TextBox 11">
            <a:extLst>
              <a:ext uri="{FF2B5EF4-FFF2-40B4-BE49-F238E27FC236}">
                <a16:creationId xmlns:a16="http://schemas.microsoft.com/office/drawing/2014/main" id="{6B65469C-4F8D-456D-B4F5-47622C9EC167}"/>
              </a:ext>
            </a:extLst>
          </p:cNvPr>
          <p:cNvSpPr txBox="1"/>
          <p:nvPr/>
        </p:nvSpPr>
        <p:spPr>
          <a:xfrm>
            <a:off x="7646285" y="4790542"/>
            <a:ext cx="437941" cy="369332"/>
          </a:xfrm>
          <a:prstGeom prst="rect">
            <a:avLst/>
          </a:prstGeom>
          <a:noFill/>
        </p:spPr>
        <p:txBody>
          <a:bodyPr wrap="none" rtlCol="0" anchor="ctr">
            <a:spAutoFit/>
          </a:bodyPr>
          <a:lstStyle/>
          <a:p>
            <a:pPr algn="ctr"/>
            <a:r>
              <a:rPr lang="en-US" sz="1800" b="1">
                <a:solidFill>
                  <a:schemeClr val="bg2"/>
                </a:solidFill>
                <a:latin typeface="+mj-lt"/>
              </a:rPr>
              <a:t>63</a:t>
            </a:r>
          </a:p>
        </p:txBody>
      </p:sp>
      <p:sp>
        <p:nvSpPr>
          <p:cNvPr id="13" name="TextBox 12">
            <a:extLst>
              <a:ext uri="{FF2B5EF4-FFF2-40B4-BE49-F238E27FC236}">
                <a16:creationId xmlns:a16="http://schemas.microsoft.com/office/drawing/2014/main" id="{2BC64734-5CB4-4C68-BB9D-668121CCC33B}"/>
              </a:ext>
            </a:extLst>
          </p:cNvPr>
          <p:cNvSpPr txBox="1"/>
          <p:nvPr/>
        </p:nvSpPr>
        <p:spPr>
          <a:xfrm>
            <a:off x="7320877" y="5049963"/>
            <a:ext cx="1088760" cy="230832"/>
          </a:xfrm>
          <a:prstGeom prst="rect">
            <a:avLst/>
          </a:prstGeom>
          <a:noFill/>
        </p:spPr>
        <p:txBody>
          <a:bodyPr wrap="none" rtlCol="0" anchor="ctr">
            <a:spAutoFit/>
          </a:bodyPr>
          <a:lstStyle/>
          <a:p>
            <a:pPr algn="ctr"/>
            <a:r>
              <a:rPr lang="en-US" sz="900">
                <a:solidFill>
                  <a:schemeClr val="bg2"/>
                </a:solidFill>
              </a:rPr>
              <a:t>Company Awards</a:t>
            </a:r>
          </a:p>
        </p:txBody>
      </p:sp>
      <p:sp>
        <p:nvSpPr>
          <p:cNvPr id="18" name="Rectangle 17">
            <a:extLst>
              <a:ext uri="{FF2B5EF4-FFF2-40B4-BE49-F238E27FC236}">
                <a16:creationId xmlns:a16="http://schemas.microsoft.com/office/drawing/2014/main" id="{D9A7126E-6BEB-44C6-925F-9A0AD9751589}"/>
              </a:ext>
            </a:extLst>
          </p:cNvPr>
          <p:cNvSpPr/>
          <p:nvPr/>
        </p:nvSpPr>
        <p:spPr>
          <a:xfrm>
            <a:off x="5842795" y="4358700"/>
            <a:ext cx="1163389" cy="95833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9" name="Rectangle 18">
            <a:extLst>
              <a:ext uri="{FF2B5EF4-FFF2-40B4-BE49-F238E27FC236}">
                <a16:creationId xmlns:a16="http://schemas.microsoft.com/office/drawing/2014/main" id="{4AEB39A6-23CE-46DC-B2F5-D4AE69D60F96}"/>
              </a:ext>
            </a:extLst>
          </p:cNvPr>
          <p:cNvSpPr/>
          <p:nvPr/>
        </p:nvSpPr>
        <p:spPr>
          <a:xfrm>
            <a:off x="7252040" y="4358700"/>
            <a:ext cx="1163389" cy="95833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3" name="Freeform 20">
            <a:extLst>
              <a:ext uri="{FF2B5EF4-FFF2-40B4-BE49-F238E27FC236}">
                <a16:creationId xmlns:a16="http://schemas.microsoft.com/office/drawing/2014/main" id="{ECCB2ABA-65A0-457B-8E17-CAF8444D7DEB}"/>
              </a:ext>
            </a:extLst>
          </p:cNvPr>
          <p:cNvSpPr/>
          <p:nvPr/>
        </p:nvSpPr>
        <p:spPr>
          <a:xfrm>
            <a:off x="6453587" y="0"/>
            <a:ext cx="1804636" cy="715228"/>
          </a:xfrm>
          <a:custGeom>
            <a:avLst/>
            <a:gdLst>
              <a:gd name="connsiteX0" fmla="*/ 2268601 w 2406494"/>
              <a:gd name="connsiteY0" fmla="*/ 344096 h 953761"/>
              <a:gd name="connsiteX1" fmla="*/ 2076983 w 2406494"/>
              <a:gd name="connsiteY1" fmla="*/ 590965 h 953761"/>
              <a:gd name="connsiteX2" fmla="*/ 1830114 w 2406494"/>
              <a:gd name="connsiteY2" fmla="*/ 782583 h 953761"/>
              <a:gd name="connsiteX3" fmla="*/ 2396968 w 2406494"/>
              <a:gd name="connsiteY3" fmla="*/ 0 h 953761"/>
              <a:gd name="connsiteX4" fmla="*/ 2406494 w 2406494"/>
              <a:gd name="connsiteY4" fmla="*/ 0 h 953761"/>
              <a:gd name="connsiteX5" fmla="*/ 2390758 w 2406494"/>
              <a:gd name="connsiteY5" fmla="*/ 61618 h 953761"/>
              <a:gd name="connsiteX6" fmla="*/ 1547638 w 2406494"/>
              <a:gd name="connsiteY6" fmla="*/ 904579 h 953761"/>
              <a:gd name="connsiteX7" fmla="*/ 1473227 w 2406494"/>
              <a:gd name="connsiteY7" fmla="*/ 923740 h 953761"/>
              <a:gd name="connsiteX8" fmla="*/ 2181397 w 2406494"/>
              <a:gd name="connsiteY8" fmla="*/ 0 h 953761"/>
              <a:gd name="connsiteX9" fmla="*/ 2236673 w 2406494"/>
              <a:gd name="connsiteY9" fmla="*/ 0 h 953761"/>
              <a:gd name="connsiteX10" fmla="*/ 1285600 w 2406494"/>
              <a:gd name="connsiteY10" fmla="*/ 951205 h 953761"/>
              <a:gd name="connsiteX11" fmla="*/ 1227636 w 2406494"/>
              <a:gd name="connsiteY11" fmla="*/ 953761 h 953761"/>
              <a:gd name="connsiteX12" fmla="*/ 1965236 w 2406494"/>
              <a:gd name="connsiteY12" fmla="*/ 0 h 953761"/>
              <a:gd name="connsiteX13" fmla="*/ 2020470 w 2406494"/>
              <a:gd name="connsiteY13" fmla="*/ 0 h 953761"/>
              <a:gd name="connsiteX14" fmla="*/ 1073382 w 2406494"/>
              <a:gd name="connsiteY14" fmla="*/ 947532 h 953761"/>
              <a:gd name="connsiteX15" fmla="*/ 1024200 w 2406494"/>
              <a:gd name="connsiteY15" fmla="*/ 941464 h 953761"/>
              <a:gd name="connsiteX16" fmla="*/ 1750028 w 2406494"/>
              <a:gd name="connsiteY16" fmla="*/ 0 h 953761"/>
              <a:gd name="connsiteX17" fmla="*/ 1805248 w 2406494"/>
              <a:gd name="connsiteY17" fmla="*/ 0 h 953761"/>
              <a:gd name="connsiteX18" fmla="*/ 890546 w 2406494"/>
              <a:gd name="connsiteY18" fmla="*/ 914797 h 953761"/>
              <a:gd name="connsiteX19" fmla="*/ 847113 w 2406494"/>
              <a:gd name="connsiteY19" fmla="*/ 902822 h 953761"/>
              <a:gd name="connsiteX20" fmla="*/ 1534693 w 2406494"/>
              <a:gd name="connsiteY20" fmla="*/ 0 h 953761"/>
              <a:gd name="connsiteX21" fmla="*/ 1589230 w 2406494"/>
              <a:gd name="connsiteY21" fmla="*/ 0 h 953761"/>
              <a:gd name="connsiteX22" fmla="*/ 728629 w 2406494"/>
              <a:gd name="connsiteY22" fmla="*/ 860346 h 953761"/>
              <a:gd name="connsiteX23" fmla="*/ 689987 w 2406494"/>
              <a:gd name="connsiteY23" fmla="*/ 844379 h 953761"/>
              <a:gd name="connsiteX24" fmla="*/ 1318635 w 2406494"/>
              <a:gd name="connsiteY24" fmla="*/ 0 h 953761"/>
              <a:gd name="connsiteX25" fmla="*/ 1373883 w 2406494"/>
              <a:gd name="connsiteY25" fmla="*/ 0 h 953761"/>
              <a:gd name="connsiteX26" fmla="*/ 583796 w 2406494"/>
              <a:gd name="connsiteY26" fmla="*/ 790087 h 953761"/>
              <a:gd name="connsiteX27" fmla="*/ 549146 w 2406494"/>
              <a:gd name="connsiteY27" fmla="*/ 769488 h 953761"/>
              <a:gd name="connsiteX28" fmla="*/ 1102884 w 2406494"/>
              <a:gd name="connsiteY28" fmla="*/ 0 h 953761"/>
              <a:gd name="connsiteX29" fmla="*/ 1158342 w 2406494"/>
              <a:gd name="connsiteY29" fmla="*/ 0 h 953761"/>
              <a:gd name="connsiteX30" fmla="*/ 454295 w 2406494"/>
              <a:gd name="connsiteY30" fmla="*/ 704177 h 953761"/>
              <a:gd name="connsiteX31" fmla="*/ 423317 w 2406494"/>
              <a:gd name="connsiteY31" fmla="*/ 680065 h 953761"/>
              <a:gd name="connsiteX32" fmla="*/ 887224 w 2406494"/>
              <a:gd name="connsiteY32" fmla="*/ 0 h 953761"/>
              <a:gd name="connsiteX33" fmla="*/ 942692 w 2406494"/>
              <a:gd name="connsiteY33" fmla="*/ 0 h 953761"/>
              <a:gd name="connsiteX34" fmla="*/ 337886 w 2406494"/>
              <a:gd name="connsiteY34" fmla="*/ 604696 h 953761"/>
              <a:gd name="connsiteX35" fmla="*/ 323834 w 2406494"/>
              <a:gd name="connsiteY35" fmla="*/ 590963 h 953761"/>
              <a:gd name="connsiteX36" fmla="*/ 310262 w 2406494"/>
              <a:gd name="connsiteY36" fmla="*/ 576752 h 953761"/>
              <a:gd name="connsiteX37" fmla="*/ 671232 w 2406494"/>
              <a:gd name="connsiteY37" fmla="*/ 0 h 953761"/>
              <a:gd name="connsiteX38" fmla="*/ 726854 w 2406494"/>
              <a:gd name="connsiteY38" fmla="*/ 0 h 953761"/>
              <a:gd name="connsiteX39" fmla="*/ 234894 w 2406494"/>
              <a:gd name="connsiteY39" fmla="*/ 491962 h 953761"/>
              <a:gd name="connsiteX40" fmla="*/ 210622 w 2406494"/>
              <a:gd name="connsiteY40" fmla="*/ 460822 h 953761"/>
              <a:gd name="connsiteX41" fmla="*/ 455843 w 2406494"/>
              <a:gd name="connsiteY41" fmla="*/ 0 h 953761"/>
              <a:gd name="connsiteX42" fmla="*/ 511282 w 2406494"/>
              <a:gd name="connsiteY42" fmla="*/ 0 h 953761"/>
              <a:gd name="connsiteX43" fmla="*/ 145470 w 2406494"/>
              <a:gd name="connsiteY43" fmla="*/ 365812 h 953761"/>
              <a:gd name="connsiteX44" fmla="*/ 124873 w 2406494"/>
              <a:gd name="connsiteY44" fmla="*/ 331002 h 953761"/>
              <a:gd name="connsiteX45" fmla="*/ 240235 w 2406494"/>
              <a:gd name="connsiteY45" fmla="*/ 0 h 953761"/>
              <a:gd name="connsiteX46" fmla="*/ 294863 w 2406494"/>
              <a:gd name="connsiteY46" fmla="*/ 0 h 953761"/>
              <a:gd name="connsiteX47" fmla="*/ 69782 w 2406494"/>
              <a:gd name="connsiteY47" fmla="*/ 224972 h 953761"/>
              <a:gd name="connsiteX48" fmla="*/ 53814 w 2406494"/>
              <a:gd name="connsiteY48" fmla="*/ 186330 h 953761"/>
              <a:gd name="connsiteX49" fmla="*/ 24412 w 2406494"/>
              <a:gd name="connsiteY49" fmla="*/ 0 h 953761"/>
              <a:gd name="connsiteX50" fmla="*/ 79822 w 2406494"/>
              <a:gd name="connsiteY50" fmla="*/ 0 h 953761"/>
              <a:gd name="connsiteX51" fmla="*/ 11975 w 2406494"/>
              <a:gd name="connsiteY51" fmla="*/ 67847 h 953761"/>
              <a:gd name="connsiteX52" fmla="*/ 0 w 2406494"/>
              <a:gd name="connsiteY52" fmla="*/ 24413 h 953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406494" h="953761">
                <a:moveTo>
                  <a:pt x="2268601" y="344096"/>
                </a:moveTo>
                <a:cubicBezTo>
                  <a:pt x="2215478" y="434195"/>
                  <a:pt x="2151088" y="517153"/>
                  <a:pt x="2076983" y="590965"/>
                </a:cubicBezTo>
                <a:cubicBezTo>
                  <a:pt x="2003087" y="664972"/>
                  <a:pt x="1920141" y="729355"/>
                  <a:pt x="1830114" y="782583"/>
                </a:cubicBezTo>
                <a:close/>
                <a:moveTo>
                  <a:pt x="2396968" y="0"/>
                </a:moveTo>
                <a:lnTo>
                  <a:pt x="2406494" y="0"/>
                </a:lnTo>
                <a:lnTo>
                  <a:pt x="2390758" y="61618"/>
                </a:lnTo>
                <a:lnTo>
                  <a:pt x="1547638" y="904579"/>
                </a:lnTo>
                <a:cubicBezTo>
                  <a:pt x="1523046" y="911765"/>
                  <a:pt x="1498296" y="918151"/>
                  <a:pt x="1473227" y="923740"/>
                </a:cubicBezTo>
                <a:close/>
                <a:moveTo>
                  <a:pt x="2181397" y="0"/>
                </a:moveTo>
                <a:lnTo>
                  <a:pt x="2236673" y="0"/>
                </a:lnTo>
                <a:lnTo>
                  <a:pt x="1285600" y="951205"/>
                </a:lnTo>
                <a:cubicBezTo>
                  <a:pt x="1266278" y="952484"/>
                  <a:pt x="1246957" y="953761"/>
                  <a:pt x="1227636" y="953761"/>
                </a:cubicBezTo>
                <a:close/>
                <a:moveTo>
                  <a:pt x="1965236" y="0"/>
                </a:moveTo>
                <a:lnTo>
                  <a:pt x="2020470" y="0"/>
                </a:lnTo>
                <a:lnTo>
                  <a:pt x="1073382" y="947532"/>
                </a:lnTo>
                <a:cubicBezTo>
                  <a:pt x="1056135" y="945775"/>
                  <a:pt x="1040168" y="943860"/>
                  <a:pt x="1024200" y="941464"/>
                </a:cubicBezTo>
                <a:close/>
                <a:moveTo>
                  <a:pt x="1750028" y="0"/>
                </a:moveTo>
                <a:lnTo>
                  <a:pt x="1805248" y="0"/>
                </a:lnTo>
                <a:lnTo>
                  <a:pt x="890546" y="914797"/>
                </a:lnTo>
                <a:cubicBezTo>
                  <a:pt x="876014" y="911124"/>
                  <a:pt x="861483" y="907133"/>
                  <a:pt x="847113" y="902822"/>
                </a:cubicBezTo>
                <a:close/>
                <a:moveTo>
                  <a:pt x="1534693" y="0"/>
                </a:moveTo>
                <a:lnTo>
                  <a:pt x="1589230" y="0"/>
                </a:lnTo>
                <a:lnTo>
                  <a:pt x="728629" y="860346"/>
                </a:lnTo>
                <a:cubicBezTo>
                  <a:pt x="715534" y="855715"/>
                  <a:pt x="702759" y="850126"/>
                  <a:pt x="689987" y="844379"/>
                </a:cubicBezTo>
                <a:close/>
                <a:moveTo>
                  <a:pt x="1318635" y="0"/>
                </a:moveTo>
                <a:lnTo>
                  <a:pt x="1373883" y="0"/>
                </a:lnTo>
                <a:lnTo>
                  <a:pt x="583796" y="790087"/>
                </a:lnTo>
                <a:cubicBezTo>
                  <a:pt x="572139" y="783381"/>
                  <a:pt x="560642" y="776513"/>
                  <a:pt x="549146" y="769488"/>
                </a:cubicBezTo>
                <a:close/>
                <a:moveTo>
                  <a:pt x="1102884" y="0"/>
                </a:moveTo>
                <a:lnTo>
                  <a:pt x="1158342" y="0"/>
                </a:lnTo>
                <a:lnTo>
                  <a:pt x="454295" y="704177"/>
                </a:lnTo>
                <a:cubicBezTo>
                  <a:pt x="443914" y="696032"/>
                  <a:pt x="433535" y="688209"/>
                  <a:pt x="423317" y="680065"/>
                </a:cubicBezTo>
                <a:close/>
                <a:moveTo>
                  <a:pt x="887224" y="0"/>
                </a:moveTo>
                <a:lnTo>
                  <a:pt x="942692" y="0"/>
                </a:lnTo>
                <a:lnTo>
                  <a:pt x="337886" y="604696"/>
                </a:lnTo>
                <a:lnTo>
                  <a:pt x="323834" y="590963"/>
                </a:lnTo>
                <a:lnTo>
                  <a:pt x="310262" y="576752"/>
                </a:lnTo>
                <a:close/>
                <a:moveTo>
                  <a:pt x="671232" y="0"/>
                </a:moveTo>
                <a:lnTo>
                  <a:pt x="726854" y="0"/>
                </a:lnTo>
                <a:lnTo>
                  <a:pt x="234894" y="491962"/>
                </a:lnTo>
                <a:cubicBezTo>
                  <a:pt x="226589" y="481742"/>
                  <a:pt x="218606" y="471362"/>
                  <a:pt x="210622" y="460822"/>
                </a:cubicBezTo>
                <a:close/>
                <a:moveTo>
                  <a:pt x="455843" y="0"/>
                </a:moveTo>
                <a:lnTo>
                  <a:pt x="511282" y="0"/>
                </a:lnTo>
                <a:lnTo>
                  <a:pt x="145470" y="365812"/>
                </a:lnTo>
                <a:cubicBezTo>
                  <a:pt x="138286" y="354315"/>
                  <a:pt x="131418" y="342658"/>
                  <a:pt x="124873" y="331002"/>
                </a:cubicBezTo>
                <a:close/>
                <a:moveTo>
                  <a:pt x="240235" y="0"/>
                </a:moveTo>
                <a:lnTo>
                  <a:pt x="294863" y="0"/>
                </a:lnTo>
                <a:lnTo>
                  <a:pt x="69782" y="224972"/>
                </a:lnTo>
                <a:cubicBezTo>
                  <a:pt x="64832" y="212197"/>
                  <a:pt x="59243" y="199263"/>
                  <a:pt x="53814" y="186330"/>
                </a:cubicBezTo>
                <a:close/>
                <a:moveTo>
                  <a:pt x="24412" y="0"/>
                </a:moveTo>
                <a:lnTo>
                  <a:pt x="79822" y="0"/>
                </a:lnTo>
                <a:lnTo>
                  <a:pt x="11975" y="67847"/>
                </a:lnTo>
                <a:cubicBezTo>
                  <a:pt x="7664" y="53475"/>
                  <a:pt x="3832" y="38944"/>
                  <a:pt x="0" y="24413"/>
                </a:cubicBezTo>
                <a:close/>
              </a:path>
            </a:pathLst>
          </a:custGeom>
          <a:solidFill>
            <a:schemeClr val="accent3"/>
          </a:solidFill>
          <a:ln w="8826" cap="flat">
            <a:noFill/>
            <a:prstDash val="solid"/>
            <a:miter/>
          </a:ln>
        </p:spPr>
        <p:txBody>
          <a:bodyPr rtlCol="0" anchor="ctr"/>
          <a:lstStyle/>
          <a:p>
            <a:endParaRPr lang="en-US" sz="1349"/>
          </a:p>
        </p:txBody>
      </p:sp>
      <p:sp>
        <p:nvSpPr>
          <p:cNvPr id="25" name="Freeform 166">
            <a:extLst>
              <a:ext uri="{FF2B5EF4-FFF2-40B4-BE49-F238E27FC236}">
                <a16:creationId xmlns:a16="http://schemas.microsoft.com/office/drawing/2014/main" id="{734BDE97-0F66-4090-8C66-BC76E8DFAFF1}"/>
              </a:ext>
            </a:extLst>
          </p:cNvPr>
          <p:cNvSpPr/>
          <p:nvPr/>
        </p:nvSpPr>
        <p:spPr>
          <a:xfrm flipH="1" flipV="1">
            <a:off x="0" y="1307627"/>
            <a:ext cx="552539" cy="265186"/>
          </a:xfrm>
          <a:custGeom>
            <a:avLst/>
            <a:gdLst>
              <a:gd name="connsiteX0" fmla="*/ 48348 w 1242452"/>
              <a:gd name="connsiteY0" fmla="*/ 502 h 596305"/>
              <a:gd name="connsiteX1" fmla="*/ 324858 w 1242452"/>
              <a:gd name="connsiteY1" fmla="*/ 153777 h 596305"/>
              <a:gd name="connsiteX2" fmla="*/ 599627 w 1242452"/>
              <a:gd name="connsiteY2" fmla="*/ 271158 h 596305"/>
              <a:gd name="connsiteX3" fmla="*/ 936332 w 1242452"/>
              <a:gd name="connsiteY3" fmla="*/ 414999 h 596305"/>
              <a:gd name="connsiteX4" fmla="*/ 1211099 w 1242452"/>
              <a:gd name="connsiteY4" fmla="*/ 532378 h 596305"/>
              <a:gd name="connsiteX5" fmla="*/ 1242452 w 1242452"/>
              <a:gd name="connsiteY5" fmla="*/ 526660 h 596305"/>
              <a:gd name="connsiteX6" fmla="*/ 1242452 w 1242452"/>
              <a:gd name="connsiteY6" fmla="*/ 584272 h 596305"/>
              <a:gd name="connsiteX7" fmla="*/ 1224580 w 1242452"/>
              <a:gd name="connsiteY7" fmla="*/ 586211 h 596305"/>
              <a:gd name="connsiteX8" fmla="*/ 888116 w 1242452"/>
              <a:gd name="connsiteY8" fmla="*/ 442474 h 596305"/>
              <a:gd name="connsiteX9" fmla="*/ 613108 w 1242452"/>
              <a:gd name="connsiteY9" fmla="*/ 324991 h 596305"/>
              <a:gd name="connsiteX10" fmla="*/ 276641 w 1242452"/>
              <a:gd name="connsiteY10" fmla="*/ 181253 h 596305"/>
              <a:gd name="connsiteX11" fmla="*/ 13479 w 1242452"/>
              <a:gd name="connsiteY11" fmla="*/ 61196 h 596305"/>
              <a:gd name="connsiteX12" fmla="*/ 0 w 1242452"/>
              <a:gd name="connsiteY12" fmla="*/ 7364 h 596305"/>
              <a:gd name="connsiteX13" fmla="*/ 48348 w 1242452"/>
              <a:gd name="connsiteY13" fmla="*/ 502 h 596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2452" h="596305">
                <a:moveTo>
                  <a:pt x="48348" y="502"/>
                </a:moveTo>
                <a:cubicBezTo>
                  <a:pt x="160907" y="-6072"/>
                  <a:pt x="269372" y="52364"/>
                  <a:pt x="324858" y="153777"/>
                </a:cubicBezTo>
                <a:cubicBezTo>
                  <a:pt x="377683" y="252397"/>
                  <a:pt x="491851" y="301169"/>
                  <a:pt x="599627" y="271158"/>
                </a:cubicBezTo>
                <a:cubicBezTo>
                  <a:pt x="731591" y="235884"/>
                  <a:pt x="870588" y="295264"/>
                  <a:pt x="936332" y="414999"/>
                </a:cubicBezTo>
                <a:cubicBezTo>
                  <a:pt x="989155" y="513617"/>
                  <a:pt x="1103325" y="562390"/>
                  <a:pt x="1211099" y="532378"/>
                </a:cubicBezTo>
                <a:lnTo>
                  <a:pt x="1242452" y="526660"/>
                </a:lnTo>
                <a:lnTo>
                  <a:pt x="1242452" y="584272"/>
                </a:lnTo>
                <a:lnTo>
                  <a:pt x="1224580" y="586211"/>
                </a:lnTo>
                <a:cubicBezTo>
                  <a:pt x="1092708" y="621480"/>
                  <a:pt x="953798" y="562138"/>
                  <a:pt x="888116" y="442474"/>
                </a:cubicBezTo>
                <a:cubicBezTo>
                  <a:pt x="835300" y="343711"/>
                  <a:pt x="720981" y="294874"/>
                  <a:pt x="613108" y="324991"/>
                </a:cubicBezTo>
                <a:cubicBezTo>
                  <a:pt x="481236" y="360260"/>
                  <a:pt x="342326" y="300918"/>
                  <a:pt x="276641" y="181253"/>
                </a:cubicBezTo>
                <a:cubicBezTo>
                  <a:pt x="226043" y="86458"/>
                  <a:pt x="118239" y="37278"/>
                  <a:pt x="13479" y="61196"/>
                </a:cubicBezTo>
                <a:lnTo>
                  <a:pt x="0" y="7364"/>
                </a:lnTo>
                <a:cubicBezTo>
                  <a:pt x="16104" y="3707"/>
                  <a:pt x="32268" y="1441"/>
                  <a:pt x="48348" y="502"/>
                </a:cubicBezTo>
                <a:close/>
              </a:path>
            </a:pathLst>
          </a:custGeom>
          <a:solidFill>
            <a:schemeClr val="accent4"/>
          </a:solidFill>
          <a:ln w="8826"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930D2C20-CC24-4B71-8C3D-0060FB53AC2A}"/>
              </a:ext>
            </a:extLst>
          </p:cNvPr>
          <p:cNvSpPr/>
          <p:nvPr/>
        </p:nvSpPr>
        <p:spPr>
          <a:xfrm rot="8100000">
            <a:off x="523114" y="5358382"/>
            <a:ext cx="133518" cy="169627"/>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6"/>
          </a:solidFill>
          <a:ln w="8572"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FC2888B3-8ED9-4EE0-914E-BA1B74444B66}"/>
              </a:ext>
            </a:extLst>
          </p:cNvPr>
          <p:cNvSpPr/>
          <p:nvPr/>
        </p:nvSpPr>
        <p:spPr>
          <a:xfrm rot="20107170">
            <a:off x="8703731" y="2018386"/>
            <a:ext cx="171130" cy="197122"/>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5"/>
          </a:solidFill>
          <a:ln w="8572"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9283ED26-9592-4DAD-8ED6-B41A4C8D4B82}"/>
              </a:ext>
            </a:extLst>
          </p:cNvPr>
          <p:cNvSpPr/>
          <p:nvPr/>
        </p:nvSpPr>
        <p:spPr>
          <a:xfrm>
            <a:off x="2592814" y="983717"/>
            <a:ext cx="195199" cy="168058"/>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2"/>
          </a:solidFill>
          <a:ln w="8572" cap="flat">
            <a:noFill/>
            <a:prstDash val="solid"/>
            <a:miter/>
          </a:ln>
        </p:spPr>
        <p:txBody>
          <a:bodyPr rtlCol="0" anchor="ctr"/>
          <a:lstStyle/>
          <a:p>
            <a:endParaRPr lang="en-US" sz="1349"/>
          </a:p>
        </p:txBody>
      </p:sp>
      <p:sp>
        <p:nvSpPr>
          <p:cNvPr id="35" name="Freeform 32">
            <a:extLst>
              <a:ext uri="{FF2B5EF4-FFF2-40B4-BE49-F238E27FC236}">
                <a16:creationId xmlns:a16="http://schemas.microsoft.com/office/drawing/2014/main" id="{6722702D-277C-45FD-901D-CC246BBF61F4}"/>
              </a:ext>
            </a:extLst>
          </p:cNvPr>
          <p:cNvSpPr/>
          <p:nvPr/>
        </p:nvSpPr>
        <p:spPr>
          <a:xfrm>
            <a:off x="5059782" y="6483962"/>
            <a:ext cx="485688" cy="374038"/>
          </a:xfrm>
          <a:custGeom>
            <a:avLst/>
            <a:gdLst>
              <a:gd name="connsiteX0" fmla="*/ 618055 w 647668"/>
              <a:gd name="connsiteY0" fmla="*/ 0 h 498782"/>
              <a:gd name="connsiteX1" fmla="*/ 647668 w 647668"/>
              <a:gd name="connsiteY1" fmla="*/ 8211 h 498782"/>
              <a:gd name="connsiteX2" fmla="*/ 488404 w 647668"/>
              <a:gd name="connsiteY2" fmla="*/ 124704 h 498782"/>
              <a:gd name="connsiteX3" fmla="*/ 356807 w 647668"/>
              <a:gd name="connsiteY3" fmla="*/ 224999 h 498782"/>
              <a:gd name="connsiteX4" fmla="*/ 195546 w 647668"/>
              <a:gd name="connsiteY4" fmla="*/ 347901 h 498782"/>
              <a:gd name="connsiteX5" fmla="*/ 63950 w 647668"/>
              <a:gd name="connsiteY5" fmla="*/ 448195 h 498782"/>
              <a:gd name="connsiteX6" fmla="*/ 42356 w 647668"/>
              <a:gd name="connsiteY6" fmla="*/ 496995 h 498782"/>
              <a:gd name="connsiteX7" fmla="*/ 40723 w 647668"/>
              <a:gd name="connsiteY7" fmla="*/ 498782 h 498782"/>
              <a:gd name="connsiteX8" fmla="*/ 0 w 647668"/>
              <a:gd name="connsiteY8" fmla="*/ 498782 h 498782"/>
              <a:gd name="connsiteX9" fmla="*/ 17134 w 647668"/>
              <a:gd name="connsiteY9" fmla="*/ 479809 h 498782"/>
              <a:gd name="connsiteX10" fmla="*/ 34336 w 647668"/>
              <a:gd name="connsiteY10" fmla="*/ 439985 h 498782"/>
              <a:gd name="connsiteX11" fmla="*/ 195481 w 647668"/>
              <a:gd name="connsiteY11" fmla="*/ 317170 h 498782"/>
              <a:gd name="connsiteX12" fmla="*/ 327192 w 647668"/>
              <a:gd name="connsiteY12" fmla="*/ 216788 h 498782"/>
              <a:gd name="connsiteX13" fmla="*/ 488339 w 647668"/>
              <a:gd name="connsiteY13" fmla="*/ 93972 h 498782"/>
              <a:gd name="connsiteX14" fmla="*/ 618055 w 647668"/>
              <a:gd name="connsiteY14" fmla="*/ 0 h 498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668" h="498782">
                <a:moveTo>
                  <a:pt x="618055" y="0"/>
                </a:moveTo>
                <a:lnTo>
                  <a:pt x="647668" y="8211"/>
                </a:lnTo>
                <a:cubicBezTo>
                  <a:pt x="626568" y="78263"/>
                  <a:pt x="561555" y="125816"/>
                  <a:pt x="488404" y="124704"/>
                </a:cubicBezTo>
                <a:cubicBezTo>
                  <a:pt x="426469" y="123212"/>
                  <a:pt x="371789" y="164885"/>
                  <a:pt x="356807" y="224999"/>
                </a:cubicBezTo>
                <a:cubicBezTo>
                  <a:pt x="337752" y="298202"/>
                  <a:pt x="271181" y="348938"/>
                  <a:pt x="195546" y="347901"/>
                </a:cubicBezTo>
                <a:cubicBezTo>
                  <a:pt x="133612" y="346408"/>
                  <a:pt x="78931" y="388082"/>
                  <a:pt x="63950" y="448195"/>
                </a:cubicBezTo>
                <a:cubicBezTo>
                  <a:pt x="59369" y="465902"/>
                  <a:pt x="51990" y="482313"/>
                  <a:pt x="42356" y="496995"/>
                </a:cubicBezTo>
                <a:lnTo>
                  <a:pt x="40723" y="498782"/>
                </a:lnTo>
                <a:lnTo>
                  <a:pt x="0" y="498782"/>
                </a:lnTo>
                <a:lnTo>
                  <a:pt x="17134" y="479809"/>
                </a:lnTo>
                <a:cubicBezTo>
                  <a:pt x="24876" y="467819"/>
                  <a:pt x="30759" y="454425"/>
                  <a:pt x="34336" y="439985"/>
                </a:cubicBezTo>
                <a:cubicBezTo>
                  <a:pt x="53368" y="366827"/>
                  <a:pt x="119897" y="316123"/>
                  <a:pt x="195481" y="317170"/>
                </a:cubicBezTo>
                <a:cubicBezTo>
                  <a:pt x="257482" y="318706"/>
                  <a:pt x="312234" y="276978"/>
                  <a:pt x="327192" y="216788"/>
                </a:cubicBezTo>
                <a:cubicBezTo>
                  <a:pt x="346225" y="143631"/>
                  <a:pt x="412754" y="92926"/>
                  <a:pt x="488339" y="93972"/>
                </a:cubicBezTo>
                <a:cubicBezTo>
                  <a:pt x="547824" y="95492"/>
                  <a:pt x="600961" y="56996"/>
                  <a:pt x="618055" y="0"/>
                </a:cubicBezTo>
                <a:close/>
              </a:path>
            </a:pathLst>
          </a:custGeom>
          <a:solidFill>
            <a:schemeClr val="accent3"/>
          </a:solidFill>
          <a:ln w="8826" cap="flat">
            <a:noFill/>
            <a:prstDash val="solid"/>
            <a:miter/>
          </a:ln>
        </p:spPr>
        <p:txBody>
          <a:bodyPr rtlCol="0" anchor="ctr"/>
          <a:lstStyle/>
          <a:p>
            <a:endParaRPr lang="en-US" sz="1349"/>
          </a:p>
        </p:txBody>
      </p:sp>
      <p:grpSp>
        <p:nvGrpSpPr>
          <p:cNvPr id="42" name="Group 41">
            <a:extLst>
              <a:ext uri="{FF2B5EF4-FFF2-40B4-BE49-F238E27FC236}">
                <a16:creationId xmlns:a16="http://schemas.microsoft.com/office/drawing/2014/main" id="{5424AA82-CF12-4623-838C-057EE26AF5CD}"/>
              </a:ext>
            </a:extLst>
          </p:cNvPr>
          <p:cNvGrpSpPr/>
          <p:nvPr/>
        </p:nvGrpSpPr>
        <p:grpSpPr>
          <a:xfrm>
            <a:off x="6333856" y="4529167"/>
            <a:ext cx="245055" cy="244245"/>
            <a:chOff x="4037394" y="1144829"/>
            <a:chExt cx="400024" cy="398703"/>
          </a:xfrm>
          <a:solidFill>
            <a:schemeClr val="bg2"/>
          </a:solidFill>
        </p:grpSpPr>
        <p:sp>
          <p:nvSpPr>
            <p:cNvPr id="43" name="Freeform 124">
              <a:extLst>
                <a:ext uri="{FF2B5EF4-FFF2-40B4-BE49-F238E27FC236}">
                  <a16:creationId xmlns:a16="http://schemas.microsoft.com/office/drawing/2014/main" id="{21A5A835-C3D4-4A23-BEFF-BBBF4100D813}"/>
                </a:ext>
              </a:extLst>
            </p:cNvPr>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44" name="Freeform 125">
              <a:extLst>
                <a:ext uri="{FF2B5EF4-FFF2-40B4-BE49-F238E27FC236}">
                  <a16:creationId xmlns:a16="http://schemas.microsoft.com/office/drawing/2014/main" id="{BF1E78F6-4AA4-4A73-915A-FD4A8C563D0F}"/>
                </a:ext>
              </a:extLst>
            </p:cNvPr>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45" name="Freeform 126">
              <a:extLst>
                <a:ext uri="{FF2B5EF4-FFF2-40B4-BE49-F238E27FC236}">
                  <a16:creationId xmlns:a16="http://schemas.microsoft.com/office/drawing/2014/main" id="{57D50033-3176-4205-98E2-82DF16F1FB57}"/>
                </a:ext>
              </a:extLst>
            </p:cNvPr>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grpSp>
      <p:sp>
        <p:nvSpPr>
          <p:cNvPr id="47" name="Freeform 60">
            <a:extLst>
              <a:ext uri="{FF2B5EF4-FFF2-40B4-BE49-F238E27FC236}">
                <a16:creationId xmlns:a16="http://schemas.microsoft.com/office/drawing/2014/main" id="{5F2A5E77-51D9-4323-8C07-029A4E8D972B}"/>
              </a:ext>
            </a:extLst>
          </p:cNvPr>
          <p:cNvSpPr>
            <a:spLocks noEditPoints="1"/>
          </p:cNvSpPr>
          <p:nvPr/>
        </p:nvSpPr>
        <p:spPr bwMode="auto">
          <a:xfrm>
            <a:off x="7743679" y="4529166"/>
            <a:ext cx="243152" cy="243152"/>
          </a:xfrm>
          <a:custGeom>
            <a:avLst/>
            <a:gdLst>
              <a:gd name="T0" fmla="*/ 126 w 128"/>
              <a:gd name="T1" fmla="*/ 1 h 128"/>
              <a:gd name="T2" fmla="*/ 124 w 128"/>
              <a:gd name="T3" fmla="*/ 0 h 128"/>
              <a:gd name="T4" fmla="*/ 122 w 128"/>
              <a:gd name="T5" fmla="*/ 1 h 128"/>
              <a:gd name="T6" fmla="*/ 2 w 128"/>
              <a:gd name="T7" fmla="*/ 81 h 128"/>
              <a:gd name="T8" fmla="*/ 0 w 128"/>
              <a:gd name="T9" fmla="*/ 84 h 128"/>
              <a:gd name="T10" fmla="*/ 3 w 128"/>
              <a:gd name="T11" fmla="*/ 88 h 128"/>
              <a:gd name="T12" fmla="*/ 34 w 128"/>
              <a:gd name="T13" fmla="*/ 100 h 128"/>
              <a:gd name="T14" fmla="*/ 49 w 128"/>
              <a:gd name="T15" fmla="*/ 126 h 128"/>
              <a:gd name="T16" fmla="*/ 52 w 128"/>
              <a:gd name="T17" fmla="*/ 128 h 128"/>
              <a:gd name="T18" fmla="*/ 52 w 128"/>
              <a:gd name="T19" fmla="*/ 128 h 128"/>
              <a:gd name="T20" fmla="*/ 55 w 128"/>
              <a:gd name="T21" fmla="*/ 126 h 128"/>
              <a:gd name="T22" fmla="*/ 64 w 128"/>
              <a:gd name="T23" fmla="*/ 112 h 128"/>
              <a:gd name="T24" fmla="*/ 103 w 128"/>
              <a:gd name="T25" fmla="*/ 128 h 128"/>
              <a:gd name="T26" fmla="*/ 104 w 128"/>
              <a:gd name="T27" fmla="*/ 128 h 128"/>
              <a:gd name="T28" fmla="*/ 106 w 128"/>
              <a:gd name="T29" fmla="*/ 127 h 128"/>
              <a:gd name="T30" fmla="*/ 108 w 128"/>
              <a:gd name="T31" fmla="*/ 125 h 128"/>
              <a:gd name="T32" fmla="*/ 128 w 128"/>
              <a:gd name="T33" fmla="*/ 5 h 128"/>
              <a:gd name="T34" fmla="*/ 126 w 128"/>
              <a:gd name="T35" fmla="*/ 1 h 128"/>
              <a:gd name="T36" fmla="*/ 13 w 128"/>
              <a:gd name="T37" fmla="*/ 83 h 128"/>
              <a:gd name="T38" fmla="*/ 105 w 128"/>
              <a:gd name="T39" fmla="*/ 21 h 128"/>
              <a:gd name="T40" fmla="*/ 38 w 128"/>
              <a:gd name="T41" fmla="*/ 93 h 128"/>
              <a:gd name="T42" fmla="*/ 37 w 128"/>
              <a:gd name="T43" fmla="*/ 93 h 128"/>
              <a:gd name="T44" fmla="*/ 13 w 128"/>
              <a:gd name="T45" fmla="*/ 83 h 128"/>
              <a:gd name="T46" fmla="*/ 41 w 128"/>
              <a:gd name="T47" fmla="*/ 96 h 128"/>
              <a:gd name="T48" fmla="*/ 41 w 128"/>
              <a:gd name="T49" fmla="*/ 96 h 128"/>
              <a:gd name="T50" fmla="*/ 117 w 128"/>
              <a:gd name="T51" fmla="*/ 15 h 128"/>
              <a:gd name="T52" fmla="*/ 52 w 128"/>
              <a:gd name="T53" fmla="*/ 116 h 128"/>
              <a:gd name="T54" fmla="*/ 41 w 128"/>
              <a:gd name="T55" fmla="*/ 96 h 128"/>
              <a:gd name="T56" fmla="*/ 101 w 128"/>
              <a:gd name="T57" fmla="*/ 118 h 128"/>
              <a:gd name="T58" fmla="*/ 67 w 128"/>
              <a:gd name="T59" fmla="*/ 105 h 128"/>
              <a:gd name="T60" fmla="*/ 64 w 128"/>
              <a:gd name="T61" fmla="*/ 104 h 128"/>
              <a:gd name="T62" fmla="*/ 117 w 128"/>
              <a:gd name="T63" fmla="*/ 23 h 128"/>
              <a:gd name="T64" fmla="*/ 101 w 128"/>
              <a:gd name="T65"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chemeClr val="bg2"/>
          </a:solidFill>
          <a:ln>
            <a:noFill/>
          </a:ln>
        </p:spPr>
        <p:txBody>
          <a:bodyPr vert="horz" wrap="square" lIns="68571" tIns="34286" rIns="68571" bIns="34286" numCol="1" anchor="t" anchorCtr="0" compatLnSpc="1">
            <a:prstTxWarp prst="textNoShape">
              <a:avLst/>
            </a:prstTxWarp>
          </a:bodyPr>
          <a:lstStyle/>
          <a:p>
            <a:endParaRPr lang="id-ID" sz="1349"/>
          </a:p>
        </p:txBody>
      </p:sp>
      <p:sp>
        <p:nvSpPr>
          <p:cNvPr id="2" name="Title 1">
            <a:extLst>
              <a:ext uri="{FF2B5EF4-FFF2-40B4-BE49-F238E27FC236}">
                <a16:creationId xmlns:a16="http://schemas.microsoft.com/office/drawing/2014/main" id="{7E63A401-7F03-4E62-8345-2BA2FCD1CBEB}"/>
              </a:ext>
            </a:extLst>
          </p:cNvPr>
          <p:cNvSpPr>
            <a:spLocks noGrp="1"/>
          </p:cNvSpPr>
          <p:nvPr>
            <p:ph type="title"/>
          </p:nvPr>
        </p:nvSpPr>
        <p:spPr/>
        <p:txBody>
          <a:bodyPr/>
          <a:lstStyle/>
          <a:p>
            <a:r>
              <a:rPr lang="en-US"/>
              <a:t>Annual Report</a:t>
            </a:r>
          </a:p>
        </p:txBody>
      </p:sp>
    </p:spTree>
    <p:extLst>
      <p:ext uri="{BB962C8B-B14F-4D97-AF65-F5344CB8AC3E}">
        <p14:creationId xmlns:p14="http://schemas.microsoft.com/office/powerpoint/2010/main" val="29832021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500"/>
                                        <p:tgtEl>
                                          <p:spTgt spid="3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500"/>
                                        <p:tgtEl>
                                          <p:spTgt spid="4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left)">
                                      <p:cBhvr>
                                        <p:cTn id="39" dur="500"/>
                                        <p:tgtEl>
                                          <p:spTgt spid="4">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left)">
                                      <p:cBhvr>
                                        <p:cTn id="43" dur="500"/>
                                        <p:tgtEl>
                                          <p:spTgt spid="4">
                                            <p:graphicEl>
                                              <a:chart seriesIdx="0" categoryIdx="-4" bldStep="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left)">
                                      <p:cBhvr>
                                        <p:cTn id="47" dur="500"/>
                                        <p:tgtEl>
                                          <p:spTgt spid="4">
                                            <p:graphicEl>
                                              <a:chart seriesIdx="1" categoryIdx="-4" bldStep="series"/>
                                            </p:graphic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500"/>
                                        <p:tgtEl>
                                          <p:spTgt spid="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ipe(left)">
                                      <p:cBhvr>
                                        <p:cTn id="55" dur="500"/>
                                        <p:tgtEl>
                                          <p:spTgt spid="6"/>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up)">
                                      <p:cBhvr>
                                        <p:cTn id="59" dur="500"/>
                                        <p:tgtEl>
                                          <p:spTgt spid="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500"/>
                                        <p:tgtEl>
                                          <p:spTgt spid="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500"/>
                                        <p:tgtEl>
                                          <p:spTgt spid="18"/>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500"/>
                                        <p:tgtEl>
                                          <p:spTgt spid="4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fade">
                                      <p:cBhvr>
                                        <p:cTn id="79" dur="500"/>
                                        <p:tgtEl>
                                          <p:spTgt spid="1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fade">
                                      <p:cBhvr>
                                        <p:cTn id="87" dur="500"/>
                                        <p:tgtEl>
                                          <p:spTgt spid="19"/>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47"/>
                                        </p:tgtEl>
                                        <p:attrNameLst>
                                          <p:attrName>style.visibility</p:attrName>
                                        </p:attrNameLst>
                                      </p:cBhvr>
                                      <p:to>
                                        <p:strVal val="visible"/>
                                      </p:to>
                                    </p:set>
                                    <p:animEffect transition="in" filter="fade">
                                      <p:cBhvr>
                                        <p:cTn id="91" dur="500"/>
                                        <p:tgtEl>
                                          <p:spTgt spid="47"/>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fade">
                                      <p:cBhvr>
                                        <p:cTn id="95" dur="500"/>
                                        <p:tgtEl>
                                          <p:spTgt spid="12"/>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3"/>
                                        </p:tgtEl>
                                        <p:attrNameLst>
                                          <p:attrName>style.visibility</p:attrName>
                                        </p:attrNameLst>
                                      </p:cBhvr>
                                      <p:to>
                                        <p:strVal val="visible"/>
                                      </p:to>
                                    </p:set>
                                    <p:animEffect transition="in" filter="fade">
                                      <p:cBhvr>
                                        <p:cTn id="9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Graphic spid="4" grpId="0">
        <p:bldSub>
          <a:bldChart bld="series"/>
        </p:bldSub>
      </p:bldGraphic>
      <p:bldP spid="5" grpId="0"/>
      <p:bldP spid="6" grpId="0"/>
      <p:bldP spid="7" grpId="0"/>
      <p:bldP spid="8" grpId="0" animBg="1"/>
      <p:bldP spid="9" grpId="0" animBg="1"/>
      <p:bldP spid="10" grpId="0"/>
      <p:bldP spid="11" grpId="0"/>
      <p:bldP spid="12" grpId="0"/>
      <p:bldP spid="13" grpId="0"/>
      <p:bldP spid="18" grpId="0" animBg="1"/>
      <p:bldP spid="19" grpId="0" animBg="1"/>
      <p:bldP spid="23" grpId="0" animBg="1"/>
      <p:bldP spid="25" grpId="0" animBg="1"/>
      <p:bldP spid="27" grpId="0" animBg="1"/>
      <p:bldP spid="29" grpId="0" animBg="1"/>
      <p:bldP spid="31" grpId="0" animBg="1"/>
      <p:bldP spid="35" grpId="0" animBg="1"/>
      <p:bldP spid="47" grpId="0" animBg="1"/>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Freeform 71">
            <a:extLst>
              <a:ext uri="{FF2B5EF4-FFF2-40B4-BE49-F238E27FC236}">
                <a16:creationId xmlns:a16="http://schemas.microsoft.com/office/drawing/2014/main" id="{451B8790-AC9D-4891-A063-A26B5C4347C8}"/>
              </a:ext>
            </a:extLst>
          </p:cNvPr>
          <p:cNvSpPr/>
          <p:nvPr/>
        </p:nvSpPr>
        <p:spPr>
          <a:xfrm>
            <a:off x="707696" y="0"/>
            <a:ext cx="1259209" cy="1092211"/>
          </a:xfrm>
          <a:custGeom>
            <a:avLst/>
            <a:gdLst>
              <a:gd name="connsiteX0" fmla="*/ 274045 w 1679164"/>
              <a:gd name="connsiteY0" fmla="*/ 0 h 1456471"/>
              <a:gd name="connsiteX1" fmla="*/ 1405120 w 1679164"/>
              <a:gd name="connsiteY1" fmla="*/ 0 h 1456471"/>
              <a:gd name="connsiteX2" fmla="*/ 1433257 w 1679164"/>
              <a:gd name="connsiteY2" fmla="*/ 23215 h 1456471"/>
              <a:gd name="connsiteX3" fmla="*/ 1679164 w 1679164"/>
              <a:gd name="connsiteY3" fmla="*/ 616889 h 1456471"/>
              <a:gd name="connsiteX4" fmla="*/ 839583 w 1679164"/>
              <a:gd name="connsiteY4" fmla="*/ 1456471 h 1456471"/>
              <a:gd name="connsiteX5" fmla="*/ 0 w 1679164"/>
              <a:gd name="connsiteY5" fmla="*/ 616889 h 1456471"/>
              <a:gd name="connsiteX6" fmla="*/ 245908 w 1679164"/>
              <a:gd name="connsiteY6" fmla="*/ 23215 h 1456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9164" h="1456471">
                <a:moveTo>
                  <a:pt x="274045" y="0"/>
                </a:moveTo>
                <a:lnTo>
                  <a:pt x="1405120" y="0"/>
                </a:lnTo>
                <a:lnTo>
                  <a:pt x="1433257" y="23215"/>
                </a:lnTo>
                <a:cubicBezTo>
                  <a:pt x="1585191" y="175149"/>
                  <a:pt x="1679164" y="385045"/>
                  <a:pt x="1679164" y="616889"/>
                </a:cubicBezTo>
                <a:cubicBezTo>
                  <a:pt x="1679164" y="1080577"/>
                  <a:pt x="1303271" y="1456471"/>
                  <a:pt x="839583" y="1456471"/>
                </a:cubicBezTo>
                <a:cubicBezTo>
                  <a:pt x="375894" y="1456471"/>
                  <a:pt x="0" y="1080577"/>
                  <a:pt x="0" y="616889"/>
                </a:cubicBezTo>
                <a:cubicBezTo>
                  <a:pt x="0" y="385045"/>
                  <a:pt x="93974" y="175149"/>
                  <a:pt x="245908" y="23215"/>
                </a:cubicBezTo>
                <a:close/>
              </a:path>
            </a:pathLst>
          </a:custGeom>
          <a:solidFill>
            <a:schemeClr val="accent5">
              <a:lumMod val="40000"/>
              <a:lumOff val="60000"/>
            </a:schemeClr>
          </a:solidFill>
          <a:ln w="8826" cap="flat">
            <a:noFill/>
            <a:prstDash val="solid"/>
            <a:miter/>
          </a:ln>
        </p:spPr>
        <p:txBody>
          <a:bodyPr rtlCol="0" anchor="ctr"/>
          <a:lstStyle/>
          <a:p>
            <a:endParaRPr lang="en-US" sz="1349"/>
          </a:p>
        </p:txBody>
      </p:sp>
      <p:graphicFrame>
        <p:nvGraphicFramePr>
          <p:cNvPr id="8" name="Chart 7">
            <a:extLst>
              <a:ext uri="{FF2B5EF4-FFF2-40B4-BE49-F238E27FC236}">
                <a16:creationId xmlns:a16="http://schemas.microsoft.com/office/drawing/2014/main" id="{3453C3F5-EB14-4A5B-BE15-459F321F7AAB}"/>
              </a:ext>
            </a:extLst>
          </p:cNvPr>
          <p:cNvGraphicFramePr/>
          <p:nvPr>
            <p:extLst>
              <p:ext uri="{D42A27DB-BD31-4B8C-83A1-F6EECF244321}">
                <p14:modId xmlns:p14="http://schemas.microsoft.com/office/powerpoint/2010/main" val="1070094757"/>
              </p:ext>
            </p:extLst>
          </p:nvPr>
        </p:nvGraphicFramePr>
        <p:xfrm>
          <a:off x="595302" y="2236981"/>
          <a:ext cx="4560774" cy="2288361"/>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a:extLst>
              <a:ext uri="{FF2B5EF4-FFF2-40B4-BE49-F238E27FC236}">
                <a16:creationId xmlns:a16="http://schemas.microsoft.com/office/drawing/2014/main" id="{4BD75300-4700-43F3-8E2E-FF294B373C49}"/>
              </a:ext>
            </a:extLst>
          </p:cNvPr>
          <p:cNvSpPr txBox="1"/>
          <p:nvPr/>
        </p:nvSpPr>
        <p:spPr>
          <a:xfrm>
            <a:off x="5462892" y="2309108"/>
            <a:ext cx="1495922" cy="784702"/>
          </a:xfrm>
          <a:prstGeom prst="rect">
            <a:avLst/>
          </a:prstGeom>
          <a:noFill/>
        </p:spPr>
        <p:txBody>
          <a:bodyPr wrap="none" rtlCol="0">
            <a:spAutoFit/>
          </a:bodyPr>
          <a:lstStyle/>
          <a:p>
            <a:r>
              <a:rPr lang="en-US" sz="4499" b="1">
                <a:solidFill>
                  <a:schemeClr val="accent1"/>
                </a:solidFill>
                <a:latin typeface="+mj-lt"/>
                <a:cs typeface="Varela Round" panose="00000500000000000000" pitchFamily="2" charset="-79"/>
              </a:rPr>
              <a:t>3.5M</a:t>
            </a:r>
          </a:p>
        </p:txBody>
      </p:sp>
      <p:sp>
        <p:nvSpPr>
          <p:cNvPr id="11" name="TextBox 10">
            <a:extLst>
              <a:ext uri="{FF2B5EF4-FFF2-40B4-BE49-F238E27FC236}">
                <a16:creationId xmlns:a16="http://schemas.microsoft.com/office/drawing/2014/main" id="{0B9D2662-1750-4850-BE96-3BEC9A93109C}"/>
              </a:ext>
            </a:extLst>
          </p:cNvPr>
          <p:cNvSpPr txBox="1"/>
          <p:nvPr/>
        </p:nvSpPr>
        <p:spPr>
          <a:xfrm>
            <a:off x="6904887" y="2689098"/>
            <a:ext cx="1097494" cy="276999"/>
          </a:xfrm>
          <a:prstGeom prst="rect">
            <a:avLst/>
          </a:prstGeom>
          <a:noFill/>
        </p:spPr>
        <p:txBody>
          <a:bodyPr wrap="square" rtlCol="0">
            <a:spAutoFit/>
          </a:bodyPr>
          <a:lstStyle/>
          <a:p>
            <a:r>
              <a:rPr lang="en-GB" sz="1200" b="1">
                <a:latin typeface="+mj-lt"/>
              </a:rPr>
              <a:t>Total Profit</a:t>
            </a:r>
            <a:endParaRPr lang="en-GB" sz="1200" b="1" dirty="0">
              <a:latin typeface="+mj-lt"/>
            </a:endParaRPr>
          </a:p>
        </p:txBody>
      </p:sp>
      <p:sp>
        <p:nvSpPr>
          <p:cNvPr id="13" name="TextBox 12">
            <a:extLst>
              <a:ext uri="{FF2B5EF4-FFF2-40B4-BE49-F238E27FC236}">
                <a16:creationId xmlns:a16="http://schemas.microsoft.com/office/drawing/2014/main" id="{9663AEBE-041A-446B-BC99-0195A7A29510}"/>
              </a:ext>
            </a:extLst>
          </p:cNvPr>
          <p:cNvSpPr txBox="1"/>
          <p:nvPr/>
        </p:nvSpPr>
        <p:spPr>
          <a:xfrm>
            <a:off x="5462892" y="2942980"/>
            <a:ext cx="3085806" cy="900246"/>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a:t>
            </a:r>
          </a:p>
        </p:txBody>
      </p:sp>
      <p:sp>
        <p:nvSpPr>
          <p:cNvPr id="15" name="Rectangle 14">
            <a:extLst>
              <a:ext uri="{FF2B5EF4-FFF2-40B4-BE49-F238E27FC236}">
                <a16:creationId xmlns:a16="http://schemas.microsoft.com/office/drawing/2014/main" id="{DDCC5CD3-B744-4F1A-BA9B-2B4BD138B1C1}"/>
              </a:ext>
            </a:extLst>
          </p:cNvPr>
          <p:cNvSpPr/>
          <p:nvPr/>
        </p:nvSpPr>
        <p:spPr>
          <a:xfrm>
            <a:off x="5547100" y="4023891"/>
            <a:ext cx="958075" cy="2976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7" name="Rectangle 16">
            <a:extLst>
              <a:ext uri="{FF2B5EF4-FFF2-40B4-BE49-F238E27FC236}">
                <a16:creationId xmlns:a16="http://schemas.microsoft.com/office/drawing/2014/main" id="{B9E35695-EB9D-4F82-9D36-9F1C96B1F16E}"/>
              </a:ext>
            </a:extLst>
          </p:cNvPr>
          <p:cNvSpPr/>
          <p:nvPr/>
        </p:nvSpPr>
        <p:spPr>
          <a:xfrm>
            <a:off x="5518179" y="3994857"/>
            <a:ext cx="958075"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9" name="TextBox 18">
            <a:extLst>
              <a:ext uri="{FF2B5EF4-FFF2-40B4-BE49-F238E27FC236}">
                <a16:creationId xmlns:a16="http://schemas.microsoft.com/office/drawing/2014/main" id="{E527BF2D-5E0C-4A79-9B67-93FFBD15E10D}"/>
              </a:ext>
            </a:extLst>
          </p:cNvPr>
          <p:cNvSpPr txBox="1"/>
          <p:nvPr/>
        </p:nvSpPr>
        <p:spPr>
          <a:xfrm>
            <a:off x="5641258" y="4068836"/>
            <a:ext cx="769763"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Read More</a:t>
            </a:r>
          </a:p>
        </p:txBody>
      </p:sp>
      <p:sp>
        <p:nvSpPr>
          <p:cNvPr id="21" name="Freeform: Shape 20">
            <a:extLst>
              <a:ext uri="{FF2B5EF4-FFF2-40B4-BE49-F238E27FC236}">
                <a16:creationId xmlns:a16="http://schemas.microsoft.com/office/drawing/2014/main" id="{C496642A-EBF6-4C6C-A155-5652FF8069EE}"/>
              </a:ext>
            </a:extLst>
          </p:cNvPr>
          <p:cNvSpPr/>
          <p:nvPr/>
        </p:nvSpPr>
        <p:spPr>
          <a:xfrm>
            <a:off x="804205" y="4918971"/>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sz="1349"/>
          </a:p>
        </p:txBody>
      </p:sp>
      <p:sp>
        <p:nvSpPr>
          <p:cNvPr id="23" name="Freeform: Shape 22">
            <a:extLst>
              <a:ext uri="{FF2B5EF4-FFF2-40B4-BE49-F238E27FC236}">
                <a16:creationId xmlns:a16="http://schemas.microsoft.com/office/drawing/2014/main" id="{57A7D0B2-8A29-4429-A9A9-D01C6E4E1DA9}"/>
              </a:ext>
            </a:extLst>
          </p:cNvPr>
          <p:cNvSpPr/>
          <p:nvPr/>
        </p:nvSpPr>
        <p:spPr>
          <a:xfrm>
            <a:off x="787321" y="4899490"/>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26" name="TextBox 25">
            <a:extLst>
              <a:ext uri="{FF2B5EF4-FFF2-40B4-BE49-F238E27FC236}">
                <a16:creationId xmlns:a16="http://schemas.microsoft.com/office/drawing/2014/main" id="{38C924D7-47B8-430A-A645-30D0DFBF316A}"/>
              </a:ext>
            </a:extLst>
          </p:cNvPr>
          <p:cNvSpPr txBox="1"/>
          <p:nvPr/>
        </p:nvSpPr>
        <p:spPr>
          <a:xfrm>
            <a:off x="959955" y="4871704"/>
            <a:ext cx="814647" cy="253916"/>
          </a:xfrm>
          <a:prstGeom prst="rect">
            <a:avLst/>
          </a:prstGeom>
          <a:noFill/>
        </p:spPr>
        <p:txBody>
          <a:bodyPr wrap="none" rtlCol="0">
            <a:spAutoFit/>
          </a:bodyPr>
          <a:lstStyle/>
          <a:p>
            <a:r>
              <a:rPr lang="en-US" sz="1050" b="1">
                <a:latin typeface="+mj-lt"/>
                <a:cs typeface="Varela Round" panose="00000500000000000000" pitchFamily="2" charset="-79"/>
              </a:rPr>
              <a:t>Market 01</a:t>
            </a:r>
          </a:p>
        </p:txBody>
      </p:sp>
      <p:sp>
        <p:nvSpPr>
          <p:cNvPr id="28" name="TextBox 27">
            <a:extLst>
              <a:ext uri="{FF2B5EF4-FFF2-40B4-BE49-F238E27FC236}">
                <a16:creationId xmlns:a16="http://schemas.microsoft.com/office/drawing/2014/main" id="{ABED11CF-4F1B-4EBC-8A5A-15464DCBB520}"/>
              </a:ext>
            </a:extLst>
          </p:cNvPr>
          <p:cNvSpPr txBox="1"/>
          <p:nvPr/>
        </p:nvSpPr>
        <p:spPr>
          <a:xfrm>
            <a:off x="959954" y="5063805"/>
            <a:ext cx="2143515" cy="230832"/>
          </a:xfrm>
          <a:prstGeom prst="rect">
            <a:avLst/>
          </a:prstGeom>
          <a:noFill/>
        </p:spPr>
        <p:txBody>
          <a:bodyPr wrap="square" rtlCol="0">
            <a:spAutoFit/>
          </a:bodyPr>
          <a:lstStyle/>
          <a:p>
            <a:r>
              <a:rPr lang="en-GB" sz="900" dirty="0"/>
              <a:t>Suitable for all categories business</a:t>
            </a:r>
          </a:p>
        </p:txBody>
      </p:sp>
      <p:sp>
        <p:nvSpPr>
          <p:cNvPr id="41" name="Freeform: Shape 40">
            <a:extLst>
              <a:ext uri="{FF2B5EF4-FFF2-40B4-BE49-F238E27FC236}">
                <a16:creationId xmlns:a16="http://schemas.microsoft.com/office/drawing/2014/main" id="{4132DFE6-16B5-4E68-8ABF-B657DBD235DA}"/>
              </a:ext>
            </a:extLst>
          </p:cNvPr>
          <p:cNvSpPr/>
          <p:nvPr/>
        </p:nvSpPr>
        <p:spPr>
          <a:xfrm>
            <a:off x="3544701" y="4916508"/>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6C13432B-B660-4286-9D1F-454AF215A3A6}"/>
              </a:ext>
            </a:extLst>
          </p:cNvPr>
          <p:cNvSpPr/>
          <p:nvPr/>
        </p:nvSpPr>
        <p:spPr>
          <a:xfrm>
            <a:off x="3527817" y="4897028"/>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39" name="TextBox 38">
            <a:extLst>
              <a:ext uri="{FF2B5EF4-FFF2-40B4-BE49-F238E27FC236}">
                <a16:creationId xmlns:a16="http://schemas.microsoft.com/office/drawing/2014/main" id="{F1B2B74F-3123-450C-AFED-9065A20F23B0}"/>
              </a:ext>
            </a:extLst>
          </p:cNvPr>
          <p:cNvSpPr txBox="1"/>
          <p:nvPr/>
        </p:nvSpPr>
        <p:spPr>
          <a:xfrm>
            <a:off x="3700451" y="4869242"/>
            <a:ext cx="829073" cy="253916"/>
          </a:xfrm>
          <a:prstGeom prst="rect">
            <a:avLst/>
          </a:prstGeom>
          <a:noFill/>
        </p:spPr>
        <p:txBody>
          <a:bodyPr wrap="none" rtlCol="0">
            <a:spAutoFit/>
          </a:bodyPr>
          <a:lstStyle/>
          <a:p>
            <a:r>
              <a:rPr lang="en-US" sz="1050" b="1">
                <a:latin typeface="+mj-lt"/>
                <a:cs typeface="Varela Round" panose="00000500000000000000" pitchFamily="2" charset="-79"/>
              </a:rPr>
              <a:t>Market 02</a:t>
            </a:r>
          </a:p>
        </p:txBody>
      </p:sp>
      <p:sp>
        <p:nvSpPr>
          <p:cNvPr id="40" name="TextBox 39">
            <a:extLst>
              <a:ext uri="{FF2B5EF4-FFF2-40B4-BE49-F238E27FC236}">
                <a16:creationId xmlns:a16="http://schemas.microsoft.com/office/drawing/2014/main" id="{D5BE68D7-DBF0-45FD-8AA7-9CAE77FA4322}"/>
              </a:ext>
            </a:extLst>
          </p:cNvPr>
          <p:cNvSpPr txBox="1"/>
          <p:nvPr/>
        </p:nvSpPr>
        <p:spPr>
          <a:xfrm>
            <a:off x="3700451" y="5061342"/>
            <a:ext cx="2143514" cy="230832"/>
          </a:xfrm>
          <a:prstGeom prst="rect">
            <a:avLst/>
          </a:prstGeom>
          <a:noFill/>
        </p:spPr>
        <p:txBody>
          <a:bodyPr wrap="square" rtlCol="0">
            <a:spAutoFit/>
          </a:bodyPr>
          <a:lstStyle/>
          <a:p>
            <a:r>
              <a:rPr lang="en-GB" sz="900" dirty="0"/>
              <a:t>Suitable for all categories business</a:t>
            </a:r>
          </a:p>
        </p:txBody>
      </p:sp>
      <p:sp>
        <p:nvSpPr>
          <p:cNvPr id="47" name="Freeform: Shape 46">
            <a:extLst>
              <a:ext uri="{FF2B5EF4-FFF2-40B4-BE49-F238E27FC236}">
                <a16:creationId xmlns:a16="http://schemas.microsoft.com/office/drawing/2014/main" id="{032A0EDB-F546-4C9F-882D-528560419F31}"/>
              </a:ext>
            </a:extLst>
          </p:cNvPr>
          <p:cNvSpPr/>
          <p:nvPr/>
        </p:nvSpPr>
        <p:spPr>
          <a:xfrm>
            <a:off x="6286432" y="4919613"/>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06B91E0D-731D-45FD-BDB9-777433CE5753}"/>
              </a:ext>
            </a:extLst>
          </p:cNvPr>
          <p:cNvSpPr/>
          <p:nvPr/>
        </p:nvSpPr>
        <p:spPr>
          <a:xfrm>
            <a:off x="6269548" y="4900133"/>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45" name="TextBox 44">
            <a:extLst>
              <a:ext uri="{FF2B5EF4-FFF2-40B4-BE49-F238E27FC236}">
                <a16:creationId xmlns:a16="http://schemas.microsoft.com/office/drawing/2014/main" id="{9EE7847F-C28C-4259-87B0-2DA72CB5DBDB}"/>
              </a:ext>
            </a:extLst>
          </p:cNvPr>
          <p:cNvSpPr txBox="1"/>
          <p:nvPr/>
        </p:nvSpPr>
        <p:spPr>
          <a:xfrm>
            <a:off x="6442183" y="4872347"/>
            <a:ext cx="829073" cy="253916"/>
          </a:xfrm>
          <a:prstGeom prst="rect">
            <a:avLst/>
          </a:prstGeom>
          <a:noFill/>
        </p:spPr>
        <p:txBody>
          <a:bodyPr wrap="none" rtlCol="0">
            <a:spAutoFit/>
          </a:bodyPr>
          <a:lstStyle/>
          <a:p>
            <a:r>
              <a:rPr lang="en-US" sz="1050" b="1">
                <a:latin typeface="+mj-lt"/>
                <a:cs typeface="Varela Round" panose="00000500000000000000" pitchFamily="2" charset="-79"/>
              </a:rPr>
              <a:t>Market 03</a:t>
            </a:r>
          </a:p>
        </p:txBody>
      </p:sp>
      <p:sp>
        <p:nvSpPr>
          <p:cNvPr id="46" name="TextBox 45">
            <a:extLst>
              <a:ext uri="{FF2B5EF4-FFF2-40B4-BE49-F238E27FC236}">
                <a16:creationId xmlns:a16="http://schemas.microsoft.com/office/drawing/2014/main" id="{49124478-E6B0-4E3E-BDA9-B64AF7C04686}"/>
              </a:ext>
            </a:extLst>
          </p:cNvPr>
          <p:cNvSpPr txBox="1"/>
          <p:nvPr/>
        </p:nvSpPr>
        <p:spPr>
          <a:xfrm>
            <a:off x="6442181" y="5064447"/>
            <a:ext cx="2273979" cy="230832"/>
          </a:xfrm>
          <a:prstGeom prst="rect">
            <a:avLst/>
          </a:prstGeom>
          <a:noFill/>
        </p:spPr>
        <p:txBody>
          <a:bodyPr wrap="square" rtlCol="0">
            <a:spAutoFit/>
          </a:bodyPr>
          <a:lstStyle/>
          <a:p>
            <a:r>
              <a:rPr lang="en-GB" sz="900" dirty="0"/>
              <a:t>Suitable for all categories business</a:t>
            </a:r>
          </a:p>
        </p:txBody>
      </p:sp>
      <p:sp>
        <p:nvSpPr>
          <p:cNvPr id="54" name="Freeform 51">
            <a:extLst>
              <a:ext uri="{FF2B5EF4-FFF2-40B4-BE49-F238E27FC236}">
                <a16:creationId xmlns:a16="http://schemas.microsoft.com/office/drawing/2014/main" id="{6659E606-5193-4414-A5A7-1E3CFE1593D7}"/>
              </a:ext>
            </a:extLst>
          </p:cNvPr>
          <p:cNvSpPr/>
          <p:nvPr/>
        </p:nvSpPr>
        <p:spPr>
          <a:xfrm>
            <a:off x="1184462" y="0"/>
            <a:ext cx="1691226" cy="692798"/>
          </a:xfrm>
          <a:custGeom>
            <a:avLst/>
            <a:gdLst>
              <a:gd name="connsiteX0" fmla="*/ 1760535 w 1870082"/>
              <a:gd name="connsiteY0" fmla="*/ 292938 h 766065"/>
              <a:gd name="connsiteX1" fmla="*/ 1611830 w 1870082"/>
              <a:gd name="connsiteY1" fmla="*/ 484519 h 766065"/>
              <a:gd name="connsiteX2" fmla="*/ 1420250 w 1870082"/>
              <a:gd name="connsiteY2" fmla="*/ 633223 h 766065"/>
              <a:gd name="connsiteX3" fmla="*/ 1870082 w 1870082"/>
              <a:gd name="connsiteY3" fmla="*/ 15976 h 766065"/>
              <a:gd name="connsiteX4" fmla="*/ 1855334 w 1870082"/>
              <a:gd name="connsiteY4" fmla="*/ 73723 h 766065"/>
              <a:gd name="connsiteX5" fmla="*/ 1201035 w 1870082"/>
              <a:gd name="connsiteY5" fmla="*/ 727898 h 766065"/>
              <a:gd name="connsiteX6" fmla="*/ 1143289 w 1870082"/>
              <a:gd name="connsiteY6" fmla="*/ 742767 h 766065"/>
              <a:gd name="connsiteX7" fmla="*/ 1718764 w 1870082"/>
              <a:gd name="connsiteY7" fmla="*/ 0 h 766065"/>
              <a:gd name="connsiteX8" fmla="*/ 1761657 w 1870082"/>
              <a:gd name="connsiteY8" fmla="*/ 0 h 766065"/>
              <a:gd name="connsiteX9" fmla="*/ 997682 w 1870082"/>
              <a:gd name="connsiteY9" fmla="*/ 764081 h 766065"/>
              <a:gd name="connsiteX10" fmla="*/ 952699 w 1870082"/>
              <a:gd name="connsiteY10" fmla="*/ 766065 h 766065"/>
              <a:gd name="connsiteX11" fmla="*/ 1551002 w 1870082"/>
              <a:gd name="connsiteY11" fmla="*/ 0 h 766065"/>
              <a:gd name="connsiteX12" fmla="*/ 1593866 w 1870082"/>
              <a:gd name="connsiteY12" fmla="*/ 0 h 766065"/>
              <a:gd name="connsiteX13" fmla="*/ 832992 w 1870082"/>
              <a:gd name="connsiteY13" fmla="*/ 761231 h 766065"/>
              <a:gd name="connsiteX14" fmla="*/ 794824 w 1870082"/>
              <a:gd name="connsiteY14" fmla="*/ 756522 h 766065"/>
              <a:gd name="connsiteX15" fmla="*/ 1384006 w 1870082"/>
              <a:gd name="connsiteY15" fmla="*/ 0 h 766065"/>
              <a:gd name="connsiteX16" fmla="*/ 1426854 w 1870082"/>
              <a:gd name="connsiteY16" fmla="*/ 0 h 766065"/>
              <a:gd name="connsiteX17" fmla="*/ 691103 w 1870082"/>
              <a:gd name="connsiteY17" fmla="*/ 735827 h 766065"/>
              <a:gd name="connsiteX18" fmla="*/ 657397 w 1870082"/>
              <a:gd name="connsiteY18" fmla="*/ 726534 h 766065"/>
              <a:gd name="connsiteX19" fmla="*/ 1216904 w 1870082"/>
              <a:gd name="connsiteY19" fmla="*/ 0 h 766065"/>
              <a:gd name="connsiteX20" fmla="*/ 1259225 w 1870082"/>
              <a:gd name="connsiteY20" fmla="*/ 0 h 766065"/>
              <a:gd name="connsiteX21" fmla="*/ 565448 w 1870082"/>
              <a:gd name="connsiteY21" fmla="*/ 693571 h 766065"/>
              <a:gd name="connsiteX22" fmla="*/ 535460 w 1870082"/>
              <a:gd name="connsiteY22" fmla="*/ 681180 h 766065"/>
              <a:gd name="connsiteX23" fmla="*/ 1049223 w 1870082"/>
              <a:gd name="connsiteY23" fmla="*/ 0 h 766065"/>
              <a:gd name="connsiteX24" fmla="*/ 1092098 w 1870082"/>
              <a:gd name="connsiteY24" fmla="*/ 0 h 766065"/>
              <a:gd name="connsiteX25" fmla="*/ 453051 w 1870082"/>
              <a:gd name="connsiteY25" fmla="*/ 639047 h 766065"/>
              <a:gd name="connsiteX26" fmla="*/ 426162 w 1870082"/>
              <a:gd name="connsiteY26" fmla="*/ 623061 h 766065"/>
              <a:gd name="connsiteX27" fmla="*/ 881771 w 1870082"/>
              <a:gd name="connsiteY27" fmla="*/ 0 h 766065"/>
              <a:gd name="connsiteX28" fmla="*/ 924824 w 1870082"/>
              <a:gd name="connsiteY28" fmla="*/ 0 h 766065"/>
              <a:gd name="connsiteX29" fmla="*/ 352553 w 1870082"/>
              <a:gd name="connsiteY29" fmla="*/ 572377 h 766065"/>
              <a:gd name="connsiteX30" fmla="*/ 328512 w 1870082"/>
              <a:gd name="connsiteY30" fmla="*/ 553664 h 766065"/>
              <a:gd name="connsiteX31" fmla="*/ 714439 w 1870082"/>
              <a:gd name="connsiteY31" fmla="*/ 0 h 766065"/>
              <a:gd name="connsiteX32" fmla="*/ 757480 w 1870082"/>
              <a:gd name="connsiteY32" fmla="*/ 0 h 766065"/>
              <a:gd name="connsiteX33" fmla="*/ 262214 w 1870082"/>
              <a:gd name="connsiteY33" fmla="*/ 495175 h 766065"/>
              <a:gd name="connsiteX34" fmla="*/ 251310 w 1870082"/>
              <a:gd name="connsiteY34" fmla="*/ 484518 h 766065"/>
              <a:gd name="connsiteX35" fmla="*/ 240777 w 1870082"/>
              <a:gd name="connsiteY35" fmla="*/ 473489 h 766065"/>
              <a:gd name="connsiteX36" fmla="*/ 546798 w 1870082"/>
              <a:gd name="connsiteY36" fmla="*/ 0 h 766065"/>
              <a:gd name="connsiteX37" fmla="*/ 589975 w 1870082"/>
              <a:gd name="connsiteY37" fmla="*/ 0 h 766065"/>
              <a:gd name="connsiteX38" fmla="*/ 182288 w 1870082"/>
              <a:gd name="connsiteY38" fmla="*/ 407688 h 766065"/>
              <a:gd name="connsiteX39" fmla="*/ 163452 w 1870082"/>
              <a:gd name="connsiteY39" fmla="*/ 383523 h 766065"/>
              <a:gd name="connsiteX40" fmla="*/ 379655 w 1870082"/>
              <a:gd name="connsiteY40" fmla="*/ 0 h 766065"/>
              <a:gd name="connsiteX41" fmla="*/ 422682 w 1870082"/>
              <a:gd name="connsiteY41" fmla="*/ 0 h 766065"/>
              <a:gd name="connsiteX42" fmla="*/ 112891 w 1870082"/>
              <a:gd name="connsiteY42" fmla="*/ 309790 h 766065"/>
              <a:gd name="connsiteX43" fmla="*/ 96906 w 1870082"/>
              <a:gd name="connsiteY43" fmla="*/ 282776 h 766065"/>
              <a:gd name="connsiteX44" fmla="*/ 212350 w 1870082"/>
              <a:gd name="connsiteY44" fmla="*/ 0 h 766065"/>
              <a:gd name="connsiteX45" fmla="*/ 254743 w 1870082"/>
              <a:gd name="connsiteY45" fmla="*/ 0 h 766065"/>
              <a:gd name="connsiteX46" fmla="*/ 54153 w 1870082"/>
              <a:gd name="connsiteY46" fmla="*/ 200492 h 766065"/>
              <a:gd name="connsiteX47" fmla="*/ 41762 w 1870082"/>
              <a:gd name="connsiteY47" fmla="*/ 170504 h 766065"/>
              <a:gd name="connsiteX48" fmla="*/ 44849 w 1870082"/>
              <a:gd name="connsiteY48" fmla="*/ 0 h 766065"/>
              <a:gd name="connsiteX49" fmla="*/ 87849 w 1870082"/>
              <a:gd name="connsiteY49" fmla="*/ 0 h 766065"/>
              <a:gd name="connsiteX50" fmla="*/ 9293 w 1870082"/>
              <a:gd name="connsiteY50" fmla="*/ 78556 h 766065"/>
              <a:gd name="connsiteX51" fmla="*/ 0 w 1870082"/>
              <a:gd name="connsiteY51" fmla="*/ 44849 h 766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870082" h="766065">
                <a:moveTo>
                  <a:pt x="1760535" y="292938"/>
                </a:moveTo>
                <a:cubicBezTo>
                  <a:pt x="1719309" y="362859"/>
                  <a:pt x="1669340" y="427238"/>
                  <a:pt x="1611830" y="484519"/>
                </a:cubicBezTo>
                <a:cubicBezTo>
                  <a:pt x="1554484" y="541952"/>
                  <a:pt x="1490114" y="591916"/>
                  <a:pt x="1420250" y="633223"/>
                </a:cubicBezTo>
                <a:close/>
                <a:moveTo>
                  <a:pt x="1870082" y="15976"/>
                </a:moveTo>
                <a:cubicBezTo>
                  <a:pt x="1865743" y="35308"/>
                  <a:pt x="1860787" y="54639"/>
                  <a:pt x="1855334" y="73723"/>
                </a:cubicBezTo>
                <a:lnTo>
                  <a:pt x="1201035" y="727898"/>
                </a:lnTo>
                <a:cubicBezTo>
                  <a:pt x="1181951" y="733474"/>
                  <a:pt x="1162744" y="738430"/>
                  <a:pt x="1143289" y="742767"/>
                </a:cubicBezTo>
                <a:close/>
                <a:moveTo>
                  <a:pt x="1718764" y="0"/>
                </a:moveTo>
                <a:lnTo>
                  <a:pt x="1761657" y="0"/>
                </a:lnTo>
                <a:lnTo>
                  <a:pt x="997682" y="764081"/>
                </a:lnTo>
                <a:cubicBezTo>
                  <a:pt x="982687" y="765074"/>
                  <a:pt x="967694" y="766065"/>
                  <a:pt x="952699" y="766065"/>
                </a:cubicBezTo>
                <a:close/>
                <a:moveTo>
                  <a:pt x="1551002" y="0"/>
                </a:moveTo>
                <a:lnTo>
                  <a:pt x="1593866" y="0"/>
                </a:lnTo>
                <a:lnTo>
                  <a:pt x="832992" y="761231"/>
                </a:lnTo>
                <a:cubicBezTo>
                  <a:pt x="819608" y="759868"/>
                  <a:pt x="807216" y="758381"/>
                  <a:pt x="794824" y="756522"/>
                </a:cubicBezTo>
                <a:close/>
                <a:moveTo>
                  <a:pt x="1384006" y="0"/>
                </a:moveTo>
                <a:lnTo>
                  <a:pt x="1426854" y="0"/>
                </a:lnTo>
                <a:lnTo>
                  <a:pt x="691103" y="735827"/>
                </a:lnTo>
                <a:cubicBezTo>
                  <a:pt x="679826" y="732977"/>
                  <a:pt x="668549" y="729880"/>
                  <a:pt x="657397" y="726534"/>
                </a:cubicBezTo>
                <a:close/>
                <a:moveTo>
                  <a:pt x="1216904" y="0"/>
                </a:moveTo>
                <a:lnTo>
                  <a:pt x="1259225" y="0"/>
                </a:lnTo>
                <a:lnTo>
                  <a:pt x="565448" y="693571"/>
                </a:lnTo>
                <a:cubicBezTo>
                  <a:pt x="555286" y="689977"/>
                  <a:pt x="545372" y="685640"/>
                  <a:pt x="535460" y="681180"/>
                </a:cubicBezTo>
                <a:close/>
                <a:moveTo>
                  <a:pt x="1049223" y="0"/>
                </a:moveTo>
                <a:lnTo>
                  <a:pt x="1092098" y="0"/>
                </a:lnTo>
                <a:lnTo>
                  <a:pt x="453051" y="639047"/>
                </a:lnTo>
                <a:cubicBezTo>
                  <a:pt x="444005" y="633842"/>
                  <a:pt x="435083" y="628513"/>
                  <a:pt x="426162" y="623061"/>
                </a:cubicBezTo>
                <a:close/>
                <a:moveTo>
                  <a:pt x="881771" y="0"/>
                </a:moveTo>
                <a:lnTo>
                  <a:pt x="924824" y="0"/>
                </a:lnTo>
                <a:lnTo>
                  <a:pt x="352553" y="572377"/>
                </a:lnTo>
                <a:cubicBezTo>
                  <a:pt x="344497" y="566056"/>
                  <a:pt x="336442" y="559985"/>
                  <a:pt x="328512" y="553664"/>
                </a:cubicBezTo>
                <a:close/>
                <a:moveTo>
                  <a:pt x="714439" y="0"/>
                </a:moveTo>
                <a:lnTo>
                  <a:pt x="757480" y="0"/>
                </a:lnTo>
                <a:lnTo>
                  <a:pt x="262214" y="495175"/>
                </a:lnTo>
                <a:lnTo>
                  <a:pt x="251310" y="484518"/>
                </a:lnTo>
                <a:lnTo>
                  <a:pt x="240777" y="473489"/>
                </a:lnTo>
                <a:close/>
                <a:moveTo>
                  <a:pt x="546798" y="0"/>
                </a:moveTo>
                <a:lnTo>
                  <a:pt x="589975" y="0"/>
                </a:lnTo>
                <a:lnTo>
                  <a:pt x="182288" y="407688"/>
                </a:lnTo>
                <a:cubicBezTo>
                  <a:pt x="175843" y="399757"/>
                  <a:pt x="169648" y="391702"/>
                  <a:pt x="163452" y="383523"/>
                </a:cubicBezTo>
                <a:close/>
                <a:moveTo>
                  <a:pt x="379655" y="0"/>
                </a:moveTo>
                <a:lnTo>
                  <a:pt x="422682" y="0"/>
                </a:lnTo>
                <a:lnTo>
                  <a:pt x="112891" y="309790"/>
                </a:lnTo>
                <a:cubicBezTo>
                  <a:pt x="107316" y="300868"/>
                  <a:pt x="101986" y="291822"/>
                  <a:pt x="96906" y="282776"/>
                </a:cubicBezTo>
                <a:close/>
                <a:moveTo>
                  <a:pt x="212350" y="0"/>
                </a:moveTo>
                <a:lnTo>
                  <a:pt x="254743" y="0"/>
                </a:lnTo>
                <a:lnTo>
                  <a:pt x="54153" y="200492"/>
                </a:lnTo>
                <a:cubicBezTo>
                  <a:pt x="50312" y="190578"/>
                  <a:pt x="45975" y="180541"/>
                  <a:pt x="41762" y="170504"/>
                </a:cubicBezTo>
                <a:close/>
                <a:moveTo>
                  <a:pt x="44849" y="0"/>
                </a:moveTo>
                <a:lnTo>
                  <a:pt x="87849" y="0"/>
                </a:lnTo>
                <a:lnTo>
                  <a:pt x="9293" y="78556"/>
                </a:lnTo>
                <a:cubicBezTo>
                  <a:pt x="5947" y="67403"/>
                  <a:pt x="2974" y="56126"/>
                  <a:pt x="0" y="44849"/>
                </a:cubicBezTo>
                <a:close/>
              </a:path>
            </a:pathLst>
          </a:custGeom>
          <a:solidFill>
            <a:schemeClr val="accent5"/>
          </a:solidFill>
          <a:ln w="8826" cap="flat">
            <a:noFill/>
            <a:prstDash val="solid"/>
            <a:miter/>
          </a:ln>
        </p:spPr>
        <p:txBody>
          <a:bodyPr rtlCol="0" anchor="ctr"/>
          <a:lstStyle/>
          <a:p>
            <a:endParaRPr lang="en-US" sz="1349"/>
          </a:p>
        </p:txBody>
      </p:sp>
      <p:sp>
        <p:nvSpPr>
          <p:cNvPr id="58" name="Freeform 55">
            <a:extLst>
              <a:ext uri="{FF2B5EF4-FFF2-40B4-BE49-F238E27FC236}">
                <a16:creationId xmlns:a16="http://schemas.microsoft.com/office/drawing/2014/main" id="{66E2DC85-309C-4A07-8340-518DF5807451}"/>
              </a:ext>
            </a:extLst>
          </p:cNvPr>
          <p:cNvSpPr/>
          <p:nvPr/>
        </p:nvSpPr>
        <p:spPr>
          <a:xfrm>
            <a:off x="1" y="5569068"/>
            <a:ext cx="804204" cy="206600"/>
          </a:xfrm>
          <a:custGeom>
            <a:avLst/>
            <a:gdLst>
              <a:gd name="connsiteX0" fmla="*/ 1266387 w 1406799"/>
              <a:gd name="connsiteY0" fmla="*/ 296 h 361407"/>
              <a:gd name="connsiteX1" fmla="*/ 1406799 w 1406799"/>
              <a:gd name="connsiteY1" fmla="*/ 28686 h 361407"/>
              <a:gd name="connsiteX2" fmla="*/ 1381805 w 1406799"/>
              <a:gd name="connsiteY2" fmla="*/ 78469 h 361407"/>
              <a:gd name="connsiteX3" fmla="*/ 1097724 w 1406799"/>
              <a:gd name="connsiteY3" fmla="*/ 138456 h 361407"/>
              <a:gd name="connsiteX4" fmla="*/ 736651 w 1406799"/>
              <a:gd name="connsiteY4" fmla="*/ 205591 h 361407"/>
              <a:gd name="connsiteX5" fmla="*/ 441529 w 1406799"/>
              <a:gd name="connsiteY5" fmla="*/ 260464 h 361407"/>
              <a:gd name="connsiteX6" fmla="*/ 80453 w 1406799"/>
              <a:gd name="connsiteY6" fmla="*/ 327599 h 361407"/>
              <a:gd name="connsiteX7" fmla="*/ 6013 w 1406799"/>
              <a:gd name="connsiteY7" fmla="*/ 302267 h 361407"/>
              <a:gd name="connsiteX8" fmla="*/ 0 w 1406799"/>
              <a:gd name="connsiteY8" fmla="*/ 302260 h 361407"/>
              <a:gd name="connsiteX9" fmla="*/ 0 w 1406799"/>
              <a:gd name="connsiteY9" fmla="*/ 246446 h 361407"/>
              <a:gd name="connsiteX10" fmla="*/ 13602 w 1406799"/>
              <a:gd name="connsiteY10" fmla="*/ 247466 h 361407"/>
              <a:gd name="connsiteX11" fmla="*/ 105447 w 1406799"/>
              <a:gd name="connsiteY11" fmla="*/ 277816 h 361407"/>
              <a:gd name="connsiteX12" fmla="*/ 400312 w 1406799"/>
              <a:gd name="connsiteY12" fmla="*/ 222991 h 361407"/>
              <a:gd name="connsiteX13" fmla="*/ 761644 w 1406799"/>
              <a:gd name="connsiteY13" fmla="*/ 155808 h 361407"/>
              <a:gd name="connsiteX14" fmla="*/ 1056507 w 1406799"/>
              <a:gd name="connsiteY14" fmla="*/ 100984 h 361407"/>
              <a:gd name="connsiteX15" fmla="*/ 1266387 w 1406799"/>
              <a:gd name="connsiteY15" fmla="*/ 296 h 361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6799" h="361407">
                <a:moveTo>
                  <a:pt x="1266387" y="296"/>
                </a:moveTo>
                <a:cubicBezTo>
                  <a:pt x="1313686" y="-1817"/>
                  <a:pt x="1361873" y="7361"/>
                  <a:pt x="1406799" y="28686"/>
                </a:cubicBezTo>
                <a:lnTo>
                  <a:pt x="1381805" y="78469"/>
                </a:lnTo>
                <a:cubicBezTo>
                  <a:pt x="1284422" y="32101"/>
                  <a:pt x="1168049" y="56674"/>
                  <a:pt x="1097724" y="138456"/>
                </a:cubicBezTo>
                <a:cubicBezTo>
                  <a:pt x="1007178" y="241298"/>
                  <a:pt x="858108" y="269015"/>
                  <a:pt x="736651" y="205591"/>
                </a:cubicBezTo>
                <a:cubicBezTo>
                  <a:pt x="637573" y="152469"/>
                  <a:pt x="514892" y="175280"/>
                  <a:pt x="441529" y="260464"/>
                </a:cubicBezTo>
                <a:cubicBezTo>
                  <a:pt x="350983" y="363305"/>
                  <a:pt x="201913" y="391022"/>
                  <a:pt x="80453" y="327599"/>
                </a:cubicBezTo>
                <a:cubicBezTo>
                  <a:pt x="56699" y="314839"/>
                  <a:pt x="31544" y="306450"/>
                  <a:pt x="6013" y="302267"/>
                </a:cubicBezTo>
                <a:lnTo>
                  <a:pt x="0" y="302260"/>
                </a:lnTo>
                <a:lnTo>
                  <a:pt x="0" y="246446"/>
                </a:lnTo>
                <a:lnTo>
                  <a:pt x="13602" y="247466"/>
                </a:lnTo>
                <a:cubicBezTo>
                  <a:pt x="45052" y="252382"/>
                  <a:pt x="76080" y="262430"/>
                  <a:pt x="105447" y="277816"/>
                </a:cubicBezTo>
                <a:cubicBezTo>
                  <a:pt x="204453" y="330813"/>
                  <a:pt x="326971" y="308033"/>
                  <a:pt x="400312" y="222991"/>
                </a:cubicBezTo>
                <a:cubicBezTo>
                  <a:pt x="490933" y="120094"/>
                  <a:pt x="640095" y="92360"/>
                  <a:pt x="761644" y="155808"/>
                </a:cubicBezTo>
                <a:cubicBezTo>
                  <a:pt x="860648" y="208806"/>
                  <a:pt x="983169" y="186025"/>
                  <a:pt x="1056507" y="100984"/>
                </a:cubicBezTo>
                <a:cubicBezTo>
                  <a:pt x="1111192" y="38702"/>
                  <a:pt x="1187556" y="3817"/>
                  <a:pt x="1266387" y="296"/>
                </a:cubicBezTo>
                <a:close/>
              </a:path>
            </a:pathLst>
          </a:custGeom>
          <a:solidFill>
            <a:schemeClr val="accent6"/>
          </a:solidFill>
          <a:ln w="8826" cap="flat">
            <a:noFill/>
            <a:prstDash val="solid"/>
            <a:miter/>
          </a:ln>
        </p:spPr>
        <p:txBody>
          <a:bodyPr rtlCol="0" anchor="ctr"/>
          <a:lstStyle/>
          <a:p>
            <a:endParaRPr lang="en-US" sz="1349"/>
          </a:p>
        </p:txBody>
      </p:sp>
      <p:sp>
        <p:nvSpPr>
          <p:cNvPr id="62" name="Freeform 59">
            <a:extLst>
              <a:ext uri="{FF2B5EF4-FFF2-40B4-BE49-F238E27FC236}">
                <a16:creationId xmlns:a16="http://schemas.microsoft.com/office/drawing/2014/main" id="{45795707-674D-4517-9506-18FDFE947C26}"/>
              </a:ext>
            </a:extLst>
          </p:cNvPr>
          <p:cNvSpPr/>
          <p:nvPr/>
        </p:nvSpPr>
        <p:spPr>
          <a:xfrm>
            <a:off x="8363859" y="2088609"/>
            <a:ext cx="780142" cy="160484"/>
          </a:xfrm>
          <a:custGeom>
            <a:avLst/>
            <a:gdLst>
              <a:gd name="connsiteX0" fmla="*/ 59973 w 1040325"/>
              <a:gd name="connsiteY0" fmla="*/ 2070 h 214007"/>
              <a:gd name="connsiteX1" fmla="*/ 229452 w 1040325"/>
              <a:gd name="connsiteY1" fmla="*/ 61321 h 214007"/>
              <a:gd name="connsiteX2" fmla="*/ 422478 w 1040325"/>
              <a:gd name="connsiteY2" fmla="*/ 91058 h 214007"/>
              <a:gd name="connsiteX3" fmla="*/ 659014 w 1040325"/>
              <a:gd name="connsiteY3" fmla="*/ 127498 h 214007"/>
              <a:gd name="connsiteX4" fmla="*/ 852038 w 1040325"/>
              <a:gd name="connsiteY4" fmla="*/ 157235 h 214007"/>
              <a:gd name="connsiteX5" fmla="*/ 1031492 w 1040325"/>
              <a:gd name="connsiteY5" fmla="*/ 151741 h 214007"/>
              <a:gd name="connsiteX6" fmla="*/ 1040325 w 1040325"/>
              <a:gd name="connsiteY6" fmla="*/ 157999 h 214007"/>
              <a:gd name="connsiteX7" fmla="*/ 1040325 w 1040325"/>
              <a:gd name="connsiteY7" fmla="*/ 201700 h 214007"/>
              <a:gd name="connsiteX8" fmla="*/ 1015029 w 1040325"/>
              <a:gd name="connsiteY8" fmla="*/ 183787 h 214007"/>
              <a:gd name="connsiteX9" fmla="*/ 869309 w 1040325"/>
              <a:gd name="connsiteY9" fmla="*/ 189134 h 214007"/>
              <a:gd name="connsiteX10" fmla="*/ 632943 w 1040325"/>
              <a:gd name="connsiteY10" fmla="*/ 152719 h 214007"/>
              <a:gd name="connsiteX11" fmla="*/ 439749 w 1040325"/>
              <a:gd name="connsiteY11" fmla="*/ 122956 h 214007"/>
              <a:gd name="connsiteX12" fmla="*/ 203381 w 1040325"/>
              <a:gd name="connsiteY12" fmla="*/ 86542 h 214007"/>
              <a:gd name="connsiteX13" fmla="*/ 17270 w 1040325"/>
              <a:gd name="connsiteY13" fmla="*/ 53226 h 214007"/>
              <a:gd name="connsiteX14" fmla="*/ 0 w 1040325"/>
              <a:gd name="connsiteY14" fmla="*/ 21328 h 214007"/>
              <a:gd name="connsiteX15" fmla="*/ 59973 w 1040325"/>
              <a:gd name="connsiteY15" fmla="*/ 2070 h 214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0325" h="214007">
                <a:moveTo>
                  <a:pt x="59973" y="2070"/>
                </a:moveTo>
                <a:cubicBezTo>
                  <a:pt x="121492" y="-7015"/>
                  <a:pt x="185233" y="13999"/>
                  <a:pt x="229452" y="61321"/>
                </a:cubicBezTo>
                <a:cubicBezTo>
                  <a:pt x="278903" y="115193"/>
                  <a:pt x="359106" y="127549"/>
                  <a:pt x="422478" y="91058"/>
                </a:cubicBezTo>
                <a:cubicBezTo>
                  <a:pt x="500311" y="47310"/>
                  <a:pt x="597956" y="62353"/>
                  <a:pt x="659014" y="127498"/>
                </a:cubicBezTo>
                <a:cubicBezTo>
                  <a:pt x="708463" y="181370"/>
                  <a:pt x="788668" y="193727"/>
                  <a:pt x="852038" y="157235"/>
                </a:cubicBezTo>
                <a:cubicBezTo>
                  <a:pt x="908449" y="125416"/>
                  <a:pt x="975560" y="124562"/>
                  <a:pt x="1031492" y="151741"/>
                </a:cubicBezTo>
                <a:lnTo>
                  <a:pt x="1040325" y="157999"/>
                </a:lnTo>
                <a:lnTo>
                  <a:pt x="1040325" y="201700"/>
                </a:lnTo>
                <a:lnTo>
                  <a:pt x="1015029" y="183787"/>
                </a:lnTo>
                <a:cubicBezTo>
                  <a:pt x="969533" y="161780"/>
                  <a:pt x="914923" y="162781"/>
                  <a:pt x="869309" y="189134"/>
                </a:cubicBezTo>
                <a:cubicBezTo>
                  <a:pt x="791533" y="232864"/>
                  <a:pt x="693949" y="217830"/>
                  <a:pt x="632943" y="152719"/>
                </a:cubicBezTo>
                <a:cubicBezTo>
                  <a:pt x="583475" y="98755"/>
                  <a:pt x="503165" y="86383"/>
                  <a:pt x="439749" y="122956"/>
                </a:cubicBezTo>
                <a:cubicBezTo>
                  <a:pt x="361973" y="166686"/>
                  <a:pt x="264389" y="151652"/>
                  <a:pt x="203381" y="86542"/>
                </a:cubicBezTo>
                <a:cubicBezTo>
                  <a:pt x="155960" y="34730"/>
                  <a:pt x="79721" y="21083"/>
                  <a:pt x="17270" y="53226"/>
                </a:cubicBezTo>
                <a:lnTo>
                  <a:pt x="0" y="21328"/>
                </a:lnTo>
                <a:cubicBezTo>
                  <a:pt x="19207" y="11471"/>
                  <a:pt x="39467" y="5098"/>
                  <a:pt x="59973" y="2070"/>
                </a:cubicBezTo>
                <a:close/>
              </a:path>
            </a:pathLst>
          </a:custGeom>
          <a:solidFill>
            <a:schemeClr val="accent4"/>
          </a:solidFill>
          <a:ln w="8826" cap="flat">
            <a:noFill/>
            <a:prstDash val="solid"/>
            <a:miter/>
          </a:ln>
        </p:spPr>
        <p:txBody>
          <a:bodyPr rtlCol="0" anchor="ctr"/>
          <a:lstStyle/>
          <a:p>
            <a:endParaRPr lang="en-US" sz="1349"/>
          </a:p>
        </p:txBody>
      </p:sp>
      <p:grpSp>
        <p:nvGrpSpPr>
          <p:cNvPr id="63" name="Group 62">
            <a:extLst>
              <a:ext uri="{FF2B5EF4-FFF2-40B4-BE49-F238E27FC236}">
                <a16:creationId xmlns:a16="http://schemas.microsoft.com/office/drawing/2014/main" id="{E37BE866-91EE-4504-9D19-AE61AC320800}"/>
              </a:ext>
            </a:extLst>
          </p:cNvPr>
          <p:cNvGrpSpPr/>
          <p:nvPr/>
        </p:nvGrpSpPr>
        <p:grpSpPr>
          <a:xfrm>
            <a:off x="7746410" y="5569068"/>
            <a:ext cx="1223011" cy="606254"/>
            <a:chOff x="7856573" y="5688682"/>
            <a:chExt cx="1241771" cy="615555"/>
          </a:xfrm>
        </p:grpSpPr>
        <p:sp>
          <p:nvSpPr>
            <p:cNvPr id="64" name="Isosceles Triangle 63">
              <a:extLst>
                <a:ext uri="{FF2B5EF4-FFF2-40B4-BE49-F238E27FC236}">
                  <a16:creationId xmlns:a16="http://schemas.microsoft.com/office/drawing/2014/main" id="{C458B91C-6552-4BB6-8791-D640EBBB6AA5}"/>
                </a:ext>
              </a:extLst>
            </p:cNvPr>
            <p:cNvSpPr/>
            <p:nvPr/>
          </p:nvSpPr>
          <p:spPr>
            <a:xfrm rot="5400000">
              <a:off x="781412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5" name="Isosceles Triangle 64">
              <a:extLst>
                <a:ext uri="{FF2B5EF4-FFF2-40B4-BE49-F238E27FC236}">
                  <a16:creationId xmlns:a16="http://schemas.microsoft.com/office/drawing/2014/main" id="{91D8D7EF-6ADB-4825-9751-922A34B7CDF6}"/>
                </a:ext>
              </a:extLst>
            </p:cNvPr>
            <p:cNvSpPr/>
            <p:nvPr/>
          </p:nvSpPr>
          <p:spPr>
            <a:xfrm rot="5400000">
              <a:off x="816968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6" name="Isosceles Triangle 65">
              <a:extLst>
                <a:ext uri="{FF2B5EF4-FFF2-40B4-BE49-F238E27FC236}">
                  <a16:creationId xmlns:a16="http://schemas.microsoft.com/office/drawing/2014/main" id="{BC609820-F47E-43B7-BE36-AED57D82C2B7}"/>
                </a:ext>
              </a:extLst>
            </p:cNvPr>
            <p:cNvSpPr/>
            <p:nvPr/>
          </p:nvSpPr>
          <p:spPr>
            <a:xfrm rot="5400000">
              <a:off x="8525242" y="5731134"/>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68" name="Freeform: Shape 67">
            <a:extLst>
              <a:ext uri="{FF2B5EF4-FFF2-40B4-BE49-F238E27FC236}">
                <a16:creationId xmlns:a16="http://schemas.microsoft.com/office/drawing/2014/main" id="{485E6519-3EC5-4754-931E-B3C76AD8A134}"/>
              </a:ext>
            </a:extLst>
          </p:cNvPr>
          <p:cNvSpPr/>
          <p:nvPr/>
        </p:nvSpPr>
        <p:spPr>
          <a:xfrm>
            <a:off x="5259634" y="4626282"/>
            <a:ext cx="203259" cy="180118"/>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5"/>
          </a:solidFill>
          <a:ln w="8572"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7808E61A-21FD-4F2E-882B-9E516C387F28}"/>
              </a:ext>
            </a:extLst>
          </p:cNvPr>
          <p:cNvSpPr/>
          <p:nvPr/>
        </p:nvSpPr>
        <p:spPr>
          <a:xfrm rot="12600000">
            <a:off x="7132293" y="1265928"/>
            <a:ext cx="227436" cy="222222"/>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3"/>
          </a:solidFill>
          <a:ln w="6048" cap="flat">
            <a:noFill/>
            <a:prstDash val="solid"/>
            <a:miter/>
          </a:ln>
        </p:spPr>
        <p:txBody>
          <a:bodyPr rtlCol="0" anchor="ctr"/>
          <a:lstStyle/>
          <a:p>
            <a:endParaRPr lang="en-US" sz="1349"/>
          </a:p>
        </p:txBody>
      </p:sp>
      <p:sp>
        <p:nvSpPr>
          <p:cNvPr id="2" name="Title 1">
            <a:extLst>
              <a:ext uri="{FF2B5EF4-FFF2-40B4-BE49-F238E27FC236}">
                <a16:creationId xmlns:a16="http://schemas.microsoft.com/office/drawing/2014/main" id="{F9FD3BE9-6764-4507-B750-FDBB9C1DAAD4}"/>
              </a:ext>
            </a:extLst>
          </p:cNvPr>
          <p:cNvSpPr>
            <a:spLocks noGrp="1"/>
          </p:cNvSpPr>
          <p:nvPr>
            <p:ph type="title"/>
          </p:nvPr>
        </p:nvSpPr>
        <p:spPr/>
        <p:txBody>
          <a:bodyPr/>
          <a:lstStyle/>
          <a:p>
            <a:r>
              <a:rPr lang="en-US"/>
              <a:t>Market Analysis</a:t>
            </a:r>
          </a:p>
        </p:txBody>
      </p:sp>
    </p:spTree>
    <p:extLst>
      <p:ext uri="{BB962C8B-B14F-4D97-AF65-F5344CB8AC3E}">
        <p14:creationId xmlns:p14="http://schemas.microsoft.com/office/powerpoint/2010/main" val="36066571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500"/>
                                        <p:tgtEl>
                                          <p:spTgt spid="7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fade">
                                      <p:cBhvr>
                                        <p:cTn id="19" dur="500"/>
                                        <p:tgtEl>
                                          <p:spTgt spid="6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500"/>
                                        <p:tgtEl>
                                          <p:spTgt spid="6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wipe(left)">
                                      <p:cBhvr>
                                        <p:cTn id="39" dur="500"/>
                                        <p:tgtEl>
                                          <p:spTgt spid="8">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8">
                                            <p:graphicEl>
                                              <a:chart seriesIdx="0" categoryIdx="-4" bldStep="series"/>
                                            </p:graphicEl>
                                          </p:spTgt>
                                        </p:tgtEl>
                                        <p:attrNameLst>
                                          <p:attrName>style.visibility</p:attrName>
                                        </p:attrNameLst>
                                      </p:cBhvr>
                                      <p:to>
                                        <p:strVal val="visible"/>
                                      </p:to>
                                    </p:set>
                                    <p:animEffect transition="in" filter="wipe(left)">
                                      <p:cBhvr>
                                        <p:cTn id="43" dur="500"/>
                                        <p:tgtEl>
                                          <p:spTgt spid="8">
                                            <p:graphicEl>
                                              <a:chart seriesIdx="0" categoryIdx="-4" bldStep="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
                                            <p:graphicEl>
                                              <a:chart seriesIdx="1" categoryIdx="-4" bldStep="series"/>
                                            </p:graphicEl>
                                          </p:spTgt>
                                        </p:tgtEl>
                                        <p:attrNameLst>
                                          <p:attrName>style.visibility</p:attrName>
                                        </p:attrNameLst>
                                      </p:cBhvr>
                                      <p:to>
                                        <p:strVal val="visible"/>
                                      </p:to>
                                    </p:set>
                                    <p:animEffect transition="in" filter="wipe(left)">
                                      <p:cBhvr>
                                        <p:cTn id="47" dur="500"/>
                                        <p:tgtEl>
                                          <p:spTgt spid="8">
                                            <p:graphicEl>
                                              <a:chart seriesIdx="1" categoryIdx="-4" bldStep="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8">
                                            <p:graphicEl>
                                              <a:chart seriesIdx="2" categoryIdx="-4" bldStep="series"/>
                                            </p:graphicEl>
                                          </p:spTgt>
                                        </p:tgtEl>
                                        <p:attrNameLst>
                                          <p:attrName>style.visibility</p:attrName>
                                        </p:attrNameLst>
                                      </p:cBhvr>
                                      <p:to>
                                        <p:strVal val="visible"/>
                                      </p:to>
                                    </p:set>
                                    <p:animEffect transition="in" filter="wipe(left)">
                                      <p:cBhvr>
                                        <p:cTn id="51" dur="500"/>
                                        <p:tgtEl>
                                          <p:spTgt spid="8">
                                            <p:graphicEl>
                                              <a:chart seriesIdx="2" categoryIdx="-4" bldStep="series"/>
                                            </p:graphicEl>
                                          </p:spTgt>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left)">
                                      <p:cBhvr>
                                        <p:cTn id="59" dur="500"/>
                                        <p:tgtEl>
                                          <p:spTgt spid="11"/>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up)">
                                      <p:cBhvr>
                                        <p:cTn id="63" dur="500"/>
                                        <p:tgtEl>
                                          <p:spTgt spid="13"/>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500"/>
                                        <p:tgtEl>
                                          <p:spTgt spid="17"/>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fade">
                                      <p:cBhvr>
                                        <p:cTn id="75" dur="500"/>
                                        <p:tgtEl>
                                          <p:spTgt spid="19"/>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500"/>
                                        <p:tgtEl>
                                          <p:spTgt spid="2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500"/>
                                        <p:tgtEl>
                                          <p:spTgt spid="23"/>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wipe(left)">
                                      <p:cBhvr>
                                        <p:cTn id="91" dur="500"/>
                                        <p:tgtEl>
                                          <p:spTgt spid="28"/>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41"/>
                                        </p:tgtEl>
                                        <p:attrNameLst>
                                          <p:attrName>style.visibility</p:attrName>
                                        </p:attrNameLst>
                                      </p:cBhvr>
                                      <p:to>
                                        <p:strVal val="visible"/>
                                      </p:to>
                                    </p:set>
                                    <p:animEffect transition="in" filter="fade">
                                      <p:cBhvr>
                                        <p:cTn id="95" dur="500"/>
                                        <p:tgtEl>
                                          <p:spTgt spid="41"/>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42"/>
                                        </p:tgtEl>
                                        <p:attrNameLst>
                                          <p:attrName>style.visibility</p:attrName>
                                        </p:attrNameLst>
                                      </p:cBhvr>
                                      <p:to>
                                        <p:strVal val="visible"/>
                                      </p:to>
                                    </p:set>
                                    <p:animEffect transition="in" filter="fade">
                                      <p:cBhvr>
                                        <p:cTn id="99" dur="500"/>
                                        <p:tgtEl>
                                          <p:spTgt spid="42"/>
                                        </p:tgtEl>
                                      </p:cBhvr>
                                    </p:animEffect>
                                  </p:childTnLst>
                                </p:cTn>
                              </p:par>
                            </p:childTnLst>
                          </p:cTn>
                        </p:par>
                        <p:par>
                          <p:cTn id="100" fill="hold">
                            <p:stCondLst>
                              <p:cond delay="12000"/>
                            </p:stCondLst>
                            <p:childTnLst>
                              <p:par>
                                <p:cTn id="101" presetID="22" presetClass="entr" presetSubtype="8"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wipe(left)">
                                      <p:cBhvr>
                                        <p:cTn id="103" dur="500"/>
                                        <p:tgtEl>
                                          <p:spTgt spid="39"/>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40"/>
                                        </p:tgtEl>
                                        <p:attrNameLst>
                                          <p:attrName>style.visibility</p:attrName>
                                        </p:attrNameLst>
                                      </p:cBhvr>
                                      <p:to>
                                        <p:strVal val="visible"/>
                                      </p:to>
                                    </p:set>
                                    <p:animEffect transition="in" filter="wipe(left)">
                                      <p:cBhvr>
                                        <p:cTn id="107" dur="500"/>
                                        <p:tgtEl>
                                          <p:spTgt spid="40"/>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500"/>
                                        <p:tgtEl>
                                          <p:spTgt spid="47"/>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fade">
                                      <p:cBhvr>
                                        <p:cTn id="115" dur="500"/>
                                        <p:tgtEl>
                                          <p:spTgt spid="48"/>
                                        </p:tgtEl>
                                      </p:cBhvr>
                                    </p:animEffect>
                                  </p:childTnLst>
                                </p:cTn>
                              </p:par>
                            </p:childTnLst>
                          </p:cTn>
                        </p:par>
                        <p:par>
                          <p:cTn id="116" fill="hold">
                            <p:stCondLst>
                              <p:cond delay="14000"/>
                            </p:stCondLst>
                            <p:childTnLst>
                              <p:par>
                                <p:cTn id="117" presetID="22" presetClass="entr" presetSubtype="8" fill="hold" grpId="0" nodeType="afterEffect">
                                  <p:stCondLst>
                                    <p:cond delay="0"/>
                                  </p:stCondLst>
                                  <p:childTnLst>
                                    <p:set>
                                      <p:cBhvr>
                                        <p:cTn id="118" dur="1" fill="hold">
                                          <p:stCondLst>
                                            <p:cond delay="0"/>
                                          </p:stCondLst>
                                        </p:cTn>
                                        <p:tgtEl>
                                          <p:spTgt spid="45"/>
                                        </p:tgtEl>
                                        <p:attrNameLst>
                                          <p:attrName>style.visibility</p:attrName>
                                        </p:attrNameLst>
                                      </p:cBhvr>
                                      <p:to>
                                        <p:strVal val="visible"/>
                                      </p:to>
                                    </p:set>
                                    <p:animEffect transition="in" filter="wipe(left)">
                                      <p:cBhvr>
                                        <p:cTn id="119" dur="500"/>
                                        <p:tgtEl>
                                          <p:spTgt spid="45"/>
                                        </p:tgtEl>
                                      </p:cBhvr>
                                    </p:animEffect>
                                  </p:childTnLst>
                                </p:cTn>
                              </p:par>
                            </p:childTnLst>
                          </p:cTn>
                        </p:par>
                        <p:par>
                          <p:cTn id="120" fill="hold">
                            <p:stCondLst>
                              <p:cond delay="14500"/>
                            </p:stCondLst>
                            <p:childTnLst>
                              <p:par>
                                <p:cTn id="121" presetID="22" presetClass="entr" presetSubtype="8" fill="hold" grpId="0" nodeType="afterEffect">
                                  <p:stCondLst>
                                    <p:cond delay="0"/>
                                  </p:stCondLst>
                                  <p:childTnLst>
                                    <p:set>
                                      <p:cBhvr>
                                        <p:cTn id="122" dur="1" fill="hold">
                                          <p:stCondLst>
                                            <p:cond delay="0"/>
                                          </p:stCondLst>
                                        </p:cTn>
                                        <p:tgtEl>
                                          <p:spTgt spid="46"/>
                                        </p:tgtEl>
                                        <p:attrNameLst>
                                          <p:attrName>style.visibility</p:attrName>
                                        </p:attrNameLst>
                                      </p:cBhvr>
                                      <p:to>
                                        <p:strVal val="visible"/>
                                      </p:to>
                                    </p:set>
                                    <p:animEffect transition="in" filter="wipe(left)">
                                      <p:cBhvr>
                                        <p:cTn id="12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Graphic spid="8" grpId="0">
        <p:bldSub>
          <a:bldChart bld="series"/>
        </p:bldSub>
      </p:bldGraphic>
      <p:bldP spid="9" grpId="0"/>
      <p:bldP spid="11" grpId="0"/>
      <p:bldP spid="13" grpId="0"/>
      <p:bldP spid="15" grpId="0" animBg="1"/>
      <p:bldP spid="17" grpId="0" animBg="1"/>
      <p:bldP spid="19" grpId="0"/>
      <p:bldP spid="21" grpId="0" animBg="1"/>
      <p:bldP spid="23" grpId="0" animBg="1"/>
      <p:bldP spid="26" grpId="0"/>
      <p:bldP spid="28" grpId="0"/>
      <p:bldP spid="41" grpId="0" animBg="1"/>
      <p:bldP spid="42" grpId="0" animBg="1"/>
      <p:bldP spid="39" grpId="0"/>
      <p:bldP spid="40" grpId="0"/>
      <p:bldP spid="47" grpId="0" animBg="1"/>
      <p:bldP spid="48" grpId="0" animBg="1"/>
      <p:bldP spid="45" grpId="0"/>
      <p:bldP spid="46" grpId="0"/>
      <p:bldP spid="54" grpId="0" animBg="1"/>
      <p:bldP spid="58" grpId="0" animBg="1"/>
      <p:bldP spid="62" grpId="0" animBg="1"/>
      <p:bldP spid="68" grpId="0" animBg="1"/>
      <p:bldP spid="70" grpId="0" animBg="1"/>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Group 72">
            <a:extLst>
              <a:ext uri="{FF2B5EF4-FFF2-40B4-BE49-F238E27FC236}">
                <a16:creationId xmlns:a16="http://schemas.microsoft.com/office/drawing/2014/main" id="{B596E33D-6070-4D14-B007-0182B7629EF3}"/>
              </a:ext>
            </a:extLst>
          </p:cNvPr>
          <p:cNvGrpSpPr/>
          <p:nvPr/>
        </p:nvGrpSpPr>
        <p:grpSpPr>
          <a:xfrm>
            <a:off x="537276" y="2166506"/>
            <a:ext cx="1205544" cy="1143447"/>
            <a:chOff x="716461" y="1745455"/>
            <a:chExt cx="1607601" cy="1524795"/>
          </a:xfrm>
        </p:grpSpPr>
        <p:sp>
          <p:nvSpPr>
            <p:cNvPr id="2" name="Oval 1">
              <a:extLst>
                <a:ext uri="{FF2B5EF4-FFF2-40B4-BE49-F238E27FC236}">
                  <a16:creationId xmlns:a16="http://schemas.microsoft.com/office/drawing/2014/main" id="{8A7EB675-C727-4B91-9798-6D3A370A9380}"/>
                </a:ext>
              </a:extLst>
            </p:cNvPr>
            <p:cNvSpPr/>
            <p:nvPr/>
          </p:nvSpPr>
          <p:spPr>
            <a:xfrm>
              <a:off x="955664" y="1943255"/>
              <a:ext cx="1129195" cy="1129195"/>
            </a:xfrm>
            <a:prstGeom prst="ellipse">
              <a:avLst/>
            </a:prstGeom>
            <a:noFill/>
            <a:ln w="254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8" name="Chart 7">
              <a:extLst>
                <a:ext uri="{FF2B5EF4-FFF2-40B4-BE49-F238E27FC236}">
                  <a16:creationId xmlns:a16="http://schemas.microsoft.com/office/drawing/2014/main" id="{36C277F5-966A-49D9-BF74-3B20091F62B0}"/>
                </a:ext>
              </a:extLst>
            </p:cNvPr>
            <p:cNvGraphicFramePr/>
            <p:nvPr>
              <p:extLst>
                <p:ext uri="{D42A27DB-BD31-4B8C-83A1-F6EECF244321}">
                  <p14:modId xmlns:p14="http://schemas.microsoft.com/office/powerpoint/2010/main" val="731326308"/>
                </p:ext>
              </p:extLst>
            </p:nvPr>
          </p:nvGraphicFramePr>
          <p:xfrm>
            <a:off x="716461" y="1745455"/>
            <a:ext cx="1607601" cy="1524795"/>
          </p:xfrm>
          <a:graphic>
            <a:graphicData uri="http://schemas.openxmlformats.org/drawingml/2006/chart">
              <c:chart xmlns:c="http://schemas.openxmlformats.org/drawingml/2006/chart" xmlns:r="http://schemas.openxmlformats.org/officeDocument/2006/relationships" r:id="rId2"/>
            </a:graphicData>
          </a:graphic>
        </p:graphicFrame>
      </p:grpSp>
      <p:grpSp>
        <p:nvGrpSpPr>
          <p:cNvPr id="74" name="Group 73">
            <a:extLst>
              <a:ext uri="{FF2B5EF4-FFF2-40B4-BE49-F238E27FC236}">
                <a16:creationId xmlns:a16="http://schemas.microsoft.com/office/drawing/2014/main" id="{7B926250-BB4B-42A8-9FE7-5C1E3D8DAF64}"/>
              </a:ext>
            </a:extLst>
          </p:cNvPr>
          <p:cNvGrpSpPr/>
          <p:nvPr/>
        </p:nvGrpSpPr>
        <p:grpSpPr>
          <a:xfrm>
            <a:off x="3269140" y="2166506"/>
            <a:ext cx="1205544" cy="1143447"/>
            <a:chOff x="4359421" y="1745455"/>
            <a:chExt cx="1607601" cy="1524795"/>
          </a:xfrm>
        </p:grpSpPr>
        <p:sp>
          <p:nvSpPr>
            <p:cNvPr id="4" name="Oval 3">
              <a:extLst>
                <a:ext uri="{FF2B5EF4-FFF2-40B4-BE49-F238E27FC236}">
                  <a16:creationId xmlns:a16="http://schemas.microsoft.com/office/drawing/2014/main" id="{7DEE93C4-4CE5-4DEA-B13E-0ABB1E61FA46}"/>
                </a:ext>
              </a:extLst>
            </p:cNvPr>
            <p:cNvSpPr/>
            <p:nvPr/>
          </p:nvSpPr>
          <p:spPr>
            <a:xfrm>
              <a:off x="4598624" y="1943255"/>
              <a:ext cx="1129195" cy="1129195"/>
            </a:xfrm>
            <a:prstGeom prst="ellipse">
              <a:avLst/>
            </a:prstGeom>
            <a:noFill/>
            <a:ln w="2540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9" name="Chart 8">
              <a:extLst>
                <a:ext uri="{FF2B5EF4-FFF2-40B4-BE49-F238E27FC236}">
                  <a16:creationId xmlns:a16="http://schemas.microsoft.com/office/drawing/2014/main" id="{27FAC98A-ACD8-43C8-ACA9-26FCFCC5FDC8}"/>
                </a:ext>
              </a:extLst>
            </p:cNvPr>
            <p:cNvGraphicFramePr/>
            <p:nvPr>
              <p:extLst>
                <p:ext uri="{D42A27DB-BD31-4B8C-83A1-F6EECF244321}">
                  <p14:modId xmlns:p14="http://schemas.microsoft.com/office/powerpoint/2010/main" val="583315328"/>
                </p:ext>
              </p:extLst>
            </p:nvPr>
          </p:nvGraphicFramePr>
          <p:xfrm>
            <a:off x="4359421" y="1745455"/>
            <a:ext cx="1607601" cy="1524795"/>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75" name="Group 74">
            <a:extLst>
              <a:ext uri="{FF2B5EF4-FFF2-40B4-BE49-F238E27FC236}">
                <a16:creationId xmlns:a16="http://schemas.microsoft.com/office/drawing/2014/main" id="{93B543A3-8840-43FA-A603-818F6987C2FB}"/>
              </a:ext>
            </a:extLst>
          </p:cNvPr>
          <p:cNvGrpSpPr/>
          <p:nvPr/>
        </p:nvGrpSpPr>
        <p:grpSpPr>
          <a:xfrm>
            <a:off x="6014014" y="2166506"/>
            <a:ext cx="1205544" cy="1143447"/>
            <a:chOff x="8019729" y="1745455"/>
            <a:chExt cx="1607601" cy="1524795"/>
          </a:xfrm>
        </p:grpSpPr>
        <p:sp>
          <p:nvSpPr>
            <p:cNvPr id="6" name="Oval 5">
              <a:extLst>
                <a:ext uri="{FF2B5EF4-FFF2-40B4-BE49-F238E27FC236}">
                  <a16:creationId xmlns:a16="http://schemas.microsoft.com/office/drawing/2014/main" id="{75AEF436-13B0-414D-8E20-9A69D54A9778}"/>
                </a:ext>
              </a:extLst>
            </p:cNvPr>
            <p:cNvSpPr/>
            <p:nvPr/>
          </p:nvSpPr>
          <p:spPr>
            <a:xfrm>
              <a:off x="8258932" y="1943255"/>
              <a:ext cx="1129195" cy="1129195"/>
            </a:xfrm>
            <a:prstGeom prst="ellipse">
              <a:avLst/>
            </a:prstGeom>
            <a:noFill/>
            <a:ln w="254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10" name="Chart 9">
              <a:extLst>
                <a:ext uri="{FF2B5EF4-FFF2-40B4-BE49-F238E27FC236}">
                  <a16:creationId xmlns:a16="http://schemas.microsoft.com/office/drawing/2014/main" id="{FA91718D-B8DA-4E27-B041-9AC9A4954C9C}"/>
                </a:ext>
              </a:extLst>
            </p:cNvPr>
            <p:cNvGraphicFramePr/>
            <p:nvPr>
              <p:extLst>
                <p:ext uri="{D42A27DB-BD31-4B8C-83A1-F6EECF244321}">
                  <p14:modId xmlns:p14="http://schemas.microsoft.com/office/powerpoint/2010/main" val="3709082742"/>
                </p:ext>
              </p:extLst>
            </p:nvPr>
          </p:nvGraphicFramePr>
          <p:xfrm>
            <a:off x="8019729" y="1745455"/>
            <a:ext cx="1607601" cy="1524795"/>
          </p:xfrm>
          <a:graphic>
            <a:graphicData uri="http://schemas.openxmlformats.org/drawingml/2006/chart">
              <c:chart xmlns:c="http://schemas.openxmlformats.org/drawingml/2006/chart" xmlns:r="http://schemas.openxmlformats.org/officeDocument/2006/relationships" r:id="rId4"/>
            </a:graphicData>
          </a:graphic>
        </p:graphicFrame>
      </p:grpSp>
      <p:grpSp>
        <p:nvGrpSpPr>
          <p:cNvPr id="79" name="Group 78">
            <a:extLst>
              <a:ext uri="{FF2B5EF4-FFF2-40B4-BE49-F238E27FC236}">
                <a16:creationId xmlns:a16="http://schemas.microsoft.com/office/drawing/2014/main" id="{620BC2CD-E798-425F-BC3F-61708E98A2EE}"/>
              </a:ext>
            </a:extLst>
          </p:cNvPr>
          <p:cNvGrpSpPr/>
          <p:nvPr/>
        </p:nvGrpSpPr>
        <p:grpSpPr>
          <a:xfrm>
            <a:off x="6014014" y="3666498"/>
            <a:ext cx="1205544" cy="1143447"/>
            <a:chOff x="8019729" y="3745705"/>
            <a:chExt cx="1607601" cy="1524795"/>
          </a:xfrm>
        </p:grpSpPr>
        <p:sp>
          <p:nvSpPr>
            <p:cNvPr id="5" name="Oval 4">
              <a:extLst>
                <a:ext uri="{FF2B5EF4-FFF2-40B4-BE49-F238E27FC236}">
                  <a16:creationId xmlns:a16="http://schemas.microsoft.com/office/drawing/2014/main" id="{BB9445F0-DE13-4E7C-84B7-8CC38308FBCD}"/>
                </a:ext>
              </a:extLst>
            </p:cNvPr>
            <p:cNvSpPr/>
            <p:nvPr/>
          </p:nvSpPr>
          <p:spPr>
            <a:xfrm>
              <a:off x="8258932" y="3943505"/>
              <a:ext cx="1129195" cy="1129195"/>
            </a:xfrm>
            <a:prstGeom prst="ellipse">
              <a:avLst/>
            </a:prstGeom>
            <a:noFill/>
            <a:ln w="2540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11" name="Chart 10">
              <a:extLst>
                <a:ext uri="{FF2B5EF4-FFF2-40B4-BE49-F238E27FC236}">
                  <a16:creationId xmlns:a16="http://schemas.microsoft.com/office/drawing/2014/main" id="{19B74DDB-5F4A-4589-AFAE-4586A86C2BA8}"/>
                </a:ext>
              </a:extLst>
            </p:cNvPr>
            <p:cNvGraphicFramePr/>
            <p:nvPr>
              <p:extLst>
                <p:ext uri="{D42A27DB-BD31-4B8C-83A1-F6EECF244321}">
                  <p14:modId xmlns:p14="http://schemas.microsoft.com/office/powerpoint/2010/main" val="3419800468"/>
                </p:ext>
              </p:extLst>
            </p:nvPr>
          </p:nvGraphicFramePr>
          <p:xfrm>
            <a:off x="8019729" y="3745705"/>
            <a:ext cx="1607601" cy="1524795"/>
          </p:xfrm>
          <a:graphic>
            <a:graphicData uri="http://schemas.openxmlformats.org/drawingml/2006/chart">
              <c:chart xmlns:c="http://schemas.openxmlformats.org/drawingml/2006/chart" xmlns:r="http://schemas.openxmlformats.org/officeDocument/2006/relationships" r:id="rId5"/>
            </a:graphicData>
          </a:graphic>
        </p:graphicFrame>
      </p:grpSp>
      <p:grpSp>
        <p:nvGrpSpPr>
          <p:cNvPr id="76" name="Group 75">
            <a:extLst>
              <a:ext uri="{FF2B5EF4-FFF2-40B4-BE49-F238E27FC236}">
                <a16:creationId xmlns:a16="http://schemas.microsoft.com/office/drawing/2014/main" id="{7792E96A-9C9E-4C47-80CB-E9244EDA854E}"/>
              </a:ext>
            </a:extLst>
          </p:cNvPr>
          <p:cNvGrpSpPr/>
          <p:nvPr/>
        </p:nvGrpSpPr>
        <p:grpSpPr>
          <a:xfrm>
            <a:off x="537276" y="3666498"/>
            <a:ext cx="1205544" cy="1143447"/>
            <a:chOff x="716461" y="3745705"/>
            <a:chExt cx="1607601" cy="1524795"/>
          </a:xfrm>
        </p:grpSpPr>
        <p:sp>
          <p:nvSpPr>
            <p:cNvPr id="7" name="Oval 6">
              <a:extLst>
                <a:ext uri="{FF2B5EF4-FFF2-40B4-BE49-F238E27FC236}">
                  <a16:creationId xmlns:a16="http://schemas.microsoft.com/office/drawing/2014/main" id="{2CA243E1-629D-4947-B3C8-C27810396F67}"/>
                </a:ext>
              </a:extLst>
            </p:cNvPr>
            <p:cNvSpPr/>
            <p:nvPr/>
          </p:nvSpPr>
          <p:spPr>
            <a:xfrm>
              <a:off x="955664" y="3943505"/>
              <a:ext cx="1129195" cy="1129195"/>
            </a:xfrm>
            <a:prstGeom prst="ellipse">
              <a:avLst/>
            </a:prstGeom>
            <a:noFill/>
            <a:ln w="254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12" name="Chart 11">
              <a:extLst>
                <a:ext uri="{FF2B5EF4-FFF2-40B4-BE49-F238E27FC236}">
                  <a16:creationId xmlns:a16="http://schemas.microsoft.com/office/drawing/2014/main" id="{471A0272-FC67-4043-A7E7-F6795BE4BDCB}"/>
                </a:ext>
              </a:extLst>
            </p:cNvPr>
            <p:cNvGraphicFramePr/>
            <p:nvPr>
              <p:extLst>
                <p:ext uri="{D42A27DB-BD31-4B8C-83A1-F6EECF244321}">
                  <p14:modId xmlns:p14="http://schemas.microsoft.com/office/powerpoint/2010/main" val="2198618744"/>
                </p:ext>
              </p:extLst>
            </p:nvPr>
          </p:nvGraphicFramePr>
          <p:xfrm>
            <a:off x="716461" y="3745705"/>
            <a:ext cx="1607601" cy="1524795"/>
          </p:xfrm>
          <a:graphic>
            <a:graphicData uri="http://schemas.openxmlformats.org/drawingml/2006/chart">
              <c:chart xmlns:c="http://schemas.openxmlformats.org/drawingml/2006/chart" xmlns:r="http://schemas.openxmlformats.org/officeDocument/2006/relationships" r:id="rId6"/>
            </a:graphicData>
          </a:graphic>
        </p:graphicFrame>
      </p:grpSp>
      <p:grpSp>
        <p:nvGrpSpPr>
          <p:cNvPr id="78" name="Group 77">
            <a:extLst>
              <a:ext uri="{FF2B5EF4-FFF2-40B4-BE49-F238E27FC236}">
                <a16:creationId xmlns:a16="http://schemas.microsoft.com/office/drawing/2014/main" id="{697080C7-162A-457C-8906-5E5FF1D9B150}"/>
              </a:ext>
            </a:extLst>
          </p:cNvPr>
          <p:cNvGrpSpPr/>
          <p:nvPr/>
        </p:nvGrpSpPr>
        <p:grpSpPr>
          <a:xfrm>
            <a:off x="3269140" y="3666498"/>
            <a:ext cx="1205544" cy="1143447"/>
            <a:chOff x="4359421" y="3745705"/>
            <a:chExt cx="1607601" cy="1524795"/>
          </a:xfrm>
        </p:grpSpPr>
        <p:sp>
          <p:nvSpPr>
            <p:cNvPr id="3" name="Oval 2">
              <a:extLst>
                <a:ext uri="{FF2B5EF4-FFF2-40B4-BE49-F238E27FC236}">
                  <a16:creationId xmlns:a16="http://schemas.microsoft.com/office/drawing/2014/main" id="{ED2E6C5B-7A84-4272-80E7-356F9C347A22}"/>
                </a:ext>
              </a:extLst>
            </p:cNvPr>
            <p:cNvSpPr/>
            <p:nvPr/>
          </p:nvSpPr>
          <p:spPr>
            <a:xfrm>
              <a:off x="4598624" y="3943505"/>
              <a:ext cx="1129195" cy="1129195"/>
            </a:xfrm>
            <a:prstGeom prst="ellipse">
              <a:avLst/>
            </a:prstGeom>
            <a:noFill/>
            <a:ln w="254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13" name="Chart 12">
              <a:extLst>
                <a:ext uri="{FF2B5EF4-FFF2-40B4-BE49-F238E27FC236}">
                  <a16:creationId xmlns:a16="http://schemas.microsoft.com/office/drawing/2014/main" id="{0701F53E-6EEE-473C-9FDE-3217C40056DB}"/>
                </a:ext>
              </a:extLst>
            </p:cNvPr>
            <p:cNvGraphicFramePr/>
            <p:nvPr>
              <p:extLst>
                <p:ext uri="{D42A27DB-BD31-4B8C-83A1-F6EECF244321}">
                  <p14:modId xmlns:p14="http://schemas.microsoft.com/office/powerpoint/2010/main" val="3000272190"/>
                </p:ext>
              </p:extLst>
            </p:nvPr>
          </p:nvGraphicFramePr>
          <p:xfrm>
            <a:off x="4359421" y="3745705"/>
            <a:ext cx="1607601" cy="1524795"/>
          </p:xfrm>
          <a:graphic>
            <a:graphicData uri="http://schemas.openxmlformats.org/drawingml/2006/chart">
              <c:chart xmlns:c="http://schemas.openxmlformats.org/drawingml/2006/chart" xmlns:r="http://schemas.openxmlformats.org/officeDocument/2006/relationships" r:id="rId7"/>
            </a:graphicData>
          </a:graphic>
        </p:graphicFrame>
      </p:grpSp>
      <p:sp>
        <p:nvSpPr>
          <p:cNvPr id="14" name="TextBox 13">
            <a:extLst>
              <a:ext uri="{FF2B5EF4-FFF2-40B4-BE49-F238E27FC236}">
                <a16:creationId xmlns:a16="http://schemas.microsoft.com/office/drawing/2014/main" id="{4A24D933-5F87-4ACF-82F3-FF6ACB0792DF}"/>
              </a:ext>
            </a:extLst>
          </p:cNvPr>
          <p:cNvSpPr txBox="1"/>
          <p:nvPr/>
        </p:nvSpPr>
        <p:spPr>
          <a:xfrm>
            <a:off x="1606523" y="2313408"/>
            <a:ext cx="623889" cy="253916"/>
          </a:xfrm>
          <a:prstGeom prst="rect">
            <a:avLst/>
          </a:prstGeom>
          <a:noFill/>
        </p:spPr>
        <p:txBody>
          <a:bodyPr wrap="none" rtlCol="0">
            <a:spAutoFit/>
          </a:bodyPr>
          <a:lstStyle/>
          <a:p>
            <a:r>
              <a:rPr lang="en-US" sz="1050" b="1">
                <a:latin typeface="+mj-lt"/>
              </a:rPr>
              <a:t>Design</a:t>
            </a:r>
            <a:endParaRPr lang="id-ID" sz="1050" b="1" dirty="0">
              <a:latin typeface="+mj-lt"/>
            </a:endParaRPr>
          </a:p>
        </p:txBody>
      </p:sp>
      <p:sp>
        <p:nvSpPr>
          <p:cNvPr id="15" name="TextBox 14">
            <a:extLst>
              <a:ext uri="{FF2B5EF4-FFF2-40B4-BE49-F238E27FC236}">
                <a16:creationId xmlns:a16="http://schemas.microsoft.com/office/drawing/2014/main" id="{04630F06-ABBF-45DE-BF12-7E59B3CE563B}"/>
              </a:ext>
            </a:extLst>
          </p:cNvPr>
          <p:cNvSpPr txBox="1"/>
          <p:nvPr/>
        </p:nvSpPr>
        <p:spPr>
          <a:xfrm>
            <a:off x="1606523" y="2470644"/>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Lorem Ipsum is not simply random text.</a:t>
            </a:r>
            <a:endParaRPr lang="en-US" sz="900" b="1" dirty="0">
              <a:latin typeface="Signika Negative" pitchFamily="2" charset="0"/>
            </a:endParaRPr>
          </a:p>
        </p:txBody>
      </p:sp>
      <p:sp>
        <p:nvSpPr>
          <p:cNvPr id="16" name="TextBox 15">
            <a:extLst>
              <a:ext uri="{FF2B5EF4-FFF2-40B4-BE49-F238E27FC236}">
                <a16:creationId xmlns:a16="http://schemas.microsoft.com/office/drawing/2014/main" id="{510439D9-AB0B-45E4-8F71-12960A5B87B5}"/>
              </a:ext>
            </a:extLst>
          </p:cNvPr>
          <p:cNvSpPr txBox="1"/>
          <p:nvPr/>
        </p:nvSpPr>
        <p:spPr>
          <a:xfrm>
            <a:off x="1606523" y="3814829"/>
            <a:ext cx="856325" cy="253916"/>
          </a:xfrm>
          <a:prstGeom prst="rect">
            <a:avLst/>
          </a:prstGeom>
          <a:noFill/>
        </p:spPr>
        <p:txBody>
          <a:bodyPr wrap="none" rtlCol="0">
            <a:spAutoFit/>
          </a:bodyPr>
          <a:lstStyle/>
          <a:p>
            <a:r>
              <a:rPr lang="en-US" sz="1050" b="1">
                <a:latin typeface="+mj-lt"/>
              </a:rPr>
              <a:t>Promotion</a:t>
            </a:r>
            <a:endParaRPr lang="id-ID" sz="1050" b="1" dirty="0">
              <a:latin typeface="+mj-lt"/>
            </a:endParaRPr>
          </a:p>
        </p:txBody>
      </p:sp>
      <p:sp>
        <p:nvSpPr>
          <p:cNvPr id="17" name="TextBox 16">
            <a:extLst>
              <a:ext uri="{FF2B5EF4-FFF2-40B4-BE49-F238E27FC236}">
                <a16:creationId xmlns:a16="http://schemas.microsoft.com/office/drawing/2014/main" id="{C753A158-C88C-452D-BEF9-4E0DFB438D6F}"/>
              </a:ext>
            </a:extLst>
          </p:cNvPr>
          <p:cNvSpPr txBox="1"/>
          <p:nvPr/>
        </p:nvSpPr>
        <p:spPr>
          <a:xfrm>
            <a:off x="1606523" y="3969207"/>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a:t>
            </a:r>
            <a:r>
              <a:rPr lang="en-US" sz="900" dirty="0" err="1"/>
              <a:t>Lorem</a:t>
            </a:r>
            <a:r>
              <a:rPr lang="en-US" sz="900" dirty="0"/>
              <a:t> </a:t>
            </a:r>
            <a:r>
              <a:rPr lang="en-US" sz="900" dirty="0" err="1"/>
              <a:t>Ipsum</a:t>
            </a:r>
            <a:r>
              <a:rPr lang="en-US" sz="900" dirty="0"/>
              <a:t> is not simply random text.</a:t>
            </a:r>
            <a:endParaRPr lang="en-US" sz="900" b="1" dirty="0">
              <a:latin typeface="Signika Negative" pitchFamily="2" charset="0"/>
            </a:endParaRPr>
          </a:p>
        </p:txBody>
      </p:sp>
      <p:sp>
        <p:nvSpPr>
          <p:cNvPr id="18" name="TextBox 17">
            <a:extLst>
              <a:ext uri="{FF2B5EF4-FFF2-40B4-BE49-F238E27FC236}">
                <a16:creationId xmlns:a16="http://schemas.microsoft.com/office/drawing/2014/main" id="{3AF557B5-B38B-4F31-92D6-0CEFA67FC8D8}"/>
              </a:ext>
            </a:extLst>
          </p:cNvPr>
          <p:cNvSpPr txBox="1"/>
          <p:nvPr/>
        </p:nvSpPr>
        <p:spPr>
          <a:xfrm>
            <a:off x="4337937" y="2313408"/>
            <a:ext cx="652743" cy="253916"/>
          </a:xfrm>
          <a:prstGeom prst="rect">
            <a:avLst/>
          </a:prstGeom>
          <a:noFill/>
        </p:spPr>
        <p:txBody>
          <a:bodyPr wrap="none" rtlCol="0">
            <a:spAutoFit/>
          </a:bodyPr>
          <a:lstStyle/>
          <a:p>
            <a:r>
              <a:rPr lang="en-US" sz="1050" b="1">
                <a:latin typeface="+mj-lt"/>
              </a:rPr>
              <a:t>Quality</a:t>
            </a:r>
            <a:endParaRPr lang="id-ID" sz="1050" b="1" dirty="0">
              <a:latin typeface="+mj-lt"/>
            </a:endParaRPr>
          </a:p>
        </p:txBody>
      </p:sp>
      <p:sp>
        <p:nvSpPr>
          <p:cNvPr id="19" name="TextBox 18">
            <a:extLst>
              <a:ext uri="{FF2B5EF4-FFF2-40B4-BE49-F238E27FC236}">
                <a16:creationId xmlns:a16="http://schemas.microsoft.com/office/drawing/2014/main" id="{3BB3B116-6A91-40D1-A3BF-4D80E90DB522}"/>
              </a:ext>
            </a:extLst>
          </p:cNvPr>
          <p:cNvSpPr txBox="1"/>
          <p:nvPr/>
        </p:nvSpPr>
        <p:spPr>
          <a:xfrm>
            <a:off x="4337938" y="2470644"/>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Lorem Ipsum is not simply random text.</a:t>
            </a:r>
            <a:endParaRPr lang="en-US" sz="900" b="1" dirty="0">
              <a:latin typeface="Signika Negative" pitchFamily="2" charset="0"/>
            </a:endParaRPr>
          </a:p>
        </p:txBody>
      </p:sp>
      <p:sp>
        <p:nvSpPr>
          <p:cNvPr id="20" name="TextBox 19">
            <a:extLst>
              <a:ext uri="{FF2B5EF4-FFF2-40B4-BE49-F238E27FC236}">
                <a16:creationId xmlns:a16="http://schemas.microsoft.com/office/drawing/2014/main" id="{E5DB1300-D813-4FDE-A099-4E761A7D59D8}"/>
              </a:ext>
            </a:extLst>
          </p:cNvPr>
          <p:cNvSpPr txBox="1"/>
          <p:nvPr/>
        </p:nvSpPr>
        <p:spPr>
          <a:xfrm>
            <a:off x="4337937" y="3814829"/>
            <a:ext cx="849913" cy="253916"/>
          </a:xfrm>
          <a:prstGeom prst="rect">
            <a:avLst/>
          </a:prstGeom>
          <a:noFill/>
        </p:spPr>
        <p:txBody>
          <a:bodyPr wrap="none" rtlCol="0">
            <a:spAutoFit/>
          </a:bodyPr>
          <a:lstStyle/>
          <a:p>
            <a:r>
              <a:rPr lang="en-US" sz="1050" b="1" dirty="0">
                <a:latin typeface="+mj-lt"/>
              </a:rPr>
              <a:t>Marketing</a:t>
            </a:r>
            <a:endParaRPr lang="id-ID" sz="1050" b="1" dirty="0">
              <a:latin typeface="+mj-lt"/>
            </a:endParaRPr>
          </a:p>
        </p:txBody>
      </p:sp>
      <p:sp>
        <p:nvSpPr>
          <p:cNvPr id="21" name="TextBox 20">
            <a:extLst>
              <a:ext uri="{FF2B5EF4-FFF2-40B4-BE49-F238E27FC236}">
                <a16:creationId xmlns:a16="http://schemas.microsoft.com/office/drawing/2014/main" id="{B4BB3CA9-D685-4726-8123-22A1C1DDD8CB}"/>
              </a:ext>
            </a:extLst>
          </p:cNvPr>
          <p:cNvSpPr txBox="1"/>
          <p:nvPr/>
        </p:nvSpPr>
        <p:spPr>
          <a:xfrm>
            <a:off x="4337938" y="3969207"/>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a:t>
            </a:r>
            <a:r>
              <a:rPr lang="en-US" sz="900" dirty="0" err="1"/>
              <a:t>Lorem</a:t>
            </a:r>
            <a:r>
              <a:rPr lang="en-US" sz="900" dirty="0"/>
              <a:t> </a:t>
            </a:r>
            <a:r>
              <a:rPr lang="en-US" sz="900" dirty="0" err="1"/>
              <a:t>Ipsum</a:t>
            </a:r>
            <a:r>
              <a:rPr lang="en-US" sz="900" dirty="0"/>
              <a:t> is not simply random text.</a:t>
            </a:r>
            <a:endParaRPr lang="en-US" sz="900" b="1" dirty="0">
              <a:latin typeface="Signika Negative" pitchFamily="2" charset="0"/>
            </a:endParaRPr>
          </a:p>
        </p:txBody>
      </p:sp>
      <p:sp>
        <p:nvSpPr>
          <p:cNvPr id="22" name="TextBox 21">
            <a:extLst>
              <a:ext uri="{FF2B5EF4-FFF2-40B4-BE49-F238E27FC236}">
                <a16:creationId xmlns:a16="http://schemas.microsoft.com/office/drawing/2014/main" id="{98F9BFB5-17FB-444F-BAC4-2A4ABFA24236}"/>
              </a:ext>
            </a:extLst>
          </p:cNvPr>
          <p:cNvSpPr txBox="1"/>
          <p:nvPr/>
        </p:nvSpPr>
        <p:spPr>
          <a:xfrm>
            <a:off x="7083830" y="2313408"/>
            <a:ext cx="538930" cy="253916"/>
          </a:xfrm>
          <a:prstGeom prst="rect">
            <a:avLst/>
          </a:prstGeom>
          <a:noFill/>
        </p:spPr>
        <p:txBody>
          <a:bodyPr wrap="none" rtlCol="0">
            <a:spAutoFit/>
          </a:bodyPr>
          <a:lstStyle/>
          <a:p>
            <a:r>
              <a:rPr lang="en-US" sz="1050" b="1">
                <a:latin typeface="+mj-lt"/>
              </a:rPr>
              <a:t>Taste</a:t>
            </a:r>
            <a:endParaRPr lang="id-ID" sz="1050" b="1" dirty="0">
              <a:latin typeface="+mj-lt"/>
            </a:endParaRPr>
          </a:p>
        </p:txBody>
      </p:sp>
      <p:sp>
        <p:nvSpPr>
          <p:cNvPr id="23" name="TextBox 22">
            <a:extLst>
              <a:ext uri="{FF2B5EF4-FFF2-40B4-BE49-F238E27FC236}">
                <a16:creationId xmlns:a16="http://schemas.microsoft.com/office/drawing/2014/main" id="{6DCBCA37-55A8-4F2B-A8FB-D1E679027F34}"/>
              </a:ext>
            </a:extLst>
          </p:cNvPr>
          <p:cNvSpPr txBox="1"/>
          <p:nvPr/>
        </p:nvSpPr>
        <p:spPr>
          <a:xfrm>
            <a:off x="7083831" y="2470644"/>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Lorem Ipsum is not simply random text.</a:t>
            </a:r>
            <a:endParaRPr lang="en-US" sz="900" b="1" dirty="0">
              <a:latin typeface="Signika Negative" pitchFamily="2" charset="0"/>
            </a:endParaRPr>
          </a:p>
        </p:txBody>
      </p:sp>
      <p:sp>
        <p:nvSpPr>
          <p:cNvPr id="24" name="TextBox 23">
            <a:extLst>
              <a:ext uri="{FF2B5EF4-FFF2-40B4-BE49-F238E27FC236}">
                <a16:creationId xmlns:a16="http://schemas.microsoft.com/office/drawing/2014/main" id="{6ED4DC31-1483-4C48-B9E1-3158DC6900EC}"/>
              </a:ext>
            </a:extLst>
          </p:cNvPr>
          <p:cNvSpPr txBox="1"/>
          <p:nvPr/>
        </p:nvSpPr>
        <p:spPr>
          <a:xfrm>
            <a:off x="7083831" y="3814829"/>
            <a:ext cx="942887" cy="253916"/>
          </a:xfrm>
          <a:prstGeom prst="rect">
            <a:avLst/>
          </a:prstGeom>
          <a:noFill/>
        </p:spPr>
        <p:txBody>
          <a:bodyPr wrap="none" rtlCol="0">
            <a:spAutoFit/>
          </a:bodyPr>
          <a:lstStyle/>
          <a:p>
            <a:r>
              <a:rPr lang="en-US" sz="1050" b="1">
                <a:latin typeface="+mj-lt"/>
              </a:rPr>
              <a:t>Partnership</a:t>
            </a:r>
            <a:endParaRPr lang="id-ID" sz="1050" b="1" dirty="0">
              <a:latin typeface="+mj-lt"/>
            </a:endParaRPr>
          </a:p>
        </p:txBody>
      </p:sp>
      <p:sp>
        <p:nvSpPr>
          <p:cNvPr id="25" name="TextBox 24">
            <a:extLst>
              <a:ext uri="{FF2B5EF4-FFF2-40B4-BE49-F238E27FC236}">
                <a16:creationId xmlns:a16="http://schemas.microsoft.com/office/drawing/2014/main" id="{FA2EDCCA-5ACC-4364-8F2B-21BD4D17476B}"/>
              </a:ext>
            </a:extLst>
          </p:cNvPr>
          <p:cNvSpPr txBox="1"/>
          <p:nvPr/>
        </p:nvSpPr>
        <p:spPr>
          <a:xfrm>
            <a:off x="7083831" y="3969207"/>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a:t>
            </a:r>
            <a:r>
              <a:rPr lang="en-US" sz="900" dirty="0" err="1"/>
              <a:t>Lorem</a:t>
            </a:r>
            <a:r>
              <a:rPr lang="en-US" sz="900" dirty="0"/>
              <a:t> </a:t>
            </a:r>
            <a:r>
              <a:rPr lang="en-US" sz="900" dirty="0" err="1"/>
              <a:t>Ipsum</a:t>
            </a:r>
            <a:r>
              <a:rPr lang="en-US" sz="900" dirty="0"/>
              <a:t> is not simply random text.</a:t>
            </a:r>
            <a:endParaRPr lang="en-US" sz="900" b="1" dirty="0">
              <a:latin typeface="Signika Negative" pitchFamily="2" charset="0"/>
            </a:endParaRPr>
          </a:p>
        </p:txBody>
      </p:sp>
      <p:cxnSp>
        <p:nvCxnSpPr>
          <p:cNvPr id="26" name="Straight Connector 25">
            <a:extLst>
              <a:ext uri="{FF2B5EF4-FFF2-40B4-BE49-F238E27FC236}">
                <a16:creationId xmlns:a16="http://schemas.microsoft.com/office/drawing/2014/main" id="{1DFA1C03-E284-4E9C-A953-F4313902E8E8}"/>
              </a:ext>
            </a:extLst>
          </p:cNvPr>
          <p:cNvCxnSpPr/>
          <p:nvPr/>
        </p:nvCxnSpPr>
        <p:spPr>
          <a:xfrm>
            <a:off x="479997" y="3488225"/>
            <a:ext cx="8272336" cy="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03CCB1A-0E24-47EB-A0E0-1119EABEE8C8}"/>
              </a:ext>
            </a:extLst>
          </p:cNvPr>
          <p:cNvCxnSpPr/>
          <p:nvPr/>
        </p:nvCxnSpPr>
        <p:spPr>
          <a:xfrm flipV="1">
            <a:off x="3250458" y="2254242"/>
            <a:ext cx="0" cy="248367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D0F535B-4630-4E53-8BC9-963FD5E8773E}"/>
              </a:ext>
            </a:extLst>
          </p:cNvPr>
          <p:cNvCxnSpPr/>
          <p:nvPr/>
        </p:nvCxnSpPr>
        <p:spPr>
          <a:xfrm flipV="1">
            <a:off x="6010444" y="2254242"/>
            <a:ext cx="0" cy="248367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9" name="TextBox 34">
            <a:extLst>
              <a:ext uri="{FF2B5EF4-FFF2-40B4-BE49-F238E27FC236}">
                <a16:creationId xmlns:a16="http://schemas.microsoft.com/office/drawing/2014/main" id="{A9C063CE-6999-4EBC-9103-3F6356BBE62A}"/>
              </a:ext>
            </a:extLst>
          </p:cNvPr>
          <p:cNvSpPr txBox="1"/>
          <p:nvPr/>
        </p:nvSpPr>
        <p:spPr>
          <a:xfrm>
            <a:off x="732741" y="4991388"/>
            <a:ext cx="7872793" cy="484748"/>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lnSpc>
                <a:spcPct val="150000"/>
              </a:lnSpc>
            </a:pPr>
            <a:r>
              <a:rPr lang="en-US" sz="900" dirty="0"/>
              <a:t>No one rejects, dislikes, or avoids pleasure itself, because it is pleasure, but because those who do not know how to pursue pleasure rationally encounter consequences that are extremely painful. Nor again is there anyone who loves or pursues or desires to obtain pain of itself, because it is</a:t>
            </a:r>
            <a:endParaRPr lang="en-US" sz="750" dirty="0">
              <a:solidFill>
                <a:schemeClr val="tx1">
                  <a:lumMod val="50000"/>
                  <a:lumOff val="50000"/>
                </a:schemeClr>
              </a:solidFill>
            </a:endParaRPr>
          </a:p>
        </p:txBody>
      </p:sp>
      <p:sp>
        <p:nvSpPr>
          <p:cNvPr id="30" name="TextBox 29">
            <a:extLst>
              <a:ext uri="{FF2B5EF4-FFF2-40B4-BE49-F238E27FC236}">
                <a16:creationId xmlns:a16="http://schemas.microsoft.com/office/drawing/2014/main" id="{C58A21D9-DF60-447F-958A-BA2AC8617BC3}"/>
              </a:ext>
            </a:extLst>
          </p:cNvPr>
          <p:cNvSpPr txBox="1"/>
          <p:nvPr/>
        </p:nvSpPr>
        <p:spPr>
          <a:xfrm>
            <a:off x="786970" y="2518967"/>
            <a:ext cx="729688" cy="461665"/>
          </a:xfrm>
          <a:prstGeom prst="rect">
            <a:avLst/>
          </a:prstGeom>
          <a:noFill/>
        </p:spPr>
        <p:txBody>
          <a:bodyPr wrap="none" rtlCol="0">
            <a:spAutoFit/>
          </a:bodyPr>
          <a:lstStyle/>
          <a:p>
            <a:pPr algn="ctr"/>
            <a:r>
              <a:rPr lang="id-ID" sz="2400" b="1" dirty="0">
                <a:solidFill>
                  <a:schemeClr val="accent1"/>
                </a:solidFill>
                <a:latin typeface="+mj-lt"/>
              </a:rPr>
              <a:t>75%</a:t>
            </a:r>
          </a:p>
        </p:txBody>
      </p:sp>
      <p:sp>
        <p:nvSpPr>
          <p:cNvPr id="31" name="TextBox 30">
            <a:extLst>
              <a:ext uri="{FF2B5EF4-FFF2-40B4-BE49-F238E27FC236}">
                <a16:creationId xmlns:a16="http://schemas.microsoft.com/office/drawing/2014/main" id="{4944D86A-4BDE-4901-A99D-E7C12288D0D0}"/>
              </a:ext>
            </a:extLst>
          </p:cNvPr>
          <p:cNvSpPr txBox="1"/>
          <p:nvPr/>
        </p:nvSpPr>
        <p:spPr>
          <a:xfrm>
            <a:off x="778155" y="4018009"/>
            <a:ext cx="747320" cy="461665"/>
          </a:xfrm>
          <a:prstGeom prst="rect">
            <a:avLst/>
          </a:prstGeom>
          <a:noFill/>
        </p:spPr>
        <p:txBody>
          <a:bodyPr wrap="none" rtlCol="0">
            <a:spAutoFit/>
          </a:bodyPr>
          <a:lstStyle/>
          <a:p>
            <a:pPr algn="ctr"/>
            <a:r>
              <a:rPr lang="en-US" sz="2400" b="1" dirty="0">
                <a:solidFill>
                  <a:schemeClr val="accent2"/>
                </a:solidFill>
                <a:latin typeface="+mj-lt"/>
              </a:rPr>
              <a:t>90</a:t>
            </a:r>
            <a:r>
              <a:rPr lang="id-ID" sz="2400" b="1" dirty="0">
                <a:solidFill>
                  <a:schemeClr val="accent2"/>
                </a:solidFill>
                <a:latin typeface="+mj-lt"/>
              </a:rPr>
              <a:t>%</a:t>
            </a:r>
          </a:p>
        </p:txBody>
      </p:sp>
      <p:sp>
        <p:nvSpPr>
          <p:cNvPr id="32" name="TextBox 31">
            <a:extLst>
              <a:ext uri="{FF2B5EF4-FFF2-40B4-BE49-F238E27FC236}">
                <a16:creationId xmlns:a16="http://schemas.microsoft.com/office/drawing/2014/main" id="{7C490E5B-E2B2-4C98-B1E6-3FC5F5CDA582}"/>
              </a:ext>
            </a:extLst>
          </p:cNvPr>
          <p:cNvSpPr txBox="1"/>
          <p:nvPr/>
        </p:nvSpPr>
        <p:spPr>
          <a:xfrm>
            <a:off x="3515228" y="2518967"/>
            <a:ext cx="747320" cy="461665"/>
          </a:xfrm>
          <a:prstGeom prst="rect">
            <a:avLst/>
          </a:prstGeom>
          <a:noFill/>
        </p:spPr>
        <p:txBody>
          <a:bodyPr wrap="none" rtlCol="0">
            <a:spAutoFit/>
          </a:bodyPr>
          <a:lstStyle/>
          <a:p>
            <a:pPr algn="ctr"/>
            <a:r>
              <a:rPr lang="en-US" sz="2400" b="1" dirty="0">
                <a:solidFill>
                  <a:schemeClr val="accent3"/>
                </a:solidFill>
                <a:latin typeface="+mj-lt"/>
              </a:rPr>
              <a:t>90</a:t>
            </a:r>
            <a:r>
              <a:rPr lang="id-ID" sz="2400" b="1" dirty="0">
                <a:solidFill>
                  <a:schemeClr val="accent3"/>
                </a:solidFill>
                <a:latin typeface="+mj-lt"/>
              </a:rPr>
              <a:t>%</a:t>
            </a:r>
          </a:p>
        </p:txBody>
      </p:sp>
      <p:sp>
        <p:nvSpPr>
          <p:cNvPr id="33" name="TextBox 32">
            <a:extLst>
              <a:ext uri="{FF2B5EF4-FFF2-40B4-BE49-F238E27FC236}">
                <a16:creationId xmlns:a16="http://schemas.microsoft.com/office/drawing/2014/main" id="{9681F76A-CA51-4176-9532-2F6B25652BC8}"/>
              </a:ext>
            </a:extLst>
          </p:cNvPr>
          <p:cNvSpPr txBox="1"/>
          <p:nvPr/>
        </p:nvSpPr>
        <p:spPr>
          <a:xfrm>
            <a:off x="3517631" y="4018009"/>
            <a:ext cx="742511" cy="461665"/>
          </a:xfrm>
          <a:prstGeom prst="rect">
            <a:avLst/>
          </a:prstGeom>
          <a:noFill/>
        </p:spPr>
        <p:txBody>
          <a:bodyPr wrap="none" rtlCol="0">
            <a:spAutoFit/>
          </a:bodyPr>
          <a:lstStyle/>
          <a:p>
            <a:pPr algn="ctr"/>
            <a:r>
              <a:rPr lang="en-US" sz="2400" b="1">
                <a:solidFill>
                  <a:schemeClr val="accent4"/>
                </a:solidFill>
                <a:latin typeface="+mj-lt"/>
              </a:rPr>
              <a:t>70</a:t>
            </a:r>
            <a:r>
              <a:rPr lang="id-ID" sz="2400" b="1">
                <a:solidFill>
                  <a:schemeClr val="accent4"/>
                </a:solidFill>
                <a:latin typeface="+mj-lt"/>
              </a:rPr>
              <a:t>%</a:t>
            </a:r>
            <a:endParaRPr lang="id-ID" sz="2400" b="1" dirty="0">
              <a:solidFill>
                <a:schemeClr val="accent4"/>
              </a:solidFill>
              <a:latin typeface="+mj-lt"/>
            </a:endParaRPr>
          </a:p>
        </p:txBody>
      </p:sp>
      <p:sp>
        <p:nvSpPr>
          <p:cNvPr id="34" name="TextBox 33">
            <a:extLst>
              <a:ext uri="{FF2B5EF4-FFF2-40B4-BE49-F238E27FC236}">
                <a16:creationId xmlns:a16="http://schemas.microsoft.com/office/drawing/2014/main" id="{1F011B18-5A67-4AE8-9E2C-D9B77F73D2B0}"/>
              </a:ext>
            </a:extLst>
          </p:cNvPr>
          <p:cNvSpPr txBox="1"/>
          <p:nvPr/>
        </p:nvSpPr>
        <p:spPr>
          <a:xfrm>
            <a:off x="6262562" y="2518967"/>
            <a:ext cx="731290" cy="461665"/>
          </a:xfrm>
          <a:prstGeom prst="rect">
            <a:avLst/>
          </a:prstGeom>
          <a:noFill/>
        </p:spPr>
        <p:txBody>
          <a:bodyPr wrap="none" rtlCol="0">
            <a:spAutoFit/>
          </a:bodyPr>
          <a:lstStyle/>
          <a:p>
            <a:pPr algn="ctr"/>
            <a:r>
              <a:rPr lang="en-US" sz="2400" b="1" dirty="0">
                <a:solidFill>
                  <a:schemeClr val="accent5"/>
                </a:solidFill>
                <a:latin typeface="+mj-lt"/>
              </a:rPr>
              <a:t>8</a:t>
            </a:r>
            <a:r>
              <a:rPr lang="en-US" sz="2400" b="1">
                <a:solidFill>
                  <a:schemeClr val="accent5"/>
                </a:solidFill>
                <a:latin typeface="+mj-lt"/>
              </a:rPr>
              <a:t>5</a:t>
            </a:r>
            <a:r>
              <a:rPr lang="id-ID" sz="2400" b="1" dirty="0">
                <a:solidFill>
                  <a:schemeClr val="accent5"/>
                </a:solidFill>
                <a:latin typeface="+mj-lt"/>
              </a:rPr>
              <a:t>%</a:t>
            </a:r>
          </a:p>
        </p:txBody>
      </p:sp>
      <p:sp>
        <p:nvSpPr>
          <p:cNvPr id="35" name="TextBox 34">
            <a:extLst>
              <a:ext uri="{FF2B5EF4-FFF2-40B4-BE49-F238E27FC236}">
                <a16:creationId xmlns:a16="http://schemas.microsoft.com/office/drawing/2014/main" id="{80B9D5B2-3DEA-42BF-8944-A842BACB9298}"/>
              </a:ext>
            </a:extLst>
          </p:cNvPr>
          <p:cNvSpPr txBox="1"/>
          <p:nvPr/>
        </p:nvSpPr>
        <p:spPr>
          <a:xfrm>
            <a:off x="6260958" y="4018009"/>
            <a:ext cx="734496" cy="461665"/>
          </a:xfrm>
          <a:prstGeom prst="rect">
            <a:avLst/>
          </a:prstGeom>
          <a:noFill/>
        </p:spPr>
        <p:txBody>
          <a:bodyPr wrap="none" rtlCol="0">
            <a:spAutoFit/>
          </a:bodyPr>
          <a:lstStyle/>
          <a:p>
            <a:pPr algn="ctr"/>
            <a:r>
              <a:rPr lang="en-US" sz="2400" b="1">
                <a:solidFill>
                  <a:schemeClr val="accent6"/>
                </a:solidFill>
                <a:latin typeface="+mj-lt"/>
              </a:rPr>
              <a:t>65</a:t>
            </a:r>
            <a:r>
              <a:rPr lang="id-ID" sz="2400" b="1">
                <a:solidFill>
                  <a:schemeClr val="accent6"/>
                </a:solidFill>
                <a:latin typeface="+mj-lt"/>
              </a:rPr>
              <a:t>%</a:t>
            </a:r>
            <a:endParaRPr lang="id-ID" sz="2400" b="1" dirty="0">
              <a:solidFill>
                <a:schemeClr val="accent6"/>
              </a:solidFill>
              <a:latin typeface="+mj-lt"/>
            </a:endParaRPr>
          </a:p>
        </p:txBody>
      </p:sp>
      <p:sp>
        <p:nvSpPr>
          <p:cNvPr id="38" name="Freeform: Shape 37">
            <a:extLst>
              <a:ext uri="{FF2B5EF4-FFF2-40B4-BE49-F238E27FC236}">
                <a16:creationId xmlns:a16="http://schemas.microsoft.com/office/drawing/2014/main" id="{D9FC92AD-6386-4D38-B74C-D764505B31B2}"/>
              </a:ext>
            </a:extLst>
          </p:cNvPr>
          <p:cNvSpPr/>
          <p:nvPr/>
        </p:nvSpPr>
        <p:spPr>
          <a:xfrm>
            <a:off x="266133" y="199060"/>
            <a:ext cx="1942921" cy="484684"/>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6">
              <a:lumMod val="40000"/>
              <a:lumOff val="60000"/>
            </a:schemeClr>
          </a:solidFill>
          <a:ln w="9525" cap="flat">
            <a:noFill/>
            <a:prstDash val="solid"/>
            <a:miter/>
          </a:ln>
        </p:spPr>
        <p:txBody>
          <a:bodyPr rtlCol="0" anchor="ctr"/>
          <a:lstStyle/>
          <a:p>
            <a:endParaRPr lang="en-US" sz="1349"/>
          </a:p>
        </p:txBody>
      </p:sp>
      <p:grpSp>
        <p:nvGrpSpPr>
          <p:cNvPr id="39" name="Graphic 2">
            <a:extLst>
              <a:ext uri="{FF2B5EF4-FFF2-40B4-BE49-F238E27FC236}">
                <a16:creationId xmlns:a16="http://schemas.microsoft.com/office/drawing/2014/main" id="{1C94313C-7A4B-488B-ABDB-FCFE01C3275D}"/>
              </a:ext>
            </a:extLst>
          </p:cNvPr>
          <p:cNvGrpSpPr/>
          <p:nvPr/>
        </p:nvGrpSpPr>
        <p:grpSpPr>
          <a:xfrm>
            <a:off x="479997" y="343644"/>
            <a:ext cx="1780142" cy="450041"/>
            <a:chOff x="5386768" y="4589430"/>
            <a:chExt cx="973931" cy="246221"/>
          </a:xfrm>
          <a:solidFill>
            <a:schemeClr val="accent6"/>
          </a:solidFill>
        </p:grpSpPr>
        <p:grpSp>
          <p:nvGrpSpPr>
            <p:cNvPr id="40" name="Graphic 2">
              <a:extLst>
                <a:ext uri="{FF2B5EF4-FFF2-40B4-BE49-F238E27FC236}">
                  <a16:creationId xmlns:a16="http://schemas.microsoft.com/office/drawing/2014/main" id="{4A0EA016-044A-4A94-A7F8-E8AD2582248B}"/>
                </a:ext>
              </a:extLst>
            </p:cNvPr>
            <p:cNvGrpSpPr/>
            <p:nvPr/>
          </p:nvGrpSpPr>
          <p:grpSpPr>
            <a:xfrm>
              <a:off x="5386768" y="4589430"/>
              <a:ext cx="973931" cy="39052"/>
              <a:chOff x="5386768" y="4589430"/>
              <a:chExt cx="973931" cy="39052"/>
            </a:xfrm>
            <a:grpFill/>
          </p:grpSpPr>
          <p:sp>
            <p:nvSpPr>
              <p:cNvPr id="63" name="Freeform: Shape 62">
                <a:extLst>
                  <a:ext uri="{FF2B5EF4-FFF2-40B4-BE49-F238E27FC236}">
                    <a16:creationId xmlns:a16="http://schemas.microsoft.com/office/drawing/2014/main" id="{1CEEC72A-C837-4A70-904C-A960D439A3A6}"/>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44D527B2-4E63-418F-8E7C-E45FE3AFF995}"/>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B0D89B14-9A63-4DC2-AAE9-9A48923F47B7}"/>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734B051D-0197-4808-B32D-72348A58C723}"/>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086E8F21-5A78-4EAD-9608-6EEFCBEAC6A7}"/>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CD98D531-C670-46F3-9E77-888D0A3284AB}"/>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93A12AE2-FEDD-4290-819D-9FAFAD310764}"/>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0193E365-437F-4AD6-8504-1CA0DB53BD00}"/>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3434FE77-8589-4EBA-B8A3-B918DF14997C}"/>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64A2E03D-20A2-44E3-9C87-ED85F75AF75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41" name="Graphic 2">
              <a:extLst>
                <a:ext uri="{FF2B5EF4-FFF2-40B4-BE49-F238E27FC236}">
                  <a16:creationId xmlns:a16="http://schemas.microsoft.com/office/drawing/2014/main" id="{64B567B0-B4AE-48AB-8276-DA966DBFFFB3}"/>
                </a:ext>
              </a:extLst>
            </p:cNvPr>
            <p:cNvGrpSpPr/>
            <p:nvPr/>
          </p:nvGrpSpPr>
          <p:grpSpPr>
            <a:xfrm>
              <a:off x="5386768" y="4692967"/>
              <a:ext cx="973931" cy="39052"/>
              <a:chOff x="5386768" y="4692967"/>
              <a:chExt cx="973931" cy="39052"/>
            </a:xfrm>
            <a:grpFill/>
          </p:grpSpPr>
          <p:sp>
            <p:nvSpPr>
              <p:cNvPr id="53" name="Freeform: Shape 52">
                <a:extLst>
                  <a:ext uri="{FF2B5EF4-FFF2-40B4-BE49-F238E27FC236}">
                    <a16:creationId xmlns:a16="http://schemas.microsoft.com/office/drawing/2014/main" id="{E6C3AF08-1E25-4EB8-B0FB-30DC112D0374}"/>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FCDBB530-CBE7-459A-AF66-9C49E700B478}"/>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223B571F-6261-4074-A7E9-64D76DAE0A9F}"/>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8D4F2965-AF2F-4A3E-92C6-67CB8BF5EFE0}"/>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3B24B971-2360-43EC-9325-3AFF479A078D}"/>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77BBE832-F439-4D82-B125-1EB74564B2A5}"/>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1C175896-EE60-4B21-8635-30D9CB86584E}"/>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73B164B8-7433-4C0F-AB89-9650A986CB17}"/>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B385B945-EF30-4E44-9A3D-E56452780761}"/>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F4CDB23C-7113-4B6A-AFDC-E357BD4C0F47}"/>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42" name="Graphic 2">
              <a:extLst>
                <a:ext uri="{FF2B5EF4-FFF2-40B4-BE49-F238E27FC236}">
                  <a16:creationId xmlns:a16="http://schemas.microsoft.com/office/drawing/2014/main" id="{C7A18F05-49F9-479D-90CE-041F1FBB8F31}"/>
                </a:ext>
              </a:extLst>
            </p:cNvPr>
            <p:cNvGrpSpPr/>
            <p:nvPr/>
          </p:nvGrpSpPr>
          <p:grpSpPr>
            <a:xfrm>
              <a:off x="5386768" y="4796599"/>
              <a:ext cx="973931" cy="39052"/>
              <a:chOff x="5386768" y="4796599"/>
              <a:chExt cx="973931" cy="39052"/>
            </a:xfrm>
            <a:grpFill/>
          </p:grpSpPr>
          <p:sp>
            <p:nvSpPr>
              <p:cNvPr id="43" name="Freeform: Shape 42">
                <a:extLst>
                  <a:ext uri="{FF2B5EF4-FFF2-40B4-BE49-F238E27FC236}">
                    <a16:creationId xmlns:a16="http://schemas.microsoft.com/office/drawing/2014/main" id="{A07096B1-6F2B-489E-BBFE-7CF20CD29805}"/>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762670FF-E89B-4ACC-9A6B-C06F4446973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5CAB90B0-E072-47F8-A715-BD32C043F3E0}"/>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AEF0619C-4C28-401B-B059-3CD157F341E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04D4BC9C-405D-45A8-BB1B-940B24DC27D8}"/>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4D48A069-F96D-49BB-9D19-8FDF2BBCB7D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2FDADCFB-4370-45F1-B848-21F1480E6A0C}"/>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2A14BC34-756D-4360-BE16-7B2856A002E7}"/>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30DF3046-D1E3-4B21-83A1-36936E36A2E9}"/>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8AF4A454-DA22-4750-9861-5158F3EDB266}"/>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77" name="Freeform 74">
            <a:extLst>
              <a:ext uri="{FF2B5EF4-FFF2-40B4-BE49-F238E27FC236}">
                <a16:creationId xmlns:a16="http://schemas.microsoft.com/office/drawing/2014/main" id="{1F050045-E802-4E02-A20E-19288F691204}"/>
              </a:ext>
            </a:extLst>
          </p:cNvPr>
          <p:cNvSpPr/>
          <p:nvPr/>
        </p:nvSpPr>
        <p:spPr>
          <a:xfrm>
            <a:off x="6942887" y="6448585"/>
            <a:ext cx="1182505" cy="409415"/>
          </a:xfrm>
          <a:custGeom>
            <a:avLst/>
            <a:gdLst>
              <a:gd name="connsiteX0" fmla="*/ 788444 w 1576878"/>
              <a:gd name="connsiteY0" fmla="*/ 0 h 545958"/>
              <a:gd name="connsiteX1" fmla="*/ 1567894 w 1576878"/>
              <a:gd name="connsiteY1" fmla="*/ 517086 h 545958"/>
              <a:gd name="connsiteX2" fmla="*/ 1576878 w 1576878"/>
              <a:gd name="connsiteY2" fmla="*/ 545958 h 545958"/>
              <a:gd name="connsiteX3" fmla="*/ 1227353 w 1576878"/>
              <a:gd name="connsiteY3" fmla="*/ 545958 h 545958"/>
              <a:gd name="connsiteX4" fmla="*/ 1164802 w 1576878"/>
              <a:gd name="connsiteY4" fmla="*/ 470089 h 545958"/>
              <a:gd name="connsiteX5" fmla="*/ 788444 w 1576878"/>
              <a:gd name="connsiteY5" fmla="*/ 313742 h 545958"/>
              <a:gd name="connsiteX6" fmla="*/ 412078 w 1576878"/>
              <a:gd name="connsiteY6" fmla="*/ 469698 h 545958"/>
              <a:gd name="connsiteX7" fmla="*/ 349150 w 1576878"/>
              <a:gd name="connsiteY7" fmla="*/ 545958 h 545958"/>
              <a:gd name="connsiteX8" fmla="*/ 0 w 1576878"/>
              <a:gd name="connsiteY8" fmla="*/ 545958 h 545958"/>
              <a:gd name="connsiteX9" fmla="*/ 8984 w 1576878"/>
              <a:gd name="connsiteY9" fmla="*/ 517086 h 545958"/>
              <a:gd name="connsiteX10" fmla="*/ 788444 w 1576878"/>
              <a:gd name="connsiteY10" fmla="*/ 0 h 545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76878" h="545958">
                <a:moveTo>
                  <a:pt x="788444" y="0"/>
                </a:moveTo>
                <a:cubicBezTo>
                  <a:pt x="1138263" y="0"/>
                  <a:pt x="1439259" y="213542"/>
                  <a:pt x="1567894" y="517086"/>
                </a:cubicBezTo>
                <a:lnTo>
                  <a:pt x="1576878" y="545958"/>
                </a:lnTo>
                <a:lnTo>
                  <a:pt x="1227353" y="545958"/>
                </a:lnTo>
                <a:lnTo>
                  <a:pt x="1164802" y="470089"/>
                </a:lnTo>
                <a:cubicBezTo>
                  <a:pt x="1068457" y="373614"/>
                  <a:pt x="935379" y="313742"/>
                  <a:pt x="788444" y="313742"/>
                </a:cubicBezTo>
                <a:cubicBezTo>
                  <a:pt x="641505" y="313742"/>
                  <a:pt x="508424" y="373353"/>
                  <a:pt x="412078" y="469698"/>
                </a:cubicBezTo>
                <a:lnTo>
                  <a:pt x="349150" y="545958"/>
                </a:lnTo>
                <a:lnTo>
                  <a:pt x="0" y="545958"/>
                </a:lnTo>
                <a:lnTo>
                  <a:pt x="8984" y="517086"/>
                </a:lnTo>
                <a:cubicBezTo>
                  <a:pt x="137619" y="213542"/>
                  <a:pt x="438618" y="0"/>
                  <a:pt x="788444" y="0"/>
                </a:cubicBezTo>
                <a:close/>
              </a:path>
            </a:pathLst>
          </a:custGeom>
          <a:solidFill>
            <a:schemeClr val="accent1"/>
          </a:solidFill>
          <a:ln w="9525" cap="flat">
            <a:noFill/>
            <a:prstDash val="solid"/>
            <a:miter/>
          </a:ln>
        </p:spPr>
        <p:txBody>
          <a:bodyPr rtlCol="0" anchor="ctr"/>
          <a:lstStyle/>
          <a:p>
            <a:endParaRPr lang="en-US" sz="1349"/>
          </a:p>
        </p:txBody>
      </p:sp>
      <p:sp>
        <p:nvSpPr>
          <p:cNvPr id="81" name="Freeform 78">
            <a:extLst>
              <a:ext uri="{FF2B5EF4-FFF2-40B4-BE49-F238E27FC236}">
                <a16:creationId xmlns:a16="http://schemas.microsoft.com/office/drawing/2014/main" id="{20CA9A47-9E05-4901-909E-FE4F67F6EA27}"/>
              </a:ext>
            </a:extLst>
          </p:cNvPr>
          <p:cNvSpPr/>
          <p:nvPr/>
        </p:nvSpPr>
        <p:spPr>
          <a:xfrm>
            <a:off x="8141192" y="1757991"/>
            <a:ext cx="1002809" cy="259034"/>
          </a:xfrm>
          <a:custGeom>
            <a:avLst/>
            <a:gdLst>
              <a:gd name="connsiteX0" fmla="*/ 84107 w 1337253"/>
              <a:gd name="connsiteY0" fmla="*/ 1185 h 345423"/>
              <a:gd name="connsiteX1" fmla="*/ 313583 w 1337253"/>
              <a:gd name="connsiteY1" fmla="*/ 95137 h 345423"/>
              <a:gd name="connsiteX2" fmla="*/ 577666 w 1337253"/>
              <a:gd name="connsiteY2" fmla="*/ 150082 h 345423"/>
              <a:gd name="connsiteX3" fmla="*/ 901278 w 1337253"/>
              <a:gd name="connsiteY3" fmla="*/ 217412 h 345423"/>
              <a:gd name="connsiteX4" fmla="*/ 1165358 w 1337253"/>
              <a:gd name="connsiteY4" fmla="*/ 272357 h 345423"/>
              <a:gd name="connsiteX5" fmla="*/ 1333380 w 1337253"/>
              <a:gd name="connsiteY5" fmla="*/ 249034 h 345423"/>
              <a:gd name="connsiteX6" fmla="*/ 1337253 w 1337253"/>
              <a:gd name="connsiteY6" fmla="*/ 250425 h 345423"/>
              <a:gd name="connsiteX7" fmla="*/ 1337253 w 1337253"/>
              <a:gd name="connsiteY7" fmla="*/ 302607 h 345423"/>
              <a:gd name="connsiteX8" fmla="*/ 1323260 w 1337253"/>
              <a:gd name="connsiteY8" fmla="*/ 297631 h 345423"/>
              <a:gd name="connsiteX9" fmla="*/ 1186878 w 1337253"/>
              <a:gd name="connsiteY9" fmla="*/ 317599 h 345423"/>
              <a:gd name="connsiteX10" fmla="*/ 863499 w 1337253"/>
              <a:gd name="connsiteY10" fmla="*/ 250317 h 345423"/>
              <a:gd name="connsiteX11" fmla="*/ 599186 w 1337253"/>
              <a:gd name="connsiteY11" fmla="*/ 195324 h 345423"/>
              <a:gd name="connsiteX12" fmla="*/ 275804 w 1337253"/>
              <a:gd name="connsiteY12" fmla="*/ 128041 h 345423"/>
              <a:gd name="connsiteX13" fmla="*/ 21517 w 1337253"/>
              <a:gd name="connsiteY13" fmla="*/ 68661 h 345423"/>
              <a:gd name="connsiteX14" fmla="*/ 0 w 1337253"/>
              <a:gd name="connsiteY14" fmla="*/ 23419 h 345423"/>
              <a:gd name="connsiteX15" fmla="*/ 84107 w 1337253"/>
              <a:gd name="connsiteY15" fmla="*/ 1185 h 3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37253" h="345423">
                <a:moveTo>
                  <a:pt x="84107" y="1185"/>
                </a:moveTo>
                <a:cubicBezTo>
                  <a:pt x="169612" y="-6906"/>
                  <a:pt x="256009" y="26677"/>
                  <a:pt x="313583" y="95137"/>
                </a:cubicBezTo>
                <a:cubicBezTo>
                  <a:pt x="377900" y="173009"/>
                  <a:pt x="487628" y="195839"/>
                  <a:pt x="577666" y="150082"/>
                </a:cubicBezTo>
                <a:cubicBezTo>
                  <a:pt x="688175" y="95359"/>
                  <a:pt x="821766" y="123154"/>
                  <a:pt x="901278" y="217412"/>
                </a:cubicBezTo>
                <a:cubicBezTo>
                  <a:pt x="965592" y="295284"/>
                  <a:pt x="1075322" y="318114"/>
                  <a:pt x="1165358" y="272357"/>
                </a:cubicBezTo>
                <a:cubicBezTo>
                  <a:pt x="1218759" y="245814"/>
                  <a:pt x="1277726" y="238594"/>
                  <a:pt x="1333380" y="249034"/>
                </a:cubicBezTo>
                <a:lnTo>
                  <a:pt x="1337253" y="250425"/>
                </a:lnTo>
                <a:lnTo>
                  <a:pt x="1337253" y="302607"/>
                </a:lnTo>
                <a:lnTo>
                  <a:pt x="1323260" y="297631"/>
                </a:lnTo>
                <a:cubicBezTo>
                  <a:pt x="1277998" y="289355"/>
                  <a:pt x="1230087" y="295563"/>
                  <a:pt x="1186878" y="317599"/>
                </a:cubicBezTo>
                <a:cubicBezTo>
                  <a:pt x="1076450" y="372300"/>
                  <a:pt x="942942" y="344523"/>
                  <a:pt x="863499" y="250317"/>
                </a:cubicBezTo>
                <a:cubicBezTo>
                  <a:pt x="799165" y="172317"/>
                  <a:pt x="689292" y="149457"/>
                  <a:pt x="599186" y="195324"/>
                </a:cubicBezTo>
                <a:cubicBezTo>
                  <a:pt x="488758" y="250026"/>
                  <a:pt x="355251" y="222248"/>
                  <a:pt x="275804" y="128041"/>
                </a:cubicBezTo>
                <a:cubicBezTo>
                  <a:pt x="214139" y="53158"/>
                  <a:pt x="109971" y="28834"/>
                  <a:pt x="21517" y="68661"/>
                </a:cubicBezTo>
                <a:lnTo>
                  <a:pt x="0" y="23419"/>
                </a:lnTo>
                <a:cubicBezTo>
                  <a:pt x="27203" y="11210"/>
                  <a:pt x="55605" y="3882"/>
                  <a:pt x="84107" y="1185"/>
                </a:cubicBezTo>
                <a:close/>
              </a:path>
            </a:pathLst>
          </a:custGeom>
          <a:solidFill>
            <a:schemeClr val="accent2"/>
          </a:solidFill>
          <a:ln w="8826" cap="flat">
            <a:noFill/>
            <a:prstDash val="solid"/>
            <a:miter/>
          </a:ln>
        </p:spPr>
        <p:txBody>
          <a:bodyPr rtlCol="0" anchor="ctr"/>
          <a:lstStyle/>
          <a:p>
            <a:endParaRPr lang="en-US" sz="1349"/>
          </a:p>
        </p:txBody>
      </p:sp>
      <p:sp>
        <p:nvSpPr>
          <p:cNvPr id="85" name="Freeform 82">
            <a:extLst>
              <a:ext uri="{FF2B5EF4-FFF2-40B4-BE49-F238E27FC236}">
                <a16:creationId xmlns:a16="http://schemas.microsoft.com/office/drawing/2014/main" id="{8CB9DFD5-AB10-4900-BBBD-A31BF45E4E0B}"/>
              </a:ext>
            </a:extLst>
          </p:cNvPr>
          <p:cNvSpPr/>
          <p:nvPr/>
        </p:nvSpPr>
        <p:spPr>
          <a:xfrm>
            <a:off x="0" y="4952961"/>
            <a:ext cx="526614" cy="131786"/>
          </a:xfrm>
          <a:custGeom>
            <a:avLst/>
            <a:gdLst>
              <a:gd name="connsiteX0" fmla="*/ 632228 w 702244"/>
              <a:gd name="connsiteY0" fmla="*/ 2006 h 175738"/>
              <a:gd name="connsiteX1" fmla="*/ 702244 w 702244"/>
              <a:gd name="connsiteY1" fmla="*/ 23504 h 175738"/>
              <a:gd name="connsiteX2" fmla="*/ 682638 w 702244"/>
              <a:gd name="connsiteY2" fmla="*/ 60849 h 175738"/>
              <a:gd name="connsiteX3" fmla="*/ 466746 w 702244"/>
              <a:gd name="connsiteY3" fmla="*/ 102355 h 175738"/>
              <a:gd name="connsiteX4" fmla="*/ 192469 w 702244"/>
              <a:gd name="connsiteY4" fmla="*/ 148212 h 175738"/>
              <a:gd name="connsiteX5" fmla="*/ 16798 w 702244"/>
              <a:gd name="connsiteY5" fmla="*/ 147209 h 175738"/>
              <a:gd name="connsiteX6" fmla="*/ 0 w 702244"/>
              <a:gd name="connsiteY6" fmla="*/ 160535 h 175738"/>
              <a:gd name="connsiteX7" fmla="*/ 0 w 702244"/>
              <a:gd name="connsiteY7" fmla="*/ 109305 h 175738"/>
              <a:gd name="connsiteX8" fmla="*/ 66916 w 702244"/>
              <a:gd name="connsiteY8" fmla="*/ 86427 h 175738"/>
              <a:gd name="connsiteX9" fmla="*/ 212075 w 702244"/>
              <a:gd name="connsiteY9" fmla="*/ 110867 h 175738"/>
              <a:gd name="connsiteX10" fmla="*/ 436058 w 702244"/>
              <a:gd name="connsiteY10" fmla="*/ 73419 h 175738"/>
              <a:gd name="connsiteX11" fmla="*/ 632228 w 702244"/>
              <a:gd name="connsiteY11" fmla="*/ 2006 h 17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2244" h="175738">
                <a:moveTo>
                  <a:pt x="632228" y="2006"/>
                </a:moveTo>
                <a:cubicBezTo>
                  <a:pt x="656115" y="5221"/>
                  <a:pt x="679766" y="12329"/>
                  <a:pt x="702244" y="23504"/>
                </a:cubicBezTo>
                <a:lnTo>
                  <a:pt x="682638" y="60849"/>
                </a:lnTo>
                <a:cubicBezTo>
                  <a:pt x="609551" y="24406"/>
                  <a:pt x="521112" y="41408"/>
                  <a:pt x="466746" y="102355"/>
                </a:cubicBezTo>
                <a:cubicBezTo>
                  <a:pt x="396782" y="178966"/>
                  <a:pt x="283546" y="197898"/>
                  <a:pt x="192469" y="148212"/>
                </a:cubicBezTo>
                <a:cubicBezTo>
                  <a:pt x="136761" y="117027"/>
                  <a:pt x="70415" y="117995"/>
                  <a:pt x="16798" y="147209"/>
                </a:cubicBezTo>
                <a:lnTo>
                  <a:pt x="0" y="160535"/>
                </a:lnTo>
                <a:lnTo>
                  <a:pt x="0" y="109305"/>
                </a:lnTo>
                <a:lnTo>
                  <a:pt x="66916" y="86427"/>
                </a:lnTo>
                <a:cubicBezTo>
                  <a:pt x="115389" y="78323"/>
                  <a:pt x="166502" y="86014"/>
                  <a:pt x="212075" y="110867"/>
                </a:cubicBezTo>
                <a:cubicBezTo>
                  <a:pt x="286298" y="152351"/>
                  <a:pt x="379367" y="136791"/>
                  <a:pt x="436058" y="73419"/>
                </a:cubicBezTo>
                <a:cubicBezTo>
                  <a:pt x="486767" y="17740"/>
                  <a:pt x="560565" y="-7641"/>
                  <a:pt x="632228" y="2006"/>
                </a:cubicBezTo>
                <a:close/>
              </a:path>
            </a:pathLst>
          </a:custGeom>
          <a:solidFill>
            <a:schemeClr val="accent5"/>
          </a:solidFill>
          <a:ln w="8826"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28FC1DA8-1F67-49DD-9EE6-D23BCF40059F}"/>
              </a:ext>
            </a:extLst>
          </p:cNvPr>
          <p:cNvSpPr/>
          <p:nvPr/>
        </p:nvSpPr>
        <p:spPr>
          <a:xfrm rot="934639">
            <a:off x="5874003" y="1108923"/>
            <a:ext cx="220199" cy="137082"/>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4"/>
          </a:solidFill>
          <a:ln w="6058"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D332DAD4-F50A-4DD2-BB85-0A03302B7C99}"/>
              </a:ext>
            </a:extLst>
          </p:cNvPr>
          <p:cNvSpPr/>
          <p:nvPr/>
        </p:nvSpPr>
        <p:spPr>
          <a:xfrm rot="20477185">
            <a:off x="8780218" y="4374862"/>
            <a:ext cx="184327" cy="163341"/>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3"/>
          </a:solidFill>
          <a:ln w="8572"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B459530A-0C4F-4970-A55A-0227D69902CD}"/>
              </a:ext>
            </a:extLst>
          </p:cNvPr>
          <p:cNvSpPr/>
          <p:nvPr/>
        </p:nvSpPr>
        <p:spPr>
          <a:xfrm rot="4920392">
            <a:off x="3020475" y="5596343"/>
            <a:ext cx="166964" cy="163136"/>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sz="1349"/>
          </a:p>
        </p:txBody>
      </p:sp>
      <p:sp>
        <p:nvSpPr>
          <p:cNvPr id="36" name="Title 35">
            <a:extLst>
              <a:ext uri="{FF2B5EF4-FFF2-40B4-BE49-F238E27FC236}">
                <a16:creationId xmlns:a16="http://schemas.microsoft.com/office/drawing/2014/main" id="{2387CCF1-F2C2-46ED-95D2-E279CED2C14F}"/>
              </a:ext>
            </a:extLst>
          </p:cNvPr>
          <p:cNvSpPr>
            <a:spLocks noGrp="1"/>
          </p:cNvSpPr>
          <p:nvPr>
            <p:ph type="title"/>
          </p:nvPr>
        </p:nvSpPr>
        <p:spPr/>
        <p:txBody>
          <a:bodyPr/>
          <a:lstStyle/>
          <a:p>
            <a:r>
              <a:rPr lang="en-US"/>
              <a:t>Pie Chart</a:t>
            </a:r>
          </a:p>
        </p:txBody>
      </p:sp>
    </p:spTree>
    <p:extLst>
      <p:ext uri="{BB962C8B-B14F-4D97-AF65-F5344CB8AC3E}">
        <p14:creationId xmlns:p14="http://schemas.microsoft.com/office/powerpoint/2010/main" val="9881786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fade">
                                      <p:cBhvr>
                                        <p:cTn id="15" dur="500"/>
                                        <p:tgtEl>
                                          <p:spTgt spid="8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9"/>
                                        </p:tgtEl>
                                        <p:attrNameLst>
                                          <p:attrName>style.visibility</p:attrName>
                                        </p:attrNameLst>
                                      </p:cBhvr>
                                      <p:to>
                                        <p:strVal val="visible"/>
                                      </p:to>
                                    </p:set>
                                    <p:animEffect transition="in" filter="fade">
                                      <p:cBhvr>
                                        <p:cTn id="19" dur="500"/>
                                        <p:tgtEl>
                                          <p:spTgt spid="8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1"/>
                                        </p:tgtEl>
                                        <p:attrNameLst>
                                          <p:attrName>style.visibility</p:attrName>
                                        </p:attrNameLst>
                                      </p:cBhvr>
                                      <p:to>
                                        <p:strVal val="visible"/>
                                      </p:to>
                                    </p:set>
                                    <p:animEffect transition="in" filter="fade">
                                      <p:cBhvr>
                                        <p:cTn id="27" dur="500"/>
                                        <p:tgtEl>
                                          <p:spTgt spid="9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3"/>
                                        </p:tgtEl>
                                        <p:attrNameLst>
                                          <p:attrName>style.visibility</p:attrName>
                                        </p:attrNameLst>
                                      </p:cBhvr>
                                      <p:to>
                                        <p:strVal val="visible"/>
                                      </p:to>
                                    </p:set>
                                    <p:animEffect transition="in" filter="fade">
                                      <p:cBhvr>
                                        <p:cTn id="35" dur="500"/>
                                        <p:tgtEl>
                                          <p:spTgt spid="9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down)">
                                      <p:cBhvr>
                                        <p:cTn id="43" dur="500"/>
                                        <p:tgtEl>
                                          <p:spTgt spid="27"/>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down)">
                                      <p:cBhvr>
                                        <p:cTn id="47" dur="500"/>
                                        <p:tgtEl>
                                          <p:spTgt spid="28"/>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par>
                                <p:cTn id="52" presetID="21" presetClass="entr" presetSubtype="1" fill="hold" nodeType="withEffect">
                                  <p:stCondLst>
                                    <p:cond delay="500"/>
                                  </p:stCondLst>
                                  <p:childTnLst>
                                    <p:set>
                                      <p:cBhvr>
                                        <p:cTn id="53" dur="1" fill="hold">
                                          <p:stCondLst>
                                            <p:cond delay="0"/>
                                          </p:stCondLst>
                                        </p:cTn>
                                        <p:tgtEl>
                                          <p:spTgt spid="73"/>
                                        </p:tgtEl>
                                        <p:attrNameLst>
                                          <p:attrName>style.visibility</p:attrName>
                                        </p:attrNameLst>
                                      </p:cBhvr>
                                      <p:to>
                                        <p:strVal val="visible"/>
                                      </p:to>
                                    </p:set>
                                    <p:animEffect transition="in" filter="wheel(1)">
                                      <p:cBhvr>
                                        <p:cTn id="54" dur="1000"/>
                                        <p:tgtEl>
                                          <p:spTgt spid="73"/>
                                        </p:tgtEl>
                                      </p:cBhvr>
                                    </p:animEffect>
                                  </p:childTnLst>
                                </p:cTn>
                              </p:par>
                              <p:par>
                                <p:cTn id="55" presetID="21" presetClass="entr" presetSubtype="1" fill="hold" nodeType="withEffect">
                                  <p:stCondLst>
                                    <p:cond delay="500"/>
                                  </p:stCondLst>
                                  <p:childTnLst>
                                    <p:set>
                                      <p:cBhvr>
                                        <p:cTn id="56" dur="1" fill="hold">
                                          <p:stCondLst>
                                            <p:cond delay="0"/>
                                          </p:stCondLst>
                                        </p:cTn>
                                        <p:tgtEl>
                                          <p:spTgt spid="74"/>
                                        </p:tgtEl>
                                        <p:attrNameLst>
                                          <p:attrName>style.visibility</p:attrName>
                                        </p:attrNameLst>
                                      </p:cBhvr>
                                      <p:to>
                                        <p:strVal val="visible"/>
                                      </p:to>
                                    </p:set>
                                    <p:animEffect transition="in" filter="wheel(1)">
                                      <p:cBhvr>
                                        <p:cTn id="57" dur="1000"/>
                                        <p:tgtEl>
                                          <p:spTgt spid="74"/>
                                        </p:tgtEl>
                                      </p:cBhvr>
                                    </p:animEffect>
                                  </p:childTnLst>
                                </p:cTn>
                              </p:par>
                              <p:par>
                                <p:cTn id="58" presetID="21" presetClass="entr" presetSubtype="1" fill="hold" nodeType="withEffect">
                                  <p:stCondLst>
                                    <p:cond delay="500"/>
                                  </p:stCondLst>
                                  <p:childTnLst>
                                    <p:set>
                                      <p:cBhvr>
                                        <p:cTn id="59" dur="1" fill="hold">
                                          <p:stCondLst>
                                            <p:cond delay="0"/>
                                          </p:stCondLst>
                                        </p:cTn>
                                        <p:tgtEl>
                                          <p:spTgt spid="75"/>
                                        </p:tgtEl>
                                        <p:attrNameLst>
                                          <p:attrName>style.visibility</p:attrName>
                                        </p:attrNameLst>
                                      </p:cBhvr>
                                      <p:to>
                                        <p:strVal val="visible"/>
                                      </p:to>
                                    </p:set>
                                    <p:animEffect transition="in" filter="wheel(1)">
                                      <p:cBhvr>
                                        <p:cTn id="60" dur="1000"/>
                                        <p:tgtEl>
                                          <p:spTgt spid="75"/>
                                        </p:tgtEl>
                                      </p:cBhvr>
                                    </p:animEffect>
                                  </p:childTnLst>
                                </p:cTn>
                              </p:par>
                              <p:par>
                                <p:cTn id="61" presetID="21" presetClass="entr" presetSubtype="1" fill="hold" nodeType="withEffect">
                                  <p:stCondLst>
                                    <p:cond delay="500"/>
                                  </p:stCondLst>
                                  <p:childTnLst>
                                    <p:set>
                                      <p:cBhvr>
                                        <p:cTn id="62" dur="1" fill="hold">
                                          <p:stCondLst>
                                            <p:cond delay="0"/>
                                          </p:stCondLst>
                                        </p:cTn>
                                        <p:tgtEl>
                                          <p:spTgt spid="76"/>
                                        </p:tgtEl>
                                        <p:attrNameLst>
                                          <p:attrName>style.visibility</p:attrName>
                                        </p:attrNameLst>
                                      </p:cBhvr>
                                      <p:to>
                                        <p:strVal val="visible"/>
                                      </p:to>
                                    </p:set>
                                    <p:animEffect transition="in" filter="wheel(1)">
                                      <p:cBhvr>
                                        <p:cTn id="63" dur="1000"/>
                                        <p:tgtEl>
                                          <p:spTgt spid="76"/>
                                        </p:tgtEl>
                                      </p:cBhvr>
                                    </p:animEffect>
                                  </p:childTnLst>
                                </p:cTn>
                              </p:par>
                              <p:par>
                                <p:cTn id="64" presetID="21" presetClass="entr" presetSubtype="1" fill="hold" nodeType="withEffect">
                                  <p:stCondLst>
                                    <p:cond delay="500"/>
                                  </p:stCondLst>
                                  <p:childTnLst>
                                    <p:set>
                                      <p:cBhvr>
                                        <p:cTn id="65" dur="1" fill="hold">
                                          <p:stCondLst>
                                            <p:cond delay="0"/>
                                          </p:stCondLst>
                                        </p:cTn>
                                        <p:tgtEl>
                                          <p:spTgt spid="78"/>
                                        </p:tgtEl>
                                        <p:attrNameLst>
                                          <p:attrName>style.visibility</p:attrName>
                                        </p:attrNameLst>
                                      </p:cBhvr>
                                      <p:to>
                                        <p:strVal val="visible"/>
                                      </p:to>
                                    </p:set>
                                    <p:animEffect transition="in" filter="wheel(1)">
                                      <p:cBhvr>
                                        <p:cTn id="66" dur="1000"/>
                                        <p:tgtEl>
                                          <p:spTgt spid="78"/>
                                        </p:tgtEl>
                                      </p:cBhvr>
                                    </p:animEffect>
                                  </p:childTnLst>
                                </p:cTn>
                              </p:par>
                              <p:par>
                                <p:cTn id="67" presetID="21" presetClass="entr" presetSubtype="1" fill="hold" nodeType="withEffect">
                                  <p:stCondLst>
                                    <p:cond delay="500"/>
                                  </p:stCondLst>
                                  <p:childTnLst>
                                    <p:set>
                                      <p:cBhvr>
                                        <p:cTn id="68" dur="1" fill="hold">
                                          <p:stCondLst>
                                            <p:cond delay="0"/>
                                          </p:stCondLst>
                                        </p:cTn>
                                        <p:tgtEl>
                                          <p:spTgt spid="79"/>
                                        </p:tgtEl>
                                        <p:attrNameLst>
                                          <p:attrName>style.visibility</p:attrName>
                                        </p:attrNameLst>
                                      </p:cBhvr>
                                      <p:to>
                                        <p:strVal val="visible"/>
                                      </p:to>
                                    </p:set>
                                    <p:animEffect transition="in" filter="wheel(1)">
                                      <p:cBhvr>
                                        <p:cTn id="69" dur="1000"/>
                                        <p:tgtEl>
                                          <p:spTgt spid="79"/>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500"/>
                                        <p:tgtEl>
                                          <p:spTgt spid="30"/>
                                        </p:tgtEl>
                                      </p:cBhvr>
                                    </p:animEffect>
                                  </p:childTnLst>
                                </p:cTn>
                              </p:par>
                              <p:par>
                                <p:cTn id="73" presetID="10" presetClass="entr" presetSubtype="0" fill="hold" grpId="0" nodeType="withEffect">
                                  <p:stCondLst>
                                    <p:cond delay="1500"/>
                                  </p:stCondLst>
                                  <p:childTnLst>
                                    <p:set>
                                      <p:cBhvr>
                                        <p:cTn id="74" dur="1" fill="hold">
                                          <p:stCondLst>
                                            <p:cond delay="0"/>
                                          </p:stCondLst>
                                        </p:cTn>
                                        <p:tgtEl>
                                          <p:spTgt spid="32"/>
                                        </p:tgtEl>
                                        <p:attrNameLst>
                                          <p:attrName>style.visibility</p:attrName>
                                        </p:attrNameLst>
                                      </p:cBhvr>
                                      <p:to>
                                        <p:strVal val="visible"/>
                                      </p:to>
                                    </p:set>
                                    <p:animEffect transition="in" filter="fade">
                                      <p:cBhvr>
                                        <p:cTn id="75" dur="500"/>
                                        <p:tgtEl>
                                          <p:spTgt spid="32"/>
                                        </p:tgtEl>
                                      </p:cBhvr>
                                    </p:animEffect>
                                  </p:childTnLst>
                                </p:cTn>
                              </p:par>
                              <p:par>
                                <p:cTn id="76" presetID="10" presetClass="entr" presetSubtype="0" fill="hold" grpId="0" nodeType="withEffect">
                                  <p:stCondLst>
                                    <p:cond delay="150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500"/>
                                        <p:tgtEl>
                                          <p:spTgt spid="34"/>
                                        </p:tgtEl>
                                      </p:cBhvr>
                                    </p:animEffect>
                                  </p:childTnLst>
                                </p:cTn>
                              </p:par>
                              <p:par>
                                <p:cTn id="79" presetID="10" presetClass="entr" presetSubtype="0" fill="hold" grpId="0" nodeType="withEffect">
                                  <p:stCondLst>
                                    <p:cond delay="1500"/>
                                  </p:stCondLst>
                                  <p:childTnLst>
                                    <p:set>
                                      <p:cBhvr>
                                        <p:cTn id="80" dur="1" fill="hold">
                                          <p:stCondLst>
                                            <p:cond delay="0"/>
                                          </p:stCondLst>
                                        </p:cTn>
                                        <p:tgtEl>
                                          <p:spTgt spid="31"/>
                                        </p:tgtEl>
                                        <p:attrNameLst>
                                          <p:attrName>style.visibility</p:attrName>
                                        </p:attrNameLst>
                                      </p:cBhvr>
                                      <p:to>
                                        <p:strVal val="visible"/>
                                      </p:to>
                                    </p:set>
                                    <p:animEffect transition="in" filter="fade">
                                      <p:cBhvr>
                                        <p:cTn id="81" dur="500"/>
                                        <p:tgtEl>
                                          <p:spTgt spid="31"/>
                                        </p:tgtEl>
                                      </p:cBhvr>
                                    </p:animEffect>
                                  </p:childTnLst>
                                </p:cTn>
                              </p:par>
                              <p:par>
                                <p:cTn id="82" presetID="10" presetClass="entr" presetSubtype="0" fill="hold" grpId="0" nodeType="withEffect">
                                  <p:stCondLst>
                                    <p:cond delay="150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500"/>
                                        <p:tgtEl>
                                          <p:spTgt spid="33"/>
                                        </p:tgtEl>
                                      </p:cBhvr>
                                    </p:animEffect>
                                  </p:childTnLst>
                                </p:cTn>
                              </p:par>
                              <p:par>
                                <p:cTn id="85" presetID="10" presetClass="entr" presetSubtype="0" fill="hold" grpId="0" nodeType="withEffect">
                                  <p:stCondLst>
                                    <p:cond delay="150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par>
                                <p:cTn id="88" presetID="22" presetClass="entr" presetSubtype="8" fill="hold" grpId="0" nodeType="withEffect">
                                  <p:stCondLst>
                                    <p:cond delay="2000"/>
                                  </p:stCondLst>
                                  <p:childTnLst>
                                    <p:set>
                                      <p:cBhvr>
                                        <p:cTn id="89" dur="1" fill="hold">
                                          <p:stCondLst>
                                            <p:cond delay="0"/>
                                          </p:stCondLst>
                                        </p:cTn>
                                        <p:tgtEl>
                                          <p:spTgt spid="14"/>
                                        </p:tgtEl>
                                        <p:attrNameLst>
                                          <p:attrName>style.visibility</p:attrName>
                                        </p:attrNameLst>
                                      </p:cBhvr>
                                      <p:to>
                                        <p:strVal val="visible"/>
                                      </p:to>
                                    </p:set>
                                    <p:animEffect transition="in" filter="wipe(left)">
                                      <p:cBhvr>
                                        <p:cTn id="90" dur="500"/>
                                        <p:tgtEl>
                                          <p:spTgt spid="14"/>
                                        </p:tgtEl>
                                      </p:cBhvr>
                                    </p:animEffect>
                                  </p:childTnLst>
                                </p:cTn>
                              </p:par>
                              <p:par>
                                <p:cTn id="91" presetID="22" presetClass="entr" presetSubtype="8" fill="hold" grpId="0" nodeType="withEffect">
                                  <p:stCondLst>
                                    <p:cond delay="2000"/>
                                  </p:stCondLst>
                                  <p:childTnLst>
                                    <p:set>
                                      <p:cBhvr>
                                        <p:cTn id="92" dur="1" fill="hold">
                                          <p:stCondLst>
                                            <p:cond delay="0"/>
                                          </p:stCondLst>
                                        </p:cTn>
                                        <p:tgtEl>
                                          <p:spTgt spid="18"/>
                                        </p:tgtEl>
                                        <p:attrNameLst>
                                          <p:attrName>style.visibility</p:attrName>
                                        </p:attrNameLst>
                                      </p:cBhvr>
                                      <p:to>
                                        <p:strVal val="visible"/>
                                      </p:to>
                                    </p:set>
                                    <p:animEffect transition="in" filter="wipe(left)">
                                      <p:cBhvr>
                                        <p:cTn id="93" dur="500"/>
                                        <p:tgtEl>
                                          <p:spTgt spid="18"/>
                                        </p:tgtEl>
                                      </p:cBhvr>
                                    </p:animEffect>
                                  </p:childTnLst>
                                </p:cTn>
                              </p:par>
                              <p:par>
                                <p:cTn id="94" presetID="22" presetClass="entr" presetSubtype="8" fill="hold" grpId="0" nodeType="withEffect">
                                  <p:stCondLst>
                                    <p:cond delay="2000"/>
                                  </p:stCondLst>
                                  <p:childTnLst>
                                    <p:set>
                                      <p:cBhvr>
                                        <p:cTn id="95" dur="1" fill="hold">
                                          <p:stCondLst>
                                            <p:cond delay="0"/>
                                          </p:stCondLst>
                                        </p:cTn>
                                        <p:tgtEl>
                                          <p:spTgt spid="22"/>
                                        </p:tgtEl>
                                        <p:attrNameLst>
                                          <p:attrName>style.visibility</p:attrName>
                                        </p:attrNameLst>
                                      </p:cBhvr>
                                      <p:to>
                                        <p:strVal val="visible"/>
                                      </p:to>
                                    </p:set>
                                    <p:animEffect transition="in" filter="wipe(left)">
                                      <p:cBhvr>
                                        <p:cTn id="96" dur="500"/>
                                        <p:tgtEl>
                                          <p:spTgt spid="22"/>
                                        </p:tgtEl>
                                      </p:cBhvr>
                                    </p:animEffect>
                                  </p:childTnLst>
                                </p:cTn>
                              </p:par>
                              <p:par>
                                <p:cTn id="97" presetID="22" presetClass="entr" presetSubtype="8" fill="hold" grpId="0" nodeType="withEffect">
                                  <p:stCondLst>
                                    <p:cond delay="2000"/>
                                  </p:stCondLst>
                                  <p:childTnLst>
                                    <p:set>
                                      <p:cBhvr>
                                        <p:cTn id="98" dur="1" fill="hold">
                                          <p:stCondLst>
                                            <p:cond delay="0"/>
                                          </p:stCondLst>
                                        </p:cTn>
                                        <p:tgtEl>
                                          <p:spTgt spid="16"/>
                                        </p:tgtEl>
                                        <p:attrNameLst>
                                          <p:attrName>style.visibility</p:attrName>
                                        </p:attrNameLst>
                                      </p:cBhvr>
                                      <p:to>
                                        <p:strVal val="visible"/>
                                      </p:to>
                                    </p:set>
                                    <p:animEffect transition="in" filter="wipe(left)">
                                      <p:cBhvr>
                                        <p:cTn id="99" dur="500"/>
                                        <p:tgtEl>
                                          <p:spTgt spid="16"/>
                                        </p:tgtEl>
                                      </p:cBhvr>
                                    </p:animEffect>
                                  </p:childTnLst>
                                </p:cTn>
                              </p:par>
                              <p:par>
                                <p:cTn id="100" presetID="22" presetClass="entr" presetSubtype="8" fill="hold" grpId="0" nodeType="withEffect">
                                  <p:stCondLst>
                                    <p:cond delay="2000"/>
                                  </p:stCondLst>
                                  <p:childTnLst>
                                    <p:set>
                                      <p:cBhvr>
                                        <p:cTn id="101" dur="1" fill="hold">
                                          <p:stCondLst>
                                            <p:cond delay="0"/>
                                          </p:stCondLst>
                                        </p:cTn>
                                        <p:tgtEl>
                                          <p:spTgt spid="20"/>
                                        </p:tgtEl>
                                        <p:attrNameLst>
                                          <p:attrName>style.visibility</p:attrName>
                                        </p:attrNameLst>
                                      </p:cBhvr>
                                      <p:to>
                                        <p:strVal val="visible"/>
                                      </p:to>
                                    </p:set>
                                    <p:animEffect transition="in" filter="wipe(left)">
                                      <p:cBhvr>
                                        <p:cTn id="102" dur="500"/>
                                        <p:tgtEl>
                                          <p:spTgt spid="20"/>
                                        </p:tgtEl>
                                      </p:cBhvr>
                                    </p:animEffect>
                                  </p:childTnLst>
                                </p:cTn>
                              </p:par>
                              <p:par>
                                <p:cTn id="103" presetID="22" presetClass="entr" presetSubtype="8" fill="hold" grpId="0" nodeType="withEffect">
                                  <p:stCondLst>
                                    <p:cond delay="2000"/>
                                  </p:stCondLst>
                                  <p:childTnLst>
                                    <p:set>
                                      <p:cBhvr>
                                        <p:cTn id="104" dur="1" fill="hold">
                                          <p:stCondLst>
                                            <p:cond delay="0"/>
                                          </p:stCondLst>
                                        </p:cTn>
                                        <p:tgtEl>
                                          <p:spTgt spid="24"/>
                                        </p:tgtEl>
                                        <p:attrNameLst>
                                          <p:attrName>style.visibility</p:attrName>
                                        </p:attrNameLst>
                                      </p:cBhvr>
                                      <p:to>
                                        <p:strVal val="visible"/>
                                      </p:to>
                                    </p:set>
                                    <p:animEffect transition="in" filter="wipe(left)">
                                      <p:cBhvr>
                                        <p:cTn id="105" dur="500"/>
                                        <p:tgtEl>
                                          <p:spTgt spid="24"/>
                                        </p:tgtEl>
                                      </p:cBhvr>
                                    </p:animEffect>
                                  </p:childTnLst>
                                </p:cTn>
                              </p:par>
                              <p:par>
                                <p:cTn id="106" presetID="22" presetClass="entr" presetSubtype="1" fill="hold" grpId="0" nodeType="withEffect">
                                  <p:stCondLst>
                                    <p:cond delay="2500"/>
                                  </p:stCondLst>
                                  <p:childTnLst>
                                    <p:set>
                                      <p:cBhvr>
                                        <p:cTn id="107" dur="1" fill="hold">
                                          <p:stCondLst>
                                            <p:cond delay="0"/>
                                          </p:stCondLst>
                                        </p:cTn>
                                        <p:tgtEl>
                                          <p:spTgt spid="15"/>
                                        </p:tgtEl>
                                        <p:attrNameLst>
                                          <p:attrName>style.visibility</p:attrName>
                                        </p:attrNameLst>
                                      </p:cBhvr>
                                      <p:to>
                                        <p:strVal val="visible"/>
                                      </p:to>
                                    </p:set>
                                    <p:animEffect transition="in" filter="wipe(up)">
                                      <p:cBhvr>
                                        <p:cTn id="108" dur="500"/>
                                        <p:tgtEl>
                                          <p:spTgt spid="15"/>
                                        </p:tgtEl>
                                      </p:cBhvr>
                                    </p:animEffect>
                                  </p:childTnLst>
                                </p:cTn>
                              </p:par>
                              <p:par>
                                <p:cTn id="109" presetID="22" presetClass="entr" presetSubtype="1" fill="hold" grpId="0" nodeType="withEffect">
                                  <p:stCondLst>
                                    <p:cond delay="2500"/>
                                  </p:stCondLst>
                                  <p:childTnLst>
                                    <p:set>
                                      <p:cBhvr>
                                        <p:cTn id="110" dur="1" fill="hold">
                                          <p:stCondLst>
                                            <p:cond delay="0"/>
                                          </p:stCondLst>
                                        </p:cTn>
                                        <p:tgtEl>
                                          <p:spTgt spid="19"/>
                                        </p:tgtEl>
                                        <p:attrNameLst>
                                          <p:attrName>style.visibility</p:attrName>
                                        </p:attrNameLst>
                                      </p:cBhvr>
                                      <p:to>
                                        <p:strVal val="visible"/>
                                      </p:to>
                                    </p:set>
                                    <p:animEffect transition="in" filter="wipe(up)">
                                      <p:cBhvr>
                                        <p:cTn id="111" dur="500"/>
                                        <p:tgtEl>
                                          <p:spTgt spid="19"/>
                                        </p:tgtEl>
                                      </p:cBhvr>
                                    </p:animEffect>
                                  </p:childTnLst>
                                </p:cTn>
                              </p:par>
                              <p:par>
                                <p:cTn id="112" presetID="22" presetClass="entr" presetSubtype="1" fill="hold" grpId="0" nodeType="withEffect">
                                  <p:stCondLst>
                                    <p:cond delay="2500"/>
                                  </p:stCondLst>
                                  <p:childTnLst>
                                    <p:set>
                                      <p:cBhvr>
                                        <p:cTn id="113" dur="1" fill="hold">
                                          <p:stCondLst>
                                            <p:cond delay="0"/>
                                          </p:stCondLst>
                                        </p:cTn>
                                        <p:tgtEl>
                                          <p:spTgt spid="23"/>
                                        </p:tgtEl>
                                        <p:attrNameLst>
                                          <p:attrName>style.visibility</p:attrName>
                                        </p:attrNameLst>
                                      </p:cBhvr>
                                      <p:to>
                                        <p:strVal val="visible"/>
                                      </p:to>
                                    </p:set>
                                    <p:animEffect transition="in" filter="wipe(up)">
                                      <p:cBhvr>
                                        <p:cTn id="114" dur="500"/>
                                        <p:tgtEl>
                                          <p:spTgt spid="23"/>
                                        </p:tgtEl>
                                      </p:cBhvr>
                                    </p:animEffect>
                                  </p:childTnLst>
                                </p:cTn>
                              </p:par>
                              <p:par>
                                <p:cTn id="115" presetID="22" presetClass="entr" presetSubtype="1" fill="hold" grpId="0" nodeType="withEffect">
                                  <p:stCondLst>
                                    <p:cond delay="2500"/>
                                  </p:stCondLst>
                                  <p:childTnLst>
                                    <p:set>
                                      <p:cBhvr>
                                        <p:cTn id="116" dur="1" fill="hold">
                                          <p:stCondLst>
                                            <p:cond delay="0"/>
                                          </p:stCondLst>
                                        </p:cTn>
                                        <p:tgtEl>
                                          <p:spTgt spid="17"/>
                                        </p:tgtEl>
                                        <p:attrNameLst>
                                          <p:attrName>style.visibility</p:attrName>
                                        </p:attrNameLst>
                                      </p:cBhvr>
                                      <p:to>
                                        <p:strVal val="visible"/>
                                      </p:to>
                                    </p:set>
                                    <p:animEffect transition="in" filter="wipe(up)">
                                      <p:cBhvr>
                                        <p:cTn id="117" dur="500"/>
                                        <p:tgtEl>
                                          <p:spTgt spid="17"/>
                                        </p:tgtEl>
                                      </p:cBhvr>
                                    </p:animEffect>
                                  </p:childTnLst>
                                </p:cTn>
                              </p:par>
                              <p:par>
                                <p:cTn id="118" presetID="22" presetClass="entr" presetSubtype="1" fill="hold" grpId="0" nodeType="withEffect">
                                  <p:stCondLst>
                                    <p:cond delay="2500"/>
                                  </p:stCondLst>
                                  <p:childTnLst>
                                    <p:set>
                                      <p:cBhvr>
                                        <p:cTn id="119" dur="1" fill="hold">
                                          <p:stCondLst>
                                            <p:cond delay="0"/>
                                          </p:stCondLst>
                                        </p:cTn>
                                        <p:tgtEl>
                                          <p:spTgt spid="21"/>
                                        </p:tgtEl>
                                        <p:attrNameLst>
                                          <p:attrName>style.visibility</p:attrName>
                                        </p:attrNameLst>
                                      </p:cBhvr>
                                      <p:to>
                                        <p:strVal val="visible"/>
                                      </p:to>
                                    </p:set>
                                    <p:animEffect transition="in" filter="wipe(up)">
                                      <p:cBhvr>
                                        <p:cTn id="120" dur="500"/>
                                        <p:tgtEl>
                                          <p:spTgt spid="21"/>
                                        </p:tgtEl>
                                      </p:cBhvr>
                                    </p:animEffect>
                                  </p:childTnLst>
                                </p:cTn>
                              </p:par>
                              <p:par>
                                <p:cTn id="121" presetID="22" presetClass="entr" presetSubtype="1" fill="hold" grpId="0" nodeType="withEffect">
                                  <p:stCondLst>
                                    <p:cond delay="2500"/>
                                  </p:stCondLst>
                                  <p:childTnLst>
                                    <p:set>
                                      <p:cBhvr>
                                        <p:cTn id="122" dur="1" fill="hold">
                                          <p:stCondLst>
                                            <p:cond delay="0"/>
                                          </p:stCondLst>
                                        </p:cTn>
                                        <p:tgtEl>
                                          <p:spTgt spid="25"/>
                                        </p:tgtEl>
                                        <p:attrNameLst>
                                          <p:attrName>style.visibility</p:attrName>
                                        </p:attrNameLst>
                                      </p:cBhvr>
                                      <p:to>
                                        <p:strVal val="visible"/>
                                      </p:to>
                                    </p:set>
                                    <p:animEffect transition="in" filter="wipe(up)">
                                      <p:cBhvr>
                                        <p:cTn id="123" dur="500"/>
                                        <p:tgtEl>
                                          <p:spTgt spid="25"/>
                                        </p:tgtEl>
                                      </p:cBhvr>
                                    </p:animEffect>
                                  </p:childTnLst>
                                </p:cTn>
                              </p:par>
                            </p:childTnLst>
                          </p:cTn>
                        </p:par>
                        <p:par>
                          <p:cTn id="124" fill="hold">
                            <p:stCondLst>
                              <p:cond delay="8500"/>
                            </p:stCondLst>
                            <p:childTnLst>
                              <p:par>
                                <p:cTn id="125" presetID="10" presetClass="entr" presetSubtype="0" fill="hold" grpId="0" nodeType="after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fade">
                                      <p:cBhvr>
                                        <p:cTn id="1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P spid="21" grpId="0"/>
      <p:bldP spid="22" grpId="0"/>
      <p:bldP spid="23" grpId="0"/>
      <p:bldP spid="24" grpId="0"/>
      <p:bldP spid="25" grpId="0"/>
      <p:bldP spid="29" grpId="0"/>
      <p:bldP spid="30" grpId="0"/>
      <p:bldP spid="31" grpId="0"/>
      <p:bldP spid="32" grpId="0"/>
      <p:bldP spid="33" grpId="0"/>
      <p:bldP spid="34" grpId="0"/>
      <p:bldP spid="35" grpId="0"/>
      <p:bldP spid="38" grpId="0" animBg="1"/>
      <p:bldP spid="77" grpId="0" animBg="1"/>
      <p:bldP spid="81" grpId="0" animBg="1"/>
      <p:bldP spid="85" grpId="0" animBg="1"/>
      <p:bldP spid="89" grpId="0" animBg="1"/>
      <p:bldP spid="91" grpId="0" animBg="1"/>
      <p:bldP spid="93" grpId="0" animBg="1"/>
      <p:bldP spid="3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3">
            <a:extLst>
              <a:ext uri="{FF2B5EF4-FFF2-40B4-BE49-F238E27FC236}">
                <a16:creationId xmlns:a16="http://schemas.microsoft.com/office/drawing/2014/main" id="{FC90C0EE-7C53-4972-AC5E-34FFCA1674D6}"/>
              </a:ext>
            </a:extLst>
          </p:cNvPr>
          <p:cNvSpPr/>
          <p:nvPr/>
        </p:nvSpPr>
        <p:spPr>
          <a:xfrm>
            <a:off x="0" y="5118"/>
            <a:ext cx="1034760" cy="1369930"/>
          </a:xfrm>
          <a:custGeom>
            <a:avLst/>
            <a:gdLst>
              <a:gd name="connsiteX0" fmla="*/ 0 w 1463854"/>
              <a:gd name="connsiteY0" fmla="*/ 0 h 1938013"/>
              <a:gd name="connsiteX1" fmla="*/ 700218 w 1463854"/>
              <a:gd name="connsiteY1" fmla="*/ 0 h 1938013"/>
              <a:gd name="connsiteX2" fmla="*/ 1463854 w 1463854"/>
              <a:gd name="connsiteY2" fmla="*/ 763636 h 1938013"/>
              <a:gd name="connsiteX3" fmla="*/ 289477 w 1463854"/>
              <a:gd name="connsiteY3" fmla="*/ 1938013 h 1938013"/>
              <a:gd name="connsiteX4" fmla="*/ 0 w 1463854"/>
              <a:gd name="connsiteY4" fmla="*/ 1648536 h 1938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3854" h="1938013">
                <a:moveTo>
                  <a:pt x="0" y="0"/>
                </a:moveTo>
                <a:lnTo>
                  <a:pt x="700218" y="0"/>
                </a:lnTo>
                <a:lnTo>
                  <a:pt x="1463854" y="763636"/>
                </a:lnTo>
                <a:lnTo>
                  <a:pt x="289477" y="1938013"/>
                </a:lnTo>
                <a:lnTo>
                  <a:pt x="0" y="1648536"/>
                </a:lnTo>
                <a:close/>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4" name="Chart 3">
            <a:extLst>
              <a:ext uri="{FF2B5EF4-FFF2-40B4-BE49-F238E27FC236}">
                <a16:creationId xmlns:a16="http://schemas.microsoft.com/office/drawing/2014/main" id="{7A3E1DB2-EC5B-40F9-9B5A-836073D42A43}"/>
              </a:ext>
            </a:extLst>
          </p:cNvPr>
          <p:cNvGraphicFramePr/>
          <p:nvPr>
            <p:extLst>
              <p:ext uri="{D42A27DB-BD31-4B8C-83A1-F6EECF244321}">
                <p14:modId xmlns:p14="http://schemas.microsoft.com/office/powerpoint/2010/main" val="2880270247"/>
              </p:ext>
            </p:extLst>
          </p:nvPr>
        </p:nvGraphicFramePr>
        <p:xfrm>
          <a:off x="4910960" y="1888567"/>
          <a:ext cx="3783948" cy="3289467"/>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86E05E9A-0E28-4CC8-96DF-AFFE731CB422}"/>
              </a:ext>
            </a:extLst>
          </p:cNvPr>
          <p:cNvSpPr txBox="1"/>
          <p:nvPr/>
        </p:nvSpPr>
        <p:spPr>
          <a:xfrm>
            <a:off x="6025157" y="1993265"/>
            <a:ext cx="777777" cy="230832"/>
          </a:xfrm>
          <a:prstGeom prst="rect">
            <a:avLst/>
          </a:prstGeom>
          <a:noFill/>
        </p:spPr>
        <p:txBody>
          <a:bodyPr wrap="none" rtlCol="0">
            <a:spAutoFit/>
          </a:bodyPr>
          <a:lstStyle/>
          <a:p>
            <a:pPr algn="r"/>
            <a:r>
              <a:rPr lang="en-US" sz="900" b="1">
                <a:latin typeface="+mj-lt"/>
                <a:cs typeface="Varela Round" panose="00000500000000000000" pitchFamily="2" charset="-79"/>
              </a:rPr>
              <a:t>Product 04</a:t>
            </a:r>
          </a:p>
        </p:txBody>
      </p:sp>
      <p:sp>
        <p:nvSpPr>
          <p:cNvPr id="7" name="TextBox 6">
            <a:extLst>
              <a:ext uri="{FF2B5EF4-FFF2-40B4-BE49-F238E27FC236}">
                <a16:creationId xmlns:a16="http://schemas.microsoft.com/office/drawing/2014/main" id="{546B377B-4927-49F6-AED5-B3BCB2C9792A}"/>
              </a:ext>
            </a:extLst>
          </p:cNvPr>
          <p:cNvSpPr txBox="1"/>
          <p:nvPr/>
        </p:nvSpPr>
        <p:spPr>
          <a:xfrm>
            <a:off x="6028362" y="2227516"/>
            <a:ext cx="774571" cy="230832"/>
          </a:xfrm>
          <a:prstGeom prst="rect">
            <a:avLst/>
          </a:prstGeom>
          <a:noFill/>
        </p:spPr>
        <p:txBody>
          <a:bodyPr wrap="none" rtlCol="0">
            <a:spAutoFit/>
          </a:bodyPr>
          <a:lstStyle/>
          <a:p>
            <a:pPr algn="r"/>
            <a:r>
              <a:rPr lang="en-US" sz="900" b="1">
                <a:latin typeface="+mj-lt"/>
                <a:cs typeface="Varela Round" panose="00000500000000000000" pitchFamily="2" charset="-79"/>
              </a:rPr>
              <a:t>Product 03</a:t>
            </a:r>
          </a:p>
        </p:txBody>
      </p:sp>
      <p:sp>
        <p:nvSpPr>
          <p:cNvPr id="8" name="TextBox 7">
            <a:extLst>
              <a:ext uri="{FF2B5EF4-FFF2-40B4-BE49-F238E27FC236}">
                <a16:creationId xmlns:a16="http://schemas.microsoft.com/office/drawing/2014/main" id="{11B9805C-1F35-41E4-AD49-71AAA3DB9170}"/>
              </a:ext>
            </a:extLst>
          </p:cNvPr>
          <p:cNvSpPr txBox="1"/>
          <p:nvPr/>
        </p:nvSpPr>
        <p:spPr>
          <a:xfrm>
            <a:off x="6026758" y="2461766"/>
            <a:ext cx="776175" cy="230832"/>
          </a:xfrm>
          <a:prstGeom prst="rect">
            <a:avLst/>
          </a:prstGeom>
          <a:noFill/>
        </p:spPr>
        <p:txBody>
          <a:bodyPr wrap="none" rtlCol="0">
            <a:spAutoFit/>
          </a:bodyPr>
          <a:lstStyle/>
          <a:p>
            <a:pPr algn="r"/>
            <a:r>
              <a:rPr lang="en-US" sz="900" b="1">
                <a:latin typeface="+mj-lt"/>
                <a:cs typeface="Varela Round" panose="00000500000000000000" pitchFamily="2" charset="-79"/>
              </a:rPr>
              <a:t>Product 02</a:t>
            </a:r>
          </a:p>
        </p:txBody>
      </p:sp>
      <p:sp>
        <p:nvSpPr>
          <p:cNvPr id="9" name="TextBox 8">
            <a:extLst>
              <a:ext uri="{FF2B5EF4-FFF2-40B4-BE49-F238E27FC236}">
                <a16:creationId xmlns:a16="http://schemas.microsoft.com/office/drawing/2014/main" id="{27D82B67-04AD-49EB-99B5-CEBB76475BCD}"/>
              </a:ext>
            </a:extLst>
          </p:cNvPr>
          <p:cNvSpPr txBox="1"/>
          <p:nvPr/>
        </p:nvSpPr>
        <p:spPr>
          <a:xfrm>
            <a:off x="6039582" y="2696018"/>
            <a:ext cx="763351" cy="230832"/>
          </a:xfrm>
          <a:prstGeom prst="rect">
            <a:avLst/>
          </a:prstGeom>
          <a:noFill/>
        </p:spPr>
        <p:txBody>
          <a:bodyPr wrap="none" rtlCol="0">
            <a:spAutoFit/>
          </a:bodyPr>
          <a:lstStyle/>
          <a:p>
            <a:pPr algn="r"/>
            <a:r>
              <a:rPr lang="en-US" sz="900" b="1">
                <a:latin typeface="+mj-lt"/>
                <a:cs typeface="Varela Round" panose="00000500000000000000" pitchFamily="2" charset="-79"/>
              </a:rPr>
              <a:t>Product 01</a:t>
            </a:r>
          </a:p>
        </p:txBody>
      </p:sp>
      <p:grpSp>
        <p:nvGrpSpPr>
          <p:cNvPr id="25" name="Group 24">
            <a:extLst>
              <a:ext uri="{FF2B5EF4-FFF2-40B4-BE49-F238E27FC236}">
                <a16:creationId xmlns:a16="http://schemas.microsoft.com/office/drawing/2014/main" id="{E1959C8B-C1C1-48EF-9C5E-0A1C21FEFC34}"/>
              </a:ext>
            </a:extLst>
          </p:cNvPr>
          <p:cNvGrpSpPr/>
          <p:nvPr/>
        </p:nvGrpSpPr>
        <p:grpSpPr>
          <a:xfrm>
            <a:off x="880074" y="3288280"/>
            <a:ext cx="3919898" cy="1889754"/>
            <a:chOff x="1205483" y="3241349"/>
            <a:chExt cx="4716852" cy="2520000"/>
          </a:xfrm>
        </p:grpSpPr>
        <p:cxnSp>
          <p:nvCxnSpPr>
            <p:cNvPr id="11" name="Straight Connector 10">
              <a:extLst>
                <a:ext uri="{FF2B5EF4-FFF2-40B4-BE49-F238E27FC236}">
                  <a16:creationId xmlns:a16="http://schemas.microsoft.com/office/drawing/2014/main" id="{1A52DD1B-F810-482B-80EB-93D0DD54F024}"/>
                </a:ext>
              </a:extLst>
            </p:cNvPr>
            <p:cNvCxnSpPr>
              <a:cxnSpLocks/>
              <a:endCxn id="19" idx="3"/>
            </p:cNvCxnSpPr>
            <p:nvPr/>
          </p:nvCxnSpPr>
          <p:spPr>
            <a:xfrm>
              <a:off x="1205483" y="4501349"/>
              <a:ext cx="4716852" cy="0"/>
            </a:xfrm>
            <a:prstGeom prst="line">
              <a:avLst/>
            </a:pr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4616351-7E76-4E15-A812-CD383FDF6034}"/>
                </a:ext>
              </a:extLst>
            </p:cNvPr>
            <p:cNvCxnSpPr>
              <a:cxnSpLocks/>
            </p:cNvCxnSpPr>
            <p:nvPr/>
          </p:nvCxnSpPr>
          <p:spPr>
            <a:xfrm flipV="1">
              <a:off x="3563909" y="3241349"/>
              <a:ext cx="0" cy="2520000"/>
            </a:xfrm>
            <a:prstGeom prst="line">
              <a:avLst/>
            </a:pr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AD4B1388-C155-46DA-9A55-2D9A4D01B202}"/>
                </a:ext>
              </a:extLst>
            </p:cNvPr>
            <p:cNvSpPr/>
            <p:nvPr/>
          </p:nvSpPr>
          <p:spPr>
            <a:xfrm>
              <a:off x="1205483" y="3241349"/>
              <a:ext cx="4716852" cy="2520000"/>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24" name="TextBox 23">
            <a:extLst>
              <a:ext uri="{FF2B5EF4-FFF2-40B4-BE49-F238E27FC236}">
                <a16:creationId xmlns:a16="http://schemas.microsoft.com/office/drawing/2014/main" id="{26287317-84C7-4B6F-AB22-4707BC70C807}"/>
              </a:ext>
            </a:extLst>
          </p:cNvPr>
          <p:cNvSpPr txBox="1"/>
          <p:nvPr/>
        </p:nvSpPr>
        <p:spPr>
          <a:xfrm>
            <a:off x="801649" y="2277403"/>
            <a:ext cx="4014269" cy="692497"/>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a:t>
            </a:r>
          </a:p>
        </p:txBody>
      </p:sp>
      <p:sp>
        <p:nvSpPr>
          <p:cNvPr id="26" name="TextBox 25">
            <a:extLst>
              <a:ext uri="{FF2B5EF4-FFF2-40B4-BE49-F238E27FC236}">
                <a16:creationId xmlns:a16="http://schemas.microsoft.com/office/drawing/2014/main" id="{6137A943-4740-44FD-B144-045652F81858}"/>
              </a:ext>
            </a:extLst>
          </p:cNvPr>
          <p:cNvSpPr txBox="1"/>
          <p:nvPr/>
        </p:nvSpPr>
        <p:spPr>
          <a:xfrm>
            <a:off x="1016772" y="3429000"/>
            <a:ext cx="955711" cy="276999"/>
          </a:xfrm>
          <a:prstGeom prst="rect">
            <a:avLst/>
          </a:prstGeom>
          <a:noFill/>
        </p:spPr>
        <p:txBody>
          <a:bodyPr wrap="none" rtlCol="0">
            <a:spAutoFit/>
          </a:bodyPr>
          <a:lstStyle/>
          <a:p>
            <a:r>
              <a:rPr lang="en-US" sz="1200" b="1">
                <a:solidFill>
                  <a:schemeClr val="accent1"/>
                </a:solidFill>
                <a:latin typeface="+mj-lt"/>
                <a:cs typeface="Varela Round" panose="00000500000000000000" pitchFamily="2" charset="-79"/>
              </a:rPr>
              <a:t>Product 01</a:t>
            </a:r>
          </a:p>
        </p:txBody>
      </p:sp>
      <p:sp>
        <p:nvSpPr>
          <p:cNvPr id="28" name="TextBox 27">
            <a:extLst>
              <a:ext uri="{FF2B5EF4-FFF2-40B4-BE49-F238E27FC236}">
                <a16:creationId xmlns:a16="http://schemas.microsoft.com/office/drawing/2014/main" id="{A55C0438-F752-42B6-A2A9-B7E4BC8B4940}"/>
              </a:ext>
            </a:extLst>
          </p:cNvPr>
          <p:cNvSpPr txBox="1"/>
          <p:nvPr/>
        </p:nvSpPr>
        <p:spPr>
          <a:xfrm>
            <a:off x="1016772" y="3622995"/>
            <a:ext cx="1573645" cy="484748"/>
          </a:xfrm>
          <a:prstGeom prst="rect">
            <a:avLst/>
          </a:prstGeom>
          <a:noFill/>
        </p:spPr>
        <p:txBody>
          <a:bodyPr wrap="square" rtlCol="0">
            <a:spAutoFit/>
          </a:bodyPr>
          <a:lstStyle/>
          <a:p>
            <a:pPr>
              <a:lnSpc>
                <a:spcPct val="150000"/>
              </a:lnSpc>
            </a:pPr>
            <a:r>
              <a:rPr lang="en-GB" sz="900" dirty="0"/>
              <a:t>Suitable for all categories business </a:t>
            </a:r>
            <a:r>
              <a:rPr lang="en-GB" sz="900"/>
              <a:t>and personal</a:t>
            </a:r>
            <a:endParaRPr lang="en-GB" sz="900" dirty="0"/>
          </a:p>
        </p:txBody>
      </p:sp>
      <p:sp>
        <p:nvSpPr>
          <p:cNvPr id="31" name="TextBox 30">
            <a:extLst>
              <a:ext uri="{FF2B5EF4-FFF2-40B4-BE49-F238E27FC236}">
                <a16:creationId xmlns:a16="http://schemas.microsoft.com/office/drawing/2014/main" id="{9125EA4E-9FAA-4B77-9734-B7950AB76ACF}"/>
              </a:ext>
            </a:extLst>
          </p:cNvPr>
          <p:cNvSpPr txBox="1"/>
          <p:nvPr/>
        </p:nvSpPr>
        <p:spPr>
          <a:xfrm>
            <a:off x="2976720" y="3429000"/>
            <a:ext cx="973343" cy="276999"/>
          </a:xfrm>
          <a:prstGeom prst="rect">
            <a:avLst/>
          </a:prstGeom>
          <a:noFill/>
        </p:spPr>
        <p:txBody>
          <a:bodyPr wrap="none" rtlCol="0">
            <a:spAutoFit/>
          </a:bodyPr>
          <a:lstStyle/>
          <a:p>
            <a:r>
              <a:rPr lang="en-US" sz="1200" b="1">
                <a:solidFill>
                  <a:schemeClr val="accent2"/>
                </a:solidFill>
                <a:latin typeface="+mj-lt"/>
                <a:cs typeface="Varela Round" panose="00000500000000000000" pitchFamily="2" charset="-79"/>
              </a:rPr>
              <a:t>Product 02</a:t>
            </a:r>
          </a:p>
        </p:txBody>
      </p:sp>
      <p:sp>
        <p:nvSpPr>
          <p:cNvPr id="32" name="TextBox 31">
            <a:extLst>
              <a:ext uri="{FF2B5EF4-FFF2-40B4-BE49-F238E27FC236}">
                <a16:creationId xmlns:a16="http://schemas.microsoft.com/office/drawing/2014/main" id="{52AA8AC5-9116-4E29-A177-55523F418B92}"/>
              </a:ext>
            </a:extLst>
          </p:cNvPr>
          <p:cNvSpPr txBox="1"/>
          <p:nvPr/>
        </p:nvSpPr>
        <p:spPr>
          <a:xfrm>
            <a:off x="2976721" y="3622995"/>
            <a:ext cx="1573645" cy="484748"/>
          </a:xfrm>
          <a:prstGeom prst="rect">
            <a:avLst/>
          </a:prstGeom>
          <a:noFill/>
        </p:spPr>
        <p:txBody>
          <a:bodyPr wrap="square" rtlCol="0">
            <a:spAutoFit/>
          </a:bodyPr>
          <a:lstStyle/>
          <a:p>
            <a:pPr>
              <a:lnSpc>
                <a:spcPct val="150000"/>
              </a:lnSpc>
            </a:pPr>
            <a:r>
              <a:rPr lang="en-GB" sz="900" dirty="0"/>
              <a:t>Suitable for all categories business </a:t>
            </a:r>
            <a:r>
              <a:rPr lang="en-GB" sz="900"/>
              <a:t>and personal</a:t>
            </a:r>
            <a:endParaRPr lang="en-GB" sz="900" dirty="0"/>
          </a:p>
        </p:txBody>
      </p:sp>
      <p:sp>
        <p:nvSpPr>
          <p:cNvPr id="34" name="TextBox 33">
            <a:extLst>
              <a:ext uri="{FF2B5EF4-FFF2-40B4-BE49-F238E27FC236}">
                <a16:creationId xmlns:a16="http://schemas.microsoft.com/office/drawing/2014/main" id="{C25A26A9-5A1C-4019-8483-EBB846FDE78C}"/>
              </a:ext>
            </a:extLst>
          </p:cNvPr>
          <p:cNvSpPr txBox="1"/>
          <p:nvPr/>
        </p:nvSpPr>
        <p:spPr>
          <a:xfrm>
            <a:off x="1016772" y="4377796"/>
            <a:ext cx="971741" cy="276999"/>
          </a:xfrm>
          <a:prstGeom prst="rect">
            <a:avLst/>
          </a:prstGeom>
          <a:noFill/>
        </p:spPr>
        <p:txBody>
          <a:bodyPr wrap="none" rtlCol="0">
            <a:spAutoFit/>
          </a:bodyPr>
          <a:lstStyle/>
          <a:p>
            <a:r>
              <a:rPr lang="en-US" sz="1200" b="1">
                <a:solidFill>
                  <a:schemeClr val="accent3"/>
                </a:solidFill>
                <a:latin typeface="+mj-lt"/>
                <a:cs typeface="Varela Round" panose="00000500000000000000" pitchFamily="2" charset="-79"/>
              </a:rPr>
              <a:t>Product 03</a:t>
            </a:r>
          </a:p>
        </p:txBody>
      </p:sp>
      <p:sp>
        <p:nvSpPr>
          <p:cNvPr id="35" name="TextBox 34">
            <a:extLst>
              <a:ext uri="{FF2B5EF4-FFF2-40B4-BE49-F238E27FC236}">
                <a16:creationId xmlns:a16="http://schemas.microsoft.com/office/drawing/2014/main" id="{EF256E9D-7983-4F10-8A2E-A6B2F430841F}"/>
              </a:ext>
            </a:extLst>
          </p:cNvPr>
          <p:cNvSpPr txBox="1"/>
          <p:nvPr/>
        </p:nvSpPr>
        <p:spPr>
          <a:xfrm>
            <a:off x="1016772" y="4571791"/>
            <a:ext cx="1573645" cy="484748"/>
          </a:xfrm>
          <a:prstGeom prst="rect">
            <a:avLst/>
          </a:prstGeom>
          <a:noFill/>
        </p:spPr>
        <p:txBody>
          <a:bodyPr wrap="square" rtlCol="0">
            <a:spAutoFit/>
          </a:bodyPr>
          <a:lstStyle/>
          <a:p>
            <a:pPr>
              <a:lnSpc>
                <a:spcPct val="150000"/>
              </a:lnSpc>
            </a:pPr>
            <a:r>
              <a:rPr lang="en-GB" sz="900" dirty="0"/>
              <a:t>Suitable for all categories business </a:t>
            </a:r>
            <a:r>
              <a:rPr lang="en-GB" sz="900"/>
              <a:t>and personal</a:t>
            </a:r>
            <a:endParaRPr lang="en-GB" sz="900" dirty="0"/>
          </a:p>
        </p:txBody>
      </p:sp>
      <p:sp>
        <p:nvSpPr>
          <p:cNvPr id="37" name="TextBox 36">
            <a:extLst>
              <a:ext uri="{FF2B5EF4-FFF2-40B4-BE49-F238E27FC236}">
                <a16:creationId xmlns:a16="http://schemas.microsoft.com/office/drawing/2014/main" id="{F16ECCFB-1DB2-4B12-982F-0D1971F09F08}"/>
              </a:ext>
            </a:extLst>
          </p:cNvPr>
          <p:cNvSpPr txBox="1"/>
          <p:nvPr/>
        </p:nvSpPr>
        <p:spPr>
          <a:xfrm>
            <a:off x="2976720" y="4377796"/>
            <a:ext cx="974947" cy="276999"/>
          </a:xfrm>
          <a:prstGeom prst="rect">
            <a:avLst/>
          </a:prstGeom>
          <a:noFill/>
        </p:spPr>
        <p:txBody>
          <a:bodyPr wrap="none" rtlCol="0">
            <a:spAutoFit/>
          </a:bodyPr>
          <a:lstStyle/>
          <a:p>
            <a:r>
              <a:rPr lang="en-US" sz="1200" b="1">
                <a:solidFill>
                  <a:schemeClr val="accent4"/>
                </a:solidFill>
                <a:latin typeface="+mj-lt"/>
                <a:cs typeface="Varela Round" panose="00000500000000000000" pitchFamily="2" charset="-79"/>
              </a:rPr>
              <a:t>Product 04</a:t>
            </a:r>
          </a:p>
        </p:txBody>
      </p:sp>
      <p:sp>
        <p:nvSpPr>
          <p:cNvPr id="38" name="TextBox 37">
            <a:extLst>
              <a:ext uri="{FF2B5EF4-FFF2-40B4-BE49-F238E27FC236}">
                <a16:creationId xmlns:a16="http://schemas.microsoft.com/office/drawing/2014/main" id="{E7570227-1D82-4AB7-B646-E41EAC829C80}"/>
              </a:ext>
            </a:extLst>
          </p:cNvPr>
          <p:cNvSpPr txBox="1"/>
          <p:nvPr/>
        </p:nvSpPr>
        <p:spPr>
          <a:xfrm>
            <a:off x="2976721" y="4571791"/>
            <a:ext cx="1573645" cy="484748"/>
          </a:xfrm>
          <a:prstGeom prst="rect">
            <a:avLst/>
          </a:prstGeom>
          <a:noFill/>
        </p:spPr>
        <p:txBody>
          <a:bodyPr wrap="square" rtlCol="0">
            <a:spAutoFit/>
          </a:bodyPr>
          <a:lstStyle/>
          <a:p>
            <a:pPr>
              <a:lnSpc>
                <a:spcPct val="150000"/>
              </a:lnSpc>
            </a:pPr>
            <a:r>
              <a:rPr lang="en-GB" sz="900" dirty="0"/>
              <a:t>Suitable for all categories business </a:t>
            </a:r>
            <a:r>
              <a:rPr lang="en-GB" sz="900"/>
              <a:t>and personal</a:t>
            </a:r>
            <a:endParaRPr lang="en-GB" sz="900" dirty="0"/>
          </a:p>
        </p:txBody>
      </p:sp>
      <p:sp>
        <p:nvSpPr>
          <p:cNvPr id="42" name="Freeform 39">
            <a:extLst>
              <a:ext uri="{FF2B5EF4-FFF2-40B4-BE49-F238E27FC236}">
                <a16:creationId xmlns:a16="http://schemas.microsoft.com/office/drawing/2014/main" id="{78C396AE-8435-4270-B775-BE0ECFA06680}"/>
              </a:ext>
            </a:extLst>
          </p:cNvPr>
          <p:cNvSpPr/>
          <p:nvPr/>
        </p:nvSpPr>
        <p:spPr>
          <a:xfrm>
            <a:off x="1" y="5117"/>
            <a:ext cx="1128565" cy="969259"/>
          </a:xfrm>
          <a:custGeom>
            <a:avLst/>
            <a:gdLst>
              <a:gd name="connsiteX0" fmla="*/ 1722452 w 1761975"/>
              <a:gd name="connsiteY0" fmla="*/ 273171 h 1513258"/>
              <a:gd name="connsiteX1" fmla="*/ 1761975 w 1761975"/>
              <a:gd name="connsiteY1" fmla="*/ 312695 h 1513258"/>
              <a:gd name="connsiteX2" fmla="*/ 561412 w 1761975"/>
              <a:gd name="connsiteY2" fmla="*/ 1513258 h 1513258"/>
              <a:gd name="connsiteX3" fmla="*/ 521888 w 1761975"/>
              <a:gd name="connsiteY3" fmla="*/ 1473734 h 1513258"/>
              <a:gd name="connsiteX4" fmla="*/ 1623747 w 1761975"/>
              <a:gd name="connsiteY4" fmla="*/ 174386 h 1513258"/>
              <a:gd name="connsiteX5" fmla="*/ 1663272 w 1761975"/>
              <a:gd name="connsiteY5" fmla="*/ 213908 h 1513258"/>
              <a:gd name="connsiteX6" fmla="*/ 462706 w 1761975"/>
              <a:gd name="connsiteY6" fmla="*/ 1414471 h 1513258"/>
              <a:gd name="connsiteX7" fmla="*/ 423183 w 1761975"/>
              <a:gd name="connsiteY7" fmla="*/ 1374948 h 1513258"/>
              <a:gd name="connsiteX8" fmla="*/ 1525259 w 1761975"/>
              <a:gd name="connsiteY8" fmla="*/ 75648 h 1513258"/>
              <a:gd name="connsiteX9" fmla="*/ 1564782 w 1761975"/>
              <a:gd name="connsiteY9" fmla="*/ 115171 h 1513258"/>
              <a:gd name="connsiteX10" fmla="*/ 364219 w 1761975"/>
              <a:gd name="connsiteY10" fmla="*/ 1315734 h 1513258"/>
              <a:gd name="connsiteX11" fmla="*/ 324695 w 1761975"/>
              <a:gd name="connsiteY11" fmla="*/ 1276212 h 1513258"/>
              <a:gd name="connsiteX12" fmla="*/ 1403283 w 1761975"/>
              <a:gd name="connsiteY12" fmla="*/ 0 h 1513258"/>
              <a:gd name="connsiteX13" fmla="*/ 1449342 w 1761975"/>
              <a:gd name="connsiteY13" fmla="*/ 0 h 1513258"/>
              <a:gd name="connsiteX14" fmla="*/ 1465836 w 1761975"/>
              <a:gd name="connsiteY14" fmla="*/ 16493 h 1513258"/>
              <a:gd name="connsiteX15" fmla="*/ 265271 w 1761975"/>
              <a:gd name="connsiteY15" fmla="*/ 1217057 h 1513258"/>
              <a:gd name="connsiteX16" fmla="*/ 225747 w 1761975"/>
              <a:gd name="connsiteY16" fmla="*/ 1177533 h 1513258"/>
              <a:gd name="connsiteX17" fmla="*/ 1205694 w 1761975"/>
              <a:gd name="connsiteY17" fmla="*/ 0 h 1513258"/>
              <a:gd name="connsiteX18" fmla="*/ 1284741 w 1761975"/>
              <a:gd name="connsiteY18" fmla="*/ 0 h 1513258"/>
              <a:gd name="connsiteX19" fmla="*/ 166290 w 1761975"/>
              <a:gd name="connsiteY19" fmla="*/ 1118451 h 1513258"/>
              <a:gd name="connsiteX20" fmla="*/ 126767 w 1761975"/>
              <a:gd name="connsiteY20" fmla="*/ 1078927 h 1513258"/>
              <a:gd name="connsiteX21" fmla="*/ 1008283 w 1761975"/>
              <a:gd name="connsiteY21" fmla="*/ 0 h 1513258"/>
              <a:gd name="connsiteX22" fmla="*/ 1087329 w 1761975"/>
              <a:gd name="connsiteY22" fmla="*/ 0 h 1513258"/>
              <a:gd name="connsiteX23" fmla="*/ 67731 w 1761975"/>
              <a:gd name="connsiteY23" fmla="*/ 1019598 h 1513258"/>
              <a:gd name="connsiteX24" fmla="*/ 28208 w 1761975"/>
              <a:gd name="connsiteY24" fmla="*/ 980075 h 1513258"/>
              <a:gd name="connsiteX25" fmla="*/ 810867 w 1761975"/>
              <a:gd name="connsiteY25" fmla="*/ 0 h 1513258"/>
              <a:gd name="connsiteX26" fmla="*/ 889914 w 1761975"/>
              <a:gd name="connsiteY26" fmla="*/ 0 h 1513258"/>
              <a:gd name="connsiteX27" fmla="*/ 0 w 1761975"/>
              <a:gd name="connsiteY27" fmla="*/ 889913 h 1513258"/>
              <a:gd name="connsiteX28" fmla="*/ 0 w 1761975"/>
              <a:gd name="connsiteY28" fmla="*/ 810867 h 1513258"/>
              <a:gd name="connsiteX29" fmla="*/ 613466 w 1761975"/>
              <a:gd name="connsiteY29" fmla="*/ 0 h 1513258"/>
              <a:gd name="connsiteX30" fmla="*/ 692512 w 1761975"/>
              <a:gd name="connsiteY30" fmla="*/ 0 h 1513258"/>
              <a:gd name="connsiteX31" fmla="*/ 0 w 1761975"/>
              <a:gd name="connsiteY31" fmla="*/ 692512 h 1513258"/>
              <a:gd name="connsiteX32" fmla="*/ 0 w 1761975"/>
              <a:gd name="connsiteY32" fmla="*/ 613466 h 1513258"/>
              <a:gd name="connsiteX33" fmla="*/ 415872 w 1761975"/>
              <a:gd name="connsiteY33" fmla="*/ 0 h 1513258"/>
              <a:gd name="connsiteX34" fmla="*/ 494918 w 1761975"/>
              <a:gd name="connsiteY34" fmla="*/ 0 h 1513258"/>
              <a:gd name="connsiteX35" fmla="*/ 0 w 1761975"/>
              <a:gd name="connsiteY35" fmla="*/ 494918 h 1513258"/>
              <a:gd name="connsiteX36" fmla="*/ 0 w 1761975"/>
              <a:gd name="connsiteY36" fmla="*/ 415872 h 1513258"/>
              <a:gd name="connsiteX37" fmla="*/ 218547 w 1761975"/>
              <a:gd name="connsiteY37" fmla="*/ 0 h 1513258"/>
              <a:gd name="connsiteX38" fmla="*/ 297594 w 1761975"/>
              <a:gd name="connsiteY38" fmla="*/ 0 h 1513258"/>
              <a:gd name="connsiteX39" fmla="*/ 0 w 1761975"/>
              <a:gd name="connsiteY39" fmla="*/ 297593 h 1513258"/>
              <a:gd name="connsiteX40" fmla="*/ 0 w 1761975"/>
              <a:gd name="connsiteY40" fmla="*/ 218547 h 1513258"/>
              <a:gd name="connsiteX41" fmla="*/ 20942 w 1761975"/>
              <a:gd name="connsiteY41" fmla="*/ 0 h 1513258"/>
              <a:gd name="connsiteX42" fmla="*/ 99988 w 1761975"/>
              <a:gd name="connsiteY42" fmla="*/ 0 h 1513258"/>
              <a:gd name="connsiteX43" fmla="*/ 0 w 1761975"/>
              <a:gd name="connsiteY43" fmla="*/ 99988 h 1513258"/>
              <a:gd name="connsiteX44" fmla="*/ 0 w 1761975"/>
              <a:gd name="connsiteY44" fmla="*/ 20942 h 151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761975" h="1513258">
                <a:moveTo>
                  <a:pt x="1722452" y="273171"/>
                </a:moveTo>
                <a:lnTo>
                  <a:pt x="1761975" y="312695"/>
                </a:lnTo>
                <a:lnTo>
                  <a:pt x="561412" y="1513258"/>
                </a:lnTo>
                <a:lnTo>
                  <a:pt x="521888" y="1473734"/>
                </a:lnTo>
                <a:close/>
                <a:moveTo>
                  <a:pt x="1623747" y="174386"/>
                </a:moveTo>
                <a:lnTo>
                  <a:pt x="1663272" y="213908"/>
                </a:lnTo>
                <a:lnTo>
                  <a:pt x="462706" y="1414471"/>
                </a:lnTo>
                <a:lnTo>
                  <a:pt x="423183" y="1374948"/>
                </a:lnTo>
                <a:close/>
                <a:moveTo>
                  <a:pt x="1525259" y="75648"/>
                </a:moveTo>
                <a:lnTo>
                  <a:pt x="1564782" y="115171"/>
                </a:lnTo>
                <a:lnTo>
                  <a:pt x="364219" y="1315734"/>
                </a:lnTo>
                <a:lnTo>
                  <a:pt x="324695" y="1276212"/>
                </a:lnTo>
                <a:close/>
                <a:moveTo>
                  <a:pt x="1403283" y="0"/>
                </a:moveTo>
                <a:lnTo>
                  <a:pt x="1449342" y="0"/>
                </a:lnTo>
                <a:lnTo>
                  <a:pt x="1465836" y="16493"/>
                </a:lnTo>
                <a:lnTo>
                  <a:pt x="265271" y="1217057"/>
                </a:lnTo>
                <a:lnTo>
                  <a:pt x="225747" y="1177533"/>
                </a:lnTo>
                <a:close/>
                <a:moveTo>
                  <a:pt x="1205694" y="0"/>
                </a:moveTo>
                <a:lnTo>
                  <a:pt x="1284741" y="0"/>
                </a:lnTo>
                <a:lnTo>
                  <a:pt x="166290" y="1118451"/>
                </a:lnTo>
                <a:lnTo>
                  <a:pt x="126767" y="1078927"/>
                </a:lnTo>
                <a:close/>
                <a:moveTo>
                  <a:pt x="1008283" y="0"/>
                </a:moveTo>
                <a:lnTo>
                  <a:pt x="1087329" y="0"/>
                </a:lnTo>
                <a:lnTo>
                  <a:pt x="67731" y="1019598"/>
                </a:lnTo>
                <a:lnTo>
                  <a:pt x="28208" y="980075"/>
                </a:lnTo>
                <a:close/>
                <a:moveTo>
                  <a:pt x="810867" y="0"/>
                </a:moveTo>
                <a:lnTo>
                  <a:pt x="889914" y="0"/>
                </a:lnTo>
                <a:lnTo>
                  <a:pt x="0" y="889913"/>
                </a:lnTo>
                <a:lnTo>
                  <a:pt x="0" y="810867"/>
                </a:lnTo>
                <a:close/>
                <a:moveTo>
                  <a:pt x="613466" y="0"/>
                </a:moveTo>
                <a:lnTo>
                  <a:pt x="692512" y="0"/>
                </a:lnTo>
                <a:lnTo>
                  <a:pt x="0" y="692512"/>
                </a:lnTo>
                <a:lnTo>
                  <a:pt x="0" y="613466"/>
                </a:lnTo>
                <a:close/>
                <a:moveTo>
                  <a:pt x="415872" y="0"/>
                </a:moveTo>
                <a:lnTo>
                  <a:pt x="494918" y="0"/>
                </a:lnTo>
                <a:lnTo>
                  <a:pt x="0" y="494918"/>
                </a:lnTo>
                <a:lnTo>
                  <a:pt x="0" y="415872"/>
                </a:lnTo>
                <a:close/>
                <a:moveTo>
                  <a:pt x="218547" y="0"/>
                </a:moveTo>
                <a:lnTo>
                  <a:pt x="297594" y="0"/>
                </a:lnTo>
                <a:lnTo>
                  <a:pt x="0" y="297593"/>
                </a:lnTo>
                <a:lnTo>
                  <a:pt x="0" y="218547"/>
                </a:lnTo>
                <a:close/>
                <a:moveTo>
                  <a:pt x="20942" y="0"/>
                </a:moveTo>
                <a:lnTo>
                  <a:pt x="99988" y="0"/>
                </a:lnTo>
                <a:lnTo>
                  <a:pt x="0" y="99988"/>
                </a:lnTo>
                <a:lnTo>
                  <a:pt x="0" y="20942"/>
                </a:lnTo>
                <a:close/>
              </a:path>
            </a:pathLst>
          </a:custGeom>
          <a:solidFill>
            <a:schemeClr val="accent2"/>
          </a:solidFill>
          <a:ln w="9525" cap="flat">
            <a:noFill/>
            <a:prstDash val="solid"/>
            <a:miter/>
          </a:ln>
        </p:spPr>
        <p:txBody>
          <a:bodyPr wrap="square" rtlCol="0" anchor="ctr">
            <a:noAutofit/>
          </a:bodyPr>
          <a:lstStyle/>
          <a:p>
            <a:endParaRPr lang="en-US" sz="1349"/>
          </a:p>
        </p:txBody>
      </p:sp>
      <p:sp>
        <p:nvSpPr>
          <p:cNvPr id="52" name="Freeform 49">
            <a:extLst>
              <a:ext uri="{FF2B5EF4-FFF2-40B4-BE49-F238E27FC236}">
                <a16:creationId xmlns:a16="http://schemas.microsoft.com/office/drawing/2014/main" id="{33ABB2BE-71B8-426F-8D42-37F27D95EFA7}"/>
              </a:ext>
            </a:extLst>
          </p:cNvPr>
          <p:cNvSpPr/>
          <p:nvPr/>
        </p:nvSpPr>
        <p:spPr>
          <a:xfrm>
            <a:off x="8421791" y="1826843"/>
            <a:ext cx="722208" cy="297951"/>
          </a:xfrm>
          <a:custGeom>
            <a:avLst/>
            <a:gdLst>
              <a:gd name="connsiteX0" fmla="*/ 64131 w 963070"/>
              <a:gd name="connsiteY0" fmla="*/ 662 h 397320"/>
              <a:gd name="connsiteX1" fmla="*/ 219041 w 963070"/>
              <a:gd name="connsiteY1" fmla="*/ 98855 h 397320"/>
              <a:gd name="connsiteX2" fmla="*/ 404214 w 963070"/>
              <a:gd name="connsiteY2" fmla="*/ 173135 h 397320"/>
              <a:gd name="connsiteX3" fmla="*/ 631127 w 963070"/>
              <a:gd name="connsiteY3" fmla="*/ 264158 h 397320"/>
              <a:gd name="connsiteX4" fmla="*/ 816297 w 963070"/>
              <a:gd name="connsiteY4" fmla="*/ 338438 h 397320"/>
              <a:gd name="connsiteX5" fmla="*/ 941675 w 963070"/>
              <a:gd name="connsiteY5" fmla="*/ 343258 h 397320"/>
              <a:gd name="connsiteX6" fmla="*/ 963070 w 963070"/>
              <a:gd name="connsiteY6" fmla="*/ 355542 h 397320"/>
              <a:gd name="connsiteX7" fmla="*/ 963070 w 963070"/>
              <a:gd name="connsiteY7" fmla="*/ 397320 h 397320"/>
              <a:gd name="connsiteX8" fmla="*/ 928000 w 963070"/>
              <a:gd name="connsiteY8" fmla="*/ 377332 h 397320"/>
              <a:gd name="connsiteX9" fmla="*/ 826097 w 963070"/>
              <a:gd name="connsiteY9" fmla="*/ 374175 h 397320"/>
              <a:gd name="connsiteX10" fmla="*/ 599347 w 963070"/>
              <a:gd name="connsiteY10" fmla="*/ 283217 h 397320"/>
              <a:gd name="connsiteX11" fmla="*/ 414013 w 963070"/>
              <a:gd name="connsiteY11" fmla="*/ 208872 h 397320"/>
              <a:gd name="connsiteX12" fmla="*/ 187261 w 963070"/>
              <a:gd name="connsiteY12" fmla="*/ 117913 h 397320"/>
              <a:gd name="connsiteX13" fmla="*/ 9797 w 963070"/>
              <a:gd name="connsiteY13" fmla="*/ 41674 h 397320"/>
              <a:gd name="connsiteX14" fmla="*/ 0 w 963070"/>
              <a:gd name="connsiteY14" fmla="*/ 5938 h 397320"/>
              <a:gd name="connsiteX15" fmla="*/ 64131 w 963070"/>
              <a:gd name="connsiteY15" fmla="*/ 662 h 397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63070" h="397320">
                <a:moveTo>
                  <a:pt x="64131" y="662"/>
                </a:moveTo>
                <a:cubicBezTo>
                  <a:pt x="127445" y="5866"/>
                  <a:pt x="186000" y="41532"/>
                  <a:pt x="219041" y="98855"/>
                </a:cubicBezTo>
                <a:cubicBezTo>
                  <a:pt x="255771" y="163907"/>
                  <a:pt x="332711" y="194770"/>
                  <a:pt x="404214" y="173135"/>
                </a:cubicBezTo>
                <a:cubicBezTo>
                  <a:pt x="491786" y="147627"/>
                  <a:pt x="585459" y="185203"/>
                  <a:pt x="631127" y="264158"/>
                </a:cubicBezTo>
                <a:cubicBezTo>
                  <a:pt x="667854" y="329209"/>
                  <a:pt x="744796" y="360074"/>
                  <a:pt x="816297" y="338438"/>
                </a:cubicBezTo>
                <a:cubicBezTo>
                  <a:pt x="858628" y="326039"/>
                  <a:pt x="902503" y="328434"/>
                  <a:pt x="941675" y="343258"/>
                </a:cubicBezTo>
                <a:lnTo>
                  <a:pt x="963070" y="355542"/>
                </a:lnTo>
                <a:lnTo>
                  <a:pt x="963070" y="397320"/>
                </a:lnTo>
                <a:lnTo>
                  <a:pt x="928000" y="377332"/>
                </a:lnTo>
                <a:cubicBezTo>
                  <a:pt x="896114" y="365432"/>
                  <a:pt x="860420" y="363735"/>
                  <a:pt x="826097" y="374175"/>
                </a:cubicBezTo>
                <a:cubicBezTo>
                  <a:pt x="738586" y="399678"/>
                  <a:pt x="644972" y="362126"/>
                  <a:pt x="599347" y="283217"/>
                </a:cubicBezTo>
                <a:cubicBezTo>
                  <a:pt x="562621" y="218069"/>
                  <a:pt x="485579" y="187165"/>
                  <a:pt x="414013" y="208872"/>
                </a:cubicBezTo>
                <a:cubicBezTo>
                  <a:pt x="326502" y="234375"/>
                  <a:pt x="232888" y="196823"/>
                  <a:pt x="187261" y="117913"/>
                </a:cubicBezTo>
                <a:cubicBezTo>
                  <a:pt x="152075" y="55382"/>
                  <a:pt x="79377" y="24151"/>
                  <a:pt x="9797" y="41674"/>
                </a:cubicBezTo>
                <a:lnTo>
                  <a:pt x="0" y="5938"/>
                </a:lnTo>
                <a:cubicBezTo>
                  <a:pt x="21393" y="577"/>
                  <a:pt x="43027" y="-1073"/>
                  <a:pt x="64131" y="662"/>
                </a:cubicBezTo>
                <a:close/>
              </a:path>
            </a:pathLst>
          </a:custGeom>
          <a:solidFill>
            <a:schemeClr val="accent5"/>
          </a:solidFill>
          <a:ln w="8826" cap="flat">
            <a:noFill/>
            <a:prstDash val="solid"/>
            <a:miter/>
          </a:ln>
          <a:effectLst>
            <a:outerShdw blurRad="317500" rotWithShape="0">
              <a:scrgbClr r="0" g="0" b="0">
                <a:alpha val="20000"/>
              </a:scrgbClr>
            </a:outerShdw>
          </a:effectLst>
        </p:spPr>
        <p:txBody>
          <a:bodyPr rtlCol="0" anchor="ctr"/>
          <a:lstStyle/>
          <a:p>
            <a:endParaRPr lang="en-US" sz="1349"/>
          </a:p>
        </p:txBody>
      </p:sp>
      <p:sp>
        <p:nvSpPr>
          <p:cNvPr id="56" name="Freeform 53">
            <a:extLst>
              <a:ext uri="{FF2B5EF4-FFF2-40B4-BE49-F238E27FC236}">
                <a16:creationId xmlns:a16="http://schemas.microsoft.com/office/drawing/2014/main" id="{60D11838-6624-485B-AB5C-D66D12463B96}"/>
              </a:ext>
            </a:extLst>
          </p:cNvPr>
          <p:cNvSpPr/>
          <p:nvPr/>
        </p:nvSpPr>
        <p:spPr>
          <a:xfrm>
            <a:off x="2135072" y="6460731"/>
            <a:ext cx="696791" cy="397269"/>
          </a:xfrm>
          <a:custGeom>
            <a:avLst/>
            <a:gdLst>
              <a:gd name="connsiteX0" fmla="*/ 883203 w 929176"/>
              <a:gd name="connsiteY0" fmla="*/ 7 h 529761"/>
              <a:gd name="connsiteX1" fmla="*/ 929176 w 929176"/>
              <a:gd name="connsiteY1" fmla="*/ 3505 h 529761"/>
              <a:gd name="connsiteX2" fmla="*/ 919778 w 929176"/>
              <a:gd name="connsiteY2" fmla="*/ 55052 h 529761"/>
              <a:gd name="connsiteX3" fmla="*/ 679205 w 929176"/>
              <a:gd name="connsiteY3" fmla="*/ 184314 h 529761"/>
              <a:gd name="connsiteX4" fmla="*/ 371023 w 929176"/>
              <a:gd name="connsiteY4" fmla="*/ 340385 h 529761"/>
              <a:gd name="connsiteX5" fmla="*/ 119132 w 929176"/>
              <a:gd name="connsiteY5" fmla="*/ 467949 h 529761"/>
              <a:gd name="connsiteX6" fmla="*/ 76377 w 929176"/>
              <a:gd name="connsiteY6" fmla="*/ 529761 h 529761"/>
              <a:gd name="connsiteX7" fmla="*/ 0 w 929176"/>
              <a:gd name="connsiteY7" fmla="*/ 529761 h 529761"/>
              <a:gd name="connsiteX8" fmla="*/ 28789 w 929176"/>
              <a:gd name="connsiteY8" fmla="*/ 508549 h 529761"/>
              <a:gd name="connsiteX9" fmla="*/ 72018 w 929176"/>
              <a:gd name="connsiteY9" fmla="*/ 445022 h 529761"/>
              <a:gd name="connsiteX10" fmla="*/ 380421 w 929176"/>
              <a:gd name="connsiteY10" fmla="*/ 288839 h 529761"/>
              <a:gd name="connsiteX11" fmla="*/ 632091 w 929176"/>
              <a:gd name="connsiteY11" fmla="*/ 161387 h 529761"/>
              <a:gd name="connsiteX12" fmla="*/ 883203 w 929176"/>
              <a:gd name="connsiteY12" fmla="*/ 7 h 529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9176" h="529761">
                <a:moveTo>
                  <a:pt x="883203" y="7"/>
                </a:moveTo>
                <a:cubicBezTo>
                  <a:pt x="898411" y="-95"/>
                  <a:pt x="913778" y="1048"/>
                  <a:pt x="929176" y="3505"/>
                </a:cubicBezTo>
                <a:lnTo>
                  <a:pt x="919778" y="55052"/>
                </a:lnTo>
                <a:cubicBezTo>
                  <a:pt x="819612" y="38945"/>
                  <a:pt x="721062" y="91896"/>
                  <a:pt x="679205" y="184314"/>
                </a:cubicBezTo>
                <a:cubicBezTo>
                  <a:pt x="624663" y="301088"/>
                  <a:pt x="497429" y="365522"/>
                  <a:pt x="371023" y="340385"/>
                </a:cubicBezTo>
                <a:cubicBezTo>
                  <a:pt x="267542" y="318630"/>
                  <a:pt x="162832" y="371658"/>
                  <a:pt x="119132" y="467949"/>
                </a:cubicBezTo>
                <a:lnTo>
                  <a:pt x="76377" y="529761"/>
                </a:lnTo>
                <a:lnTo>
                  <a:pt x="0" y="529761"/>
                </a:lnTo>
                <a:lnTo>
                  <a:pt x="28789" y="508549"/>
                </a:lnTo>
                <a:cubicBezTo>
                  <a:pt x="46356" y="490400"/>
                  <a:pt x="61089" y="469061"/>
                  <a:pt x="72018" y="445022"/>
                </a:cubicBezTo>
                <a:cubicBezTo>
                  <a:pt x="126612" y="328178"/>
                  <a:pt x="253925" y="263703"/>
                  <a:pt x="380421" y="288839"/>
                </a:cubicBezTo>
                <a:cubicBezTo>
                  <a:pt x="483802" y="310501"/>
                  <a:pt x="588376" y="257542"/>
                  <a:pt x="632091" y="161387"/>
                </a:cubicBezTo>
                <a:cubicBezTo>
                  <a:pt x="678145" y="62435"/>
                  <a:pt x="776752" y="722"/>
                  <a:pt x="883203" y="7"/>
                </a:cubicBezTo>
                <a:close/>
              </a:path>
            </a:pathLst>
          </a:custGeom>
          <a:solidFill>
            <a:schemeClr val="accent6"/>
          </a:solidFill>
          <a:ln w="8826"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302F49CB-4FBC-47D6-A5A1-798539AF6612}"/>
              </a:ext>
            </a:extLst>
          </p:cNvPr>
          <p:cNvSpPr/>
          <p:nvPr/>
        </p:nvSpPr>
        <p:spPr>
          <a:xfrm rot="4500000">
            <a:off x="217724" y="4188649"/>
            <a:ext cx="188546" cy="16851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1"/>
          </a:solidFill>
          <a:ln w="8572"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CE24D752-CF79-4748-9336-B113CAFF9DB5}"/>
              </a:ext>
            </a:extLst>
          </p:cNvPr>
          <p:cNvSpPr/>
          <p:nvPr/>
        </p:nvSpPr>
        <p:spPr>
          <a:xfrm rot="20947553">
            <a:off x="3774800" y="1356251"/>
            <a:ext cx="199530" cy="198407"/>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6"/>
          </a:solidFill>
          <a:ln w="8572"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CEDB5418-10C4-4489-9CBC-10CE66AE3A4B}"/>
              </a:ext>
            </a:extLst>
          </p:cNvPr>
          <p:cNvSpPr/>
          <p:nvPr/>
        </p:nvSpPr>
        <p:spPr>
          <a:xfrm>
            <a:off x="5227128" y="5168693"/>
            <a:ext cx="303554" cy="242629"/>
          </a:xfrm>
          <a:custGeom>
            <a:avLst/>
            <a:gdLst>
              <a:gd name="connsiteX0" fmla="*/ 218290 w 545686"/>
              <a:gd name="connsiteY0" fmla="*/ 47307 h 436165"/>
              <a:gd name="connsiteX1" fmla="*/ 57832 w 545686"/>
              <a:gd name="connsiteY1" fmla="*/ 14077 h 436165"/>
              <a:gd name="connsiteX2" fmla="*/ 486 w 545686"/>
              <a:gd name="connsiteY2" fmla="*/ 110609 h 436165"/>
              <a:gd name="connsiteX3" fmla="*/ 58311 w 545686"/>
              <a:gd name="connsiteY3" fmla="*/ 235008 h 436165"/>
              <a:gd name="connsiteX4" fmla="*/ 161053 w 545686"/>
              <a:gd name="connsiteY4" fmla="*/ 282532 h 436165"/>
              <a:gd name="connsiteX5" fmla="*/ 310872 w 545686"/>
              <a:gd name="connsiteY5" fmla="*/ 409560 h 436165"/>
              <a:gd name="connsiteX6" fmla="*/ 523562 w 545686"/>
              <a:gd name="connsiteY6" fmla="*/ 368157 h 436165"/>
              <a:gd name="connsiteX7" fmla="*/ 527597 w 545686"/>
              <a:gd name="connsiteY7" fmla="*/ 244945 h 436165"/>
              <a:gd name="connsiteX8" fmla="*/ 424818 w 545686"/>
              <a:gd name="connsiteY8" fmla="*/ 171688 h 436165"/>
              <a:gd name="connsiteX9" fmla="*/ 303885 w 545686"/>
              <a:gd name="connsiteY9" fmla="*/ 148092 h 436165"/>
              <a:gd name="connsiteX10" fmla="*/ 218290 w 545686"/>
              <a:gd name="connsiteY10" fmla="*/ 47307 h 436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5686" h="436165">
                <a:moveTo>
                  <a:pt x="218290" y="47307"/>
                </a:moveTo>
                <a:cubicBezTo>
                  <a:pt x="184673" y="8806"/>
                  <a:pt x="112730" y="-17583"/>
                  <a:pt x="57832" y="14077"/>
                </a:cubicBezTo>
                <a:cubicBezTo>
                  <a:pt x="7466" y="43120"/>
                  <a:pt x="1080" y="103950"/>
                  <a:pt x="486" y="110609"/>
                </a:cubicBezTo>
                <a:cubicBezTo>
                  <a:pt x="-5567" y="178620"/>
                  <a:pt x="46701" y="224762"/>
                  <a:pt x="58311" y="235008"/>
                </a:cubicBezTo>
                <a:cubicBezTo>
                  <a:pt x="92825" y="265475"/>
                  <a:pt x="111209" y="257028"/>
                  <a:pt x="161053" y="282532"/>
                </a:cubicBezTo>
                <a:cubicBezTo>
                  <a:pt x="252514" y="329334"/>
                  <a:pt x="247321" y="374840"/>
                  <a:pt x="310872" y="409560"/>
                </a:cubicBezTo>
                <a:cubicBezTo>
                  <a:pt x="392182" y="453982"/>
                  <a:pt x="468143" y="444481"/>
                  <a:pt x="523562" y="368157"/>
                </a:cubicBezTo>
                <a:cubicBezTo>
                  <a:pt x="550284" y="331352"/>
                  <a:pt x="554198" y="280962"/>
                  <a:pt x="527597" y="244945"/>
                </a:cubicBezTo>
                <a:cubicBezTo>
                  <a:pt x="511564" y="223235"/>
                  <a:pt x="492150" y="191587"/>
                  <a:pt x="424818" y="171688"/>
                </a:cubicBezTo>
                <a:cubicBezTo>
                  <a:pt x="342895" y="147480"/>
                  <a:pt x="338272" y="174251"/>
                  <a:pt x="303885" y="148092"/>
                </a:cubicBezTo>
                <a:cubicBezTo>
                  <a:pt x="271661" y="123576"/>
                  <a:pt x="245370" y="78319"/>
                  <a:pt x="218290" y="47307"/>
                </a:cubicBezTo>
                <a:close/>
              </a:path>
            </a:pathLst>
          </a:custGeom>
          <a:solidFill>
            <a:schemeClr val="accent5"/>
          </a:solidFill>
          <a:ln w="6058" cap="flat">
            <a:noFill/>
            <a:prstDash val="solid"/>
            <a:miter/>
          </a:ln>
        </p:spPr>
        <p:txBody>
          <a:bodyPr rtlCol="0" anchor="ctr"/>
          <a:lstStyle/>
          <a:p>
            <a:endParaRPr lang="en-US" sz="1349"/>
          </a:p>
        </p:txBody>
      </p:sp>
      <p:grpSp>
        <p:nvGrpSpPr>
          <p:cNvPr id="63" name="Graphic 2">
            <a:extLst>
              <a:ext uri="{FF2B5EF4-FFF2-40B4-BE49-F238E27FC236}">
                <a16:creationId xmlns:a16="http://schemas.microsoft.com/office/drawing/2014/main" id="{70DF6791-380C-41CE-A5CB-2AA417C0DC50}"/>
              </a:ext>
            </a:extLst>
          </p:cNvPr>
          <p:cNvGrpSpPr/>
          <p:nvPr/>
        </p:nvGrpSpPr>
        <p:grpSpPr>
          <a:xfrm>
            <a:off x="8317588" y="5178034"/>
            <a:ext cx="693488" cy="691682"/>
            <a:chOff x="3539585" y="2034920"/>
            <a:chExt cx="658272" cy="656558"/>
          </a:xfrm>
          <a:solidFill>
            <a:schemeClr val="accent3"/>
          </a:solidFill>
        </p:grpSpPr>
        <p:grpSp>
          <p:nvGrpSpPr>
            <p:cNvPr id="64" name="Graphic 2">
              <a:extLst>
                <a:ext uri="{FF2B5EF4-FFF2-40B4-BE49-F238E27FC236}">
                  <a16:creationId xmlns:a16="http://schemas.microsoft.com/office/drawing/2014/main" id="{14CA2B6E-D9B6-44AA-AF72-6C0F52EB8A6B}"/>
                </a:ext>
              </a:extLst>
            </p:cNvPr>
            <p:cNvGrpSpPr/>
            <p:nvPr/>
          </p:nvGrpSpPr>
          <p:grpSpPr>
            <a:xfrm>
              <a:off x="3539585" y="2034920"/>
              <a:ext cx="658272" cy="56578"/>
              <a:chOff x="3539585" y="2034920"/>
              <a:chExt cx="658272" cy="56578"/>
            </a:xfrm>
            <a:grpFill/>
          </p:grpSpPr>
          <p:sp>
            <p:nvSpPr>
              <p:cNvPr id="89" name="Freeform: Shape 88">
                <a:extLst>
                  <a:ext uri="{FF2B5EF4-FFF2-40B4-BE49-F238E27FC236}">
                    <a16:creationId xmlns:a16="http://schemas.microsoft.com/office/drawing/2014/main" id="{849C9450-88F0-41D5-84F8-FA5A60B9B7F8}"/>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7C1B270E-0BFD-4C9E-91C7-8C81810D68C9}"/>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A5DBDE38-78B0-4720-863E-070017FEFFD2}"/>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278D99AF-CE16-49CA-AD9C-D51A50156B17}"/>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3C2454BD-E725-4624-B19C-7599B3EF2517}"/>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grpSp>
        <p:grpSp>
          <p:nvGrpSpPr>
            <p:cNvPr id="65" name="Graphic 2">
              <a:extLst>
                <a:ext uri="{FF2B5EF4-FFF2-40B4-BE49-F238E27FC236}">
                  <a16:creationId xmlns:a16="http://schemas.microsoft.com/office/drawing/2014/main" id="{6FC8756A-0E88-41CB-BC75-4C5638A8F8EA}"/>
                </a:ext>
              </a:extLst>
            </p:cNvPr>
            <p:cNvGrpSpPr/>
            <p:nvPr/>
          </p:nvGrpSpPr>
          <p:grpSpPr>
            <a:xfrm>
              <a:off x="3539585" y="2184939"/>
              <a:ext cx="658272" cy="56578"/>
              <a:chOff x="3539585" y="2184939"/>
              <a:chExt cx="658272" cy="56578"/>
            </a:xfrm>
            <a:grpFill/>
          </p:grpSpPr>
          <p:sp>
            <p:nvSpPr>
              <p:cNvPr id="84" name="Freeform: Shape 83">
                <a:extLst>
                  <a:ext uri="{FF2B5EF4-FFF2-40B4-BE49-F238E27FC236}">
                    <a16:creationId xmlns:a16="http://schemas.microsoft.com/office/drawing/2014/main" id="{9F90E8ED-EBEF-426D-8233-E29D63FE038C}"/>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85" name="Freeform: Shape 84">
                <a:extLst>
                  <a:ext uri="{FF2B5EF4-FFF2-40B4-BE49-F238E27FC236}">
                    <a16:creationId xmlns:a16="http://schemas.microsoft.com/office/drawing/2014/main" id="{0CD44BC8-C79D-4B24-86FB-8F706913F230}"/>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86" name="Freeform: Shape 85">
                <a:extLst>
                  <a:ext uri="{FF2B5EF4-FFF2-40B4-BE49-F238E27FC236}">
                    <a16:creationId xmlns:a16="http://schemas.microsoft.com/office/drawing/2014/main" id="{33911CAC-CAB5-4B86-B696-27AB2115C25F}"/>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36A65858-F4AE-4143-9EAA-C422EA52496F}"/>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8FF253FD-C62B-4982-9F68-DA5C0CFC8F92}"/>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66" name="Graphic 2">
              <a:extLst>
                <a:ext uri="{FF2B5EF4-FFF2-40B4-BE49-F238E27FC236}">
                  <a16:creationId xmlns:a16="http://schemas.microsoft.com/office/drawing/2014/main" id="{139F9647-90B9-4ED2-87FE-9F3C6FC751B4}"/>
                </a:ext>
              </a:extLst>
            </p:cNvPr>
            <p:cNvGrpSpPr/>
            <p:nvPr/>
          </p:nvGrpSpPr>
          <p:grpSpPr>
            <a:xfrm>
              <a:off x="3539585" y="2334863"/>
              <a:ext cx="658272" cy="56578"/>
              <a:chOff x="3539585" y="2334863"/>
              <a:chExt cx="658272" cy="56578"/>
            </a:xfrm>
            <a:grpFill/>
          </p:grpSpPr>
          <p:sp>
            <p:nvSpPr>
              <p:cNvPr id="79" name="Freeform: Shape 78">
                <a:extLst>
                  <a:ext uri="{FF2B5EF4-FFF2-40B4-BE49-F238E27FC236}">
                    <a16:creationId xmlns:a16="http://schemas.microsoft.com/office/drawing/2014/main" id="{E4E7D161-E0F3-420D-8C45-A10791D110AE}"/>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1D444AE6-61D6-466B-A4E9-80BD6683D38C}"/>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42B5A0CB-863D-448A-BB64-0C206AC3736B}"/>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94A514D3-CFBC-448B-920A-8EB46BAD2680}"/>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4A9C8110-FF93-4383-89DA-EEBFD0EE4D2D}"/>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grpSp>
        <p:grpSp>
          <p:nvGrpSpPr>
            <p:cNvPr id="67" name="Graphic 2">
              <a:extLst>
                <a:ext uri="{FF2B5EF4-FFF2-40B4-BE49-F238E27FC236}">
                  <a16:creationId xmlns:a16="http://schemas.microsoft.com/office/drawing/2014/main" id="{E2256EB6-BF33-4A1D-BE5E-9001810E184D}"/>
                </a:ext>
              </a:extLst>
            </p:cNvPr>
            <p:cNvGrpSpPr/>
            <p:nvPr/>
          </p:nvGrpSpPr>
          <p:grpSpPr>
            <a:xfrm>
              <a:off x="3539585" y="2484882"/>
              <a:ext cx="658272" cy="56578"/>
              <a:chOff x="3539585" y="2484882"/>
              <a:chExt cx="658272" cy="56578"/>
            </a:xfrm>
            <a:grpFill/>
          </p:grpSpPr>
          <p:sp>
            <p:nvSpPr>
              <p:cNvPr id="74" name="Freeform: Shape 73">
                <a:extLst>
                  <a:ext uri="{FF2B5EF4-FFF2-40B4-BE49-F238E27FC236}">
                    <a16:creationId xmlns:a16="http://schemas.microsoft.com/office/drawing/2014/main" id="{93DDF62E-8F67-4EA1-8140-3E2AD3843B51}"/>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2A616CED-56BB-42CB-A3D1-0550300BFC52}"/>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E381C097-9C8A-4E4A-AF42-AD1ED7F4CE07}"/>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25585762-0275-473E-A5C8-D7EA6F6E4B56}"/>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3AD4540E-4F59-4741-B535-66EF378D66A7}"/>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68" name="Graphic 2">
              <a:extLst>
                <a:ext uri="{FF2B5EF4-FFF2-40B4-BE49-F238E27FC236}">
                  <a16:creationId xmlns:a16="http://schemas.microsoft.com/office/drawing/2014/main" id="{FF7FC2B7-1008-44DD-BE68-80C95EA0A3E9}"/>
                </a:ext>
              </a:extLst>
            </p:cNvPr>
            <p:cNvGrpSpPr/>
            <p:nvPr/>
          </p:nvGrpSpPr>
          <p:grpSpPr>
            <a:xfrm>
              <a:off x="3539585" y="2634900"/>
              <a:ext cx="658272" cy="56578"/>
              <a:chOff x="3539585" y="2634900"/>
              <a:chExt cx="658272" cy="56578"/>
            </a:xfrm>
            <a:grpFill/>
          </p:grpSpPr>
          <p:sp>
            <p:nvSpPr>
              <p:cNvPr id="69" name="Freeform: Shape 68">
                <a:extLst>
                  <a:ext uri="{FF2B5EF4-FFF2-40B4-BE49-F238E27FC236}">
                    <a16:creationId xmlns:a16="http://schemas.microsoft.com/office/drawing/2014/main" id="{41427DF0-8961-43AC-8334-7B819E05F029}"/>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1FD4B27D-E77D-453F-9528-590ED56CD0EA}"/>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F76BFBD0-4322-4486-BB12-26D5B2065D09}"/>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4D8FD025-0CAF-48C2-B309-70007B756223}"/>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FAB08F14-124E-4064-B531-A81EE1773231}"/>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grpSp>
        <p:nvGrpSpPr>
          <p:cNvPr id="94" name="Group 93">
            <a:extLst>
              <a:ext uri="{FF2B5EF4-FFF2-40B4-BE49-F238E27FC236}">
                <a16:creationId xmlns:a16="http://schemas.microsoft.com/office/drawing/2014/main" id="{F2DEB1D7-6D25-4461-AAC3-1C766581B13D}"/>
              </a:ext>
            </a:extLst>
          </p:cNvPr>
          <p:cNvGrpSpPr/>
          <p:nvPr/>
        </p:nvGrpSpPr>
        <p:grpSpPr>
          <a:xfrm>
            <a:off x="5316022" y="732021"/>
            <a:ext cx="913906" cy="453029"/>
            <a:chOff x="7856573" y="5688682"/>
            <a:chExt cx="1241771" cy="615555"/>
          </a:xfrm>
        </p:grpSpPr>
        <p:sp>
          <p:nvSpPr>
            <p:cNvPr id="95" name="Isosceles Triangle 94">
              <a:extLst>
                <a:ext uri="{FF2B5EF4-FFF2-40B4-BE49-F238E27FC236}">
                  <a16:creationId xmlns:a16="http://schemas.microsoft.com/office/drawing/2014/main" id="{32E49EA5-CD9A-4DD4-9EA9-9E11F4E085E4}"/>
                </a:ext>
              </a:extLst>
            </p:cNvPr>
            <p:cNvSpPr/>
            <p:nvPr/>
          </p:nvSpPr>
          <p:spPr>
            <a:xfrm rot="5400000">
              <a:off x="781412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6" name="Isosceles Triangle 95">
              <a:extLst>
                <a:ext uri="{FF2B5EF4-FFF2-40B4-BE49-F238E27FC236}">
                  <a16:creationId xmlns:a16="http://schemas.microsoft.com/office/drawing/2014/main" id="{162E411D-2BE8-42F3-A246-37E8426EAB95}"/>
                </a:ext>
              </a:extLst>
            </p:cNvPr>
            <p:cNvSpPr/>
            <p:nvPr/>
          </p:nvSpPr>
          <p:spPr>
            <a:xfrm rot="5400000">
              <a:off x="816968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7" name="Isosceles Triangle 96">
              <a:extLst>
                <a:ext uri="{FF2B5EF4-FFF2-40B4-BE49-F238E27FC236}">
                  <a16:creationId xmlns:a16="http://schemas.microsoft.com/office/drawing/2014/main" id="{9DB16E20-08BA-4FFF-B60A-D8FDF235225F}"/>
                </a:ext>
              </a:extLst>
            </p:cNvPr>
            <p:cNvSpPr/>
            <p:nvPr/>
          </p:nvSpPr>
          <p:spPr>
            <a:xfrm rot="5400000">
              <a:off x="8525242" y="5731134"/>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3" name="Title 2">
            <a:extLst>
              <a:ext uri="{FF2B5EF4-FFF2-40B4-BE49-F238E27FC236}">
                <a16:creationId xmlns:a16="http://schemas.microsoft.com/office/drawing/2014/main" id="{926F080E-CFED-4920-8219-E83053F57728}"/>
              </a:ext>
            </a:extLst>
          </p:cNvPr>
          <p:cNvSpPr>
            <a:spLocks noGrp="1"/>
          </p:cNvSpPr>
          <p:nvPr>
            <p:ph type="title"/>
          </p:nvPr>
        </p:nvSpPr>
        <p:spPr/>
        <p:txBody>
          <a:bodyPr/>
          <a:lstStyle/>
          <a:p>
            <a:r>
              <a:rPr lang="en-US"/>
              <a:t>Data Statistic</a:t>
            </a:r>
          </a:p>
        </p:txBody>
      </p:sp>
    </p:spTree>
    <p:extLst>
      <p:ext uri="{BB962C8B-B14F-4D97-AF65-F5344CB8AC3E}">
        <p14:creationId xmlns:p14="http://schemas.microsoft.com/office/powerpoint/2010/main" val="37270988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fade">
                                      <p:cBhvr>
                                        <p:cTn id="19" dur="500"/>
                                        <p:tgtEl>
                                          <p:spTgt spid="5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fade">
                                      <p:cBhvr>
                                        <p:cTn id="23" dur="500"/>
                                        <p:tgtEl>
                                          <p:spTgt spid="6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fade">
                                      <p:cBhvr>
                                        <p:cTn id="27" dur="500"/>
                                        <p:tgtEl>
                                          <p:spTgt spid="62"/>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4"/>
                                        </p:tgtEl>
                                        <p:attrNameLst>
                                          <p:attrName>style.visibility</p:attrName>
                                        </p:attrNameLst>
                                      </p:cBhvr>
                                      <p:to>
                                        <p:strVal val="visible"/>
                                      </p:to>
                                    </p:set>
                                    <p:animEffect transition="in" filter="fade">
                                      <p:cBhvr>
                                        <p:cTn id="31" dur="500"/>
                                        <p:tgtEl>
                                          <p:spTgt spid="9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500"/>
                                        <p:tgtEl>
                                          <p:spTgt spid="5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fade">
                                      <p:cBhvr>
                                        <p:cTn id="39" dur="500"/>
                                        <p:tgtEl>
                                          <p:spTgt spid="63"/>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up)">
                                      <p:cBhvr>
                                        <p:cTn id="47" dur="500"/>
                                        <p:tgtEl>
                                          <p:spTgt spid="24"/>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wipe(left)">
                                      <p:cBhvr>
                                        <p:cTn id="63" dur="500"/>
                                        <p:tgtEl>
                                          <p:spTgt spid="31"/>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wipe(left)">
                                      <p:cBhvr>
                                        <p:cTn id="71" dur="500"/>
                                        <p:tgtEl>
                                          <p:spTgt spid="34"/>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left)">
                                      <p:cBhvr>
                                        <p:cTn id="75" dur="500"/>
                                        <p:tgtEl>
                                          <p:spTgt spid="35"/>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childTnLst>
                          </p:cTn>
                        </p:par>
                        <p:par>
                          <p:cTn id="84" fill="hold">
                            <p:stCondLst>
                              <p:cond delay="10000"/>
                            </p:stCondLst>
                            <p:childTnLst>
                              <p:par>
                                <p:cTn id="85" presetID="21" presetClass="entr" presetSubtype="1" fill="hold" grpId="0" nodeType="afterEffect">
                                  <p:stCondLst>
                                    <p:cond delay="0"/>
                                  </p:stCondLst>
                                  <p:childTnLst>
                                    <p:set>
                                      <p:cBhvr>
                                        <p:cTn id="86"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heel(1)">
                                      <p:cBhvr>
                                        <p:cTn id="87" dur="1000"/>
                                        <p:tgtEl>
                                          <p:spTgt spid="4">
                                            <p:graphicEl>
                                              <a:chart seriesIdx="-3" categoryIdx="-3" bldStep="gridLegend"/>
                                            </p:graphicEl>
                                          </p:spTgt>
                                        </p:tgtEl>
                                      </p:cBhvr>
                                    </p:animEffect>
                                  </p:childTnLst>
                                </p:cTn>
                              </p:par>
                            </p:childTnLst>
                          </p:cTn>
                        </p:par>
                        <p:par>
                          <p:cTn id="88" fill="hold">
                            <p:stCondLst>
                              <p:cond delay="11000"/>
                            </p:stCondLst>
                            <p:childTnLst>
                              <p:par>
                                <p:cTn id="89" presetID="21" presetClass="entr" presetSubtype="1" fill="hold" grpId="0" nodeType="afterEffect">
                                  <p:stCondLst>
                                    <p:cond delay="0"/>
                                  </p:stCondLst>
                                  <p:childTnLst>
                                    <p:set>
                                      <p:cBhvr>
                                        <p:cTn id="90"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heel(1)">
                                      <p:cBhvr>
                                        <p:cTn id="91" dur="1000"/>
                                        <p:tgtEl>
                                          <p:spTgt spid="4">
                                            <p:graphicEl>
                                              <a:chart seriesIdx="0" categoryIdx="-4" bldStep="series"/>
                                            </p:graphicEl>
                                          </p:spTgt>
                                        </p:tgtEl>
                                      </p:cBhvr>
                                    </p:animEffect>
                                  </p:childTnLst>
                                </p:cTn>
                              </p:par>
                            </p:childTnLst>
                          </p:cTn>
                        </p:par>
                        <p:par>
                          <p:cTn id="92" fill="hold">
                            <p:stCondLst>
                              <p:cond delay="12000"/>
                            </p:stCondLst>
                            <p:childTnLst>
                              <p:par>
                                <p:cTn id="93" presetID="21" presetClass="entr" presetSubtype="1" fill="hold" grpId="0" nodeType="afterEffect">
                                  <p:stCondLst>
                                    <p:cond delay="0"/>
                                  </p:stCondLst>
                                  <p:childTnLst>
                                    <p:set>
                                      <p:cBhvr>
                                        <p:cTn id="94"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heel(1)">
                                      <p:cBhvr>
                                        <p:cTn id="95" dur="1000"/>
                                        <p:tgtEl>
                                          <p:spTgt spid="4">
                                            <p:graphicEl>
                                              <a:chart seriesIdx="1" categoryIdx="-4" bldStep="series"/>
                                            </p:graphicEl>
                                          </p:spTgt>
                                        </p:tgtEl>
                                      </p:cBhvr>
                                    </p:animEffect>
                                  </p:childTnLst>
                                </p:cTn>
                              </p:par>
                            </p:childTnLst>
                          </p:cTn>
                        </p:par>
                        <p:par>
                          <p:cTn id="96" fill="hold">
                            <p:stCondLst>
                              <p:cond delay="13000"/>
                            </p:stCondLst>
                            <p:childTnLst>
                              <p:par>
                                <p:cTn id="97" presetID="21" presetClass="entr" presetSubtype="1" fill="hold" grpId="0" nodeType="afterEffect">
                                  <p:stCondLst>
                                    <p:cond delay="0"/>
                                  </p:stCondLst>
                                  <p:childTnLst>
                                    <p:set>
                                      <p:cBhvr>
                                        <p:cTn id="98"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heel(1)">
                                      <p:cBhvr>
                                        <p:cTn id="99" dur="1000"/>
                                        <p:tgtEl>
                                          <p:spTgt spid="4">
                                            <p:graphicEl>
                                              <a:chart seriesIdx="2" categoryIdx="-4" bldStep="series"/>
                                            </p:graphicEl>
                                          </p:spTgt>
                                        </p:tgtEl>
                                      </p:cBhvr>
                                    </p:animEffect>
                                  </p:childTnLst>
                                </p:cTn>
                              </p:par>
                            </p:childTnLst>
                          </p:cTn>
                        </p:par>
                        <p:par>
                          <p:cTn id="100" fill="hold">
                            <p:stCondLst>
                              <p:cond delay="14000"/>
                            </p:stCondLst>
                            <p:childTnLst>
                              <p:par>
                                <p:cTn id="101" presetID="21" presetClass="entr" presetSubtype="1" fill="hold" grpId="0" nodeType="afterEffect">
                                  <p:stCondLst>
                                    <p:cond delay="0"/>
                                  </p:stCondLst>
                                  <p:childTnLst>
                                    <p:set>
                                      <p:cBhvr>
                                        <p:cTn id="102" dur="1" fill="hold">
                                          <p:stCondLst>
                                            <p:cond delay="0"/>
                                          </p:stCondLst>
                                        </p:cTn>
                                        <p:tgtEl>
                                          <p:spTgt spid="4">
                                            <p:graphicEl>
                                              <a:chart seriesIdx="3" categoryIdx="-4" bldStep="series"/>
                                            </p:graphicEl>
                                          </p:spTgt>
                                        </p:tgtEl>
                                        <p:attrNameLst>
                                          <p:attrName>style.visibility</p:attrName>
                                        </p:attrNameLst>
                                      </p:cBhvr>
                                      <p:to>
                                        <p:strVal val="visible"/>
                                      </p:to>
                                    </p:set>
                                    <p:animEffect transition="in" filter="wheel(1)">
                                      <p:cBhvr>
                                        <p:cTn id="103" dur="1000"/>
                                        <p:tgtEl>
                                          <p:spTgt spid="4">
                                            <p:graphicEl>
                                              <a:chart seriesIdx="3" categoryIdx="-4" bldStep="series"/>
                                            </p:graphicEl>
                                          </p:spTgt>
                                        </p:tgtEl>
                                      </p:cBhvr>
                                    </p:animEffect>
                                  </p:childTnLst>
                                </p:cTn>
                              </p:par>
                            </p:childTnLst>
                          </p:cTn>
                        </p:par>
                        <p:par>
                          <p:cTn id="104" fill="hold">
                            <p:stCondLst>
                              <p:cond delay="15000"/>
                            </p:stCondLst>
                            <p:childTnLst>
                              <p:par>
                                <p:cTn id="105" presetID="10" presetClass="entr" presetSubtype="0" fill="hold" grpId="0" nodeType="afterEffect">
                                  <p:stCondLst>
                                    <p:cond delay="0"/>
                                  </p:stCondLst>
                                  <p:childTnLst>
                                    <p:set>
                                      <p:cBhvr>
                                        <p:cTn id="106" dur="1" fill="hold">
                                          <p:stCondLst>
                                            <p:cond delay="0"/>
                                          </p:stCondLst>
                                        </p:cTn>
                                        <p:tgtEl>
                                          <p:spTgt spid="9"/>
                                        </p:tgtEl>
                                        <p:attrNameLst>
                                          <p:attrName>style.visibility</p:attrName>
                                        </p:attrNameLst>
                                      </p:cBhvr>
                                      <p:to>
                                        <p:strVal val="visible"/>
                                      </p:to>
                                    </p:set>
                                    <p:animEffect transition="in" filter="fade">
                                      <p:cBhvr>
                                        <p:cTn id="107" dur="500"/>
                                        <p:tgtEl>
                                          <p:spTgt spid="9"/>
                                        </p:tgtEl>
                                      </p:cBhvr>
                                    </p:animEffect>
                                  </p:childTnLst>
                                </p:cTn>
                              </p:par>
                            </p:childTnLst>
                          </p:cTn>
                        </p:par>
                        <p:par>
                          <p:cTn id="108" fill="hold">
                            <p:stCondLst>
                              <p:cond delay="15500"/>
                            </p:stCondLst>
                            <p:childTnLst>
                              <p:par>
                                <p:cTn id="109" presetID="10" presetClass="entr" presetSubtype="0" fill="hold" grpId="0" nodeType="afterEffect">
                                  <p:stCondLst>
                                    <p:cond delay="0"/>
                                  </p:stCondLst>
                                  <p:childTnLst>
                                    <p:set>
                                      <p:cBhvr>
                                        <p:cTn id="110" dur="1" fill="hold">
                                          <p:stCondLst>
                                            <p:cond delay="0"/>
                                          </p:stCondLst>
                                        </p:cTn>
                                        <p:tgtEl>
                                          <p:spTgt spid="8"/>
                                        </p:tgtEl>
                                        <p:attrNameLst>
                                          <p:attrName>style.visibility</p:attrName>
                                        </p:attrNameLst>
                                      </p:cBhvr>
                                      <p:to>
                                        <p:strVal val="visible"/>
                                      </p:to>
                                    </p:set>
                                    <p:animEffect transition="in" filter="fade">
                                      <p:cBhvr>
                                        <p:cTn id="111" dur="500"/>
                                        <p:tgtEl>
                                          <p:spTgt spid="8"/>
                                        </p:tgtEl>
                                      </p:cBhvr>
                                    </p:animEffect>
                                  </p:childTnLst>
                                </p:cTn>
                              </p:par>
                            </p:childTnLst>
                          </p:cTn>
                        </p:par>
                        <p:par>
                          <p:cTn id="112" fill="hold">
                            <p:stCondLst>
                              <p:cond delay="16000"/>
                            </p:stCondLst>
                            <p:childTnLst>
                              <p:par>
                                <p:cTn id="113" presetID="10" presetClass="entr" presetSubtype="0" fill="hold" grpId="0" nodeType="afterEffect">
                                  <p:stCondLst>
                                    <p:cond delay="0"/>
                                  </p:stCondLst>
                                  <p:childTnLst>
                                    <p:set>
                                      <p:cBhvr>
                                        <p:cTn id="114" dur="1" fill="hold">
                                          <p:stCondLst>
                                            <p:cond delay="0"/>
                                          </p:stCondLst>
                                        </p:cTn>
                                        <p:tgtEl>
                                          <p:spTgt spid="7"/>
                                        </p:tgtEl>
                                        <p:attrNameLst>
                                          <p:attrName>style.visibility</p:attrName>
                                        </p:attrNameLst>
                                      </p:cBhvr>
                                      <p:to>
                                        <p:strVal val="visible"/>
                                      </p:to>
                                    </p:set>
                                    <p:animEffect transition="in" filter="fade">
                                      <p:cBhvr>
                                        <p:cTn id="115" dur="500"/>
                                        <p:tgtEl>
                                          <p:spTgt spid="7"/>
                                        </p:tgtEl>
                                      </p:cBhvr>
                                    </p:animEffect>
                                  </p:childTnLst>
                                </p:cTn>
                              </p:par>
                            </p:childTnLst>
                          </p:cTn>
                        </p:par>
                        <p:par>
                          <p:cTn id="116" fill="hold">
                            <p:stCondLst>
                              <p:cond delay="16500"/>
                            </p:stCondLst>
                            <p:childTnLst>
                              <p:par>
                                <p:cTn id="117" presetID="10" presetClass="entr" presetSubtype="0" fill="hold" grpId="0" nodeType="afterEffect">
                                  <p:stCondLst>
                                    <p:cond delay="0"/>
                                  </p:stCondLst>
                                  <p:childTnLst>
                                    <p:set>
                                      <p:cBhvr>
                                        <p:cTn id="118" dur="1" fill="hold">
                                          <p:stCondLst>
                                            <p:cond delay="0"/>
                                          </p:stCondLst>
                                        </p:cTn>
                                        <p:tgtEl>
                                          <p:spTgt spid="6"/>
                                        </p:tgtEl>
                                        <p:attrNameLst>
                                          <p:attrName>style.visibility</p:attrName>
                                        </p:attrNameLst>
                                      </p:cBhvr>
                                      <p:to>
                                        <p:strVal val="visible"/>
                                      </p:to>
                                    </p:set>
                                    <p:animEffect transition="in" filter="fade">
                                      <p:cBhvr>
                                        <p:cTn id="1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Graphic spid="4" grpId="0">
        <p:bldSub>
          <a:bldChart bld="series"/>
        </p:bldSub>
      </p:bldGraphic>
      <p:bldP spid="6" grpId="0"/>
      <p:bldP spid="7" grpId="0"/>
      <p:bldP spid="8" grpId="0"/>
      <p:bldP spid="9" grpId="0"/>
      <p:bldP spid="24" grpId="0"/>
      <p:bldP spid="26" grpId="0"/>
      <p:bldP spid="28" grpId="0"/>
      <p:bldP spid="31" grpId="0"/>
      <p:bldP spid="32" grpId="0"/>
      <p:bldP spid="34" grpId="0"/>
      <p:bldP spid="35" grpId="0"/>
      <p:bldP spid="37" grpId="0"/>
      <p:bldP spid="38" grpId="0"/>
      <p:bldP spid="42" grpId="0" animBg="1"/>
      <p:bldP spid="52" grpId="0" animBg="1"/>
      <p:bldP spid="56" grpId="0" animBg="1"/>
      <p:bldP spid="58" grpId="0" animBg="1"/>
      <p:bldP spid="60" grpId="0" animBg="1"/>
      <p:bldP spid="62" grpId="0" animBg="1"/>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Freeform 328">
            <a:extLst>
              <a:ext uri="{FF2B5EF4-FFF2-40B4-BE49-F238E27FC236}">
                <a16:creationId xmlns:a16="http://schemas.microsoft.com/office/drawing/2014/main" id="{3E2889C9-99F8-4A38-A56F-E9C0C5F964FE}"/>
              </a:ext>
            </a:extLst>
          </p:cNvPr>
          <p:cNvSpPr/>
          <p:nvPr/>
        </p:nvSpPr>
        <p:spPr>
          <a:xfrm>
            <a:off x="1" y="1249475"/>
            <a:ext cx="730351" cy="1236522"/>
          </a:xfrm>
          <a:custGeom>
            <a:avLst/>
            <a:gdLst>
              <a:gd name="connsiteX0" fmla="*/ 163188 w 1063297"/>
              <a:gd name="connsiteY0" fmla="*/ 0 h 1800218"/>
              <a:gd name="connsiteX1" fmla="*/ 1063297 w 1063297"/>
              <a:gd name="connsiteY1" fmla="*/ 900109 h 1800218"/>
              <a:gd name="connsiteX2" fmla="*/ 163188 w 1063297"/>
              <a:gd name="connsiteY2" fmla="*/ 1800218 h 1800218"/>
              <a:gd name="connsiteX3" fmla="*/ 71157 w 1063297"/>
              <a:gd name="connsiteY3" fmla="*/ 1795571 h 1800218"/>
              <a:gd name="connsiteX4" fmla="*/ 0 w 1063297"/>
              <a:gd name="connsiteY4" fmla="*/ 1784711 h 1800218"/>
              <a:gd name="connsiteX5" fmla="*/ 0 w 1063297"/>
              <a:gd name="connsiteY5" fmla="*/ 15507 h 1800218"/>
              <a:gd name="connsiteX6" fmla="*/ 71157 w 1063297"/>
              <a:gd name="connsiteY6" fmla="*/ 4647 h 1800218"/>
              <a:gd name="connsiteX7" fmla="*/ 163188 w 1063297"/>
              <a:gd name="connsiteY7" fmla="*/ 0 h 180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3297" h="1800218">
                <a:moveTo>
                  <a:pt x="163188" y="0"/>
                </a:moveTo>
                <a:cubicBezTo>
                  <a:pt x="660305" y="0"/>
                  <a:pt x="1063297" y="402992"/>
                  <a:pt x="1063297" y="900109"/>
                </a:cubicBezTo>
                <a:cubicBezTo>
                  <a:pt x="1063297" y="1397225"/>
                  <a:pt x="660305" y="1800218"/>
                  <a:pt x="163188" y="1800218"/>
                </a:cubicBezTo>
                <a:cubicBezTo>
                  <a:pt x="132118" y="1800218"/>
                  <a:pt x="101416" y="1798644"/>
                  <a:pt x="71157" y="1795571"/>
                </a:cubicBezTo>
                <a:lnTo>
                  <a:pt x="0" y="1784711"/>
                </a:lnTo>
                <a:lnTo>
                  <a:pt x="0" y="15507"/>
                </a:lnTo>
                <a:lnTo>
                  <a:pt x="71157" y="4647"/>
                </a:lnTo>
                <a:cubicBezTo>
                  <a:pt x="101416" y="1574"/>
                  <a:pt x="132118" y="0"/>
                  <a:pt x="163188" y="0"/>
                </a:cubicBezTo>
                <a:close/>
              </a:path>
            </a:pathLst>
          </a:custGeom>
          <a:solidFill>
            <a:schemeClr val="accent3">
              <a:lumMod val="40000"/>
              <a:lumOff val="60000"/>
            </a:schemeClr>
          </a:solidFill>
          <a:ln w="8826" cap="flat">
            <a:noFill/>
            <a:prstDash val="solid"/>
            <a:miter/>
          </a:ln>
        </p:spPr>
        <p:txBody>
          <a:bodyPr rtlCol="0" anchor="ctr"/>
          <a:lstStyle/>
          <a:p>
            <a:endParaRPr lang="en-US" sz="1349"/>
          </a:p>
        </p:txBody>
      </p:sp>
      <p:grpSp>
        <p:nvGrpSpPr>
          <p:cNvPr id="2" name="Group 1">
            <a:extLst>
              <a:ext uri="{FF2B5EF4-FFF2-40B4-BE49-F238E27FC236}">
                <a16:creationId xmlns:a16="http://schemas.microsoft.com/office/drawing/2014/main" id="{20597FE4-3013-4B7E-9052-E8B9A243916A}"/>
              </a:ext>
            </a:extLst>
          </p:cNvPr>
          <p:cNvGrpSpPr/>
          <p:nvPr/>
        </p:nvGrpSpPr>
        <p:grpSpPr>
          <a:xfrm>
            <a:off x="1588165" y="2151417"/>
            <a:ext cx="6920387" cy="3376219"/>
            <a:chOff x="1922250" y="1859791"/>
            <a:chExt cx="8334980" cy="4066351"/>
          </a:xfrm>
          <a:solidFill>
            <a:schemeClr val="bg2">
              <a:lumMod val="75000"/>
            </a:schemeClr>
          </a:solidFill>
        </p:grpSpPr>
        <p:sp>
          <p:nvSpPr>
            <p:cNvPr id="3" name="Freeform 403">
              <a:extLst>
                <a:ext uri="{FF2B5EF4-FFF2-40B4-BE49-F238E27FC236}">
                  <a16:creationId xmlns:a16="http://schemas.microsoft.com/office/drawing/2014/main" id="{871A4D57-7D4E-4EF4-801F-2FF6B4CBE307}"/>
                </a:ext>
              </a:extLst>
            </p:cNvPr>
            <p:cNvSpPr>
              <a:spLocks/>
            </p:cNvSpPr>
            <p:nvPr/>
          </p:nvSpPr>
          <p:spPr bwMode="auto">
            <a:xfrm>
              <a:off x="8431913" y="4779344"/>
              <a:ext cx="952478" cy="711969"/>
            </a:xfrm>
            <a:custGeom>
              <a:avLst/>
              <a:gdLst>
                <a:gd name="T0" fmla="*/ 96 w 204"/>
                <a:gd name="T1" fmla="*/ 3 h 152"/>
                <a:gd name="T2" fmla="*/ 97 w 204"/>
                <a:gd name="T3" fmla="*/ 7 h 152"/>
                <a:gd name="T4" fmla="*/ 86 w 204"/>
                <a:gd name="T5" fmla="*/ 13 h 152"/>
                <a:gd name="T6" fmla="*/ 76 w 204"/>
                <a:gd name="T7" fmla="*/ 24 h 152"/>
                <a:gd name="T8" fmla="*/ 71 w 204"/>
                <a:gd name="T9" fmla="*/ 15 h 152"/>
                <a:gd name="T10" fmla="*/ 65 w 204"/>
                <a:gd name="T11" fmla="*/ 19 h 152"/>
                <a:gd name="T12" fmla="*/ 62 w 204"/>
                <a:gd name="T13" fmla="*/ 22 h 152"/>
                <a:gd name="T14" fmla="*/ 59 w 204"/>
                <a:gd name="T15" fmla="*/ 26 h 152"/>
                <a:gd name="T16" fmla="*/ 55 w 204"/>
                <a:gd name="T17" fmla="*/ 33 h 152"/>
                <a:gd name="T18" fmla="*/ 51 w 204"/>
                <a:gd name="T19" fmla="*/ 30 h 152"/>
                <a:gd name="T20" fmla="*/ 47 w 204"/>
                <a:gd name="T21" fmla="*/ 38 h 152"/>
                <a:gd name="T22" fmla="*/ 24 w 204"/>
                <a:gd name="T23" fmla="*/ 50 h 152"/>
                <a:gd name="T24" fmla="*/ 7 w 204"/>
                <a:gd name="T25" fmla="*/ 60 h 152"/>
                <a:gd name="T26" fmla="*/ 3 w 204"/>
                <a:gd name="T27" fmla="*/ 68 h 152"/>
                <a:gd name="T28" fmla="*/ 4 w 204"/>
                <a:gd name="T29" fmla="*/ 82 h 152"/>
                <a:gd name="T30" fmla="*/ 7 w 204"/>
                <a:gd name="T31" fmla="*/ 91 h 152"/>
                <a:gd name="T32" fmla="*/ 13 w 204"/>
                <a:gd name="T33" fmla="*/ 106 h 152"/>
                <a:gd name="T34" fmla="*/ 11 w 204"/>
                <a:gd name="T35" fmla="*/ 121 h 152"/>
                <a:gd name="T36" fmla="*/ 30 w 204"/>
                <a:gd name="T37" fmla="*/ 125 h 152"/>
                <a:gd name="T38" fmla="*/ 54 w 204"/>
                <a:gd name="T39" fmla="*/ 121 h 152"/>
                <a:gd name="T40" fmla="*/ 73 w 204"/>
                <a:gd name="T41" fmla="*/ 112 h 152"/>
                <a:gd name="T42" fmla="*/ 96 w 204"/>
                <a:gd name="T43" fmla="*/ 111 h 152"/>
                <a:gd name="T44" fmla="*/ 111 w 204"/>
                <a:gd name="T45" fmla="*/ 121 h 152"/>
                <a:gd name="T46" fmla="*/ 116 w 204"/>
                <a:gd name="T47" fmla="*/ 125 h 152"/>
                <a:gd name="T48" fmla="*/ 125 w 204"/>
                <a:gd name="T49" fmla="*/ 120 h 152"/>
                <a:gd name="T50" fmla="*/ 122 w 204"/>
                <a:gd name="T51" fmla="*/ 129 h 152"/>
                <a:gd name="T52" fmla="*/ 131 w 204"/>
                <a:gd name="T53" fmla="*/ 132 h 152"/>
                <a:gd name="T54" fmla="*/ 145 w 204"/>
                <a:gd name="T55" fmla="*/ 147 h 152"/>
                <a:gd name="T56" fmla="*/ 161 w 204"/>
                <a:gd name="T57" fmla="*/ 145 h 152"/>
                <a:gd name="T58" fmla="*/ 165 w 204"/>
                <a:gd name="T59" fmla="*/ 149 h 152"/>
                <a:gd name="T60" fmla="*/ 174 w 204"/>
                <a:gd name="T61" fmla="*/ 145 h 152"/>
                <a:gd name="T62" fmla="*/ 194 w 204"/>
                <a:gd name="T63" fmla="*/ 118 h 152"/>
                <a:gd name="T64" fmla="*/ 200 w 204"/>
                <a:gd name="T65" fmla="*/ 108 h 152"/>
                <a:gd name="T66" fmla="*/ 202 w 204"/>
                <a:gd name="T67" fmla="*/ 96 h 152"/>
                <a:gd name="T68" fmla="*/ 201 w 204"/>
                <a:gd name="T69" fmla="*/ 83 h 152"/>
                <a:gd name="T70" fmla="*/ 196 w 204"/>
                <a:gd name="T71" fmla="*/ 70 h 152"/>
                <a:gd name="T72" fmla="*/ 184 w 204"/>
                <a:gd name="T73" fmla="*/ 59 h 152"/>
                <a:gd name="T74" fmla="*/ 180 w 204"/>
                <a:gd name="T75" fmla="*/ 50 h 152"/>
                <a:gd name="T76" fmla="*/ 166 w 204"/>
                <a:gd name="T77" fmla="*/ 36 h 152"/>
                <a:gd name="T78" fmla="*/ 161 w 204"/>
                <a:gd name="T79" fmla="*/ 20 h 152"/>
                <a:gd name="T80" fmla="*/ 152 w 204"/>
                <a:gd name="T81" fmla="*/ 8 h 152"/>
                <a:gd name="T82" fmla="*/ 145 w 204"/>
                <a:gd name="T83" fmla="*/ 6 h 152"/>
                <a:gd name="T84" fmla="*/ 143 w 204"/>
                <a:gd name="T85" fmla="*/ 16 h 152"/>
                <a:gd name="T86" fmla="*/ 130 w 204"/>
                <a:gd name="T87" fmla="*/ 31 h 152"/>
                <a:gd name="T88" fmla="*/ 115 w 204"/>
                <a:gd name="T89" fmla="*/ 17 h 152"/>
                <a:gd name="T90" fmla="*/ 118 w 204"/>
                <a:gd name="T91" fmla="*/ 11 h 152"/>
                <a:gd name="T92" fmla="*/ 117 w 204"/>
                <a:gd name="T93" fmla="*/ 8 h 152"/>
                <a:gd name="T94" fmla="*/ 109 w 204"/>
                <a:gd name="T95" fmla="*/ 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4" h="152">
                  <a:moveTo>
                    <a:pt x="101" y="4"/>
                  </a:moveTo>
                  <a:cubicBezTo>
                    <a:pt x="99" y="4"/>
                    <a:pt x="98" y="2"/>
                    <a:pt x="96" y="2"/>
                  </a:cubicBezTo>
                  <a:cubicBezTo>
                    <a:pt x="95" y="1"/>
                    <a:pt x="95" y="2"/>
                    <a:pt x="96" y="3"/>
                  </a:cubicBezTo>
                  <a:cubicBezTo>
                    <a:pt x="96" y="4"/>
                    <a:pt x="98" y="3"/>
                    <a:pt x="98" y="3"/>
                  </a:cubicBezTo>
                  <a:cubicBezTo>
                    <a:pt x="99" y="4"/>
                    <a:pt x="98" y="6"/>
                    <a:pt x="99" y="6"/>
                  </a:cubicBezTo>
                  <a:cubicBezTo>
                    <a:pt x="99" y="7"/>
                    <a:pt x="98" y="7"/>
                    <a:pt x="97" y="7"/>
                  </a:cubicBezTo>
                  <a:cubicBezTo>
                    <a:pt x="96" y="8"/>
                    <a:pt x="95" y="8"/>
                    <a:pt x="94" y="8"/>
                  </a:cubicBezTo>
                  <a:cubicBezTo>
                    <a:pt x="92" y="7"/>
                    <a:pt x="92" y="8"/>
                    <a:pt x="90" y="8"/>
                  </a:cubicBezTo>
                  <a:cubicBezTo>
                    <a:pt x="87" y="9"/>
                    <a:pt x="88" y="12"/>
                    <a:pt x="86" y="13"/>
                  </a:cubicBezTo>
                  <a:cubicBezTo>
                    <a:pt x="84" y="15"/>
                    <a:pt x="83" y="18"/>
                    <a:pt x="84" y="20"/>
                  </a:cubicBezTo>
                  <a:cubicBezTo>
                    <a:pt x="86" y="23"/>
                    <a:pt x="81" y="21"/>
                    <a:pt x="80" y="21"/>
                  </a:cubicBezTo>
                  <a:cubicBezTo>
                    <a:pt x="79" y="21"/>
                    <a:pt x="76" y="24"/>
                    <a:pt x="76" y="24"/>
                  </a:cubicBezTo>
                  <a:cubicBezTo>
                    <a:pt x="76" y="24"/>
                    <a:pt x="75" y="19"/>
                    <a:pt x="74" y="18"/>
                  </a:cubicBezTo>
                  <a:cubicBezTo>
                    <a:pt x="74" y="17"/>
                    <a:pt x="73" y="17"/>
                    <a:pt x="72" y="17"/>
                  </a:cubicBezTo>
                  <a:cubicBezTo>
                    <a:pt x="71" y="16"/>
                    <a:pt x="71" y="16"/>
                    <a:pt x="71" y="15"/>
                  </a:cubicBezTo>
                  <a:cubicBezTo>
                    <a:pt x="70" y="14"/>
                    <a:pt x="70" y="16"/>
                    <a:pt x="70" y="17"/>
                  </a:cubicBezTo>
                  <a:cubicBezTo>
                    <a:pt x="69" y="17"/>
                    <a:pt x="68" y="17"/>
                    <a:pt x="68" y="16"/>
                  </a:cubicBezTo>
                  <a:cubicBezTo>
                    <a:pt x="66" y="16"/>
                    <a:pt x="67" y="20"/>
                    <a:pt x="65" y="19"/>
                  </a:cubicBezTo>
                  <a:cubicBezTo>
                    <a:pt x="65" y="19"/>
                    <a:pt x="64" y="18"/>
                    <a:pt x="64" y="18"/>
                  </a:cubicBezTo>
                  <a:cubicBezTo>
                    <a:pt x="63" y="19"/>
                    <a:pt x="63" y="19"/>
                    <a:pt x="63" y="19"/>
                  </a:cubicBezTo>
                  <a:cubicBezTo>
                    <a:pt x="60" y="18"/>
                    <a:pt x="62" y="22"/>
                    <a:pt x="62" y="22"/>
                  </a:cubicBezTo>
                  <a:cubicBezTo>
                    <a:pt x="62" y="22"/>
                    <a:pt x="60" y="22"/>
                    <a:pt x="60" y="22"/>
                  </a:cubicBezTo>
                  <a:cubicBezTo>
                    <a:pt x="60" y="23"/>
                    <a:pt x="61" y="23"/>
                    <a:pt x="61" y="23"/>
                  </a:cubicBezTo>
                  <a:cubicBezTo>
                    <a:pt x="60" y="25"/>
                    <a:pt x="59" y="23"/>
                    <a:pt x="59" y="26"/>
                  </a:cubicBezTo>
                  <a:cubicBezTo>
                    <a:pt x="59" y="27"/>
                    <a:pt x="60" y="27"/>
                    <a:pt x="60" y="28"/>
                  </a:cubicBezTo>
                  <a:cubicBezTo>
                    <a:pt x="60" y="30"/>
                    <a:pt x="53" y="26"/>
                    <a:pt x="53" y="29"/>
                  </a:cubicBezTo>
                  <a:cubicBezTo>
                    <a:pt x="53" y="30"/>
                    <a:pt x="57" y="32"/>
                    <a:pt x="55" y="33"/>
                  </a:cubicBezTo>
                  <a:cubicBezTo>
                    <a:pt x="54" y="33"/>
                    <a:pt x="54" y="32"/>
                    <a:pt x="54" y="33"/>
                  </a:cubicBezTo>
                  <a:cubicBezTo>
                    <a:pt x="53" y="34"/>
                    <a:pt x="53" y="34"/>
                    <a:pt x="52" y="33"/>
                  </a:cubicBezTo>
                  <a:cubicBezTo>
                    <a:pt x="51" y="33"/>
                    <a:pt x="52" y="31"/>
                    <a:pt x="51" y="30"/>
                  </a:cubicBezTo>
                  <a:cubicBezTo>
                    <a:pt x="50" y="28"/>
                    <a:pt x="48" y="32"/>
                    <a:pt x="47" y="33"/>
                  </a:cubicBezTo>
                  <a:cubicBezTo>
                    <a:pt x="47" y="34"/>
                    <a:pt x="46" y="35"/>
                    <a:pt x="46" y="36"/>
                  </a:cubicBezTo>
                  <a:cubicBezTo>
                    <a:pt x="46" y="36"/>
                    <a:pt x="47" y="37"/>
                    <a:pt x="47" y="38"/>
                  </a:cubicBezTo>
                  <a:cubicBezTo>
                    <a:pt x="47" y="38"/>
                    <a:pt x="45" y="40"/>
                    <a:pt x="44" y="41"/>
                  </a:cubicBezTo>
                  <a:cubicBezTo>
                    <a:pt x="41" y="44"/>
                    <a:pt x="38" y="46"/>
                    <a:pt x="34" y="47"/>
                  </a:cubicBezTo>
                  <a:cubicBezTo>
                    <a:pt x="31" y="47"/>
                    <a:pt x="28" y="49"/>
                    <a:pt x="24" y="50"/>
                  </a:cubicBezTo>
                  <a:cubicBezTo>
                    <a:pt x="21" y="51"/>
                    <a:pt x="18" y="51"/>
                    <a:pt x="15" y="53"/>
                  </a:cubicBezTo>
                  <a:cubicBezTo>
                    <a:pt x="13" y="55"/>
                    <a:pt x="12" y="55"/>
                    <a:pt x="10" y="56"/>
                  </a:cubicBezTo>
                  <a:cubicBezTo>
                    <a:pt x="9" y="57"/>
                    <a:pt x="7" y="60"/>
                    <a:pt x="7" y="60"/>
                  </a:cubicBezTo>
                  <a:cubicBezTo>
                    <a:pt x="6" y="60"/>
                    <a:pt x="7" y="57"/>
                    <a:pt x="7" y="56"/>
                  </a:cubicBezTo>
                  <a:cubicBezTo>
                    <a:pt x="5" y="56"/>
                    <a:pt x="4" y="61"/>
                    <a:pt x="4" y="61"/>
                  </a:cubicBezTo>
                  <a:cubicBezTo>
                    <a:pt x="5" y="64"/>
                    <a:pt x="3" y="65"/>
                    <a:pt x="3" y="68"/>
                  </a:cubicBezTo>
                  <a:cubicBezTo>
                    <a:pt x="3" y="69"/>
                    <a:pt x="8" y="80"/>
                    <a:pt x="6" y="81"/>
                  </a:cubicBezTo>
                  <a:cubicBezTo>
                    <a:pt x="6" y="81"/>
                    <a:pt x="3" y="77"/>
                    <a:pt x="3" y="77"/>
                  </a:cubicBezTo>
                  <a:cubicBezTo>
                    <a:pt x="3" y="78"/>
                    <a:pt x="6" y="81"/>
                    <a:pt x="4" y="82"/>
                  </a:cubicBezTo>
                  <a:cubicBezTo>
                    <a:pt x="2" y="82"/>
                    <a:pt x="2" y="77"/>
                    <a:pt x="0" y="77"/>
                  </a:cubicBezTo>
                  <a:cubicBezTo>
                    <a:pt x="0" y="77"/>
                    <a:pt x="6" y="85"/>
                    <a:pt x="6" y="86"/>
                  </a:cubicBezTo>
                  <a:cubicBezTo>
                    <a:pt x="7" y="87"/>
                    <a:pt x="6" y="89"/>
                    <a:pt x="7" y="91"/>
                  </a:cubicBezTo>
                  <a:cubicBezTo>
                    <a:pt x="8" y="93"/>
                    <a:pt x="9" y="94"/>
                    <a:pt x="10" y="96"/>
                  </a:cubicBezTo>
                  <a:cubicBezTo>
                    <a:pt x="11" y="97"/>
                    <a:pt x="11" y="100"/>
                    <a:pt x="11" y="101"/>
                  </a:cubicBezTo>
                  <a:cubicBezTo>
                    <a:pt x="11" y="103"/>
                    <a:pt x="12" y="105"/>
                    <a:pt x="13" y="106"/>
                  </a:cubicBezTo>
                  <a:cubicBezTo>
                    <a:pt x="14" y="109"/>
                    <a:pt x="14" y="110"/>
                    <a:pt x="14" y="113"/>
                  </a:cubicBezTo>
                  <a:cubicBezTo>
                    <a:pt x="14" y="114"/>
                    <a:pt x="14" y="119"/>
                    <a:pt x="14" y="119"/>
                  </a:cubicBezTo>
                  <a:cubicBezTo>
                    <a:pt x="13" y="120"/>
                    <a:pt x="12" y="120"/>
                    <a:pt x="11" y="121"/>
                  </a:cubicBezTo>
                  <a:cubicBezTo>
                    <a:pt x="10" y="124"/>
                    <a:pt x="12" y="124"/>
                    <a:pt x="13" y="125"/>
                  </a:cubicBezTo>
                  <a:cubicBezTo>
                    <a:pt x="17" y="127"/>
                    <a:pt x="20" y="129"/>
                    <a:pt x="25" y="128"/>
                  </a:cubicBezTo>
                  <a:cubicBezTo>
                    <a:pt x="27" y="127"/>
                    <a:pt x="29" y="126"/>
                    <a:pt x="30" y="125"/>
                  </a:cubicBezTo>
                  <a:cubicBezTo>
                    <a:pt x="33" y="124"/>
                    <a:pt x="32" y="125"/>
                    <a:pt x="33" y="123"/>
                  </a:cubicBezTo>
                  <a:cubicBezTo>
                    <a:pt x="35" y="121"/>
                    <a:pt x="42" y="121"/>
                    <a:pt x="44" y="122"/>
                  </a:cubicBezTo>
                  <a:cubicBezTo>
                    <a:pt x="47" y="122"/>
                    <a:pt x="52" y="124"/>
                    <a:pt x="54" y="121"/>
                  </a:cubicBezTo>
                  <a:cubicBezTo>
                    <a:pt x="55" y="120"/>
                    <a:pt x="55" y="118"/>
                    <a:pt x="57" y="117"/>
                  </a:cubicBezTo>
                  <a:cubicBezTo>
                    <a:pt x="59" y="116"/>
                    <a:pt x="61" y="115"/>
                    <a:pt x="63" y="114"/>
                  </a:cubicBezTo>
                  <a:cubicBezTo>
                    <a:pt x="66" y="112"/>
                    <a:pt x="70" y="114"/>
                    <a:pt x="73" y="112"/>
                  </a:cubicBezTo>
                  <a:cubicBezTo>
                    <a:pt x="78" y="110"/>
                    <a:pt x="82" y="110"/>
                    <a:pt x="88" y="109"/>
                  </a:cubicBezTo>
                  <a:cubicBezTo>
                    <a:pt x="89" y="109"/>
                    <a:pt x="90" y="108"/>
                    <a:pt x="92" y="108"/>
                  </a:cubicBezTo>
                  <a:cubicBezTo>
                    <a:pt x="93" y="109"/>
                    <a:pt x="95" y="110"/>
                    <a:pt x="96" y="111"/>
                  </a:cubicBezTo>
                  <a:cubicBezTo>
                    <a:pt x="97" y="111"/>
                    <a:pt x="107" y="113"/>
                    <a:pt x="107" y="114"/>
                  </a:cubicBezTo>
                  <a:cubicBezTo>
                    <a:pt x="106" y="115"/>
                    <a:pt x="105" y="118"/>
                    <a:pt x="107" y="117"/>
                  </a:cubicBezTo>
                  <a:cubicBezTo>
                    <a:pt x="108" y="117"/>
                    <a:pt x="110" y="120"/>
                    <a:pt x="111" y="121"/>
                  </a:cubicBezTo>
                  <a:cubicBezTo>
                    <a:pt x="112" y="122"/>
                    <a:pt x="112" y="123"/>
                    <a:pt x="112" y="125"/>
                  </a:cubicBezTo>
                  <a:cubicBezTo>
                    <a:pt x="113" y="126"/>
                    <a:pt x="115" y="128"/>
                    <a:pt x="115" y="128"/>
                  </a:cubicBezTo>
                  <a:cubicBezTo>
                    <a:pt x="115" y="127"/>
                    <a:pt x="114" y="126"/>
                    <a:pt x="116" y="125"/>
                  </a:cubicBezTo>
                  <a:cubicBezTo>
                    <a:pt x="117" y="124"/>
                    <a:pt x="118" y="123"/>
                    <a:pt x="120" y="122"/>
                  </a:cubicBezTo>
                  <a:cubicBezTo>
                    <a:pt x="121" y="121"/>
                    <a:pt x="126" y="116"/>
                    <a:pt x="125" y="115"/>
                  </a:cubicBezTo>
                  <a:cubicBezTo>
                    <a:pt x="126" y="117"/>
                    <a:pt x="125" y="118"/>
                    <a:pt x="125" y="120"/>
                  </a:cubicBezTo>
                  <a:cubicBezTo>
                    <a:pt x="126" y="121"/>
                    <a:pt x="124" y="122"/>
                    <a:pt x="124" y="122"/>
                  </a:cubicBezTo>
                  <a:cubicBezTo>
                    <a:pt x="123" y="124"/>
                    <a:pt x="123" y="125"/>
                    <a:pt x="123" y="126"/>
                  </a:cubicBezTo>
                  <a:cubicBezTo>
                    <a:pt x="123" y="128"/>
                    <a:pt x="119" y="129"/>
                    <a:pt x="122" y="129"/>
                  </a:cubicBezTo>
                  <a:cubicBezTo>
                    <a:pt x="126" y="129"/>
                    <a:pt x="124" y="125"/>
                    <a:pt x="125" y="123"/>
                  </a:cubicBezTo>
                  <a:cubicBezTo>
                    <a:pt x="125" y="123"/>
                    <a:pt x="129" y="127"/>
                    <a:pt x="128" y="129"/>
                  </a:cubicBezTo>
                  <a:cubicBezTo>
                    <a:pt x="125" y="133"/>
                    <a:pt x="129" y="130"/>
                    <a:pt x="131" y="132"/>
                  </a:cubicBezTo>
                  <a:cubicBezTo>
                    <a:pt x="134" y="135"/>
                    <a:pt x="134" y="136"/>
                    <a:pt x="134" y="139"/>
                  </a:cubicBezTo>
                  <a:cubicBezTo>
                    <a:pt x="133" y="142"/>
                    <a:pt x="137" y="145"/>
                    <a:pt x="139" y="145"/>
                  </a:cubicBezTo>
                  <a:cubicBezTo>
                    <a:pt x="141" y="146"/>
                    <a:pt x="143" y="147"/>
                    <a:pt x="145" y="147"/>
                  </a:cubicBezTo>
                  <a:cubicBezTo>
                    <a:pt x="147" y="147"/>
                    <a:pt x="151" y="152"/>
                    <a:pt x="153" y="151"/>
                  </a:cubicBezTo>
                  <a:cubicBezTo>
                    <a:pt x="155" y="150"/>
                    <a:pt x="157" y="149"/>
                    <a:pt x="158" y="147"/>
                  </a:cubicBezTo>
                  <a:cubicBezTo>
                    <a:pt x="158" y="147"/>
                    <a:pt x="160" y="144"/>
                    <a:pt x="161" y="145"/>
                  </a:cubicBezTo>
                  <a:cubicBezTo>
                    <a:pt x="161" y="146"/>
                    <a:pt x="159" y="147"/>
                    <a:pt x="160" y="148"/>
                  </a:cubicBezTo>
                  <a:cubicBezTo>
                    <a:pt x="161" y="149"/>
                    <a:pt x="161" y="146"/>
                    <a:pt x="162" y="146"/>
                  </a:cubicBezTo>
                  <a:cubicBezTo>
                    <a:pt x="162" y="146"/>
                    <a:pt x="164" y="149"/>
                    <a:pt x="165" y="149"/>
                  </a:cubicBezTo>
                  <a:cubicBezTo>
                    <a:pt x="165" y="150"/>
                    <a:pt x="167" y="152"/>
                    <a:pt x="168" y="152"/>
                  </a:cubicBezTo>
                  <a:cubicBezTo>
                    <a:pt x="167" y="152"/>
                    <a:pt x="170" y="149"/>
                    <a:pt x="170" y="149"/>
                  </a:cubicBezTo>
                  <a:cubicBezTo>
                    <a:pt x="172" y="148"/>
                    <a:pt x="173" y="146"/>
                    <a:pt x="174" y="145"/>
                  </a:cubicBezTo>
                  <a:cubicBezTo>
                    <a:pt x="177" y="144"/>
                    <a:pt x="185" y="146"/>
                    <a:pt x="185" y="142"/>
                  </a:cubicBezTo>
                  <a:cubicBezTo>
                    <a:pt x="186" y="137"/>
                    <a:pt x="187" y="134"/>
                    <a:pt x="188" y="130"/>
                  </a:cubicBezTo>
                  <a:cubicBezTo>
                    <a:pt x="190" y="126"/>
                    <a:pt x="191" y="122"/>
                    <a:pt x="194" y="118"/>
                  </a:cubicBezTo>
                  <a:cubicBezTo>
                    <a:pt x="195" y="117"/>
                    <a:pt x="197" y="116"/>
                    <a:pt x="198" y="114"/>
                  </a:cubicBezTo>
                  <a:cubicBezTo>
                    <a:pt x="198" y="113"/>
                    <a:pt x="198" y="113"/>
                    <a:pt x="198" y="112"/>
                  </a:cubicBezTo>
                  <a:cubicBezTo>
                    <a:pt x="199" y="111"/>
                    <a:pt x="200" y="110"/>
                    <a:pt x="200" y="108"/>
                  </a:cubicBezTo>
                  <a:cubicBezTo>
                    <a:pt x="201" y="106"/>
                    <a:pt x="200" y="104"/>
                    <a:pt x="201" y="102"/>
                  </a:cubicBezTo>
                  <a:cubicBezTo>
                    <a:pt x="201" y="101"/>
                    <a:pt x="202" y="100"/>
                    <a:pt x="202" y="99"/>
                  </a:cubicBezTo>
                  <a:cubicBezTo>
                    <a:pt x="203" y="98"/>
                    <a:pt x="201" y="97"/>
                    <a:pt x="202" y="96"/>
                  </a:cubicBezTo>
                  <a:cubicBezTo>
                    <a:pt x="203" y="95"/>
                    <a:pt x="204" y="92"/>
                    <a:pt x="203" y="91"/>
                  </a:cubicBezTo>
                  <a:cubicBezTo>
                    <a:pt x="203" y="89"/>
                    <a:pt x="202" y="88"/>
                    <a:pt x="202" y="87"/>
                  </a:cubicBezTo>
                  <a:cubicBezTo>
                    <a:pt x="201" y="86"/>
                    <a:pt x="201" y="84"/>
                    <a:pt x="201" y="83"/>
                  </a:cubicBezTo>
                  <a:cubicBezTo>
                    <a:pt x="200" y="79"/>
                    <a:pt x="203" y="77"/>
                    <a:pt x="202" y="73"/>
                  </a:cubicBezTo>
                  <a:cubicBezTo>
                    <a:pt x="202" y="74"/>
                    <a:pt x="201" y="76"/>
                    <a:pt x="200" y="76"/>
                  </a:cubicBezTo>
                  <a:cubicBezTo>
                    <a:pt x="198" y="76"/>
                    <a:pt x="197" y="72"/>
                    <a:pt x="196" y="70"/>
                  </a:cubicBezTo>
                  <a:cubicBezTo>
                    <a:pt x="194" y="67"/>
                    <a:pt x="190" y="67"/>
                    <a:pt x="190" y="62"/>
                  </a:cubicBezTo>
                  <a:cubicBezTo>
                    <a:pt x="189" y="60"/>
                    <a:pt x="188" y="60"/>
                    <a:pt x="187" y="59"/>
                  </a:cubicBezTo>
                  <a:cubicBezTo>
                    <a:pt x="185" y="58"/>
                    <a:pt x="185" y="61"/>
                    <a:pt x="184" y="59"/>
                  </a:cubicBezTo>
                  <a:cubicBezTo>
                    <a:pt x="184" y="56"/>
                    <a:pt x="183" y="55"/>
                    <a:pt x="181" y="53"/>
                  </a:cubicBezTo>
                  <a:cubicBezTo>
                    <a:pt x="181" y="53"/>
                    <a:pt x="180" y="52"/>
                    <a:pt x="180" y="51"/>
                  </a:cubicBezTo>
                  <a:cubicBezTo>
                    <a:pt x="179" y="51"/>
                    <a:pt x="180" y="49"/>
                    <a:pt x="180" y="50"/>
                  </a:cubicBezTo>
                  <a:cubicBezTo>
                    <a:pt x="178" y="48"/>
                    <a:pt x="176" y="47"/>
                    <a:pt x="174" y="46"/>
                  </a:cubicBezTo>
                  <a:cubicBezTo>
                    <a:pt x="172" y="44"/>
                    <a:pt x="169" y="45"/>
                    <a:pt x="168" y="43"/>
                  </a:cubicBezTo>
                  <a:cubicBezTo>
                    <a:pt x="166" y="41"/>
                    <a:pt x="167" y="37"/>
                    <a:pt x="166" y="36"/>
                  </a:cubicBezTo>
                  <a:cubicBezTo>
                    <a:pt x="166" y="34"/>
                    <a:pt x="166" y="32"/>
                    <a:pt x="165" y="31"/>
                  </a:cubicBezTo>
                  <a:cubicBezTo>
                    <a:pt x="164" y="30"/>
                    <a:pt x="163" y="30"/>
                    <a:pt x="163" y="28"/>
                  </a:cubicBezTo>
                  <a:cubicBezTo>
                    <a:pt x="163" y="26"/>
                    <a:pt x="163" y="23"/>
                    <a:pt x="161" y="20"/>
                  </a:cubicBezTo>
                  <a:cubicBezTo>
                    <a:pt x="160" y="20"/>
                    <a:pt x="158" y="17"/>
                    <a:pt x="158" y="18"/>
                  </a:cubicBezTo>
                  <a:cubicBezTo>
                    <a:pt x="156" y="18"/>
                    <a:pt x="156" y="19"/>
                    <a:pt x="155" y="17"/>
                  </a:cubicBezTo>
                  <a:cubicBezTo>
                    <a:pt x="153" y="15"/>
                    <a:pt x="154" y="11"/>
                    <a:pt x="152" y="8"/>
                  </a:cubicBezTo>
                  <a:cubicBezTo>
                    <a:pt x="152" y="7"/>
                    <a:pt x="148" y="0"/>
                    <a:pt x="148" y="0"/>
                  </a:cubicBezTo>
                  <a:cubicBezTo>
                    <a:pt x="147" y="0"/>
                    <a:pt x="147" y="2"/>
                    <a:pt x="147" y="3"/>
                  </a:cubicBezTo>
                  <a:cubicBezTo>
                    <a:pt x="147" y="4"/>
                    <a:pt x="146" y="5"/>
                    <a:pt x="145" y="6"/>
                  </a:cubicBezTo>
                  <a:cubicBezTo>
                    <a:pt x="145" y="6"/>
                    <a:pt x="143" y="8"/>
                    <a:pt x="144" y="9"/>
                  </a:cubicBezTo>
                  <a:cubicBezTo>
                    <a:pt x="144" y="9"/>
                    <a:pt x="146" y="9"/>
                    <a:pt x="145" y="10"/>
                  </a:cubicBezTo>
                  <a:cubicBezTo>
                    <a:pt x="144" y="10"/>
                    <a:pt x="143" y="15"/>
                    <a:pt x="143" y="16"/>
                  </a:cubicBezTo>
                  <a:cubicBezTo>
                    <a:pt x="144" y="18"/>
                    <a:pt x="144" y="20"/>
                    <a:pt x="144" y="22"/>
                  </a:cubicBezTo>
                  <a:cubicBezTo>
                    <a:pt x="143" y="26"/>
                    <a:pt x="143" y="36"/>
                    <a:pt x="137" y="36"/>
                  </a:cubicBezTo>
                  <a:cubicBezTo>
                    <a:pt x="133" y="36"/>
                    <a:pt x="133" y="32"/>
                    <a:pt x="130" y="31"/>
                  </a:cubicBezTo>
                  <a:cubicBezTo>
                    <a:pt x="128" y="30"/>
                    <a:pt x="126" y="30"/>
                    <a:pt x="124" y="28"/>
                  </a:cubicBezTo>
                  <a:cubicBezTo>
                    <a:pt x="123" y="27"/>
                    <a:pt x="112" y="21"/>
                    <a:pt x="113" y="20"/>
                  </a:cubicBezTo>
                  <a:cubicBezTo>
                    <a:pt x="113" y="19"/>
                    <a:pt x="114" y="18"/>
                    <a:pt x="115" y="17"/>
                  </a:cubicBezTo>
                  <a:cubicBezTo>
                    <a:pt x="115" y="16"/>
                    <a:pt x="117" y="16"/>
                    <a:pt x="117" y="15"/>
                  </a:cubicBezTo>
                  <a:cubicBezTo>
                    <a:pt x="117" y="15"/>
                    <a:pt x="116" y="14"/>
                    <a:pt x="116" y="13"/>
                  </a:cubicBezTo>
                  <a:cubicBezTo>
                    <a:pt x="117" y="12"/>
                    <a:pt x="117" y="12"/>
                    <a:pt x="118" y="11"/>
                  </a:cubicBezTo>
                  <a:cubicBezTo>
                    <a:pt x="118" y="10"/>
                    <a:pt x="120" y="9"/>
                    <a:pt x="121" y="8"/>
                  </a:cubicBezTo>
                  <a:cubicBezTo>
                    <a:pt x="121" y="7"/>
                    <a:pt x="119" y="5"/>
                    <a:pt x="118" y="6"/>
                  </a:cubicBezTo>
                  <a:cubicBezTo>
                    <a:pt x="118" y="6"/>
                    <a:pt x="117" y="8"/>
                    <a:pt x="117" y="8"/>
                  </a:cubicBezTo>
                  <a:cubicBezTo>
                    <a:pt x="116" y="7"/>
                    <a:pt x="116" y="7"/>
                    <a:pt x="115" y="6"/>
                  </a:cubicBezTo>
                  <a:cubicBezTo>
                    <a:pt x="115" y="5"/>
                    <a:pt x="113" y="7"/>
                    <a:pt x="112" y="7"/>
                  </a:cubicBezTo>
                  <a:cubicBezTo>
                    <a:pt x="111" y="8"/>
                    <a:pt x="110" y="7"/>
                    <a:pt x="109" y="7"/>
                  </a:cubicBezTo>
                  <a:cubicBezTo>
                    <a:pt x="107" y="6"/>
                    <a:pt x="104" y="5"/>
                    <a:pt x="101" y="4"/>
                  </a:cubicBezTo>
                  <a:cubicBezTo>
                    <a:pt x="99" y="4"/>
                    <a:pt x="103" y="5"/>
                    <a:pt x="101"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 name="Freeform 404">
              <a:extLst>
                <a:ext uri="{FF2B5EF4-FFF2-40B4-BE49-F238E27FC236}">
                  <a16:creationId xmlns:a16="http://schemas.microsoft.com/office/drawing/2014/main" id="{ECC7D779-1810-46BB-8062-3CBEF95D20A1}"/>
                </a:ext>
              </a:extLst>
            </p:cNvPr>
            <p:cNvSpPr>
              <a:spLocks/>
            </p:cNvSpPr>
            <p:nvPr/>
          </p:nvSpPr>
          <p:spPr bwMode="auto">
            <a:xfrm>
              <a:off x="5709864" y="2963582"/>
              <a:ext cx="186353" cy="281920"/>
            </a:xfrm>
            <a:custGeom>
              <a:avLst/>
              <a:gdLst>
                <a:gd name="T0" fmla="*/ 7 w 40"/>
                <a:gd name="T1" fmla="*/ 0 h 60"/>
                <a:gd name="T2" fmla="*/ 4 w 40"/>
                <a:gd name="T3" fmla="*/ 3 h 60"/>
                <a:gd name="T4" fmla="*/ 2 w 40"/>
                <a:gd name="T5" fmla="*/ 8 h 60"/>
                <a:gd name="T6" fmla="*/ 5 w 40"/>
                <a:gd name="T7" fmla="*/ 14 h 60"/>
                <a:gd name="T8" fmla="*/ 3 w 40"/>
                <a:gd name="T9" fmla="*/ 18 h 60"/>
                <a:gd name="T10" fmla="*/ 3 w 40"/>
                <a:gd name="T11" fmla="*/ 19 h 60"/>
                <a:gd name="T12" fmla="*/ 2 w 40"/>
                <a:gd name="T13" fmla="*/ 23 h 60"/>
                <a:gd name="T14" fmla="*/ 5 w 40"/>
                <a:gd name="T15" fmla="*/ 23 h 60"/>
                <a:gd name="T16" fmla="*/ 7 w 40"/>
                <a:gd name="T17" fmla="*/ 19 h 60"/>
                <a:gd name="T18" fmla="*/ 7 w 40"/>
                <a:gd name="T19" fmla="*/ 23 h 60"/>
                <a:gd name="T20" fmla="*/ 11 w 40"/>
                <a:gd name="T21" fmla="*/ 27 h 60"/>
                <a:gd name="T22" fmla="*/ 14 w 40"/>
                <a:gd name="T23" fmla="*/ 30 h 60"/>
                <a:gd name="T24" fmla="*/ 16 w 40"/>
                <a:gd name="T25" fmla="*/ 36 h 60"/>
                <a:gd name="T26" fmla="*/ 8 w 40"/>
                <a:gd name="T27" fmla="*/ 39 h 60"/>
                <a:gd name="T28" fmla="*/ 9 w 40"/>
                <a:gd name="T29" fmla="*/ 42 h 60"/>
                <a:gd name="T30" fmla="*/ 5 w 40"/>
                <a:gd name="T31" fmla="*/ 47 h 60"/>
                <a:gd name="T32" fmla="*/ 9 w 40"/>
                <a:gd name="T33" fmla="*/ 48 h 60"/>
                <a:gd name="T34" fmla="*/ 18 w 40"/>
                <a:gd name="T35" fmla="*/ 48 h 60"/>
                <a:gd name="T36" fmla="*/ 10 w 40"/>
                <a:gd name="T37" fmla="*/ 52 h 60"/>
                <a:gd name="T38" fmla="*/ 7 w 40"/>
                <a:gd name="T39" fmla="*/ 55 h 60"/>
                <a:gd name="T40" fmla="*/ 3 w 40"/>
                <a:gd name="T41" fmla="*/ 59 h 60"/>
                <a:gd name="T42" fmla="*/ 5 w 40"/>
                <a:gd name="T43" fmla="*/ 60 h 60"/>
                <a:gd name="T44" fmla="*/ 12 w 40"/>
                <a:gd name="T45" fmla="*/ 57 h 60"/>
                <a:gd name="T46" fmla="*/ 19 w 40"/>
                <a:gd name="T47" fmla="*/ 55 h 60"/>
                <a:gd name="T48" fmla="*/ 27 w 40"/>
                <a:gd name="T49" fmla="*/ 54 h 60"/>
                <a:gd name="T50" fmla="*/ 38 w 40"/>
                <a:gd name="T51" fmla="*/ 51 h 60"/>
                <a:gd name="T52" fmla="*/ 38 w 40"/>
                <a:gd name="T53" fmla="*/ 46 h 60"/>
                <a:gd name="T54" fmla="*/ 32 w 40"/>
                <a:gd name="T55" fmla="*/ 41 h 60"/>
                <a:gd name="T56" fmla="*/ 31 w 40"/>
                <a:gd name="T57" fmla="*/ 36 h 60"/>
                <a:gd name="T58" fmla="*/ 30 w 40"/>
                <a:gd name="T59" fmla="*/ 34 h 60"/>
                <a:gd name="T60" fmla="*/ 23 w 40"/>
                <a:gd name="T61" fmla="*/ 25 h 60"/>
                <a:gd name="T62" fmla="*/ 12 w 40"/>
                <a:gd name="T63" fmla="*/ 18 h 60"/>
                <a:gd name="T64" fmla="*/ 14 w 40"/>
                <a:gd name="T65" fmla="*/ 16 h 60"/>
                <a:gd name="T66" fmla="*/ 21 w 40"/>
                <a:gd name="T67" fmla="*/ 8 h 60"/>
                <a:gd name="T68" fmla="*/ 9 w 40"/>
                <a:gd name="T69" fmla="*/ 7 h 60"/>
                <a:gd name="T70" fmla="*/ 9 w 40"/>
                <a:gd name="T71" fmla="*/ 6 h 60"/>
                <a:gd name="T72" fmla="*/ 15 w 40"/>
                <a:gd name="T7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60">
                  <a:moveTo>
                    <a:pt x="15" y="0"/>
                  </a:moveTo>
                  <a:cubicBezTo>
                    <a:pt x="12" y="0"/>
                    <a:pt x="10" y="1"/>
                    <a:pt x="7" y="0"/>
                  </a:cubicBezTo>
                  <a:cubicBezTo>
                    <a:pt x="6" y="0"/>
                    <a:pt x="5" y="0"/>
                    <a:pt x="5" y="1"/>
                  </a:cubicBezTo>
                  <a:cubicBezTo>
                    <a:pt x="6" y="3"/>
                    <a:pt x="5" y="2"/>
                    <a:pt x="4" y="3"/>
                  </a:cubicBezTo>
                  <a:cubicBezTo>
                    <a:pt x="5" y="2"/>
                    <a:pt x="5" y="4"/>
                    <a:pt x="5" y="4"/>
                  </a:cubicBezTo>
                  <a:cubicBezTo>
                    <a:pt x="4" y="6"/>
                    <a:pt x="1" y="5"/>
                    <a:pt x="2" y="8"/>
                  </a:cubicBezTo>
                  <a:cubicBezTo>
                    <a:pt x="4" y="10"/>
                    <a:pt x="3" y="11"/>
                    <a:pt x="2" y="13"/>
                  </a:cubicBezTo>
                  <a:cubicBezTo>
                    <a:pt x="2" y="15"/>
                    <a:pt x="4" y="15"/>
                    <a:pt x="5" y="14"/>
                  </a:cubicBezTo>
                  <a:cubicBezTo>
                    <a:pt x="4" y="15"/>
                    <a:pt x="5" y="15"/>
                    <a:pt x="5" y="16"/>
                  </a:cubicBezTo>
                  <a:cubicBezTo>
                    <a:pt x="5" y="15"/>
                    <a:pt x="3" y="18"/>
                    <a:pt x="3" y="18"/>
                  </a:cubicBezTo>
                  <a:cubicBezTo>
                    <a:pt x="2" y="18"/>
                    <a:pt x="0" y="18"/>
                    <a:pt x="0" y="20"/>
                  </a:cubicBezTo>
                  <a:cubicBezTo>
                    <a:pt x="1" y="20"/>
                    <a:pt x="2" y="18"/>
                    <a:pt x="3" y="19"/>
                  </a:cubicBezTo>
                  <a:cubicBezTo>
                    <a:pt x="3" y="20"/>
                    <a:pt x="3" y="21"/>
                    <a:pt x="3" y="21"/>
                  </a:cubicBezTo>
                  <a:cubicBezTo>
                    <a:pt x="2" y="22"/>
                    <a:pt x="2" y="23"/>
                    <a:pt x="2" y="23"/>
                  </a:cubicBezTo>
                  <a:cubicBezTo>
                    <a:pt x="2" y="24"/>
                    <a:pt x="3" y="22"/>
                    <a:pt x="4" y="22"/>
                  </a:cubicBezTo>
                  <a:cubicBezTo>
                    <a:pt x="4" y="21"/>
                    <a:pt x="5" y="23"/>
                    <a:pt x="5" y="23"/>
                  </a:cubicBezTo>
                  <a:cubicBezTo>
                    <a:pt x="6" y="23"/>
                    <a:pt x="5" y="19"/>
                    <a:pt x="4" y="19"/>
                  </a:cubicBezTo>
                  <a:cubicBezTo>
                    <a:pt x="5" y="19"/>
                    <a:pt x="7" y="20"/>
                    <a:pt x="7" y="19"/>
                  </a:cubicBezTo>
                  <a:cubicBezTo>
                    <a:pt x="7" y="19"/>
                    <a:pt x="6" y="20"/>
                    <a:pt x="6" y="20"/>
                  </a:cubicBezTo>
                  <a:cubicBezTo>
                    <a:pt x="6" y="21"/>
                    <a:pt x="7" y="22"/>
                    <a:pt x="7" y="23"/>
                  </a:cubicBezTo>
                  <a:cubicBezTo>
                    <a:pt x="7" y="24"/>
                    <a:pt x="4" y="27"/>
                    <a:pt x="7" y="27"/>
                  </a:cubicBezTo>
                  <a:cubicBezTo>
                    <a:pt x="7" y="27"/>
                    <a:pt x="10" y="27"/>
                    <a:pt x="11" y="27"/>
                  </a:cubicBezTo>
                  <a:cubicBezTo>
                    <a:pt x="12" y="26"/>
                    <a:pt x="15" y="26"/>
                    <a:pt x="15" y="26"/>
                  </a:cubicBezTo>
                  <a:cubicBezTo>
                    <a:pt x="14" y="28"/>
                    <a:pt x="13" y="28"/>
                    <a:pt x="14" y="30"/>
                  </a:cubicBezTo>
                  <a:cubicBezTo>
                    <a:pt x="15" y="33"/>
                    <a:pt x="15" y="31"/>
                    <a:pt x="16" y="32"/>
                  </a:cubicBezTo>
                  <a:cubicBezTo>
                    <a:pt x="16" y="33"/>
                    <a:pt x="15" y="35"/>
                    <a:pt x="16" y="36"/>
                  </a:cubicBezTo>
                  <a:cubicBezTo>
                    <a:pt x="17" y="38"/>
                    <a:pt x="14" y="38"/>
                    <a:pt x="13" y="38"/>
                  </a:cubicBezTo>
                  <a:cubicBezTo>
                    <a:pt x="11" y="39"/>
                    <a:pt x="10" y="37"/>
                    <a:pt x="8" y="39"/>
                  </a:cubicBezTo>
                  <a:cubicBezTo>
                    <a:pt x="7" y="41"/>
                    <a:pt x="12" y="40"/>
                    <a:pt x="11" y="41"/>
                  </a:cubicBezTo>
                  <a:cubicBezTo>
                    <a:pt x="11" y="41"/>
                    <a:pt x="9" y="42"/>
                    <a:pt x="9" y="42"/>
                  </a:cubicBezTo>
                  <a:cubicBezTo>
                    <a:pt x="9" y="43"/>
                    <a:pt x="10" y="43"/>
                    <a:pt x="9" y="44"/>
                  </a:cubicBezTo>
                  <a:cubicBezTo>
                    <a:pt x="8" y="45"/>
                    <a:pt x="7" y="46"/>
                    <a:pt x="5" y="47"/>
                  </a:cubicBezTo>
                  <a:cubicBezTo>
                    <a:pt x="4" y="48"/>
                    <a:pt x="6" y="49"/>
                    <a:pt x="6" y="49"/>
                  </a:cubicBezTo>
                  <a:cubicBezTo>
                    <a:pt x="7" y="49"/>
                    <a:pt x="9" y="48"/>
                    <a:pt x="9" y="48"/>
                  </a:cubicBezTo>
                  <a:cubicBezTo>
                    <a:pt x="9" y="49"/>
                    <a:pt x="12" y="49"/>
                    <a:pt x="13" y="50"/>
                  </a:cubicBezTo>
                  <a:cubicBezTo>
                    <a:pt x="15" y="50"/>
                    <a:pt x="17" y="48"/>
                    <a:pt x="18" y="48"/>
                  </a:cubicBezTo>
                  <a:cubicBezTo>
                    <a:pt x="18" y="48"/>
                    <a:pt x="16" y="53"/>
                    <a:pt x="13" y="52"/>
                  </a:cubicBezTo>
                  <a:cubicBezTo>
                    <a:pt x="12" y="51"/>
                    <a:pt x="11" y="52"/>
                    <a:pt x="10" y="52"/>
                  </a:cubicBezTo>
                  <a:cubicBezTo>
                    <a:pt x="8" y="52"/>
                    <a:pt x="9" y="51"/>
                    <a:pt x="8" y="51"/>
                  </a:cubicBezTo>
                  <a:cubicBezTo>
                    <a:pt x="8" y="51"/>
                    <a:pt x="8" y="54"/>
                    <a:pt x="7" y="55"/>
                  </a:cubicBezTo>
                  <a:cubicBezTo>
                    <a:pt x="7" y="55"/>
                    <a:pt x="6" y="56"/>
                    <a:pt x="5" y="57"/>
                  </a:cubicBezTo>
                  <a:cubicBezTo>
                    <a:pt x="5" y="57"/>
                    <a:pt x="3" y="58"/>
                    <a:pt x="3" y="59"/>
                  </a:cubicBezTo>
                  <a:cubicBezTo>
                    <a:pt x="3" y="59"/>
                    <a:pt x="5" y="59"/>
                    <a:pt x="5" y="59"/>
                  </a:cubicBezTo>
                  <a:cubicBezTo>
                    <a:pt x="5" y="59"/>
                    <a:pt x="4" y="59"/>
                    <a:pt x="5" y="60"/>
                  </a:cubicBezTo>
                  <a:cubicBezTo>
                    <a:pt x="5" y="60"/>
                    <a:pt x="7" y="57"/>
                    <a:pt x="8" y="57"/>
                  </a:cubicBezTo>
                  <a:cubicBezTo>
                    <a:pt x="9" y="57"/>
                    <a:pt x="11" y="58"/>
                    <a:pt x="12" y="57"/>
                  </a:cubicBezTo>
                  <a:cubicBezTo>
                    <a:pt x="14" y="57"/>
                    <a:pt x="13" y="55"/>
                    <a:pt x="15" y="55"/>
                  </a:cubicBezTo>
                  <a:cubicBezTo>
                    <a:pt x="16" y="54"/>
                    <a:pt x="17" y="55"/>
                    <a:pt x="19" y="55"/>
                  </a:cubicBezTo>
                  <a:cubicBezTo>
                    <a:pt x="20" y="56"/>
                    <a:pt x="21" y="54"/>
                    <a:pt x="23" y="55"/>
                  </a:cubicBezTo>
                  <a:cubicBezTo>
                    <a:pt x="24" y="56"/>
                    <a:pt x="26" y="55"/>
                    <a:pt x="27" y="54"/>
                  </a:cubicBezTo>
                  <a:cubicBezTo>
                    <a:pt x="29" y="54"/>
                    <a:pt x="32" y="54"/>
                    <a:pt x="34" y="54"/>
                  </a:cubicBezTo>
                  <a:cubicBezTo>
                    <a:pt x="34" y="54"/>
                    <a:pt x="38" y="51"/>
                    <a:pt x="38" y="51"/>
                  </a:cubicBezTo>
                  <a:cubicBezTo>
                    <a:pt x="37" y="50"/>
                    <a:pt x="33" y="51"/>
                    <a:pt x="33" y="50"/>
                  </a:cubicBezTo>
                  <a:cubicBezTo>
                    <a:pt x="33" y="49"/>
                    <a:pt x="37" y="46"/>
                    <a:pt x="38" y="46"/>
                  </a:cubicBezTo>
                  <a:cubicBezTo>
                    <a:pt x="39" y="44"/>
                    <a:pt x="40" y="40"/>
                    <a:pt x="36" y="40"/>
                  </a:cubicBezTo>
                  <a:cubicBezTo>
                    <a:pt x="35" y="40"/>
                    <a:pt x="33" y="41"/>
                    <a:pt x="32" y="41"/>
                  </a:cubicBezTo>
                  <a:cubicBezTo>
                    <a:pt x="30" y="40"/>
                    <a:pt x="32" y="40"/>
                    <a:pt x="32" y="39"/>
                  </a:cubicBezTo>
                  <a:cubicBezTo>
                    <a:pt x="32" y="38"/>
                    <a:pt x="32" y="37"/>
                    <a:pt x="31" y="36"/>
                  </a:cubicBezTo>
                  <a:cubicBezTo>
                    <a:pt x="31" y="36"/>
                    <a:pt x="27" y="35"/>
                    <a:pt x="28" y="34"/>
                  </a:cubicBezTo>
                  <a:cubicBezTo>
                    <a:pt x="28" y="34"/>
                    <a:pt x="30" y="35"/>
                    <a:pt x="30" y="34"/>
                  </a:cubicBezTo>
                  <a:cubicBezTo>
                    <a:pt x="31" y="33"/>
                    <a:pt x="30" y="32"/>
                    <a:pt x="29" y="31"/>
                  </a:cubicBezTo>
                  <a:cubicBezTo>
                    <a:pt x="26" y="29"/>
                    <a:pt x="25" y="29"/>
                    <a:pt x="23" y="25"/>
                  </a:cubicBezTo>
                  <a:cubicBezTo>
                    <a:pt x="22" y="23"/>
                    <a:pt x="21" y="21"/>
                    <a:pt x="18" y="19"/>
                  </a:cubicBezTo>
                  <a:cubicBezTo>
                    <a:pt x="17" y="18"/>
                    <a:pt x="13" y="20"/>
                    <a:pt x="12" y="18"/>
                  </a:cubicBezTo>
                  <a:cubicBezTo>
                    <a:pt x="12" y="18"/>
                    <a:pt x="18" y="17"/>
                    <a:pt x="17" y="16"/>
                  </a:cubicBezTo>
                  <a:cubicBezTo>
                    <a:pt x="17" y="16"/>
                    <a:pt x="15" y="17"/>
                    <a:pt x="14" y="16"/>
                  </a:cubicBezTo>
                  <a:cubicBezTo>
                    <a:pt x="14" y="16"/>
                    <a:pt x="18" y="15"/>
                    <a:pt x="18" y="15"/>
                  </a:cubicBezTo>
                  <a:cubicBezTo>
                    <a:pt x="19" y="14"/>
                    <a:pt x="22" y="9"/>
                    <a:pt x="21" y="8"/>
                  </a:cubicBezTo>
                  <a:cubicBezTo>
                    <a:pt x="20" y="6"/>
                    <a:pt x="17" y="6"/>
                    <a:pt x="15" y="6"/>
                  </a:cubicBezTo>
                  <a:cubicBezTo>
                    <a:pt x="14" y="7"/>
                    <a:pt x="9" y="7"/>
                    <a:pt x="9" y="7"/>
                  </a:cubicBezTo>
                  <a:cubicBezTo>
                    <a:pt x="9" y="7"/>
                    <a:pt x="11" y="6"/>
                    <a:pt x="11" y="6"/>
                  </a:cubicBezTo>
                  <a:cubicBezTo>
                    <a:pt x="11" y="6"/>
                    <a:pt x="9" y="5"/>
                    <a:pt x="9" y="6"/>
                  </a:cubicBezTo>
                  <a:cubicBezTo>
                    <a:pt x="9" y="5"/>
                    <a:pt x="18" y="1"/>
                    <a:pt x="15" y="0"/>
                  </a:cubicBezTo>
                  <a:cubicBezTo>
                    <a:pt x="14" y="0"/>
                    <a:pt x="17" y="1"/>
                    <a:pt x="15"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 name="Freeform 405">
              <a:extLst>
                <a:ext uri="{FF2B5EF4-FFF2-40B4-BE49-F238E27FC236}">
                  <a16:creationId xmlns:a16="http://schemas.microsoft.com/office/drawing/2014/main" id="{40F8E3F9-B621-433D-8980-7D769396D616}"/>
                </a:ext>
              </a:extLst>
            </p:cNvPr>
            <p:cNvSpPr>
              <a:spLocks/>
            </p:cNvSpPr>
            <p:nvPr/>
          </p:nvSpPr>
          <p:spPr bwMode="auto">
            <a:xfrm>
              <a:off x="5284593" y="2668920"/>
              <a:ext cx="251658" cy="122645"/>
            </a:xfrm>
            <a:custGeom>
              <a:avLst/>
              <a:gdLst>
                <a:gd name="T0" fmla="*/ 53 w 54"/>
                <a:gd name="T1" fmla="*/ 10 h 26"/>
                <a:gd name="T2" fmla="*/ 49 w 54"/>
                <a:gd name="T3" fmla="*/ 9 h 26"/>
                <a:gd name="T4" fmla="*/ 50 w 54"/>
                <a:gd name="T5" fmla="*/ 8 h 26"/>
                <a:gd name="T6" fmla="*/ 48 w 54"/>
                <a:gd name="T7" fmla="*/ 7 h 26"/>
                <a:gd name="T8" fmla="*/ 49 w 54"/>
                <a:gd name="T9" fmla="*/ 6 h 26"/>
                <a:gd name="T10" fmla="*/ 46 w 54"/>
                <a:gd name="T11" fmla="*/ 5 h 26"/>
                <a:gd name="T12" fmla="*/ 48 w 54"/>
                <a:gd name="T13" fmla="*/ 3 h 26"/>
                <a:gd name="T14" fmla="*/ 43 w 54"/>
                <a:gd name="T15" fmla="*/ 3 h 26"/>
                <a:gd name="T16" fmla="*/ 39 w 54"/>
                <a:gd name="T17" fmla="*/ 1 h 26"/>
                <a:gd name="T18" fmla="*/ 39 w 54"/>
                <a:gd name="T19" fmla="*/ 4 h 26"/>
                <a:gd name="T20" fmla="*/ 36 w 54"/>
                <a:gd name="T21" fmla="*/ 5 h 26"/>
                <a:gd name="T22" fmla="*/ 32 w 54"/>
                <a:gd name="T23" fmla="*/ 5 h 26"/>
                <a:gd name="T24" fmla="*/ 32 w 54"/>
                <a:gd name="T25" fmla="*/ 9 h 26"/>
                <a:gd name="T26" fmla="*/ 26 w 54"/>
                <a:gd name="T27" fmla="*/ 5 h 26"/>
                <a:gd name="T28" fmla="*/ 25 w 54"/>
                <a:gd name="T29" fmla="*/ 8 h 26"/>
                <a:gd name="T30" fmla="*/ 21 w 54"/>
                <a:gd name="T31" fmla="*/ 5 h 26"/>
                <a:gd name="T32" fmla="*/ 21 w 54"/>
                <a:gd name="T33" fmla="*/ 9 h 26"/>
                <a:gd name="T34" fmla="*/ 19 w 54"/>
                <a:gd name="T35" fmla="*/ 9 h 26"/>
                <a:gd name="T36" fmla="*/ 17 w 54"/>
                <a:gd name="T37" fmla="*/ 12 h 26"/>
                <a:gd name="T38" fmla="*/ 14 w 54"/>
                <a:gd name="T39" fmla="*/ 8 h 26"/>
                <a:gd name="T40" fmla="*/ 16 w 54"/>
                <a:gd name="T41" fmla="*/ 8 h 26"/>
                <a:gd name="T42" fmla="*/ 14 w 54"/>
                <a:gd name="T43" fmla="*/ 5 h 26"/>
                <a:gd name="T44" fmla="*/ 7 w 54"/>
                <a:gd name="T45" fmla="*/ 2 h 26"/>
                <a:gd name="T46" fmla="*/ 9 w 54"/>
                <a:gd name="T47" fmla="*/ 4 h 26"/>
                <a:gd name="T48" fmla="*/ 8 w 54"/>
                <a:gd name="T49" fmla="*/ 4 h 26"/>
                <a:gd name="T50" fmla="*/ 10 w 54"/>
                <a:gd name="T51" fmla="*/ 8 h 26"/>
                <a:gd name="T52" fmla="*/ 5 w 54"/>
                <a:gd name="T53" fmla="*/ 6 h 26"/>
                <a:gd name="T54" fmla="*/ 3 w 54"/>
                <a:gd name="T55" fmla="*/ 6 h 26"/>
                <a:gd name="T56" fmla="*/ 5 w 54"/>
                <a:gd name="T57" fmla="*/ 7 h 26"/>
                <a:gd name="T58" fmla="*/ 5 w 54"/>
                <a:gd name="T59" fmla="*/ 8 h 26"/>
                <a:gd name="T60" fmla="*/ 2 w 54"/>
                <a:gd name="T61" fmla="*/ 7 h 26"/>
                <a:gd name="T62" fmla="*/ 1 w 54"/>
                <a:gd name="T63" fmla="*/ 9 h 26"/>
                <a:gd name="T64" fmla="*/ 8 w 54"/>
                <a:gd name="T65" fmla="*/ 10 h 26"/>
                <a:gd name="T66" fmla="*/ 13 w 54"/>
                <a:gd name="T67" fmla="*/ 11 h 26"/>
                <a:gd name="T68" fmla="*/ 11 w 54"/>
                <a:gd name="T69" fmla="*/ 12 h 26"/>
                <a:gd name="T70" fmla="*/ 12 w 54"/>
                <a:gd name="T71" fmla="*/ 13 h 26"/>
                <a:gd name="T72" fmla="*/ 8 w 54"/>
                <a:gd name="T73" fmla="*/ 14 h 26"/>
                <a:gd name="T74" fmla="*/ 3 w 54"/>
                <a:gd name="T75" fmla="*/ 15 h 26"/>
                <a:gd name="T76" fmla="*/ 10 w 54"/>
                <a:gd name="T77" fmla="*/ 16 h 26"/>
                <a:gd name="T78" fmla="*/ 12 w 54"/>
                <a:gd name="T79" fmla="*/ 18 h 26"/>
                <a:gd name="T80" fmla="*/ 15 w 54"/>
                <a:gd name="T81" fmla="*/ 17 h 26"/>
                <a:gd name="T82" fmla="*/ 13 w 54"/>
                <a:gd name="T83" fmla="*/ 18 h 26"/>
                <a:gd name="T84" fmla="*/ 15 w 54"/>
                <a:gd name="T85" fmla="*/ 18 h 26"/>
                <a:gd name="T86" fmla="*/ 10 w 54"/>
                <a:gd name="T87" fmla="*/ 23 h 26"/>
                <a:gd name="T88" fmla="*/ 15 w 54"/>
                <a:gd name="T89" fmla="*/ 23 h 26"/>
                <a:gd name="T90" fmla="*/ 21 w 54"/>
                <a:gd name="T91" fmla="*/ 24 h 26"/>
                <a:gd name="T92" fmla="*/ 20 w 54"/>
                <a:gd name="T93" fmla="*/ 24 h 26"/>
                <a:gd name="T94" fmla="*/ 22 w 54"/>
                <a:gd name="T95" fmla="*/ 25 h 26"/>
                <a:gd name="T96" fmla="*/ 29 w 54"/>
                <a:gd name="T97" fmla="*/ 26 h 26"/>
                <a:gd name="T98" fmla="*/ 33 w 54"/>
                <a:gd name="T99" fmla="*/ 25 h 26"/>
                <a:gd name="T100" fmla="*/ 39 w 54"/>
                <a:gd name="T101" fmla="*/ 23 h 26"/>
                <a:gd name="T102" fmla="*/ 46 w 54"/>
                <a:gd name="T103" fmla="*/ 19 h 26"/>
                <a:gd name="T104" fmla="*/ 52 w 54"/>
                <a:gd name="T105" fmla="*/ 16 h 26"/>
                <a:gd name="T106" fmla="*/ 52 w 54"/>
                <a:gd name="T107" fmla="*/ 14 h 26"/>
                <a:gd name="T108" fmla="*/ 54 w 54"/>
                <a:gd name="T109" fmla="*/ 13 h 26"/>
                <a:gd name="T110" fmla="*/ 52 w 54"/>
                <a:gd name="T111" fmla="*/ 12 h 26"/>
                <a:gd name="T112" fmla="*/ 53 w 54"/>
                <a:gd name="T113" fmla="*/ 10 h 26"/>
                <a:gd name="T114" fmla="*/ 53 w 54"/>
                <a:gd name="T11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6">
                  <a:moveTo>
                    <a:pt x="53" y="10"/>
                  </a:moveTo>
                  <a:cubicBezTo>
                    <a:pt x="53" y="10"/>
                    <a:pt x="49" y="9"/>
                    <a:pt x="49" y="9"/>
                  </a:cubicBezTo>
                  <a:cubicBezTo>
                    <a:pt x="49" y="9"/>
                    <a:pt x="50" y="8"/>
                    <a:pt x="50" y="8"/>
                  </a:cubicBezTo>
                  <a:cubicBezTo>
                    <a:pt x="49" y="8"/>
                    <a:pt x="47" y="8"/>
                    <a:pt x="48" y="7"/>
                  </a:cubicBezTo>
                  <a:cubicBezTo>
                    <a:pt x="48" y="7"/>
                    <a:pt x="49" y="6"/>
                    <a:pt x="49" y="6"/>
                  </a:cubicBezTo>
                  <a:cubicBezTo>
                    <a:pt x="48" y="5"/>
                    <a:pt x="46" y="5"/>
                    <a:pt x="46" y="5"/>
                  </a:cubicBezTo>
                  <a:cubicBezTo>
                    <a:pt x="46" y="4"/>
                    <a:pt x="48" y="3"/>
                    <a:pt x="48" y="3"/>
                  </a:cubicBezTo>
                  <a:cubicBezTo>
                    <a:pt x="48" y="3"/>
                    <a:pt x="44" y="4"/>
                    <a:pt x="43" y="3"/>
                  </a:cubicBezTo>
                  <a:cubicBezTo>
                    <a:pt x="42" y="2"/>
                    <a:pt x="41" y="1"/>
                    <a:pt x="39" y="1"/>
                  </a:cubicBezTo>
                  <a:cubicBezTo>
                    <a:pt x="38" y="1"/>
                    <a:pt x="40" y="3"/>
                    <a:pt x="39" y="4"/>
                  </a:cubicBezTo>
                  <a:cubicBezTo>
                    <a:pt x="38" y="5"/>
                    <a:pt x="37" y="4"/>
                    <a:pt x="36" y="5"/>
                  </a:cubicBezTo>
                  <a:cubicBezTo>
                    <a:pt x="35" y="6"/>
                    <a:pt x="34" y="5"/>
                    <a:pt x="32" y="5"/>
                  </a:cubicBezTo>
                  <a:cubicBezTo>
                    <a:pt x="30" y="4"/>
                    <a:pt x="33" y="8"/>
                    <a:pt x="32" y="9"/>
                  </a:cubicBezTo>
                  <a:cubicBezTo>
                    <a:pt x="32" y="9"/>
                    <a:pt x="28" y="2"/>
                    <a:pt x="26" y="5"/>
                  </a:cubicBezTo>
                  <a:cubicBezTo>
                    <a:pt x="25" y="5"/>
                    <a:pt x="26" y="7"/>
                    <a:pt x="25" y="8"/>
                  </a:cubicBezTo>
                  <a:cubicBezTo>
                    <a:pt x="25" y="9"/>
                    <a:pt x="22" y="5"/>
                    <a:pt x="21" y="5"/>
                  </a:cubicBezTo>
                  <a:cubicBezTo>
                    <a:pt x="20" y="5"/>
                    <a:pt x="23" y="9"/>
                    <a:pt x="21" y="9"/>
                  </a:cubicBezTo>
                  <a:cubicBezTo>
                    <a:pt x="20" y="9"/>
                    <a:pt x="20" y="9"/>
                    <a:pt x="19" y="9"/>
                  </a:cubicBezTo>
                  <a:cubicBezTo>
                    <a:pt x="18" y="9"/>
                    <a:pt x="17" y="11"/>
                    <a:pt x="17" y="12"/>
                  </a:cubicBezTo>
                  <a:cubicBezTo>
                    <a:pt x="17" y="11"/>
                    <a:pt x="14" y="9"/>
                    <a:pt x="14" y="8"/>
                  </a:cubicBezTo>
                  <a:cubicBezTo>
                    <a:pt x="14" y="8"/>
                    <a:pt x="16" y="8"/>
                    <a:pt x="16" y="8"/>
                  </a:cubicBezTo>
                  <a:cubicBezTo>
                    <a:pt x="16" y="7"/>
                    <a:pt x="14" y="5"/>
                    <a:pt x="14" y="5"/>
                  </a:cubicBezTo>
                  <a:cubicBezTo>
                    <a:pt x="13" y="5"/>
                    <a:pt x="8" y="0"/>
                    <a:pt x="7" y="2"/>
                  </a:cubicBezTo>
                  <a:cubicBezTo>
                    <a:pt x="7" y="3"/>
                    <a:pt x="10" y="3"/>
                    <a:pt x="9" y="4"/>
                  </a:cubicBezTo>
                  <a:cubicBezTo>
                    <a:pt x="9" y="4"/>
                    <a:pt x="9" y="4"/>
                    <a:pt x="8" y="4"/>
                  </a:cubicBezTo>
                  <a:cubicBezTo>
                    <a:pt x="10" y="3"/>
                    <a:pt x="11" y="7"/>
                    <a:pt x="10" y="8"/>
                  </a:cubicBezTo>
                  <a:cubicBezTo>
                    <a:pt x="10" y="8"/>
                    <a:pt x="2" y="1"/>
                    <a:pt x="5" y="6"/>
                  </a:cubicBezTo>
                  <a:cubicBezTo>
                    <a:pt x="5" y="6"/>
                    <a:pt x="3" y="6"/>
                    <a:pt x="3" y="6"/>
                  </a:cubicBezTo>
                  <a:cubicBezTo>
                    <a:pt x="3" y="7"/>
                    <a:pt x="5" y="7"/>
                    <a:pt x="5" y="7"/>
                  </a:cubicBezTo>
                  <a:cubicBezTo>
                    <a:pt x="5" y="6"/>
                    <a:pt x="5" y="8"/>
                    <a:pt x="5" y="8"/>
                  </a:cubicBezTo>
                  <a:cubicBezTo>
                    <a:pt x="5" y="8"/>
                    <a:pt x="3" y="7"/>
                    <a:pt x="2" y="7"/>
                  </a:cubicBezTo>
                  <a:cubicBezTo>
                    <a:pt x="3" y="7"/>
                    <a:pt x="0" y="10"/>
                    <a:pt x="1" y="9"/>
                  </a:cubicBezTo>
                  <a:cubicBezTo>
                    <a:pt x="0" y="11"/>
                    <a:pt x="8" y="10"/>
                    <a:pt x="8" y="10"/>
                  </a:cubicBezTo>
                  <a:cubicBezTo>
                    <a:pt x="9" y="10"/>
                    <a:pt x="13" y="11"/>
                    <a:pt x="13" y="11"/>
                  </a:cubicBezTo>
                  <a:cubicBezTo>
                    <a:pt x="12" y="11"/>
                    <a:pt x="11" y="11"/>
                    <a:pt x="11" y="12"/>
                  </a:cubicBezTo>
                  <a:cubicBezTo>
                    <a:pt x="11" y="12"/>
                    <a:pt x="12" y="13"/>
                    <a:pt x="12" y="13"/>
                  </a:cubicBezTo>
                  <a:cubicBezTo>
                    <a:pt x="11" y="14"/>
                    <a:pt x="9" y="14"/>
                    <a:pt x="8" y="14"/>
                  </a:cubicBezTo>
                  <a:cubicBezTo>
                    <a:pt x="8" y="14"/>
                    <a:pt x="2" y="15"/>
                    <a:pt x="3" y="15"/>
                  </a:cubicBezTo>
                  <a:cubicBezTo>
                    <a:pt x="5" y="16"/>
                    <a:pt x="8" y="15"/>
                    <a:pt x="10" y="16"/>
                  </a:cubicBezTo>
                  <a:cubicBezTo>
                    <a:pt x="11" y="17"/>
                    <a:pt x="11" y="18"/>
                    <a:pt x="12" y="18"/>
                  </a:cubicBezTo>
                  <a:cubicBezTo>
                    <a:pt x="12" y="18"/>
                    <a:pt x="14" y="17"/>
                    <a:pt x="15" y="17"/>
                  </a:cubicBezTo>
                  <a:cubicBezTo>
                    <a:pt x="14" y="17"/>
                    <a:pt x="13" y="18"/>
                    <a:pt x="13" y="18"/>
                  </a:cubicBezTo>
                  <a:cubicBezTo>
                    <a:pt x="13" y="19"/>
                    <a:pt x="15" y="18"/>
                    <a:pt x="15" y="18"/>
                  </a:cubicBezTo>
                  <a:cubicBezTo>
                    <a:pt x="16" y="19"/>
                    <a:pt x="8" y="23"/>
                    <a:pt x="10" y="23"/>
                  </a:cubicBezTo>
                  <a:cubicBezTo>
                    <a:pt x="12" y="24"/>
                    <a:pt x="14" y="23"/>
                    <a:pt x="15" y="23"/>
                  </a:cubicBezTo>
                  <a:cubicBezTo>
                    <a:pt x="17" y="23"/>
                    <a:pt x="19" y="23"/>
                    <a:pt x="21" y="24"/>
                  </a:cubicBezTo>
                  <a:cubicBezTo>
                    <a:pt x="20" y="23"/>
                    <a:pt x="20" y="24"/>
                    <a:pt x="20" y="24"/>
                  </a:cubicBezTo>
                  <a:cubicBezTo>
                    <a:pt x="21" y="25"/>
                    <a:pt x="22" y="25"/>
                    <a:pt x="22" y="25"/>
                  </a:cubicBezTo>
                  <a:cubicBezTo>
                    <a:pt x="24" y="26"/>
                    <a:pt x="27" y="26"/>
                    <a:pt x="29" y="26"/>
                  </a:cubicBezTo>
                  <a:cubicBezTo>
                    <a:pt x="31" y="26"/>
                    <a:pt x="31" y="25"/>
                    <a:pt x="33" y="25"/>
                  </a:cubicBezTo>
                  <a:cubicBezTo>
                    <a:pt x="35" y="24"/>
                    <a:pt x="37" y="24"/>
                    <a:pt x="39" y="23"/>
                  </a:cubicBezTo>
                  <a:cubicBezTo>
                    <a:pt x="42" y="21"/>
                    <a:pt x="43" y="20"/>
                    <a:pt x="46" y="19"/>
                  </a:cubicBezTo>
                  <a:cubicBezTo>
                    <a:pt x="48" y="19"/>
                    <a:pt x="49" y="16"/>
                    <a:pt x="52" y="16"/>
                  </a:cubicBezTo>
                  <a:cubicBezTo>
                    <a:pt x="52" y="15"/>
                    <a:pt x="53" y="15"/>
                    <a:pt x="52" y="14"/>
                  </a:cubicBezTo>
                  <a:cubicBezTo>
                    <a:pt x="51" y="13"/>
                    <a:pt x="53" y="13"/>
                    <a:pt x="54" y="13"/>
                  </a:cubicBezTo>
                  <a:cubicBezTo>
                    <a:pt x="54" y="13"/>
                    <a:pt x="52" y="12"/>
                    <a:pt x="52" y="12"/>
                  </a:cubicBezTo>
                  <a:cubicBezTo>
                    <a:pt x="52" y="11"/>
                    <a:pt x="54" y="10"/>
                    <a:pt x="53" y="10"/>
                  </a:cubicBezTo>
                  <a:cubicBezTo>
                    <a:pt x="51" y="9"/>
                    <a:pt x="54" y="10"/>
                    <a:pt x="53"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 name="Freeform 418">
              <a:extLst>
                <a:ext uri="{FF2B5EF4-FFF2-40B4-BE49-F238E27FC236}">
                  <a16:creationId xmlns:a16="http://schemas.microsoft.com/office/drawing/2014/main" id="{F7E2D4AD-43F1-40B1-B737-57A2A7150167}"/>
                </a:ext>
              </a:extLst>
            </p:cNvPr>
            <p:cNvSpPr>
              <a:spLocks/>
            </p:cNvSpPr>
            <p:nvPr/>
          </p:nvSpPr>
          <p:spPr bwMode="auto">
            <a:xfrm>
              <a:off x="9725245" y="2538312"/>
              <a:ext cx="50968" cy="28669"/>
            </a:xfrm>
            <a:custGeom>
              <a:avLst/>
              <a:gdLst>
                <a:gd name="T0" fmla="*/ 3 w 11"/>
                <a:gd name="T1" fmla="*/ 4 h 6"/>
                <a:gd name="T2" fmla="*/ 1 w 11"/>
                <a:gd name="T3" fmla="*/ 1 h 6"/>
                <a:gd name="T4" fmla="*/ 6 w 11"/>
                <a:gd name="T5" fmla="*/ 1 h 6"/>
                <a:gd name="T6" fmla="*/ 3 w 11"/>
                <a:gd name="T7" fmla="*/ 4 h 6"/>
                <a:gd name="T8" fmla="*/ 3 w 11"/>
                <a:gd name="T9" fmla="*/ 4 h 6"/>
              </a:gdLst>
              <a:ahLst/>
              <a:cxnLst>
                <a:cxn ang="0">
                  <a:pos x="T0" y="T1"/>
                </a:cxn>
                <a:cxn ang="0">
                  <a:pos x="T2" y="T3"/>
                </a:cxn>
                <a:cxn ang="0">
                  <a:pos x="T4" y="T5"/>
                </a:cxn>
                <a:cxn ang="0">
                  <a:pos x="T6" y="T7"/>
                </a:cxn>
                <a:cxn ang="0">
                  <a:pos x="T8" y="T9"/>
                </a:cxn>
              </a:cxnLst>
              <a:rect l="0" t="0" r="r" b="b"/>
              <a:pathLst>
                <a:path w="11" h="6">
                  <a:moveTo>
                    <a:pt x="3" y="4"/>
                  </a:moveTo>
                  <a:cubicBezTo>
                    <a:pt x="1" y="3"/>
                    <a:pt x="0" y="3"/>
                    <a:pt x="1" y="1"/>
                  </a:cubicBezTo>
                  <a:cubicBezTo>
                    <a:pt x="2" y="0"/>
                    <a:pt x="4" y="1"/>
                    <a:pt x="6" y="1"/>
                  </a:cubicBezTo>
                  <a:cubicBezTo>
                    <a:pt x="11" y="2"/>
                    <a:pt x="6" y="6"/>
                    <a:pt x="3" y="4"/>
                  </a:cubicBezTo>
                  <a:cubicBezTo>
                    <a:pt x="2" y="3"/>
                    <a:pt x="4" y="5"/>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 name="Freeform 419">
              <a:extLst>
                <a:ext uri="{FF2B5EF4-FFF2-40B4-BE49-F238E27FC236}">
                  <a16:creationId xmlns:a16="http://schemas.microsoft.com/office/drawing/2014/main" id="{6D0B4245-5B4B-40CC-8C63-C526F7C88F0F}"/>
                </a:ext>
              </a:extLst>
            </p:cNvPr>
            <p:cNvSpPr>
              <a:spLocks/>
            </p:cNvSpPr>
            <p:nvPr/>
          </p:nvSpPr>
          <p:spPr bwMode="auto">
            <a:xfrm>
              <a:off x="9626492" y="2949248"/>
              <a:ext cx="28669" cy="23893"/>
            </a:xfrm>
            <a:custGeom>
              <a:avLst/>
              <a:gdLst>
                <a:gd name="T0" fmla="*/ 5 w 6"/>
                <a:gd name="T1" fmla="*/ 2 h 5"/>
                <a:gd name="T2" fmla="*/ 5 w 6"/>
                <a:gd name="T3" fmla="*/ 1 h 5"/>
                <a:gd name="T4" fmla="*/ 2 w 6"/>
                <a:gd name="T5" fmla="*/ 1 h 5"/>
                <a:gd name="T6" fmla="*/ 1 w 6"/>
                <a:gd name="T7" fmla="*/ 3 h 5"/>
                <a:gd name="T8" fmla="*/ 0 w 6"/>
                <a:gd name="T9" fmla="*/ 4 h 5"/>
                <a:gd name="T10" fmla="*/ 5 w 6"/>
                <a:gd name="T11" fmla="*/ 2 h 5"/>
                <a:gd name="T12" fmla="*/ 5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5" y="2"/>
                  </a:moveTo>
                  <a:cubicBezTo>
                    <a:pt x="6" y="2"/>
                    <a:pt x="5" y="1"/>
                    <a:pt x="5" y="1"/>
                  </a:cubicBezTo>
                  <a:cubicBezTo>
                    <a:pt x="4" y="0"/>
                    <a:pt x="3" y="1"/>
                    <a:pt x="2" y="1"/>
                  </a:cubicBezTo>
                  <a:cubicBezTo>
                    <a:pt x="1" y="1"/>
                    <a:pt x="0" y="2"/>
                    <a:pt x="1" y="3"/>
                  </a:cubicBezTo>
                  <a:cubicBezTo>
                    <a:pt x="1" y="3"/>
                    <a:pt x="0" y="5"/>
                    <a:pt x="0" y="4"/>
                  </a:cubicBezTo>
                  <a:cubicBezTo>
                    <a:pt x="0" y="4"/>
                    <a:pt x="5" y="2"/>
                    <a:pt x="5" y="2"/>
                  </a:cubicBezTo>
                  <a:cubicBezTo>
                    <a:pt x="6" y="2"/>
                    <a:pt x="3" y="3"/>
                    <a:pt x="5"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 name="Freeform 420">
              <a:extLst>
                <a:ext uri="{FF2B5EF4-FFF2-40B4-BE49-F238E27FC236}">
                  <a16:creationId xmlns:a16="http://schemas.microsoft.com/office/drawing/2014/main" id="{5B54D9E7-1C77-4663-B6BA-7022AE6C5F33}"/>
                </a:ext>
              </a:extLst>
            </p:cNvPr>
            <p:cNvSpPr>
              <a:spLocks/>
            </p:cNvSpPr>
            <p:nvPr/>
          </p:nvSpPr>
          <p:spPr bwMode="auto">
            <a:xfrm>
              <a:off x="9005311" y="3086227"/>
              <a:ext cx="23891" cy="12742"/>
            </a:xfrm>
            <a:custGeom>
              <a:avLst/>
              <a:gdLst>
                <a:gd name="T0" fmla="*/ 3 w 5"/>
                <a:gd name="T1" fmla="*/ 3 h 3"/>
                <a:gd name="T2" fmla="*/ 3 w 5"/>
                <a:gd name="T3" fmla="*/ 0 h 3"/>
                <a:gd name="T4" fmla="*/ 3 w 5"/>
                <a:gd name="T5" fmla="*/ 3 h 3"/>
              </a:gdLst>
              <a:ahLst/>
              <a:cxnLst>
                <a:cxn ang="0">
                  <a:pos x="T0" y="T1"/>
                </a:cxn>
                <a:cxn ang="0">
                  <a:pos x="T2" y="T3"/>
                </a:cxn>
                <a:cxn ang="0">
                  <a:pos x="T4" y="T5"/>
                </a:cxn>
              </a:cxnLst>
              <a:rect l="0" t="0" r="r" b="b"/>
              <a:pathLst>
                <a:path w="5" h="3">
                  <a:moveTo>
                    <a:pt x="3" y="3"/>
                  </a:moveTo>
                  <a:cubicBezTo>
                    <a:pt x="1" y="3"/>
                    <a:pt x="0" y="1"/>
                    <a:pt x="3" y="0"/>
                  </a:cubicBezTo>
                  <a:cubicBezTo>
                    <a:pt x="5" y="0"/>
                    <a:pt x="4" y="3"/>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 name="Freeform 421">
              <a:extLst>
                <a:ext uri="{FF2B5EF4-FFF2-40B4-BE49-F238E27FC236}">
                  <a16:creationId xmlns:a16="http://schemas.microsoft.com/office/drawing/2014/main" id="{98241916-B2FB-4131-8F3E-73FB562BC630}"/>
                </a:ext>
              </a:extLst>
            </p:cNvPr>
            <p:cNvSpPr>
              <a:spLocks/>
            </p:cNvSpPr>
            <p:nvPr/>
          </p:nvSpPr>
          <p:spPr bwMode="auto">
            <a:xfrm>
              <a:off x="9425803" y="3226390"/>
              <a:ext cx="23891" cy="22299"/>
            </a:xfrm>
            <a:custGeom>
              <a:avLst/>
              <a:gdLst>
                <a:gd name="T0" fmla="*/ 5 w 5"/>
                <a:gd name="T1" fmla="*/ 1 h 5"/>
                <a:gd name="T2" fmla="*/ 1 w 5"/>
                <a:gd name="T3" fmla="*/ 5 h 5"/>
                <a:gd name="T4" fmla="*/ 4 w 5"/>
                <a:gd name="T5" fmla="*/ 3 h 5"/>
                <a:gd name="T6" fmla="*/ 5 w 5"/>
                <a:gd name="T7" fmla="*/ 1 h 5"/>
              </a:gdLst>
              <a:ahLst/>
              <a:cxnLst>
                <a:cxn ang="0">
                  <a:pos x="T0" y="T1"/>
                </a:cxn>
                <a:cxn ang="0">
                  <a:pos x="T2" y="T3"/>
                </a:cxn>
                <a:cxn ang="0">
                  <a:pos x="T4" y="T5"/>
                </a:cxn>
                <a:cxn ang="0">
                  <a:pos x="T6" y="T7"/>
                </a:cxn>
              </a:cxnLst>
              <a:rect l="0" t="0" r="r" b="b"/>
              <a:pathLst>
                <a:path w="5" h="5">
                  <a:moveTo>
                    <a:pt x="5" y="1"/>
                  </a:moveTo>
                  <a:cubicBezTo>
                    <a:pt x="5" y="1"/>
                    <a:pt x="0" y="5"/>
                    <a:pt x="1" y="5"/>
                  </a:cubicBezTo>
                  <a:cubicBezTo>
                    <a:pt x="2" y="5"/>
                    <a:pt x="4" y="3"/>
                    <a:pt x="4" y="3"/>
                  </a:cubicBezTo>
                  <a:cubicBezTo>
                    <a:pt x="5" y="2"/>
                    <a:pt x="5" y="0"/>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 name="Freeform 422">
              <a:extLst>
                <a:ext uri="{FF2B5EF4-FFF2-40B4-BE49-F238E27FC236}">
                  <a16:creationId xmlns:a16="http://schemas.microsoft.com/office/drawing/2014/main" id="{C9557BE2-B9E6-4F02-9334-553AFCF4D33C}"/>
                </a:ext>
              </a:extLst>
            </p:cNvPr>
            <p:cNvSpPr>
              <a:spLocks/>
            </p:cNvSpPr>
            <p:nvPr/>
          </p:nvSpPr>
          <p:spPr bwMode="auto">
            <a:xfrm>
              <a:off x="9411468" y="3263023"/>
              <a:ext cx="9557" cy="4778"/>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1" y="1"/>
                    <a:pt x="2"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 name="Freeform 423">
              <a:extLst>
                <a:ext uri="{FF2B5EF4-FFF2-40B4-BE49-F238E27FC236}">
                  <a16:creationId xmlns:a16="http://schemas.microsoft.com/office/drawing/2014/main" id="{F0F53F57-F366-4450-B20E-1033C8AA4DBA}"/>
                </a:ext>
              </a:extLst>
            </p:cNvPr>
            <p:cNvSpPr>
              <a:spLocks/>
            </p:cNvSpPr>
            <p:nvPr/>
          </p:nvSpPr>
          <p:spPr bwMode="auto">
            <a:xfrm>
              <a:off x="9346165" y="3337884"/>
              <a:ext cx="14335" cy="4778"/>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1" y="1"/>
                    <a:pt x="3"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 name="Freeform 424">
              <a:extLst>
                <a:ext uri="{FF2B5EF4-FFF2-40B4-BE49-F238E27FC236}">
                  <a16:creationId xmlns:a16="http://schemas.microsoft.com/office/drawing/2014/main" id="{5C59AA14-2458-4847-BB11-AB0C22040DDF}"/>
                </a:ext>
              </a:extLst>
            </p:cNvPr>
            <p:cNvSpPr>
              <a:spLocks/>
            </p:cNvSpPr>
            <p:nvPr/>
          </p:nvSpPr>
          <p:spPr bwMode="auto">
            <a:xfrm>
              <a:off x="9290417" y="3361775"/>
              <a:ext cx="33448" cy="19114"/>
            </a:xfrm>
            <a:custGeom>
              <a:avLst/>
              <a:gdLst>
                <a:gd name="T0" fmla="*/ 6 w 7"/>
                <a:gd name="T1" fmla="*/ 0 h 4"/>
                <a:gd name="T2" fmla="*/ 1 w 7"/>
                <a:gd name="T3" fmla="*/ 3 h 4"/>
                <a:gd name="T4" fmla="*/ 6 w 7"/>
                <a:gd name="T5" fmla="*/ 0 h 4"/>
              </a:gdLst>
              <a:ahLst/>
              <a:cxnLst>
                <a:cxn ang="0">
                  <a:pos x="T0" y="T1"/>
                </a:cxn>
                <a:cxn ang="0">
                  <a:pos x="T2" y="T3"/>
                </a:cxn>
                <a:cxn ang="0">
                  <a:pos x="T4" y="T5"/>
                </a:cxn>
              </a:cxnLst>
              <a:rect l="0" t="0" r="r" b="b"/>
              <a:pathLst>
                <a:path w="7" h="4">
                  <a:moveTo>
                    <a:pt x="6" y="0"/>
                  </a:moveTo>
                  <a:cubicBezTo>
                    <a:pt x="5" y="0"/>
                    <a:pt x="0" y="2"/>
                    <a:pt x="1" y="3"/>
                  </a:cubicBezTo>
                  <a:cubicBezTo>
                    <a:pt x="2" y="4"/>
                    <a:pt x="7" y="0"/>
                    <a:pt x="6"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 name="Freeform 425">
              <a:extLst>
                <a:ext uri="{FF2B5EF4-FFF2-40B4-BE49-F238E27FC236}">
                  <a16:creationId xmlns:a16="http://schemas.microsoft.com/office/drawing/2014/main" id="{A89F7597-A288-4137-9391-E9C460E0B751}"/>
                </a:ext>
              </a:extLst>
            </p:cNvPr>
            <p:cNvSpPr>
              <a:spLocks/>
            </p:cNvSpPr>
            <p:nvPr/>
          </p:nvSpPr>
          <p:spPr bwMode="auto">
            <a:xfrm>
              <a:off x="9253784" y="3380889"/>
              <a:ext cx="27077" cy="17521"/>
            </a:xfrm>
            <a:custGeom>
              <a:avLst/>
              <a:gdLst>
                <a:gd name="T0" fmla="*/ 5 w 6"/>
                <a:gd name="T1" fmla="*/ 0 h 4"/>
                <a:gd name="T2" fmla="*/ 1 w 6"/>
                <a:gd name="T3" fmla="*/ 3 h 4"/>
                <a:gd name="T4" fmla="*/ 5 w 6"/>
                <a:gd name="T5" fmla="*/ 0 h 4"/>
                <a:gd name="T6" fmla="*/ 5 w 6"/>
                <a:gd name="T7" fmla="*/ 0 h 4"/>
              </a:gdLst>
              <a:ahLst/>
              <a:cxnLst>
                <a:cxn ang="0">
                  <a:pos x="T0" y="T1"/>
                </a:cxn>
                <a:cxn ang="0">
                  <a:pos x="T2" y="T3"/>
                </a:cxn>
                <a:cxn ang="0">
                  <a:pos x="T4" y="T5"/>
                </a:cxn>
                <a:cxn ang="0">
                  <a:pos x="T6" y="T7"/>
                </a:cxn>
              </a:cxnLst>
              <a:rect l="0" t="0" r="r" b="b"/>
              <a:pathLst>
                <a:path w="6" h="4">
                  <a:moveTo>
                    <a:pt x="5" y="0"/>
                  </a:moveTo>
                  <a:cubicBezTo>
                    <a:pt x="5" y="0"/>
                    <a:pt x="0" y="2"/>
                    <a:pt x="1" y="3"/>
                  </a:cubicBezTo>
                  <a:cubicBezTo>
                    <a:pt x="2" y="4"/>
                    <a:pt x="5" y="0"/>
                    <a:pt x="5" y="0"/>
                  </a:cubicBezTo>
                  <a:cubicBezTo>
                    <a:pt x="5" y="0"/>
                    <a:pt x="6" y="0"/>
                    <a:pt x="5"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 name="Freeform 426">
              <a:extLst>
                <a:ext uri="{FF2B5EF4-FFF2-40B4-BE49-F238E27FC236}">
                  <a16:creationId xmlns:a16="http://schemas.microsoft.com/office/drawing/2014/main" id="{DCB90F42-4182-45B5-B155-DDEF259EDADC}"/>
                </a:ext>
              </a:extLst>
            </p:cNvPr>
            <p:cNvSpPr>
              <a:spLocks/>
            </p:cNvSpPr>
            <p:nvPr/>
          </p:nvSpPr>
          <p:spPr bwMode="auto">
            <a:xfrm>
              <a:off x="9229892" y="3395224"/>
              <a:ext cx="23891" cy="22299"/>
            </a:xfrm>
            <a:custGeom>
              <a:avLst/>
              <a:gdLst>
                <a:gd name="T0" fmla="*/ 4 w 5"/>
                <a:gd name="T1" fmla="*/ 0 h 5"/>
                <a:gd name="T2" fmla="*/ 0 w 5"/>
                <a:gd name="T3" fmla="*/ 4 h 5"/>
                <a:gd name="T4" fmla="*/ 4 w 5"/>
                <a:gd name="T5" fmla="*/ 0 h 5"/>
                <a:gd name="T6" fmla="*/ 4 w 5"/>
                <a:gd name="T7" fmla="*/ 0 h 5"/>
              </a:gdLst>
              <a:ahLst/>
              <a:cxnLst>
                <a:cxn ang="0">
                  <a:pos x="T0" y="T1"/>
                </a:cxn>
                <a:cxn ang="0">
                  <a:pos x="T2" y="T3"/>
                </a:cxn>
                <a:cxn ang="0">
                  <a:pos x="T4" y="T5"/>
                </a:cxn>
                <a:cxn ang="0">
                  <a:pos x="T6" y="T7"/>
                </a:cxn>
              </a:cxnLst>
              <a:rect l="0" t="0" r="r" b="b"/>
              <a:pathLst>
                <a:path w="5" h="5">
                  <a:moveTo>
                    <a:pt x="4" y="0"/>
                  </a:moveTo>
                  <a:cubicBezTo>
                    <a:pt x="4" y="0"/>
                    <a:pt x="0" y="4"/>
                    <a:pt x="0" y="4"/>
                  </a:cubicBezTo>
                  <a:cubicBezTo>
                    <a:pt x="2" y="5"/>
                    <a:pt x="4" y="0"/>
                    <a:pt x="4" y="0"/>
                  </a:cubicBezTo>
                  <a:cubicBezTo>
                    <a:pt x="4" y="0"/>
                    <a:pt x="5" y="0"/>
                    <a:pt x="4"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 name="Freeform 427">
              <a:extLst>
                <a:ext uri="{FF2B5EF4-FFF2-40B4-BE49-F238E27FC236}">
                  <a16:creationId xmlns:a16="http://schemas.microsoft.com/office/drawing/2014/main" id="{B3621498-29D2-4ADE-BF62-51A4EFABA841}"/>
                </a:ext>
              </a:extLst>
            </p:cNvPr>
            <p:cNvSpPr>
              <a:spLocks/>
            </p:cNvSpPr>
            <p:nvPr/>
          </p:nvSpPr>
          <p:spPr bwMode="auto">
            <a:xfrm>
              <a:off x="9225113" y="3427079"/>
              <a:ext cx="4778" cy="4778"/>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 name="Freeform 428">
              <a:extLst>
                <a:ext uri="{FF2B5EF4-FFF2-40B4-BE49-F238E27FC236}">
                  <a16:creationId xmlns:a16="http://schemas.microsoft.com/office/drawing/2014/main" id="{9485D202-4AC5-49D3-AF99-465CE2E385C9}"/>
                </a:ext>
              </a:extLst>
            </p:cNvPr>
            <p:cNvSpPr>
              <a:spLocks/>
            </p:cNvSpPr>
            <p:nvPr/>
          </p:nvSpPr>
          <p:spPr bwMode="auto">
            <a:xfrm>
              <a:off x="9201222" y="3407966"/>
              <a:ext cx="23891" cy="19114"/>
            </a:xfrm>
            <a:custGeom>
              <a:avLst/>
              <a:gdLst>
                <a:gd name="T0" fmla="*/ 4 w 5"/>
                <a:gd name="T1" fmla="*/ 1 h 4"/>
                <a:gd name="T2" fmla="*/ 0 w 5"/>
                <a:gd name="T3" fmla="*/ 4 h 4"/>
                <a:gd name="T4" fmla="*/ 4 w 5"/>
                <a:gd name="T5" fmla="*/ 1 h 4"/>
                <a:gd name="T6" fmla="*/ 4 w 5"/>
                <a:gd name="T7" fmla="*/ 1 h 4"/>
              </a:gdLst>
              <a:ahLst/>
              <a:cxnLst>
                <a:cxn ang="0">
                  <a:pos x="T0" y="T1"/>
                </a:cxn>
                <a:cxn ang="0">
                  <a:pos x="T2" y="T3"/>
                </a:cxn>
                <a:cxn ang="0">
                  <a:pos x="T4" y="T5"/>
                </a:cxn>
                <a:cxn ang="0">
                  <a:pos x="T6" y="T7"/>
                </a:cxn>
              </a:cxnLst>
              <a:rect l="0" t="0" r="r" b="b"/>
              <a:pathLst>
                <a:path w="5" h="4">
                  <a:moveTo>
                    <a:pt x="4" y="1"/>
                  </a:moveTo>
                  <a:cubicBezTo>
                    <a:pt x="2" y="2"/>
                    <a:pt x="0" y="3"/>
                    <a:pt x="0" y="4"/>
                  </a:cubicBezTo>
                  <a:cubicBezTo>
                    <a:pt x="0" y="4"/>
                    <a:pt x="4" y="1"/>
                    <a:pt x="4" y="1"/>
                  </a:cubicBezTo>
                  <a:cubicBezTo>
                    <a:pt x="3" y="1"/>
                    <a:pt x="5" y="0"/>
                    <a:pt x="4"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 name="Freeform 429">
              <a:extLst>
                <a:ext uri="{FF2B5EF4-FFF2-40B4-BE49-F238E27FC236}">
                  <a16:creationId xmlns:a16="http://schemas.microsoft.com/office/drawing/2014/main" id="{4F008E5B-8286-4E4F-BB67-E60D2799E45A}"/>
                </a:ext>
              </a:extLst>
            </p:cNvPr>
            <p:cNvSpPr>
              <a:spLocks/>
            </p:cNvSpPr>
            <p:nvPr/>
          </p:nvSpPr>
          <p:spPr bwMode="auto">
            <a:xfrm>
              <a:off x="9029202" y="3581578"/>
              <a:ext cx="9557" cy="14335"/>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1" y="0"/>
                    <a:pt x="0" y="3"/>
                    <a:pt x="1" y="3"/>
                  </a:cubicBezTo>
                  <a:cubicBezTo>
                    <a:pt x="2" y="3"/>
                    <a:pt x="2"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grpSp>
          <p:nvGrpSpPr>
            <p:cNvPr id="18" name="Group 17">
              <a:extLst>
                <a:ext uri="{FF2B5EF4-FFF2-40B4-BE49-F238E27FC236}">
                  <a16:creationId xmlns:a16="http://schemas.microsoft.com/office/drawing/2014/main" id="{38917B54-636F-4262-AC83-59C326051B2C}"/>
                </a:ext>
              </a:extLst>
            </p:cNvPr>
            <p:cNvGrpSpPr/>
            <p:nvPr/>
          </p:nvGrpSpPr>
          <p:grpSpPr>
            <a:xfrm>
              <a:off x="8857184" y="3380889"/>
              <a:ext cx="348815" cy="331297"/>
              <a:chOff x="5961121" y="2686387"/>
              <a:chExt cx="288233" cy="273757"/>
            </a:xfrm>
            <a:grpFill/>
          </p:grpSpPr>
          <p:sp>
            <p:nvSpPr>
              <p:cNvPr id="280" name="Freeform 430">
                <a:extLst>
                  <a:ext uri="{FF2B5EF4-FFF2-40B4-BE49-F238E27FC236}">
                    <a16:creationId xmlns:a16="http://schemas.microsoft.com/office/drawing/2014/main" id="{033084A8-8A22-43D0-838F-FDB85284BADF}"/>
                  </a:ext>
                </a:extLst>
              </p:cNvPr>
              <p:cNvSpPr>
                <a:spLocks/>
              </p:cNvSpPr>
              <p:nvPr/>
            </p:nvSpPr>
            <p:spPr bwMode="auto">
              <a:xfrm>
                <a:off x="6130902" y="2686387"/>
                <a:ext cx="118452" cy="100026"/>
              </a:xfrm>
              <a:custGeom>
                <a:avLst/>
                <a:gdLst>
                  <a:gd name="T0" fmla="*/ 28 w 31"/>
                  <a:gd name="T1" fmla="*/ 10 h 26"/>
                  <a:gd name="T2" fmla="*/ 29 w 31"/>
                  <a:gd name="T3" fmla="*/ 7 h 26"/>
                  <a:gd name="T4" fmla="*/ 27 w 31"/>
                  <a:gd name="T5" fmla="*/ 10 h 26"/>
                  <a:gd name="T6" fmla="*/ 20 w 31"/>
                  <a:gd name="T7" fmla="*/ 8 h 26"/>
                  <a:gd name="T8" fmla="*/ 11 w 31"/>
                  <a:gd name="T9" fmla="*/ 1 h 26"/>
                  <a:gd name="T10" fmla="*/ 11 w 31"/>
                  <a:gd name="T11" fmla="*/ 5 h 26"/>
                  <a:gd name="T12" fmla="*/ 9 w 31"/>
                  <a:gd name="T13" fmla="*/ 11 h 26"/>
                  <a:gd name="T14" fmla="*/ 7 w 31"/>
                  <a:gd name="T15" fmla="*/ 14 h 26"/>
                  <a:gd name="T16" fmla="*/ 4 w 31"/>
                  <a:gd name="T17" fmla="*/ 14 h 26"/>
                  <a:gd name="T18" fmla="*/ 5 w 31"/>
                  <a:gd name="T19" fmla="*/ 16 h 26"/>
                  <a:gd name="T20" fmla="*/ 1 w 31"/>
                  <a:gd name="T21" fmla="*/ 18 h 26"/>
                  <a:gd name="T22" fmla="*/ 2 w 31"/>
                  <a:gd name="T23" fmla="*/ 23 h 26"/>
                  <a:gd name="T24" fmla="*/ 4 w 31"/>
                  <a:gd name="T25" fmla="*/ 25 h 26"/>
                  <a:gd name="T26" fmla="*/ 6 w 31"/>
                  <a:gd name="T27" fmla="*/ 23 h 26"/>
                  <a:gd name="T28" fmla="*/ 7 w 31"/>
                  <a:gd name="T29" fmla="*/ 23 h 26"/>
                  <a:gd name="T30" fmla="*/ 4 w 31"/>
                  <a:gd name="T31" fmla="*/ 20 h 26"/>
                  <a:gd name="T32" fmla="*/ 7 w 31"/>
                  <a:gd name="T33" fmla="*/ 19 h 26"/>
                  <a:gd name="T34" fmla="*/ 12 w 31"/>
                  <a:gd name="T35" fmla="*/ 18 h 26"/>
                  <a:gd name="T36" fmla="*/ 17 w 31"/>
                  <a:gd name="T37" fmla="*/ 21 h 26"/>
                  <a:gd name="T38" fmla="*/ 21 w 31"/>
                  <a:gd name="T39" fmla="*/ 16 h 26"/>
                  <a:gd name="T40" fmla="*/ 31 w 31"/>
                  <a:gd name="T41" fmla="*/ 14 h 26"/>
                  <a:gd name="T42" fmla="*/ 29 w 31"/>
                  <a:gd name="T43" fmla="*/ 12 h 26"/>
                  <a:gd name="T44" fmla="*/ 28 w 31"/>
                  <a:gd name="T45" fmla="*/ 10 h 26"/>
                  <a:gd name="T46" fmla="*/ 28 w 31"/>
                  <a:gd name="T4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26">
                    <a:moveTo>
                      <a:pt x="28" y="10"/>
                    </a:moveTo>
                    <a:cubicBezTo>
                      <a:pt x="28" y="10"/>
                      <a:pt x="29" y="8"/>
                      <a:pt x="29" y="7"/>
                    </a:cubicBezTo>
                    <a:cubicBezTo>
                      <a:pt x="29" y="8"/>
                      <a:pt x="27" y="10"/>
                      <a:pt x="27" y="10"/>
                    </a:cubicBezTo>
                    <a:cubicBezTo>
                      <a:pt x="25" y="10"/>
                      <a:pt x="21" y="9"/>
                      <a:pt x="20" y="8"/>
                    </a:cubicBezTo>
                    <a:cubicBezTo>
                      <a:pt x="17" y="7"/>
                      <a:pt x="15" y="2"/>
                      <a:pt x="11" y="1"/>
                    </a:cubicBezTo>
                    <a:cubicBezTo>
                      <a:pt x="9" y="0"/>
                      <a:pt x="10" y="4"/>
                      <a:pt x="11" y="5"/>
                    </a:cubicBezTo>
                    <a:cubicBezTo>
                      <a:pt x="11" y="7"/>
                      <a:pt x="10" y="9"/>
                      <a:pt x="9" y="11"/>
                    </a:cubicBezTo>
                    <a:cubicBezTo>
                      <a:pt x="8" y="12"/>
                      <a:pt x="10" y="15"/>
                      <a:pt x="7" y="14"/>
                    </a:cubicBezTo>
                    <a:cubicBezTo>
                      <a:pt x="7" y="14"/>
                      <a:pt x="5" y="13"/>
                      <a:pt x="4" y="14"/>
                    </a:cubicBezTo>
                    <a:cubicBezTo>
                      <a:pt x="4" y="15"/>
                      <a:pt x="5" y="16"/>
                      <a:pt x="5" y="16"/>
                    </a:cubicBezTo>
                    <a:cubicBezTo>
                      <a:pt x="5" y="16"/>
                      <a:pt x="2" y="18"/>
                      <a:pt x="1" y="18"/>
                    </a:cubicBezTo>
                    <a:cubicBezTo>
                      <a:pt x="0" y="20"/>
                      <a:pt x="3" y="21"/>
                      <a:pt x="2" y="23"/>
                    </a:cubicBezTo>
                    <a:cubicBezTo>
                      <a:pt x="1" y="24"/>
                      <a:pt x="3" y="26"/>
                      <a:pt x="4" y="25"/>
                    </a:cubicBezTo>
                    <a:cubicBezTo>
                      <a:pt x="5" y="24"/>
                      <a:pt x="5" y="23"/>
                      <a:pt x="6" y="23"/>
                    </a:cubicBezTo>
                    <a:cubicBezTo>
                      <a:pt x="6" y="23"/>
                      <a:pt x="7" y="24"/>
                      <a:pt x="7" y="23"/>
                    </a:cubicBezTo>
                    <a:cubicBezTo>
                      <a:pt x="7" y="22"/>
                      <a:pt x="5" y="21"/>
                      <a:pt x="4" y="20"/>
                    </a:cubicBezTo>
                    <a:cubicBezTo>
                      <a:pt x="3" y="18"/>
                      <a:pt x="7" y="19"/>
                      <a:pt x="7" y="19"/>
                    </a:cubicBezTo>
                    <a:cubicBezTo>
                      <a:pt x="9" y="19"/>
                      <a:pt x="10" y="17"/>
                      <a:pt x="12" y="18"/>
                    </a:cubicBezTo>
                    <a:cubicBezTo>
                      <a:pt x="14" y="19"/>
                      <a:pt x="15" y="20"/>
                      <a:pt x="17" y="21"/>
                    </a:cubicBezTo>
                    <a:cubicBezTo>
                      <a:pt x="20" y="23"/>
                      <a:pt x="19" y="17"/>
                      <a:pt x="21" y="16"/>
                    </a:cubicBezTo>
                    <a:cubicBezTo>
                      <a:pt x="21" y="16"/>
                      <a:pt x="31" y="16"/>
                      <a:pt x="31" y="14"/>
                    </a:cubicBezTo>
                    <a:cubicBezTo>
                      <a:pt x="30" y="13"/>
                      <a:pt x="27" y="15"/>
                      <a:pt x="29" y="12"/>
                    </a:cubicBezTo>
                    <a:cubicBezTo>
                      <a:pt x="30" y="11"/>
                      <a:pt x="27" y="12"/>
                      <a:pt x="28" y="10"/>
                    </a:cubicBezTo>
                    <a:cubicBezTo>
                      <a:pt x="29" y="7"/>
                      <a:pt x="28" y="11"/>
                      <a:pt x="28"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81" name="Freeform 431">
                <a:extLst>
                  <a:ext uri="{FF2B5EF4-FFF2-40B4-BE49-F238E27FC236}">
                    <a16:creationId xmlns:a16="http://schemas.microsoft.com/office/drawing/2014/main" id="{48E27690-8E83-4BB2-9FA4-A64D39275FB6}"/>
                  </a:ext>
                </a:extLst>
              </p:cNvPr>
              <p:cNvSpPr>
                <a:spLocks/>
              </p:cNvSpPr>
              <p:nvPr/>
            </p:nvSpPr>
            <p:spPr bwMode="auto">
              <a:xfrm>
                <a:off x="5961121" y="2778517"/>
                <a:ext cx="215847" cy="181627"/>
              </a:xfrm>
              <a:custGeom>
                <a:avLst/>
                <a:gdLst>
                  <a:gd name="T0" fmla="*/ 52 w 56"/>
                  <a:gd name="T1" fmla="*/ 1 h 47"/>
                  <a:gd name="T2" fmla="*/ 51 w 56"/>
                  <a:gd name="T3" fmla="*/ 1 h 47"/>
                  <a:gd name="T4" fmla="*/ 52 w 56"/>
                  <a:gd name="T5" fmla="*/ 3 h 47"/>
                  <a:gd name="T6" fmla="*/ 49 w 56"/>
                  <a:gd name="T7" fmla="*/ 3 h 47"/>
                  <a:gd name="T8" fmla="*/ 47 w 56"/>
                  <a:gd name="T9" fmla="*/ 5 h 47"/>
                  <a:gd name="T10" fmla="*/ 45 w 56"/>
                  <a:gd name="T11" fmla="*/ 6 h 47"/>
                  <a:gd name="T12" fmla="*/ 46 w 56"/>
                  <a:gd name="T13" fmla="*/ 7 h 47"/>
                  <a:gd name="T14" fmla="*/ 46 w 56"/>
                  <a:gd name="T15" fmla="*/ 10 h 47"/>
                  <a:gd name="T16" fmla="*/ 46 w 56"/>
                  <a:gd name="T17" fmla="*/ 13 h 47"/>
                  <a:gd name="T18" fmla="*/ 41 w 56"/>
                  <a:gd name="T19" fmla="*/ 22 h 47"/>
                  <a:gd name="T20" fmla="*/ 36 w 56"/>
                  <a:gd name="T21" fmla="*/ 27 h 47"/>
                  <a:gd name="T22" fmla="*/ 31 w 56"/>
                  <a:gd name="T23" fmla="*/ 27 h 47"/>
                  <a:gd name="T24" fmla="*/ 32 w 56"/>
                  <a:gd name="T25" fmla="*/ 24 h 47"/>
                  <a:gd name="T26" fmla="*/ 30 w 56"/>
                  <a:gd name="T27" fmla="*/ 25 h 47"/>
                  <a:gd name="T28" fmla="*/ 29 w 56"/>
                  <a:gd name="T29" fmla="*/ 27 h 47"/>
                  <a:gd name="T30" fmla="*/ 25 w 56"/>
                  <a:gd name="T31" fmla="*/ 33 h 47"/>
                  <a:gd name="T32" fmla="*/ 25 w 56"/>
                  <a:gd name="T33" fmla="*/ 34 h 47"/>
                  <a:gd name="T34" fmla="*/ 23 w 56"/>
                  <a:gd name="T35" fmla="*/ 36 h 47"/>
                  <a:gd name="T36" fmla="*/ 21 w 56"/>
                  <a:gd name="T37" fmla="*/ 35 h 47"/>
                  <a:gd name="T38" fmla="*/ 17 w 56"/>
                  <a:gd name="T39" fmla="*/ 35 h 47"/>
                  <a:gd name="T40" fmla="*/ 9 w 56"/>
                  <a:gd name="T41" fmla="*/ 36 h 47"/>
                  <a:gd name="T42" fmla="*/ 2 w 56"/>
                  <a:gd name="T43" fmla="*/ 42 h 47"/>
                  <a:gd name="T44" fmla="*/ 1 w 56"/>
                  <a:gd name="T45" fmla="*/ 44 h 47"/>
                  <a:gd name="T46" fmla="*/ 3 w 56"/>
                  <a:gd name="T47" fmla="*/ 43 h 47"/>
                  <a:gd name="T48" fmla="*/ 5 w 56"/>
                  <a:gd name="T49" fmla="*/ 44 h 47"/>
                  <a:gd name="T50" fmla="*/ 22 w 56"/>
                  <a:gd name="T51" fmla="*/ 40 h 47"/>
                  <a:gd name="T52" fmla="*/ 21 w 56"/>
                  <a:gd name="T53" fmla="*/ 43 h 47"/>
                  <a:gd name="T54" fmla="*/ 24 w 56"/>
                  <a:gd name="T55" fmla="*/ 47 h 47"/>
                  <a:gd name="T56" fmla="*/ 27 w 56"/>
                  <a:gd name="T57" fmla="*/ 44 h 47"/>
                  <a:gd name="T58" fmla="*/ 30 w 56"/>
                  <a:gd name="T59" fmla="*/ 43 h 47"/>
                  <a:gd name="T60" fmla="*/ 31 w 56"/>
                  <a:gd name="T61" fmla="*/ 40 h 47"/>
                  <a:gd name="T62" fmla="*/ 38 w 56"/>
                  <a:gd name="T63" fmla="*/ 39 h 47"/>
                  <a:gd name="T64" fmla="*/ 41 w 56"/>
                  <a:gd name="T65" fmla="*/ 40 h 47"/>
                  <a:gd name="T66" fmla="*/ 43 w 56"/>
                  <a:gd name="T67" fmla="*/ 37 h 47"/>
                  <a:gd name="T68" fmla="*/ 45 w 56"/>
                  <a:gd name="T69" fmla="*/ 35 h 47"/>
                  <a:gd name="T70" fmla="*/ 46 w 56"/>
                  <a:gd name="T71" fmla="*/ 38 h 47"/>
                  <a:gd name="T72" fmla="*/ 48 w 56"/>
                  <a:gd name="T73" fmla="*/ 37 h 47"/>
                  <a:gd name="T74" fmla="*/ 49 w 56"/>
                  <a:gd name="T75" fmla="*/ 35 h 47"/>
                  <a:gd name="T76" fmla="*/ 49 w 56"/>
                  <a:gd name="T77" fmla="*/ 32 h 47"/>
                  <a:gd name="T78" fmla="*/ 51 w 56"/>
                  <a:gd name="T79" fmla="*/ 26 h 47"/>
                  <a:gd name="T80" fmla="*/ 51 w 56"/>
                  <a:gd name="T81" fmla="*/ 19 h 47"/>
                  <a:gd name="T82" fmla="*/ 53 w 56"/>
                  <a:gd name="T83" fmla="*/ 19 h 47"/>
                  <a:gd name="T84" fmla="*/ 55 w 56"/>
                  <a:gd name="T85" fmla="*/ 17 h 47"/>
                  <a:gd name="T86" fmla="*/ 55 w 56"/>
                  <a:gd name="T87" fmla="*/ 9 h 47"/>
                  <a:gd name="T88" fmla="*/ 52 w 56"/>
                  <a:gd name="T89" fmla="*/ 1 h 47"/>
                  <a:gd name="T90" fmla="*/ 52 w 56"/>
                  <a:gd name="T91"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47">
                    <a:moveTo>
                      <a:pt x="52" y="1"/>
                    </a:moveTo>
                    <a:cubicBezTo>
                      <a:pt x="51" y="1"/>
                      <a:pt x="51" y="0"/>
                      <a:pt x="51" y="1"/>
                    </a:cubicBezTo>
                    <a:cubicBezTo>
                      <a:pt x="49" y="2"/>
                      <a:pt x="51" y="2"/>
                      <a:pt x="52" y="3"/>
                    </a:cubicBezTo>
                    <a:cubicBezTo>
                      <a:pt x="53" y="4"/>
                      <a:pt x="50" y="5"/>
                      <a:pt x="49" y="3"/>
                    </a:cubicBezTo>
                    <a:cubicBezTo>
                      <a:pt x="48" y="1"/>
                      <a:pt x="47" y="4"/>
                      <a:pt x="47" y="5"/>
                    </a:cubicBezTo>
                    <a:cubicBezTo>
                      <a:pt x="46" y="5"/>
                      <a:pt x="45" y="6"/>
                      <a:pt x="45" y="6"/>
                    </a:cubicBezTo>
                    <a:cubicBezTo>
                      <a:pt x="45" y="8"/>
                      <a:pt x="46" y="7"/>
                      <a:pt x="46" y="7"/>
                    </a:cubicBezTo>
                    <a:cubicBezTo>
                      <a:pt x="46" y="8"/>
                      <a:pt x="46" y="9"/>
                      <a:pt x="46" y="10"/>
                    </a:cubicBezTo>
                    <a:cubicBezTo>
                      <a:pt x="46" y="11"/>
                      <a:pt x="47" y="11"/>
                      <a:pt x="46" y="13"/>
                    </a:cubicBezTo>
                    <a:cubicBezTo>
                      <a:pt x="44" y="16"/>
                      <a:pt x="43" y="19"/>
                      <a:pt x="41" y="22"/>
                    </a:cubicBezTo>
                    <a:cubicBezTo>
                      <a:pt x="40" y="23"/>
                      <a:pt x="37" y="27"/>
                      <a:pt x="36" y="27"/>
                    </a:cubicBezTo>
                    <a:cubicBezTo>
                      <a:pt x="34" y="27"/>
                      <a:pt x="32" y="28"/>
                      <a:pt x="31" y="27"/>
                    </a:cubicBezTo>
                    <a:cubicBezTo>
                      <a:pt x="30" y="26"/>
                      <a:pt x="32" y="25"/>
                      <a:pt x="32" y="24"/>
                    </a:cubicBezTo>
                    <a:cubicBezTo>
                      <a:pt x="33" y="23"/>
                      <a:pt x="30" y="25"/>
                      <a:pt x="30" y="25"/>
                    </a:cubicBezTo>
                    <a:cubicBezTo>
                      <a:pt x="29" y="26"/>
                      <a:pt x="29" y="26"/>
                      <a:pt x="29" y="27"/>
                    </a:cubicBezTo>
                    <a:cubicBezTo>
                      <a:pt x="29" y="30"/>
                      <a:pt x="26" y="31"/>
                      <a:pt x="25" y="33"/>
                    </a:cubicBezTo>
                    <a:cubicBezTo>
                      <a:pt x="25" y="33"/>
                      <a:pt x="25" y="34"/>
                      <a:pt x="25" y="34"/>
                    </a:cubicBezTo>
                    <a:cubicBezTo>
                      <a:pt x="25" y="35"/>
                      <a:pt x="23" y="36"/>
                      <a:pt x="23" y="36"/>
                    </a:cubicBezTo>
                    <a:cubicBezTo>
                      <a:pt x="22" y="36"/>
                      <a:pt x="23" y="35"/>
                      <a:pt x="21" y="35"/>
                    </a:cubicBezTo>
                    <a:cubicBezTo>
                      <a:pt x="20" y="35"/>
                      <a:pt x="19" y="35"/>
                      <a:pt x="17" y="35"/>
                    </a:cubicBezTo>
                    <a:cubicBezTo>
                      <a:pt x="14" y="36"/>
                      <a:pt x="12" y="35"/>
                      <a:pt x="9" y="36"/>
                    </a:cubicBezTo>
                    <a:cubicBezTo>
                      <a:pt x="7" y="38"/>
                      <a:pt x="4" y="40"/>
                      <a:pt x="2" y="42"/>
                    </a:cubicBezTo>
                    <a:cubicBezTo>
                      <a:pt x="0" y="42"/>
                      <a:pt x="0" y="45"/>
                      <a:pt x="1" y="44"/>
                    </a:cubicBezTo>
                    <a:cubicBezTo>
                      <a:pt x="2" y="44"/>
                      <a:pt x="2" y="43"/>
                      <a:pt x="3" y="43"/>
                    </a:cubicBezTo>
                    <a:cubicBezTo>
                      <a:pt x="4" y="44"/>
                      <a:pt x="5" y="45"/>
                      <a:pt x="5" y="44"/>
                    </a:cubicBezTo>
                    <a:cubicBezTo>
                      <a:pt x="10" y="43"/>
                      <a:pt x="17" y="39"/>
                      <a:pt x="22" y="40"/>
                    </a:cubicBezTo>
                    <a:cubicBezTo>
                      <a:pt x="23" y="41"/>
                      <a:pt x="21" y="43"/>
                      <a:pt x="21" y="43"/>
                    </a:cubicBezTo>
                    <a:cubicBezTo>
                      <a:pt x="22" y="44"/>
                      <a:pt x="23" y="47"/>
                      <a:pt x="24" y="47"/>
                    </a:cubicBezTo>
                    <a:cubicBezTo>
                      <a:pt x="25" y="46"/>
                      <a:pt x="26" y="45"/>
                      <a:pt x="27" y="44"/>
                    </a:cubicBezTo>
                    <a:cubicBezTo>
                      <a:pt x="28" y="42"/>
                      <a:pt x="28" y="43"/>
                      <a:pt x="30" y="43"/>
                    </a:cubicBezTo>
                    <a:cubicBezTo>
                      <a:pt x="29" y="43"/>
                      <a:pt x="28" y="35"/>
                      <a:pt x="31" y="40"/>
                    </a:cubicBezTo>
                    <a:cubicBezTo>
                      <a:pt x="32" y="42"/>
                      <a:pt x="37" y="40"/>
                      <a:pt x="38" y="39"/>
                    </a:cubicBezTo>
                    <a:cubicBezTo>
                      <a:pt x="40" y="36"/>
                      <a:pt x="40" y="42"/>
                      <a:pt x="41" y="40"/>
                    </a:cubicBezTo>
                    <a:cubicBezTo>
                      <a:pt x="41" y="39"/>
                      <a:pt x="42" y="37"/>
                      <a:pt x="43" y="37"/>
                    </a:cubicBezTo>
                    <a:cubicBezTo>
                      <a:pt x="44" y="36"/>
                      <a:pt x="44" y="37"/>
                      <a:pt x="45" y="35"/>
                    </a:cubicBezTo>
                    <a:cubicBezTo>
                      <a:pt x="45" y="35"/>
                      <a:pt x="45" y="39"/>
                      <a:pt x="46" y="38"/>
                    </a:cubicBezTo>
                    <a:cubicBezTo>
                      <a:pt x="46" y="38"/>
                      <a:pt x="47" y="38"/>
                      <a:pt x="48" y="37"/>
                    </a:cubicBezTo>
                    <a:cubicBezTo>
                      <a:pt x="49" y="37"/>
                      <a:pt x="48" y="36"/>
                      <a:pt x="49" y="35"/>
                    </a:cubicBezTo>
                    <a:cubicBezTo>
                      <a:pt x="51" y="34"/>
                      <a:pt x="51" y="34"/>
                      <a:pt x="49" y="32"/>
                    </a:cubicBezTo>
                    <a:cubicBezTo>
                      <a:pt x="48" y="31"/>
                      <a:pt x="51" y="28"/>
                      <a:pt x="51" y="26"/>
                    </a:cubicBezTo>
                    <a:cubicBezTo>
                      <a:pt x="52" y="24"/>
                      <a:pt x="50" y="21"/>
                      <a:pt x="51" y="19"/>
                    </a:cubicBezTo>
                    <a:cubicBezTo>
                      <a:pt x="52" y="18"/>
                      <a:pt x="52" y="19"/>
                      <a:pt x="53" y="19"/>
                    </a:cubicBezTo>
                    <a:cubicBezTo>
                      <a:pt x="54" y="19"/>
                      <a:pt x="55" y="17"/>
                      <a:pt x="55" y="17"/>
                    </a:cubicBezTo>
                    <a:cubicBezTo>
                      <a:pt x="56" y="14"/>
                      <a:pt x="56" y="11"/>
                      <a:pt x="55" y="9"/>
                    </a:cubicBezTo>
                    <a:cubicBezTo>
                      <a:pt x="55" y="8"/>
                      <a:pt x="52" y="1"/>
                      <a:pt x="52" y="1"/>
                    </a:cubicBezTo>
                    <a:cubicBezTo>
                      <a:pt x="52" y="1"/>
                      <a:pt x="52" y="1"/>
                      <a:pt x="5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grpSp>
        <p:sp>
          <p:nvSpPr>
            <p:cNvPr id="19" name="Freeform 432">
              <a:extLst>
                <a:ext uri="{FF2B5EF4-FFF2-40B4-BE49-F238E27FC236}">
                  <a16:creationId xmlns:a16="http://schemas.microsoft.com/office/drawing/2014/main" id="{9B5EED33-0328-48D0-8C4C-47EEE31962E1}"/>
                </a:ext>
              </a:extLst>
            </p:cNvPr>
            <p:cNvSpPr>
              <a:spLocks/>
            </p:cNvSpPr>
            <p:nvPr/>
          </p:nvSpPr>
          <p:spPr bwMode="auto">
            <a:xfrm>
              <a:off x="8944785" y="3685108"/>
              <a:ext cx="9557" cy="12742"/>
            </a:xfrm>
            <a:custGeom>
              <a:avLst/>
              <a:gdLst>
                <a:gd name="T0" fmla="*/ 2 w 2"/>
                <a:gd name="T1" fmla="*/ 0 h 3"/>
                <a:gd name="T2" fmla="*/ 0 w 2"/>
                <a:gd name="T3" fmla="*/ 1 h 3"/>
                <a:gd name="T4" fmla="*/ 2 w 2"/>
                <a:gd name="T5" fmla="*/ 0 h 3"/>
              </a:gdLst>
              <a:ahLst/>
              <a:cxnLst>
                <a:cxn ang="0">
                  <a:pos x="T0" y="T1"/>
                </a:cxn>
                <a:cxn ang="0">
                  <a:pos x="T2" y="T3"/>
                </a:cxn>
                <a:cxn ang="0">
                  <a:pos x="T4" y="T5"/>
                </a:cxn>
              </a:cxnLst>
              <a:rect l="0" t="0" r="r" b="b"/>
              <a:pathLst>
                <a:path w="2" h="3">
                  <a:moveTo>
                    <a:pt x="2" y="0"/>
                  </a:moveTo>
                  <a:cubicBezTo>
                    <a:pt x="2" y="0"/>
                    <a:pt x="0" y="1"/>
                    <a:pt x="0" y="1"/>
                  </a:cubicBezTo>
                  <a:cubicBezTo>
                    <a:pt x="1" y="3"/>
                    <a:pt x="2" y="1"/>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 name="Freeform 433">
              <a:extLst>
                <a:ext uri="{FF2B5EF4-FFF2-40B4-BE49-F238E27FC236}">
                  <a16:creationId xmlns:a16="http://schemas.microsoft.com/office/drawing/2014/main" id="{505F5C35-9165-46F5-B37F-31C81D2FADAC}"/>
                </a:ext>
              </a:extLst>
            </p:cNvPr>
            <p:cNvSpPr>
              <a:spLocks/>
            </p:cNvSpPr>
            <p:nvPr/>
          </p:nvSpPr>
          <p:spPr bwMode="auto">
            <a:xfrm>
              <a:off x="8889037" y="3685108"/>
              <a:ext cx="60525" cy="46190"/>
            </a:xfrm>
            <a:custGeom>
              <a:avLst/>
              <a:gdLst>
                <a:gd name="T0" fmla="*/ 11 w 13"/>
                <a:gd name="T1" fmla="*/ 2 h 10"/>
                <a:gd name="T2" fmla="*/ 7 w 13"/>
                <a:gd name="T3" fmla="*/ 2 h 10"/>
                <a:gd name="T4" fmla="*/ 5 w 13"/>
                <a:gd name="T5" fmla="*/ 3 h 10"/>
                <a:gd name="T6" fmla="*/ 3 w 13"/>
                <a:gd name="T7" fmla="*/ 4 h 10"/>
                <a:gd name="T8" fmla="*/ 0 w 13"/>
                <a:gd name="T9" fmla="*/ 6 h 10"/>
                <a:gd name="T10" fmla="*/ 3 w 13"/>
                <a:gd name="T11" fmla="*/ 9 h 10"/>
                <a:gd name="T12" fmla="*/ 6 w 13"/>
                <a:gd name="T13" fmla="*/ 6 h 10"/>
                <a:gd name="T14" fmla="*/ 10 w 13"/>
                <a:gd name="T15" fmla="*/ 6 h 10"/>
                <a:gd name="T16" fmla="*/ 11 w 13"/>
                <a:gd name="T17" fmla="*/ 2 h 10"/>
                <a:gd name="T18" fmla="*/ 11 w 13"/>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1" y="2"/>
                  </a:moveTo>
                  <a:cubicBezTo>
                    <a:pt x="9" y="2"/>
                    <a:pt x="9" y="0"/>
                    <a:pt x="7" y="2"/>
                  </a:cubicBezTo>
                  <a:cubicBezTo>
                    <a:pt x="6" y="2"/>
                    <a:pt x="5" y="4"/>
                    <a:pt x="5" y="3"/>
                  </a:cubicBezTo>
                  <a:cubicBezTo>
                    <a:pt x="4" y="2"/>
                    <a:pt x="3" y="4"/>
                    <a:pt x="3" y="4"/>
                  </a:cubicBezTo>
                  <a:cubicBezTo>
                    <a:pt x="2" y="6"/>
                    <a:pt x="1" y="5"/>
                    <a:pt x="0" y="6"/>
                  </a:cubicBezTo>
                  <a:cubicBezTo>
                    <a:pt x="0" y="5"/>
                    <a:pt x="2" y="9"/>
                    <a:pt x="3" y="9"/>
                  </a:cubicBezTo>
                  <a:cubicBezTo>
                    <a:pt x="3" y="10"/>
                    <a:pt x="5" y="6"/>
                    <a:pt x="6" y="6"/>
                  </a:cubicBezTo>
                  <a:cubicBezTo>
                    <a:pt x="7" y="6"/>
                    <a:pt x="9" y="7"/>
                    <a:pt x="10" y="6"/>
                  </a:cubicBezTo>
                  <a:cubicBezTo>
                    <a:pt x="11" y="6"/>
                    <a:pt x="13" y="3"/>
                    <a:pt x="11" y="2"/>
                  </a:cubicBezTo>
                  <a:cubicBezTo>
                    <a:pt x="10" y="2"/>
                    <a:pt x="11" y="2"/>
                    <a:pt x="11"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 name="Freeform 434">
              <a:extLst>
                <a:ext uri="{FF2B5EF4-FFF2-40B4-BE49-F238E27FC236}">
                  <a16:creationId xmlns:a16="http://schemas.microsoft.com/office/drawing/2014/main" id="{564BA662-F7B5-4DD0-9FF0-B3A3C4B2276D}"/>
                </a:ext>
              </a:extLst>
            </p:cNvPr>
            <p:cNvSpPr>
              <a:spLocks/>
            </p:cNvSpPr>
            <p:nvPr/>
          </p:nvSpPr>
          <p:spPr bwMode="auto">
            <a:xfrm>
              <a:off x="8828513" y="3702629"/>
              <a:ext cx="50968" cy="74861"/>
            </a:xfrm>
            <a:custGeom>
              <a:avLst/>
              <a:gdLst>
                <a:gd name="T0" fmla="*/ 7 w 11"/>
                <a:gd name="T1" fmla="*/ 0 h 16"/>
                <a:gd name="T2" fmla="*/ 2 w 11"/>
                <a:gd name="T3" fmla="*/ 2 h 16"/>
                <a:gd name="T4" fmla="*/ 0 w 11"/>
                <a:gd name="T5" fmla="*/ 6 h 16"/>
                <a:gd name="T6" fmla="*/ 2 w 11"/>
                <a:gd name="T7" fmla="*/ 6 h 16"/>
                <a:gd name="T8" fmla="*/ 3 w 11"/>
                <a:gd name="T9" fmla="*/ 4 h 16"/>
                <a:gd name="T10" fmla="*/ 4 w 11"/>
                <a:gd name="T11" fmla="*/ 5 h 16"/>
                <a:gd name="T12" fmla="*/ 3 w 11"/>
                <a:gd name="T13" fmla="*/ 10 h 16"/>
                <a:gd name="T14" fmla="*/ 3 w 11"/>
                <a:gd name="T15" fmla="*/ 11 h 16"/>
                <a:gd name="T16" fmla="*/ 3 w 11"/>
                <a:gd name="T17" fmla="*/ 13 h 16"/>
                <a:gd name="T18" fmla="*/ 5 w 11"/>
                <a:gd name="T19" fmla="*/ 12 h 16"/>
                <a:gd name="T20" fmla="*/ 6 w 11"/>
                <a:gd name="T21" fmla="*/ 15 h 16"/>
                <a:gd name="T22" fmla="*/ 8 w 11"/>
                <a:gd name="T23" fmla="*/ 12 h 16"/>
                <a:gd name="T24" fmla="*/ 11 w 11"/>
                <a:gd name="T25" fmla="*/ 7 h 16"/>
                <a:gd name="T26" fmla="*/ 10 w 11"/>
                <a:gd name="T27" fmla="*/ 2 h 16"/>
                <a:gd name="T28" fmla="*/ 7 w 1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6">
                  <a:moveTo>
                    <a:pt x="7" y="0"/>
                  </a:moveTo>
                  <a:cubicBezTo>
                    <a:pt x="5" y="0"/>
                    <a:pt x="3" y="1"/>
                    <a:pt x="2" y="2"/>
                  </a:cubicBezTo>
                  <a:cubicBezTo>
                    <a:pt x="0" y="3"/>
                    <a:pt x="0" y="4"/>
                    <a:pt x="0" y="6"/>
                  </a:cubicBezTo>
                  <a:cubicBezTo>
                    <a:pt x="0" y="5"/>
                    <a:pt x="3" y="5"/>
                    <a:pt x="2" y="6"/>
                  </a:cubicBezTo>
                  <a:cubicBezTo>
                    <a:pt x="3" y="5"/>
                    <a:pt x="2" y="4"/>
                    <a:pt x="3" y="4"/>
                  </a:cubicBezTo>
                  <a:cubicBezTo>
                    <a:pt x="3" y="4"/>
                    <a:pt x="4" y="4"/>
                    <a:pt x="4" y="5"/>
                  </a:cubicBezTo>
                  <a:cubicBezTo>
                    <a:pt x="4" y="7"/>
                    <a:pt x="4" y="8"/>
                    <a:pt x="3" y="10"/>
                  </a:cubicBezTo>
                  <a:cubicBezTo>
                    <a:pt x="2" y="11"/>
                    <a:pt x="3" y="11"/>
                    <a:pt x="3" y="11"/>
                  </a:cubicBezTo>
                  <a:cubicBezTo>
                    <a:pt x="3" y="12"/>
                    <a:pt x="3" y="13"/>
                    <a:pt x="3" y="13"/>
                  </a:cubicBezTo>
                  <a:cubicBezTo>
                    <a:pt x="3" y="16"/>
                    <a:pt x="5" y="12"/>
                    <a:pt x="5" y="12"/>
                  </a:cubicBezTo>
                  <a:cubicBezTo>
                    <a:pt x="5" y="12"/>
                    <a:pt x="5" y="15"/>
                    <a:pt x="6" y="15"/>
                  </a:cubicBezTo>
                  <a:cubicBezTo>
                    <a:pt x="6" y="16"/>
                    <a:pt x="8" y="13"/>
                    <a:pt x="8" y="12"/>
                  </a:cubicBezTo>
                  <a:cubicBezTo>
                    <a:pt x="10" y="10"/>
                    <a:pt x="10" y="8"/>
                    <a:pt x="11" y="7"/>
                  </a:cubicBezTo>
                  <a:cubicBezTo>
                    <a:pt x="11" y="5"/>
                    <a:pt x="10" y="4"/>
                    <a:pt x="10" y="2"/>
                  </a:cubicBezTo>
                  <a:cubicBezTo>
                    <a:pt x="10" y="0"/>
                    <a:pt x="7" y="2"/>
                    <a:pt x="7"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 name="Freeform 435">
              <a:extLst>
                <a:ext uri="{FF2B5EF4-FFF2-40B4-BE49-F238E27FC236}">
                  <a16:creationId xmlns:a16="http://schemas.microsoft.com/office/drawing/2014/main" id="{C5912F9B-6659-4A60-9386-708922F4392C}"/>
                </a:ext>
              </a:extLst>
            </p:cNvPr>
            <p:cNvSpPr>
              <a:spLocks/>
            </p:cNvSpPr>
            <p:nvPr/>
          </p:nvSpPr>
          <p:spPr bwMode="auto">
            <a:xfrm>
              <a:off x="8777545" y="3885799"/>
              <a:ext cx="17521" cy="14335"/>
            </a:xfrm>
            <a:custGeom>
              <a:avLst/>
              <a:gdLst>
                <a:gd name="T0" fmla="*/ 4 w 4"/>
                <a:gd name="T1" fmla="*/ 0 h 3"/>
                <a:gd name="T2" fmla="*/ 1 w 4"/>
                <a:gd name="T3" fmla="*/ 3 h 3"/>
                <a:gd name="T4" fmla="*/ 4 w 4"/>
                <a:gd name="T5" fmla="*/ 0 h 3"/>
              </a:gdLst>
              <a:ahLst/>
              <a:cxnLst>
                <a:cxn ang="0">
                  <a:pos x="T0" y="T1"/>
                </a:cxn>
                <a:cxn ang="0">
                  <a:pos x="T2" y="T3"/>
                </a:cxn>
                <a:cxn ang="0">
                  <a:pos x="T4" y="T5"/>
                </a:cxn>
              </a:cxnLst>
              <a:rect l="0" t="0" r="r" b="b"/>
              <a:pathLst>
                <a:path w="4" h="3">
                  <a:moveTo>
                    <a:pt x="4" y="0"/>
                  </a:moveTo>
                  <a:cubicBezTo>
                    <a:pt x="3" y="0"/>
                    <a:pt x="0" y="1"/>
                    <a:pt x="1" y="3"/>
                  </a:cubicBezTo>
                  <a:cubicBezTo>
                    <a:pt x="1" y="3"/>
                    <a:pt x="4" y="0"/>
                    <a:pt x="4"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 name="Freeform 436">
              <a:extLst>
                <a:ext uri="{FF2B5EF4-FFF2-40B4-BE49-F238E27FC236}">
                  <a16:creationId xmlns:a16="http://schemas.microsoft.com/office/drawing/2014/main" id="{A08CC3F8-7204-43C3-BD27-2EA87D3DE091}"/>
                </a:ext>
              </a:extLst>
            </p:cNvPr>
            <p:cNvSpPr>
              <a:spLocks/>
            </p:cNvSpPr>
            <p:nvPr/>
          </p:nvSpPr>
          <p:spPr bwMode="auto">
            <a:xfrm>
              <a:off x="8818956" y="3839608"/>
              <a:ext cx="9557" cy="7964"/>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1" y="0"/>
                    <a:pt x="0" y="1"/>
                    <a:pt x="0" y="1"/>
                  </a:cubicBezTo>
                  <a:cubicBezTo>
                    <a:pt x="0" y="2"/>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 name="Freeform 437">
              <a:extLst>
                <a:ext uri="{FF2B5EF4-FFF2-40B4-BE49-F238E27FC236}">
                  <a16:creationId xmlns:a16="http://schemas.microsoft.com/office/drawing/2014/main" id="{17577FB0-FD17-4C75-ADED-9CC229E3BD41}"/>
                </a:ext>
              </a:extLst>
            </p:cNvPr>
            <p:cNvSpPr>
              <a:spLocks/>
            </p:cNvSpPr>
            <p:nvPr/>
          </p:nvSpPr>
          <p:spPr bwMode="auto">
            <a:xfrm>
              <a:off x="8693127" y="3936767"/>
              <a:ext cx="9557"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 name="Freeform 438">
              <a:extLst>
                <a:ext uri="{FF2B5EF4-FFF2-40B4-BE49-F238E27FC236}">
                  <a16:creationId xmlns:a16="http://schemas.microsoft.com/office/drawing/2014/main" id="{B01CC80D-8BF1-4B80-B544-908AC66107B5}"/>
                </a:ext>
              </a:extLst>
            </p:cNvPr>
            <p:cNvSpPr>
              <a:spLocks/>
            </p:cNvSpPr>
            <p:nvPr/>
          </p:nvSpPr>
          <p:spPr bwMode="auto">
            <a:xfrm>
              <a:off x="8603933" y="3919246"/>
              <a:ext cx="55747" cy="78046"/>
            </a:xfrm>
            <a:custGeom>
              <a:avLst/>
              <a:gdLst>
                <a:gd name="T0" fmla="*/ 8 w 12"/>
                <a:gd name="T1" fmla="*/ 1 h 17"/>
                <a:gd name="T2" fmla="*/ 0 w 12"/>
                <a:gd name="T3" fmla="*/ 8 h 17"/>
                <a:gd name="T4" fmla="*/ 1 w 12"/>
                <a:gd name="T5" fmla="*/ 14 h 17"/>
                <a:gd name="T6" fmla="*/ 3 w 12"/>
                <a:gd name="T7" fmla="*/ 17 h 17"/>
                <a:gd name="T8" fmla="*/ 8 w 12"/>
                <a:gd name="T9" fmla="*/ 1 h 17"/>
                <a:gd name="T10" fmla="*/ 8 w 12"/>
                <a:gd name="T11" fmla="*/ 1 h 17"/>
              </a:gdLst>
              <a:ahLst/>
              <a:cxnLst>
                <a:cxn ang="0">
                  <a:pos x="T0" y="T1"/>
                </a:cxn>
                <a:cxn ang="0">
                  <a:pos x="T2" y="T3"/>
                </a:cxn>
                <a:cxn ang="0">
                  <a:pos x="T4" y="T5"/>
                </a:cxn>
                <a:cxn ang="0">
                  <a:pos x="T6" y="T7"/>
                </a:cxn>
                <a:cxn ang="0">
                  <a:pos x="T8" y="T9"/>
                </a:cxn>
                <a:cxn ang="0">
                  <a:pos x="T10" y="T11"/>
                </a:cxn>
              </a:cxnLst>
              <a:rect l="0" t="0" r="r" b="b"/>
              <a:pathLst>
                <a:path w="12" h="17">
                  <a:moveTo>
                    <a:pt x="8" y="1"/>
                  </a:moveTo>
                  <a:cubicBezTo>
                    <a:pt x="5" y="0"/>
                    <a:pt x="1" y="6"/>
                    <a:pt x="0" y="8"/>
                  </a:cubicBezTo>
                  <a:cubicBezTo>
                    <a:pt x="0" y="10"/>
                    <a:pt x="0" y="12"/>
                    <a:pt x="1" y="14"/>
                  </a:cubicBezTo>
                  <a:cubicBezTo>
                    <a:pt x="1" y="14"/>
                    <a:pt x="3" y="17"/>
                    <a:pt x="3" y="17"/>
                  </a:cubicBezTo>
                  <a:cubicBezTo>
                    <a:pt x="4" y="15"/>
                    <a:pt x="12" y="2"/>
                    <a:pt x="8" y="1"/>
                  </a:cubicBezTo>
                  <a:cubicBezTo>
                    <a:pt x="7" y="1"/>
                    <a:pt x="9" y="1"/>
                    <a:pt x="8"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 name="Freeform 439">
              <a:extLst>
                <a:ext uri="{FF2B5EF4-FFF2-40B4-BE49-F238E27FC236}">
                  <a16:creationId xmlns:a16="http://schemas.microsoft.com/office/drawing/2014/main" id="{41A812E7-66C9-477E-BDB5-5520E7F71BC0}"/>
                </a:ext>
              </a:extLst>
            </p:cNvPr>
            <p:cNvSpPr>
              <a:spLocks/>
            </p:cNvSpPr>
            <p:nvPr/>
          </p:nvSpPr>
          <p:spPr bwMode="auto">
            <a:xfrm>
              <a:off x="8328383" y="4049854"/>
              <a:ext cx="65304" cy="46190"/>
            </a:xfrm>
            <a:custGeom>
              <a:avLst/>
              <a:gdLst>
                <a:gd name="T0" fmla="*/ 13 w 14"/>
                <a:gd name="T1" fmla="*/ 1 h 10"/>
                <a:gd name="T2" fmla="*/ 9 w 14"/>
                <a:gd name="T3" fmla="*/ 0 h 10"/>
                <a:gd name="T4" fmla="*/ 4 w 14"/>
                <a:gd name="T5" fmla="*/ 2 h 10"/>
                <a:gd name="T6" fmla="*/ 4 w 14"/>
                <a:gd name="T7" fmla="*/ 9 h 10"/>
                <a:gd name="T8" fmla="*/ 11 w 14"/>
                <a:gd name="T9" fmla="*/ 6 h 10"/>
                <a:gd name="T10" fmla="*/ 13 w 14"/>
                <a:gd name="T11" fmla="*/ 1 h 10"/>
              </a:gdLst>
              <a:ahLst/>
              <a:cxnLst>
                <a:cxn ang="0">
                  <a:pos x="T0" y="T1"/>
                </a:cxn>
                <a:cxn ang="0">
                  <a:pos x="T2" y="T3"/>
                </a:cxn>
                <a:cxn ang="0">
                  <a:pos x="T4" y="T5"/>
                </a:cxn>
                <a:cxn ang="0">
                  <a:pos x="T6" y="T7"/>
                </a:cxn>
                <a:cxn ang="0">
                  <a:pos x="T8" y="T9"/>
                </a:cxn>
                <a:cxn ang="0">
                  <a:pos x="T10" y="T11"/>
                </a:cxn>
              </a:cxnLst>
              <a:rect l="0" t="0" r="r" b="b"/>
              <a:pathLst>
                <a:path w="14" h="10">
                  <a:moveTo>
                    <a:pt x="13" y="1"/>
                  </a:moveTo>
                  <a:cubicBezTo>
                    <a:pt x="12" y="1"/>
                    <a:pt x="11" y="0"/>
                    <a:pt x="9" y="0"/>
                  </a:cubicBezTo>
                  <a:cubicBezTo>
                    <a:pt x="7" y="0"/>
                    <a:pt x="6" y="1"/>
                    <a:pt x="4" y="2"/>
                  </a:cubicBezTo>
                  <a:cubicBezTo>
                    <a:pt x="2" y="4"/>
                    <a:pt x="0" y="7"/>
                    <a:pt x="4" y="9"/>
                  </a:cubicBezTo>
                  <a:cubicBezTo>
                    <a:pt x="6" y="10"/>
                    <a:pt x="10" y="8"/>
                    <a:pt x="11" y="6"/>
                  </a:cubicBezTo>
                  <a:cubicBezTo>
                    <a:pt x="11" y="5"/>
                    <a:pt x="14" y="1"/>
                    <a:pt x="1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 name="Freeform 440">
              <a:extLst>
                <a:ext uri="{FF2B5EF4-FFF2-40B4-BE49-F238E27FC236}">
                  <a16:creationId xmlns:a16="http://schemas.microsoft.com/office/drawing/2014/main" id="{E7F9E5BA-833F-495C-8607-75D60308734E}"/>
                </a:ext>
              </a:extLst>
            </p:cNvPr>
            <p:cNvSpPr>
              <a:spLocks/>
            </p:cNvSpPr>
            <p:nvPr/>
          </p:nvSpPr>
          <p:spPr bwMode="auto">
            <a:xfrm>
              <a:off x="8594376" y="4081710"/>
              <a:ext cx="93973" cy="132200"/>
            </a:xfrm>
            <a:custGeom>
              <a:avLst/>
              <a:gdLst>
                <a:gd name="T0" fmla="*/ 12 w 20"/>
                <a:gd name="T1" fmla="*/ 2 h 28"/>
                <a:gd name="T2" fmla="*/ 9 w 20"/>
                <a:gd name="T3" fmla="*/ 2 h 28"/>
                <a:gd name="T4" fmla="*/ 4 w 20"/>
                <a:gd name="T5" fmla="*/ 3 h 28"/>
                <a:gd name="T6" fmla="*/ 3 w 20"/>
                <a:gd name="T7" fmla="*/ 11 h 28"/>
                <a:gd name="T8" fmla="*/ 3 w 20"/>
                <a:gd name="T9" fmla="*/ 13 h 28"/>
                <a:gd name="T10" fmla="*/ 0 w 20"/>
                <a:gd name="T11" fmla="*/ 13 h 28"/>
                <a:gd name="T12" fmla="*/ 3 w 20"/>
                <a:gd name="T13" fmla="*/ 22 h 28"/>
                <a:gd name="T14" fmla="*/ 5 w 20"/>
                <a:gd name="T15" fmla="*/ 20 h 28"/>
                <a:gd name="T16" fmla="*/ 7 w 20"/>
                <a:gd name="T17" fmla="*/ 22 h 28"/>
                <a:gd name="T18" fmla="*/ 4 w 20"/>
                <a:gd name="T19" fmla="*/ 23 h 28"/>
                <a:gd name="T20" fmla="*/ 8 w 20"/>
                <a:gd name="T21" fmla="*/ 26 h 28"/>
                <a:gd name="T22" fmla="*/ 11 w 20"/>
                <a:gd name="T23" fmla="*/ 25 h 28"/>
                <a:gd name="T24" fmla="*/ 15 w 20"/>
                <a:gd name="T25" fmla="*/ 28 h 28"/>
                <a:gd name="T26" fmla="*/ 14 w 20"/>
                <a:gd name="T27" fmla="*/ 25 h 28"/>
                <a:gd name="T28" fmla="*/ 17 w 20"/>
                <a:gd name="T29" fmla="*/ 24 h 28"/>
                <a:gd name="T30" fmla="*/ 10 w 20"/>
                <a:gd name="T31" fmla="*/ 22 h 28"/>
                <a:gd name="T32" fmla="*/ 9 w 20"/>
                <a:gd name="T33" fmla="*/ 16 h 28"/>
                <a:gd name="T34" fmla="*/ 12 w 20"/>
                <a:gd name="T35" fmla="*/ 12 h 28"/>
                <a:gd name="T36" fmla="*/ 13 w 20"/>
                <a:gd name="T37" fmla="*/ 7 h 28"/>
                <a:gd name="T38" fmla="*/ 12 w 20"/>
                <a:gd name="T39" fmla="*/ 2 h 28"/>
                <a:gd name="T40" fmla="*/ 12 w 20"/>
                <a:gd name="T41"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28">
                  <a:moveTo>
                    <a:pt x="12" y="2"/>
                  </a:moveTo>
                  <a:cubicBezTo>
                    <a:pt x="10" y="1"/>
                    <a:pt x="11" y="5"/>
                    <a:pt x="9" y="2"/>
                  </a:cubicBezTo>
                  <a:cubicBezTo>
                    <a:pt x="8" y="0"/>
                    <a:pt x="4" y="1"/>
                    <a:pt x="4" y="3"/>
                  </a:cubicBezTo>
                  <a:cubicBezTo>
                    <a:pt x="3" y="6"/>
                    <a:pt x="4" y="8"/>
                    <a:pt x="3" y="11"/>
                  </a:cubicBezTo>
                  <a:cubicBezTo>
                    <a:pt x="3" y="12"/>
                    <a:pt x="3" y="13"/>
                    <a:pt x="3" y="13"/>
                  </a:cubicBezTo>
                  <a:cubicBezTo>
                    <a:pt x="2" y="14"/>
                    <a:pt x="0" y="13"/>
                    <a:pt x="0" y="13"/>
                  </a:cubicBezTo>
                  <a:cubicBezTo>
                    <a:pt x="0" y="13"/>
                    <a:pt x="2" y="22"/>
                    <a:pt x="3" y="22"/>
                  </a:cubicBezTo>
                  <a:cubicBezTo>
                    <a:pt x="3" y="22"/>
                    <a:pt x="4" y="19"/>
                    <a:pt x="5" y="20"/>
                  </a:cubicBezTo>
                  <a:cubicBezTo>
                    <a:pt x="5" y="20"/>
                    <a:pt x="7" y="21"/>
                    <a:pt x="7" y="22"/>
                  </a:cubicBezTo>
                  <a:cubicBezTo>
                    <a:pt x="7" y="23"/>
                    <a:pt x="4" y="21"/>
                    <a:pt x="4" y="23"/>
                  </a:cubicBezTo>
                  <a:cubicBezTo>
                    <a:pt x="4" y="25"/>
                    <a:pt x="6" y="27"/>
                    <a:pt x="8" y="26"/>
                  </a:cubicBezTo>
                  <a:cubicBezTo>
                    <a:pt x="9" y="26"/>
                    <a:pt x="10" y="24"/>
                    <a:pt x="11" y="25"/>
                  </a:cubicBezTo>
                  <a:cubicBezTo>
                    <a:pt x="11" y="25"/>
                    <a:pt x="15" y="28"/>
                    <a:pt x="15" y="28"/>
                  </a:cubicBezTo>
                  <a:cubicBezTo>
                    <a:pt x="16" y="27"/>
                    <a:pt x="13" y="26"/>
                    <a:pt x="14" y="25"/>
                  </a:cubicBezTo>
                  <a:cubicBezTo>
                    <a:pt x="13" y="26"/>
                    <a:pt x="20" y="28"/>
                    <a:pt x="17" y="24"/>
                  </a:cubicBezTo>
                  <a:cubicBezTo>
                    <a:pt x="15" y="22"/>
                    <a:pt x="11" y="25"/>
                    <a:pt x="10" y="22"/>
                  </a:cubicBezTo>
                  <a:cubicBezTo>
                    <a:pt x="9" y="20"/>
                    <a:pt x="9" y="19"/>
                    <a:pt x="9" y="16"/>
                  </a:cubicBezTo>
                  <a:cubicBezTo>
                    <a:pt x="9" y="14"/>
                    <a:pt x="11" y="14"/>
                    <a:pt x="12" y="12"/>
                  </a:cubicBezTo>
                  <a:cubicBezTo>
                    <a:pt x="14" y="10"/>
                    <a:pt x="14" y="9"/>
                    <a:pt x="13" y="7"/>
                  </a:cubicBezTo>
                  <a:cubicBezTo>
                    <a:pt x="13" y="7"/>
                    <a:pt x="13" y="2"/>
                    <a:pt x="12" y="2"/>
                  </a:cubicBezTo>
                  <a:cubicBezTo>
                    <a:pt x="11" y="2"/>
                    <a:pt x="13" y="2"/>
                    <a:pt x="12"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8" name="Freeform 441">
              <a:extLst>
                <a:ext uri="{FF2B5EF4-FFF2-40B4-BE49-F238E27FC236}">
                  <a16:creationId xmlns:a16="http://schemas.microsoft.com/office/drawing/2014/main" id="{85C4059B-FC27-4A11-BEA4-CFAF595E3BFF}"/>
                </a:ext>
              </a:extLst>
            </p:cNvPr>
            <p:cNvSpPr>
              <a:spLocks/>
            </p:cNvSpPr>
            <p:nvPr/>
          </p:nvSpPr>
          <p:spPr bwMode="auto">
            <a:xfrm>
              <a:off x="8674015" y="4194796"/>
              <a:ext cx="28669" cy="36635"/>
            </a:xfrm>
            <a:custGeom>
              <a:avLst/>
              <a:gdLst>
                <a:gd name="T0" fmla="*/ 3 w 6"/>
                <a:gd name="T1" fmla="*/ 1 h 8"/>
                <a:gd name="T2" fmla="*/ 1 w 6"/>
                <a:gd name="T3" fmla="*/ 1 h 8"/>
                <a:gd name="T4" fmla="*/ 0 w 6"/>
                <a:gd name="T5" fmla="*/ 3 h 8"/>
                <a:gd name="T6" fmla="*/ 2 w 6"/>
                <a:gd name="T7" fmla="*/ 6 h 8"/>
                <a:gd name="T8" fmla="*/ 5 w 6"/>
                <a:gd name="T9" fmla="*/ 7 h 8"/>
                <a:gd name="T10" fmla="*/ 4 w 6"/>
                <a:gd name="T11" fmla="*/ 4 h 8"/>
                <a:gd name="T12" fmla="*/ 3 w 6"/>
                <a:gd name="T13" fmla="*/ 1 h 8"/>
                <a:gd name="T14" fmla="*/ 3 w 6"/>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8">
                  <a:moveTo>
                    <a:pt x="3" y="1"/>
                  </a:moveTo>
                  <a:cubicBezTo>
                    <a:pt x="3" y="1"/>
                    <a:pt x="2" y="0"/>
                    <a:pt x="1" y="1"/>
                  </a:cubicBezTo>
                  <a:cubicBezTo>
                    <a:pt x="1" y="2"/>
                    <a:pt x="0" y="2"/>
                    <a:pt x="0" y="3"/>
                  </a:cubicBezTo>
                  <a:cubicBezTo>
                    <a:pt x="1" y="4"/>
                    <a:pt x="0" y="5"/>
                    <a:pt x="2" y="6"/>
                  </a:cubicBezTo>
                  <a:cubicBezTo>
                    <a:pt x="2" y="6"/>
                    <a:pt x="6" y="8"/>
                    <a:pt x="5" y="7"/>
                  </a:cubicBezTo>
                  <a:cubicBezTo>
                    <a:pt x="5" y="6"/>
                    <a:pt x="5" y="5"/>
                    <a:pt x="4" y="4"/>
                  </a:cubicBezTo>
                  <a:cubicBezTo>
                    <a:pt x="2" y="4"/>
                    <a:pt x="2" y="1"/>
                    <a:pt x="3" y="1"/>
                  </a:cubicBezTo>
                  <a:cubicBezTo>
                    <a:pt x="2" y="1"/>
                    <a:pt x="4" y="1"/>
                    <a:pt x="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9" name="Freeform 443">
              <a:extLst>
                <a:ext uri="{FF2B5EF4-FFF2-40B4-BE49-F238E27FC236}">
                  <a16:creationId xmlns:a16="http://schemas.microsoft.com/office/drawing/2014/main" id="{D54ECD78-019B-4E5B-99B7-95433589B950}"/>
                </a:ext>
              </a:extLst>
            </p:cNvPr>
            <p:cNvSpPr>
              <a:spLocks/>
            </p:cNvSpPr>
            <p:nvPr/>
          </p:nvSpPr>
          <p:spPr bwMode="auto">
            <a:xfrm>
              <a:off x="8608710" y="4199575"/>
              <a:ext cx="28669" cy="36635"/>
            </a:xfrm>
            <a:custGeom>
              <a:avLst/>
              <a:gdLst>
                <a:gd name="T0" fmla="*/ 6 w 6"/>
                <a:gd name="T1" fmla="*/ 5 h 8"/>
                <a:gd name="T2" fmla="*/ 0 w 6"/>
                <a:gd name="T3" fmla="*/ 2 h 8"/>
                <a:gd name="T4" fmla="*/ 3 w 6"/>
                <a:gd name="T5" fmla="*/ 6 h 8"/>
                <a:gd name="T6" fmla="*/ 6 w 6"/>
                <a:gd name="T7" fmla="*/ 5 h 8"/>
                <a:gd name="T8" fmla="*/ 6 w 6"/>
                <a:gd name="T9" fmla="*/ 5 h 8"/>
              </a:gdLst>
              <a:ahLst/>
              <a:cxnLst>
                <a:cxn ang="0">
                  <a:pos x="T0" y="T1"/>
                </a:cxn>
                <a:cxn ang="0">
                  <a:pos x="T2" y="T3"/>
                </a:cxn>
                <a:cxn ang="0">
                  <a:pos x="T4" y="T5"/>
                </a:cxn>
                <a:cxn ang="0">
                  <a:pos x="T6" y="T7"/>
                </a:cxn>
                <a:cxn ang="0">
                  <a:pos x="T8" y="T9"/>
                </a:cxn>
              </a:cxnLst>
              <a:rect l="0" t="0" r="r" b="b"/>
              <a:pathLst>
                <a:path w="6" h="8">
                  <a:moveTo>
                    <a:pt x="6" y="5"/>
                  </a:moveTo>
                  <a:cubicBezTo>
                    <a:pt x="5" y="4"/>
                    <a:pt x="3" y="0"/>
                    <a:pt x="0" y="2"/>
                  </a:cubicBezTo>
                  <a:cubicBezTo>
                    <a:pt x="0" y="2"/>
                    <a:pt x="3" y="5"/>
                    <a:pt x="3" y="6"/>
                  </a:cubicBezTo>
                  <a:cubicBezTo>
                    <a:pt x="3" y="8"/>
                    <a:pt x="6" y="8"/>
                    <a:pt x="6" y="5"/>
                  </a:cubicBezTo>
                  <a:cubicBezTo>
                    <a:pt x="6" y="5"/>
                    <a:pt x="6" y="6"/>
                    <a:pt x="6"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0" name="Freeform 444">
              <a:extLst>
                <a:ext uri="{FF2B5EF4-FFF2-40B4-BE49-F238E27FC236}">
                  <a16:creationId xmlns:a16="http://schemas.microsoft.com/office/drawing/2014/main" id="{186CE6D6-FC10-4D4A-ADC0-D2B6EFA39B86}"/>
                </a:ext>
              </a:extLst>
            </p:cNvPr>
            <p:cNvSpPr>
              <a:spLocks/>
            </p:cNvSpPr>
            <p:nvPr/>
          </p:nvSpPr>
          <p:spPr bwMode="auto">
            <a:xfrm>
              <a:off x="8642159" y="4236208"/>
              <a:ext cx="41412" cy="47783"/>
            </a:xfrm>
            <a:custGeom>
              <a:avLst/>
              <a:gdLst>
                <a:gd name="T0" fmla="*/ 3 w 9"/>
                <a:gd name="T1" fmla="*/ 2 h 10"/>
                <a:gd name="T2" fmla="*/ 0 w 9"/>
                <a:gd name="T3" fmla="*/ 2 h 10"/>
                <a:gd name="T4" fmla="*/ 2 w 9"/>
                <a:gd name="T5" fmla="*/ 4 h 10"/>
                <a:gd name="T6" fmla="*/ 1 w 9"/>
                <a:gd name="T7" fmla="*/ 9 h 10"/>
                <a:gd name="T8" fmla="*/ 6 w 9"/>
                <a:gd name="T9" fmla="*/ 6 h 10"/>
                <a:gd name="T10" fmla="*/ 3 w 9"/>
                <a:gd name="T11" fmla="*/ 2 h 10"/>
                <a:gd name="T12" fmla="*/ 3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3" y="2"/>
                  </a:moveTo>
                  <a:cubicBezTo>
                    <a:pt x="2" y="1"/>
                    <a:pt x="1" y="1"/>
                    <a:pt x="0" y="2"/>
                  </a:cubicBezTo>
                  <a:cubicBezTo>
                    <a:pt x="0" y="3"/>
                    <a:pt x="2" y="3"/>
                    <a:pt x="2" y="4"/>
                  </a:cubicBezTo>
                  <a:cubicBezTo>
                    <a:pt x="3" y="5"/>
                    <a:pt x="0" y="8"/>
                    <a:pt x="1" y="9"/>
                  </a:cubicBezTo>
                  <a:cubicBezTo>
                    <a:pt x="1" y="10"/>
                    <a:pt x="5" y="6"/>
                    <a:pt x="6" y="6"/>
                  </a:cubicBezTo>
                  <a:cubicBezTo>
                    <a:pt x="9" y="6"/>
                    <a:pt x="3" y="2"/>
                    <a:pt x="3" y="2"/>
                  </a:cubicBezTo>
                  <a:cubicBezTo>
                    <a:pt x="1" y="0"/>
                    <a:pt x="3" y="2"/>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1" name="Freeform 445">
              <a:extLst>
                <a:ext uri="{FF2B5EF4-FFF2-40B4-BE49-F238E27FC236}">
                  <a16:creationId xmlns:a16="http://schemas.microsoft.com/office/drawing/2014/main" id="{7A55E737-A851-45F3-AE26-B21DB901EC8E}"/>
                </a:ext>
              </a:extLst>
            </p:cNvPr>
            <p:cNvSpPr>
              <a:spLocks/>
            </p:cNvSpPr>
            <p:nvPr/>
          </p:nvSpPr>
          <p:spPr bwMode="auto">
            <a:xfrm>
              <a:off x="8651716" y="4264878"/>
              <a:ext cx="31856" cy="50968"/>
            </a:xfrm>
            <a:custGeom>
              <a:avLst/>
              <a:gdLst>
                <a:gd name="T0" fmla="*/ 6 w 7"/>
                <a:gd name="T1" fmla="*/ 1 h 11"/>
                <a:gd name="T2" fmla="*/ 3 w 7"/>
                <a:gd name="T3" fmla="*/ 5 h 11"/>
                <a:gd name="T4" fmla="*/ 3 w 7"/>
                <a:gd name="T5" fmla="*/ 9 h 11"/>
                <a:gd name="T6" fmla="*/ 5 w 7"/>
                <a:gd name="T7" fmla="*/ 6 h 11"/>
                <a:gd name="T8" fmla="*/ 6 w 7"/>
                <a:gd name="T9" fmla="*/ 1 h 11"/>
                <a:gd name="T10" fmla="*/ 6 w 7"/>
                <a:gd name="T11" fmla="*/ 1 h 11"/>
              </a:gdLst>
              <a:ahLst/>
              <a:cxnLst>
                <a:cxn ang="0">
                  <a:pos x="T0" y="T1"/>
                </a:cxn>
                <a:cxn ang="0">
                  <a:pos x="T2" y="T3"/>
                </a:cxn>
                <a:cxn ang="0">
                  <a:pos x="T4" y="T5"/>
                </a:cxn>
                <a:cxn ang="0">
                  <a:pos x="T6" y="T7"/>
                </a:cxn>
                <a:cxn ang="0">
                  <a:pos x="T8" y="T9"/>
                </a:cxn>
                <a:cxn ang="0">
                  <a:pos x="T10" y="T11"/>
                </a:cxn>
              </a:cxnLst>
              <a:rect l="0" t="0" r="r" b="b"/>
              <a:pathLst>
                <a:path w="7" h="11">
                  <a:moveTo>
                    <a:pt x="6" y="1"/>
                  </a:moveTo>
                  <a:cubicBezTo>
                    <a:pt x="3" y="1"/>
                    <a:pt x="4" y="4"/>
                    <a:pt x="3" y="5"/>
                  </a:cubicBezTo>
                  <a:cubicBezTo>
                    <a:pt x="0" y="7"/>
                    <a:pt x="1" y="7"/>
                    <a:pt x="3" y="9"/>
                  </a:cubicBezTo>
                  <a:cubicBezTo>
                    <a:pt x="6" y="11"/>
                    <a:pt x="4" y="8"/>
                    <a:pt x="5" y="6"/>
                  </a:cubicBezTo>
                  <a:cubicBezTo>
                    <a:pt x="5" y="6"/>
                    <a:pt x="7" y="0"/>
                    <a:pt x="6" y="1"/>
                  </a:cubicBezTo>
                  <a:cubicBezTo>
                    <a:pt x="5" y="1"/>
                    <a:pt x="6" y="0"/>
                    <a:pt x="6"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2" name="Freeform 446">
              <a:extLst>
                <a:ext uri="{FF2B5EF4-FFF2-40B4-BE49-F238E27FC236}">
                  <a16:creationId xmlns:a16="http://schemas.microsoft.com/office/drawing/2014/main" id="{46B3C7C2-2042-44FF-9556-F460D2A416C9}"/>
                </a:ext>
              </a:extLst>
            </p:cNvPr>
            <p:cNvSpPr>
              <a:spLocks/>
            </p:cNvSpPr>
            <p:nvPr/>
          </p:nvSpPr>
          <p:spPr bwMode="auto">
            <a:xfrm>
              <a:off x="8678791" y="4260100"/>
              <a:ext cx="19114" cy="36635"/>
            </a:xfrm>
            <a:custGeom>
              <a:avLst/>
              <a:gdLst>
                <a:gd name="T0" fmla="*/ 3 w 4"/>
                <a:gd name="T1" fmla="*/ 1 h 8"/>
                <a:gd name="T2" fmla="*/ 0 w 4"/>
                <a:gd name="T3" fmla="*/ 8 h 8"/>
                <a:gd name="T4" fmla="*/ 3 w 4"/>
                <a:gd name="T5" fmla="*/ 5 h 8"/>
                <a:gd name="T6" fmla="*/ 3 w 4"/>
                <a:gd name="T7" fmla="*/ 1 h 8"/>
                <a:gd name="T8" fmla="*/ 3 w 4"/>
                <a:gd name="T9" fmla="*/ 1 h 8"/>
              </a:gdLst>
              <a:ahLst/>
              <a:cxnLst>
                <a:cxn ang="0">
                  <a:pos x="T0" y="T1"/>
                </a:cxn>
                <a:cxn ang="0">
                  <a:pos x="T2" y="T3"/>
                </a:cxn>
                <a:cxn ang="0">
                  <a:pos x="T4" y="T5"/>
                </a:cxn>
                <a:cxn ang="0">
                  <a:pos x="T6" y="T7"/>
                </a:cxn>
                <a:cxn ang="0">
                  <a:pos x="T8" y="T9"/>
                </a:cxn>
              </a:cxnLst>
              <a:rect l="0" t="0" r="r" b="b"/>
              <a:pathLst>
                <a:path w="4" h="8">
                  <a:moveTo>
                    <a:pt x="3" y="1"/>
                  </a:moveTo>
                  <a:cubicBezTo>
                    <a:pt x="2" y="1"/>
                    <a:pt x="0" y="7"/>
                    <a:pt x="0" y="8"/>
                  </a:cubicBezTo>
                  <a:cubicBezTo>
                    <a:pt x="0" y="8"/>
                    <a:pt x="2" y="6"/>
                    <a:pt x="3" y="5"/>
                  </a:cubicBezTo>
                  <a:cubicBezTo>
                    <a:pt x="3" y="5"/>
                    <a:pt x="4" y="0"/>
                    <a:pt x="3" y="1"/>
                  </a:cubicBezTo>
                  <a:cubicBezTo>
                    <a:pt x="2" y="1"/>
                    <a:pt x="3" y="1"/>
                    <a:pt x="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3" name="Freeform 447">
              <a:extLst>
                <a:ext uri="{FF2B5EF4-FFF2-40B4-BE49-F238E27FC236}">
                  <a16:creationId xmlns:a16="http://schemas.microsoft.com/office/drawing/2014/main" id="{3EA76849-1DD2-4064-A607-54A1332FBE4E}"/>
                </a:ext>
              </a:extLst>
            </p:cNvPr>
            <p:cNvSpPr>
              <a:spLocks/>
            </p:cNvSpPr>
            <p:nvPr/>
          </p:nvSpPr>
          <p:spPr bwMode="auto">
            <a:xfrm>
              <a:off x="8688349" y="4283991"/>
              <a:ext cx="28669" cy="17521"/>
            </a:xfrm>
            <a:custGeom>
              <a:avLst/>
              <a:gdLst>
                <a:gd name="T0" fmla="*/ 1 w 6"/>
                <a:gd name="T1" fmla="*/ 1 h 4"/>
                <a:gd name="T2" fmla="*/ 3 w 6"/>
                <a:gd name="T3" fmla="*/ 3 h 4"/>
                <a:gd name="T4" fmla="*/ 1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3"/>
                  </a:cubicBezTo>
                  <a:cubicBezTo>
                    <a:pt x="6" y="3"/>
                    <a:pt x="2" y="0"/>
                    <a:pt x="1" y="1"/>
                  </a:cubicBezTo>
                  <a:cubicBezTo>
                    <a:pt x="1" y="2"/>
                    <a:pt x="2" y="1"/>
                    <a:pt x="1"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4" name="Freeform 450">
              <a:extLst>
                <a:ext uri="{FF2B5EF4-FFF2-40B4-BE49-F238E27FC236}">
                  <a16:creationId xmlns:a16="http://schemas.microsoft.com/office/drawing/2014/main" id="{DF14E580-5AD7-44CF-A200-61A9B64BDE0B}"/>
                </a:ext>
              </a:extLst>
            </p:cNvPr>
            <p:cNvSpPr>
              <a:spLocks/>
            </p:cNvSpPr>
            <p:nvPr/>
          </p:nvSpPr>
          <p:spPr bwMode="auto">
            <a:xfrm>
              <a:off x="8533850" y="4269657"/>
              <a:ext cx="55747" cy="55747"/>
            </a:xfrm>
            <a:custGeom>
              <a:avLst/>
              <a:gdLst>
                <a:gd name="T0" fmla="*/ 11 w 12"/>
                <a:gd name="T1" fmla="*/ 0 h 12"/>
                <a:gd name="T2" fmla="*/ 6 w 12"/>
                <a:gd name="T3" fmla="*/ 6 h 12"/>
                <a:gd name="T4" fmla="*/ 0 w 12"/>
                <a:gd name="T5" fmla="*/ 12 h 12"/>
                <a:gd name="T6" fmla="*/ 4 w 12"/>
                <a:gd name="T7" fmla="*/ 10 h 12"/>
                <a:gd name="T8" fmla="*/ 8 w 12"/>
                <a:gd name="T9" fmla="*/ 7 h 12"/>
                <a:gd name="T10" fmla="*/ 10 w 12"/>
                <a:gd name="T11" fmla="*/ 3 h 12"/>
                <a:gd name="T12" fmla="*/ 11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1" y="0"/>
                  </a:moveTo>
                  <a:cubicBezTo>
                    <a:pt x="9" y="1"/>
                    <a:pt x="7" y="4"/>
                    <a:pt x="6" y="6"/>
                  </a:cubicBezTo>
                  <a:cubicBezTo>
                    <a:pt x="5" y="7"/>
                    <a:pt x="0" y="10"/>
                    <a:pt x="0" y="12"/>
                  </a:cubicBezTo>
                  <a:cubicBezTo>
                    <a:pt x="0" y="12"/>
                    <a:pt x="3" y="11"/>
                    <a:pt x="4" y="10"/>
                  </a:cubicBezTo>
                  <a:cubicBezTo>
                    <a:pt x="5" y="10"/>
                    <a:pt x="7" y="8"/>
                    <a:pt x="8" y="7"/>
                  </a:cubicBezTo>
                  <a:cubicBezTo>
                    <a:pt x="8" y="5"/>
                    <a:pt x="9" y="4"/>
                    <a:pt x="10" y="3"/>
                  </a:cubicBezTo>
                  <a:cubicBezTo>
                    <a:pt x="11" y="3"/>
                    <a:pt x="12" y="0"/>
                    <a:pt x="1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5" name="Freeform 451">
              <a:extLst>
                <a:ext uri="{FF2B5EF4-FFF2-40B4-BE49-F238E27FC236}">
                  <a16:creationId xmlns:a16="http://schemas.microsoft.com/office/drawing/2014/main" id="{2763F69E-9734-4561-A0E1-8AF6412CBBCE}"/>
                </a:ext>
              </a:extLst>
            </p:cNvPr>
            <p:cNvSpPr>
              <a:spLocks/>
            </p:cNvSpPr>
            <p:nvPr/>
          </p:nvSpPr>
          <p:spPr bwMode="auto">
            <a:xfrm>
              <a:off x="8697906" y="4199575"/>
              <a:ext cx="9557" cy="4778"/>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0"/>
                    <a:pt x="1" y="0"/>
                  </a:cubicBezTo>
                  <a:cubicBezTo>
                    <a:pt x="0" y="0"/>
                    <a:pt x="0" y="1"/>
                    <a:pt x="0"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6" name="Freeform 452">
              <a:extLst>
                <a:ext uri="{FF2B5EF4-FFF2-40B4-BE49-F238E27FC236}">
                  <a16:creationId xmlns:a16="http://schemas.microsoft.com/office/drawing/2014/main" id="{1140AE76-8FF0-4C50-A0D0-A3FA5325EBB2}"/>
                </a:ext>
              </a:extLst>
            </p:cNvPr>
            <p:cNvSpPr>
              <a:spLocks/>
            </p:cNvSpPr>
            <p:nvPr/>
          </p:nvSpPr>
          <p:spPr bwMode="auto">
            <a:xfrm>
              <a:off x="8020977" y="4390707"/>
              <a:ext cx="261215" cy="272364"/>
            </a:xfrm>
            <a:custGeom>
              <a:avLst/>
              <a:gdLst>
                <a:gd name="T0" fmla="*/ 12 w 56"/>
                <a:gd name="T1" fmla="*/ 3 h 58"/>
                <a:gd name="T2" fmla="*/ 4 w 56"/>
                <a:gd name="T3" fmla="*/ 2 h 58"/>
                <a:gd name="T4" fmla="*/ 2 w 56"/>
                <a:gd name="T5" fmla="*/ 3 h 58"/>
                <a:gd name="T6" fmla="*/ 6 w 56"/>
                <a:gd name="T7" fmla="*/ 9 h 58"/>
                <a:gd name="T8" fmla="*/ 11 w 56"/>
                <a:gd name="T9" fmla="*/ 13 h 58"/>
                <a:gd name="T10" fmla="*/ 13 w 56"/>
                <a:gd name="T11" fmla="*/ 17 h 58"/>
                <a:gd name="T12" fmla="*/ 17 w 56"/>
                <a:gd name="T13" fmla="*/ 19 h 58"/>
                <a:gd name="T14" fmla="*/ 20 w 56"/>
                <a:gd name="T15" fmla="*/ 26 h 58"/>
                <a:gd name="T16" fmla="*/ 22 w 56"/>
                <a:gd name="T17" fmla="*/ 28 h 58"/>
                <a:gd name="T18" fmla="*/ 26 w 56"/>
                <a:gd name="T19" fmla="*/ 33 h 58"/>
                <a:gd name="T20" fmla="*/ 30 w 56"/>
                <a:gd name="T21" fmla="*/ 42 h 58"/>
                <a:gd name="T22" fmla="*/ 41 w 56"/>
                <a:gd name="T23" fmla="*/ 52 h 58"/>
                <a:gd name="T24" fmla="*/ 46 w 56"/>
                <a:gd name="T25" fmla="*/ 57 h 58"/>
                <a:gd name="T26" fmla="*/ 54 w 56"/>
                <a:gd name="T27" fmla="*/ 57 h 58"/>
                <a:gd name="T28" fmla="*/ 54 w 56"/>
                <a:gd name="T29" fmla="*/ 46 h 58"/>
                <a:gd name="T30" fmla="*/ 55 w 56"/>
                <a:gd name="T31" fmla="*/ 44 h 58"/>
                <a:gd name="T32" fmla="*/ 52 w 56"/>
                <a:gd name="T33" fmla="*/ 41 h 58"/>
                <a:gd name="T34" fmla="*/ 50 w 56"/>
                <a:gd name="T35" fmla="*/ 40 h 58"/>
                <a:gd name="T36" fmla="*/ 48 w 56"/>
                <a:gd name="T37" fmla="*/ 42 h 58"/>
                <a:gd name="T38" fmla="*/ 48 w 56"/>
                <a:gd name="T39" fmla="*/ 38 h 58"/>
                <a:gd name="T40" fmla="*/ 47 w 56"/>
                <a:gd name="T41" fmla="*/ 36 h 58"/>
                <a:gd name="T42" fmla="*/ 44 w 56"/>
                <a:gd name="T43" fmla="*/ 34 h 58"/>
                <a:gd name="T44" fmla="*/ 42 w 56"/>
                <a:gd name="T45" fmla="*/ 30 h 58"/>
                <a:gd name="T46" fmla="*/ 42 w 56"/>
                <a:gd name="T47" fmla="*/ 29 h 58"/>
                <a:gd name="T48" fmla="*/ 43 w 56"/>
                <a:gd name="T49" fmla="*/ 28 h 58"/>
                <a:gd name="T50" fmla="*/ 38 w 56"/>
                <a:gd name="T51" fmla="*/ 27 h 58"/>
                <a:gd name="T52" fmla="*/ 38 w 56"/>
                <a:gd name="T53" fmla="*/ 25 h 58"/>
                <a:gd name="T54" fmla="*/ 36 w 56"/>
                <a:gd name="T55" fmla="*/ 24 h 58"/>
                <a:gd name="T56" fmla="*/ 37 w 56"/>
                <a:gd name="T57" fmla="*/ 23 h 58"/>
                <a:gd name="T58" fmla="*/ 35 w 56"/>
                <a:gd name="T59" fmla="*/ 22 h 58"/>
                <a:gd name="T60" fmla="*/ 34 w 56"/>
                <a:gd name="T61" fmla="*/ 21 h 58"/>
                <a:gd name="T62" fmla="*/ 31 w 56"/>
                <a:gd name="T63" fmla="*/ 19 h 58"/>
                <a:gd name="T64" fmla="*/ 30 w 56"/>
                <a:gd name="T65" fmla="*/ 19 h 58"/>
                <a:gd name="T66" fmla="*/ 25 w 56"/>
                <a:gd name="T67" fmla="*/ 16 h 58"/>
                <a:gd name="T68" fmla="*/ 21 w 56"/>
                <a:gd name="T69" fmla="*/ 11 h 58"/>
                <a:gd name="T70" fmla="*/ 16 w 56"/>
                <a:gd name="T71" fmla="*/ 7 h 58"/>
                <a:gd name="T72" fmla="*/ 12 w 56"/>
                <a:gd name="T73"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8">
                  <a:moveTo>
                    <a:pt x="12" y="3"/>
                  </a:moveTo>
                  <a:cubicBezTo>
                    <a:pt x="9" y="3"/>
                    <a:pt x="7" y="3"/>
                    <a:pt x="4" y="2"/>
                  </a:cubicBezTo>
                  <a:cubicBezTo>
                    <a:pt x="2" y="1"/>
                    <a:pt x="0" y="0"/>
                    <a:pt x="2" y="3"/>
                  </a:cubicBezTo>
                  <a:cubicBezTo>
                    <a:pt x="3" y="5"/>
                    <a:pt x="4" y="8"/>
                    <a:pt x="6" y="9"/>
                  </a:cubicBezTo>
                  <a:cubicBezTo>
                    <a:pt x="8" y="10"/>
                    <a:pt x="10" y="11"/>
                    <a:pt x="11" y="13"/>
                  </a:cubicBezTo>
                  <a:cubicBezTo>
                    <a:pt x="12" y="14"/>
                    <a:pt x="12" y="16"/>
                    <a:pt x="13" y="17"/>
                  </a:cubicBezTo>
                  <a:cubicBezTo>
                    <a:pt x="15" y="18"/>
                    <a:pt x="16" y="18"/>
                    <a:pt x="17" y="19"/>
                  </a:cubicBezTo>
                  <a:cubicBezTo>
                    <a:pt x="19" y="21"/>
                    <a:pt x="19" y="24"/>
                    <a:pt x="20" y="26"/>
                  </a:cubicBezTo>
                  <a:cubicBezTo>
                    <a:pt x="21" y="27"/>
                    <a:pt x="22" y="28"/>
                    <a:pt x="22" y="28"/>
                  </a:cubicBezTo>
                  <a:cubicBezTo>
                    <a:pt x="24" y="30"/>
                    <a:pt x="25" y="31"/>
                    <a:pt x="26" y="33"/>
                  </a:cubicBezTo>
                  <a:cubicBezTo>
                    <a:pt x="28" y="36"/>
                    <a:pt x="28" y="39"/>
                    <a:pt x="30" y="42"/>
                  </a:cubicBezTo>
                  <a:cubicBezTo>
                    <a:pt x="34" y="45"/>
                    <a:pt x="37" y="49"/>
                    <a:pt x="41" y="52"/>
                  </a:cubicBezTo>
                  <a:cubicBezTo>
                    <a:pt x="43" y="54"/>
                    <a:pt x="44" y="55"/>
                    <a:pt x="46" y="57"/>
                  </a:cubicBezTo>
                  <a:cubicBezTo>
                    <a:pt x="47" y="57"/>
                    <a:pt x="53" y="58"/>
                    <a:pt x="54" y="57"/>
                  </a:cubicBezTo>
                  <a:cubicBezTo>
                    <a:pt x="55" y="56"/>
                    <a:pt x="53" y="48"/>
                    <a:pt x="54" y="46"/>
                  </a:cubicBezTo>
                  <a:cubicBezTo>
                    <a:pt x="54" y="45"/>
                    <a:pt x="56" y="45"/>
                    <a:pt x="55" y="44"/>
                  </a:cubicBezTo>
                  <a:cubicBezTo>
                    <a:pt x="54" y="43"/>
                    <a:pt x="53" y="42"/>
                    <a:pt x="52" y="41"/>
                  </a:cubicBezTo>
                  <a:cubicBezTo>
                    <a:pt x="52" y="41"/>
                    <a:pt x="51" y="40"/>
                    <a:pt x="50" y="40"/>
                  </a:cubicBezTo>
                  <a:cubicBezTo>
                    <a:pt x="49" y="40"/>
                    <a:pt x="49" y="42"/>
                    <a:pt x="48" y="42"/>
                  </a:cubicBezTo>
                  <a:cubicBezTo>
                    <a:pt x="49" y="42"/>
                    <a:pt x="48" y="38"/>
                    <a:pt x="48" y="38"/>
                  </a:cubicBezTo>
                  <a:cubicBezTo>
                    <a:pt x="47" y="37"/>
                    <a:pt x="47" y="37"/>
                    <a:pt x="47" y="36"/>
                  </a:cubicBezTo>
                  <a:cubicBezTo>
                    <a:pt x="47" y="35"/>
                    <a:pt x="45" y="34"/>
                    <a:pt x="44" y="34"/>
                  </a:cubicBezTo>
                  <a:cubicBezTo>
                    <a:pt x="43" y="33"/>
                    <a:pt x="41" y="32"/>
                    <a:pt x="42" y="30"/>
                  </a:cubicBezTo>
                  <a:cubicBezTo>
                    <a:pt x="42" y="30"/>
                    <a:pt x="41" y="29"/>
                    <a:pt x="42" y="29"/>
                  </a:cubicBezTo>
                  <a:cubicBezTo>
                    <a:pt x="42" y="28"/>
                    <a:pt x="43" y="29"/>
                    <a:pt x="43" y="28"/>
                  </a:cubicBezTo>
                  <a:cubicBezTo>
                    <a:pt x="44" y="26"/>
                    <a:pt x="38" y="26"/>
                    <a:pt x="38" y="27"/>
                  </a:cubicBezTo>
                  <a:cubicBezTo>
                    <a:pt x="38" y="26"/>
                    <a:pt x="42" y="25"/>
                    <a:pt x="38" y="25"/>
                  </a:cubicBezTo>
                  <a:cubicBezTo>
                    <a:pt x="37" y="25"/>
                    <a:pt x="36" y="24"/>
                    <a:pt x="36" y="24"/>
                  </a:cubicBezTo>
                  <a:cubicBezTo>
                    <a:pt x="36" y="23"/>
                    <a:pt x="37" y="23"/>
                    <a:pt x="37" y="23"/>
                  </a:cubicBezTo>
                  <a:cubicBezTo>
                    <a:pt x="37" y="22"/>
                    <a:pt x="35" y="22"/>
                    <a:pt x="35" y="22"/>
                  </a:cubicBezTo>
                  <a:cubicBezTo>
                    <a:pt x="35" y="22"/>
                    <a:pt x="36" y="21"/>
                    <a:pt x="34" y="21"/>
                  </a:cubicBezTo>
                  <a:cubicBezTo>
                    <a:pt x="33" y="20"/>
                    <a:pt x="32" y="20"/>
                    <a:pt x="31" y="19"/>
                  </a:cubicBezTo>
                  <a:cubicBezTo>
                    <a:pt x="28" y="15"/>
                    <a:pt x="30" y="19"/>
                    <a:pt x="30" y="19"/>
                  </a:cubicBezTo>
                  <a:cubicBezTo>
                    <a:pt x="29" y="19"/>
                    <a:pt x="26" y="16"/>
                    <a:pt x="25" y="16"/>
                  </a:cubicBezTo>
                  <a:cubicBezTo>
                    <a:pt x="24" y="14"/>
                    <a:pt x="23" y="12"/>
                    <a:pt x="21" y="11"/>
                  </a:cubicBezTo>
                  <a:cubicBezTo>
                    <a:pt x="19" y="10"/>
                    <a:pt x="18" y="9"/>
                    <a:pt x="16" y="7"/>
                  </a:cubicBezTo>
                  <a:cubicBezTo>
                    <a:pt x="15" y="6"/>
                    <a:pt x="14" y="3"/>
                    <a:pt x="1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7" name="Freeform 453">
              <a:extLst>
                <a:ext uri="{FF2B5EF4-FFF2-40B4-BE49-F238E27FC236}">
                  <a16:creationId xmlns:a16="http://schemas.microsoft.com/office/drawing/2014/main" id="{F876FF41-5507-4C56-8D33-7928BE425AD5}"/>
                </a:ext>
              </a:extLst>
            </p:cNvPr>
            <p:cNvSpPr>
              <a:spLocks/>
            </p:cNvSpPr>
            <p:nvPr/>
          </p:nvSpPr>
          <p:spPr bwMode="auto">
            <a:xfrm>
              <a:off x="8067167" y="4489461"/>
              <a:ext cx="23891" cy="23893"/>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8" name="Freeform 454">
              <a:extLst>
                <a:ext uri="{FF2B5EF4-FFF2-40B4-BE49-F238E27FC236}">
                  <a16:creationId xmlns:a16="http://schemas.microsoft.com/office/drawing/2014/main" id="{E4DD1440-8A9A-4909-AE9E-DAA344322805}"/>
                </a:ext>
              </a:extLst>
            </p:cNvPr>
            <p:cNvSpPr>
              <a:spLocks/>
            </p:cNvSpPr>
            <p:nvPr/>
          </p:nvSpPr>
          <p:spPr bwMode="auto">
            <a:xfrm>
              <a:off x="8100616" y="4545208"/>
              <a:ext cx="22299" cy="23893"/>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9" name="Freeform 455">
              <a:extLst>
                <a:ext uri="{FF2B5EF4-FFF2-40B4-BE49-F238E27FC236}">
                  <a16:creationId xmlns:a16="http://schemas.microsoft.com/office/drawing/2014/main" id="{507DD14A-5D2A-4DEA-8088-E90F09284855}"/>
                </a:ext>
              </a:extLst>
            </p:cNvPr>
            <p:cNvSpPr>
              <a:spLocks/>
            </p:cNvSpPr>
            <p:nvPr/>
          </p:nvSpPr>
          <p:spPr bwMode="auto">
            <a:xfrm>
              <a:off x="8258301" y="4559541"/>
              <a:ext cx="33448" cy="33448"/>
            </a:xfrm>
            <a:custGeom>
              <a:avLst/>
              <a:gdLst>
                <a:gd name="T0" fmla="*/ 7 w 7"/>
                <a:gd name="T1" fmla="*/ 7 h 7"/>
                <a:gd name="T2" fmla="*/ 5 w 7"/>
                <a:gd name="T3" fmla="*/ 3 h 7"/>
                <a:gd name="T4" fmla="*/ 0 w 7"/>
                <a:gd name="T5" fmla="*/ 1 h 7"/>
                <a:gd name="T6" fmla="*/ 1 w 7"/>
                <a:gd name="T7" fmla="*/ 3 h 7"/>
                <a:gd name="T8" fmla="*/ 3 w 7"/>
                <a:gd name="T9" fmla="*/ 5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cubicBezTo>
                    <a:pt x="7" y="5"/>
                    <a:pt x="5" y="5"/>
                    <a:pt x="5" y="3"/>
                  </a:cubicBezTo>
                  <a:cubicBezTo>
                    <a:pt x="5" y="1"/>
                    <a:pt x="2" y="0"/>
                    <a:pt x="0" y="1"/>
                  </a:cubicBezTo>
                  <a:cubicBezTo>
                    <a:pt x="0" y="2"/>
                    <a:pt x="0" y="3"/>
                    <a:pt x="1" y="3"/>
                  </a:cubicBezTo>
                  <a:cubicBezTo>
                    <a:pt x="3" y="3"/>
                    <a:pt x="2" y="4"/>
                    <a:pt x="3" y="5"/>
                  </a:cubicBezTo>
                  <a:cubicBezTo>
                    <a:pt x="3" y="6"/>
                    <a:pt x="7" y="7"/>
                    <a:pt x="7"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0" name="Freeform 456">
              <a:extLst>
                <a:ext uri="{FF2B5EF4-FFF2-40B4-BE49-F238E27FC236}">
                  <a16:creationId xmlns:a16="http://schemas.microsoft.com/office/drawing/2014/main" id="{A11ABA97-EF10-4ACE-B029-5AA2DD24C202}"/>
                </a:ext>
              </a:extLst>
            </p:cNvPr>
            <p:cNvSpPr>
              <a:spLocks/>
            </p:cNvSpPr>
            <p:nvPr/>
          </p:nvSpPr>
          <p:spPr bwMode="auto">
            <a:xfrm>
              <a:off x="8310862" y="4583434"/>
              <a:ext cx="17521" cy="17521"/>
            </a:xfrm>
            <a:custGeom>
              <a:avLst/>
              <a:gdLst>
                <a:gd name="T0" fmla="*/ 2 w 4"/>
                <a:gd name="T1" fmla="*/ 3 h 4"/>
                <a:gd name="T2" fmla="*/ 2 w 4"/>
                <a:gd name="T3" fmla="*/ 0 h 4"/>
                <a:gd name="T4" fmla="*/ 2 w 4"/>
                <a:gd name="T5" fmla="*/ 3 h 4"/>
                <a:gd name="T6" fmla="*/ 2 w 4"/>
                <a:gd name="T7" fmla="*/ 3 h 4"/>
              </a:gdLst>
              <a:ahLst/>
              <a:cxnLst>
                <a:cxn ang="0">
                  <a:pos x="T0" y="T1"/>
                </a:cxn>
                <a:cxn ang="0">
                  <a:pos x="T2" y="T3"/>
                </a:cxn>
                <a:cxn ang="0">
                  <a:pos x="T4" y="T5"/>
                </a:cxn>
                <a:cxn ang="0">
                  <a:pos x="T6" y="T7"/>
                </a:cxn>
              </a:cxnLst>
              <a:rect l="0" t="0" r="r" b="b"/>
              <a:pathLst>
                <a:path w="4" h="4">
                  <a:moveTo>
                    <a:pt x="2" y="3"/>
                  </a:moveTo>
                  <a:cubicBezTo>
                    <a:pt x="0" y="4"/>
                    <a:pt x="0" y="1"/>
                    <a:pt x="2" y="0"/>
                  </a:cubicBezTo>
                  <a:cubicBezTo>
                    <a:pt x="4" y="0"/>
                    <a:pt x="4" y="3"/>
                    <a:pt x="2" y="3"/>
                  </a:cubicBezTo>
                  <a:cubicBezTo>
                    <a:pt x="1" y="4"/>
                    <a:pt x="3" y="3"/>
                    <a:pt x="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1" name="Freeform 457">
              <a:extLst>
                <a:ext uri="{FF2B5EF4-FFF2-40B4-BE49-F238E27FC236}">
                  <a16:creationId xmlns:a16="http://schemas.microsoft.com/office/drawing/2014/main" id="{765E26A6-26FD-43C6-B23B-75C08BCA5243}"/>
                </a:ext>
              </a:extLst>
            </p:cNvPr>
            <p:cNvSpPr>
              <a:spLocks/>
            </p:cNvSpPr>
            <p:nvPr/>
          </p:nvSpPr>
          <p:spPr bwMode="auto">
            <a:xfrm>
              <a:off x="8263078" y="4663072"/>
              <a:ext cx="215025" cy="70082"/>
            </a:xfrm>
            <a:custGeom>
              <a:avLst/>
              <a:gdLst>
                <a:gd name="T0" fmla="*/ 9 w 46"/>
                <a:gd name="T1" fmla="*/ 0 h 15"/>
                <a:gd name="T2" fmla="*/ 3 w 46"/>
                <a:gd name="T3" fmla="*/ 0 h 15"/>
                <a:gd name="T4" fmla="*/ 0 w 46"/>
                <a:gd name="T5" fmla="*/ 4 h 15"/>
                <a:gd name="T6" fmla="*/ 5 w 46"/>
                <a:gd name="T7" fmla="*/ 6 h 15"/>
                <a:gd name="T8" fmla="*/ 11 w 46"/>
                <a:gd name="T9" fmla="*/ 9 h 15"/>
                <a:gd name="T10" fmla="*/ 15 w 46"/>
                <a:gd name="T11" fmla="*/ 9 h 15"/>
                <a:gd name="T12" fmla="*/ 24 w 46"/>
                <a:gd name="T13" fmla="*/ 11 h 15"/>
                <a:gd name="T14" fmla="*/ 40 w 46"/>
                <a:gd name="T15" fmla="*/ 13 h 15"/>
                <a:gd name="T16" fmla="*/ 45 w 46"/>
                <a:gd name="T17" fmla="*/ 13 h 15"/>
                <a:gd name="T18" fmla="*/ 43 w 46"/>
                <a:gd name="T19" fmla="*/ 9 h 15"/>
                <a:gd name="T20" fmla="*/ 41 w 46"/>
                <a:gd name="T21" fmla="*/ 9 h 15"/>
                <a:gd name="T22" fmla="*/ 37 w 46"/>
                <a:gd name="T23" fmla="*/ 9 h 15"/>
                <a:gd name="T24" fmla="*/ 35 w 46"/>
                <a:gd name="T25" fmla="*/ 6 h 15"/>
                <a:gd name="T26" fmla="*/ 32 w 46"/>
                <a:gd name="T27" fmla="*/ 4 h 15"/>
                <a:gd name="T28" fmla="*/ 27 w 46"/>
                <a:gd name="T29" fmla="*/ 3 h 15"/>
                <a:gd name="T30" fmla="*/ 25 w 46"/>
                <a:gd name="T31" fmla="*/ 4 h 15"/>
                <a:gd name="T32" fmla="*/ 21 w 46"/>
                <a:gd name="T33" fmla="*/ 5 h 15"/>
                <a:gd name="T34" fmla="*/ 15 w 46"/>
                <a:gd name="T35" fmla="*/ 3 h 15"/>
                <a:gd name="T36" fmla="*/ 11 w 46"/>
                <a:gd name="T37" fmla="*/ 2 h 15"/>
                <a:gd name="T38" fmla="*/ 9 w 46"/>
                <a:gd name="T39" fmla="*/ 0 h 15"/>
                <a:gd name="T40" fmla="*/ 9 w 46"/>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5">
                  <a:moveTo>
                    <a:pt x="9" y="0"/>
                  </a:moveTo>
                  <a:cubicBezTo>
                    <a:pt x="7" y="1"/>
                    <a:pt x="6" y="0"/>
                    <a:pt x="3" y="0"/>
                  </a:cubicBezTo>
                  <a:cubicBezTo>
                    <a:pt x="3" y="0"/>
                    <a:pt x="0" y="3"/>
                    <a:pt x="0" y="4"/>
                  </a:cubicBezTo>
                  <a:cubicBezTo>
                    <a:pt x="0" y="5"/>
                    <a:pt x="4" y="4"/>
                    <a:pt x="5" y="6"/>
                  </a:cubicBezTo>
                  <a:cubicBezTo>
                    <a:pt x="6" y="8"/>
                    <a:pt x="9" y="8"/>
                    <a:pt x="11" y="9"/>
                  </a:cubicBezTo>
                  <a:cubicBezTo>
                    <a:pt x="13" y="9"/>
                    <a:pt x="14" y="9"/>
                    <a:pt x="15" y="9"/>
                  </a:cubicBezTo>
                  <a:cubicBezTo>
                    <a:pt x="18" y="9"/>
                    <a:pt x="21" y="10"/>
                    <a:pt x="24" y="11"/>
                  </a:cubicBezTo>
                  <a:cubicBezTo>
                    <a:pt x="29" y="12"/>
                    <a:pt x="35" y="11"/>
                    <a:pt x="40" y="13"/>
                  </a:cubicBezTo>
                  <a:cubicBezTo>
                    <a:pt x="41" y="13"/>
                    <a:pt x="44" y="15"/>
                    <a:pt x="45" y="13"/>
                  </a:cubicBezTo>
                  <a:cubicBezTo>
                    <a:pt x="46" y="13"/>
                    <a:pt x="44" y="9"/>
                    <a:pt x="43" y="9"/>
                  </a:cubicBezTo>
                  <a:cubicBezTo>
                    <a:pt x="42" y="8"/>
                    <a:pt x="42" y="9"/>
                    <a:pt x="41" y="9"/>
                  </a:cubicBezTo>
                  <a:cubicBezTo>
                    <a:pt x="39" y="10"/>
                    <a:pt x="38" y="9"/>
                    <a:pt x="37" y="9"/>
                  </a:cubicBezTo>
                  <a:cubicBezTo>
                    <a:pt x="36" y="8"/>
                    <a:pt x="36" y="7"/>
                    <a:pt x="35" y="6"/>
                  </a:cubicBezTo>
                  <a:cubicBezTo>
                    <a:pt x="35" y="5"/>
                    <a:pt x="33" y="5"/>
                    <a:pt x="32" y="4"/>
                  </a:cubicBezTo>
                  <a:cubicBezTo>
                    <a:pt x="31" y="4"/>
                    <a:pt x="28" y="3"/>
                    <a:pt x="27" y="3"/>
                  </a:cubicBezTo>
                  <a:cubicBezTo>
                    <a:pt x="26" y="3"/>
                    <a:pt x="25" y="4"/>
                    <a:pt x="25" y="4"/>
                  </a:cubicBezTo>
                  <a:cubicBezTo>
                    <a:pt x="24" y="5"/>
                    <a:pt x="23" y="5"/>
                    <a:pt x="21" y="5"/>
                  </a:cubicBezTo>
                  <a:cubicBezTo>
                    <a:pt x="19" y="5"/>
                    <a:pt x="17" y="4"/>
                    <a:pt x="15" y="3"/>
                  </a:cubicBezTo>
                  <a:cubicBezTo>
                    <a:pt x="14" y="2"/>
                    <a:pt x="12" y="2"/>
                    <a:pt x="11" y="2"/>
                  </a:cubicBezTo>
                  <a:cubicBezTo>
                    <a:pt x="11" y="2"/>
                    <a:pt x="10" y="0"/>
                    <a:pt x="9" y="0"/>
                  </a:cubicBezTo>
                  <a:cubicBezTo>
                    <a:pt x="8" y="1"/>
                    <a:pt x="10" y="0"/>
                    <a:pt x="9"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2" name="Freeform 458">
              <a:extLst>
                <a:ext uri="{FF2B5EF4-FFF2-40B4-BE49-F238E27FC236}">
                  <a16:creationId xmlns:a16="http://schemas.microsoft.com/office/drawing/2014/main" id="{4CB266EF-F04C-494A-88C4-0A121EAFDD3E}"/>
                </a:ext>
              </a:extLst>
            </p:cNvPr>
            <p:cNvSpPr>
              <a:spLocks/>
            </p:cNvSpPr>
            <p:nvPr/>
          </p:nvSpPr>
          <p:spPr bwMode="auto">
            <a:xfrm>
              <a:off x="8422356" y="4680592"/>
              <a:ext cx="36633" cy="14335"/>
            </a:xfrm>
            <a:custGeom>
              <a:avLst/>
              <a:gdLst>
                <a:gd name="T0" fmla="*/ 3 w 8"/>
                <a:gd name="T1" fmla="*/ 3 h 3"/>
                <a:gd name="T2" fmla="*/ 8 w 8"/>
                <a:gd name="T3" fmla="*/ 1 h 3"/>
                <a:gd name="T4" fmla="*/ 3 w 8"/>
                <a:gd name="T5" fmla="*/ 3 h 3"/>
                <a:gd name="T6" fmla="*/ 3 w 8"/>
                <a:gd name="T7" fmla="*/ 3 h 3"/>
              </a:gdLst>
              <a:ahLst/>
              <a:cxnLst>
                <a:cxn ang="0">
                  <a:pos x="T0" y="T1"/>
                </a:cxn>
                <a:cxn ang="0">
                  <a:pos x="T2" y="T3"/>
                </a:cxn>
                <a:cxn ang="0">
                  <a:pos x="T4" y="T5"/>
                </a:cxn>
                <a:cxn ang="0">
                  <a:pos x="T6" y="T7"/>
                </a:cxn>
              </a:cxnLst>
              <a:rect l="0" t="0" r="r" b="b"/>
              <a:pathLst>
                <a:path w="8" h="3">
                  <a:moveTo>
                    <a:pt x="3" y="3"/>
                  </a:moveTo>
                  <a:cubicBezTo>
                    <a:pt x="0" y="2"/>
                    <a:pt x="7" y="0"/>
                    <a:pt x="8" y="1"/>
                  </a:cubicBezTo>
                  <a:cubicBezTo>
                    <a:pt x="8" y="2"/>
                    <a:pt x="4" y="3"/>
                    <a:pt x="3" y="3"/>
                  </a:cubicBezTo>
                  <a:cubicBezTo>
                    <a:pt x="2" y="3"/>
                    <a:pt x="4" y="3"/>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3" name="Freeform 459">
              <a:extLst>
                <a:ext uri="{FF2B5EF4-FFF2-40B4-BE49-F238E27FC236}">
                  <a16:creationId xmlns:a16="http://schemas.microsoft.com/office/drawing/2014/main" id="{D0478728-82DB-4D94-8492-013247E06156}"/>
                </a:ext>
              </a:extLst>
            </p:cNvPr>
            <p:cNvSpPr>
              <a:spLocks/>
            </p:cNvSpPr>
            <p:nvPr/>
          </p:nvSpPr>
          <p:spPr bwMode="auto">
            <a:xfrm>
              <a:off x="8473324" y="4714040"/>
              <a:ext cx="28669" cy="19114"/>
            </a:xfrm>
            <a:custGeom>
              <a:avLst/>
              <a:gdLst>
                <a:gd name="T0" fmla="*/ 3 w 6"/>
                <a:gd name="T1" fmla="*/ 0 h 4"/>
                <a:gd name="T2" fmla="*/ 1 w 6"/>
                <a:gd name="T3" fmla="*/ 1 h 4"/>
                <a:gd name="T4" fmla="*/ 3 w 6"/>
                <a:gd name="T5" fmla="*/ 4 h 4"/>
                <a:gd name="T6" fmla="*/ 3 w 6"/>
                <a:gd name="T7" fmla="*/ 0 h 4"/>
              </a:gdLst>
              <a:ahLst/>
              <a:cxnLst>
                <a:cxn ang="0">
                  <a:pos x="T0" y="T1"/>
                </a:cxn>
                <a:cxn ang="0">
                  <a:pos x="T2" y="T3"/>
                </a:cxn>
                <a:cxn ang="0">
                  <a:pos x="T4" y="T5"/>
                </a:cxn>
                <a:cxn ang="0">
                  <a:pos x="T6" y="T7"/>
                </a:cxn>
              </a:cxnLst>
              <a:rect l="0" t="0" r="r" b="b"/>
              <a:pathLst>
                <a:path w="6" h="4">
                  <a:moveTo>
                    <a:pt x="3" y="0"/>
                  </a:moveTo>
                  <a:cubicBezTo>
                    <a:pt x="2" y="0"/>
                    <a:pt x="0" y="0"/>
                    <a:pt x="1" y="1"/>
                  </a:cubicBezTo>
                  <a:cubicBezTo>
                    <a:pt x="1" y="1"/>
                    <a:pt x="3" y="4"/>
                    <a:pt x="3" y="4"/>
                  </a:cubicBezTo>
                  <a:cubicBezTo>
                    <a:pt x="5" y="4"/>
                    <a:pt x="6" y="0"/>
                    <a:pt x="3"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4" name="Freeform 460">
              <a:extLst>
                <a:ext uri="{FF2B5EF4-FFF2-40B4-BE49-F238E27FC236}">
                  <a16:creationId xmlns:a16="http://schemas.microsoft.com/office/drawing/2014/main" id="{A79CDCBB-547C-4B18-9ADA-59619303F59B}"/>
                </a:ext>
              </a:extLst>
            </p:cNvPr>
            <p:cNvSpPr>
              <a:spLocks/>
            </p:cNvSpPr>
            <p:nvPr/>
          </p:nvSpPr>
          <p:spPr bwMode="auto">
            <a:xfrm>
              <a:off x="8501995" y="4718818"/>
              <a:ext cx="22299" cy="14335"/>
            </a:xfrm>
            <a:custGeom>
              <a:avLst/>
              <a:gdLst>
                <a:gd name="T0" fmla="*/ 4 w 5"/>
                <a:gd name="T1" fmla="*/ 1 h 3"/>
                <a:gd name="T2" fmla="*/ 2 w 5"/>
                <a:gd name="T3" fmla="*/ 0 h 3"/>
                <a:gd name="T4" fmla="*/ 1 w 5"/>
                <a:gd name="T5" fmla="*/ 2 h 3"/>
                <a:gd name="T6" fmla="*/ 2 w 5"/>
                <a:gd name="T7" fmla="*/ 2 h 3"/>
                <a:gd name="T8" fmla="*/ 4 w 5"/>
                <a:gd name="T9" fmla="*/ 1 h 3"/>
                <a:gd name="T10" fmla="*/ 4 w 5"/>
                <a:gd name="T11" fmla="*/ 1 h 3"/>
              </a:gdLst>
              <a:ahLst/>
              <a:cxnLst>
                <a:cxn ang="0">
                  <a:pos x="T0" y="T1"/>
                </a:cxn>
                <a:cxn ang="0">
                  <a:pos x="T2" y="T3"/>
                </a:cxn>
                <a:cxn ang="0">
                  <a:pos x="T4" y="T5"/>
                </a:cxn>
                <a:cxn ang="0">
                  <a:pos x="T6" y="T7"/>
                </a:cxn>
                <a:cxn ang="0">
                  <a:pos x="T8" y="T9"/>
                </a:cxn>
                <a:cxn ang="0">
                  <a:pos x="T10" y="T11"/>
                </a:cxn>
              </a:cxnLst>
              <a:rect l="0" t="0" r="r" b="b"/>
              <a:pathLst>
                <a:path w="5" h="3">
                  <a:moveTo>
                    <a:pt x="4" y="1"/>
                  </a:moveTo>
                  <a:cubicBezTo>
                    <a:pt x="4" y="1"/>
                    <a:pt x="3" y="0"/>
                    <a:pt x="2" y="0"/>
                  </a:cubicBezTo>
                  <a:cubicBezTo>
                    <a:pt x="2" y="1"/>
                    <a:pt x="0" y="2"/>
                    <a:pt x="1" y="2"/>
                  </a:cubicBezTo>
                  <a:cubicBezTo>
                    <a:pt x="1" y="2"/>
                    <a:pt x="2" y="3"/>
                    <a:pt x="2" y="2"/>
                  </a:cubicBezTo>
                  <a:cubicBezTo>
                    <a:pt x="3" y="2"/>
                    <a:pt x="5" y="2"/>
                    <a:pt x="4" y="1"/>
                  </a:cubicBezTo>
                  <a:cubicBezTo>
                    <a:pt x="4" y="1"/>
                    <a:pt x="5" y="2"/>
                    <a:pt x="4"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5" name="Freeform 461">
              <a:extLst>
                <a:ext uri="{FF2B5EF4-FFF2-40B4-BE49-F238E27FC236}">
                  <a16:creationId xmlns:a16="http://schemas.microsoft.com/office/drawing/2014/main" id="{03ADDCD6-9D67-4CFD-ADA8-55A83AE659E5}"/>
                </a:ext>
              </a:extLst>
            </p:cNvPr>
            <p:cNvSpPr>
              <a:spLocks/>
            </p:cNvSpPr>
            <p:nvPr/>
          </p:nvSpPr>
          <p:spPr bwMode="auto">
            <a:xfrm>
              <a:off x="8519515" y="4718818"/>
              <a:ext cx="33448" cy="19114"/>
            </a:xfrm>
            <a:custGeom>
              <a:avLst/>
              <a:gdLst>
                <a:gd name="T0" fmla="*/ 2 w 7"/>
                <a:gd name="T1" fmla="*/ 1 h 4"/>
                <a:gd name="T2" fmla="*/ 2 w 7"/>
                <a:gd name="T3" fmla="*/ 4 h 4"/>
                <a:gd name="T4" fmla="*/ 6 w 7"/>
                <a:gd name="T5" fmla="*/ 3 h 4"/>
                <a:gd name="T6" fmla="*/ 5 w 7"/>
                <a:gd name="T7" fmla="*/ 1 h 4"/>
                <a:gd name="T8" fmla="*/ 2 w 7"/>
                <a:gd name="T9" fmla="*/ 1 h 4"/>
              </a:gdLst>
              <a:ahLst/>
              <a:cxnLst>
                <a:cxn ang="0">
                  <a:pos x="T0" y="T1"/>
                </a:cxn>
                <a:cxn ang="0">
                  <a:pos x="T2" y="T3"/>
                </a:cxn>
                <a:cxn ang="0">
                  <a:pos x="T4" y="T5"/>
                </a:cxn>
                <a:cxn ang="0">
                  <a:pos x="T6" y="T7"/>
                </a:cxn>
                <a:cxn ang="0">
                  <a:pos x="T8" y="T9"/>
                </a:cxn>
              </a:cxnLst>
              <a:rect l="0" t="0" r="r" b="b"/>
              <a:pathLst>
                <a:path w="7" h="4">
                  <a:moveTo>
                    <a:pt x="2" y="1"/>
                  </a:moveTo>
                  <a:cubicBezTo>
                    <a:pt x="1" y="2"/>
                    <a:pt x="0" y="4"/>
                    <a:pt x="2" y="4"/>
                  </a:cubicBezTo>
                  <a:cubicBezTo>
                    <a:pt x="4" y="4"/>
                    <a:pt x="5" y="4"/>
                    <a:pt x="6" y="3"/>
                  </a:cubicBezTo>
                  <a:cubicBezTo>
                    <a:pt x="7" y="3"/>
                    <a:pt x="5" y="2"/>
                    <a:pt x="5" y="1"/>
                  </a:cubicBezTo>
                  <a:cubicBezTo>
                    <a:pt x="4" y="0"/>
                    <a:pt x="3" y="0"/>
                    <a:pt x="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6" name="Freeform 462">
              <a:extLst>
                <a:ext uri="{FF2B5EF4-FFF2-40B4-BE49-F238E27FC236}">
                  <a16:creationId xmlns:a16="http://schemas.microsoft.com/office/drawing/2014/main" id="{0E3BB131-284A-4A34-A253-BA3AFC3E5270}"/>
                </a:ext>
              </a:extLst>
            </p:cNvPr>
            <p:cNvSpPr>
              <a:spLocks/>
            </p:cNvSpPr>
            <p:nvPr/>
          </p:nvSpPr>
          <p:spPr bwMode="auto">
            <a:xfrm>
              <a:off x="8543406" y="4714040"/>
              <a:ext cx="38226" cy="23893"/>
            </a:xfrm>
            <a:custGeom>
              <a:avLst/>
              <a:gdLst>
                <a:gd name="T0" fmla="*/ 1 w 8"/>
                <a:gd name="T1" fmla="*/ 0 h 5"/>
                <a:gd name="T2" fmla="*/ 0 w 8"/>
                <a:gd name="T3" fmla="*/ 1 h 5"/>
                <a:gd name="T4" fmla="*/ 2 w 8"/>
                <a:gd name="T5" fmla="*/ 2 h 5"/>
                <a:gd name="T6" fmla="*/ 2 w 8"/>
                <a:gd name="T7" fmla="*/ 3 h 5"/>
                <a:gd name="T8" fmla="*/ 7 w 8"/>
                <a:gd name="T9" fmla="*/ 4 h 5"/>
                <a:gd name="T10" fmla="*/ 7 w 8"/>
                <a:gd name="T11" fmla="*/ 1 h 5"/>
                <a:gd name="T12" fmla="*/ 1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1" y="0"/>
                  </a:moveTo>
                  <a:cubicBezTo>
                    <a:pt x="0" y="0"/>
                    <a:pt x="0" y="0"/>
                    <a:pt x="0" y="1"/>
                  </a:cubicBezTo>
                  <a:cubicBezTo>
                    <a:pt x="0" y="1"/>
                    <a:pt x="2" y="1"/>
                    <a:pt x="2" y="2"/>
                  </a:cubicBezTo>
                  <a:cubicBezTo>
                    <a:pt x="2" y="2"/>
                    <a:pt x="2" y="3"/>
                    <a:pt x="2" y="3"/>
                  </a:cubicBezTo>
                  <a:cubicBezTo>
                    <a:pt x="2" y="4"/>
                    <a:pt x="6" y="5"/>
                    <a:pt x="7" y="4"/>
                  </a:cubicBezTo>
                  <a:cubicBezTo>
                    <a:pt x="8" y="3"/>
                    <a:pt x="8" y="2"/>
                    <a:pt x="7" y="1"/>
                  </a:cubicBezTo>
                  <a:cubicBezTo>
                    <a:pt x="5" y="1"/>
                    <a:pt x="3" y="1"/>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7" name="Freeform 463">
              <a:extLst>
                <a:ext uri="{FF2B5EF4-FFF2-40B4-BE49-F238E27FC236}">
                  <a16:creationId xmlns:a16="http://schemas.microsoft.com/office/drawing/2014/main" id="{4B50D988-F47D-4C42-A475-9B2B79A19FFB}"/>
                </a:ext>
              </a:extLst>
            </p:cNvPr>
            <p:cNvSpPr>
              <a:spLocks/>
            </p:cNvSpPr>
            <p:nvPr/>
          </p:nvSpPr>
          <p:spPr bwMode="auto">
            <a:xfrm>
              <a:off x="8594376" y="4718818"/>
              <a:ext cx="57340" cy="19114"/>
            </a:xfrm>
            <a:custGeom>
              <a:avLst/>
              <a:gdLst>
                <a:gd name="T0" fmla="*/ 2 w 12"/>
                <a:gd name="T1" fmla="*/ 0 h 4"/>
                <a:gd name="T2" fmla="*/ 0 w 12"/>
                <a:gd name="T3" fmla="*/ 2 h 4"/>
                <a:gd name="T4" fmla="*/ 12 w 12"/>
                <a:gd name="T5" fmla="*/ 2 h 4"/>
                <a:gd name="T6" fmla="*/ 9 w 12"/>
                <a:gd name="T7" fmla="*/ 2 h 4"/>
                <a:gd name="T8" fmla="*/ 2 w 12"/>
                <a:gd name="T9" fmla="*/ 0 h 4"/>
                <a:gd name="T10" fmla="*/ 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2" y="0"/>
                  </a:moveTo>
                  <a:cubicBezTo>
                    <a:pt x="2" y="0"/>
                    <a:pt x="0" y="1"/>
                    <a:pt x="0" y="2"/>
                  </a:cubicBezTo>
                  <a:cubicBezTo>
                    <a:pt x="0" y="2"/>
                    <a:pt x="11" y="4"/>
                    <a:pt x="12" y="2"/>
                  </a:cubicBezTo>
                  <a:cubicBezTo>
                    <a:pt x="12" y="1"/>
                    <a:pt x="9" y="2"/>
                    <a:pt x="9" y="2"/>
                  </a:cubicBezTo>
                  <a:cubicBezTo>
                    <a:pt x="7" y="2"/>
                    <a:pt x="4" y="1"/>
                    <a:pt x="2" y="0"/>
                  </a:cubicBezTo>
                  <a:cubicBezTo>
                    <a:pt x="2" y="0"/>
                    <a:pt x="3"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8" name="Freeform 464">
              <a:extLst>
                <a:ext uri="{FF2B5EF4-FFF2-40B4-BE49-F238E27FC236}">
                  <a16:creationId xmlns:a16="http://schemas.microsoft.com/office/drawing/2014/main" id="{CA41862F-10F1-4A5F-93D6-FE4DE385C286}"/>
                </a:ext>
              </a:extLst>
            </p:cNvPr>
            <p:cNvSpPr>
              <a:spLocks/>
            </p:cNvSpPr>
            <p:nvPr/>
          </p:nvSpPr>
          <p:spPr bwMode="auto">
            <a:xfrm>
              <a:off x="8576855" y="4745895"/>
              <a:ext cx="50968" cy="28669"/>
            </a:xfrm>
            <a:custGeom>
              <a:avLst/>
              <a:gdLst>
                <a:gd name="T0" fmla="*/ 0 w 11"/>
                <a:gd name="T1" fmla="*/ 0 h 6"/>
                <a:gd name="T2" fmla="*/ 8 w 11"/>
                <a:gd name="T3" fmla="*/ 4 h 6"/>
                <a:gd name="T4" fmla="*/ 0 w 11"/>
                <a:gd name="T5" fmla="*/ 0 h 6"/>
              </a:gdLst>
              <a:ahLst/>
              <a:cxnLst>
                <a:cxn ang="0">
                  <a:pos x="T0" y="T1"/>
                </a:cxn>
                <a:cxn ang="0">
                  <a:pos x="T2" y="T3"/>
                </a:cxn>
                <a:cxn ang="0">
                  <a:pos x="T4" y="T5"/>
                </a:cxn>
              </a:cxnLst>
              <a:rect l="0" t="0" r="r" b="b"/>
              <a:pathLst>
                <a:path w="11" h="6">
                  <a:moveTo>
                    <a:pt x="0" y="0"/>
                  </a:moveTo>
                  <a:cubicBezTo>
                    <a:pt x="1" y="0"/>
                    <a:pt x="7" y="6"/>
                    <a:pt x="8" y="4"/>
                  </a:cubicBezTo>
                  <a:cubicBezTo>
                    <a:pt x="11" y="1"/>
                    <a:pt x="1" y="0"/>
                    <a:pt x="0"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9" name="Freeform 465">
              <a:extLst>
                <a:ext uri="{FF2B5EF4-FFF2-40B4-BE49-F238E27FC236}">
                  <a16:creationId xmlns:a16="http://schemas.microsoft.com/office/drawing/2014/main" id="{0A05E506-77E1-4658-9E0B-FFBCBE68A416}"/>
                </a:ext>
              </a:extLst>
            </p:cNvPr>
            <p:cNvSpPr>
              <a:spLocks/>
            </p:cNvSpPr>
            <p:nvPr/>
          </p:nvSpPr>
          <p:spPr bwMode="auto">
            <a:xfrm>
              <a:off x="8739317" y="4596176"/>
              <a:ext cx="28669" cy="19114"/>
            </a:xfrm>
            <a:custGeom>
              <a:avLst/>
              <a:gdLst>
                <a:gd name="T0" fmla="*/ 3 w 6"/>
                <a:gd name="T1" fmla="*/ 3 h 4"/>
                <a:gd name="T2" fmla="*/ 4 w 6"/>
                <a:gd name="T3" fmla="*/ 0 h 4"/>
                <a:gd name="T4" fmla="*/ 3 w 6"/>
                <a:gd name="T5" fmla="*/ 3 h 4"/>
                <a:gd name="T6" fmla="*/ 3 w 6"/>
                <a:gd name="T7" fmla="*/ 3 h 4"/>
              </a:gdLst>
              <a:ahLst/>
              <a:cxnLst>
                <a:cxn ang="0">
                  <a:pos x="T0" y="T1"/>
                </a:cxn>
                <a:cxn ang="0">
                  <a:pos x="T2" y="T3"/>
                </a:cxn>
                <a:cxn ang="0">
                  <a:pos x="T4" y="T5"/>
                </a:cxn>
                <a:cxn ang="0">
                  <a:pos x="T6" y="T7"/>
                </a:cxn>
              </a:cxnLst>
              <a:rect l="0" t="0" r="r" b="b"/>
              <a:pathLst>
                <a:path w="6" h="4">
                  <a:moveTo>
                    <a:pt x="3" y="3"/>
                  </a:moveTo>
                  <a:cubicBezTo>
                    <a:pt x="0" y="4"/>
                    <a:pt x="1" y="0"/>
                    <a:pt x="4" y="0"/>
                  </a:cubicBezTo>
                  <a:cubicBezTo>
                    <a:pt x="6" y="0"/>
                    <a:pt x="5" y="3"/>
                    <a:pt x="3" y="3"/>
                  </a:cubicBezTo>
                  <a:cubicBezTo>
                    <a:pt x="2" y="4"/>
                    <a:pt x="5" y="3"/>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0" name="Freeform 466">
              <a:extLst>
                <a:ext uri="{FF2B5EF4-FFF2-40B4-BE49-F238E27FC236}">
                  <a16:creationId xmlns:a16="http://schemas.microsoft.com/office/drawing/2014/main" id="{615B7F19-FBEF-479A-BBB3-29B8AD0645FC}"/>
                </a:ext>
              </a:extLst>
            </p:cNvPr>
            <p:cNvSpPr>
              <a:spLocks/>
            </p:cNvSpPr>
            <p:nvPr/>
          </p:nvSpPr>
          <p:spPr bwMode="auto">
            <a:xfrm>
              <a:off x="8787101" y="4592990"/>
              <a:ext cx="70082" cy="22299"/>
            </a:xfrm>
            <a:custGeom>
              <a:avLst/>
              <a:gdLst>
                <a:gd name="T0" fmla="*/ 2 w 15"/>
                <a:gd name="T1" fmla="*/ 3 h 5"/>
                <a:gd name="T2" fmla="*/ 1 w 15"/>
                <a:gd name="T3" fmla="*/ 1 h 5"/>
                <a:gd name="T4" fmla="*/ 5 w 15"/>
                <a:gd name="T5" fmla="*/ 0 h 5"/>
                <a:gd name="T6" fmla="*/ 13 w 15"/>
                <a:gd name="T7" fmla="*/ 2 h 5"/>
                <a:gd name="T8" fmla="*/ 15 w 15"/>
                <a:gd name="T9" fmla="*/ 5 h 5"/>
                <a:gd name="T10" fmla="*/ 11 w 15"/>
                <a:gd name="T11" fmla="*/ 3 h 5"/>
                <a:gd name="T12" fmla="*/ 2 w 15"/>
                <a:gd name="T13" fmla="*/ 3 h 5"/>
                <a:gd name="T14" fmla="*/ 2 w 1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
                  <a:moveTo>
                    <a:pt x="2" y="3"/>
                  </a:moveTo>
                  <a:cubicBezTo>
                    <a:pt x="1" y="3"/>
                    <a:pt x="0" y="2"/>
                    <a:pt x="1" y="1"/>
                  </a:cubicBezTo>
                  <a:cubicBezTo>
                    <a:pt x="2" y="0"/>
                    <a:pt x="3" y="0"/>
                    <a:pt x="5" y="0"/>
                  </a:cubicBezTo>
                  <a:cubicBezTo>
                    <a:pt x="8" y="0"/>
                    <a:pt x="10" y="0"/>
                    <a:pt x="13" y="2"/>
                  </a:cubicBezTo>
                  <a:cubicBezTo>
                    <a:pt x="14" y="3"/>
                    <a:pt x="15" y="4"/>
                    <a:pt x="15" y="5"/>
                  </a:cubicBezTo>
                  <a:cubicBezTo>
                    <a:pt x="14" y="5"/>
                    <a:pt x="11" y="3"/>
                    <a:pt x="11" y="3"/>
                  </a:cubicBezTo>
                  <a:cubicBezTo>
                    <a:pt x="8" y="2"/>
                    <a:pt x="5" y="3"/>
                    <a:pt x="2" y="3"/>
                  </a:cubicBezTo>
                  <a:cubicBezTo>
                    <a:pt x="1" y="3"/>
                    <a:pt x="3" y="3"/>
                    <a:pt x="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1" name="Freeform 467">
              <a:extLst>
                <a:ext uri="{FF2B5EF4-FFF2-40B4-BE49-F238E27FC236}">
                  <a16:creationId xmlns:a16="http://schemas.microsoft.com/office/drawing/2014/main" id="{A367E080-D8B2-4C06-A51C-408DAE8E0D47}"/>
                </a:ext>
              </a:extLst>
            </p:cNvPr>
            <p:cNvSpPr>
              <a:spLocks/>
            </p:cNvSpPr>
            <p:nvPr/>
          </p:nvSpPr>
          <p:spPr bwMode="auto">
            <a:xfrm>
              <a:off x="8572076" y="4484680"/>
              <a:ext cx="149721" cy="168834"/>
            </a:xfrm>
            <a:custGeom>
              <a:avLst/>
              <a:gdLst>
                <a:gd name="T0" fmla="*/ 13 w 32"/>
                <a:gd name="T1" fmla="*/ 32 h 36"/>
                <a:gd name="T2" fmla="*/ 14 w 32"/>
                <a:gd name="T3" fmla="*/ 30 h 36"/>
                <a:gd name="T4" fmla="*/ 11 w 32"/>
                <a:gd name="T5" fmla="*/ 28 h 36"/>
                <a:gd name="T6" fmla="*/ 12 w 32"/>
                <a:gd name="T7" fmla="*/ 23 h 36"/>
                <a:gd name="T8" fmla="*/ 8 w 32"/>
                <a:gd name="T9" fmla="*/ 23 h 36"/>
                <a:gd name="T10" fmla="*/ 8 w 32"/>
                <a:gd name="T11" fmla="*/ 29 h 36"/>
                <a:gd name="T12" fmla="*/ 8 w 32"/>
                <a:gd name="T13" fmla="*/ 30 h 36"/>
                <a:gd name="T14" fmla="*/ 7 w 32"/>
                <a:gd name="T15" fmla="*/ 34 h 36"/>
                <a:gd name="T16" fmla="*/ 4 w 32"/>
                <a:gd name="T17" fmla="*/ 36 h 36"/>
                <a:gd name="T18" fmla="*/ 4 w 32"/>
                <a:gd name="T19" fmla="*/ 31 h 36"/>
                <a:gd name="T20" fmla="*/ 2 w 32"/>
                <a:gd name="T21" fmla="*/ 26 h 36"/>
                <a:gd name="T22" fmla="*/ 1 w 32"/>
                <a:gd name="T23" fmla="*/ 21 h 36"/>
                <a:gd name="T24" fmla="*/ 3 w 32"/>
                <a:gd name="T25" fmla="*/ 14 h 36"/>
                <a:gd name="T26" fmla="*/ 9 w 32"/>
                <a:gd name="T27" fmla="*/ 5 h 36"/>
                <a:gd name="T28" fmla="*/ 11 w 32"/>
                <a:gd name="T29" fmla="*/ 2 h 36"/>
                <a:gd name="T30" fmla="*/ 18 w 32"/>
                <a:gd name="T31" fmla="*/ 4 h 36"/>
                <a:gd name="T32" fmla="*/ 25 w 32"/>
                <a:gd name="T33" fmla="*/ 4 h 36"/>
                <a:gd name="T34" fmla="*/ 32 w 32"/>
                <a:gd name="T35" fmla="*/ 1 h 36"/>
                <a:gd name="T36" fmla="*/ 29 w 32"/>
                <a:gd name="T37" fmla="*/ 6 h 36"/>
                <a:gd name="T38" fmla="*/ 23 w 32"/>
                <a:gd name="T39" fmla="*/ 7 h 36"/>
                <a:gd name="T40" fmla="*/ 10 w 32"/>
                <a:gd name="T41" fmla="*/ 7 h 36"/>
                <a:gd name="T42" fmla="*/ 6 w 32"/>
                <a:gd name="T43" fmla="*/ 10 h 36"/>
                <a:gd name="T44" fmla="*/ 10 w 32"/>
                <a:gd name="T45" fmla="*/ 15 h 36"/>
                <a:gd name="T46" fmla="*/ 13 w 32"/>
                <a:gd name="T47" fmla="*/ 14 h 36"/>
                <a:gd name="T48" fmla="*/ 20 w 32"/>
                <a:gd name="T49" fmla="*/ 13 h 36"/>
                <a:gd name="T50" fmla="*/ 17 w 32"/>
                <a:gd name="T51" fmla="*/ 16 h 36"/>
                <a:gd name="T52" fmla="*/ 13 w 32"/>
                <a:gd name="T53" fmla="*/ 17 h 36"/>
                <a:gd name="T54" fmla="*/ 14 w 32"/>
                <a:gd name="T55" fmla="*/ 20 h 36"/>
                <a:gd name="T56" fmla="*/ 18 w 32"/>
                <a:gd name="T57" fmla="*/ 25 h 36"/>
                <a:gd name="T58" fmla="*/ 19 w 32"/>
                <a:gd name="T59" fmla="*/ 28 h 36"/>
                <a:gd name="T60" fmla="*/ 22 w 32"/>
                <a:gd name="T61" fmla="*/ 30 h 36"/>
                <a:gd name="T62" fmla="*/ 13 w 32"/>
                <a:gd name="T63" fmla="*/ 32 h 36"/>
                <a:gd name="T64" fmla="*/ 13 w 3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6">
                  <a:moveTo>
                    <a:pt x="13" y="32"/>
                  </a:moveTo>
                  <a:cubicBezTo>
                    <a:pt x="13" y="31"/>
                    <a:pt x="14" y="31"/>
                    <a:pt x="14" y="30"/>
                  </a:cubicBezTo>
                  <a:cubicBezTo>
                    <a:pt x="14" y="29"/>
                    <a:pt x="12" y="28"/>
                    <a:pt x="11" y="28"/>
                  </a:cubicBezTo>
                  <a:cubicBezTo>
                    <a:pt x="10" y="26"/>
                    <a:pt x="12" y="25"/>
                    <a:pt x="12" y="23"/>
                  </a:cubicBezTo>
                  <a:cubicBezTo>
                    <a:pt x="12" y="22"/>
                    <a:pt x="8" y="22"/>
                    <a:pt x="8" y="23"/>
                  </a:cubicBezTo>
                  <a:cubicBezTo>
                    <a:pt x="7" y="25"/>
                    <a:pt x="8" y="27"/>
                    <a:pt x="8" y="29"/>
                  </a:cubicBezTo>
                  <a:cubicBezTo>
                    <a:pt x="7" y="29"/>
                    <a:pt x="8" y="30"/>
                    <a:pt x="8" y="30"/>
                  </a:cubicBezTo>
                  <a:cubicBezTo>
                    <a:pt x="8" y="32"/>
                    <a:pt x="7" y="33"/>
                    <a:pt x="7" y="34"/>
                  </a:cubicBezTo>
                  <a:cubicBezTo>
                    <a:pt x="6" y="36"/>
                    <a:pt x="7" y="36"/>
                    <a:pt x="4" y="36"/>
                  </a:cubicBezTo>
                  <a:cubicBezTo>
                    <a:pt x="1" y="36"/>
                    <a:pt x="4" y="32"/>
                    <a:pt x="4" y="31"/>
                  </a:cubicBezTo>
                  <a:cubicBezTo>
                    <a:pt x="5" y="30"/>
                    <a:pt x="4" y="27"/>
                    <a:pt x="2" y="26"/>
                  </a:cubicBezTo>
                  <a:cubicBezTo>
                    <a:pt x="0" y="25"/>
                    <a:pt x="0" y="23"/>
                    <a:pt x="1" y="21"/>
                  </a:cubicBezTo>
                  <a:cubicBezTo>
                    <a:pt x="2" y="19"/>
                    <a:pt x="2" y="16"/>
                    <a:pt x="3" y="14"/>
                  </a:cubicBezTo>
                  <a:cubicBezTo>
                    <a:pt x="5" y="11"/>
                    <a:pt x="4" y="5"/>
                    <a:pt x="9" y="5"/>
                  </a:cubicBezTo>
                  <a:cubicBezTo>
                    <a:pt x="10" y="5"/>
                    <a:pt x="9" y="2"/>
                    <a:pt x="11" y="2"/>
                  </a:cubicBezTo>
                  <a:cubicBezTo>
                    <a:pt x="14" y="3"/>
                    <a:pt x="16" y="4"/>
                    <a:pt x="18" y="4"/>
                  </a:cubicBezTo>
                  <a:cubicBezTo>
                    <a:pt x="20" y="4"/>
                    <a:pt x="23" y="5"/>
                    <a:pt x="25" y="4"/>
                  </a:cubicBezTo>
                  <a:cubicBezTo>
                    <a:pt x="26" y="4"/>
                    <a:pt x="32" y="0"/>
                    <a:pt x="32" y="1"/>
                  </a:cubicBezTo>
                  <a:cubicBezTo>
                    <a:pt x="32" y="2"/>
                    <a:pt x="29" y="5"/>
                    <a:pt x="29" y="6"/>
                  </a:cubicBezTo>
                  <a:cubicBezTo>
                    <a:pt x="27" y="7"/>
                    <a:pt x="25" y="7"/>
                    <a:pt x="23" y="7"/>
                  </a:cubicBezTo>
                  <a:cubicBezTo>
                    <a:pt x="18" y="6"/>
                    <a:pt x="14" y="7"/>
                    <a:pt x="10" y="7"/>
                  </a:cubicBezTo>
                  <a:cubicBezTo>
                    <a:pt x="7" y="6"/>
                    <a:pt x="6" y="7"/>
                    <a:pt x="6" y="10"/>
                  </a:cubicBezTo>
                  <a:cubicBezTo>
                    <a:pt x="6" y="13"/>
                    <a:pt x="9" y="13"/>
                    <a:pt x="10" y="15"/>
                  </a:cubicBezTo>
                  <a:cubicBezTo>
                    <a:pt x="11" y="17"/>
                    <a:pt x="12" y="15"/>
                    <a:pt x="13" y="14"/>
                  </a:cubicBezTo>
                  <a:cubicBezTo>
                    <a:pt x="13" y="13"/>
                    <a:pt x="20" y="12"/>
                    <a:pt x="20" y="13"/>
                  </a:cubicBezTo>
                  <a:cubicBezTo>
                    <a:pt x="21" y="13"/>
                    <a:pt x="18" y="16"/>
                    <a:pt x="17" y="16"/>
                  </a:cubicBezTo>
                  <a:cubicBezTo>
                    <a:pt x="15" y="18"/>
                    <a:pt x="15" y="18"/>
                    <a:pt x="13" y="17"/>
                  </a:cubicBezTo>
                  <a:cubicBezTo>
                    <a:pt x="13" y="17"/>
                    <a:pt x="14" y="20"/>
                    <a:pt x="14" y="20"/>
                  </a:cubicBezTo>
                  <a:cubicBezTo>
                    <a:pt x="15" y="21"/>
                    <a:pt x="18" y="23"/>
                    <a:pt x="18" y="25"/>
                  </a:cubicBezTo>
                  <a:cubicBezTo>
                    <a:pt x="18" y="26"/>
                    <a:pt x="18" y="27"/>
                    <a:pt x="19" y="28"/>
                  </a:cubicBezTo>
                  <a:cubicBezTo>
                    <a:pt x="19" y="28"/>
                    <a:pt x="21" y="30"/>
                    <a:pt x="22" y="30"/>
                  </a:cubicBezTo>
                  <a:cubicBezTo>
                    <a:pt x="20" y="31"/>
                    <a:pt x="15" y="33"/>
                    <a:pt x="13" y="32"/>
                  </a:cubicBezTo>
                  <a:cubicBezTo>
                    <a:pt x="13" y="31"/>
                    <a:pt x="14" y="33"/>
                    <a:pt x="13" y="3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2" name="Freeform 468">
              <a:extLst>
                <a:ext uri="{FF2B5EF4-FFF2-40B4-BE49-F238E27FC236}">
                  <a16:creationId xmlns:a16="http://schemas.microsoft.com/office/drawing/2014/main" id="{FF35187D-D724-4A09-8705-3AEDA3909DD1}"/>
                </a:ext>
              </a:extLst>
            </p:cNvPr>
            <p:cNvSpPr>
              <a:spLocks/>
            </p:cNvSpPr>
            <p:nvPr/>
          </p:nvSpPr>
          <p:spPr bwMode="auto">
            <a:xfrm>
              <a:off x="8772766" y="4475124"/>
              <a:ext cx="36633" cy="70082"/>
            </a:xfrm>
            <a:custGeom>
              <a:avLst/>
              <a:gdLst>
                <a:gd name="T0" fmla="*/ 3 w 8"/>
                <a:gd name="T1" fmla="*/ 2 h 15"/>
                <a:gd name="T2" fmla="*/ 3 w 8"/>
                <a:gd name="T3" fmla="*/ 0 h 15"/>
                <a:gd name="T4" fmla="*/ 0 w 8"/>
                <a:gd name="T5" fmla="*/ 4 h 15"/>
                <a:gd name="T6" fmla="*/ 1 w 8"/>
                <a:gd name="T7" fmla="*/ 8 h 15"/>
                <a:gd name="T8" fmla="*/ 2 w 8"/>
                <a:gd name="T9" fmla="*/ 12 h 15"/>
                <a:gd name="T10" fmla="*/ 5 w 8"/>
                <a:gd name="T11" fmla="*/ 15 h 15"/>
                <a:gd name="T12" fmla="*/ 4 w 8"/>
                <a:gd name="T13" fmla="*/ 13 h 15"/>
                <a:gd name="T14" fmla="*/ 3 w 8"/>
                <a:gd name="T15" fmla="*/ 9 h 15"/>
                <a:gd name="T16" fmla="*/ 7 w 8"/>
                <a:gd name="T17" fmla="*/ 9 h 15"/>
                <a:gd name="T18" fmla="*/ 5 w 8"/>
                <a:gd name="T19" fmla="*/ 7 h 15"/>
                <a:gd name="T20" fmla="*/ 6 w 8"/>
                <a:gd name="T21" fmla="*/ 5 h 15"/>
                <a:gd name="T22" fmla="*/ 2 w 8"/>
                <a:gd name="T23" fmla="*/ 6 h 15"/>
                <a:gd name="T24" fmla="*/ 3 w 8"/>
                <a:gd name="T25" fmla="*/ 2 h 15"/>
                <a:gd name="T26" fmla="*/ 3 w 8"/>
                <a:gd name="T2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5">
                  <a:moveTo>
                    <a:pt x="3" y="2"/>
                  </a:moveTo>
                  <a:cubicBezTo>
                    <a:pt x="3" y="1"/>
                    <a:pt x="3" y="1"/>
                    <a:pt x="3" y="0"/>
                  </a:cubicBezTo>
                  <a:cubicBezTo>
                    <a:pt x="2" y="0"/>
                    <a:pt x="0" y="3"/>
                    <a:pt x="0" y="4"/>
                  </a:cubicBezTo>
                  <a:cubicBezTo>
                    <a:pt x="0" y="5"/>
                    <a:pt x="1" y="6"/>
                    <a:pt x="1" y="8"/>
                  </a:cubicBezTo>
                  <a:cubicBezTo>
                    <a:pt x="1" y="9"/>
                    <a:pt x="1" y="11"/>
                    <a:pt x="2" y="12"/>
                  </a:cubicBezTo>
                  <a:cubicBezTo>
                    <a:pt x="2" y="12"/>
                    <a:pt x="5" y="15"/>
                    <a:pt x="5" y="15"/>
                  </a:cubicBezTo>
                  <a:cubicBezTo>
                    <a:pt x="5" y="15"/>
                    <a:pt x="4" y="13"/>
                    <a:pt x="4" y="13"/>
                  </a:cubicBezTo>
                  <a:cubicBezTo>
                    <a:pt x="3" y="12"/>
                    <a:pt x="3" y="10"/>
                    <a:pt x="3" y="9"/>
                  </a:cubicBezTo>
                  <a:cubicBezTo>
                    <a:pt x="3" y="8"/>
                    <a:pt x="7" y="9"/>
                    <a:pt x="7" y="9"/>
                  </a:cubicBezTo>
                  <a:cubicBezTo>
                    <a:pt x="8" y="9"/>
                    <a:pt x="6" y="8"/>
                    <a:pt x="5" y="7"/>
                  </a:cubicBezTo>
                  <a:cubicBezTo>
                    <a:pt x="5" y="7"/>
                    <a:pt x="6" y="6"/>
                    <a:pt x="6" y="5"/>
                  </a:cubicBezTo>
                  <a:cubicBezTo>
                    <a:pt x="7" y="1"/>
                    <a:pt x="3" y="6"/>
                    <a:pt x="2" y="6"/>
                  </a:cubicBezTo>
                  <a:cubicBezTo>
                    <a:pt x="2" y="6"/>
                    <a:pt x="4" y="3"/>
                    <a:pt x="3" y="2"/>
                  </a:cubicBezTo>
                  <a:cubicBezTo>
                    <a:pt x="3" y="1"/>
                    <a:pt x="4" y="3"/>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3" name="Freeform 469">
              <a:extLst>
                <a:ext uri="{FF2B5EF4-FFF2-40B4-BE49-F238E27FC236}">
                  <a16:creationId xmlns:a16="http://schemas.microsoft.com/office/drawing/2014/main" id="{E3B7AE18-4978-43B8-85D8-3DACEBCE2000}"/>
                </a:ext>
              </a:extLst>
            </p:cNvPr>
            <p:cNvSpPr>
              <a:spLocks/>
            </p:cNvSpPr>
            <p:nvPr/>
          </p:nvSpPr>
          <p:spPr bwMode="auto">
            <a:xfrm>
              <a:off x="8791880" y="4465568"/>
              <a:ext cx="12742" cy="9557"/>
            </a:xfrm>
            <a:custGeom>
              <a:avLst/>
              <a:gdLst>
                <a:gd name="T0" fmla="*/ 1 w 3"/>
                <a:gd name="T1" fmla="*/ 2 h 2"/>
                <a:gd name="T2" fmla="*/ 2 w 3"/>
                <a:gd name="T3" fmla="*/ 0 h 2"/>
                <a:gd name="T4" fmla="*/ 1 w 3"/>
                <a:gd name="T5" fmla="*/ 2 h 2"/>
              </a:gdLst>
              <a:ahLst/>
              <a:cxnLst>
                <a:cxn ang="0">
                  <a:pos x="T0" y="T1"/>
                </a:cxn>
                <a:cxn ang="0">
                  <a:pos x="T2" y="T3"/>
                </a:cxn>
                <a:cxn ang="0">
                  <a:pos x="T4" y="T5"/>
                </a:cxn>
              </a:cxnLst>
              <a:rect l="0" t="0" r="r" b="b"/>
              <a:pathLst>
                <a:path w="3" h="2">
                  <a:moveTo>
                    <a:pt x="1" y="2"/>
                  </a:moveTo>
                  <a:cubicBezTo>
                    <a:pt x="0" y="2"/>
                    <a:pt x="1" y="0"/>
                    <a:pt x="2" y="0"/>
                  </a:cubicBezTo>
                  <a:cubicBezTo>
                    <a:pt x="3" y="0"/>
                    <a:pt x="2" y="2"/>
                    <a:pt x="1"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4" name="Freeform 470">
              <a:extLst>
                <a:ext uri="{FF2B5EF4-FFF2-40B4-BE49-F238E27FC236}">
                  <a16:creationId xmlns:a16="http://schemas.microsoft.com/office/drawing/2014/main" id="{9FBE8EDA-9D2F-4B73-B4B7-4121C2472135}"/>
                </a:ext>
              </a:extLst>
            </p:cNvPr>
            <p:cNvSpPr>
              <a:spLocks/>
            </p:cNvSpPr>
            <p:nvPr/>
          </p:nvSpPr>
          <p:spPr bwMode="auto">
            <a:xfrm>
              <a:off x="8842849" y="4526093"/>
              <a:ext cx="22299" cy="9557"/>
            </a:xfrm>
            <a:custGeom>
              <a:avLst/>
              <a:gdLst>
                <a:gd name="T0" fmla="*/ 5 w 5"/>
                <a:gd name="T1" fmla="*/ 1 h 2"/>
                <a:gd name="T2" fmla="*/ 0 w 5"/>
                <a:gd name="T3" fmla="*/ 1 h 2"/>
                <a:gd name="T4" fmla="*/ 5 w 5"/>
                <a:gd name="T5" fmla="*/ 1 h 2"/>
              </a:gdLst>
              <a:ahLst/>
              <a:cxnLst>
                <a:cxn ang="0">
                  <a:pos x="T0" y="T1"/>
                </a:cxn>
                <a:cxn ang="0">
                  <a:pos x="T2" y="T3"/>
                </a:cxn>
                <a:cxn ang="0">
                  <a:pos x="T4" y="T5"/>
                </a:cxn>
              </a:cxnLst>
              <a:rect l="0" t="0" r="r" b="b"/>
              <a:pathLst>
                <a:path w="5" h="2">
                  <a:moveTo>
                    <a:pt x="5" y="1"/>
                  </a:moveTo>
                  <a:cubicBezTo>
                    <a:pt x="5" y="0"/>
                    <a:pt x="0" y="0"/>
                    <a:pt x="0" y="1"/>
                  </a:cubicBezTo>
                  <a:cubicBezTo>
                    <a:pt x="0" y="1"/>
                    <a:pt x="5" y="2"/>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5" name="Freeform 471">
              <a:extLst>
                <a:ext uri="{FF2B5EF4-FFF2-40B4-BE49-F238E27FC236}">
                  <a16:creationId xmlns:a16="http://schemas.microsoft.com/office/drawing/2014/main" id="{5C4AE366-1CA3-4BAC-88F2-B199CBBAB488}"/>
                </a:ext>
              </a:extLst>
            </p:cNvPr>
            <p:cNvSpPr>
              <a:spLocks/>
            </p:cNvSpPr>
            <p:nvPr/>
          </p:nvSpPr>
          <p:spPr bwMode="auto">
            <a:xfrm>
              <a:off x="8847628" y="4530871"/>
              <a:ext cx="87603" cy="52562"/>
            </a:xfrm>
            <a:custGeom>
              <a:avLst/>
              <a:gdLst>
                <a:gd name="T0" fmla="*/ 10 w 19"/>
                <a:gd name="T1" fmla="*/ 1 h 11"/>
                <a:gd name="T2" fmla="*/ 4 w 19"/>
                <a:gd name="T3" fmla="*/ 3 h 11"/>
                <a:gd name="T4" fmla="*/ 3 w 19"/>
                <a:gd name="T5" fmla="*/ 4 h 11"/>
                <a:gd name="T6" fmla="*/ 1 w 19"/>
                <a:gd name="T7" fmla="*/ 3 h 11"/>
                <a:gd name="T8" fmla="*/ 3 w 19"/>
                <a:gd name="T9" fmla="*/ 6 h 11"/>
                <a:gd name="T10" fmla="*/ 6 w 19"/>
                <a:gd name="T11" fmla="*/ 7 h 11"/>
                <a:gd name="T12" fmla="*/ 9 w 19"/>
                <a:gd name="T13" fmla="*/ 10 h 11"/>
                <a:gd name="T14" fmla="*/ 14 w 19"/>
                <a:gd name="T15" fmla="*/ 10 h 11"/>
                <a:gd name="T16" fmla="*/ 18 w 19"/>
                <a:gd name="T17" fmla="*/ 5 h 11"/>
                <a:gd name="T18" fmla="*/ 15 w 19"/>
                <a:gd name="T19" fmla="*/ 2 h 11"/>
                <a:gd name="T20" fmla="*/ 10 w 19"/>
                <a:gd name="T21" fmla="*/ 1 h 11"/>
                <a:gd name="T22" fmla="*/ 10 w 19"/>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
                  </a:moveTo>
                  <a:cubicBezTo>
                    <a:pt x="9" y="0"/>
                    <a:pt x="5" y="2"/>
                    <a:pt x="4" y="3"/>
                  </a:cubicBezTo>
                  <a:cubicBezTo>
                    <a:pt x="3" y="3"/>
                    <a:pt x="4" y="3"/>
                    <a:pt x="3" y="4"/>
                  </a:cubicBezTo>
                  <a:cubicBezTo>
                    <a:pt x="3" y="5"/>
                    <a:pt x="2" y="3"/>
                    <a:pt x="1" y="3"/>
                  </a:cubicBezTo>
                  <a:cubicBezTo>
                    <a:pt x="0" y="3"/>
                    <a:pt x="2" y="6"/>
                    <a:pt x="3" y="6"/>
                  </a:cubicBezTo>
                  <a:cubicBezTo>
                    <a:pt x="3" y="7"/>
                    <a:pt x="5" y="7"/>
                    <a:pt x="6" y="7"/>
                  </a:cubicBezTo>
                  <a:cubicBezTo>
                    <a:pt x="8" y="7"/>
                    <a:pt x="8" y="9"/>
                    <a:pt x="9" y="10"/>
                  </a:cubicBezTo>
                  <a:cubicBezTo>
                    <a:pt x="10" y="11"/>
                    <a:pt x="13" y="10"/>
                    <a:pt x="14" y="10"/>
                  </a:cubicBezTo>
                  <a:cubicBezTo>
                    <a:pt x="18" y="10"/>
                    <a:pt x="19" y="8"/>
                    <a:pt x="18" y="5"/>
                  </a:cubicBezTo>
                  <a:cubicBezTo>
                    <a:pt x="18" y="3"/>
                    <a:pt x="17" y="2"/>
                    <a:pt x="15" y="2"/>
                  </a:cubicBezTo>
                  <a:cubicBezTo>
                    <a:pt x="14" y="2"/>
                    <a:pt x="12" y="1"/>
                    <a:pt x="10" y="1"/>
                  </a:cubicBezTo>
                  <a:cubicBezTo>
                    <a:pt x="10" y="1"/>
                    <a:pt x="11" y="1"/>
                    <a:pt x="10"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6" name="Freeform 472">
              <a:extLst>
                <a:ext uri="{FF2B5EF4-FFF2-40B4-BE49-F238E27FC236}">
                  <a16:creationId xmlns:a16="http://schemas.microsoft.com/office/drawing/2014/main" id="{30A68C7D-5615-4B56-9C7D-F8CF01238CE6}"/>
                </a:ext>
              </a:extLst>
            </p:cNvPr>
            <p:cNvSpPr>
              <a:spLocks/>
            </p:cNvSpPr>
            <p:nvPr/>
          </p:nvSpPr>
          <p:spPr bwMode="auto">
            <a:xfrm>
              <a:off x="9263341" y="4620067"/>
              <a:ext cx="97159" cy="55747"/>
            </a:xfrm>
            <a:custGeom>
              <a:avLst/>
              <a:gdLst>
                <a:gd name="T0" fmla="*/ 0 w 21"/>
                <a:gd name="T1" fmla="*/ 8 h 12"/>
                <a:gd name="T2" fmla="*/ 6 w 21"/>
                <a:gd name="T3" fmla="*/ 8 h 12"/>
                <a:gd name="T4" fmla="*/ 9 w 21"/>
                <a:gd name="T5" fmla="*/ 7 h 12"/>
                <a:gd name="T6" fmla="*/ 13 w 21"/>
                <a:gd name="T7" fmla="*/ 7 h 12"/>
                <a:gd name="T8" fmla="*/ 14 w 21"/>
                <a:gd name="T9" fmla="*/ 5 h 12"/>
                <a:gd name="T10" fmla="*/ 17 w 21"/>
                <a:gd name="T11" fmla="*/ 3 h 12"/>
                <a:gd name="T12" fmla="*/ 20 w 21"/>
                <a:gd name="T13" fmla="*/ 4 h 12"/>
                <a:gd name="T14" fmla="*/ 18 w 21"/>
                <a:gd name="T15" fmla="*/ 7 h 12"/>
                <a:gd name="T16" fmla="*/ 11 w 21"/>
                <a:gd name="T17" fmla="*/ 11 h 12"/>
                <a:gd name="T18" fmla="*/ 0 w 21"/>
                <a:gd name="T19" fmla="*/ 8 h 12"/>
                <a:gd name="T20" fmla="*/ 0 w 21"/>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2">
                  <a:moveTo>
                    <a:pt x="0" y="8"/>
                  </a:moveTo>
                  <a:cubicBezTo>
                    <a:pt x="1" y="7"/>
                    <a:pt x="5" y="8"/>
                    <a:pt x="6" y="8"/>
                  </a:cubicBezTo>
                  <a:cubicBezTo>
                    <a:pt x="7" y="8"/>
                    <a:pt x="8" y="6"/>
                    <a:pt x="9" y="7"/>
                  </a:cubicBezTo>
                  <a:cubicBezTo>
                    <a:pt x="10" y="8"/>
                    <a:pt x="12" y="8"/>
                    <a:pt x="13" y="7"/>
                  </a:cubicBezTo>
                  <a:cubicBezTo>
                    <a:pt x="13" y="6"/>
                    <a:pt x="14" y="5"/>
                    <a:pt x="14" y="5"/>
                  </a:cubicBezTo>
                  <a:cubicBezTo>
                    <a:pt x="15" y="5"/>
                    <a:pt x="17" y="5"/>
                    <a:pt x="17" y="3"/>
                  </a:cubicBezTo>
                  <a:cubicBezTo>
                    <a:pt x="17" y="0"/>
                    <a:pt x="21" y="2"/>
                    <a:pt x="20" y="4"/>
                  </a:cubicBezTo>
                  <a:cubicBezTo>
                    <a:pt x="19" y="5"/>
                    <a:pt x="18" y="7"/>
                    <a:pt x="18" y="7"/>
                  </a:cubicBezTo>
                  <a:cubicBezTo>
                    <a:pt x="15" y="8"/>
                    <a:pt x="14" y="10"/>
                    <a:pt x="11" y="11"/>
                  </a:cubicBezTo>
                  <a:cubicBezTo>
                    <a:pt x="9" y="12"/>
                    <a:pt x="0" y="11"/>
                    <a:pt x="0" y="8"/>
                  </a:cubicBezTo>
                  <a:cubicBezTo>
                    <a:pt x="0" y="7"/>
                    <a:pt x="0" y="10"/>
                    <a:pt x="0"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7" name="Freeform 473">
              <a:extLst>
                <a:ext uri="{FF2B5EF4-FFF2-40B4-BE49-F238E27FC236}">
                  <a16:creationId xmlns:a16="http://schemas.microsoft.com/office/drawing/2014/main" id="{8650CCD5-CB57-4A3D-AA13-7466D79306C8}"/>
                </a:ext>
              </a:extLst>
            </p:cNvPr>
            <p:cNvSpPr>
              <a:spLocks/>
            </p:cNvSpPr>
            <p:nvPr/>
          </p:nvSpPr>
          <p:spPr bwMode="auto">
            <a:xfrm>
              <a:off x="9403505" y="4648736"/>
              <a:ext cx="41412" cy="50968"/>
            </a:xfrm>
            <a:custGeom>
              <a:avLst/>
              <a:gdLst>
                <a:gd name="T0" fmla="*/ 1 w 9"/>
                <a:gd name="T1" fmla="*/ 0 h 11"/>
                <a:gd name="T2" fmla="*/ 8 w 9"/>
                <a:gd name="T3" fmla="*/ 8 h 11"/>
                <a:gd name="T4" fmla="*/ 5 w 9"/>
                <a:gd name="T5" fmla="*/ 4 h 11"/>
                <a:gd name="T6" fmla="*/ 1 w 9"/>
                <a:gd name="T7" fmla="*/ 0 h 11"/>
                <a:gd name="T8" fmla="*/ 1 w 9"/>
                <a:gd name="T9" fmla="*/ 0 h 11"/>
              </a:gdLst>
              <a:ahLst/>
              <a:cxnLst>
                <a:cxn ang="0">
                  <a:pos x="T0" y="T1"/>
                </a:cxn>
                <a:cxn ang="0">
                  <a:pos x="T2" y="T3"/>
                </a:cxn>
                <a:cxn ang="0">
                  <a:pos x="T4" y="T5"/>
                </a:cxn>
                <a:cxn ang="0">
                  <a:pos x="T6" y="T7"/>
                </a:cxn>
                <a:cxn ang="0">
                  <a:pos x="T8" y="T9"/>
                </a:cxn>
              </a:cxnLst>
              <a:rect l="0" t="0" r="r" b="b"/>
              <a:pathLst>
                <a:path w="9" h="11">
                  <a:moveTo>
                    <a:pt x="1" y="0"/>
                  </a:moveTo>
                  <a:cubicBezTo>
                    <a:pt x="0" y="1"/>
                    <a:pt x="5" y="11"/>
                    <a:pt x="8" y="8"/>
                  </a:cubicBezTo>
                  <a:cubicBezTo>
                    <a:pt x="9" y="6"/>
                    <a:pt x="6" y="4"/>
                    <a:pt x="5" y="4"/>
                  </a:cubicBezTo>
                  <a:cubicBezTo>
                    <a:pt x="4" y="3"/>
                    <a:pt x="1" y="0"/>
                    <a:pt x="1" y="0"/>
                  </a:cubicBezTo>
                  <a:cubicBezTo>
                    <a:pt x="0" y="1"/>
                    <a:pt x="2"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8" name="Freeform 474">
              <a:extLst>
                <a:ext uri="{FF2B5EF4-FFF2-40B4-BE49-F238E27FC236}">
                  <a16:creationId xmlns:a16="http://schemas.microsoft.com/office/drawing/2014/main" id="{47A4D29F-6BA2-43A0-9DEF-16BE5E928980}"/>
                </a:ext>
              </a:extLst>
            </p:cNvPr>
            <p:cNvSpPr>
              <a:spLocks/>
            </p:cNvSpPr>
            <p:nvPr/>
          </p:nvSpPr>
          <p:spPr bwMode="auto">
            <a:xfrm>
              <a:off x="9524555" y="4742711"/>
              <a:ext cx="27077" cy="27077"/>
            </a:xfrm>
            <a:custGeom>
              <a:avLst/>
              <a:gdLst>
                <a:gd name="T0" fmla="*/ 6 w 6"/>
                <a:gd name="T1" fmla="*/ 4 h 6"/>
                <a:gd name="T2" fmla="*/ 1 w 6"/>
                <a:gd name="T3" fmla="*/ 2 h 6"/>
                <a:gd name="T4" fmla="*/ 6 w 6"/>
                <a:gd name="T5" fmla="*/ 4 h 6"/>
                <a:gd name="T6" fmla="*/ 6 w 6"/>
                <a:gd name="T7" fmla="*/ 4 h 6"/>
              </a:gdLst>
              <a:ahLst/>
              <a:cxnLst>
                <a:cxn ang="0">
                  <a:pos x="T0" y="T1"/>
                </a:cxn>
                <a:cxn ang="0">
                  <a:pos x="T2" y="T3"/>
                </a:cxn>
                <a:cxn ang="0">
                  <a:pos x="T4" y="T5"/>
                </a:cxn>
                <a:cxn ang="0">
                  <a:pos x="T6" y="T7"/>
                </a:cxn>
              </a:cxnLst>
              <a:rect l="0" t="0" r="r" b="b"/>
              <a:pathLst>
                <a:path w="6" h="6">
                  <a:moveTo>
                    <a:pt x="6" y="4"/>
                  </a:moveTo>
                  <a:cubicBezTo>
                    <a:pt x="6" y="2"/>
                    <a:pt x="0" y="0"/>
                    <a:pt x="1" y="2"/>
                  </a:cubicBezTo>
                  <a:cubicBezTo>
                    <a:pt x="1" y="3"/>
                    <a:pt x="6" y="5"/>
                    <a:pt x="6" y="4"/>
                  </a:cubicBezTo>
                  <a:cubicBezTo>
                    <a:pt x="6" y="3"/>
                    <a:pt x="6" y="6"/>
                    <a:pt x="6"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9" name="Freeform 475">
              <a:extLst>
                <a:ext uri="{FF2B5EF4-FFF2-40B4-BE49-F238E27FC236}">
                  <a16:creationId xmlns:a16="http://schemas.microsoft.com/office/drawing/2014/main" id="{391183D2-64C3-4BED-A3F0-FCB309C3FDD4}"/>
                </a:ext>
              </a:extLst>
            </p:cNvPr>
            <p:cNvSpPr>
              <a:spLocks/>
            </p:cNvSpPr>
            <p:nvPr/>
          </p:nvSpPr>
          <p:spPr bwMode="auto">
            <a:xfrm>
              <a:off x="9495885" y="4699705"/>
              <a:ext cx="43005" cy="28669"/>
            </a:xfrm>
            <a:custGeom>
              <a:avLst/>
              <a:gdLst>
                <a:gd name="T0" fmla="*/ 8 w 9"/>
                <a:gd name="T1" fmla="*/ 6 h 6"/>
                <a:gd name="T2" fmla="*/ 0 w 9"/>
                <a:gd name="T3" fmla="*/ 1 h 6"/>
                <a:gd name="T4" fmla="*/ 3 w 9"/>
                <a:gd name="T5" fmla="*/ 4 h 6"/>
                <a:gd name="T6" fmla="*/ 8 w 9"/>
                <a:gd name="T7" fmla="*/ 6 h 6"/>
                <a:gd name="T8" fmla="*/ 8 w 9"/>
                <a:gd name="T9" fmla="*/ 6 h 6"/>
              </a:gdLst>
              <a:ahLst/>
              <a:cxnLst>
                <a:cxn ang="0">
                  <a:pos x="T0" y="T1"/>
                </a:cxn>
                <a:cxn ang="0">
                  <a:pos x="T2" y="T3"/>
                </a:cxn>
                <a:cxn ang="0">
                  <a:pos x="T4" y="T5"/>
                </a:cxn>
                <a:cxn ang="0">
                  <a:pos x="T6" y="T7"/>
                </a:cxn>
                <a:cxn ang="0">
                  <a:pos x="T8" y="T9"/>
                </a:cxn>
              </a:cxnLst>
              <a:rect l="0" t="0" r="r" b="b"/>
              <a:pathLst>
                <a:path w="9" h="6">
                  <a:moveTo>
                    <a:pt x="8" y="6"/>
                  </a:moveTo>
                  <a:cubicBezTo>
                    <a:pt x="6" y="5"/>
                    <a:pt x="3" y="0"/>
                    <a:pt x="0" y="1"/>
                  </a:cubicBezTo>
                  <a:cubicBezTo>
                    <a:pt x="0" y="2"/>
                    <a:pt x="3" y="3"/>
                    <a:pt x="3" y="4"/>
                  </a:cubicBezTo>
                  <a:cubicBezTo>
                    <a:pt x="5" y="4"/>
                    <a:pt x="6" y="5"/>
                    <a:pt x="8" y="6"/>
                  </a:cubicBezTo>
                  <a:cubicBezTo>
                    <a:pt x="9" y="6"/>
                    <a:pt x="6" y="5"/>
                    <a:pt x="8"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0" name="Freeform 476">
              <a:extLst>
                <a:ext uri="{FF2B5EF4-FFF2-40B4-BE49-F238E27FC236}">
                  <a16:creationId xmlns:a16="http://schemas.microsoft.com/office/drawing/2014/main" id="{63C74E7A-30E0-4789-B977-D31E9A8F3F32}"/>
                </a:ext>
              </a:extLst>
            </p:cNvPr>
            <p:cNvSpPr>
              <a:spLocks/>
            </p:cNvSpPr>
            <p:nvPr/>
          </p:nvSpPr>
          <p:spPr bwMode="auto">
            <a:xfrm>
              <a:off x="9454473" y="4680592"/>
              <a:ext cx="19114" cy="23893"/>
            </a:xfrm>
            <a:custGeom>
              <a:avLst/>
              <a:gdLst>
                <a:gd name="T0" fmla="*/ 4 w 4"/>
                <a:gd name="T1" fmla="*/ 4 h 5"/>
                <a:gd name="T2" fmla="*/ 0 w 4"/>
                <a:gd name="T3" fmla="*/ 0 h 5"/>
                <a:gd name="T4" fmla="*/ 4 w 4"/>
                <a:gd name="T5" fmla="*/ 4 h 5"/>
              </a:gdLst>
              <a:ahLst/>
              <a:cxnLst>
                <a:cxn ang="0">
                  <a:pos x="T0" y="T1"/>
                </a:cxn>
                <a:cxn ang="0">
                  <a:pos x="T2" y="T3"/>
                </a:cxn>
                <a:cxn ang="0">
                  <a:pos x="T4" y="T5"/>
                </a:cxn>
              </a:cxnLst>
              <a:rect l="0" t="0" r="r" b="b"/>
              <a:pathLst>
                <a:path w="4" h="5">
                  <a:moveTo>
                    <a:pt x="4" y="4"/>
                  </a:moveTo>
                  <a:cubicBezTo>
                    <a:pt x="4" y="2"/>
                    <a:pt x="0" y="0"/>
                    <a:pt x="0" y="0"/>
                  </a:cubicBezTo>
                  <a:cubicBezTo>
                    <a:pt x="0" y="1"/>
                    <a:pt x="4" y="5"/>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1" name="Freeform 477">
              <a:extLst>
                <a:ext uri="{FF2B5EF4-FFF2-40B4-BE49-F238E27FC236}">
                  <a16:creationId xmlns:a16="http://schemas.microsoft.com/office/drawing/2014/main" id="{15405846-5EA8-4CEB-B438-76E2B3DCB7D0}"/>
                </a:ext>
              </a:extLst>
            </p:cNvPr>
            <p:cNvSpPr>
              <a:spLocks/>
            </p:cNvSpPr>
            <p:nvPr/>
          </p:nvSpPr>
          <p:spPr bwMode="auto">
            <a:xfrm>
              <a:off x="9626492" y="5008703"/>
              <a:ext cx="74859" cy="55747"/>
            </a:xfrm>
            <a:custGeom>
              <a:avLst/>
              <a:gdLst>
                <a:gd name="T0" fmla="*/ 15 w 16"/>
                <a:gd name="T1" fmla="*/ 11 h 12"/>
                <a:gd name="T2" fmla="*/ 2 w 16"/>
                <a:gd name="T3" fmla="*/ 0 h 12"/>
                <a:gd name="T4" fmla="*/ 15 w 16"/>
                <a:gd name="T5" fmla="*/ 11 h 12"/>
              </a:gdLst>
              <a:ahLst/>
              <a:cxnLst>
                <a:cxn ang="0">
                  <a:pos x="T0" y="T1"/>
                </a:cxn>
                <a:cxn ang="0">
                  <a:pos x="T2" y="T3"/>
                </a:cxn>
                <a:cxn ang="0">
                  <a:pos x="T4" y="T5"/>
                </a:cxn>
              </a:cxnLst>
              <a:rect l="0" t="0" r="r" b="b"/>
              <a:pathLst>
                <a:path w="16" h="12">
                  <a:moveTo>
                    <a:pt x="15" y="11"/>
                  </a:moveTo>
                  <a:cubicBezTo>
                    <a:pt x="16" y="12"/>
                    <a:pt x="3" y="0"/>
                    <a:pt x="2" y="0"/>
                  </a:cubicBezTo>
                  <a:cubicBezTo>
                    <a:pt x="0" y="0"/>
                    <a:pt x="7" y="9"/>
                    <a:pt x="15" y="1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2" name="Freeform 482">
              <a:extLst>
                <a:ext uri="{FF2B5EF4-FFF2-40B4-BE49-F238E27FC236}">
                  <a16:creationId xmlns:a16="http://schemas.microsoft.com/office/drawing/2014/main" id="{F5A876E9-8D44-44F6-A5AA-BA72554A19DB}"/>
                </a:ext>
              </a:extLst>
            </p:cNvPr>
            <p:cNvSpPr>
              <a:spLocks/>
            </p:cNvSpPr>
            <p:nvPr/>
          </p:nvSpPr>
          <p:spPr bwMode="auto">
            <a:xfrm>
              <a:off x="9174145" y="5532726"/>
              <a:ext cx="89196" cy="84417"/>
            </a:xfrm>
            <a:custGeom>
              <a:avLst/>
              <a:gdLst>
                <a:gd name="T0" fmla="*/ 0 w 19"/>
                <a:gd name="T1" fmla="*/ 2 h 18"/>
                <a:gd name="T2" fmla="*/ 2 w 19"/>
                <a:gd name="T3" fmla="*/ 7 h 18"/>
                <a:gd name="T4" fmla="*/ 4 w 19"/>
                <a:gd name="T5" fmla="*/ 10 h 18"/>
                <a:gd name="T6" fmla="*/ 3 w 19"/>
                <a:gd name="T7" fmla="*/ 12 h 18"/>
                <a:gd name="T8" fmla="*/ 9 w 19"/>
                <a:gd name="T9" fmla="*/ 18 h 18"/>
                <a:gd name="T10" fmla="*/ 12 w 19"/>
                <a:gd name="T11" fmla="*/ 15 h 18"/>
                <a:gd name="T12" fmla="*/ 13 w 19"/>
                <a:gd name="T13" fmla="*/ 17 h 18"/>
                <a:gd name="T14" fmla="*/ 14 w 19"/>
                <a:gd name="T15" fmla="*/ 14 h 18"/>
                <a:gd name="T16" fmla="*/ 16 w 19"/>
                <a:gd name="T17" fmla="*/ 15 h 18"/>
                <a:gd name="T18" fmla="*/ 18 w 19"/>
                <a:gd name="T19" fmla="*/ 7 h 18"/>
                <a:gd name="T20" fmla="*/ 16 w 19"/>
                <a:gd name="T21" fmla="*/ 1 h 18"/>
                <a:gd name="T22" fmla="*/ 7 w 19"/>
                <a:gd name="T23" fmla="*/ 3 h 18"/>
                <a:gd name="T24" fmla="*/ 0 w 19"/>
                <a:gd name="T25" fmla="*/ 2 h 18"/>
                <a:gd name="T26" fmla="*/ 0 w 19"/>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8">
                  <a:moveTo>
                    <a:pt x="0" y="2"/>
                  </a:moveTo>
                  <a:cubicBezTo>
                    <a:pt x="0" y="3"/>
                    <a:pt x="2" y="6"/>
                    <a:pt x="2" y="7"/>
                  </a:cubicBezTo>
                  <a:cubicBezTo>
                    <a:pt x="3" y="8"/>
                    <a:pt x="4" y="9"/>
                    <a:pt x="4" y="10"/>
                  </a:cubicBezTo>
                  <a:cubicBezTo>
                    <a:pt x="4" y="11"/>
                    <a:pt x="3" y="11"/>
                    <a:pt x="3" y="12"/>
                  </a:cubicBezTo>
                  <a:cubicBezTo>
                    <a:pt x="4" y="15"/>
                    <a:pt x="7" y="17"/>
                    <a:pt x="9" y="18"/>
                  </a:cubicBezTo>
                  <a:cubicBezTo>
                    <a:pt x="11" y="18"/>
                    <a:pt x="11" y="16"/>
                    <a:pt x="12" y="15"/>
                  </a:cubicBezTo>
                  <a:cubicBezTo>
                    <a:pt x="12" y="15"/>
                    <a:pt x="13" y="17"/>
                    <a:pt x="13" y="17"/>
                  </a:cubicBezTo>
                  <a:cubicBezTo>
                    <a:pt x="13" y="16"/>
                    <a:pt x="13" y="14"/>
                    <a:pt x="14" y="14"/>
                  </a:cubicBezTo>
                  <a:cubicBezTo>
                    <a:pt x="15" y="13"/>
                    <a:pt x="15" y="15"/>
                    <a:pt x="16" y="15"/>
                  </a:cubicBezTo>
                  <a:cubicBezTo>
                    <a:pt x="15" y="15"/>
                    <a:pt x="18" y="8"/>
                    <a:pt x="18" y="7"/>
                  </a:cubicBezTo>
                  <a:cubicBezTo>
                    <a:pt x="18" y="6"/>
                    <a:pt x="19" y="0"/>
                    <a:pt x="16" y="1"/>
                  </a:cubicBezTo>
                  <a:cubicBezTo>
                    <a:pt x="13" y="2"/>
                    <a:pt x="10" y="4"/>
                    <a:pt x="7" y="3"/>
                  </a:cubicBezTo>
                  <a:cubicBezTo>
                    <a:pt x="6" y="3"/>
                    <a:pt x="1" y="0"/>
                    <a:pt x="0" y="2"/>
                  </a:cubicBezTo>
                  <a:cubicBezTo>
                    <a:pt x="0" y="3"/>
                    <a:pt x="1" y="0"/>
                    <a:pt x="0"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3" name="Freeform 483">
              <a:extLst>
                <a:ext uri="{FF2B5EF4-FFF2-40B4-BE49-F238E27FC236}">
                  <a16:creationId xmlns:a16="http://schemas.microsoft.com/office/drawing/2014/main" id="{E6986A62-85F6-4F53-AC7B-185D80E0190F}"/>
                </a:ext>
              </a:extLst>
            </p:cNvPr>
            <p:cNvSpPr>
              <a:spLocks/>
            </p:cNvSpPr>
            <p:nvPr/>
          </p:nvSpPr>
          <p:spPr bwMode="auto">
            <a:xfrm>
              <a:off x="9244227" y="5508835"/>
              <a:ext cx="14335" cy="23893"/>
            </a:xfrm>
            <a:custGeom>
              <a:avLst/>
              <a:gdLst>
                <a:gd name="T0" fmla="*/ 3 w 3"/>
                <a:gd name="T1" fmla="*/ 4 h 5"/>
                <a:gd name="T2" fmla="*/ 1 w 3"/>
                <a:gd name="T3" fmla="*/ 0 h 5"/>
                <a:gd name="T4" fmla="*/ 3 w 3"/>
                <a:gd name="T5" fmla="*/ 4 h 5"/>
              </a:gdLst>
              <a:ahLst/>
              <a:cxnLst>
                <a:cxn ang="0">
                  <a:pos x="T0" y="T1"/>
                </a:cxn>
                <a:cxn ang="0">
                  <a:pos x="T2" y="T3"/>
                </a:cxn>
                <a:cxn ang="0">
                  <a:pos x="T4" y="T5"/>
                </a:cxn>
              </a:cxnLst>
              <a:rect l="0" t="0" r="r" b="b"/>
              <a:pathLst>
                <a:path w="3" h="5">
                  <a:moveTo>
                    <a:pt x="3" y="4"/>
                  </a:moveTo>
                  <a:cubicBezTo>
                    <a:pt x="3" y="5"/>
                    <a:pt x="0" y="1"/>
                    <a:pt x="1" y="0"/>
                  </a:cubicBezTo>
                  <a:cubicBezTo>
                    <a:pt x="2" y="0"/>
                    <a:pt x="3" y="1"/>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4" name="Freeform 484">
              <a:extLst>
                <a:ext uri="{FF2B5EF4-FFF2-40B4-BE49-F238E27FC236}">
                  <a16:creationId xmlns:a16="http://schemas.microsoft.com/office/drawing/2014/main" id="{4CE15E50-4D80-4392-9B81-6217D6B9AC1C}"/>
                </a:ext>
              </a:extLst>
            </p:cNvPr>
            <p:cNvSpPr>
              <a:spLocks/>
            </p:cNvSpPr>
            <p:nvPr/>
          </p:nvSpPr>
          <p:spPr bwMode="auto">
            <a:xfrm>
              <a:off x="9150254" y="5508835"/>
              <a:ext cx="9557" cy="9557"/>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0"/>
                    <a:pt x="1" y="0"/>
                  </a:cubicBezTo>
                  <a:cubicBezTo>
                    <a:pt x="2" y="0"/>
                    <a:pt x="2" y="2"/>
                    <a:pt x="1"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5" name="Freeform 486">
              <a:extLst>
                <a:ext uri="{FF2B5EF4-FFF2-40B4-BE49-F238E27FC236}">
                  <a16:creationId xmlns:a16="http://schemas.microsoft.com/office/drawing/2014/main" id="{4ACFE2C5-82A6-4CA9-AD7E-229EC7FC6E59}"/>
                </a:ext>
              </a:extLst>
            </p:cNvPr>
            <p:cNvSpPr>
              <a:spLocks/>
            </p:cNvSpPr>
            <p:nvPr/>
          </p:nvSpPr>
          <p:spPr bwMode="auto">
            <a:xfrm>
              <a:off x="6834362" y="4803236"/>
              <a:ext cx="168834" cy="326518"/>
            </a:xfrm>
            <a:custGeom>
              <a:avLst/>
              <a:gdLst>
                <a:gd name="T0" fmla="*/ 31 w 36"/>
                <a:gd name="T1" fmla="*/ 2 h 70"/>
                <a:gd name="T2" fmla="*/ 29 w 36"/>
                <a:gd name="T3" fmla="*/ 0 h 70"/>
                <a:gd name="T4" fmla="*/ 28 w 36"/>
                <a:gd name="T5" fmla="*/ 3 h 70"/>
                <a:gd name="T6" fmla="*/ 26 w 36"/>
                <a:gd name="T7" fmla="*/ 8 h 70"/>
                <a:gd name="T8" fmla="*/ 23 w 36"/>
                <a:gd name="T9" fmla="*/ 8 h 70"/>
                <a:gd name="T10" fmla="*/ 23 w 36"/>
                <a:gd name="T11" fmla="*/ 10 h 70"/>
                <a:gd name="T12" fmla="*/ 22 w 36"/>
                <a:gd name="T13" fmla="*/ 12 h 70"/>
                <a:gd name="T14" fmla="*/ 23 w 36"/>
                <a:gd name="T15" fmla="*/ 13 h 70"/>
                <a:gd name="T16" fmla="*/ 21 w 36"/>
                <a:gd name="T17" fmla="*/ 14 h 70"/>
                <a:gd name="T18" fmla="*/ 19 w 36"/>
                <a:gd name="T19" fmla="*/ 16 h 70"/>
                <a:gd name="T20" fmla="*/ 15 w 36"/>
                <a:gd name="T21" fmla="*/ 18 h 70"/>
                <a:gd name="T22" fmla="*/ 15 w 36"/>
                <a:gd name="T23" fmla="*/ 19 h 70"/>
                <a:gd name="T24" fmla="*/ 13 w 36"/>
                <a:gd name="T25" fmla="*/ 19 h 70"/>
                <a:gd name="T26" fmla="*/ 8 w 36"/>
                <a:gd name="T27" fmla="*/ 21 h 70"/>
                <a:gd name="T28" fmla="*/ 6 w 36"/>
                <a:gd name="T29" fmla="*/ 21 h 70"/>
                <a:gd name="T30" fmla="*/ 4 w 36"/>
                <a:gd name="T31" fmla="*/ 27 h 70"/>
                <a:gd name="T32" fmla="*/ 4 w 36"/>
                <a:gd name="T33" fmla="*/ 44 h 70"/>
                <a:gd name="T34" fmla="*/ 0 w 36"/>
                <a:gd name="T35" fmla="*/ 51 h 70"/>
                <a:gd name="T36" fmla="*/ 0 w 36"/>
                <a:gd name="T37" fmla="*/ 55 h 70"/>
                <a:gd name="T38" fmla="*/ 2 w 36"/>
                <a:gd name="T39" fmla="*/ 59 h 70"/>
                <a:gd name="T40" fmla="*/ 5 w 36"/>
                <a:gd name="T41" fmla="*/ 68 h 70"/>
                <a:gd name="T42" fmla="*/ 16 w 36"/>
                <a:gd name="T43" fmla="*/ 68 h 70"/>
                <a:gd name="T44" fmla="*/ 24 w 36"/>
                <a:gd name="T45" fmla="*/ 50 h 70"/>
                <a:gd name="T46" fmla="*/ 31 w 36"/>
                <a:gd name="T47" fmla="*/ 30 h 70"/>
                <a:gd name="T48" fmla="*/ 32 w 36"/>
                <a:gd name="T49" fmla="*/ 23 h 70"/>
                <a:gd name="T50" fmla="*/ 34 w 36"/>
                <a:gd name="T51" fmla="*/ 19 h 70"/>
                <a:gd name="T52" fmla="*/ 36 w 36"/>
                <a:gd name="T53" fmla="*/ 17 h 70"/>
                <a:gd name="T54" fmla="*/ 35 w 36"/>
                <a:gd name="T55" fmla="*/ 11 h 70"/>
                <a:gd name="T56" fmla="*/ 31 w 36"/>
                <a:gd name="T57" fmla="*/ 2 h 70"/>
                <a:gd name="T58" fmla="*/ 31 w 36"/>
                <a:gd name="T59"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0">
                  <a:moveTo>
                    <a:pt x="31" y="2"/>
                  </a:moveTo>
                  <a:cubicBezTo>
                    <a:pt x="31" y="2"/>
                    <a:pt x="30" y="0"/>
                    <a:pt x="29" y="0"/>
                  </a:cubicBezTo>
                  <a:cubicBezTo>
                    <a:pt x="29" y="1"/>
                    <a:pt x="28" y="2"/>
                    <a:pt x="28" y="3"/>
                  </a:cubicBezTo>
                  <a:cubicBezTo>
                    <a:pt x="27" y="5"/>
                    <a:pt x="27" y="6"/>
                    <a:pt x="26" y="8"/>
                  </a:cubicBezTo>
                  <a:cubicBezTo>
                    <a:pt x="25" y="9"/>
                    <a:pt x="24" y="8"/>
                    <a:pt x="23" y="8"/>
                  </a:cubicBezTo>
                  <a:cubicBezTo>
                    <a:pt x="23" y="8"/>
                    <a:pt x="24" y="9"/>
                    <a:pt x="23" y="10"/>
                  </a:cubicBezTo>
                  <a:cubicBezTo>
                    <a:pt x="23" y="11"/>
                    <a:pt x="22" y="11"/>
                    <a:pt x="22" y="12"/>
                  </a:cubicBezTo>
                  <a:cubicBezTo>
                    <a:pt x="22" y="12"/>
                    <a:pt x="23" y="13"/>
                    <a:pt x="23" y="13"/>
                  </a:cubicBezTo>
                  <a:cubicBezTo>
                    <a:pt x="23" y="14"/>
                    <a:pt x="22" y="13"/>
                    <a:pt x="21" y="14"/>
                  </a:cubicBezTo>
                  <a:cubicBezTo>
                    <a:pt x="20" y="14"/>
                    <a:pt x="20" y="15"/>
                    <a:pt x="19" y="16"/>
                  </a:cubicBezTo>
                  <a:cubicBezTo>
                    <a:pt x="18" y="17"/>
                    <a:pt x="17" y="17"/>
                    <a:pt x="15" y="18"/>
                  </a:cubicBezTo>
                  <a:cubicBezTo>
                    <a:pt x="14" y="18"/>
                    <a:pt x="16" y="19"/>
                    <a:pt x="15" y="19"/>
                  </a:cubicBezTo>
                  <a:cubicBezTo>
                    <a:pt x="15" y="20"/>
                    <a:pt x="13" y="18"/>
                    <a:pt x="13" y="19"/>
                  </a:cubicBezTo>
                  <a:cubicBezTo>
                    <a:pt x="11" y="20"/>
                    <a:pt x="10" y="20"/>
                    <a:pt x="8" y="21"/>
                  </a:cubicBezTo>
                  <a:cubicBezTo>
                    <a:pt x="7" y="21"/>
                    <a:pt x="6" y="20"/>
                    <a:pt x="6" y="21"/>
                  </a:cubicBezTo>
                  <a:cubicBezTo>
                    <a:pt x="5" y="23"/>
                    <a:pt x="5" y="25"/>
                    <a:pt x="4" y="27"/>
                  </a:cubicBezTo>
                  <a:cubicBezTo>
                    <a:pt x="3" y="32"/>
                    <a:pt x="8" y="39"/>
                    <a:pt x="4" y="44"/>
                  </a:cubicBezTo>
                  <a:cubicBezTo>
                    <a:pt x="3" y="46"/>
                    <a:pt x="1" y="48"/>
                    <a:pt x="0" y="51"/>
                  </a:cubicBezTo>
                  <a:cubicBezTo>
                    <a:pt x="0" y="52"/>
                    <a:pt x="0" y="54"/>
                    <a:pt x="0" y="55"/>
                  </a:cubicBezTo>
                  <a:cubicBezTo>
                    <a:pt x="1" y="56"/>
                    <a:pt x="3" y="57"/>
                    <a:pt x="2" y="59"/>
                  </a:cubicBezTo>
                  <a:cubicBezTo>
                    <a:pt x="1" y="62"/>
                    <a:pt x="2" y="66"/>
                    <a:pt x="5" y="68"/>
                  </a:cubicBezTo>
                  <a:cubicBezTo>
                    <a:pt x="8" y="70"/>
                    <a:pt x="11" y="70"/>
                    <a:pt x="16" y="68"/>
                  </a:cubicBezTo>
                  <a:cubicBezTo>
                    <a:pt x="21" y="66"/>
                    <a:pt x="22" y="55"/>
                    <a:pt x="24" y="50"/>
                  </a:cubicBezTo>
                  <a:cubicBezTo>
                    <a:pt x="26" y="43"/>
                    <a:pt x="29" y="37"/>
                    <a:pt x="31" y="30"/>
                  </a:cubicBezTo>
                  <a:cubicBezTo>
                    <a:pt x="31" y="28"/>
                    <a:pt x="31" y="25"/>
                    <a:pt x="32" y="23"/>
                  </a:cubicBezTo>
                  <a:cubicBezTo>
                    <a:pt x="33" y="22"/>
                    <a:pt x="31" y="14"/>
                    <a:pt x="34" y="19"/>
                  </a:cubicBezTo>
                  <a:cubicBezTo>
                    <a:pt x="35" y="20"/>
                    <a:pt x="35" y="18"/>
                    <a:pt x="36" y="17"/>
                  </a:cubicBezTo>
                  <a:cubicBezTo>
                    <a:pt x="36" y="15"/>
                    <a:pt x="35" y="13"/>
                    <a:pt x="35" y="11"/>
                  </a:cubicBezTo>
                  <a:cubicBezTo>
                    <a:pt x="34" y="9"/>
                    <a:pt x="33" y="4"/>
                    <a:pt x="31" y="2"/>
                  </a:cubicBezTo>
                  <a:cubicBezTo>
                    <a:pt x="30" y="1"/>
                    <a:pt x="32" y="2"/>
                    <a:pt x="31"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6" name="Freeform 489">
              <a:extLst>
                <a:ext uri="{FF2B5EF4-FFF2-40B4-BE49-F238E27FC236}">
                  <a16:creationId xmlns:a16="http://schemas.microsoft.com/office/drawing/2014/main" id="{DC495C3A-6923-4943-9DD0-73284CCBAEBE}"/>
                </a:ext>
              </a:extLst>
            </p:cNvPr>
            <p:cNvSpPr>
              <a:spLocks/>
            </p:cNvSpPr>
            <p:nvPr/>
          </p:nvSpPr>
          <p:spPr bwMode="auto">
            <a:xfrm>
              <a:off x="7474656" y="2383813"/>
              <a:ext cx="41412" cy="23893"/>
            </a:xfrm>
            <a:custGeom>
              <a:avLst/>
              <a:gdLst>
                <a:gd name="T0" fmla="*/ 9 w 9"/>
                <a:gd name="T1" fmla="*/ 3 h 5"/>
                <a:gd name="T2" fmla="*/ 4 w 9"/>
                <a:gd name="T3" fmla="*/ 5 h 5"/>
                <a:gd name="T4" fmla="*/ 1 w 9"/>
                <a:gd name="T5" fmla="*/ 1 h 5"/>
                <a:gd name="T6" fmla="*/ 6 w 9"/>
                <a:gd name="T7" fmla="*/ 1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7" y="4"/>
                    <a:pt x="6" y="4"/>
                    <a:pt x="4" y="5"/>
                  </a:cubicBezTo>
                  <a:cubicBezTo>
                    <a:pt x="2" y="5"/>
                    <a:pt x="0" y="3"/>
                    <a:pt x="1" y="1"/>
                  </a:cubicBezTo>
                  <a:cubicBezTo>
                    <a:pt x="1" y="0"/>
                    <a:pt x="5" y="0"/>
                    <a:pt x="6" y="1"/>
                  </a:cubicBezTo>
                  <a:cubicBezTo>
                    <a:pt x="7" y="1"/>
                    <a:pt x="8" y="3"/>
                    <a:pt x="9"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7" name="Freeform 490">
              <a:extLst>
                <a:ext uri="{FF2B5EF4-FFF2-40B4-BE49-F238E27FC236}">
                  <a16:creationId xmlns:a16="http://schemas.microsoft.com/office/drawing/2014/main" id="{BD2F37BA-289F-4B67-A40B-9F495A92048C}"/>
                </a:ext>
              </a:extLst>
            </p:cNvPr>
            <p:cNvSpPr>
              <a:spLocks/>
            </p:cNvSpPr>
            <p:nvPr/>
          </p:nvSpPr>
          <p:spPr bwMode="auto">
            <a:xfrm>
              <a:off x="8408021" y="2337622"/>
              <a:ext cx="46190" cy="22299"/>
            </a:xfrm>
            <a:custGeom>
              <a:avLst/>
              <a:gdLst>
                <a:gd name="T0" fmla="*/ 6 w 10"/>
                <a:gd name="T1" fmla="*/ 5 h 5"/>
                <a:gd name="T2" fmla="*/ 1 w 10"/>
                <a:gd name="T3" fmla="*/ 4 h 5"/>
                <a:gd name="T4" fmla="*/ 4 w 10"/>
                <a:gd name="T5" fmla="*/ 1 h 5"/>
                <a:gd name="T6" fmla="*/ 9 w 10"/>
                <a:gd name="T7" fmla="*/ 1 h 5"/>
                <a:gd name="T8" fmla="*/ 6 w 10"/>
                <a:gd name="T9" fmla="*/ 5 h 5"/>
                <a:gd name="T10" fmla="*/ 6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6" y="5"/>
                  </a:moveTo>
                  <a:cubicBezTo>
                    <a:pt x="4" y="5"/>
                    <a:pt x="2" y="4"/>
                    <a:pt x="1" y="4"/>
                  </a:cubicBezTo>
                  <a:cubicBezTo>
                    <a:pt x="0" y="3"/>
                    <a:pt x="3" y="1"/>
                    <a:pt x="4" y="1"/>
                  </a:cubicBezTo>
                  <a:cubicBezTo>
                    <a:pt x="5" y="0"/>
                    <a:pt x="8" y="0"/>
                    <a:pt x="9" y="1"/>
                  </a:cubicBezTo>
                  <a:cubicBezTo>
                    <a:pt x="10" y="2"/>
                    <a:pt x="7" y="5"/>
                    <a:pt x="6" y="5"/>
                  </a:cubicBezTo>
                  <a:cubicBezTo>
                    <a:pt x="4" y="5"/>
                    <a:pt x="6" y="5"/>
                    <a:pt x="6"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8" name="Freeform 492">
              <a:extLst>
                <a:ext uri="{FF2B5EF4-FFF2-40B4-BE49-F238E27FC236}">
                  <a16:creationId xmlns:a16="http://schemas.microsoft.com/office/drawing/2014/main" id="{A63EE943-3D18-42F3-95D1-472B091CB10B}"/>
                </a:ext>
              </a:extLst>
            </p:cNvPr>
            <p:cNvSpPr>
              <a:spLocks/>
            </p:cNvSpPr>
            <p:nvPr/>
          </p:nvSpPr>
          <p:spPr bwMode="auto">
            <a:xfrm>
              <a:off x="7675346" y="2402927"/>
              <a:ext cx="27077" cy="19114"/>
            </a:xfrm>
            <a:custGeom>
              <a:avLst/>
              <a:gdLst>
                <a:gd name="T0" fmla="*/ 5 w 6"/>
                <a:gd name="T1" fmla="*/ 4 h 4"/>
                <a:gd name="T2" fmla="*/ 2 w 6"/>
                <a:gd name="T3" fmla="*/ 1 h 4"/>
                <a:gd name="T4" fmla="*/ 5 w 6"/>
                <a:gd name="T5" fmla="*/ 4 h 4"/>
              </a:gdLst>
              <a:ahLst/>
              <a:cxnLst>
                <a:cxn ang="0">
                  <a:pos x="T0" y="T1"/>
                </a:cxn>
                <a:cxn ang="0">
                  <a:pos x="T2" y="T3"/>
                </a:cxn>
                <a:cxn ang="0">
                  <a:pos x="T4" y="T5"/>
                </a:cxn>
              </a:cxnLst>
              <a:rect l="0" t="0" r="r" b="b"/>
              <a:pathLst>
                <a:path w="6" h="4">
                  <a:moveTo>
                    <a:pt x="5" y="4"/>
                  </a:moveTo>
                  <a:cubicBezTo>
                    <a:pt x="4" y="4"/>
                    <a:pt x="0" y="3"/>
                    <a:pt x="2" y="1"/>
                  </a:cubicBezTo>
                  <a:cubicBezTo>
                    <a:pt x="5" y="0"/>
                    <a:pt x="6" y="4"/>
                    <a:pt x="5"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9" name="Freeform 493">
              <a:extLst>
                <a:ext uri="{FF2B5EF4-FFF2-40B4-BE49-F238E27FC236}">
                  <a16:creationId xmlns:a16="http://schemas.microsoft.com/office/drawing/2014/main" id="{83F93610-8F6E-4B7B-AEA1-53F5238306BC}"/>
                </a:ext>
              </a:extLst>
            </p:cNvPr>
            <p:cNvSpPr>
              <a:spLocks/>
            </p:cNvSpPr>
            <p:nvPr/>
          </p:nvSpPr>
          <p:spPr bwMode="auto">
            <a:xfrm>
              <a:off x="6050716" y="3446193"/>
              <a:ext cx="27077" cy="50968"/>
            </a:xfrm>
            <a:custGeom>
              <a:avLst/>
              <a:gdLst>
                <a:gd name="T0" fmla="*/ 5 w 6"/>
                <a:gd name="T1" fmla="*/ 1 h 11"/>
                <a:gd name="T2" fmla="*/ 5 w 6"/>
                <a:gd name="T3" fmla="*/ 7 h 11"/>
                <a:gd name="T4" fmla="*/ 3 w 6"/>
                <a:gd name="T5" fmla="*/ 10 h 11"/>
                <a:gd name="T6" fmla="*/ 1 w 6"/>
                <a:gd name="T7" fmla="*/ 4 h 11"/>
                <a:gd name="T8" fmla="*/ 5 w 6"/>
                <a:gd name="T9" fmla="*/ 1 h 11"/>
                <a:gd name="T10" fmla="*/ 5 w 6"/>
                <a:gd name="T11" fmla="*/ 1 h 11"/>
              </a:gdLst>
              <a:ahLst/>
              <a:cxnLst>
                <a:cxn ang="0">
                  <a:pos x="T0" y="T1"/>
                </a:cxn>
                <a:cxn ang="0">
                  <a:pos x="T2" y="T3"/>
                </a:cxn>
                <a:cxn ang="0">
                  <a:pos x="T4" y="T5"/>
                </a:cxn>
                <a:cxn ang="0">
                  <a:pos x="T6" y="T7"/>
                </a:cxn>
                <a:cxn ang="0">
                  <a:pos x="T8" y="T9"/>
                </a:cxn>
                <a:cxn ang="0">
                  <a:pos x="T10" y="T11"/>
                </a:cxn>
              </a:cxnLst>
              <a:rect l="0" t="0" r="r" b="b"/>
              <a:pathLst>
                <a:path w="6" h="11">
                  <a:moveTo>
                    <a:pt x="5" y="1"/>
                  </a:moveTo>
                  <a:cubicBezTo>
                    <a:pt x="5" y="3"/>
                    <a:pt x="6" y="5"/>
                    <a:pt x="5" y="7"/>
                  </a:cubicBezTo>
                  <a:cubicBezTo>
                    <a:pt x="4" y="8"/>
                    <a:pt x="5" y="11"/>
                    <a:pt x="3" y="10"/>
                  </a:cubicBezTo>
                  <a:cubicBezTo>
                    <a:pt x="1" y="8"/>
                    <a:pt x="0" y="6"/>
                    <a:pt x="1" y="4"/>
                  </a:cubicBezTo>
                  <a:cubicBezTo>
                    <a:pt x="1" y="3"/>
                    <a:pt x="5" y="0"/>
                    <a:pt x="5" y="1"/>
                  </a:cubicBezTo>
                  <a:cubicBezTo>
                    <a:pt x="5" y="2"/>
                    <a:pt x="5" y="0"/>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0" name="Freeform 494">
              <a:extLst>
                <a:ext uri="{FF2B5EF4-FFF2-40B4-BE49-F238E27FC236}">
                  <a16:creationId xmlns:a16="http://schemas.microsoft.com/office/drawing/2014/main" id="{CAFAAC67-A528-48EA-851B-8CA30F6A46B3}"/>
                </a:ext>
              </a:extLst>
            </p:cNvPr>
            <p:cNvSpPr>
              <a:spLocks/>
            </p:cNvSpPr>
            <p:nvPr/>
          </p:nvSpPr>
          <p:spPr bwMode="auto">
            <a:xfrm>
              <a:off x="6041160" y="3492384"/>
              <a:ext cx="41412" cy="70082"/>
            </a:xfrm>
            <a:custGeom>
              <a:avLst/>
              <a:gdLst>
                <a:gd name="T0" fmla="*/ 7 w 9"/>
                <a:gd name="T1" fmla="*/ 3 h 15"/>
                <a:gd name="T2" fmla="*/ 5 w 9"/>
                <a:gd name="T3" fmla="*/ 2 h 15"/>
                <a:gd name="T4" fmla="*/ 0 w 9"/>
                <a:gd name="T5" fmla="*/ 2 h 15"/>
                <a:gd name="T6" fmla="*/ 1 w 9"/>
                <a:gd name="T7" fmla="*/ 8 h 15"/>
                <a:gd name="T8" fmla="*/ 2 w 9"/>
                <a:gd name="T9" fmla="*/ 13 h 15"/>
                <a:gd name="T10" fmla="*/ 4 w 9"/>
                <a:gd name="T11" fmla="*/ 14 h 15"/>
                <a:gd name="T12" fmla="*/ 8 w 9"/>
                <a:gd name="T13" fmla="*/ 10 h 15"/>
                <a:gd name="T14" fmla="*/ 7 w 9"/>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5">
                  <a:moveTo>
                    <a:pt x="7" y="3"/>
                  </a:moveTo>
                  <a:cubicBezTo>
                    <a:pt x="6" y="3"/>
                    <a:pt x="7" y="0"/>
                    <a:pt x="5" y="2"/>
                  </a:cubicBezTo>
                  <a:cubicBezTo>
                    <a:pt x="2" y="4"/>
                    <a:pt x="3" y="4"/>
                    <a:pt x="0" y="2"/>
                  </a:cubicBezTo>
                  <a:cubicBezTo>
                    <a:pt x="0" y="2"/>
                    <a:pt x="1" y="8"/>
                    <a:pt x="1" y="8"/>
                  </a:cubicBezTo>
                  <a:cubicBezTo>
                    <a:pt x="2" y="10"/>
                    <a:pt x="2" y="11"/>
                    <a:pt x="2" y="13"/>
                  </a:cubicBezTo>
                  <a:cubicBezTo>
                    <a:pt x="2" y="14"/>
                    <a:pt x="2" y="15"/>
                    <a:pt x="4" y="14"/>
                  </a:cubicBezTo>
                  <a:cubicBezTo>
                    <a:pt x="6" y="13"/>
                    <a:pt x="8" y="13"/>
                    <a:pt x="8" y="10"/>
                  </a:cubicBezTo>
                  <a:cubicBezTo>
                    <a:pt x="8" y="9"/>
                    <a:pt x="9" y="3"/>
                    <a:pt x="7"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1" name="Freeform 496">
              <a:extLst>
                <a:ext uri="{FF2B5EF4-FFF2-40B4-BE49-F238E27FC236}">
                  <a16:creationId xmlns:a16="http://schemas.microsoft.com/office/drawing/2014/main" id="{AF2FC172-FEB5-48CF-A5D5-10A95EF966F4}"/>
                </a:ext>
              </a:extLst>
            </p:cNvPr>
            <p:cNvSpPr>
              <a:spLocks/>
            </p:cNvSpPr>
            <p:nvPr/>
          </p:nvSpPr>
          <p:spPr bwMode="auto">
            <a:xfrm>
              <a:off x="6582703" y="3642104"/>
              <a:ext cx="60525" cy="33448"/>
            </a:xfrm>
            <a:custGeom>
              <a:avLst/>
              <a:gdLst>
                <a:gd name="T0" fmla="*/ 12 w 13"/>
                <a:gd name="T1" fmla="*/ 1 h 7"/>
                <a:gd name="T2" fmla="*/ 10 w 13"/>
                <a:gd name="T3" fmla="*/ 2 h 7"/>
                <a:gd name="T4" fmla="*/ 10 w 13"/>
                <a:gd name="T5" fmla="*/ 5 h 7"/>
                <a:gd name="T6" fmla="*/ 6 w 13"/>
                <a:gd name="T7" fmla="*/ 6 h 7"/>
                <a:gd name="T8" fmla="*/ 2 w 13"/>
                <a:gd name="T9" fmla="*/ 6 h 7"/>
                <a:gd name="T10" fmla="*/ 5 w 13"/>
                <a:gd name="T11" fmla="*/ 3 h 7"/>
                <a:gd name="T12" fmla="*/ 12 w 13"/>
                <a:gd name="T13" fmla="*/ 1 h 7"/>
                <a:gd name="T14" fmla="*/ 12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1"/>
                  </a:moveTo>
                  <a:cubicBezTo>
                    <a:pt x="12" y="1"/>
                    <a:pt x="10" y="2"/>
                    <a:pt x="10" y="2"/>
                  </a:cubicBezTo>
                  <a:cubicBezTo>
                    <a:pt x="9" y="3"/>
                    <a:pt x="10" y="5"/>
                    <a:pt x="10" y="5"/>
                  </a:cubicBezTo>
                  <a:cubicBezTo>
                    <a:pt x="9" y="5"/>
                    <a:pt x="7" y="5"/>
                    <a:pt x="6" y="6"/>
                  </a:cubicBezTo>
                  <a:cubicBezTo>
                    <a:pt x="4" y="7"/>
                    <a:pt x="3" y="7"/>
                    <a:pt x="2" y="6"/>
                  </a:cubicBezTo>
                  <a:cubicBezTo>
                    <a:pt x="0" y="4"/>
                    <a:pt x="4" y="3"/>
                    <a:pt x="5" y="3"/>
                  </a:cubicBezTo>
                  <a:cubicBezTo>
                    <a:pt x="7" y="3"/>
                    <a:pt x="10" y="2"/>
                    <a:pt x="12" y="1"/>
                  </a:cubicBezTo>
                  <a:cubicBezTo>
                    <a:pt x="13" y="0"/>
                    <a:pt x="11" y="2"/>
                    <a:pt x="1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2" name="Freeform 497">
              <a:extLst>
                <a:ext uri="{FF2B5EF4-FFF2-40B4-BE49-F238E27FC236}">
                  <a16:creationId xmlns:a16="http://schemas.microsoft.com/office/drawing/2014/main" id="{5217EBE5-912D-408C-9AFA-8A9DB4FCA59F}"/>
                </a:ext>
              </a:extLst>
            </p:cNvPr>
            <p:cNvSpPr>
              <a:spLocks/>
            </p:cNvSpPr>
            <p:nvPr/>
          </p:nvSpPr>
          <p:spPr bwMode="auto">
            <a:xfrm>
              <a:off x="6382015" y="3646882"/>
              <a:ext cx="70082" cy="19114"/>
            </a:xfrm>
            <a:custGeom>
              <a:avLst/>
              <a:gdLst>
                <a:gd name="T0" fmla="*/ 8 w 15"/>
                <a:gd name="T1" fmla="*/ 4 h 4"/>
                <a:gd name="T2" fmla="*/ 1 w 15"/>
                <a:gd name="T3" fmla="*/ 1 h 4"/>
                <a:gd name="T4" fmla="*/ 7 w 15"/>
                <a:gd name="T5" fmla="*/ 1 h 4"/>
                <a:gd name="T6" fmla="*/ 15 w 15"/>
                <a:gd name="T7" fmla="*/ 2 h 4"/>
                <a:gd name="T8" fmla="*/ 13 w 15"/>
                <a:gd name="T9" fmla="*/ 3 h 4"/>
                <a:gd name="T10" fmla="*/ 8 w 15"/>
                <a:gd name="T11" fmla="*/ 4 h 4"/>
                <a:gd name="T12" fmla="*/ 8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8" y="4"/>
                  </a:moveTo>
                  <a:cubicBezTo>
                    <a:pt x="7" y="4"/>
                    <a:pt x="0" y="2"/>
                    <a:pt x="1" y="1"/>
                  </a:cubicBezTo>
                  <a:cubicBezTo>
                    <a:pt x="1" y="0"/>
                    <a:pt x="7" y="1"/>
                    <a:pt x="7" y="1"/>
                  </a:cubicBezTo>
                  <a:cubicBezTo>
                    <a:pt x="10" y="2"/>
                    <a:pt x="12" y="2"/>
                    <a:pt x="15" y="2"/>
                  </a:cubicBezTo>
                  <a:cubicBezTo>
                    <a:pt x="15" y="2"/>
                    <a:pt x="13" y="3"/>
                    <a:pt x="13" y="3"/>
                  </a:cubicBezTo>
                  <a:cubicBezTo>
                    <a:pt x="12" y="4"/>
                    <a:pt x="10" y="4"/>
                    <a:pt x="8" y="4"/>
                  </a:cubicBezTo>
                  <a:cubicBezTo>
                    <a:pt x="6" y="4"/>
                    <a:pt x="9" y="4"/>
                    <a:pt x="8"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3" name="Freeform 498">
              <a:extLst>
                <a:ext uri="{FF2B5EF4-FFF2-40B4-BE49-F238E27FC236}">
                  <a16:creationId xmlns:a16="http://schemas.microsoft.com/office/drawing/2014/main" id="{E5EB3DED-2AF2-4F10-96E5-1D460170DFE6}"/>
                </a:ext>
              </a:extLst>
            </p:cNvPr>
            <p:cNvSpPr>
              <a:spLocks/>
            </p:cNvSpPr>
            <p:nvPr/>
          </p:nvSpPr>
          <p:spPr bwMode="auto">
            <a:xfrm>
              <a:off x="6348566" y="2958805"/>
              <a:ext cx="33448" cy="33448"/>
            </a:xfrm>
            <a:custGeom>
              <a:avLst/>
              <a:gdLst>
                <a:gd name="T0" fmla="*/ 1 w 7"/>
                <a:gd name="T1" fmla="*/ 4 h 7"/>
                <a:gd name="T2" fmla="*/ 1 w 7"/>
                <a:gd name="T3" fmla="*/ 1 h 7"/>
                <a:gd name="T4" fmla="*/ 7 w 7"/>
                <a:gd name="T5" fmla="*/ 1 h 7"/>
                <a:gd name="T6" fmla="*/ 1 w 7"/>
                <a:gd name="T7" fmla="*/ 4 h 7"/>
                <a:gd name="T8" fmla="*/ 1 w 7"/>
                <a:gd name="T9" fmla="*/ 4 h 7"/>
              </a:gdLst>
              <a:ahLst/>
              <a:cxnLst>
                <a:cxn ang="0">
                  <a:pos x="T0" y="T1"/>
                </a:cxn>
                <a:cxn ang="0">
                  <a:pos x="T2" y="T3"/>
                </a:cxn>
                <a:cxn ang="0">
                  <a:pos x="T4" y="T5"/>
                </a:cxn>
                <a:cxn ang="0">
                  <a:pos x="T6" y="T7"/>
                </a:cxn>
                <a:cxn ang="0">
                  <a:pos x="T8" y="T9"/>
                </a:cxn>
              </a:cxnLst>
              <a:rect l="0" t="0" r="r" b="b"/>
              <a:pathLst>
                <a:path w="7" h="7">
                  <a:moveTo>
                    <a:pt x="1" y="4"/>
                  </a:moveTo>
                  <a:cubicBezTo>
                    <a:pt x="1" y="3"/>
                    <a:pt x="0" y="1"/>
                    <a:pt x="1" y="1"/>
                  </a:cubicBezTo>
                  <a:cubicBezTo>
                    <a:pt x="2" y="1"/>
                    <a:pt x="7" y="0"/>
                    <a:pt x="7" y="1"/>
                  </a:cubicBezTo>
                  <a:cubicBezTo>
                    <a:pt x="7" y="2"/>
                    <a:pt x="2" y="6"/>
                    <a:pt x="1" y="4"/>
                  </a:cubicBezTo>
                  <a:cubicBezTo>
                    <a:pt x="1" y="1"/>
                    <a:pt x="2" y="7"/>
                    <a:pt x="1"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4" name="Freeform 499">
              <a:extLst>
                <a:ext uri="{FF2B5EF4-FFF2-40B4-BE49-F238E27FC236}">
                  <a16:creationId xmlns:a16="http://schemas.microsoft.com/office/drawing/2014/main" id="{D3B4468E-6C14-41EF-9B82-9CA185001A70}"/>
                </a:ext>
              </a:extLst>
            </p:cNvPr>
            <p:cNvSpPr>
              <a:spLocks/>
            </p:cNvSpPr>
            <p:nvPr/>
          </p:nvSpPr>
          <p:spPr bwMode="auto">
            <a:xfrm>
              <a:off x="6353344" y="2946063"/>
              <a:ext cx="23891" cy="12742"/>
            </a:xfrm>
            <a:custGeom>
              <a:avLst/>
              <a:gdLst>
                <a:gd name="T0" fmla="*/ 3 w 5"/>
                <a:gd name="T1" fmla="*/ 2 h 3"/>
                <a:gd name="T2" fmla="*/ 0 w 5"/>
                <a:gd name="T3" fmla="*/ 1 h 3"/>
                <a:gd name="T4" fmla="*/ 4 w 5"/>
                <a:gd name="T5" fmla="*/ 1 h 3"/>
                <a:gd name="T6" fmla="*/ 3 w 5"/>
                <a:gd name="T7" fmla="*/ 2 h 3"/>
                <a:gd name="T8" fmla="*/ 3 w 5"/>
                <a:gd name="T9" fmla="*/ 2 h 3"/>
              </a:gdLst>
              <a:ahLst/>
              <a:cxnLst>
                <a:cxn ang="0">
                  <a:pos x="T0" y="T1"/>
                </a:cxn>
                <a:cxn ang="0">
                  <a:pos x="T2" y="T3"/>
                </a:cxn>
                <a:cxn ang="0">
                  <a:pos x="T4" y="T5"/>
                </a:cxn>
                <a:cxn ang="0">
                  <a:pos x="T6" y="T7"/>
                </a:cxn>
                <a:cxn ang="0">
                  <a:pos x="T8" y="T9"/>
                </a:cxn>
              </a:cxnLst>
              <a:rect l="0" t="0" r="r" b="b"/>
              <a:pathLst>
                <a:path w="5" h="3">
                  <a:moveTo>
                    <a:pt x="3" y="2"/>
                  </a:moveTo>
                  <a:cubicBezTo>
                    <a:pt x="2" y="2"/>
                    <a:pt x="0" y="1"/>
                    <a:pt x="0" y="1"/>
                  </a:cubicBezTo>
                  <a:cubicBezTo>
                    <a:pt x="0" y="1"/>
                    <a:pt x="4" y="0"/>
                    <a:pt x="4" y="1"/>
                  </a:cubicBezTo>
                  <a:cubicBezTo>
                    <a:pt x="5" y="2"/>
                    <a:pt x="4" y="3"/>
                    <a:pt x="3" y="2"/>
                  </a:cubicBezTo>
                  <a:cubicBezTo>
                    <a:pt x="1" y="2"/>
                    <a:pt x="5" y="3"/>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5" name="Freeform 500">
              <a:extLst>
                <a:ext uri="{FF2B5EF4-FFF2-40B4-BE49-F238E27FC236}">
                  <a16:creationId xmlns:a16="http://schemas.microsoft.com/office/drawing/2014/main" id="{30895274-92AB-46AD-9121-864496DC46AD}"/>
                </a:ext>
              </a:extLst>
            </p:cNvPr>
            <p:cNvSpPr>
              <a:spLocks/>
            </p:cNvSpPr>
            <p:nvPr/>
          </p:nvSpPr>
          <p:spPr bwMode="auto">
            <a:xfrm>
              <a:off x="6256185" y="2977917"/>
              <a:ext cx="27077" cy="46190"/>
            </a:xfrm>
            <a:custGeom>
              <a:avLst/>
              <a:gdLst>
                <a:gd name="T0" fmla="*/ 6 w 6"/>
                <a:gd name="T1" fmla="*/ 2 h 10"/>
                <a:gd name="T2" fmla="*/ 3 w 6"/>
                <a:gd name="T3" fmla="*/ 9 h 10"/>
                <a:gd name="T4" fmla="*/ 6 w 6"/>
                <a:gd name="T5" fmla="*/ 2 h 10"/>
                <a:gd name="T6" fmla="*/ 6 w 6"/>
                <a:gd name="T7" fmla="*/ 2 h 10"/>
              </a:gdLst>
              <a:ahLst/>
              <a:cxnLst>
                <a:cxn ang="0">
                  <a:pos x="T0" y="T1"/>
                </a:cxn>
                <a:cxn ang="0">
                  <a:pos x="T2" y="T3"/>
                </a:cxn>
                <a:cxn ang="0">
                  <a:pos x="T4" y="T5"/>
                </a:cxn>
                <a:cxn ang="0">
                  <a:pos x="T6" y="T7"/>
                </a:cxn>
              </a:cxnLst>
              <a:rect l="0" t="0" r="r" b="b"/>
              <a:pathLst>
                <a:path w="6" h="10">
                  <a:moveTo>
                    <a:pt x="6" y="2"/>
                  </a:moveTo>
                  <a:cubicBezTo>
                    <a:pt x="6" y="0"/>
                    <a:pt x="0" y="10"/>
                    <a:pt x="3" y="9"/>
                  </a:cubicBezTo>
                  <a:cubicBezTo>
                    <a:pt x="4" y="9"/>
                    <a:pt x="6" y="3"/>
                    <a:pt x="6" y="2"/>
                  </a:cubicBezTo>
                  <a:cubicBezTo>
                    <a:pt x="6" y="1"/>
                    <a:pt x="6" y="3"/>
                    <a:pt x="6"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6" name="Freeform 501">
              <a:extLst>
                <a:ext uri="{FF2B5EF4-FFF2-40B4-BE49-F238E27FC236}">
                  <a16:creationId xmlns:a16="http://schemas.microsoft.com/office/drawing/2014/main" id="{71FE2A13-0FE9-46E3-B499-D8CFA8277733}"/>
                </a:ext>
              </a:extLst>
            </p:cNvPr>
            <p:cNvSpPr>
              <a:spLocks/>
            </p:cNvSpPr>
            <p:nvPr/>
          </p:nvSpPr>
          <p:spPr bwMode="auto">
            <a:xfrm>
              <a:off x="6297598" y="2898279"/>
              <a:ext cx="19114" cy="19114"/>
            </a:xfrm>
            <a:custGeom>
              <a:avLst/>
              <a:gdLst>
                <a:gd name="T0" fmla="*/ 3 w 4"/>
                <a:gd name="T1" fmla="*/ 3 h 4"/>
                <a:gd name="T2" fmla="*/ 1 w 4"/>
                <a:gd name="T3" fmla="*/ 1 h 4"/>
                <a:gd name="T4" fmla="*/ 3 w 4"/>
                <a:gd name="T5" fmla="*/ 0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3"/>
                    <a:pt x="0" y="2"/>
                    <a:pt x="1" y="1"/>
                  </a:cubicBezTo>
                  <a:cubicBezTo>
                    <a:pt x="2" y="1"/>
                    <a:pt x="3" y="0"/>
                    <a:pt x="3" y="0"/>
                  </a:cubicBezTo>
                  <a:cubicBezTo>
                    <a:pt x="4" y="0"/>
                    <a:pt x="4" y="2"/>
                    <a:pt x="3" y="3"/>
                  </a:cubicBezTo>
                  <a:cubicBezTo>
                    <a:pt x="2" y="4"/>
                    <a:pt x="4" y="2"/>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7" name="Freeform 502">
              <a:extLst>
                <a:ext uri="{FF2B5EF4-FFF2-40B4-BE49-F238E27FC236}">
                  <a16:creationId xmlns:a16="http://schemas.microsoft.com/office/drawing/2014/main" id="{400B8F20-9DCF-4E14-89EB-737DAD3A5EB7}"/>
                </a:ext>
              </a:extLst>
            </p:cNvPr>
            <p:cNvSpPr>
              <a:spLocks/>
            </p:cNvSpPr>
            <p:nvPr/>
          </p:nvSpPr>
          <p:spPr bwMode="auto">
            <a:xfrm>
              <a:off x="6111243" y="3043221"/>
              <a:ext cx="27077" cy="43005"/>
            </a:xfrm>
            <a:custGeom>
              <a:avLst/>
              <a:gdLst>
                <a:gd name="T0" fmla="*/ 6 w 6"/>
                <a:gd name="T1" fmla="*/ 2 h 9"/>
                <a:gd name="T2" fmla="*/ 6 w 6"/>
                <a:gd name="T3" fmla="*/ 4 h 9"/>
                <a:gd name="T4" fmla="*/ 5 w 6"/>
                <a:gd name="T5" fmla="*/ 9 h 9"/>
                <a:gd name="T6" fmla="*/ 0 w 6"/>
                <a:gd name="T7" fmla="*/ 3 h 9"/>
                <a:gd name="T8" fmla="*/ 3 w 6"/>
                <a:gd name="T9" fmla="*/ 3 h 9"/>
                <a:gd name="T10" fmla="*/ 6 w 6"/>
                <a:gd name="T11" fmla="*/ 2 h 9"/>
                <a:gd name="T12" fmla="*/ 6 w 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2"/>
                  </a:moveTo>
                  <a:cubicBezTo>
                    <a:pt x="6" y="1"/>
                    <a:pt x="6" y="4"/>
                    <a:pt x="6" y="4"/>
                  </a:cubicBezTo>
                  <a:cubicBezTo>
                    <a:pt x="6" y="6"/>
                    <a:pt x="6" y="8"/>
                    <a:pt x="5" y="9"/>
                  </a:cubicBezTo>
                  <a:cubicBezTo>
                    <a:pt x="5" y="9"/>
                    <a:pt x="0" y="5"/>
                    <a:pt x="0" y="3"/>
                  </a:cubicBezTo>
                  <a:cubicBezTo>
                    <a:pt x="0" y="3"/>
                    <a:pt x="2" y="2"/>
                    <a:pt x="3" y="3"/>
                  </a:cubicBezTo>
                  <a:cubicBezTo>
                    <a:pt x="4" y="4"/>
                    <a:pt x="5" y="4"/>
                    <a:pt x="6" y="2"/>
                  </a:cubicBezTo>
                  <a:cubicBezTo>
                    <a:pt x="6" y="0"/>
                    <a:pt x="6" y="3"/>
                    <a:pt x="6"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8" name="Freeform 503">
              <a:extLst>
                <a:ext uri="{FF2B5EF4-FFF2-40B4-BE49-F238E27FC236}">
                  <a16:creationId xmlns:a16="http://schemas.microsoft.com/office/drawing/2014/main" id="{892E0474-D40E-4A38-82AE-6D1807B2A459}"/>
                </a:ext>
              </a:extLst>
            </p:cNvPr>
            <p:cNvSpPr>
              <a:spLocks/>
            </p:cNvSpPr>
            <p:nvPr/>
          </p:nvSpPr>
          <p:spPr bwMode="auto">
            <a:xfrm>
              <a:off x="6077796" y="3052778"/>
              <a:ext cx="38226" cy="38226"/>
            </a:xfrm>
            <a:custGeom>
              <a:avLst/>
              <a:gdLst>
                <a:gd name="T0" fmla="*/ 6 w 8"/>
                <a:gd name="T1" fmla="*/ 7 h 8"/>
                <a:gd name="T2" fmla="*/ 1 w 8"/>
                <a:gd name="T3" fmla="*/ 4 h 8"/>
                <a:gd name="T4" fmla="*/ 6 w 8"/>
                <a:gd name="T5" fmla="*/ 7 h 8"/>
                <a:gd name="T6" fmla="*/ 6 w 8"/>
                <a:gd name="T7" fmla="*/ 7 h 8"/>
              </a:gdLst>
              <a:ahLst/>
              <a:cxnLst>
                <a:cxn ang="0">
                  <a:pos x="T0" y="T1"/>
                </a:cxn>
                <a:cxn ang="0">
                  <a:pos x="T2" y="T3"/>
                </a:cxn>
                <a:cxn ang="0">
                  <a:pos x="T4" y="T5"/>
                </a:cxn>
                <a:cxn ang="0">
                  <a:pos x="T6" y="T7"/>
                </a:cxn>
              </a:cxnLst>
              <a:rect l="0" t="0" r="r" b="b"/>
              <a:pathLst>
                <a:path w="8" h="8">
                  <a:moveTo>
                    <a:pt x="6" y="7"/>
                  </a:moveTo>
                  <a:cubicBezTo>
                    <a:pt x="5" y="8"/>
                    <a:pt x="0" y="5"/>
                    <a:pt x="1" y="4"/>
                  </a:cubicBezTo>
                  <a:cubicBezTo>
                    <a:pt x="3" y="0"/>
                    <a:pt x="8" y="5"/>
                    <a:pt x="6" y="7"/>
                  </a:cubicBezTo>
                  <a:cubicBezTo>
                    <a:pt x="5" y="8"/>
                    <a:pt x="7" y="6"/>
                    <a:pt x="6"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9" name="Freeform 504">
              <a:extLst>
                <a:ext uri="{FF2B5EF4-FFF2-40B4-BE49-F238E27FC236}">
                  <a16:creationId xmlns:a16="http://schemas.microsoft.com/office/drawing/2014/main" id="{9730DF85-D4C4-4CA9-A949-7D5AEAD4CC56}"/>
                </a:ext>
              </a:extLst>
            </p:cNvPr>
            <p:cNvSpPr>
              <a:spLocks/>
            </p:cNvSpPr>
            <p:nvPr/>
          </p:nvSpPr>
          <p:spPr bwMode="auto">
            <a:xfrm>
              <a:off x="5910553" y="3535388"/>
              <a:ext cx="22299" cy="17521"/>
            </a:xfrm>
            <a:custGeom>
              <a:avLst/>
              <a:gdLst>
                <a:gd name="T0" fmla="*/ 4 w 5"/>
                <a:gd name="T1" fmla="*/ 2 h 4"/>
                <a:gd name="T2" fmla="*/ 3 w 5"/>
                <a:gd name="T3" fmla="*/ 3 h 4"/>
                <a:gd name="T4" fmla="*/ 0 w 5"/>
                <a:gd name="T5" fmla="*/ 2 h 4"/>
                <a:gd name="T6" fmla="*/ 4 w 5"/>
                <a:gd name="T7" fmla="*/ 0 h 4"/>
                <a:gd name="T8" fmla="*/ 4 w 5"/>
                <a:gd name="T9" fmla="*/ 2 h 4"/>
                <a:gd name="T10" fmla="*/ 4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4" y="2"/>
                  </a:moveTo>
                  <a:cubicBezTo>
                    <a:pt x="5" y="1"/>
                    <a:pt x="4" y="4"/>
                    <a:pt x="3" y="3"/>
                  </a:cubicBezTo>
                  <a:cubicBezTo>
                    <a:pt x="3" y="3"/>
                    <a:pt x="0" y="2"/>
                    <a:pt x="0" y="2"/>
                  </a:cubicBezTo>
                  <a:cubicBezTo>
                    <a:pt x="0" y="2"/>
                    <a:pt x="3" y="0"/>
                    <a:pt x="4" y="0"/>
                  </a:cubicBezTo>
                  <a:cubicBezTo>
                    <a:pt x="4" y="0"/>
                    <a:pt x="3" y="2"/>
                    <a:pt x="4" y="2"/>
                  </a:cubicBezTo>
                  <a:cubicBezTo>
                    <a:pt x="5" y="1"/>
                    <a:pt x="3" y="2"/>
                    <a:pt x="4"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0" name="Freeform 505">
              <a:extLst>
                <a:ext uri="{FF2B5EF4-FFF2-40B4-BE49-F238E27FC236}">
                  <a16:creationId xmlns:a16="http://schemas.microsoft.com/office/drawing/2014/main" id="{C7F9B89D-E78F-42AA-9970-FD5E007CF0C8}"/>
                </a:ext>
              </a:extLst>
            </p:cNvPr>
            <p:cNvSpPr>
              <a:spLocks/>
            </p:cNvSpPr>
            <p:nvPr/>
          </p:nvSpPr>
          <p:spPr bwMode="auto">
            <a:xfrm>
              <a:off x="5681192" y="2963582"/>
              <a:ext cx="28669" cy="28669"/>
            </a:xfrm>
            <a:custGeom>
              <a:avLst/>
              <a:gdLst>
                <a:gd name="T0" fmla="*/ 5 w 6"/>
                <a:gd name="T1" fmla="*/ 1 h 6"/>
                <a:gd name="T2" fmla="*/ 4 w 6"/>
                <a:gd name="T3" fmla="*/ 5 h 6"/>
                <a:gd name="T4" fmla="*/ 1 w 6"/>
                <a:gd name="T5" fmla="*/ 5 h 6"/>
                <a:gd name="T6" fmla="*/ 5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4" y="3"/>
                    <a:pt x="4" y="5"/>
                  </a:cubicBezTo>
                  <a:cubicBezTo>
                    <a:pt x="3" y="6"/>
                    <a:pt x="2" y="6"/>
                    <a:pt x="1" y="5"/>
                  </a:cubicBezTo>
                  <a:cubicBezTo>
                    <a:pt x="0" y="4"/>
                    <a:pt x="5" y="0"/>
                    <a:pt x="5" y="1"/>
                  </a:cubicBezTo>
                  <a:cubicBezTo>
                    <a:pt x="6" y="2"/>
                    <a:pt x="5" y="0"/>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1" name="Freeform 506">
              <a:extLst>
                <a:ext uri="{FF2B5EF4-FFF2-40B4-BE49-F238E27FC236}">
                  <a16:creationId xmlns:a16="http://schemas.microsoft.com/office/drawing/2014/main" id="{9913142F-1946-4FE1-A17C-C02F36EB171B}"/>
                </a:ext>
              </a:extLst>
            </p:cNvPr>
            <p:cNvSpPr>
              <a:spLocks/>
            </p:cNvSpPr>
            <p:nvPr/>
          </p:nvSpPr>
          <p:spPr bwMode="auto">
            <a:xfrm>
              <a:off x="5695529" y="2997031"/>
              <a:ext cx="14335" cy="14335"/>
            </a:xfrm>
            <a:custGeom>
              <a:avLst/>
              <a:gdLst>
                <a:gd name="T0" fmla="*/ 3 w 3"/>
                <a:gd name="T1" fmla="*/ 1 h 3"/>
                <a:gd name="T2" fmla="*/ 0 w 3"/>
                <a:gd name="T3" fmla="*/ 2 h 3"/>
                <a:gd name="T4" fmla="*/ 2 w 3"/>
                <a:gd name="T5" fmla="*/ 3 h 3"/>
                <a:gd name="T6" fmla="*/ 3 w 3"/>
                <a:gd name="T7" fmla="*/ 1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1"/>
                    <a:pt x="0" y="1"/>
                    <a:pt x="0" y="2"/>
                  </a:cubicBezTo>
                  <a:cubicBezTo>
                    <a:pt x="0" y="3"/>
                    <a:pt x="2" y="3"/>
                    <a:pt x="2" y="3"/>
                  </a:cubicBezTo>
                  <a:cubicBezTo>
                    <a:pt x="3" y="3"/>
                    <a:pt x="3" y="0"/>
                    <a:pt x="3" y="1"/>
                  </a:cubicBezTo>
                  <a:cubicBezTo>
                    <a:pt x="2" y="1"/>
                    <a:pt x="3" y="1"/>
                    <a:pt x="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2" name="Freeform 507">
              <a:extLst>
                <a:ext uri="{FF2B5EF4-FFF2-40B4-BE49-F238E27FC236}">
                  <a16:creationId xmlns:a16="http://schemas.microsoft.com/office/drawing/2014/main" id="{E4811F2A-4876-4673-9305-D1B9F58F90A3}"/>
                </a:ext>
              </a:extLst>
            </p:cNvPr>
            <p:cNvSpPr>
              <a:spLocks/>
            </p:cNvSpPr>
            <p:nvPr/>
          </p:nvSpPr>
          <p:spPr bwMode="auto">
            <a:xfrm>
              <a:off x="5709864" y="3011366"/>
              <a:ext cx="7964"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3" name="Freeform 508">
              <a:extLst>
                <a:ext uri="{FF2B5EF4-FFF2-40B4-BE49-F238E27FC236}">
                  <a16:creationId xmlns:a16="http://schemas.microsoft.com/office/drawing/2014/main" id="{FB6904C0-B718-457F-8BCF-AB24BA02679B}"/>
                </a:ext>
              </a:extLst>
            </p:cNvPr>
            <p:cNvSpPr>
              <a:spLocks/>
            </p:cNvSpPr>
            <p:nvPr/>
          </p:nvSpPr>
          <p:spPr bwMode="auto">
            <a:xfrm>
              <a:off x="5709864" y="3024108"/>
              <a:ext cx="4778" cy="9557"/>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2"/>
                    <a:pt x="0" y="2"/>
                  </a:cubicBezTo>
                  <a:cubicBezTo>
                    <a:pt x="1" y="2"/>
                    <a:pt x="1"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4" name="Freeform 509">
              <a:extLst>
                <a:ext uri="{FF2B5EF4-FFF2-40B4-BE49-F238E27FC236}">
                  <a16:creationId xmlns:a16="http://schemas.microsoft.com/office/drawing/2014/main" id="{733E7ACD-B1C3-4156-BE10-1485886BD4AB}"/>
                </a:ext>
              </a:extLst>
            </p:cNvPr>
            <p:cNvSpPr>
              <a:spLocks/>
            </p:cNvSpPr>
            <p:nvPr/>
          </p:nvSpPr>
          <p:spPr bwMode="auto">
            <a:xfrm>
              <a:off x="5709864" y="3033664"/>
              <a:ext cx="7964"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5" name="Freeform 510">
              <a:extLst>
                <a:ext uri="{FF2B5EF4-FFF2-40B4-BE49-F238E27FC236}">
                  <a16:creationId xmlns:a16="http://schemas.microsoft.com/office/drawing/2014/main" id="{B3AC0AF8-F0E3-47A5-A9EB-B8668F9C72F7}"/>
                </a:ext>
              </a:extLst>
            </p:cNvPr>
            <p:cNvSpPr>
              <a:spLocks/>
            </p:cNvSpPr>
            <p:nvPr/>
          </p:nvSpPr>
          <p:spPr bwMode="auto">
            <a:xfrm>
              <a:off x="5746497" y="3103746"/>
              <a:ext cx="4778" cy="9557"/>
            </a:xfrm>
            <a:custGeom>
              <a:avLst/>
              <a:gdLst>
                <a:gd name="T0" fmla="*/ 0 w 1"/>
                <a:gd name="T1" fmla="*/ 0 h 2"/>
                <a:gd name="T2" fmla="*/ 0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2"/>
                    <a:pt x="0" y="2"/>
                  </a:cubicBezTo>
                  <a:cubicBezTo>
                    <a:pt x="0" y="2"/>
                    <a:pt x="1" y="0"/>
                    <a:pt x="0"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6" name="Freeform 511">
              <a:extLst>
                <a:ext uri="{FF2B5EF4-FFF2-40B4-BE49-F238E27FC236}">
                  <a16:creationId xmlns:a16="http://schemas.microsoft.com/office/drawing/2014/main" id="{2FEFFEBB-9F08-4049-9179-CC5511E67F93}"/>
                </a:ext>
              </a:extLst>
            </p:cNvPr>
            <p:cNvSpPr>
              <a:spLocks/>
            </p:cNvSpPr>
            <p:nvPr/>
          </p:nvSpPr>
          <p:spPr bwMode="auto">
            <a:xfrm>
              <a:off x="5816580" y="2893501"/>
              <a:ext cx="9557" cy="19114"/>
            </a:xfrm>
            <a:custGeom>
              <a:avLst/>
              <a:gdLst>
                <a:gd name="T0" fmla="*/ 1 w 2"/>
                <a:gd name="T1" fmla="*/ 4 h 4"/>
                <a:gd name="T2" fmla="*/ 2 w 2"/>
                <a:gd name="T3" fmla="*/ 1 h 4"/>
                <a:gd name="T4" fmla="*/ 1 w 2"/>
                <a:gd name="T5" fmla="*/ 4 h 4"/>
                <a:gd name="T6" fmla="*/ 1 w 2"/>
                <a:gd name="T7" fmla="*/ 4 h 4"/>
              </a:gdLst>
              <a:ahLst/>
              <a:cxnLst>
                <a:cxn ang="0">
                  <a:pos x="T0" y="T1"/>
                </a:cxn>
                <a:cxn ang="0">
                  <a:pos x="T2" y="T3"/>
                </a:cxn>
                <a:cxn ang="0">
                  <a:pos x="T4" y="T5"/>
                </a:cxn>
                <a:cxn ang="0">
                  <a:pos x="T6" y="T7"/>
                </a:cxn>
              </a:cxnLst>
              <a:rect l="0" t="0" r="r" b="b"/>
              <a:pathLst>
                <a:path w="2" h="4">
                  <a:moveTo>
                    <a:pt x="1" y="4"/>
                  </a:moveTo>
                  <a:cubicBezTo>
                    <a:pt x="0" y="3"/>
                    <a:pt x="0" y="1"/>
                    <a:pt x="2" y="1"/>
                  </a:cubicBezTo>
                  <a:cubicBezTo>
                    <a:pt x="2" y="0"/>
                    <a:pt x="2" y="4"/>
                    <a:pt x="1" y="4"/>
                  </a:cubicBezTo>
                  <a:cubicBezTo>
                    <a:pt x="0" y="3"/>
                    <a:pt x="1" y="4"/>
                    <a:pt x="1"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7" name="Freeform 522">
              <a:extLst>
                <a:ext uri="{FF2B5EF4-FFF2-40B4-BE49-F238E27FC236}">
                  <a16:creationId xmlns:a16="http://schemas.microsoft.com/office/drawing/2014/main" id="{611E1B15-3232-4559-9B15-2CD36761DCE8}"/>
                </a:ext>
              </a:extLst>
            </p:cNvPr>
            <p:cNvSpPr>
              <a:spLocks/>
            </p:cNvSpPr>
            <p:nvPr/>
          </p:nvSpPr>
          <p:spPr bwMode="auto">
            <a:xfrm>
              <a:off x="4112313" y="5556617"/>
              <a:ext cx="28669" cy="50968"/>
            </a:xfrm>
            <a:custGeom>
              <a:avLst/>
              <a:gdLst>
                <a:gd name="T0" fmla="*/ 3 w 6"/>
                <a:gd name="T1" fmla="*/ 10 h 11"/>
                <a:gd name="T2" fmla="*/ 0 w 6"/>
                <a:gd name="T3" fmla="*/ 9 h 11"/>
                <a:gd name="T4" fmla="*/ 1 w 6"/>
                <a:gd name="T5" fmla="*/ 2 h 11"/>
                <a:gd name="T6" fmla="*/ 4 w 6"/>
                <a:gd name="T7" fmla="*/ 3 h 11"/>
                <a:gd name="T8" fmla="*/ 3 w 6"/>
                <a:gd name="T9" fmla="*/ 10 h 11"/>
                <a:gd name="T10" fmla="*/ 3 w 6"/>
                <a:gd name="T11" fmla="*/ 10 h 11"/>
              </a:gdLst>
              <a:ahLst/>
              <a:cxnLst>
                <a:cxn ang="0">
                  <a:pos x="T0" y="T1"/>
                </a:cxn>
                <a:cxn ang="0">
                  <a:pos x="T2" y="T3"/>
                </a:cxn>
                <a:cxn ang="0">
                  <a:pos x="T4" y="T5"/>
                </a:cxn>
                <a:cxn ang="0">
                  <a:pos x="T6" y="T7"/>
                </a:cxn>
                <a:cxn ang="0">
                  <a:pos x="T8" y="T9"/>
                </a:cxn>
                <a:cxn ang="0">
                  <a:pos x="T10" y="T11"/>
                </a:cxn>
              </a:cxnLst>
              <a:rect l="0" t="0" r="r" b="b"/>
              <a:pathLst>
                <a:path w="6" h="11">
                  <a:moveTo>
                    <a:pt x="3" y="10"/>
                  </a:moveTo>
                  <a:cubicBezTo>
                    <a:pt x="1" y="11"/>
                    <a:pt x="0" y="11"/>
                    <a:pt x="0" y="9"/>
                  </a:cubicBezTo>
                  <a:cubicBezTo>
                    <a:pt x="1" y="7"/>
                    <a:pt x="1" y="4"/>
                    <a:pt x="1" y="2"/>
                  </a:cubicBezTo>
                  <a:cubicBezTo>
                    <a:pt x="1" y="0"/>
                    <a:pt x="5" y="0"/>
                    <a:pt x="4" y="3"/>
                  </a:cubicBezTo>
                  <a:cubicBezTo>
                    <a:pt x="4" y="5"/>
                    <a:pt x="6" y="8"/>
                    <a:pt x="3" y="10"/>
                  </a:cubicBezTo>
                  <a:cubicBezTo>
                    <a:pt x="2" y="10"/>
                    <a:pt x="4" y="9"/>
                    <a:pt x="3"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8" name="Freeform 523">
              <a:extLst>
                <a:ext uri="{FF2B5EF4-FFF2-40B4-BE49-F238E27FC236}">
                  <a16:creationId xmlns:a16="http://schemas.microsoft.com/office/drawing/2014/main" id="{254B678F-2DE6-4CDA-B2B0-7630ED69F972}"/>
                </a:ext>
              </a:extLst>
            </p:cNvPr>
            <p:cNvSpPr>
              <a:spLocks/>
            </p:cNvSpPr>
            <p:nvPr/>
          </p:nvSpPr>
          <p:spPr bwMode="auto">
            <a:xfrm>
              <a:off x="4206286" y="4231429"/>
              <a:ext cx="22299" cy="19114"/>
            </a:xfrm>
            <a:custGeom>
              <a:avLst/>
              <a:gdLst>
                <a:gd name="T0" fmla="*/ 3 w 5"/>
                <a:gd name="T1" fmla="*/ 3 h 4"/>
                <a:gd name="T2" fmla="*/ 1 w 5"/>
                <a:gd name="T3" fmla="*/ 1 h 4"/>
                <a:gd name="T4" fmla="*/ 3 w 5"/>
                <a:gd name="T5" fmla="*/ 3 h 4"/>
                <a:gd name="T6" fmla="*/ 3 w 5"/>
                <a:gd name="T7" fmla="*/ 3 h 4"/>
              </a:gdLst>
              <a:ahLst/>
              <a:cxnLst>
                <a:cxn ang="0">
                  <a:pos x="T0" y="T1"/>
                </a:cxn>
                <a:cxn ang="0">
                  <a:pos x="T2" y="T3"/>
                </a:cxn>
                <a:cxn ang="0">
                  <a:pos x="T4" y="T5"/>
                </a:cxn>
                <a:cxn ang="0">
                  <a:pos x="T6" y="T7"/>
                </a:cxn>
              </a:cxnLst>
              <a:rect l="0" t="0" r="r" b="b"/>
              <a:pathLst>
                <a:path w="5" h="4">
                  <a:moveTo>
                    <a:pt x="3" y="3"/>
                  </a:moveTo>
                  <a:cubicBezTo>
                    <a:pt x="2" y="4"/>
                    <a:pt x="0" y="3"/>
                    <a:pt x="1" y="1"/>
                  </a:cubicBezTo>
                  <a:cubicBezTo>
                    <a:pt x="1" y="0"/>
                    <a:pt x="5" y="2"/>
                    <a:pt x="3" y="3"/>
                  </a:cubicBezTo>
                  <a:cubicBezTo>
                    <a:pt x="2" y="4"/>
                    <a:pt x="5" y="2"/>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9" name="Freeform 524">
              <a:extLst>
                <a:ext uri="{FF2B5EF4-FFF2-40B4-BE49-F238E27FC236}">
                  <a16:creationId xmlns:a16="http://schemas.microsoft.com/office/drawing/2014/main" id="{D9AB88A2-F0C8-41C8-8D4F-44F6B9DC87AD}"/>
                </a:ext>
              </a:extLst>
            </p:cNvPr>
            <p:cNvSpPr>
              <a:spLocks/>
            </p:cNvSpPr>
            <p:nvPr/>
          </p:nvSpPr>
          <p:spPr bwMode="auto">
            <a:xfrm>
              <a:off x="4406975" y="4260100"/>
              <a:ext cx="27077" cy="36635"/>
            </a:xfrm>
            <a:custGeom>
              <a:avLst/>
              <a:gdLst>
                <a:gd name="T0" fmla="*/ 1 w 6"/>
                <a:gd name="T1" fmla="*/ 5 h 8"/>
                <a:gd name="T2" fmla="*/ 2 w 6"/>
                <a:gd name="T3" fmla="*/ 4 h 8"/>
                <a:gd name="T4" fmla="*/ 4 w 6"/>
                <a:gd name="T5" fmla="*/ 2 h 8"/>
                <a:gd name="T6" fmla="*/ 1 w 6"/>
                <a:gd name="T7" fmla="*/ 5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4"/>
                    <a:pt x="2" y="4"/>
                    <a:pt x="2" y="4"/>
                  </a:cubicBezTo>
                  <a:cubicBezTo>
                    <a:pt x="3" y="4"/>
                    <a:pt x="3" y="0"/>
                    <a:pt x="4" y="2"/>
                  </a:cubicBezTo>
                  <a:cubicBezTo>
                    <a:pt x="6" y="4"/>
                    <a:pt x="2" y="8"/>
                    <a:pt x="1" y="5"/>
                  </a:cubicBezTo>
                  <a:cubicBezTo>
                    <a:pt x="0" y="4"/>
                    <a:pt x="1" y="6"/>
                    <a:pt x="1"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0" name="Freeform 525">
              <a:extLst>
                <a:ext uri="{FF2B5EF4-FFF2-40B4-BE49-F238E27FC236}">
                  <a16:creationId xmlns:a16="http://schemas.microsoft.com/office/drawing/2014/main" id="{8992C41A-600D-4AF7-9049-8E5342D1260D}"/>
                </a:ext>
              </a:extLst>
            </p:cNvPr>
            <p:cNvSpPr>
              <a:spLocks/>
            </p:cNvSpPr>
            <p:nvPr/>
          </p:nvSpPr>
          <p:spPr bwMode="auto">
            <a:xfrm>
              <a:off x="4663413" y="4513351"/>
              <a:ext cx="65304" cy="60525"/>
            </a:xfrm>
            <a:custGeom>
              <a:avLst/>
              <a:gdLst>
                <a:gd name="T0" fmla="*/ 12 w 14"/>
                <a:gd name="T1" fmla="*/ 4 h 13"/>
                <a:gd name="T2" fmla="*/ 10 w 14"/>
                <a:gd name="T3" fmla="*/ 3 h 13"/>
                <a:gd name="T4" fmla="*/ 6 w 14"/>
                <a:gd name="T5" fmla="*/ 1 h 13"/>
                <a:gd name="T6" fmla="*/ 2 w 14"/>
                <a:gd name="T7" fmla="*/ 1 h 13"/>
                <a:gd name="T8" fmla="*/ 1 w 14"/>
                <a:gd name="T9" fmla="*/ 2 h 13"/>
                <a:gd name="T10" fmla="*/ 2 w 14"/>
                <a:gd name="T11" fmla="*/ 4 h 13"/>
                <a:gd name="T12" fmla="*/ 1 w 14"/>
                <a:gd name="T13" fmla="*/ 7 h 13"/>
                <a:gd name="T14" fmla="*/ 2 w 14"/>
                <a:gd name="T15" fmla="*/ 10 h 13"/>
                <a:gd name="T16" fmla="*/ 4 w 14"/>
                <a:gd name="T17" fmla="*/ 10 h 13"/>
                <a:gd name="T18" fmla="*/ 7 w 14"/>
                <a:gd name="T19" fmla="*/ 12 h 13"/>
                <a:gd name="T20" fmla="*/ 10 w 14"/>
                <a:gd name="T21" fmla="*/ 10 h 13"/>
                <a:gd name="T22" fmla="*/ 12 w 14"/>
                <a:gd name="T23" fmla="*/ 4 h 13"/>
                <a:gd name="T24" fmla="*/ 12 w 14"/>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3">
                  <a:moveTo>
                    <a:pt x="12" y="4"/>
                  </a:moveTo>
                  <a:cubicBezTo>
                    <a:pt x="12" y="3"/>
                    <a:pt x="11" y="3"/>
                    <a:pt x="10" y="3"/>
                  </a:cubicBezTo>
                  <a:cubicBezTo>
                    <a:pt x="8" y="2"/>
                    <a:pt x="8" y="1"/>
                    <a:pt x="6" y="1"/>
                  </a:cubicBezTo>
                  <a:cubicBezTo>
                    <a:pt x="5" y="0"/>
                    <a:pt x="3" y="0"/>
                    <a:pt x="2" y="1"/>
                  </a:cubicBezTo>
                  <a:cubicBezTo>
                    <a:pt x="2" y="1"/>
                    <a:pt x="2" y="2"/>
                    <a:pt x="1" y="2"/>
                  </a:cubicBezTo>
                  <a:cubicBezTo>
                    <a:pt x="0" y="4"/>
                    <a:pt x="1" y="3"/>
                    <a:pt x="2" y="4"/>
                  </a:cubicBezTo>
                  <a:cubicBezTo>
                    <a:pt x="2" y="4"/>
                    <a:pt x="1" y="7"/>
                    <a:pt x="1" y="7"/>
                  </a:cubicBezTo>
                  <a:cubicBezTo>
                    <a:pt x="1" y="9"/>
                    <a:pt x="1" y="9"/>
                    <a:pt x="2" y="10"/>
                  </a:cubicBezTo>
                  <a:cubicBezTo>
                    <a:pt x="3" y="11"/>
                    <a:pt x="3" y="10"/>
                    <a:pt x="4" y="10"/>
                  </a:cubicBezTo>
                  <a:cubicBezTo>
                    <a:pt x="6" y="10"/>
                    <a:pt x="5" y="12"/>
                    <a:pt x="7" y="12"/>
                  </a:cubicBezTo>
                  <a:cubicBezTo>
                    <a:pt x="9" y="13"/>
                    <a:pt x="8" y="11"/>
                    <a:pt x="10" y="10"/>
                  </a:cubicBezTo>
                  <a:cubicBezTo>
                    <a:pt x="12" y="8"/>
                    <a:pt x="14" y="7"/>
                    <a:pt x="12" y="4"/>
                  </a:cubicBezTo>
                  <a:cubicBezTo>
                    <a:pt x="12" y="2"/>
                    <a:pt x="14" y="8"/>
                    <a:pt x="12"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1" name="Freeform 526">
              <a:extLst>
                <a:ext uri="{FF2B5EF4-FFF2-40B4-BE49-F238E27FC236}">
                  <a16:creationId xmlns:a16="http://schemas.microsoft.com/office/drawing/2014/main" id="{B9A2710A-01E0-43C3-AD7D-695905C16875}"/>
                </a:ext>
              </a:extLst>
            </p:cNvPr>
            <p:cNvSpPr>
              <a:spLocks/>
            </p:cNvSpPr>
            <p:nvPr/>
          </p:nvSpPr>
          <p:spPr bwMode="auto">
            <a:xfrm>
              <a:off x="4281147" y="4081710"/>
              <a:ext cx="46190" cy="19114"/>
            </a:xfrm>
            <a:custGeom>
              <a:avLst/>
              <a:gdLst>
                <a:gd name="T0" fmla="*/ 9 w 10"/>
                <a:gd name="T1" fmla="*/ 2 h 4"/>
                <a:gd name="T2" fmla="*/ 4 w 10"/>
                <a:gd name="T3" fmla="*/ 0 h 4"/>
                <a:gd name="T4" fmla="*/ 1 w 10"/>
                <a:gd name="T5" fmla="*/ 3 h 4"/>
                <a:gd name="T6" fmla="*/ 9 w 10"/>
                <a:gd name="T7" fmla="*/ 2 h 4"/>
                <a:gd name="T8" fmla="*/ 9 w 10"/>
                <a:gd name="T9" fmla="*/ 2 h 4"/>
              </a:gdLst>
              <a:ahLst/>
              <a:cxnLst>
                <a:cxn ang="0">
                  <a:pos x="T0" y="T1"/>
                </a:cxn>
                <a:cxn ang="0">
                  <a:pos x="T2" y="T3"/>
                </a:cxn>
                <a:cxn ang="0">
                  <a:pos x="T4" y="T5"/>
                </a:cxn>
                <a:cxn ang="0">
                  <a:pos x="T6" y="T7"/>
                </a:cxn>
                <a:cxn ang="0">
                  <a:pos x="T8" y="T9"/>
                </a:cxn>
              </a:cxnLst>
              <a:rect l="0" t="0" r="r" b="b"/>
              <a:pathLst>
                <a:path w="10" h="4">
                  <a:moveTo>
                    <a:pt x="9" y="2"/>
                  </a:moveTo>
                  <a:cubicBezTo>
                    <a:pt x="7" y="1"/>
                    <a:pt x="6" y="0"/>
                    <a:pt x="4" y="0"/>
                  </a:cubicBezTo>
                  <a:cubicBezTo>
                    <a:pt x="3" y="0"/>
                    <a:pt x="0" y="1"/>
                    <a:pt x="1" y="3"/>
                  </a:cubicBezTo>
                  <a:cubicBezTo>
                    <a:pt x="2" y="4"/>
                    <a:pt x="9" y="2"/>
                    <a:pt x="9" y="2"/>
                  </a:cubicBezTo>
                  <a:cubicBezTo>
                    <a:pt x="6" y="1"/>
                    <a:pt x="10" y="3"/>
                    <a:pt x="9"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2" name="Freeform 529">
              <a:extLst>
                <a:ext uri="{FF2B5EF4-FFF2-40B4-BE49-F238E27FC236}">
                  <a16:creationId xmlns:a16="http://schemas.microsoft.com/office/drawing/2014/main" id="{98A6D593-8BCD-4E7B-BC2A-7110A6AC9052}"/>
                </a:ext>
              </a:extLst>
            </p:cNvPr>
            <p:cNvSpPr>
              <a:spLocks/>
            </p:cNvSpPr>
            <p:nvPr/>
          </p:nvSpPr>
          <p:spPr bwMode="auto">
            <a:xfrm>
              <a:off x="4018339" y="3919246"/>
              <a:ext cx="19114" cy="17521"/>
            </a:xfrm>
            <a:custGeom>
              <a:avLst/>
              <a:gdLst>
                <a:gd name="T0" fmla="*/ 2 w 4"/>
                <a:gd name="T1" fmla="*/ 4 h 4"/>
                <a:gd name="T2" fmla="*/ 1 w 4"/>
                <a:gd name="T3" fmla="*/ 0 h 4"/>
                <a:gd name="T4" fmla="*/ 2 w 4"/>
                <a:gd name="T5" fmla="*/ 4 h 4"/>
                <a:gd name="T6" fmla="*/ 2 w 4"/>
                <a:gd name="T7" fmla="*/ 4 h 4"/>
              </a:gdLst>
              <a:ahLst/>
              <a:cxnLst>
                <a:cxn ang="0">
                  <a:pos x="T0" y="T1"/>
                </a:cxn>
                <a:cxn ang="0">
                  <a:pos x="T2" y="T3"/>
                </a:cxn>
                <a:cxn ang="0">
                  <a:pos x="T4" y="T5"/>
                </a:cxn>
                <a:cxn ang="0">
                  <a:pos x="T6" y="T7"/>
                </a:cxn>
              </a:cxnLst>
              <a:rect l="0" t="0" r="r" b="b"/>
              <a:pathLst>
                <a:path w="4" h="4">
                  <a:moveTo>
                    <a:pt x="2" y="4"/>
                  </a:moveTo>
                  <a:cubicBezTo>
                    <a:pt x="0" y="4"/>
                    <a:pt x="1" y="1"/>
                    <a:pt x="1" y="0"/>
                  </a:cubicBezTo>
                  <a:cubicBezTo>
                    <a:pt x="2" y="0"/>
                    <a:pt x="4" y="4"/>
                    <a:pt x="2" y="4"/>
                  </a:cubicBezTo>
                  <a:cubicBezTo>
                    <a:pt x="1" y="4"/>
                    <a:pt x="4" y="4"/>
                    <a:pt x="2"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3" name="Freeform 531">
              <a:extLst>
                <a:ext uri="{FF2B5EF4-FFF2-40B4-BE49-F238E27FC236}">
                  <a16:creationId xmlns:a16="http://schemas.microsoft.com/office/drawing/2014/main" id="{3E2C1CAD-F633-47C5-B714-B173D964E66D}"/>
                </a:ext>
              </a:extLst>
            </p:cNvPr>
            <p:cNvSpPr>
              <a:spLocks/>
            </p:cNvSpPr>
            <p:nvPr/>
          </p:nvSpPr>
          <p:spPr bwMode="auto">
            <a:xfrm>
              <a:off x="4416532" y="3328328"/>
              <a:ext cx="27077" cy="47783"/>
            </a:xfrm>
            <a:custGeom>
              <a:avLst/>
              <a:gdLst>
                <a:gd name="T0" fmla="*/ 3 w 6"/>
                <a:gd name="T1" fmla="*/ 8 h 10"/>
                <a:gd name="T2" fmla="*/ 0 w 6"/>
                <a:gd name="T3" fmla="*/ 7 h 10"/>
                <a:gd name="T4" fmla="*/ 4 w 6"/>
                <a:gd name="T5" fmla="*/ 2 h 10"/>
                <a:gd name="T6" fmla="*/ 6 w 6"/>
                <a:gd name="T7" fmla="*/ 4 h 10"/>
                <a:gd name="T8" fmla="*/ 3 w 6"/>
                <a:gd name="T9" fmla="*/ 8 h 10"/>
                <a:gd name="T10" fmla="*/ 3 w 6"/>
                <a:gd name="T11" fmla="*/ 8 h 10"/>
              </a:gdLst>
              <a:ahLst/>
              <a:cxnLst>
                <a:cxn ang="0">
                  <a:pos x="T0" y="T1"/>
                </a:cxn>
                <a:cxn ang="0">
                  <a:pos x="T2" y="T3"/>
                </a:cxn>
                <a:cxn ang="0">
                  <a:pos x="T4" y="T5"/>
                </a:cxn>
                <a:cxn ang="0">
                  <a:pos x="T6" y="T7"/>
                </a:cxn>
                <a:cxn ang="0">
                  <a:pos x="T8" y="T9"/>
                </a:cxn>
                <a:cxn ang="0">
                  <a:pos x="T10" y="T11"/>
                </a:cxn>
              </a:cxnLst>
              <a:rect l="0" t="0" r="r" b="b"/>
              <a:pathLst>
                <a:path w="6" h="10">
                  <a:moveTo>
                    <a:pt x="3" y="8"/>
                  </a:moveTo>
                  <a:cubicBezTo>
                    <a:pt x="2" y="10"/>
                    <a:pt x="0" y="9"/>
                    <a:pt x="0" y="7"/>
                  </a:cubicBezTo>
                  <a:cubicBezTo>
                    <a:pt x="1" y="6"/>
                    <a:pt x="3" y="3"/>
                    <a:pt x="4" y="2"/>
                  </a:cubicBezTo>
                  <a:cubicBezTo>
                    <a:pt x="6" y="0"/>
                    <a:pt x="6" y="3"/>
                    <a:pt x="6" y="4"/>
                  </a:cubicBezTo>
                  <a:cubicBezTo>
                    <a:pt x="6" y="6"/>
                    <a:pt x="3" y="6"/>
                    <a:pt x="3" y="8"/>
                  </a:cubicBezTo>
                  <a:cubicBezTo>
                    <a:pt x="2" y="10"/>
                    <a:pt x="3" y="8"/>
                    <a:pt x="3"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4" name="Freeform 532">
              <a:extLst>
                <a:ext uri="{FF2B5EF4-FFF2-40B4-BE49-F238E27FC236}">
                  <a16:creationId xmlns:a16="http://schemas.microsoft.com/office/drawing/2014/main" id="{875E2FE8-B9E5-4F77-A64B-071E29CF04D6}"/>
                </a:ext>
              </a:extLst>
            </p:cNvPr>
            <p:cNvSpPr>
              <a:spLocks/>
            </p:cNvSpPr>
            <p:nvPr/>
          </p:nvSpPr>
          <p:spPr bwMode="auto">
            <a:xfrm>
              <a:off x="4429274" y="3352220"/>
              <a:ext cx="33448" cy="19114"/>
            </a:xfrm>
            <a:custGeom>
              <a:avLst/>
              <a:gdLst>
                <a:gd name="T0" fmla="*/ 3 w 7"/>
                <a:gd name="T1" fmla="*/ 4 h 4"/>
                <a:gd name="T2" fmla="*/ 5 w 7"/>
                <a:gd name="T3" fmla="*/ 1 h 4"/>
                <a:gd name="T4" fmla="*/ 3 w 7"/>
                <a:gd name="T5" fmla="*/ 4 h 4"/>
                <a:gd name="T6" fmla="*/ 3 w 7"/>
                <a:gd name="T7" fmla="*/ 4 h 4"/>
              </a:gdLst>
              <a:ahLst/>
              <a:cxnLst>
                <a:cxn ang="0">
                  <a:pos x="T0" y="T1"/>
                </a:cxn>
                <a:cxn ang="0">
                  <a:pos x="T2" y="T3"/>
                </a:cxn>
                <a:cxn ang="0">
                  <a:pos x="T4" y="T5"/>
                </a:cxn>
                <a:cxn ang="0">
                  <a:pos x="T6" y="T7"/>
                </a:cxn>
              </a:cxnLst>
              <a:rect l="0" t="0" r="r" b="b"/>
              <a:pathLst>
                <a:path w="7" h="4">
                  <a:moveTo>
                    <a:pt x="3" y="4"/>
                  </a:moveTo>
                  <a:cubicBezTo>
                    <a:pt x="0" y="4"/>
                    <a:pt x="3" y="0"/>
                    <a:pt x="5" y="1"/>
                  </a:cubicBezTo>
                  <a:cubicBezTo>
                    <a:pt x="7" y="1"/>
                    <a:pt x="4" y="4"/>
                    <a:pt x="3" y="4"/>
                  </a:cubicBezTo>
                  <a:cubicBezTo>
                    <a:pt x="2" y="4"/>
                    <a:pt x="4" y="4"/>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5" name="Freeform 533">
              <a:extLst>
                <a:ext uri="{FF2B5EF4-FFF2-40B4-BE49-F238E27FC236}">
                  <a16:creationId xmlns:a16="http://schemas.microsoft.com/office/drawing/2014/main" id="{F1E87D5E-DE19-48EB-BF0B-EE306C2B0365}"/>
                </a:ext>
              </a:extLst>
            </p:cNvPr>
            <p:cNvSpPr>
              <a:spLocks/>
            </p:cNvSpPr>
            <p:nvPr/>
          </p:nvSpPr>
          <p:spPr bwMode="auto">
            <a:xfrm>
              <a:off x="4336893" y="3333106"/>
              <a:ext cx="70082" cy="33448"/>
            </a:xfrm>
            <a:custGeom>
              <a:avLst/>
              <a:gdLst>
                <a:gd name="T0" fmla="*/ 11 w 15"/>
                <a:gd name="T1" fmla="*/ 6 h 7"/>
                <a:gd name="T2" fmla="*/ 10 w 15"/>
                <a:gd name="T3" fmla="*/ 5 h 7"/>
                <a:gd name="T4" fmla="*/ 7 w 15"/>
                <a:gd name="T5" fmla="*/ 5 h 7"/>
                <a:gd name="T6" fmla="*/ 3 w 15"/>
                <a:gd name="T7" fmla="*/ 0 h 7"/>
                <a:gd name="T8" fmla="*/ 6 w 15"/>
                <a:gd name="T9" fmla="*/ 2 h 7"/>
                <a:gd name="T10" fmla="*/ 8 w 15"/>
                <a:gd name="T11" fmla="*/ 3 h 7"/>
                <a:gd name="T12" fmla="*/ 15 w 15"/>
                <a:gd name="T13" fmla="*/ 3 h 7"/>
                <a:gd name="T14" fmla="*/ 11 w 15"/>
                <a:gd name="T15" fmla="*/ 6 h 7"/>
                <a:gd name="T16" fmla="*/ 11 w 15"/>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
                  <a:moveTo>
                    <a:pt x="11" y="6"/>
                  </a:moveTo>
                  <a:cubicBezTo>
                    <a:pt x="10" y="6"/>
                    <a:pt x="10" y="6"/>
                    <a:pt x="10" y="5"/>
                  </a:cubicBezTo>
                  <a:cubicBezTo>
                    <a:pt x="10" y="5"/>
                    <a:pt x="8" y="6"/>
                    <a:pt x="7" y="5"/>
                  </a:cubicBezTo>
                  <a:cubicBezTo>
                    <a:pt x="7" y="4"/>
                    <a:pt x="0" y="1"/>
                    <a:pt x="3" y="0"/>
                  </a:cubicBezTo>
                  <a:cubicBezTo>
                    <a:pt x="4" y="0"/>
                    <a:pt x="5" y="2"/>
                    <a:pt x="6" y="2"/>
                  </a:cubicBezTo>
                  <a:cubicBezTo>
                    <a:pt x="7" y="3"/>
                    <a:pt x="7" y="2"/>
                    <a:pt x="8" y="3"/>
                  </a:cubicBezTo>
                  <a:cubicBezTo>
                    <a:pt x="9" y="4"/>
                    <a:pt x="13" y="2"/>
                    <a:pt x="15" y="3"/>
                  </a:cubicBezTo>
                  <a:cubicBezTo>
                    <a:pt x="14" y="3"/>
                    <a:pt x="12" y="6"/>
                    <a:pt x="11" y="6"/>
                  </a:cubicBezTo>
                  <a:cubicBezTo>
                    <a:pt x="9" y="7"/>
                    <a:pt x="12" y="6"/>
                    <a:pt x="11"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6" name="Freeform 534">
              <a:extLst>
                <a:ext uri="{FF2B5EF4-FFF2-40B4-BE49-F238E27FC236}">
                  <a16:creationId xmlns:a16="http://schemas.microsoft.com/office/drawing/2014/main" id="{0D00F215-053A-49E1-8444-44514C038D17}"/>
                </a:ext>
              </a:extLst>
            </p:cNvPr>
            <p:cNvSpPr>
              <a:spLocks/>
            </p:cNvSpPr>
            <p:nvPr/>
          </p:nvSpPr>
          <p:spPr bwMode="auto">
            <a:xfrm>
              <a:off x="4351230" y="3240725"/>
              <a:ext cx="73267" cy="36635"/>
            </a:xfrm>
            <a:custGeom>
              <a:avLst/>
              <a:gdLst>
                <a:gd name="T0" fmla="*/ 13 w 16"/>
                <a:gd name="T1" fmla="*/ 6 h 8"/>
                <a:gd name="T2" fmla="*/ 0 w 16"/>
                <a:gd name="T3" fmla="*/ 2 h 8"/>
                <a:gd name="T4" fmla="*/ 13 w 16"/>
                <a:gd name="T5" fmla="*/ 6 h 8"/>
                <a:gd name="T6" fmla="*/ 13 w 16"/>
                <a:gd name="T7" fmla="*/ 6 h 8"/>
              </a:gdLst>
              <a:ahLst/>
              <a:cxnLst>
                <a:cxn ang="0">
                  <a:pos x="T0" y="T1"/>
                </a:cxn>
                <a:cxn ang="0">
                  <a:pos x="T2" y="T3"/>
                </a:cxn>
                <a:cxn ang="0">
                  <a:pos x="T4" y="T5"/>
                </a:cxn>
                <a:cxn ang="0">
                  <a:pos x="T6" y="T7"/>
                </a:cxn>
              </a:cxnLst>
              <a:rect l="0" t="0" r="r" b="b"/>
              <a:pathLst>
                <a:path w="16" h="8">
                  <a:moveTo>
                    <a:pt x="13" y="6"/>
                  </a:moveTo>
                  <a:cubicBezTo>
                    <a:pt x="11" y="8"/>
                    <a:pt x="1" y="4"/>
                    <a:pt x="0" y="2"/>
                  </a:cubicBezTo>
                  <a:cubicBezTo>
                    <a:pt x="0" y="0"/>
                    <a:pt x="16" y="4"/>
                    <a:pt x="13" y="6"/>
                  </a:cubicBezTo>
                  <a:cubicBezTo>
                    <a:pt x="12" y="7"/>
                    <a:pt x="14" y="5"/>
                    <a:pt x="13"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7" name="Freeform 535">
              <a:extLst>
                <a:ext uri="{FF2B5EF4-FFF2-40B4-BE49-F238E27FC236}">
                  <a16:creationId xmlns:a16="http://schemas.microsoft.com/office/drawing/2014/main" id="{6AC1AFE3-67CB-488E-A907-676DC108CA57}"/>
                </a:ext>
              </a:extLst>
            </p:cNvPr>
            <p:cNvSpPr>
              <a:spLocks/>
            </p:cNvSpPr>
            <p:nvPr/>
          </p:nvSpPr>
          <p:spPr bwMode="auto">
            <a:xfrm>
              <a:off x="4467501" y="3192942"/>
              <a:ext cx="149721" cy="144942"/>
            </a:xfrm>
            <a:custGeom>
              <a:avLst/>
              <a:gdLst>
                <a:gd name="T0" fmla="*/ 19 w 32"/>
                <a:gd name="T1" fmla="*/ 1 h 31"/>
                <a:gd name="T2" fmla="*/ 17 w 32"/>
                <a:gd name="T3" fmla="*/ 0 h 31"/>
                <a:gd name="T4" fmla="*/ 14 w 32"/>
                <a:gd name="T5" fmla="*/ 2 h 31"/>
                <a:gd name="T6" fmla="*/ 11 w 32"/>
                <a:gd name="T7" fmla="*/ 5 h 31"/>
                <a:gd name="T8" fmla="*/ 9 w 32"/>
                <a:gd name="T9" fmla="*/ 7 h 31"/>
                <a:gd name="T10" fmla="*/ 7 w 32"/>
                <a:gd name="T11" fmla="*/ 13 h 31"/>
                <a:gd name="T12" fmla="*/ 5 w 32"/>
                <a:gd name="T13" fmla="*/ 17 h 31"/>
                <a:gd name="T14" fmla="*/ 2 w 32"/>
                <a:gd name="T15" fmla="*/ 19 h 31"/>
                <a:gd name="T16" fmla="*/ 4 w 32"/>
                <a:gd name="T17" fmla="*/ 21 h 31"/>
                <a:gd name="T18" fmla="*/ 0 w 32"/>
                <a:gd name="T19" fmla="*/ 25 h 31"/>
                <a:gd name="T20" fmla="*/ 4 w 32"/>
                <a:gd name="T21" fmla="*/ 25 h 31"/>
                <a:gd name="T22" fmla="*/ 10 w 32"/>
                <a:gd name="T23" fmla="*/ 26 h 31"/>
                <a:gd name="T24" fmla="*/ 19 w 32"/>
                <a:gd name="T25" fmla="*/ 27 h 31"/>
                <a:gd name="T26" fmla="*/ 22 w 32"/>
                <a:gd name="T27" fmla="*/ 26 h 31"/>
                <a:gd name="T28" fmla="*/ 19 w 32"/>
                <a:gd name="T29" fmla="*/ 30 h 31"/>
                <a:gd name="T30" fmla="*/ 22 w 32"/>
                <a:gd name="T31" fmla="*/ 28 h 31"/>
                <a:gd name="T32" fmla="*/ 27 w 32"/>
                <a:gd name="T33" fmla="*/ 26 h 31"/>
                <a:gd name="T34" fmla="*/ 32 w 32"/>
                <a:gd name="T35" fmla="*/ 20 h 31"/>
                <a:gd name="T36" fmla="*/ 29 w 32"/>
                <a:gd name="T37" fmla="*/ 20 h 31"/>
                <a:gd name="T38" fmla="*/ 26 w 32"/>
                <a:gd name="T39" fmla="*/ 18 h 31"/>
                <a:gd name="T40" fmla="*/ 29 w 32"/>
                <a:gd name="T41" fmla="*/ 15 h 31"/>
                <a:gd name="T42" fmla="*/ 26 w 32"/>
                <a:gd name="T43" fmla="*/ 15 h 31"/>
                <a:gd name="T44" fmla="*/ 24 w 32"/>
                <a:gd name="T45" fmla="*/ 13 h 31"/>
                <a:gd name="T46" fmla="*/ 21 w 32"/>
                <a:gd name="T47" fmla="*/ 16 h 31"/>
                <a:gd name="T48" fmla="*/ 18 w 32"/>
                <a:gd name="T49" fmla="*/ 13 h 31"/>
                <a:gd name="T50" fmla="*/ 19 w 32"/>
                <a:gd name="T51" fmla="*/ 11 h 31"/>
                <a:gd name="T52" fmla="*/ 16 w 32"/>
                <a:gd name="T53" fmla="*/ 9 h 31"/>
                <a:gd name="T54" fmla="*/ 14 w 32"/>
                <a:gd name="T55" fmla="*/ 12 h 31"/>
                <a:gd name="T56" fmla="*/ 16 w 32"/>
                <a:gd name="T57" fmla="*/ 7 h 31"/>
                <a:gd name="T58" fmla="*/ 18 w 32"/>
                <a:gd name="T59" fmla="*/ 4 h 31"/>
                <a:gd name="T60" fmla="*/ 18 w 32"/>
                <a:gd name="T61" fmla="*/ 2 h 31"/>
                <a:gd name="T62" fmla="*/ 19 w 32"/>
                <a:gd name="T63" fmla="*/ 1 h 31"/>
                <a:gd name="T64" fmla="*/ 19 w 32"/>
                <a:gd name="T6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19" y="1"/>
                  </a:moveTo>
                  <a:cubicBezTo>
                    <a:pt x="20" y="0"/>
                    <a:pt x="17" y="0"/>
                    <a:pt x="17" y="0"/>
                  </a:cubicBezTo>
                  <a:cubicBezTo>
                    <a:pt x="16" y="0"/>
                    <a:pt x="15" y="1"/>
                    <a:pt x="14" y="2"/>
                  </a:cubicBezTo>
                  <a:cubicBezTo>
                    <a:pt x="13" y="3"/>
                    <a:pt x="12" y="4"/>
                    <a:pt x="11" y="5"/>
                  </a:cubicBezTo>
                  <a:cubicBezTo>
                    <a:pt x="11" y="6"/>
                    <a:pt x="10" y="7"/>
                    <a:pt x="9" y="7"/>
                  </a:cubicBezTo>
                  <a:cubicBezTo>
                    <a:pt x="9" y="9"/>
                    <a:pt x="8" y="11"/>
                    <a:pt x="7" y="13"/>
                  </a:cubicBezTo>
                  <a:cubicBezTo>
                    <a:pt x="7" y="15"/>
                    <a:pt x="6" y="16"/>
                    <a:pt x="5" y="17"/>
                  </a:cubicBezTo>
                  <a:cubicBezTo>
                    <a:pt x="4" y="18"/>
                    <a:pt x="2" y="19"/>
                    <a:pt x="2" y="19"/>
                  </a:cubicBezTo>
                  <a:cubicBezTo>
                    <a:pt x="2" y="20"/>
                    <a:pt x="4" y="20"/>
                    <a:pt x="4" y="21"/>
                  </a:cubicBezTo>
                  <a:cubicBezTo>
                    <a:pt x="4" y="22"/>
                    <a:pt x="0" y="24"/>
                    <a:pt x="0" y="25"/>
                  </a:cubicBezTo>
                  <a:cubicBezTo>
                    <a:pt x="0" y="27"/>
                    <a:pt x="3" y="26"/>
                    <a:pt x="4" y="25"/>
                  </a:cubicBezTo>
                  <a:cubicBezTo>
                    <a:pt x="6" y="25"/>
                    <a:pt x="8" y="26"/>
                    <a:pt x="10" y="26"/>
                  </a:cubicBezTo>
                  <a:cubicBezTo>
                    <a:pt x="13" y="27"/>
                    <a:pt x="16" y="26"/>
                    <a:pt x="19" y="27"/>
                  </a:cubicBezTo>
                  <a:cubicBezTo>
                    <a:pt x="19" y="27"/>
                    <a:pt x="22" y="25"/>
                    <a:pt x="22" y="26"/>
                  </a:cubicBezTo>
                  <a:cubicBezTo>
                    <a:pt x="22" y="27"/>
                    <a:pt x="19" y="30"/>
                    <a:pt x="19" y="30"/>
                  </a:cubicBezTo>
                  <a:cubicBezTo>
                    <a:pt x="20" y="31"/>
                    <a:pt x="22" y="28"/>
                    <a:pt x="22" y="28"/>
                  </a:cubicBezTo>
                  <a:cubicBezTo>
                    <a:pt x="24" y="27"/>
                    <a:pt x="26" y="27"/>
                    <a:pt x="27" y="26"/>
                  </a:cubicBezTo>
                  <a:cubicBezTo>
                    <a:pt x="27" y="25"/>
                    <a:pt x="32" y="20"/>
                    <a:pt x="32" y="20"/>
                  </a:cubicBezTo>
                  <a:cubicBezTo>
                    <a:pt x="31" y="19"/>
                    <a:pt x="30" y="20"/>
                    <a:pt x="29" y="20"/>
                  </a:cubicBezTo>
                  <a:cubicBezTo>
                    <a:pt x="29" y="20"/>
                    <a:pt x="26" y="18"/>
                    <a:pt x="26" y="18"/>
                  </a:cubicBezTo>
                  <a:cubicBezTo>
                    <a:pt x="26" y="17"/>
                    <a:pt x="30" y="16"/>
                    <a:pt x="29" y="15"/>
                  </a:cubicBezTo>
                  <a:cubicBezTo>
                    <a:pt x="29" y="14"/>
                    <a:pt x="27" y="15"/>
                    <a:pt x="26" y="15"/>
                  </a:cubicBezTo>
                  <a:cubicBezTo>
                    <a:pt x="25" y="15"/>
                    <a:pt x="25" y="13"/>
                    <a:pt x="24" y="13"/>
                  </a:cubicBezTo>
                  <a:cubicBezTo>
                    <a:pt x="24" y="13"/>
                    <a:pt x="21" y="16"/>
                    <a:pt x="21" y="16"/>
                  </a:cubicBezTo>
                  <a:cubicBezTo>
                    <a:pt x="20" y="14"/>
                    <a:pt x="20" y="14"/>
                    <a:pt x="18" y="13"/>
                  </a:cubicBezTo>
                  <a:cubicBezTo>
                    <a:pt x="16" y="12"/>
                    <a:pt x="19" y="12"/>
                    <a:pt x="19" y="11"/>
                  </a:cubicBezTo>
                  <a:cubicBezTo>
                    <a:pt x="19" y="11"/>
                    <a:pt x="17" y="9"/>
                    <a:pt x="16" y="9"/>
                  </a:cubicBezTo>
                  <a:cubicBezTo>
                    <a:pt x="16" y="10"/>
                    <a:pt x="14" y="13"/>
                    <a:pt x="14" y="12"/>
                  </a:cubicBezTo>
                  <a:cubicBezTo>
                    <a:pt x="12" y="11"/>
                    <a:pt x="15" y="7"/>
                    <a:pt x="16" y="7"/>
                  </a:cubicBezTo>
                  <a:cubicBezTo>
                    <a:pt x="17" y="6"/>
                    <a:pt x="17" y="5"/>
                    <a:pt x="18" y="4"/>
                  </a:cubicBezTo>
                  <a:cubicBezTo>
                    <a:pt x="18" y="3"/>
                    <a:pt x="18" y="2"/>
                    <a:pt x="18" y="2"/>
                  </a:cubicBezTo>
                  <a:cubicBezTo>
                    <a:pt x="18" y="2"/>
                    <a:pt x="19" y="1"/>
                    <a:pt x="19" y="1"/>
                  </a:cubicBezTo>
                  <a:cubicBezTo>
                    <a:pt x="20" y="0"/>
                    <a:pt x="19" y="1"/>
                    <a:pt x="19"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8" name="Freeform 536">
              <a:extLst>
                <a:ext uri="{FF2B5EF4-FFF2-40B4-BE49-F238E27FC236}">
                  <a16:creationId xmlns:a16="http://schemas.microsoft.com/office/drawing/2014/main" id="{21D24237-9BFA-4B33-906C-B435C84DE982}"/>
                </a:ext>
              </a:extLst>
            </p:cNvPr>
            <p:cNvSpPr>
              <a:spLocks/>
            </p:cNvSpPr>
            <p:nvPr/>
          </p:nvSpPr>
          <p:spPr bwMode="auto">
            <a:xfrm>
              <a:off x="4588552" y="3296472"/>
              <a:ext cx="38226" cy="46190"/>
            </a:xfrm>
            <a:custGeom>
              <a:avLst/>
              <a:gdLst>
                <a:gd name="T0" fmla="*/ 6 w 8"/>
                <a:gd name="T1" fmla="*/ 1 h 10"/>
                <a:gd name="T2" fmla="*/ 1 w 8"/>
                <a:gd name="T3" fmla="*/ 9 h 10"/>
                <a:gd name="T4" fmla="*/ 4 w 8"/>
                <a:gd name="T5" fmla="*/ 7 h 10"/>
                <a:gd name="T6" fmla="*/ 3 w 8"/>
                <a:gd name="T7" fmla="*/ 10 h 10"/>
                <a:gd name="T8" fmla="*/ 6 w 8"/>
                <a:gd name="T9" fmla="*/ 8 h 10"/>
                <a:gd name="T10" fmla="*/ 8 w 8"/>
                <a:gd name="T11" fmla="*/ 4 h 10"/>
                <a:gd name="T12" fmla="*/ 5 w 8"/>
                <a:gd name="T13" fmla="*/ 4 h 10"/>
                <a:gd name="T14" fmla="*/ 6 w 8"/>
                <a:gd name="T15" fmla="*/ 1 h 10"/>
                <a:gd name="T16" fmla="*/ 6 w 8"/>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6" y="1"/>
                  </a:moveTo>
                  <a:cubicBezTo>
                    <a:pt x="5" y="2"/>
                    <a:pt x="0" y="6"/>
                    <a:pt x="1" y="9"/>
                  </a:cubicBezTo>
                  <a:cubicBezTo>
                    <a:pt x="1" y="9"/>
                    <a:pt x="3" y="6"/>
                    <a:pt x="4" y="7"/>
                  </a:cubicBezTo>
                  <a:cubicBezTo>
                    <a:pt x="4" y="7"/>
                    <a:pt x="3" y="10"/>
                    <a:pt x="3" y="10"/>
                  </a:cubicBezTo>
                  <a:cubicBezTo>
                    <a:pt x="4" y="10"/>
                    <a:pt x="6" y="9"/>
                    <a:pt x="6" y="8"/>
                  </a:cubicBezTo>
                  <a:cubicBezTo>
                    <a:pt x="6" y="7"/>
                    <a:pt x="7" y="6"/>
                    <a:pt x="8" y="4"/>
                  </a:cubicBezTo>
                  <a:cubicBezTo>
                    <a:pt x="8" y="2"/>
                    <a:pt x="6" y="4"/>
                    <a:pt x="5" y="4"/>
                  </a:cubicBezTo>
                  <a:cubicBezTo>
                    <a:pt x="6" y="4"/>
                    <a:pt x="6" y="0"/>
                    <a:pt x="6" y="1"/>
                  </a:cubicBezTo>
                  <a:cubicBezTo>
                    <a:pt x="5" y="1"/>
                    <a:pt x="7" y="0"/>
                    <a:pt x="6"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9" name="Freeform 537">
              <a:extLst>
                <a:ext uri="{FF2B5EF4-FFF2-40B4-BE49-F238E27FC236}">
                  <a16:creationId xmlns:a16="http://schemas.microsoft.com/office/drawing/2014/main" id="{61B5CAB4-314F-46B3-A1DC-BFE1341A53CB}"/>
                </a:ext>
              </a:extLst>
            </p:cNvPr>
            <p:cNvSpPr>
              <a:spLocks/>
            </p:cNvSpPr>
            <p:nvPr/>
          </p:nvSpPr>
          <p:spPr bwMode="auto">
            <a:xfrm>
              <a:off x="4327338" y="2847309"/>
              <a:ext cx="14335" cy="27077"/>
            </a:xfrm>
            <a:custGeom>
              <a:avLst/>
              <a:gdLst>
                <a:gd name="T0" fmla="*/ 3 w 3"/>
                <a:gd name="T1" fmla="*/ 4 h 6"/>
                <a:gd name="T2" fmla="*/ 1 w 3"/>
                <a:gd name="T3" fmla="*/ 1 h 6"/>
                <a:gd name="T4" fmla="*/ 1 w 3"/>
                <a:gd name="T5" fmla="*/ 2 h 6"/>
                <a:gd name="T6" fmla="*/ 0 w 3"/>
                <a:gd name="T7" fmla="*/ 2 h 6"/>
                <a:gd name="T8" fmla="*/ 3 w 3"/>
                <a:gd name="T9" fmla="*/ 4 h 6"/>
                <a:gd name="T10" fmla="*/ 3 w 3"/>
                <a:gd name="T11" fmla="*/ 4 h 6"/>
              </a:gdLst>
              <a:ahLst/>
              <a:cxnLst>
                <a:cxn ang="0">
                  <a:pos x="T0" y="T1"/>
                </a:cxn>
                <a:cxn ang="0">
                  <a:pos x="T2" y="T3"/>
                </a:cxn>
                <a:cxn ang="0">
                  <a:pos x="T4" y="T5"/>
                </a:cxn>
                <a:cxn ang="0">
                  <a:pos x="T6" y="T7"/>
                </a:cxn>
                <a:cxn ang="0">
                  <a:pos x="T8" y="T9"/>
                </a:cxn>
                <a:cxn ang="0">
                  <a:pos x="T10" y="T11"/>
                </a:cxn>
              </a:cxnLst>
              <a:rect l="0" t="0" r="r" b="b"/>
              <a:pathLst>
                <a:path w="3" h="6">
                  <a:moveTo>
                    <a:pt x="3" y="4"/>
                  </a:moveTo>
                  <a:cubicBezTo>
                    <a:pt x="3" y="3"/>
                    <a:pt x="1" y="0"/>
                    <a:pt x="1" y="1"/>
                  </a:cubicBezTo>
                  <a:cubicBezTo>
                    <a:pt x="1" y="1"/>
                    <a:pt x="1" y="1"/>
                    <a:pt x="1" y="2"/>
                  </a:cubicBezTo>
                  <a:cubicBezTo>
                    <a:pt x="1" y="2"/>
                    <a:pt x="0" y="2"/>
                    <a:pt x="0" y="2"/>
                  </a:cubicBezTo>
                  <a:cubicBezTo>
                    <a:pt x="0" y="2"/>
                    <a:pt x="3" y="6"/>
                    <a:pt x="3" y="4"/>
                  </a:cubicBezTo>
                  <a:cubicBezTo>
                    <a:pt x="3" y="3"/>
                    <a:pt x="3" y="6"/>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0" name="Freeform 538">
              <a:extLst>
                <a:ext uri="{FF2B5EF4-FFF2-40B4-BE49-F238E27FC236}">
                  <a16:creationId xmlns:a16="http://schemas.microsoft.com/office/drawing/2014/main" id="{1A4FB064-B274-4141-8529-3B96C5D14EE5}"/>
                </a:ext>
              </a:extLst>
            </p:cNvPr>
            <p:cNvSpPr>
              <a:spLocks/>
            </p:cNvSpPr>
            <p:nvPr/>
          </p:nvSpPr>
          <p:spPr bwMode="auto">
            <a:xfrm>
              <a:off x="4257257" y="2893501"/>
              <a:ext cx="14335" cy="14335"/>
            </a:xfrm>
            <a:custGeom>
              <a:avLst/>
              <a:gdLst>
                <a:gd name="T0" fmla="*/ 2 w 3"/>
                <a:gd name="T1" fmla="*/ 1 h 3"/>
                <a:gd name="T2" fmla="*/ 0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2"/>
                    <a:pt x="0" y="2"/>
                  </a:cubicBezTo>
                  <a:cubicBezTo>
                    <a:pt x="1" y="3"/>
                    <a:pt x="3" y="2"/>
                    <a:pt x="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1" name="Freeform 539">
              <a:extLst>
                <a:ext uri="{FF2B5EF4-FFF2-40B4-BE49-F238E27FC236}">
                  <a16:creationId xmlns:a16="http://schemas.microsoft.com/office/drawing/2014/main" id="{F49AAED0-78C0-4F16-AB81-F2C49F6CD02E}"/>
                </a:ext>
              </a:extLst>
            </p:cNvPr>
            <p:cNvSpPr>
              <a:spLocks/>
            </p:cNvSpPr>
            <p:nvPr/>
          </p:nvSpPr>
          <p:spPr bwMode="auto">
            <a:xfrm>
              <a:off x="3935515" y="3141974"/>
              <a:ext cx="31856" cy="19114"/>
            </a:xfrm>
            <a:custGeom>
              <a:avLst/>
              <a:gdLst>
                <a:gd name="T0" fmla="*/ 7 w 7"/>
                <a:gd name="T1" fmla="*/ 3 h 4"/>
                <a:gd name="T2" fmla="*/ 1 w 7"/>
                <a:gd name="T3" fmla="*/ 1 h 4"/>
                <a:gd name="T4" fmla="*/ 7 w 7"/>
                <a:gd name="T5" fmla="*/ 3 h 4"/>
                <a:gd name="T6" fmla="*/ 7 w 7"/>
                <a:gd name="T7" fmla="*/ 3 h 4"/>
              </a:gdLst>
              <a:ahLst/>
              <a:cxnLst>
                <a:cxn ang="0">
                  <a:pos x="T0" y="T1"/>
                </a:cxn>
                <a:cxn ang="0">
                  <a:pos x="T2" y="T3"/>
                </a:cxn>
                <a:cxn ang="0">
                  <a:pos x="T4" y="T5"/>
                </a:cxn>
                <a:cxn ang="0">
                  <a:pos x="T6" y="T7"/>
                </a:cxn>
              </a:cxnLst>
              <a:rect l="0" t="0" r="r" b="b"/>
              <a:pathLst>
                <a:path w="7" h="4">
                  <a:moveTo>
                    <a:pt x="7" y="3"/>
                  </a:moveTo>
                  <a:cubicBezTo>
                    <a:pt x="7" y="0"/>
                    <a:pt x="3" y="0"/>
                    <a:pt x="1" y="1"/>
                  </a:cubicBezTo>
                  <a:cubicBezTo>
                    <a:pt x="0" y="1"/>
                    <a:pt x="7" y="4"/>
                    <a:pt x="7" y="3"/>
                  </a:cubicBezTo>
                  <a:cubicBezTo>
                    <a:pt x="7" y="0"/>
                    <a:pt x="7" y="4"/>
                    <a:pt x="7"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2" name="Freeform 540">
              <a:extLst>
                <a:ext uri="{FF2B5EF4-FFF2-40B4-BE49-F238E27FC236}">
                  <a16:creationId xmlns:a16="http://schemas.microsoft.com/office/drawing/2014/main" id="{01ABA276-D8DE-4DDD-B3EA-DFF443E86E49}"/>
                </a:ext>
              </a:extLst>
            </p:cNvPr>
            <p:cNvSpPr>
              <a:spLocks/>
            </p:cNvSpPr>
            <p:nvPr/>
          </p:nvSpPr>
          <p:spPr bwMode="auto">
            <a:xfrm>
              <a:off x="3986483" y="3028887"/>
              <a:ext cx="28669" cy="28669"/>
            </a:xfrm>
            <a:custGeom>
              <a:avLst/>
              <a:gdLst>
                <a:gd name="T0" fmla="*/ 3 w 6"/>
                <a:gd name="T1" fmla="*/ 5 h 6"/>
                <a:gd name="T2" fmla="*/ 0 w 6"/>
                <a:gd name="T3" fmla="*/ 3 h 6"/>
                <a:gd name="T4" fmla="*/ 4 w 6"/>
                <a:gd name="T5" fmla="*/ 2 h 6"/>
                <a:gd name="T6" fmla="*/ 3 w 6"/>
                <a:gd name="T7" fmla="*/ 5 h 6"/>
                <a:gd name="T8" fmla="*/ 3 w 6"/>
                <a:gd name="T9" fmla="*/ 5 h 6"/>
              </a:gdLst>
              <a:ahLst/>
              <a:cxnLst>
                <a:cxn ang="0">
                  <a:pos x="T0" y="T1"/>
                </a:cxn>
                <a:cxn ang="0">
                  <a:pos x="T2" y="T3"/>
                </a:cxn>
                <a:cxn ang="0">
                  <a:pos x="T4" y="T5"/>
                </a:cxn>
                <a:cxn ang="0">
                  <a:pos x="T6" y="T7"/>
                </a:cxn>
                <a:cxn ang="0">
                  <a:pos x="T8" y="T9"/>
                </a:cxn>
              </a:cxnLst>
              <a:rect l="0" t="0" r="r" b="b"/>
              <a:pathLst>
                <a:path w="6" h="6">
                  <a:moveTo>
                    <a:pt x="3" y="5"/>
                  </a:moveTo>
                  <a:cubicBezTo>
                    <a:pt x="2" y="4"/>
                    <a:pt x="1" y="4"/>
                    <a:pt x="0" y="3"/>
                  </a:cubicBezTo>
                  <a:cubicBezTo>
                    <a:pt x="1" y="3"/>
                    <a:pt x="3" y="0"/>
                    <a:pt x="4" y="2"/>
                  </a:cubicBezTo>
                  <a:cubicBezTo>
                    <a:pt x="6" y="3"/>
                    <a:pt x="5" y="6"/>
                    <a:pt x="3" y="5"/>
                  </a:cubicBezTo>
                  <a:cubicBezTo>
                    <a:pt x="2" y="4"/>
                    <a:pt x="4" y="6"/>
                    <a:pt x="3"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3" name="Freeform 541">
              <a:extLst>
                <a:ext uri="{FF2B5EF4-FFF2-40B4-BE49-F238E27FC236}">
                  <a16:creationId xmlns:a16="http://schemas.microsoft.com/office/drawing/2014/main" id="{B592922D-5BC4-45AA-B7C3-6858EAC8912C}"/>
                </a:ext>
              </a:extLst>
            </p:cNvPr>
            <p:cNvSpPr>
              <a:spLocks/>
            </p:cNvSpPr>
            <p:nvPr/>
          </p:nvSpPr>
          <p:spPr bwMode="auto">
            <a:xfrm>
              <a:off x="3972149" y="2828196"/>
              <a:ext cx="28669" cy="33448"/>
            </a:xfrm>
            <a:custGeom>
              <a:avLst/>
              <a:gdLst>
                <a:gd name="T0" fmla="*/ 3 w 6"/>
                <a:gd name="T1" fmla="*/ 6 h 7"/>
                <a:gd name="T2" fmla="*/ 4 w 6"/>
                <a:gd name="T3" fmla="*/ 1 h 7"/>
                <a:gd name="T4" fmla="*/ 3 w 6"/>
                <a:gd name="T5" fmla="*/ 6 h 7"/>
                <a:gd name="T6" fmla="*/ 3 w 6"/>
                <a:gd name="T7" fmla="*/ 6 h 7"/>
              </a:gdLst>
              <a:ahLst/>
              <a:cxnLst>
                <a:cxn ang="0">
                  <a:pos x="T0" y="T1"/>
                </a:cxn>
                <a:cxn ang="0">
                  <a:pos x="T2" y="T3"/>
                </a:cxn>
                <a:cxn ang="0">
                  <a:pos x="T4" y="T5"/>
                </a:cxn>
                <a:cxn ang="0">
                  <a:pos x="T6" y="T7"/>
                </a:cxn>
              </a:cxnLst>
              <a:rect l="0" t="0" r="r" b="b"/>
              <a:pathLst>
                <a:path w="6" h="7">
                  <a:moveTo>
                    <a:pt x="3" y="6"/>
                  </a:moveTo>
                  <a:cubicBezTo>
                    <a:pt x="0" y="7"/>
                    <a:pt x="1" y="0"/>
                    <a:pt x="4" y="1"/>
                  </a:cubicBezTo>
                  <a:cubicBezTo>
                    <a:pt x="6" y="1"/>
                    <a:pt x="5" y="6"/>
                    <a:pt x="3" y="6"/>
                  </a:cubicBezTo>
                  <a:cubicBezTo>
                    <a:pt x="2" y="6"/>
                    <a:pt x="6" y="6"/>
                    <a:pt x="3"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4" name="Freeform 542">
              <a:extLst>
                <a:ext uri="{FF2B5EF4-FFF2-40B4-BE49-F238E27FC236}">
                  <a16:creationId xmlns:a16="http://schemas.microsoft.com/office/drawing/2014/main" id="{49DD0629-CBC7-4834-9ADE-77533650A344}"/>
                </a:ext>
              </a:extLst>
            </p:cNvPr>
            <p:cNvSpPr>
              <a:spLocks/>
            </p:cNvSpPr>
            <p:nvPr/>
          </p:nvSpPr>
          <p:spPr bwMode="auto">
            <a:xfrm>
              <a:off x="3892510" y="2809083"/>
              <a:ext cx="55747" cy="28669"/>
            </a:xfrm>
            <a:custGeom>
              <a:avLst/>
              <a:gdLst>
                <a:gd name="T0" fmla="*/ 4 w 12"/>
                <a:gd name="T1" fmla="*/ 6 h 6"/>
                <a:gd name="T2" fmla="*/ 1 w 12"/>
                <a:gd name="T3" fmla="*/ 3 h 6"/>
                <a:gd name="T4" fmla="*/ 8 w 12"/>
                <a:gd name="T5" fmla="*/ 0 h 6"/>
                <a:gd name="T6" fmla="*/ 4 w 12"/>
                <a:gd name="T7" fmla="*/ 6 h 6"/>
              </a:gdLst>
              <a:ahLst/>
              <a:cxnLst>
                <a:cxn ang="0">
                  <a:pos x="T0" y="T1"/>
                </a:cxn>
                <a:cxn ang="0">
                  <a:pos x="T2" y="T3"/>
                </a:cxn>
                <a:cxn ang="0">
                  <a:pos x="T4" y="T5"/>
                </a:cxn>
                <a:cxn ang="0">
                  <a:pos x="T6" y="T7"/>
                </a:cxn>
              </a:cxnLst>
              <a:rect l="0" t="0" r="r" b="b"/>
              <a:pathLst>
                <a:path w="12" h="6">
                  <a:moveTo>
                    <a:pt x="4" y="6"/>
                  </a:moveTo>
                  <a:cubicBezTo>
                    <a:pt x="2" y="6"/>
                    <a:pt x="0" y="5"/>
                    <a:pt x="1" y="3"/>
                  </a:cubicBezTo>
                  <a:cubicBezTo>
                    <a:pt x="2" y="1"/>
                    <a:pt x="5" y="1"/>
                    <a:pt x="8" y="0"/>
                  </a:cubicBezTo>
                  <a:cubicBezTo>
                    <a:pt x="12" y="0"/>
                    <a:pt x="6" y="6"/>
                    <a:pt x="4"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5" name="Freeform 543">
              <a:extLst>
                <a:ext uri="{FF2B5EF4-FFF2-40B4-BE49-F238E27FC236}">
                  <a16:creationId xmlns:a16="http://schemas.microsoft.com/office/drawing/2014/main" id="{9E418792-C501-4AD3-82D9-14A2CF7832F1}"/>
                </a:ext>
              </a:extLst>
            </p:cNvPr>
            <p:cNvSpPr>
              <a:spLocks/>
            </p:cNvSpPr>
            <p:nvPr/>
          </p:nvSpPr>
          <p:spPr bwMode="auto">
            <a:xfrm>
              <a:off x="4010375" y="2791562"/>
              <a:ext cx="31856" cy="12742"/>
            </a:xfrm>
            <a:custGeom>
              <a:avLst/>
              <a:gdLst>
                <a:gd name="T0" fmla="*/ 5 w 7"/>
                <a:gd name="T1" fmla="*/ 3 h 3"/>
                <a:gd name="T2" fmla="*/ 3 w 7"/>
                <a:gd name="T3" fmla="*/ 0 h 3"/>
                <a:gd name="T4" fmla="*/ 7 w 7"/>
                <a:gd name="T5" fmla="*/ 1 h 3"/>
                <a:gd name="T6" fmla="*/ 5 w 7"/>
                <a:gd name="T7" fmla="*/ 3 h 3"/>
                <a:gd name="T8" fmla="*/ 5 w 7"/>
                <a:gd name="T9" fmla="*/ 3 h 3"/>
              </a:gdLst>
              <a:ahLst/>
              <a:cxnLst>
                <a:cxn ang="0">
                  <a:pos x="T0" y="T1"/>
                </a:cxn>
                <a:cxn ang="0">
                  <a:pos x="T2" y="T3"/>
                </a:cxn>
                <a:cxn ang="0">
                  <a:pos x="T4" y="T5"/>
                </a:cxn>
                <a:cxn ang="0">
                  <a:pos x="T6" y="T7"/>
                </a:cxn>
                <a:cxn ang="0">
                  <a:pos x="T8" y="T9"/>
                </a:cxn>
              </a:cxnLst>
              <a:rect l="0" t="0" r="r" b="b"/>
              <a:pathLst>
                <a:path w="7" h="3">
                  <a:moveTo>
                    <a:pt x="5" y="3"/>
                  </a:moveTo>
                  <a:cubicBezTo>
                    <a:pt x="4" y="3"/>
                    <a:pt x="0" y="0"/>
                    <a:pt x="3" y="0"/>
                  </a:cubicBezTo>
                  <a:cubicBezTo>
                    <a:pt x="4" y="0"/>
                    <a:pt x="6" y="0"/>
                    <a:pt x="7" y="1"/>
                  </a:cubicBezTo>
                  <a:cubicBezTo>
                    <a:pt x="7" y="1"/>
                    <a:pt x="6" y="3"/>
                    <a:pt x="5" y="3"/>
                  </a:cubicBezTo>
                  <a:cubicBezTo>
                    <a:pt x="4" y="3"/>
                    <a:pt x="7" y="3"/>
                    <a:pt x="5"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6" name="Freeform 544">
              <a:extLst>
                <a:ext uri="{FF2B5EF4-FFF2-40B4-BE49-F238E27FC236}">
                  <a16:creationId xmlns:a16="http://schemas.microsoft.com/office/drawing/2014/main" id="{774E19DA-1376-4B21-B8E6-76DD83B01F19}"/>
                </a:ext>
              </a:extLst>
            </p:cNvPr>
            <p:cNvSpPr>
              <a:spLocks/>
            </p:cNvSpPr>
            <p:nvPr/>
          </p:nvSpPr>
          <p:spPr bwMode="auto">
            <a:xfrm>
              <a:off x="3812871" y="2697589"/>
              <a:ext cx="159278" cy="111495"/>
            </a:xfrm>
            <a:custGeom>
              <a:avLst/>
              <a:gdLst>
                <a:gd name="T0" fmla="*/ 31 w 34"/>
                <a:gd name="T1" fmla="*/ 21 h 24"/>
                <a:gd name="T2" fmla="*/ 25 w 34"/>
                <a:gd name="T3" fmla="*/ 18 h 24"/>
                <a:gd name="T4" fmla="*/ 24 w 34"/>
                <a:gd name="T5" fmla="*/ 16 h 24"/>
                <a:gd name="T6" fmla="*/ 22 w 34"/>
                <a:gd name="T7" fmla="*/ 17 h 24"/>
                <a:gd name="T8" fmla="*/ 18 w 34"/>
                <a:gd name="T9" fmla="*/ 16 h 24"/>
                <a:gd name="T10" fmla="*/ 16 w 34"/>
                <a:gd name="T11" fmla="*/ 19 h 24"/>
                <a:gd name="T12" fmla="*/ 11 w 34"/>
                <a:gd name="T13" fmla="*/ 23 h 24"/>
                <a:gd name="T14" fmla="*/ 8 w 34"/>
                <a:gd name="T15" fmla="*/ 19 h 24"/>
                <a:gd name="T16" fmla="*/ 2 w 34"/>
                <a:gd name="T17" fmla="*/ 19 h 24"/>
                <a:gd name="T18" fmla="*/ 4 w 34"/>
                <a:gd name="T19" fmla="*/ 16 h 24"/>
                <a:gd name="T20" fmla="*/ 5 w 34"/>
                <a:gd name="T21" fmla="*/ 10 h 24"/>
                <a:gd name="T22" fmla="*/ 6 w 34"/>
                <a:gd name="T23" fmla="*/ 3 h 24"/>
                <a:gd name="T24" fmla="*/ 11 w 34"/>
                <a:gd name="T25" fmla="*/ 3 h 24"/>
                <a:gd name="T26" fmla="*/ 12 w 34"/>
                <a:gd name="T27" fmla="*/ 5 h 24"/>
                <a:gd name="T28" fmla="*/ 14 w 34"/>
                <a:gd name="T29" fmla="*/ 4 h 24"/>
                <a:gd name="T30" fmla="*/ 17 w 34"/>
                <a:gd name="T31" fmla="*/ 6 h 24"/>
                <a:gd name="T32" fmla="*/ 20 w 34"/>
                <a:gd name="T33" fmla="*/ 7 h 24"/>
                <a:gd name="T34" fmla="*/ 25 w 34"/>
                <a:gd name="T35" fmla="*/ 10 h 24"/>
                <a:gd name="T36" fmla="*/ 28 w 34"/>
                <a:gd name="T37" fmla="*/ 15 h 24"/>
                <a:gd name="T38" fmla="*/ 30 w 34"/>
                <a:gd name="T39" fmla="*/ 15 h 24"/>
                <a:gd name="T40" fmla="*/ 33 w 34"/>
                <a:gd name="T41" fmla="*/ 17 h 24"/>
                <a:gd name="T42" fmla="*/ 34 w 34"/>
                <a:gd name="T43" fmla="*/ 18 h 24"/>
                <a:gd name="T44" fmla="*/ 31 w 34"/>
                <a:gd name="T45" fmla="*/ 21 h 24"/>
                <a:gd name="T46" fmla="*/ 31 w 34"/>
                <a:gd name="T4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24">
                  <a:moveTo>
                    <a:pt x="31" y="21"/>
                  </a:moveTo>
                  <a:cubicBezTo>
                    <a:pt x="30" y="20"/>
                    <a:pt x="27" y="19"/>
                    <a:pt x="25" y="18"/>
                  </a:cubicBezTo>
                  <a:cubicBezTo>
                    <a:pt x="24" y="18"/>
                    <a:pt x="25" y="17"/>
                    <a:pt x="24" y="16"/>
                  </a:cubicBezTo>
                  <a:cubicBezTo>
                    <a:pt x="24" y="16"/>
                    <a:pt x="22" y="17"/>
                    <a:pt x="22" y="17"/>
                  </a:cubicBezTo>
                  <a:cubicBezTo>
                    <a:pt x="20" y="17"/>
                    <a:pt x="20" y="15"/>
                    <a:pt x="18" y="16"/>
                  </a:cubicBezTo>
                  <a:cubicBezTo>
                    <a:pt x="18" y="17"/>
                    <a:pt x="17" y="18"/>
                    <a:pt x="16" y="19"/>
                  </a:cubicBezTo>
                  <a:cubicBezTo>
                    <a:pt x="14" y="20"/>
                    <a:pt x="13" y="22"/>
                    <a:pt x="11" y="23"/>
                  </a:cubicBezTo>
                  <a:cubicBezTo>
                    <a:pt x="8" y="24"/>
                    <a:pt x="10" y="20"/>
                    <a:pt x="8" y="19"/>
                  </a:cubicBezTo>
                  <a:cubicBezTo>
                    <a:pt x="8" y="18"/>
                    <a:pt x="3" y="19"/>
                    <a:pt x="2" y="19"/>
                  </a:cubicBezTo>
                  <a:cubicBezTo>
                    <a:pt x="0" y="19"/>
                    <a:pt x="4" y="16"/>
                    <a:pt x="4" y="16"/>
                  </a:cubicBezTo>
                  <a:cubicBezTo>
                    <a:pt x="6" y="14"/>
                    <a:pt x="5" y="12"/>
                    <a:pt x="5" y="10"/>
                  </a:cubicBezTo>
                  <a:cubicBezTo>
                    <a:pt x="5" y="8"/>
                    <a:pt x="5" y="5"/>
                    <a:pt x="6" y="3"/>
                  </a:cubicBezTo>
                  <a:cubicBezTo>
                    <a:pt x="7" y="0"/>
                    <a:pt x="10" y="0"/>
                    <a:pt x="11" y="3"/>
                  </a:cubicBezTo>
                  <a:cubicBezTo>
                    <a:pt x="11" y="4"/>
                    <a:pt x="11" y="6"/>
                    <a:pt x="12" y="5"/>
                  </a:cubicBezTo>
                  <a:cubicBezTo>
                    <a:pt x="13" y="5"/>
                    <a:pt x="13" y="4"/>
                    <a:pt x="14" y="4"/>
                  </a:cubicBezTo>
                  <a:cubicBezTo>
                    <a:pt x="15" y="5"/>
                    <a:pt x="16" y="6"/>
                    <a:pt x="17" y="6"/>
                  </a:cubicBezTo>
                  <a:cubicBezTo>
                    <a:pt x="18" y="7"/>
                    <a:pt x="19" y="7"/>
                    <a:pt x="20" y="7"/>
                  </a:cubicBezTo>
                  <a:cubicBezTo>
                    <a:pt x="21" y="8"/>
                    <a:pt x="23" y="9"/>
                    <a:pt x="25" y="10"/>
                  </a:cubicBezTo>
                  <a:cubicBezTo>
                    <a:pt x="28" y="11"/>
                    <a:pt x="28" y="12"/>
                    <a:pt x="28" y="15"/>
                  </a:cubicBezTo>
                  <a:cubicBezTo>
                    <a:pt x="28" y="16"/>
                    <a:pt x="30" y="16"/>
                    <a:pt x="30" y="15"/>
                  </a:cubicBezTo>
                  <a:cubicBezTo>
                    <a:pt x="32" y="15"/>
                    <a:pt x="32" y="16"/>
                    <a:pt x="33" y="17"/>
                  </a:cubicBezTo>
                  <a:cubicBezTo>
                    <a:pt x="34" y="17"/>
                    <a:pt x="34" y="17"/>
                    <a:pt x="34" y="18"/>
                  </a:cubicBezTo>
                  <a:cubicBezTo>
                    <a:pt x="33" y="19"/>
                    <a:pt x="33" y="21"/>
                    <a:pt x="31" y="21"/>
                  </a:cubicBezTo>
                  <a:cubicBezTo>
                    <a:pt x="30" y="20"/>
                    <a:pt x="33" y="21"/>
                    <a:pt x="31" y="2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7" name="Freeform 545">
              <a:extLst>
                <a:ext uri="{FF2B5EF4-FFF2-40B4-BE49-F238E27FC236}">
                  <a16:creationId xmlns:a16="http://schemas.microsoft.com/office/drawing/2014/main" id="{3249ADC8-8873-489C-B2F1-C84503D94C27}"/>
                </a:ext>
              </a:extLst>
            </p:cNvPr>
            <p:cNvSpPr>
              <a:spLocks/>
            </p:cNvSpPr>
            <p:nvPr/>
          </p:nvSpPr>
          <p:spPr bwMode="auto">
            <a:xfrm>
              <a:off x="3874990" y="2688031"/>
              <a:ext cx="31856" cy="23893"/>
            </a:xfrm>
            <a:custGeom>
              <a:avLst/>
              <a:gdLst>
                <a:gd name="T0" fmla="*/ 5 w 7"/>
                <a:gd name="T1" fmla="*/ 4 h 5"/>
                <a:gd name="T2" fmla="*/ 1 w 7"/>
                <a:gd name="T3" fmla="*/ 0 h 5"/>
                <a:gd name="T4" fmla="*/ 5 w 7"/>
                <a:gd name="T5" fmla="*/ 4 h 5"/>
              </a:gdLst>
              <a:ahLst/>
              <a:cxnLst>
                <a:cxn ang="0">
                  <a:pos x="T0" y="T1"/>
                </a:cxn>
                <a:cxn ang="0">
                  <a:pos x="T2" y="T3"/>
                </a:cxn>
                <a:cxn ang="0">
                  <a:pos x="T4" y="T5"/>
                </a:cxn>
              </a:cxnLst>
              <a:rect l="0" t="0" r="r" b="b"/>
              <a:pathLst>
                <a:path w="7" h="5">
                  <a:moveTo>
                    <a:pt x="5" y="4"/>
                  </a:moveTo>
                  <a:cubicBezTo>
                    <a:pt x="3" y="5"/>
                    <a:pt x="0" y="0"/>
                    <a:pt x="1" y="0"/>
                  </a:cubicBezTo>
                  <a:cubicBezTo>
                    <a:pt x="2" y="1"/>
                    <a:pt x="7" y="3"/>
                    <a:pt x="5"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8" name="Freeform 546">
              <a:extLst>
                <a:ext uri="{FF2B5EF4-FFF2-40B4-BE49-F238E27FC236}">
                  <a16:creationId xmlns:a16="http://schemas.microsoft.com/office/drawing/2014/main" id="{55B3B944-DD9D-4339-8333-451C9D0B7AFC}"/>
                </a:ext>
              </a:extLst>
            </p:cNvPr>
            <p:cNvSpPr>
              <a:spLocks/>
            </p:cNvSpPr>
            <p:nvPr/>
          </p:nvSpPr>
          <p:spPr bwMode="auto">
            <a:xfrm>
              <a:off x="3865432" y="2692810"/>
              <a:ext cx="17521" cy="23893"/>
            </a:xfrm>
            <a:custGeom>
              <a:avLst/>
              <a:gdLst>
                <a:gd name="T0" fmla="*/ 3 w 4"/>
                <a:gd name="T1" fmla="*/ 4 h 5"/>
                <a:gd name="T2" fmla="*/ 0 w 4"/>
                <a:gd name="T3" fmla="*/ 1 h 5"/>
                <a:gd name="T4" fmla="*/ 3 w 4"/>
                <a:gd name="T5" fmla="*/ 4 h 5"/>
              </a:gdLst>
              <a:ahLst/>
              <a:cxnLst>
                <a:cxn ang="0">
                  <a:pos x="T0" y="T1"/>
                </a:cxn>
                <a:cxn ang="0">
                  <a:pos x="T2" y="T3"/>
                </a:cxn>
                <a:cxn ang="0">
                  <a:pos x="T4" y="T5"/>
                </a:cxn>
              </a:cxnLst>
              <a:rect l="0" t="0" r="r" b="b"/>
              <a:pathLst>
                <a:path w="4" h="5">
                  <a:moveTo>
                    <a:pt x="3" y="4"/>
                  </a:moveTo>
                  <a:cubicBezTo>
                    <a:pt x="1" y="5"/>
                    <a:pt x="0" y="2"/>
                    <a:pt x="0" y="1"/>
                  </a:cubicBezTo>
                  <a:cubicBezTo>
                    <a:pt x="1" y="0"/>
                    <a:pt x="4" y="3"/>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9" name="Freeform 547">
              <a:extLst>
                <a:ext uri="{FF2B5EF4-FFF2-40B4-BE49-F238E27FC236}">
                  <a16:creationId xmlns:a16="http://schemas.microsoft.com/office/drawing/2014/main" id="{7E9D1FDE-BA95-472C-AB82-E65CCFD1C019}"/>
                </a:ext>
              </a:extLst>
            </p:cNvPr>
            <p:cNvSpPr>
              <a:spLocks/>
            </p:cNvSpPr>
            <p:nvPr/>
          </p:nvSpPr>
          <p:spPr bwMode="auto">
            <a:xfrm>
              <a:off x="3822427" y="2603617"/>
              <a:ext cx="14335" cy="28669"/>
            </a:xfrm>
            <a:custGeom>
              <a:avLst/>
              <a:gdLst>
                <a:gd name="T0" fmla="*/ 3 w 3"/>
                <a:gd name="T1" fmla="*/ 5 h 6"/>
                <a:gd name="T2" fmla="*/ 3 w 3"/>
                <a:gd name="T3" fmla="*/ 2 h 6"/>
                <a:gd name="T4" fmla="*/ 1 w 3"/>
                <a:gd name="T5" fmla="*/ 1 h 6"/>
                <a:gd name="T6" fmla="*/ 1 w 3"/>
                <a:gd name="T7" fmla="*/ 4 h 6"/>
                <a:gd name="T8" fmla="*/ 3 w 3"/>
                <a:gd name="T9" fmla="*/ 5 h 6"/>
                <a:gd name="T10" fmla="*/ 3 w 3"/>
                <a:gd name="T11" fmla="*/ 5 h 6"/>
              </a:gdLst>
              <a:ahLst/>
              <a:cxnLst>
                <a:cxn ang="0">
                  <a:pos x="T0" y="T1"/>
                </a:cxn>
                <a:cxn ang="0">
                  <a:pos x="T2" y="T3"/>
                </a:cxn>
                <a:cxn ang="0">
                  <a:pos x="T4" y="T5"/>
                </a:cxn>
                <a:cxn ang="0">
                  <a:pos x="T6" y="T7"/>
                </a:cxn>
                <a:cxn ang="0">
                  <a:pos x="T8" y="T9"/>
                </a:cxn>
                <a:cxn ang="0">
                  <a:pos x="T10" y="T11"/>
                </a:cxn>
              </a:cxnLst>
              <a:rect l="0" t="0" r="r" b="b"/>
              <a:pathLst>
                <a:path w="3" h="6">
                  <a:moveTo>
                    <a:pt x="3" y="5"/>
                  </a:moveTo>
                  <a:cubicBezTo>
                    <a:pt x="3" y="4"/>
                    <a:pt x="3" y="3"/>
                    <a:pt x="3" y="2"/>
                  </a:cubicBezTo>
                  <a:cubicBezTo>
                    <a:pt x="3" y="2"/>
                    <a:pt x="1" y="0"/>
                    <a:pt x="1" y="1"/>
                  </a:cubicBezTo>
                  <a:cubicBezTo>
                    <a:pt x="1" y="2"/>
                    <a:pt x="0" y="4"/>
                    <a:pt x="1" y="4"/>
                  </a:cubicBezTo>
                  <a:cubicBezTo>
                    <a:pt x="1" y="5"/>
                    <a:pt x="2" y="6"/>
                    <a:pt x="3" y="5"/>
                  </a:cubicBezTo>
                  <a:cubicBezTo>
                    <a:pt x="3" y="4"/>
                    <a:pt x="2" y="6"/>
                    <a:pt x="3"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0" name="Freeform 548">
              <a:extLst>
                <a:ext uri="{FF2B5EF4-FFF2-40B4-BE49-F238E27FC236}">
                  <a16:creationId xmlns:a16="http://schemas.microsoft.com/office/drawing/2014/main" id="{FBEF6E1D-21A4-4B9D-953A-945F7B99748A}"/>
                </a:ext>
              </a:extLst>
            </p:cNvPr>
            <p:cNvSpPr>
              <a:spLocks/>
            </p:cNvSpPr>
            <p:nvPr/>
          </p:nvSpPr>
          <p:spPr bwMode="auto">
            <a:xfrm>
              <a:off x="3752346" y="2359922"/>
              <a:ext cx="672151" cy="492166"/>
            </a:xfrm>
            <a:custGeom>
              <a:avLst/>
              <a:gdLst>
                <a:gd name="T0" fmla="*/ 63 w 144"/>
                <a:gd name="T1" fmla="*/ 86 h 105"/>
                <a:gd name="T2" fmla="*/ 81 w 144"/>
                <a:gd name="T3" fmla="*/ 76 h 105"/>
                <a:gd name="T4" fmla="*/ 91 w 144"/>
                <a:gd name="T5" fmla="*/ 67 h 105"/>
                <a:gd name="T6" fmla="*/ 103 w 144"/>
                <a:gd name="T7" fmla="*/ 68 h 105"/>
                <a:gd name="T8" fmla="*/ 87 w 144"/>
                <a:gd name="T9" fmla="*/ 66 h 105"/>
                <a:gd name="T10" fmla="*/ 80 w 144"/>
                <a:gd name="T11" fmla="*/ 48 h 105"/>
                <a:gd name="T12" fmla="*/ 67 w 144"/>
                <a:gd name="T13" fmla="*/ 49 h 105"/>
                <a:gd name="T14" fmla="*/ 64 w 144"/>
                <a:gd name="T15" fmla="*/ 40 h 105"/>
                <a:gd name="T16" fmla="*/ 54 w 144"/>
                <a:gd name="T17" fmla="*/ 32 h 105"/>
                <a:gd name="T18" fmla="*/ 53 w 144"/>
                <a:gd name="T19" fmla="*/ 38 h 105"/>
                <a:gd name="T20" fmla="*/ 52 w 144"/>
                <a:gd name="T21" fmla="*/ 39 h 105"/>
                <a:gd name="T22" fmla="*/ 37 w 144"/>
                <a:gd name="T23" fmla="*/ 38 h 105"/>
                <a:gd name="T24" fmla="*/ 5 w 144"/>
                <a:gd name="T25" fmla="*/ 32 h 105"/>
                <a:gd name="T26" fmla="*/ 8 w 144"/>
                <a:gd name="T27" fmla="*/ 26 h 105"/>
                <a:gd name="T28" fmla="*/ 16 w 144"/>
                <a:gd name="T29" fmla="*/ 2 h 105"/>
                <a:gd name="T30" fmla="*/ 18 w 144"/>
                <a:gd name="T31" fmla="*/ 18 h 105"/>
                <a:gd name="T32" fmla="*/ 26 w 144"/>
                <a:gd name="T33" fmla="*/ 29 h 105"/>
                <a:gd name="T34" fmla="*/ 20 w 144"/>
                <a:gd name="T35" fmla="*/ 19 h 105"/>
                <a:gd name="T36" fmla="*/ 22 w 144"/>
                <a:gd name="T37" fmla="*/ 13 h 105"/>
                <a:gd name="T38" fmla="*/ 25 w 144"/>
                <a:gd name="T39" fmla="*/ 7 h 105"/>
                <a:gd name="T40" fmla="*/ 34 w 144"/>
                <a:gd name="T41" fmla="*/ 3 h 105"/>
                <a:gd name="T42" fmla="*/ 43 w 144"/>
                <a:gd name="T43" fmla="*/ 16 h 105"/>
                <a:gd name="T44" fmla="*/ 52 w 144"/>
                <a:gd name="T45" fmla="*/ 16 h 105"/>
                <a:gd name="T46" fmla="*/ 54 w 144"/>
                <a:gd name="T47" fmla="*/ 15 h 105"/>
                <a:gd name="T48" fmla="*/ 66 w 144"/>
                <a:gd name="T49" fmla="*/ 13 h 105"/>
                <a:gd name="T50" fmla="*/ 70 w 144"/>
                <a:gd name="T51" fmla="*/ 21 h 105"/>
                <a:gd name="T52" fmla="*/ 76 w 144"/>
                <a:gd name="T53" fmla="*/ 22 h 105"/>
                <a:gd name="T54" fmla="*/ 81 w 144"/>
                <a:gd name="T55" fmla="*/ 23 h 105"/>
                <a:gd name="T56" fmla="*/ 86 w 144"/>
                <a:gd name="T57" fmla="*/ 23 h 105"/>
                <a:gd name="T58" fmla="*/ 92 w 144"/>
                <a:gd name="T59" fmla="*/ 28 h 105"/>
                <a:gd name="T60" fmla="*/ 94 w 144"/>
                <a:gd name="T61" fmla="*/ 31 h 105"/>
                <a:gd name="T62" fmla="*/ 100 w 144"/>
                <a:gd name="T63" fmla="*/ 29 h 105"/>
                <a:gd name="T64" fmla="*/ 99 w 144"/>
                <a:gd name="T65" fmla="*/ 38 h 105"/>
                <a:gd name="T66" fmla="*/ 104 w 144"/>
                <a:gd name="T67" fmla="*/ 38 h 105"/>
                <a:gd name="T68" fmla="*/ 109 w 144"/>
                <a:gd name="T69" fmla="*/ 40 h 105"/>
                <a:gd name="T70" fmla="*/ 106 w 144"/>
                <a:gd name="T71" fmla="*/ 45 h 105"/>
                <a:gd name="T72" fmla="*/ 118 w 144"/>
                <a:gd name="T73" fmla="*/ 54 h 105"/>
                <a:gd name="T74" fmla="*/ 124 w 144"/>
                <a:gd name="T75" fmla="*/ 55 h 105"/>
                <a:gd name="T76" fmla="*/ 128 w 144"/>
                <a:gd name="T77" fmla="*/ 60 h 105"/>
                <a:gd name="T78" fmla="*/ 141 w 144"/>
                <a:gd name="T79" fmla="*/ 64 h 105"/>
                <a:gd name="T80" fmla="*/ 139 w 144"/>
                <a:gd name="T81" fmla="*/ 69 h 105"/>
                <a:gd name="T82" fmla="*/ 133 w 144"/>
                <a:gd name="T83" fmla="*/ 73 h 105"/>
                <a:gd name="T84" fmla="*/ 128 w 144"/>
                <a:gd name="T85" fmla="*/ 77 h 105"/>
                <a:gd name="T86" fmla="*/ 125 w 144"/>
                <a:gd name="T87" fmla="*/ 74 h 105"/>
                <a:gd name="T88" fmla="*/ 120 w 144"/>
                <a:gd name="T89" fmla="*/ 72 h 105"/>
                <a:gd name="T90" fmla="*/ 113 w 144"/>
                <a:gd name="T91" fmla="*/ 67 h 105"/>
                <a:gd name="T92" fmla="*/ 108 w 144"/>
                <a:gd name="T93" fmla="*/ 70 h 105"/>
                <a:gd name="T94" fmla="*/ 118 w 144"/>
                <a:gd name="T95" fmla="*/ 80 h 105"/>
                <a:gd name="T96" fmla="*/ 123 w 144"/>
                <a:gd name="T97" fmla="*/ 82 h 105"/>
                <a:gd name="T98" fmla="*/ 128 w 144"/>
                <a:gd name="T99" fmla="*/ 93 h 105"/>
                <a:gd name="T100" fmla="*/ 126 w 144"/>
                <a:gd name="T101" fmla="*/ 95 h 105"/>
                <a:gd name="T102" fmla="*/ 118 w 144"/>
                <a:gd name="T103" fmla="*/ 96 h 105"/>
                <a:gd name="T104" fmla="*/ 110 w 144"/>
                <a:gd name="T105" fmla="*/ 93 h 105"/>
                <a:gd name="T106" fmla="*/ 109 w 144"/>
                <a:gd name="T107" fmla="*/ 94 h 105"/>
                <a:gd name="T108" fmla="*/ 103 w 144"/>
                <a:gd name="T109" fmla="*/ 99 h 105"/>
                <a:gd name="T110" fmla="*/ 91 w 144"/>
                <a:gd name="T111" fmla="*/ 90 h 105"/>
                <a:gd name="T112" fmla="*/ 77 w 144"/>
                <a:gd name="T113"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05">
                  <a:moveTo>
                    <a:pt x="77" y="83"/>
                  </a:moveTo>
                  <a:cubicBezTo>
                    <a:pt x="76" y="86"/>
                    <a:pt x="74" y="83"/>
                    <a:pt x="71" y="84"/>
                  </a:cubicBezTo>
                  <a:cubicBezTo>
                    <a:pt x="70" y="84"/>
                    <a:pt x="69" y="85"/>
                    <a:pt x="68" y="86"/>
                  </a:cubicBezTo>
                  <a:cubicBezTo>
                    <a:pt x="66" y="87"/>
                    <a:pt x="65" y="86"/>
                    <a:pt x="63" y="86"/>
                  </a:cubicBezTo>
                  <a:cubicBezTo>
                    <a:pt x="60" y="85"/>
                    <a:pt x="56" y="83"/>
                    <a:pt x="60" y="80"/>
                  </a:cubicBezTo>
                  <a:cubicBezTo>
                    <a:pt x="62" y="78"/>
                    <a:pt x="62" y="76"/>
                    <a:pt x="65" y="76"/>
                  </a:cubicBezTo>
                  <a:cubicBezTo>
                    <a:pt x="68" y="77"/>
                    <a:pt x="71" y="78"/>
                    <a:pt x="75" y="77"/>
                  </a:cubicBezTo>
                  <a:cubicBezTo>
                    <a:pt x="77" y="77"/>
                    <a:pt x="79" y="76"/>
                    <a:pt x="81" y="76"/>
                  </a:cubicBezTo>
                  <a:cubicBezTo>
                    <a:pt x="82" y="76"/>
                    <a:pt x="81" y="75"/>
                    <a:pt x="81" y="74"/>
                  </a:cubicBezTo>
                  <a:cubicBezTo>
                    <a:pt x="78" y="72"/>
                    <a:pt x="77" y="71"/>
                    <a:pt x="80" y="69"/>
                  </a:cubicBezTo>
                  <a:cubicBezTo>
                    <a:pt x="82" y="66"/>
                    <a:pt x="84" y="66"/>
                    <a:pt x="87" y="66"/>
                  </a:cubicBezTo>
                  <a:cubicBezTo>
                    <a:pt x="88" y="66"/>
                    <a:pt x="90" y="66"/>
                    <a:pt x="91" y="67"/>
                  </a:cubicBezTo>
                  <a:cubicBezTo>
                    <a:pt x="93" y="68"/>
                    <a:pt x="93" y="69"/>
                    <a:pt x="93" y="71"/>
                  </a:cubicBezTo>
                  <a:cubicBezTo>
                    <a:pt x="94" y="73"/>
                    <a:pt x="95" y="70"/>
                    <a:pt x="96" y="70"/>
                  </a:cubicBezTo>
                  <a:cubicBezTo>
                    <a:pt x="96" y="69"/>
                    <a:pt x="99" y="70"/>
                    <a:pt x="99" y="70"/>
                  </a:cubicBezTo>
                  <a:cubicBezTo>
                    <a:pt x="100" y="70"/>
                    <a:pt x="103" y="70"/>
                    <a:pt x="103" y="68"/>
                  </a:cubicBezTo>
                  <a:cubicBezTo>
                    <a:pt x="103" y="67"/>
                    <a:pt x="100" y="66"/>
                    <a:pt x="99" y="66"/>
                  </a:cubicBezTo>
                  <a:cubicBezTo>
                    <a:pt x="97" y="65"/>
                    <a:pt x="96" y="64"/>
                    <a:pt x="95" y="63"/>
                  </a:cubicBezTo>
                  <a:cubicBezTo>
                    <a:pt x="94" y="63"/>
                    <a:pt x="93" y="65"/>
                    <a:pt x="93" y="66"/>
                  </a:cubicBezTo>
                  <a:cubicBezTo>
                    <a:pt x="92" y="67"/>
                    <a:pt x="88" y="66"/>
                    <a:pt x="87" y="66"/>
                  </a:cubicBezTo>
                  <a:cubicBezTo>
                    <a:pt x="81" y="65"/>
                    <a:pt x="89" y="63"/>
                    <a:pt x="88" y="61"/>
                  </a:cubicBezTo>
                  <a:cubicBezTo>
                    <a:pt x="87" y="58"/>
                    <a:pt x="86" y="54"/>
                    <a:pt x="84" y="52"/>
                  </a:cubicBezTo>
                  <a:cubicBezTo>
                    <a:pt x="83" y="52"/>
                    <a:pt x="81" y="53"/>
                    <a:pt x="81" y="52"/>
                  </a:cubicBezTo>
                  <a:cubicBezTo>
                    <a:pt x="81" y="51"/>
                    <a:pt x="81" y="49"/>
                    <a:pt x="80" y="48"/>
                  </a:cubicBezTo>
                  <a:cubicBezTo>
                    <a:pt x="79" y="47"/>
                    <a:pt x="78" y="53"/>
                    <a:pt x="79" y="53"/>
                  </a:cubicBezTo>
                  <a:cubicBezTo>
                    <a:pt x="78" y="53"/>
                    <a:pt x="75" y="46"/>
                    <a:pt x="75" y="46"/>
                  </a:cubicBezTo>
                  <a:cubicBezTo>
                    <a:pt x="73" y="46"/>
                    <a:pt x="72" y="47"/>
                    <a:pt x="71" y="48"/>
                  </a:cubicBezTo>
                  <a:cubicBezTo>
                    <a:pt x="70" y="48"/>
                    <a:pt x="67" y="50"/>
                    <a:pt x="67" y="49"/>
                  </a:cubicBezTo>
                  <a:cubicBezTo>
                    <a:pt x="67" y="46"/>
                    <a:pt x="66" y="46"/>
                    <a:pt x="69" y="46"/>
                  </a:cubicBezTo>
                  <a:cubicBezTo>
                    <a:pt x="70" y="46"/>
                    <a:pt x="71" y="45"/>
                    <a:pt x="71" y="44"/>
                  </a:cubicBezTo>
                  <a:cubicBezTo>
                    <a:pt x="72" y="43"/>
                    <a:pt x="69" y="43"/>
                    <a:pt x="69" y="43"/>
                  </a:cubicBezTo>
                  <a:cubicBezTo>
                    <a:pt x="68" y="42"/>
                    <a:pt x="64" y="40"/>
                    <a:pt x="64" y="40"/>
                  </a:cubicBezTo>
                  <a:cubicBezTo>
                    <a:pt x="64" y="37"/>
                    <a:pt x="63" y="39"/>
                    <a:pt x="62" y="39"/>
                  </a:cubicBezTo>
                  <a:cubicBezTo>
                    <a:pt x="61" y="39"/>
                    <a:pt x="62" y="34"/>
                    <a:pt x="60" y="35"/>
                  </a:cubicBezTo>
                  <a:cubicBezTo>
                    <a:pt x="59" y="35"/>
                    <a:pt x="59" y="36"/>
                    <a:pt x="57" y="34"/>
                  </a:cubicBezTo>
                  <a:cubicBezTo>
                    <a:pt x="56" y="34"/>
                    <a:pt x="55" y="32"/>
                    <a:pt x="54" y="32"/>
                  </a:cubicBezTo>
                  <a:cubicBezTo>
                    <a:pt x="54" y="32"/>
                    <a:pt x="55" y="33"/>
                    <a:pt x="55" y="33"/>
                  </a:cubicBezTo>
                  <a:cubicBezTo>
                    <a:pt x="55" y="33"/>
                    <a:pt x="52" y="33"/>
                    <a:pt x="52" y="34"/>
                  </a:cubicBezTo>
                  <a:cubicBezTo>
                    <a:pt x="53" y="35"/>
                    <a:pt x="55" y="34"/>
                    <a:pt x="56" y="36"/>
                  </a:cubicBezTo>
                  <a:cubicBezTo>
                    <a:pt x="56" y="38"/>
                    <a:pt x="54" y="38"/>
                    <a:pt x="53" y="38"/>
                  </a:cubicBezTo>
                  <a:cubicBezTo>
                    <a:pt x="51" y="39"/>
                    <a:pt x="46" y="35"/>
                    <a:pt x="44" y="37"/>
                  </a:cubicBezTo>
                  <a:cubicBezTo>
                    <a:pt x="43" y="37"/>
                    <a:pt x="45" y="38"/>
                    <a:pt x="46" y="39"/>
                  </a:cubicBezTo>
                  <a:cubicBezTo>
                    <a:pt x="46" y="40"/>
                    <a:pt x="47" y="39"/>
                    <a:pt x="48" y="39"/>
                  </a:cubicBezTo>
                  <a:cubicBezTo>
                    <a:pt x="49" y="39"/>
                    <a:pt x="52" y="38"/>
                    <a:pt x="52" y="39"/>
                  </a:cubicBezTo>
                  <a:cubicBezTo>
                    <a:pt x="52" y="40"/>
                    <a:pt x="51" y="41"/>
                    <a:pt x="50" y="42"/>
                  </a:cubicBezTo>
                  <a:cubicBezTo>
                    <a:pt x="50" y="42"/>
                    <a:pt x="39" y="35"/>
                    <a:pt x="37" y="36"/>
                  </a:cubicBezTo>
                  <a:cubicBezTo>
                    <a:pt x="38" y="36"/>
                    <a:pt x="39" y="37"/>
                    <a:pt x="40" y="37"/>
                  </a:cubicBezTo>
                  <a:cubicBezTo>
                    <a:pt x="42" y="39"/>
                    <a:pt x="37" y="38"/>
                    <a:pt x="37" y="38"/>
                  </a:cubicBezTo>
                  <a:cubicBezTo>
                    <a:pt x="34" y="36"/>
                    <a:pt x="30" y="38"/>
                    <a:pt x="27" y="37"/>
                  </a:cubicBezTo>
                  <a:cubicBezTo>
                    <a:pt x="23" y="36"/>
                    <a:pt x="20" y="37"/>
                    <a:pt x="17" y="34"/>
                  </a:cubicBezTo>
                  <a:cubicBezTo>
                    <a:pt x="14" y="32"/>
                    <a:pt x="12" y="35"/>
                    <a:pt x="9" y="34"/>
                  </a:cubicBezTo>
                  <a:cubicBezTo>
                    <a:pt x="8" y="33"/>
                    <a:pt x="6" y="33"/>
                    <a:pt x="5" y="32"/>
                  </a:cubicBezTo>
                  <a:cubicBezTo>
                    <a:pt x="5" y="31"/>
                    <a:pt x="2" y="28"/>
                    <a:pt x="4" y="28"/>
                  </a:cubicBezTo>
                  <a:cubicBezTo>
                    <a:pt x="7" y="28"/>
                    <a:pt x="11" y="31"/>
                    <a:pt x="14" y="29"/>
                  </a:cubicBezTo>
                  <a:cubicBezTo>
                    <a:pt x="15" y="28"/>
                    <a:pt x="13" y="27"/>
                    <a:pt x="13" y="27"/>
                  </a:cubicBezTo>
                  <a:cubicBezTo>
                    <a:pt x="11" y="26"/>
                    <a:pt x="9" y="26"/>
                    <a:pt x="8" y="26"/>
                  </a:cubicBezTo>
                  <a:cubicBezTo>
                    <a:pt x="5" y="26"/>
                    <a:pt x="0" y="26"/>
                    <a:pt x="0" y="23"/>
                  </a:cubicBezTo>
                  <a:cubicBezTo>
                    <a:pt x="0" y="19"/>
                    <a:pt x="0" y="16"/>
                    <a:pt x="2" y="12"/>
                  </a:cubicBezTo>
                  <a:cubicBezTo>
                    <a:pt x="3" y="9"/>
                    <a:pt x="6" y="7"/>
                    <a:pt x="9" y="5"/>
                  </a:cubicBezTo>
                  <a:cubicBezTo>
                    <a:pt x="11" y="3"/>
                    <a:pt x="13" y="3"/>
                    <a:pt x="16" y="2"/>
                  </a:cubicBezTo>
                  <a:cubicBezTo>
                    <a:pt x="18" y="2"/>
                    <a:pt x="24" y="0"/>
                    <a:pt x="25" y="3"/>
                  </a:cubicBezTo>
                  <a:cubicBezTo>
                    <a:pt x="25" y="2"/>
                    <a:pt x="20" y="7"/>
                    <a:pt x="19" y="7"/>
                  </a:cubicBezTo>
                  <a:cubicBezTo>
                    <a:pt x="17" y="9"/>
                    <a:pt x="15" y="11"/>
                    <a:pt x="17" y="13"/>
                  </a:cubicBezTo>
                  <a:cubicBezTo>
                    <a:pt x="19" y="15"/>
                    <a:pt x="17" y="16"/>
                    <a:pt x="18" y="18"/>
                  </a:cubicBezTo>
                  <a:cubicBezTo>
                    <a:pt x="18" y="20"/>
                    <a:pt x="20" y="21"/>
                    <a:pt x="21" y="22"/>
                  </a:cubicBezTo>
                  <a:cubicBezTo>
                    <a:pt x="22" y="23"/>
                    <a:pt x="24" y="24"/>
                    <a:pt x="25" y="25"/>
                  </a:cubicBezTo>
                  <a:cubicBezTo>
                    <a:pt x="26" y="26"/>
                    <a:pt x="22" y="26"/>
                    <a:pt x="22" y="27"/>
                  </a:cubicBezTo>
                  <a:cubicBezTo>
                    <a:pt x="22" y="26"/>
                    <a:pt x="26" y="29"/>
                    <a:pt x="26" y="29"/>
                  </a:cubicBezTo>
                  <a:cubicBezTo>
                    <a:pt x="27" y="28"/>
                    <a:pt x="26" y="26"/>
                    <a:pt x="26" y="25"/>
                  </a:cubicBezTo>
                  <a:cubicBezTo>
                    <a:pt x="26" y="25"/>
                    <a:pt x="28" y="24"/>
                    <a:pt x="27" y="23"/>
                  </a:cubicBezTo>
                  <a:cubicBezTo>
                    <a:pt x="26" y="22"/>
                    <a:pt x="22" y="21"/>
                    <a:pt x="21" y="20"/>
                  </a:cubicBezTo>
                  <a:cubicBezTo>
                    <a:pt x="20" y="20"/>
                    <a:pt x="19" y="19"/>
                    <a:pt x="20" y="19"/>
                  </a:cubicBezTo>
                  <a:cubicBezTo>
                    <a:pt x="22" y="19"/>
                    <a:pt x="22" y="18"/>
                    <a:pt x="23" y="17"/>
                  </a:cubicBezTo>
                  <a:cubicBezTo>
                    <a:pt x="25" y="16"/>
                    <a:pt x="28" y="18"/>
                    <a:pt x="29" y="19"/>
                  </a:cubicBezTo>
                  <a:cubicBezTo>
                    <a:pt x="28" y="18"/>
                    <a:pt x="27" y="17"/>
                    <a:pt x="27" y="16"/>
                  </a:cubicBezTo>
                  <a:cubicBezTo>
                    <a:pt x="27" y="14"/>
                    <a:pt x="22" y="15"/>
                    <a:pt x="22" y="13"/>
                  </a:cubicBezTo>
                  <a:cubicBezTo>
                    <a:pt x="20" y="7"/>
                    <a:pt x="29" y="12"/>
                    <a:pt x="29" y="12"/>
                  </a:cubicBezTo>
                  <a:cubicBezTo>
                    <a:pt x="29" y="11"/>
                    <a:pt x="23" y="9"/>
                    <a:pt x="23" y="9"/>
                  </a:cubicBezTo>
                  <a:cubicBezTo>
                    <a:pt x="23" y="8"/>
                    <a:pt x="28" y="9"/>
                    <a:pt x="28" y="9"/>
                  </a:cubicBezTo>
                  <a:cubicBezTo>
                    <a:pt x="28" y="8"/>
                    <a:pt x="25" y="7"/>
                    <a:pt x="25" y="7"/>
                  </a:cubicBezTo>
                  <a:cubicBezTo>
                    <a:pt x="24" y="6"/>
                    <a:pt x="25" y="6"/>
                    <a:pt x="26" y="6"/>
                  </a:cubicBezTo>
                  <a:cubicBezTo>
                    <a:pt x="27" y="7"/>
                    <a:pt x="27" y="6"/>
                    <a:pt x="28" y="6"/>
                  </a:cubicBezTo>
                  <a:cubicBezTo>
                    <a:pt x="30" y="5"/>
                    <a:pt x="30" y="6"/>
                    <a:pt x="32" y="6"/>
                  </a:cubicBezTo>
                  <a:cubicBezTo>
                    <a:pt x="29" y="5"/>
                    <a:pt x="33" y="3"/>
                    <a:pt x="34" y="3"/>
                  </a:cubicBezTo>
                  <a:cubicBezTo>
                    <a:pt x="36" y="2"/>
                    <a:pt x="42" y="2"/>
                    <a:pt x="43" y="4"/>
                  </a:cubicBezTo>
                  <a:cubicBezTo>
                    <a:pt x="44" y="5"/>
                    <a:pt x="44" y="6"/>
                    <a:pt x="44" y="7"/>
                  </a:cubicBezTo>
                  <a:cubicBezTo>
                    <a:pt x="45" y="8"/>
                    <a:pt x="46" y="9"/>
                    <a:pt x="47" y="10"/>
                  </a:cubicBezTo>
                  <a:cubicBezTo>
                    <a:pt x="48" y="12"/>
                    <a:pt x="43" y="16"/>
                    <a:pt x="43" y="16"/>
                  </a:cubicBezTo>
                  <a:cubicBezTo>
                    <a:pt x="44" y="17"/>
                    <a:pt x="46" y="14"/>
                    <a:pt x="47" y="14"/>
                  </a:cubicBezTo>
                  <a:cubicBezTo>
                    <a:pt x="47" y="14"/>
                    <a:pt x="45" y="20"/>
                    <a:pt x="46" y="19"/>
                  </a:cubicBezTo>
                  <a:cubicBezTo>
                    <a:pt x="47" y="19"/>
                    <a:pt x="47" y="17"/>
                    <a:pt x="48" y="17"/>
                  </a:cubicBezTo>
                  <a:cubicBezTo>
                    <a:pt x="50" y="17"/>
                    <a:pt x="50" y="18"/>
                    <a:pt x="52" y="16"/>
                  </a:cubicBezTo>
                  <a:cubicBezTo>
                    <a:pt x="53" y="15"/>
                    <a:pt x="53" y="16"/>
                    <a:pt x="54" y="17"/>
                  </a:cubicBezTo>
                  <a:cubicBezTo>
                    <a:pt x="55" y="18"/>
                    <a:pt x="54" y="18"/>
                    <a:pt x="54" y="19"/>
                  </a:cubicBezTo>
                  <a:cubicBezTo>
                    <a:pt x="54" y="20"/>
                    <a:pt x="59" y="21"/>
                    <a:pt x="60" y="21"/>
                  </a:cubicBezTo>
                  <a:cubicBezTo>
                    <a:pt x="60" y="21"/>
                    <a:pt x="55" y="16"/>
                    <a:pt x="54" y="15"/>
                  </a:cubicBezTo>
                  <a:cubicBezTo>
                    <a:pt x="54" y="15"/>
                    <a:pt x="63" y="18"/>
                    <a:pt x="63" y="17"/>
                  </a:cubicBezTo>
                  <a:cubicBezTo>
                    <a:pt x="63" y="17"/>
                    <a:pt x="57" y="16"/>
                    <a:pt x="57" y="14"/>
                  </a:cubicBezTo>
                  <a:cubicBezTo>
                    <a:pt x="57" y="13"/>
                    <a:pt x="60" y="12"/>
                    <a:pt x="61" y="12"/>
                  </a:cubicBezTo>
                  <a:cubicBezTo>
                    <a:pt x="63" y="11"/>
                    <a:pt x="64" y="12"/>
                    <a:pt x="66" y="13"/>
                  </a:cubicBezTo>
                  <a:cubicBezTo>
                    <a:pt x="69" y="14"/>
                    <a:pt x="73" y="13"/>
                    <a:pt x="74" y="17"/>
                  </a:cubicBezTo>
                  <a:cubicBezTo>
                    <a:pt x="74" y="17"/>
                    <a:pt x="67" y="17"/>
                    <a:pt x="68" y="20"/>
                  </a:cubicBezTo>
                  <a:cubicBezTo>
                    <a:pt x="68" y="19"/>
                    <a:pt x="71" y="18"/>
                    <a:pt x="71" y="18"/>
                  </a:cubicBezTo>
                  <a:cubicBezTo>
                    <a:pt x="73" y="18"/>
                    <a:pt x="70" y="20"/>
                    <a:pt x="70" y="21"/>
                  </a:cubicBezTo>
                  <a:cubicBezTo>
                    <a:pt x="70" y="21"/>
                    <a:pt x="73" y="19"/>
                    <a:pt x="73" y="19"/>
                  </a:cubicBezTo>
                  <a:cubicBezTo>
                    <a:pt x="73" y="18"/>
                    <a:pt x="77" y="18"/>
                    <a:pt x="78" y="19"/>
                  </a:cubicBezTo>
                  <a:cubicBezTo>
                    <a:pt x="82" y="19"/>
                    <a:pt x="73" y="22"/>
                    <a:pt x="74" y="23"/>
                  </a:cubicBezTo>
                  <a:cubicBezTo>
                    <a:pt x="74" y="23"/>
                    <a:pt x="76" y="21"/>
                    <a:pt x="76" y="22"/>
                  </a:cubicBezTo>
                  <a:cubicBezTo>
                    <a:pt x="76" y="23"/>
                    <a:pt x="74" y="25"/>
                    <a:pt x="75" y="26"/>
                  </a:cubicBezTo>
                  <a:cubicBezTo>
                    <a:pt x="74" y="25"/>
                    <a:pt x="78" y="21"/>
                    <a:pt x="79" y="22"/>
                  </a:cubicBezTo>
                  <a:cubicBezTo>
                    <a:pt x="79" y="24"/>
                    <a:pt x="78" y="26"/>
                    <a:pt x="79" y="27"/>
                  </a:cubicBezTo>
                  <a:cubicBezTo>
                    <a:pt x="79" y="27"/>
                    <a:pt x="79" y="23"/>
                    <a:pt x="81" y="23"/>
                  </a:cubicBezTo>
                  <a:cubicBezTo>
                    <a:pt x="83" y="24"/>
                    <a:pt x="80" y="27"/>
                    <a:pt x="81" y="28"/>
                  </a:cubicBezTo>
                  <a:cubicBezTo>
                    <a:pt x="81" y="28"/>
                    <a:pt x="82" y="25"/>
                    <a:pt x="83" y="25"/>
                  </a:cubicBezTo>
                  <a:cubicBezTo>
                    <a:pt x="83" y="25"/>
                    <a:pt x="82" y="28"/>
                    <a:pt x="83" y="28"/>
                  </a:cubicBezTo>
                  <a:cubicBezTo>
                    <a:pt x="82" y="28"/>
                    <a:pt x="85" y="24"/>
                    <a:pt x="86" y="23"/>
                  </a:cubicBezTo>
                  <a:cubicBezTo>
                    <a:pt x="87" y="22"/>
                    <a:pt x="90" y="23"/>
                    <a:pt x="91" y="24"/>
                  </a:cubicBezTo>
                  <a:cubicBezTo>
                    <a:pt x="93" y="25"/>
                    <a:pt x="94" y="27"/>
                    <a:pt x="91" y="27"/>
                  </a:cubicBezTo>
                  <a:cubicBezTo>
                    <a:pt x="90" y="27"/>
                    <a:pt x="86" y="27"/>
                    <a:pt x="86" y="30"/>
                  </a:cubicBezTo>
                  <a:cubicBezTo>
                    <a:pt x="86" y="29"/>
                    <a:pt x="92" y="27"/>
                    <a:pt x="92" y="28"/>
                  </a:cubicBezTo>
                  <a:cubicBezTo>
                    <a:pt x="92" y="28"/>
                    <a:pt x="88" y="30"/>
                    <a:pt x="88" y="31"/>
                  </a:cubicBezTo>
                  <a:cubicBezTo>
                    <a:pt x="88" y="30"/>
                    <a:pt x="92" y="30"/>
                    <a:pt x="92" y="30"/>
                  </a:cubicBezTo>
                  <a:cubicBezTo>
                    <a:pt x="93" y="29"/>
                    <a:pt x="95" y="26"/>
                    <a:pt x="96" y="27"/>
                  </a:cubicBezTo>
                  <a:cubicBezTo>
                    <a:pt x="97" y="29"/>
                    <a:pt x="96" y="31"/>
                    <a:pt x="94" y="31"/>
                  </a:cubicBezTo>
                  <a:cubicBezTo>
                    <a:pt x="93" y="32"/>
                    <a:pt x="92" y="33"/>
                    <a:pt x="91" y="34"/>
                  </a:cubicBezTo>
                  <a:cubicBezTo>
                    <a:pt x="91" y="34"/>
                    <a:pt x="93" y="32"/>
                    <a:pt x="94" y="32"/>
                  </a:cubicBezTo>
                  <a:cubicBezTo>
                    <a:pt x="94" y="32"/>
                    <a:pt x="93" y="36"/>
                    <a:pt x="93" y="36"/>
                  </a:cubicBezTo>
                  <a:cubicBezTo>
                    <a:pt x="92" y="34"/>
                    <a:pt x="99" y="27"/>
                    <a:pt x="100" y="29"/>
                  </a:cubicBezTo>
                  <a:cubicBezTo>
                    <a:pt x="101" y="30"/>
                    <a:pt x="99" y="31"/>
                    <a:pt x="98" y="31"/>
                  </a:cubicBezTo>
                  <a:cubicBezTo>
                    <a:pt x="99" y="31"/>
                    <a:pt x="102" y="31"/>
                    <a:pt x="103" y="31"/>
                  </a:cubicBezTo>
                  <a:cubicBezTo>
                    <a:pt x="104" y="31"/>
                    <a:pt x="106" y="31"/>
                    <a:pt x="107" y="32"/>
                  </a:cubicBezTo>
                  <a:cubicBezTo>
                    <a:pt x="108" y="35"/>
                    <a:pt x="98" y="35"/>
                    <a:pt x="99" y="38"/>
                  </a:cubicBezTo>
                  <a:cubicBezTo>
                    <a:pt x="99" y="38"/>
                    <a:pt x="102" y="35"/>
                    <a:pt x="103" y="35"/>
                  </a:cubicBezTo>
                  <a:cubicBezTo>
                    <a:pt x="104" y="35"/>
                    <a:pt x="106" y="35"/>
                    <a:pt x="106" y="36"/>
                  </a:cubicBezTo>
                  <a:cubicBezTo>
                    <a:pt x="107" y="37"/>
                    <a:pt x="101" y="39"/>
                    <a:pt x="101" y="39"/>
                  </a:cubicBezTo>
                  <a:cubicBezTo>
                    <a:pt x="101" y="39"/>
                    <a:pt x="104" y="38"/>
                    <a:pt x="104" y="38"/>
                  </a:cubicBezTo>
                  <a:cubicBezTo>
                    <a:pt x="105" y="38"/>
                    <a:pt x="107" y="37"/>
                    <a:pt x="108" y="36"/>
                  </a:cubicBezTo>
                  <a:cubicBezTo>
                    <a:pt x="109" y="36"/>
                    <a:pt x="108" y="35"/>
                    <a:pt x="109" y="34"/>
                  </a:cubicBezTo>
                  <a:cubicBezTo>
                    <a:pt x="110" y="34"/>
                    <a:pt x="112" y="36"/>
                    <a:pt x="112" y="37"/>
                  </a:cubicBezTo>
                  <a:cubicBezTo>
                    <a:pt x="116" y="40"/>
                    <a:pt x="112" y="39"/>
                    <a:pt x="109" y="40"/>
                  </a:cubicBezTo>
                  <a:cubicBezTo>
                    <a:pt x="109" y="40"/>
                    <a:pt x="102" y="42"/>
                    <a:pt x="102" y="41"/>
                  </a:cubicBezTo>
                  <a:cubicBezTo>
                    <a:pt x="102" y="42"/>
                    <a:pt x="118" y="42"/>
                    <a:pt x="117" y="44"/>
                  </a:cubicBezTo>
                  <a:cubicBezTo>
                    <a:pt x="116" y="45"/>
                    <a:pt x="111" y="45"/>
                    <a:pt x="110" y="44"/>
                  </a:cubicBezTo>
                  <a:cubicBezTo>
                    <a:pt x="110" y="44"/>
                    <a:pt x="106" y="45"/>
                    <a:pt x="106" y="45"/>
                  </a:cubicBezTo>
                  <a:cubicBezTo>
                    <a:pt x="107" y="46"/>
                    <a:pt x="110" y="45"/>
                    <a:pt x="110" y="46"/>
                  </a:cubicBezTo>
                  <a:cubicBezTo>
                    <a:pt x="111" y="46"/>
                    <a:pt x="107" y="47"/>
                    <a:pt x="107" y="48"/>
                  </a:cubicBezTo>
                  <a:cubicBezTo>
                    <a:pt x="107" y="50"/>
                    <a:pt x="111" y="51"/>
                    <a:pt x="112" y="51"/>
                  </a:cubicBezTo>
                  <a:cubicBezTo>
                    <a:pt x="114" y="52"/>
                    <a:pt x="117" y="52"/>
                    <a:pt x="118" y="54"/>
                  </a:cubicBezTo>
                  <a:cubicBezTo>
                    <a:pt x="119" y="55"/>
                    <a:pt x="119" y="56"/>
                    <a:pt x="120" y="56"/>
                  </a:cubicBezTo>
                  <a:cubicBezTo>
                    <a:pt x="120" y="56"/>
                    <a:pt x="122" y="55"/>
                    <a:pt x="122" y="55"/>
                  </a:cubicBezTo>
                  <a:cubicBezTo>
                    <a:pt x="122" y="55"/>
                    <a:pt x="122" y="57"/>
                    <a:pt x="123" y="57"/>
                  </a:cubicBezTo>
                  <a:cubicBezTo>
                    <a:pt x="123" y="57"/>
                    <a:pt x="123" y="55"/>
                    <a:pt x="124" y="55"/>
                  </a:cubicBezTo>
                  <a:cubicBezTo>
                    <a:pt x="124" y="55"/>
                    <a:pt x="124" y="57"/>
                    <a:pt x="124" y="57"/>
                  </a:cubicBezTo>
                  <a:cubicBezTo>
                    <a:pt x="124" y="58"/>
                    <a:pt x="126" y="57"/>
                    <a:pt x="127" y="57"/>
                  </a:cubicBezTo>
                  <a:cubicBezTo>
                    <a:pt x="127" y="57"/>
                    <a:pt x="129" y="58"/>
                    <a:pt x="129" y="59"/>
                  </a:cubicBezTo>
                  <a:cubicBezTo>
                    <a:pt x="129" y="60"/>
                    <a:pt x="128" y="59"/>
                    <a:pt x="128" y="60"/>
                  </a:cubicBezTo>
                  <a:cubicBezTo>
                    <a:pt x="129" y="59"/>
                    <a:pt x="138" y="62"/>
                    <a:pt x="138" y="62"/>
                  </a:cubicBezTo>
                  <a:cubicBezTo>
                    <a:pt x="137" y="63"/>
                    <a:pt x="137" y="63"/>
                    <a:pt x="137" y="63"/>
                  </a:cubicBezTo>
                  <a:cubicBezTo>
                    <a:pt x="137" y="64"/>
                    <a:pt x="139" y="63"/>
                    <a:pt x="139" y="63"/>
                  </a:cubicBezTo>
                  <a:cubicBezTo>
                    <a:pt x="140" y="62"/>
                    <a:pt x="140" y="63"/>
                    <a:pt x="141" y="64"/>
                  </a:cubicBezTo>
                  <a:cubicBezTo>
                    <a:pt x="142" y="64"/>
                    <a:pt x="144" y="66"/>
                    <a:pt x="143" y="67"/>
                  </a:cubicBezTo>
                  <a:cubicBezTo>
                    <a:pt x="143" y="67"/>
                    <a:pt x="141" y="67"/>
                    <a:pt x="141" y="67"/>
                  </a:cubicBezTo>
                  <a:cubicBezTo>
                    <a:pt x="141" y="68"/>
                    <a:pt x="143" y="68"/>
                    <a:pt x="142" y="69"/>
                  </a:cubicBezTo>
                  <a:cubicBezTo>
                    <a:pt x="142" y="69"/>
                    <a:pt x="139" y="69"/>
                    <a:pt x="139" y="69"/>
                  </a:cubicBezTo>
                  <a:cubicBezTo>
                    <a:pt x="137" y="70"/>
                    <a:pt x="139" y="70"/>
                    <a:pt x="139" y="71"/>
                  </a:cubicBezTo>
                  <a:cubicBezTo>
                    <a:pt x="140" y="73"/>
                    <a:pt x="136" y="71"/>
                    <a:pt x="135" y="71"/>
                  </a:cubicBezTo>
                  <a:cubicBezTo>
                    <a:pt x="136" y="72"/>
                    <a:pt x="138" y="73"/>
                    <a:pt x="137" y="74"/>
                  </a:cubicBezTo>
                  <a:cubicBezTo>
                    <a:pt x="136" y="74"/>
                    <a:pt x="132" y="74"/>
                    <a:pt x="133" y="73"/>
                  </a:cubicBezTo>
                  <a:cubicBezTo>
                    <a:pt x="132" y="74"/>
                    <a:pt x="135" y="76"/>
                    <a:pt x="134" y="77"/>
                  </a:cubicBezTo>
                  <a:cubicBezTo>
                    <a:pt x="133" y="77"/>
                    <a:pt x="133" y="75"/>
                    <a:pt x="132" y="76"/>
                  </a:cubicBezTo>
                  <a:cubicBezTo>
                    <a:pt x="131" y="77"/>
                    <a:pt x="135" y="82"/>
                    <a:pt x="131" y="79"/>
                  </a:cubicBezTo>
                  <a:cubicBezTo>
                    <a:pt x="131" y="79"/>
                    <a:pt x="128" y="77"/>
                    <a:pt x="128" y="77"/>
                  </a:cubicBezTo>
                  <a:cubicBezTo>
                    <a:pt x="127" y="78"/>
                    <a:pt x="127" y="79"/>
                    <a:pt x="126" y="79"/>
                  </a:cubicBezTo>
                  <a:cubicBezTo>
                    <a:pt x="126" y="78"/>
                    <a:pt x="127" y="77"/>
                    <a:pt x="127" y="76"/>
                  </a:cubicBezTo>
                  <a:cubicBezTo>
                    <a:pt x="127" y="77"/>
                    <a:pt x="125" y="77"/>
                    <a:pt x="125" y="77"/>
                  </a:cubicBezTo>
                  <a:cubicBezTo>
                    <a:pt x="124" y="76"/>
                    <a:pt x="126" y="75"/>
                    <a:pt x="125" y="74"/>
                  </a:cubicBezTo>
                  <a:cubicBezTo>
                    <a:pt x="125" y="74"/>
                    <a:pt x="123" y="75"/>
                    <a:pt x="123" y="75"/>
                  </a:cubicBezTo>
                  <a:cubicBezTo>
                    <a:pt x="122" y="74"/>
                    <a:pt x="123" y="72"/>
                    <a:pt x="123" y="72"/>
                  </a:cubicBezTo>
                  <a:cubicBezTo>
                    <a:pt x="124" y="72"/>
                    <a:pt x="128" y="70"/>
                    <a:pt x="127" y="70"/>
                  </a:cubicBezTo>
                  <a:cubicBezTo>
                    <a:pt x="126" y="69"/>
                    <a:pt x="122" y="73"/>
                    <a:pt x="120" y="72"/>
                  </a:cubicBezTo>
                  <a:cubicBezTo>
                    <a:pt x="120" y="72"/>
                    <a:pt x="123" y="69"/>
                    <a:pt x="122" y="69"/>
                  </a:cubicBezTo>
                  <a:cubicBezTo>
                    <a:pt x="121" y="69"/>
                    <a:pt x="120" y="71"/>
                    <a:pt x="119" y="70"/>
                  </a:cubicBezTo>
                  <a:cubicBezTo>
                    <a:pt x="118" y="69"/>
                    <a:pt x="117" y="69"/>
                    <a:pt x="116" y="68"/>
                  </a:cubicBezTo>
                  <a:cubicBezTo>
                    <a:pt x="115" y="67"/>
                    <a:pt x="114" y="66"/>
                    <a:pt x="113" y="67"/>
                  </a:cubicBezTo>
                  <a:cubicBezTo>
                    <a:pt x="113" y="68"/>
                    <a:pt x="113" y="68"/>
                    <a:pt x="113" y="69"/>
                  </a:cubicBezTo>
                  <a:cubicBezTo>
                    <a:pt x="113" y="69"/>
                    <a:pt x="112" y="69"/>
                    <a:pt x="112" y="69"/>
                  </a:cubicBezTo>
                  <a:cubicBezTo>
                    <a:pt x="112" y="70"/>
                    <a:pt x="116" y="72"/>
                    <a:pt x="112" y="72"/>
                  </a:cubicBezTo>
                  <a:cubicBezTo>
                    <a:pt x="111" y="72"/>
                    <a:pt x="107" y="71"/>
                    <a:pt x="108" y="70"/>
                  </a:cubicBezTo>
                  <a:cubicBezTo>
                    <a:pt x="107" y="72"/>
                    <a:pt x="111" y="74"/>
                    <a:pt x="112" y="75"/>
                  </a:cubicBezTo>
                  <a:cubicBezTo>
                    <a:pt x="114" y="75"/>
                    <a:pt x="114" y="78"/>
                    <a:pt x="115" y="79"/>
                  </a:cubicBezTo>
                  <a:cubicBezTo>
                    <a:pt x="116" y="80"/>
                    <a:pt x="116" y="81"/>
                    <a:pt x="117" y="81"/>
                  </a:cubicBezTo>
                  <a:cubicBezTo>
                    <a:pt x="118" y="81"/>
                    <a:pt x="117" y="80"/>
                    <a:pt x="118" y="80"/>
                  </a:cubicBezTo>
                  <a:cubicBezTo>
                    <a:pt x="118" y="80"/>
                    <a:pt x="119" y="81"/>
                    <a:pt x="119" y="82"/>
                  </a:cubicBezTo>
                  <a:cubicBezTo>
                    <a:pt x="120" y="83"/>
                    <a:pt x="120" y="82"/>
                    <a:pt x="121" y="81"/>
                  </a:cubicBezTo>
                  <a:cubicBezTo>
                    <a:pt x="122" y="81"/>
                    <a:pt x="121" y="85"/>
                    <a:pt x="122" y="84"/>
                  </a:cubicBezTo>
                  <a:cubicBezTo>
                    <a:pt x="123" y="84"/>
                    <a:pt x="122" y="83"/>
                    <a:pt x="123" y="82"/>
                  </a:cubicBezTo>
                  <a:cubicBezTo>
                    <a:pt x="123" y="82"/>
                    <a:pt x="123" y="84"/>
                    <a:pt x="123" y="85"/>
                  </a:cubicBezTo>
                  <a:cubicBezTo>
                    <a:pt x="123" y="86"/>
                    <a:pt x="123" y="86"/>
                    <a:pt x="124" y="87"/>
                  </a:cubicBezTo>
                  <a:cubicBezTo>
                    <a:pt x="125" y="87"/>
                    <a:pt x="126" y="88"/>
                    <a:pt x="126" y="89"/>
                  </a:cubicBezTo>
                  <a:cubicBezTo>
                    <a:pt x="127" y="89"/>
                    <a:pt x="128" y="93"/>
                    <a:pt x="128" y="93"/>
                  </a:cubicBezTo>
                  <a:cubicBezTo>
                    <a:pt x="127" y="92"/>
                    <a:pt x="127" y="91"/>
                    <a:pt x="127" y="91"/>
                  </a:cubicBezTo>
                  <a:cubicBezTo>
                    <a:pt x="126" y="91"/>
                    <a:pt x="127" y="95"/>
                    <a:pt x="127" y="95"/>
                  </a:cubicBezTo>
                  <a:cubicBezTo>
                    <a:pt x="127" y="95"/>
                    <a:pt x="125" y="91"/>
                    <a:pt x="124" y="90"/>
                  </a:cubicBezTo>
                  <a:cubicBezTo>
                    <a:pt x="124" y="90"/>
                    <a:pt x="125" y="94"/>
                    <a:pt x="126" y="95"/>
                  </a:cubicBezTo>
                  <a:cubicBezTo>
                    <a:pt x="126" y="98"/>
                    <a:pt x="124" y="95"/>
                    <a:pt x="124" y="96"/>
                  </a:cubicBezTo>
                  <a:cubicBezTo>
                    <a:pt x="123" y="97"/>
                    <a:pt x="128" y="99"/>
                    <a:pt x="128" y="100"/>
                  </a:cubicBezTo>
                  <a:cubicBezTo>
                    <a:pt x="128" y="101"/>
                    <a:pt x="119" y="95"/>
                    <a:pt x="118" y="95"/>
                  </a:cubicBezTo>
                  <a:cubicBezTo>
                    <a:pt x="118" y="95"/>
                    <a:pt x="118" y="96"/>
                    <a:pt x="118" y="96"/>
                  </a:cubicBezTo>
                  <a:cubicBezTo>
                    <a:pt x="118" y="97"/>
                    <a:pt x="116" y="93"/>
                    <a:pt x="115" y="93"/>
                  </a:cubicBezTo>
                  <a:cubicBezTo>
                    <a:pt x="115" y="93"/>
                    <a:pt x="116" y="95"/>
                    <a:pt x="116" y="95"/>
                  </a:cubicBezTo>
                  <a:cubicBezTo>
                    <a:pt x="115" y="96"/>
                    <a:pt x="113" y="92"/>
                    <a:pt x="112" y="91"/>
                  </a:cubicBezTo>
                  <a:cubicBezTo>
                    <a:pt x="111" y="90"/>
                    <a:pt x="111" y="92"/>
                    <a:pt x="110" y="93"/>
                  </a:cubicBezTo>
                  <a:cubicBezTo>
                    <a:pt x="110" y="94"/>
                    <a:pt x="108" y="90"/>
                    <a:pt x="108" y="90"/>
                  </a:cubicBezTo>
                  <a:cubicBezTo>
                    <a:pt x="108" y="90"/>
                    <a:pt x="105" y="90"/>
                    <a:pt x="105" y="90"/>
                  </a:cubicBezTo>
                  <a:cubicBezTo>
                    <a:pt x="105" y="91"/>
                    <a:pt x="106" y="92"/>
                    <a:pt x="107" y="92"/>
                  </a:cubicBezTo>
                  <a:cubicBezTo>
                    <a:pt x="108" y="93"/>
                    <a:pt x="108" y="93"/>
                    <a:pt x="109" y="94"/>
                  </a:cubicBezTo>
                  <a:cubicBezTo>
                    <a:pt x="110" y="95"/>
                    <a:pt x="112" y="96"/>
                    <a:pt x="114" y="97"/>
                  </a:cubicBezTo>
                  <a:cubicBezTo>
                    <a:pt x="116" y="99"/>
                    <a:pt x="117" y="100"/>
                    <a:pt x="118" y="102"/>
                  </a:cubicBezTo>
                  <a:cubicBezTo>
                    <a:pt x="120" y="105"/>
                    <a:pt x="120" y="105"/>
                    <a:pt x="117" y="104"/>
                  </a:cubicBezTo>
                  <a:cubicBezTo>
                    <a:pt x="113" y="102"/>
                    <a:pt x="106" y="103"/>
                    <a:pt x="103" y="99"/>
                  </a:cubicBezTo>
                  <a:cubicBezTo>
                    <a:pt x="102" y="97"/>
                    <a:pt x="99" y="99"/>
                    <a:pt x="97" y="97"/>
                  </a:cubicBezTo>
                  <a:cubicBezTo>
                    <a:pt x="96" y="96"/>
                    <a:pt x="90" y="94"/>
                    <a:pt x="90" y="93"/>
                  </a:cubicBezTo>
                  <a:cubicBezTo>
                    <a:pt x="90" y="92"/>
                    <a:pt x="93" y="93"/>
                    <a:pt x="93" y="92"/>
                  </a:cubicBezTo>
                  <a:cubicBezTo>
                    <a:pt x="94" y="91"/>
                    <a:pt x="91" y="90"/>
                    <a:pt x="91" y="90"/>
                  </a:cubicBezTo>
                  <a:cubicBezTo>
                    <a:pt x="88" y="89"/>
                    <a:pt x="86" y="87"/>
                    <a:pt x="84" y="86"/>
                  </a:cubicBezTo>
                  <a:cubicBezTo>
                    <a:pt x="83" y="85"/>
                    <a:pt x="84" y="84"/>
                    <a:pt x="82" y="84"/>
                  </a:cubicBezTo>
                  <a:cubicBezTo>
                    <a:pt x="82" y="83"/>
                    <a:pt x="77" y="83"/>
                    <a:pt x="77" y="83"/>
                  </a:cubicBezTo>
                  <a:cubicBezTo>
                    <a:pt x="77" y="84"/>
                    <a:pt x="78" y="82"/>
                    <a:pt x="77" y="8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1" name="Freeform 549">
              <a:extLst>
                <a:ext uri="{FF2B5EF4-FFF2-40B4-BE49-F238E27FC236}">
                  <a16:creationId xmlns:a16="http://schemas.microsoft.com/office/drawing/2014/main" id="{FFA9ED9D-C596-422A-AC4C-D7CA8E295DD9}"/>
                </a:ext>
              </a:extLst>
            </p:cNvPr>
            <p:cNvSpPr>
              <a:spLocks/>
            </p:cNvSpPr>
            <p:nvPr/>
          </p:nvSpPr>
          <p:spPr bwMode="auto">
            <a:xfrm>
              <a:off x="4187172" y="2818641"/>
              <a:ext cx="28669" cy="9557"/>
            </a:xfrm>
            <a:custGeom>
              <a:avLst/>
              <a:gdLst>
                <a:gd name="T0" fmla="*/ 5 w 6"/>
                <a:gd name="T1" fmla="*/ 1 h 2"/>
                <a:gd name="T2" fmla="*/ 1 w 6"/>
                <a:gd name="T3" fmla="*/ 0 h 2"/>
                <a:gd name="T4" fmla="*/ 5 w 6"/>
                <a:gd name="T5" fmla="*/ 1 h 2"/>
              </a:gdLst>
              <a:ahLst/>
              <a:cxnLst>
                <a:cxn ang="0">
                  <a:pos x="T0" y="T1"/>
                </a:cxn>
                <a:cxn ang="0">
                  <a:pos x="T2" y="T3"/>
                </a:cxn>
                <a:cxn ang="0">
                  <a:pos x="T4" y="T5"/>
                </a:cxn>
              </a:cxnLst>
              <a:rect l="0" t="0" r="r" b="b"/>
              <a:pathLst>
                <a:path w="6" h="2">
                  <a:moveTo>
                    <a:pt x="5" y="1"/>
                  </a:moveTo>
                  <a:cubicBezTo>
                    <a:pt x="5" y="2"/>
                    <a:pt x="0" y="0"/>
                    <a:pt x="1" y="0"/>
                  </a:cubicBezTo>
                  <a:cubicBezTo>
                    <a:pt x="3" y="0"/>
                    <a:pt x="6" y="0"/>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2" name="Freeform 550">
              <a:extLst>
                <a:ext uri="{FF2B5EF4-FFF2-40B4-BE49-F238E27FC236}">
                  <a16:creationId xmlns:a16="http://schemas.microsoft.com/office/drawing/2014/main" id="{A23D119C-159A-4C68-B0F7-D2526135EC09}"/>
                </a:ext>
              </a:extLst>
            </p:cNvPr>
            <p:cNvSpPr>
              <a:spLocks/>
            </p:cNvSpPr>
            <p:nvPr/>
          </p:nvSpPr>
          <p:spPr bwMode="auto">
            <a:xfrm>
              <a:off x="4102756" y="2613173"/>
              <a:ext cx="38226" cy="9557"/>
            </a:xfrm>
            <a:custGeom>
              <a:avLst/>
              <a:gdLst>
                <a:gd name="T0" fmla="*/ 7 w 8"/>
                <a:gd name="T1" fmla="*/ 1 h 2"/>
                <a:gd name="T2" fmla="*/ 2 w 8"/>
                <a:gd name="T3" fmla="*/ 2 h 2"/>
                <a:gd name="T4" fmla="*/ 3 w 8"/>
                <a:gd name="T5" fmla="*/ 0 h 2"/>
                <a:gd name="T6" fmla="*/ 7 w 8"/>
                <a:gd name="T7" fmla="*/ 1 h 2"/>
                <a:gd name="T8" fmla="*/ 7 w 8"/>
                <a:gd name="T9" fmla="*/ 1 h 2"/>
              </a:gdLst>
              <a:ahLst/>
              <a:cxnLst>
                <a:cxn ang="0">
                  <a:pos x="T0" y="T1"/>
                </a:cxn>
                <a:cxn ang="0">
                  <a:pos x="T2" y="T3"/>
                </a:cxn>
                <a:cxn ang="0">
                  <a:pos x="T4" y="T5"/>
                </a:cxn>
                <a:cxn ang="0">
                  <a:pos x="T6" y="T7"/>
                </a:cxn>
                <a:cxn ang="0">
                  <a:pos x="T8" y="T9"/>
                </a:cxn>
              </a:cxnLst>
              <a:rect l="0" t="0" r="r" b="b"/>
              <a:pathLst>
                <a:path w="8" h="2">
                  <a:moveTo>
                    <a:pt x="7" y="1"/>
                  </a:moveTo>
                  <a:cubicBezTo>
                    <a:pt x="8" y="2"/>
                    <a:pt x="3" y="2"/>
                    <a:pt x="2" y="2"/>
                  </a:cubicBezTo>
                  <a:cubicBezTo>
                    <a:pt x="0" y="1"/>
                    <a:pt x="2" y="0"/>
                    <a:pt x="3" y="0"/>
                  </a:cubicBezTo>
                  <a:cubicBezTo>
                    <a:pt x="5" y="0"/>
                    <a:pt x="7" y="0"/>
                    <a:pt x="7" y="1"/>
                  </a:cubicBezTo>
                  <a:cubicBezTo>
                    <a:pt x="8" y="2"/>
                    <a:pt x="7" y="0"/>
                    <a:pt x="7"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3" name="Freeform 551">
              <a:extLst>
                <a:ext uri="{FF2B5EF4-FFF2-40B4-BE49-F238E27FC236}">
                  <a16:creationId xmlns:a16="http://schemas.microsoft.com/office/drawing/2014/main" id="{2AD14ED1-3ABF-4C2D-A9BB-490357C4CCF4}"/>
                </a:ext>
              </a:extLst>
            </p:cNvPr>
            <p:cNvSpPr>
              <a:spLocks/>
            </p:cNvSpPr>
            <p:nvPr/>
          </p:nvSpPr>
          <p:spPr bwMode="auto">
            <a:xfrm>
              <a:off x="4047009" y="2603617"/>
              <a:ext cx="55747" cy="46190"/>
            </a:xfrm>
            <a:custGeom>
              <a:avLst/>
              <a:gdLst>
                <a:gd name="T0" fmla="*/ 10 w 12"/>
                <a:gd name="T1" fmla="*/ 7 h 10"/>
                <a:gd name="T2" fmla="*/ 3 w 12"/>
                <a:gd name="T3" fmla="*/ 9 h 10"/>
                <a:gd name="T4" fmla="*/ 2 w 12"/>
                <a:gd name="T5" fmla="*/ 2 h 10"/>
                <a:gd name="T6" fmla="*/ 9 w 12"/>
                <a:gd name="T7" fmla="*/ 0 h 10"/>
                <a:gd name="T8" fmla="*/ 10 w 12"/>
                <a:gd name="T9" fmla="*/ 7 h 10"/>
                <a:gd name="T10" fmla="*/ 10 w 12"/>
                <a:gd name="T11" fmla="*/ 7 h 10"/>
              </a:gdLst>
              <a:ahLst/>
              <a:cxnLst>
                <a:cxn ang="0">
                  <a:pos x="T0" y="T1"/>
                </a:cxn>
                <a:cxn ang="0">
                  <a:pos x="T2" y="T3"/>
                </a:cxn>
                <a:cxn ang="0">
                  <a:pos x="T4" y="T5"/>
                </a:cxn>
                <a:cxn ang="0">
                  <a:pos x="T6" y="T7"/>
                </a:cxn>
                <a:cxn ang="0">
                  <a:pos x="T8" y="T9"/>
                </a:cxn>
                <a:cxn ang="0">
                  <a:pos x="T10" y="T11"/>
                </a:cxn>
              </a:cxnLst>
              <a:rect l="0" t="0" r="r" b="b"/>
              <a:pathLst>
                <a:path w="12" h="10">
                  <a:moveTo>
                    <a:pt x="10" y="7"/>
                  </a:moveTo>
                  <a:cubicBezTo>
                    <a:pt x="8" y="8"/>
                    <a:pt x="6" y="10"/>
                    <a:pt x="3" y="9"/>
                  </a:cubicBezTo>
                  <a:cubicBezTo>
                    <a:pt x="0" y="7"/>
                    <a:pt x="0" y="4"/>
                    <a:pt x="2" y="2"/>
                  </a:cubicBezTo>
                  <a:cubicBezTo>
                    <a:pt x="3" y="0"/>
                    <a:pt x="7" y="0"/>
                    <a:pt x="9" y="0"/>
                  </a:cubicBezTo>
                  <a:cubicBezTo>
                    <a:pt x="11" y="0"/>
                    <a:pt x="12" y="5"/>
                    <a:pt x="10" y="7"/>
                  </a:cubicBezTo>
                  <a:cubicBezTo>
                    <a:pt x="9" y="8"/>
                    <a:pt x="12" y="6"/>
                    <a:pt x="10"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4" name="Freeform 553">
              <a:extLst>
                <a:ext uri="{FF2B5EF4-FFF2-40B4-BE49-F238E27FC236}">
                  <a16:creationId xmlns:a16="http://schemas.microsoft.com/office/drawing/2014/main" id="{8958685C-A6EB-4A31-B9DE-F50765C09DDE}"/>
                </a:ext>
              </a:extLst>
            </p:cNvPr>
            <p:cNvSpPr>
              <a:spLocks/>
            </p:cNvSpPr>
            <p:nvPr/>
          </p:nvSpPr>
          <p:spPr bwMode="auto">
            <a:xfrm>
              <a:off x="4042231" y="2557425"/>
              <a:ext cx="28669" cy="14335"/>
            </a:xfrm>
            <a:custGeom>
              <a:avLst/>
              <a:gdLst>
                <a:gd name="T0" fmla="*/ 2 w 6"/>
                <a:gd name="T1" fmla="*/ 3 h 3"/>
                <a:gd name="T2" fmla="*/ 2 w 6"/>
                <a:gd name="T3" fmla="*/ 1 h 3"/>
                <a:gd name="T4" fmla="*/ 2 w 6"/>
                <a:gd name="T5" fmla="*/ 3 h 3"/>
              </a:gdLst>
              <a:ahLst/>
              <a:cxnLst>
                <a:cxn ang="0">
                  <a:pos x="T0" y="T1"/>
                </a:cxn>
                <a:cxn ang="0">
                  <a:pos x="T2" y="T3"/>
                </a:cxn>
                <a:cxn ang="0">
                  <a:pos x="T4" y="T5"/>
                </a:cxn>
              </a:cxnLst>
              <a:rect l="0" t="0" r="r" b="b"/>
              <a:pathLst>
                <a:path w="6" h="3">
                  <a:moveTo>
                    <a:pt x="2" y="3"/>
                  </a:moveTo>
                  <a:cubicBezTo>
                    <a:pt x="2" y="3"/>
                    <a:pt x="0" y="1"/>
                    <a:pt x="2" y="1"/>
                  </a:cubicBezTo>
                  <a:cubicBezTo>
                    <a:pt x="3" y="0"/>
                    <a:pt x="6" y="3"/>
                    <a:pt x="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5" name="Freeform 555">
              <a:extLst>
                <a:ext uri="{FF2B5EF4-FFF2-40B4-BE49-F238E27FC236}">
                  <a16:creationId xmlns:a16="http://schemas.microsoft.com/office/drawing/2014/main" id="{25EAABB6-035C-46A6-85CA-49E3096158EC}"/>
                </a:ext>
              </a:extLst>
            </p:cNvPr>
            <p:cNvSpPr>
              <a:spLocks/>
            </p:cNvSpPr>
            <p:nvPr/>
          </p:nvSpPr>
          <p:spPr bwMode="auto">
            <a:xfrm>
              <a:off x="3957814" y="2369478"/>
              <a:ext cx="122643" cy="52562"/>
            </a:xfrm>
            <a:custGeom>
              <a:avLst/>
              <a:gdLst>
                <a:gd name="T0" fmla="*/ 25 w 26"/>
                <a:gd name="T1" fmla="*/ 9 h 11"/>
                <a:gd name="T2" fmla="*/ 18 w 26"/>
                <a:gd name="T3" fmla="*/ 8 h 11"/>
                <a:gd name="T4" fmla="*/ 10 w 26"/>
                <a:gd name="T5" fmla="*/ 10 h 11"/>
                <a:gd name="T6" fmla="*/ 3 w 26"/>
                <a:gd name="T7" fmla="*/ 6 h 11"/>
                <a:gd name="T8" fmla="*/ 2 w 26"/>
                <a:gd name="T9" fmla="*/ 1 h 11"/>
                <a:gd name="T10" fmla="*/ 8 w 26"/>
                <a:gd name="T11" fmla="*/ 2 h 11"/>
                <a:gd name="T12" fmla="*/ 17 w 26"/>
                <a:gd name="T13" fmla="*/ 2 h 11"/>
                <a:gd name="T14" fmla="*/ 22 w 26"/>
                <a:gd name="T15" fmla="*/ 5 h 11"/>
                <a:gd name="T16" fmla="*/ 25 w 26"/>
                <a:gd name="T17" fmla="*/ 9 h 11"/>
                <a:gd name="T18" fmla="*/ 25 w 26"/>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1">
                  <a:moveTo>
                    <a:pt x="25" y="9"/>
                  </a:moveTo>
                  <a:cubicBezTo>
                    <a:pt x="22" y="9"/>
                    <a:pt x="20" y="8"/>
                    <a:pt x="18" y="8"/>
                  </a:cubicBezTo>
                  <a:cubicBezTo>
                    <a:pt x="15" y="8"/>
                    <a:pt x="13" y="10"/>
                    <a:pt x="10" y="10"/>
                  </a:cubicBezTo>
                  <a:cubicBezTo>
                    <a:pt x="7" y="11"/>
                    <a:pt x="6" y="7"/>
                    <a:pt x="3" y="6"/>
                  </a:cubicBezTo>
                  <a:cubicBezTo>
                    <a:pt x="2" y="5"/>
                    <a:pt x="0" y="3"/>
                    <a:pt x="2" y="1"/>
                  </a:cubicBezTo>
                  <a:cubicBezTo>
                    <a:pt x="3" y="0"/>
                    <a:pt x="7" y="2"/>
                    <a:pt x="8" y="2"/>
                  </a:cubicBezTo>
                  <a:cubicBezTo>
                    <a:pt x="11" y="3"/>
                    <a:pt x="14" y="1"/>
                    <a:pt x="17" y="2"/>
                  </a:cubicBezTo>
                  <a:cubicBezTo>
                    <a:pt x="19" y="2"/>
                    <a:pt x="20" y="4"/>
                    <a:pt x="22" y="5"/>
                  </a:cubicBezTo>
                  <a:cubicBezTo>
                    <a:pt x="22" y="6"/>
                    <a:pt x="25" y="9"/>
                    <a:pt x="25" y="9"/>
                  </a:cubicBezTo>
                  <a:cubicBezTo>
                    <a:pt x="23" y="9"/>
                    <a:pt x="26" y="9"/>
                    <a:pt x="25" y="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6" name="Freeform 602">
              <a:extLst>
                <a:ext uri="{FF2B5EF4-FFF2-40B4-BE49-F238E27FC236}">
                  <a16:creationId xmlns:a16="http://schemas.microsoft.com/office/drawing/2014/main" id="{299C1EF8-8C92-4C04-8F7F-EB9215B2283F}"/>
                </a:ext>
              </a:extLst>
            </p:cNvPr>
            <p:cNvSpPr>
              <a:spLocks/>
            </p:cNvSpPr>
            <p:nvPr/>
          </p:nvSpPr>
          <p:spPr bwMode="auto">
            <a:xfrm>
              <a:off x="3710933" y="1883684"/>
              <a:ext cx="727898" cy="379079"/>
            </a:xfrm>
            <a:custGeom>
              <a:avLst/>
              <a:gdLst>
                <a:gd name="T0" fmla="*/ 15 w 156"/>
                <a:gd name="T1" fmla="*/ 77 h 81"/>
                <a:gd name="T2" fmla="*/ 27 w 156"/>
                <a:gd name="T3" fmla="*/ 76 h 81"/>
                <a:gd name="T4" fmla="*/ 37 w 156"/>
                <a:gd name="T5" fmla="*/ 78 h 81"/>
                <a:gd name="T6" fmla="*/ 48 w 156"/>
                <a:gd name="T7" fmla="*/ 77 h 81"/>
                <a:gd name="T8" fmla="*/ 65 w 156"/>
                <a:gd name="T9" fmla="*/ 76 h 81"/>
                <a:gd name="T10" fmla="*/ 59 w 156"/>
                <a:gd name="T11" fmla="*/ 70 h 81"/>
                <a:gd name="T12" fmla="*/ 50 w 156"/>
                <a:gd name="T13" fmla="*/ 65 h 81"/>
                <a:gd name="T14" fmla="*/ 73 w 156"/>
                <a:gd name="T15" fmla="*/ 61 h 81"/>
                <a:gd name="T16" fmla="*/ 76 w 156"/>
                <a:gd name="T17" fmla="*/ 55 h 81"/>
                <a:gd name="T18" fmla="*/ 71 w 156"/>
                <a:gd name="T19" fmla="*/ 50 h 81"/>
                <a:gd name="T20" fmla="*/ 72 w 156"/>
                <a:gd name="T21" fmla="*/ 48 h 81"/>
                <a:gd name="T22" fmla="*/ 78 w 156"/>
                <a:gd name="T23" fmla="*/ 45 h 81"/>
                <a:gd name="T24" fmla="*/ 90 w 156"/>
                <a:gd name="T25" fmla="*/ 44 h 81"/>
                <a:gd name="T26" fmla="*/ 105 w 156"/>
                <a:gd name="T27" fmla="*/ 37 h 81"/>
                <a:gd name="T28" fmla="*/ 105 w 156"/>
                <a:gd name="T29" fmla="*/ 32 h 81"/>
                <a:gd name="T30" fmla="*/ 136 w 156"/>
                <a:gd name="T31" fmla="*/ 21 h 81"/>
                <a:gd name="T32" fmla="*/ 115 w 156"/>
                <a:gd name="T33" fmla="*/ 23 h 81"/>
                <a:gd name="T34" fmla="*/ 134 w 156"/>
                <a:gd name="T35" fmla="*/ 18 h 81"/>
                <a:gd name="T36" fmla="*/ 146 w 156"/>
                <a:gd name="T37" fmla="*/ 10 h 81"/>
                <a:gd name="T38" fmla="*/ 133 w 156"/>
                <a:gd name="T39" fmla="*/ 5 h 81"/>
                <a:gd name="T40" fmla="*/ 121 w 156"/>
                <a:gd name="T41" fmla="*/ 5 h 81"/>
                <a:gd name="T42" fmla="*/ 100 w 156"/>
                <a:gd name="T43" fmla="*/ 2 h 81"/>
                <a:gd name="T44" fmla="*/ 91 w 156"/>
                <a:gd name="T45" fmla="*/ 5 h 81"/>
                <a:gd name="T46" fmla="*/ 80 w 156"/>
                <a:gd name="T47" fmla="*/ 8 h 81"/>
                <a:gd name="T48" fmla="*/ 58 w 156"/>
                <a:gd name="T49" fmla="*/ 4 h 81"/>
                <a:gd name="T50" fmla="*/ 52 w 156"/>
                <a:gd name="T51" fmla="*/ 5 h 81"/>
                <a:gd name="T52" fmla="*/ 46 w 156"/>
                <a:gd name="T53" fmla="*/ 10 h 81"/>
                <a:gd name="T54" fmla="*/ 45 w 156"/>
                <a:gd name="T55" fmla="*/ 12 h 81"/>
                <a:gd name="T56" fmla="*/ 31 w 156"/>
                <a:gd name="T57" fmla="*/ 10 h 81"/>
                <a:gd name="T58" fmla="*/ 34 w 156"/>
                <a:gd name="T59" fmla="*/ 16 h 81"/>
                <a:gd name="T60" fmla="*/ 23 w 156"/>
                <a:gd name="T61" fmla="*/ 16 h 81"/>
                <a:gd name="T62" fmla="*/ 5 w 156"/>
                <a:gd name="T63" fmla="*/ 17 h 81"/>
                <a:gd name="T64" fmla="*/ 11 w 156"/>
                <a:gd name="T65" fmla="*/ 21 h 81"/>
                <a:gd name="T66" fmla="*/ 13 w 156"/>
                <a:gd name="T67" fmla="*/ 26 h 81"/>
                <a:gd name="T68" fmla="*/ 23 w 156"/>
                <a:gd name="T69" fmla="*/ 27 h 81"/>
                <a:gd name="T70" fmla="*/ 20 w 156"/>
                <a:gd name="T71" fmla="*/ 31 h 81"/>
                <a:gd name="T72" fmla="*/ 26 w 156"/>
                <a:gd name="T73" fmla="*/ 30 h 81"/>
                <a:gd name="T74" fmla="*/ 42 w 156"/>
                <a:gd name="T75" fmla="*/ 30 h 81"/>
                <a:gd name="T76" fmla="*/ 52 w 156"/>
                <a:gd name="T77" fmla="*/ 31 h 81"/>
                <a:gd name="T78" fmla="*/ 73 w 156"/>
                <a:gd name="T79" fmla="*/ 21 h 81"/>
                <a:gd name="T80" fmla="*/ 60 w 156"/>
                <a:gd name="T81" fmla="*/ 31 h 81"/>
                <a:gd name="T82" fmla="*/ 44 w 156"/>
                <a:gd name="T83" fmla="*/ 35 h 81"/>
                <a:gd name="T84" fmla="*/ 58 w 156"/>
                <a:gd name="T85" fmla="*/ 42 h 81"/>
                <a:gd name="T86" fmla="*/ 32 w 156"/>
                <a:gd name="T87" fmla="*/ 39 h 81"/>
                <a:gd name="T88" fmla="*/ 42 w 156"/>
                <a:gd name="T89" fmla="*/ 50 h 81"/>
                <a:gd name="T90" fmla="*/ 44 w 156"/>
                <a:gd name="T91" fmla="*/ 52 h 81"/>
                <a:gd name="T92" fmla="*/ 30 w 156"/>
                <a:gd name="T93" fmla="*/ 52 h 81"/>
                <a:gd name="T94" fmla="*/ 27 w 156"/>
                <a:gd name="T95" fmla="*/ 59 h 81"/>
                <a:gd name="T96" fmla="*/ 36 w 156"/>
                <a:gd name="T97" fmla="*/ 57 h 81"/>
                <a:gd name="T98" fmla="*/ 34 w 156"/>
                <a:gd name="T99" fmla="*/ 60 h 81"/>
                <a:gd name="T100" fmla="*/ 37 w 156"/>
                <a:gd name="T101" fmla="*/ 65 h 81"/>
                <a:gd name="T102" fmla="*/ 38 w 156"/>
                <a:gd name="T103" fmla="*/ 68 h 81"/>
                <a:gd name="T104" fmla="*/ 19 w 156"/>
                <a:gd name="T105"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81">
                  <a:moveTo>
                    <a:pt x="26" y="70"/>
                  </a:moveTo>
                  <a:cubicBezTo>
                    <a:pt x="22" y="70"/>
                    <a:pt x="17" y="70"/>
                    <a:pt x="13" y="71"/>
                  </a:cubicBezTo>
                  <a:cubicBezTo>
                    <a:pt x="11" y="72"/>
                    <a:pt x="11" y="75"/>
                    <a:pt x="12" y="76"/>
                  </a:cubicBezTo>
                  <a:cubicBezTo>
                    <a:pt x="13" y="77"/>
                    <a:pt x="15" y="78"/>
                    <a:pt x="15" y="77"/>
                  </a:cubicBezTo>
                  <a:cubicBezTo>
                    <a:pt x="17" y="77"/>
                    <a:pt x="16" y="76"/>
                    <a:pt x="17" y="75"/>
                  </a:cubicBezTo>
                  <a:cubicBezTo>
                    <a:pt x="17" y="75"/>
                    <a:pt x="17" y="78"/>
                    <a:pt x="17" y="78"/>
                  </a:cubicBezTo>
                  <a:cubicBezTo>
                    <a:pt x="19" y="78"/>
                    <a:pt x="22" y="78"/>
                    <a:pt x="24" y="78"/>
                  </a:cubicBezTo>
                  <a:cubicBezTo>
                    <a:pt x="26" y="78"/>
                    <a:pt x="26" y="76"/>
                    <a:pt x="27" y="76"/>
                  </a:cubicBezTo>
                  <a:cubicBezTo>
                    <a:pt x="29" y="76"/>
                    <a:pt x="27" y="78"/>
                    <a:pt x="27" y="78"/>
                  </a:cubicBezTo>
                  <a:cubicBezTo>
                    <a:pt x="27" y="78"/>
                    <a:pt x="37" y="79"/>
                    <a:pt x="37" y="78"/>
                  </a:cubicBezTo>
                  <a:cubicBezTo>
                    <a:pt x="37" y="78"/>
                    <a:pt x="35" y="77"/>
                    <a:pt x="34" y="76"/>
                  </a:cubicBezTo>
                  <a:cubicBezTo>
                    <a:pt x="34" y="76"/>
                    <a:pt x="38" y="77"/>
                    <a:pt x="37" y="78"/>
                  </a:cubicBezTo>
                  <a:cubicBezTo>
                    <a:pt x="38" y="77"/>
                    <a:pt x="37" y="76"/>
                    <a:pt x="38" y="76"/>
                  </a:cubicBezTo>
                  <a:cubicBezTo>
                    <a:pt x="38" y="76"/>
                    <a:pt x="40" y="77"/>
                    <a:pt x="41" y="77"/>
                  </a:cubicBezTo>
                  <a:cubicBezTo>
                    <a:pt x="43" y="79"/>
                    <a:pt x="41" y="76"/>
                    <a:pt x="42" y="75"/>
                  </a:cubicBezTo>
                  <a:cubicBezTo>
                    <a:pt x="42" y="75"/>
                    <a:pt x="48" y="78"/>
                    <a:pt x="48" y="77"/>
                  </a:cubicBezTo>
                  <a:cubicBezTo>
                    <a:pt x="48" y="76"/>
                    <a:pt x="46" y="76"/>
                    <a:pt x="46" y="75"/>
                  </a:cubicBezTo>
                  <a:cubicBezTo>
                    <a:pt x="46" y="75"/>
                    <a:pt x="53" y="76"/>
                    <a:pt x="53" y="76"/>
                  </a:cubicBezTo>
                  <a:cubicBezTo>
                    <a:pt x="57" y="76"/>
                    <a:pt x="52" y="79"/>
                    <a:pt x="52" y="80"/>
                  </a:cubicBezTo>
                  <a:cubicBezTo>
                    <a:pt x="52" y="81"/>
                    <a:pt x="64" y="76"/>
                    <a:pt x="65" y="76"/>
                  </a:cubicBezTo>
                  <a:cubicBezTo>
                    <a:pt x="67" y="76"/>
                    <a:pt x="72" y="73"/>
                    <a:pt x="68" y="72"/>
                  </a:cubicBezTo>
                  <a:cubicBezTo>
                    <a:pt x="66" y="71"/>
                    <a:pt x="63" y="73"/>
                    <a:pt x="61" y="72"/>
                  </a:cubicBezTo>
                  <a:cubicBezTo>
                    <a:pt x="61" y="72"/>
                    <a:pt x="63" y="70"/>
                    <a:pt x="63" y="70"/>
                  </a:cubicBezTo>
                  <a:cubicBezTo>
                    <a:pt x="63" y="69"/>
                    <a:pt x="60" y="70"/>
                    <a:pt x="59" y="70"/>
                  </a:cubicBezTo>
                  <a:cubicBezTo>
                    <a:pt x="57" y="70"/>
                    <a:pt x="56" y="68"/>
                    <a:pt x="54" y="68"/>
                  </a:cubicBezTo>
                  <a:cubicBezTo>
                    <a:pt x="53" y="69"/>
                    <a:pt x="50" y="70"/>
                    <a:pt x="48" y="69"/>
                  </a:cubicBezTo>
                  <a:cubicBezTo>
                    <a:pt x="49" y="69"/>
                    <a:pt x="50" y="69"/>
                    <a:pt x="51" y="69"/>
                  </a:cubicBezTo>
                  <a:cubicBezTo>
                    <a:pt x="52" y="68"/>
                    <a:pt x="50" y="66"/>
                    <a:pt x="50" y="65"/>
                  </a:cubicBezTo>
                  <a:cubicBezTo>
                    <a:pt x="50" y="67"/>
                    <a:pt x="59" y="68"/>
                    <a:pt x="60" y="68"/>
                  </a:cubicBezTo>
                  <a:cubicBezTo>
                    <a:pt x="61" y="68"/>
                    <a:pt x="63" y="68"/>
                    <a:pt x="65" y="68"/>
                  </a:cubicBezTo>
                  <a:cubicBezTo>
                    <a:pt x="67" y="68"/>
                    <a:pt x="69" y="65"/>
                    <a:pt x="68" y="64"/>
                  </a:cubicBezTo>
                  <a:cubicBezTo>
                    <a:pt x="65" y="61"/>
                    <a:pt x="71" y="61"/>
                    <a:pt x="73" y="61"/>
                  </a:cubicBezTo>
                  <a:cubicBezTo>
                    <a:pt x="74" y="61"/>
                    <a:pt x="79" y="61"/>
                    <a:pt x="80" y="60"/>
                  </a:cubicBezTo>
                  <a:cubicBezTo>
                    <a:pt x="80" y="60"/>
                    <a:pt x="75" y="58"/>
                    <a:pt x="75" y="58"/>
                  </a:cubicBezTo>
                  <a:cubicBezTo>
                    <a:pt x="77" y="57"/>
                    <a:pt x="81" y="59"/>
                    <a:pt x="82" y="57"/>
                  </a:cubicBezTo>
                  <a:cubicBezTo>
                    <a:pt x="83" y="56"/>
                    <a:pt x="77" y="55"/>
                    <a:pt x="76" y="55"/>
                  </a:cubicBezTo>
                  <a:cubicBezTo>
                    <a:pt x="77" y="55"/>
                    <a:pt x="84" y="54"/>
                    <a:pt x="85" y="53"/>
                  </a:cubicBezTo>
                  <a:cubicBezTo>
                    <a:pt x="87" y="52"/>
                    <a:pt x="77" y="50"/>
                    <a:pt x="77" y="51"/>
                  </a:cubicBezTo>
                  <a:cubicBezTo>
                    <a:pt x="77" y="50"/>
                    <a:pt x="79" y="50"/>
                    <a:pt x="79" y="50"/>
                  </a:cubicBezTo>
                  <a:cubicBezTo>
                    <a:pt x="79" y="49"/>
                    <a:pt x="72" y="50"/>
                    <a:pt x="71" y="50"/>
                  </a:cubicBezTo>
                  <a:cubicBezTo>
                    <a:pt x="69" y="50"/>
                    <a:pt x="68" y="51"/>
                    <a:pt x="66" y="52"/>
                  </a:cubicBezTo>
                  <a:cubicBezTo>
                    <a:pt x="67" y="52"/>
                    <a:pt x="70" y="49"/>
                    <a:pt x="68" y="49"/>
                  </a:cubicBezTo>
                  <a:cubicBezTo>
                    <a:pt x="68" y="49"/>
                    <a:pt x="64" y="49"/>
                    <a:pt x="64" y="48"/>
                  </a:cubicBezTo>
                  <a:cubicBezTo>
                    <a:pt x="64" y="48"/>
                    <a:pt x="71" y="48"/>
                    <a:pt x="72" y="48"/>
                  </a:cubicBezTo>
                  <a:cubicBezTo>
                    <a:pt x="71" y="48"/>
                    <a:pt x="68" y="47"/>
                    <a:pt x="68" y="47"/>
                  </a:cubicBezTo>
                  <a:cubicBezTo>
                    <a:pt x="69" y="46"/>
                    <a:pt x="72" y="48"/>
                    <a:pt x="74" y="47"/>
                  </a:cubicBezTo>
                  <a:cubicBezTo>
                    <a:pt x="73" y="47"/>
                    <a:pt x="69" y="46"/>
                    <a:pt x="69" y="46"/>
                  </a:cubicBezTo>
                  <a:cubicBezTo>
                    <a:pt x="69" y="45"/>
                    <a:pt x="77" y="46"/>
                    <a:pt x="78" y="45"/>
                  </a:cubicBezTo>
                  <a:cubicBezTo>
                    <a:pt x="78" y="45"/>
                    <a:pt x="75" y="44"/>
                    <a:pt x="75" y="44"/>
                  </a:cubicBezTo>
                  <a:cubicBezTo>
                    <a:pt x="74" y="44"/>
                    <a:pt x="77" y="44"/>
                    <a:pt x="77" y="44"/>
                  </a:cubicBezTo>
                  <a:cubicBezTo>
                    <a:pt x="79" y="45"/>
                    <a:pt x="80" y="46"/>
                    <a:pt x="82" y="46"/>
                  </a:cubicBezTo>
                  <a:cubicBezTo>
                    <a:pt x="84" y="46"/>
                    <a:pt x="87" y="45"/>
                    <a:pt x="90" y="44"/>
                  </a:cubicBezTo>
                  <a:cubicBezTo>
                    <a:pt x="98" y="43"/>
                    <a:pt x="85" y="42"/>
                    <a:pt x="84" y="40"/>
                  </a:cubicBezTo>
                  <a:cubicBezTo>
                    <a:pt x="84" y="39"/>
                    <a:pt x="93" y="40"/>
                    <a:pt x="94" y="41"/>
                  </a:cubicBezTo>
                  <a:cubicBezTo>
                    <a:pt x="96" y="42"/>
                    <a:pt x="97" y="42"/>
                    <a:pt x="100" y="41"/>
                  </a:cubicBezTo>
                  <a:cubicBezTo>
                    <a:pt x="101" y="41"/>
                    <a:pt x="106" y="39"/>
                    <a:pt x="105" y="37"/>
                  </a:cubicBezTo>
                  <a:cubicBezTo>
                    <a:pt x="105" y="36"/>
                    <a:pt x="94" y="41"/>
                    <a:pt x="97" y="36"/>
                  </a:cubicBezTo>
                  <a:cubicBezTo>
                    <a:pt x="96" y="37"/>
                    <a:pt x="101" y="37"/>
                    <a:pt x="101" y="37"/>
                  </a:cubicBezTo>
                  <a:cubicBezTo>
                    <a:pt x="104" y="37"/>
                    <a:pt x="106" y="36"/>
                    <a:pt x="108" y="36"/>
                  </a:cubicBezTo>
                  <a:cubicBezTo>
                    <a:pt x="108" y="35"/>
                    <a:pt x="105" y="32"/>
                    <a:pt x="105" y="32"/>
                  </a:cubicBezTo>
                  <a:cubicBezTo>
                    <a:pt x="106" y="32"/>
                    <a:pt x="107" y="33"/>
                    <a:pt x="107" y="34"/>
                  </a:cubicBezTo>
                  <a:cubicBezTo>
                    <a:pt x="108" y="35"/>
                    <a:pt x="110" y="34"/>
                    <a:pt x="111" y="34"/>
                  </a:cubicBezTo>
                  <a:cubicBezTo>
                    <a:pt x="114" y="32"/>
                    <a:pt x="116" y="30"/>
                    <a:pt x="119" y="29"/>
                  </a:cubicBezTo>
                  <a:cubicBezTo>
                    <a:pt x="121" y="28"/>
                    <a:pt x="136" y="22"/>
                    <a:pt x="136" y="21"/>
                  </a:cubicBezTo>
                  <a:cubicBezTo>
                    <a:pt x="136" y="20"/>
                    <a:pt x="123" y="23"/>
                    <a:pt x="122" y="23"/>
                  </a:cubicBezTo>
                  <a:cubicBezTo>
                    <a:pt x="119" y="24"/>
                    <a:pt x="116" y="24"/>
                    <a:pt x="112" y="25"/>
                  </a:cubicBezTo>
                  <a:cubicBezTo>
                    <a:pt x="112" y="25"/>
                    <a:pt x="108" y="25"/>
                    <a:pt x="108" y="25"/>
                  </a:cubicBezTo>
                  <a:cubicBezTo>
                    <a:pt x="108" y="24"/>
                    <a:pt x="114" y="24"/>
                    <a:pt x="115" y="23"/>
                  </a:cubicBezTo>
                  <a:cubicBezTo>
                    <a:pt x="116" y="23"/>
                    <a:pt x="123" y="22"/>
                    <a:pt x="123" y="21"/>
                  </a:cubicBezTo>
                  <a:cubicBezTo>
                    <a:pt x="123" y="22"/>
                    <a:pt x="113" y="20"/>
                    <a:pt x="114" y="19"/>
                  </a:cubicBezTo>
                  <a:cubicBezTo>
                    <a:pt x="114" y="19"/>
                    <a:pt x="126" y="20"/>
                    <a:pt x="127" y="19"/>
                  </a:cubicBezTo>
                  <a:cubicBezTo>
                    <a:pt x="129" y="19"/>
                    <a:pt x="132" y="18"/>
                    <a:pt x="134" y="18"/>
                  </a:cubicBezTo>
                  <a:cubicBezTo>
                    <a:pt x="135" y="18"/>
                    <a:pt x="137" y="18"/>
                    <a:pt x="138" y="18"/>
                  </a:cubicBezTo>
                  <a:cubicBezTo>
                    <a:pt x="142" y="17"/>
                    <a:pt x="146" y="16"/>
                    <a:pt x="149" y="15"/>
                  </a:cubicBezTo>
                  <a:cubicBezTo>
                    <a:pt x="149" y="15"/>
                    <a:pt x="156" y="11"/>
                    <a:pt x="153" y="10"/>
                  </a:cubicBezTo>
                  <a:cubicBezTo>
                    <a:pt x="151" y="10"/>
                    <a:pt x="148" y="10"/>
                    <a:pt x="146" y="10"/>
                  </a:cubicBezTo>
                  <a:cubicBezTo>
                    <a:pt x="145" y="9"/>
                    <a:pt x="143" y="10"/>
                    <a:pt x="143" y="9"/>
                  </a:cubicBezTo>
                  <a:cubicBezTo>
                    <a:pt x="143" y="7"/>
                    <a:pt x="141" y="7"/>
                    <a:pt x="141" y="5"/>
                  </a:cubicBezTo>
                  <a:cubicBezTo>
                    <a:pt x="141" y="5"/>
                    <a:pt x="137" y="6"/>
                    <a:pt x="136" y="6"/>
                  </a:cubicBezTo>
                  <a:cubicBezTo>
                    <a:pt x="135" y="5"/>
                    <a:pt x="134" y="3"/>
                    <a:pt x="133" y="5"/>
                  </a:cubicBezTo>
                  <a:cubicBezTo>
                    <a:pt x="133" y="5"/>
                    <a:pt x="127" y="6"/>
                    <a:pt x="126" y="6"/>
                  </a:cubicBezTo>
                  <a:cubicBezTo>
                    <a:pt x="124" y="7"/>
                    <a:pt x="122" y="7"/>
                    <a:pt x="120" y="7"/>
                  </a:cubicBezTo>
                  <a:cubicBezTo>
                    <a:pt x="120" y="7"/>
                    <a:pt x="116" y="7"/>
                    <a:pt x="116" y="7"/>
                  </a:cubicBezTo>
                  <a:cubicBezTo>
                    <a:pt x="116" y="6"/>
                    <a:pt x="120" y="6"/>
                    <a:pt x="121" y="5"/>
                  </a:cubicBezTo>
                  <a:cubicBezTo>
                    <a:pt x="123" y="5"/>
                    <a:pt x="125" y="4"/>
                    <a:pt x="126" y="3"/>
                  </a:cubicBezTo>
                  <a:cubicBezTo>
                    <a:pt x="124" y="6"/>
                    <a:pt x="103" y="0"/>
                    <a:pt x="102" y="2"/>
                  </a:cubicBezTo>
                  <a:cubicBezTo>
                    <a:pt x="102" y="3"/>
                    <a:pt x="104" y="3"/>
                    <a:pt x="105" y="4"/>
                  </a:cubicBezTo>
                  <a:cubicBezTo>
                    <a:pt x="105" y="5"/>
                    <a:pt x="100" y="2"/>
                    <a:pt x="100" y="2"/>
                  </a:cubicBezTo>
                  <a:cubicBezTo>
                    <a:pt x="98" y="1"/>
                    <a:pt x="95" y="2"/>
                    <a:pt x="94" y="2"/>
                  </a:cubicBezTo>
                  <a:cubicBezTo>
                    <a:pt x="93" y="2"/>
                    <a:pt x="90" y="2"/>
                    <a:pt x="91" y="3"/>
                  </a:cubicBezTo>
                  <a:cubicBezTo>
                    <a:pt x="92" y="4"/>
                    <a:pt x="94" y="7"/>
                    <a:pt x="95" y="6"/>
                  </a:cubicBezTo>
                  <a:cubicBezTo>
                    <a:pt x="95" y="7"/>
                    <a:pt x="91" y="6"/>
                    <a:pt x="91" y="5"/>
                  </a:cubicBezTo>
                  <a:cubicBezTo>
                    <a:pt x="88" y="5"/>
                    <a:pt x="87" y="2"/>
                    <a:pt x="85" y="2"/>
                  </a:cubicBezTo>
                  <a:cubicBezTo>
                    <a:pt x="81" y="2"/>
                    <a:pt x="78" y="2"/>
                    <a:pt x="75" y="2"/>
                  </a:cubicBezTo>
                  <a:cubicBezTo>
                    <a:pt x="70" y="3"/>
                    <a:pt x="73" y="4"/>
                    <a:pt x="76" y="5"/>
                  </a:cubicBezTo>
                  <a:cubicBezTo>
                    <a:pt x="77" y="6"/>
                    <a:pt x="79" y="7"/>
                    <a:pt x="80" y="8"/>
                  </a:cubicBezTo>
                  <a:cubicBezTo>
                    <a:pt x="80" y="8"/>
                    <a:pt x="77" y="10"/>
                    <a:pt x="77" y="10"/>
                  </a:cubicBezTo>
                  <a:cubicBezTo>
                    <a:pt x="76" y="10"/>
                    <a:pt x="78" y="9"/>
                    <a:pt x="78" y="9"/>
                  </a:cubicBezTo>
                  <a:cubicBezTo>
                    <a:pt x="78" y="8"/>
                    <a:pt x="71" y="4"/>
                    <a:pt x="70" y="4"/>
                  </a:cubicBezTo>
                  <a:cubicBezTo>
                    <a:pt x="66" y="4"/>
                    <a:pt x="62" y="3"/>
                    <a:pt x="58" y="4"/>
                  </a:cubicBezTo>
                  <a:cubicBezTo>
                    <a:pt x="58" y="4"/>
                    <a:pt x="60" y="6"/>
                    <a:pt x="61" y="6"/>
                  </a:cubicBezTo>
                  <a:cubicBezTo>
                    <a:pt x="62" y="6"/>
                    <a:pt x="64" y="7"/>
                    <a:pt x="66" y="6"/>
                  </a:cubicBezTo>
                  <a:cubicBezTo>
                    <a:pt x="64" y="7"/>
                    <a:pt x="61" y="8"/>
                    <a:pt x="59" y="7"/>
                  </a:cubicBezTo>
                  <a:cubicBezTo>
                    <a:pt x="58" y="7"/>
                    <a:pt x="51" y="4"/>
                    <a:pt x="52" y="5"/>
                  </a:cubicBezTo>
                  <a:cubicBezTo>
                    <a:pt x="52" y="4"/>
                    <a:pt x="57" y="10"/>
                    <a:pt x="53" y="9"/>
                  </a:cubicBezTo>
                  <a:cubicBezTo>
                    <a:pt x="52" y="8"/>
                    <a:pt x="49" y="7"/>
                    <a:pt x="47" y="8"/>
                  </a:cubicBezTo>
                  <a:cubicBezTo>
                    <a:pt x="48" y="8"/>
                    <a:pt x="51" y="9"/>
                    <a:pt x="51" y="9"/>
                  </a:cubicBezTo>
                  <a:cubicBezTo>
                    <a:pt x="50" y="10"/>
                    <a:pt x="46" y="8"/>
                    <a:pt x="46" y="10"/>
                  </a:cubicBezTo>
                  <a:cubicBezTo>
                    <a:pt x="46" y="11"/>
                    <a:pt x="50" y="12"/>
                    <a:pt x="51" y="13"/>
                  </a:cubicBezTo>
                  <a:cubicBezTo>
                    <a:pt x="54" y="13"/>
                    <a:pt x="61" y="14"/>
                    <a:pt x="61" y="17"/>
                  </a:cubicBezTo>
                  <a:cubicBezTo>
                    <a:pt x="61" y="16"/>
                    <a:pt x="54" y="15"/>
                    <a:pt x="52" y="14"/>
                  </a:cubicBezTo>
                  <a:cubicBezTo>
                    <a:pt x="50" y="14"/>
                    <a:pt x="47" y="11"/>
                    <a:pt x="45" y="12"/>
                  </a:cubicBezTo>
                  <a:cubicBezTo>
                    <a:pt x="45" y="12"/>
                    <a:pt x="48" y="14"/>
                    <a:pt x="48" y="14"/>
                  </a:cubicBezTo>
                  <a:cubicBezTo>
                    <a:pt x="48" y="14"/>
                    <a:pt x="45" y="15"/>
                    <a:pt x="45" y="14"/>
                  </a:cubicBezTo>
                  <a:cubicBezTo>
                    <a:pt x="43" y="13"/>
                    <a:pt x="42" y="12"/>
                    <a:pt x="40" y="11"/>
                  </a:cubicBezTo>
                  <a:cubicBezTo>
                    <a:pt x="39" y="10"/>
                    <a:pt x="31" y="10"/>
                    <a:pt x="31" y="10"/>
                  </a:cubicBezTo>
                  <a:cubicBezTo>
                    <a:pt x="31" y="11"/>
                    <a:pt x="34" y="11"/>
                    <a:pt x="31" y="12"/>
                  </a:cubicBezTo>
                  <a:cubicBezTo>
                    <a:pt x="30" y="12"/>
                    <a:pt x="25" y="14"/>
                    <a:pt x="25" y="14"/>
                  </a:cubicBezTo>
                  <a:cubicBezTo>
                    <a:pt x="26" y="14"/>
                    <a:pt x="29" y="13"/>
                    <a:pt x="29" y="13"/>
                  </a:cubicBezTo>
                  <a:cubicBezTo>
                    <a:pt x="30" y="14"/>
                    <a:pt x="34" y="16"/>
                    <a:pt x="34" y="16"/>
                  </a:cubicBezTo>
                  <a:cubicBezTo>
                    <a:pt x="34" y="16"/>
                    <a:pt x="31" y="15"/>
                    <a:pt x="31" y="16"/>
                  </a:cubicBezTo>
                  <a:cubicBezTo>
                    <a:pt x="31" y="16"/>
                    <a:pt x="32" y="19"/>
                    <a:pt x="30" y="17"/>
                  </a:cubicBezTo>
                  <a:cubicBezTo>
                    <a:pt x="29" y="16"/>
                    <a:pt x="28" y="14"/>
                    <a:pt x="26" y="15"/>
                  </a:cubicBezTo>
                  <a:cubicBezTo>
                    <a:pt x="25" y="15"/>
                    <a:pt x="24" y="17"/>
                    <a:pt x="23" y="16"/>
                  </a:cubicBezTo>
                  <a:cubicBezTo>
                    <a:pt x="22" y="15"/>
                    <a:pt x="21" y="14"/>
                    <a:pt x="19" y="14"/>
                  </a:cubicBezTo>
                  <a:cubicBezTo>
                    <a:pt x="18" y="14"/>
                    <a:pt x="15" y="15"/>
                    <a:pt x="14" y="16"/>
                  </a:cubicBezTo>
                  <a:cubicBezTo>
                    <a:pt x="12" y="17"/>
                    <a:pt x="13" y="18"/>
                    <a:pt x="10" y="17"/>
                  </a:cubicBezTo>
                  <a:cubicBezTo>
                    <a:pt x="8" y="16"/>
                    <a:pt x="7" y="17"/>
                    <a:pt x="5" y="17"/>
                  </a:cubicBezTo>
                  <a:cubicBezTo>
                    <a:pt x="4" y="18"/>
                    <a:pt x="0" y="18"/>
                    <a:pt x="0" y="19"/>
                  </a:cubicBezTo>
                  <a:cubicBezTo>
                    <a:pt x="0" y="21"/>
                    <a:pt x="9" y="19"/>
                    <a:pt x="9" y="20"/>
                  </a:cubicBezTo>
                  <a:cubicBezTo>
                    <a:pt x="9" y="21"/>
                    <a:pt x="6" y="21"/>
                    <a:pt x="5" y="22"/>
                  </a:cubicBezTo>
                  <a:cubicBezTo>
                    <a:pt x="5" y="21"/>
                    <a:pt x="10" y="21"/>
                    <a:pt x="11" y="21"/>
                  </a:cubicBezTo>
                  <a:cubicBezTo>
                    <a:pt x="12" y="21"/>
                    <a:pt x="17" y="21"/>
                    <a:pt x="17" y="21"/>
                  </a:cubicBezTo>
                  <a:cubicBezTo>
                    <a:pt x="17" y="21"/>
                    <a:pt x="15" y="22"/>
                    <a:pt x="14" y="22"/>
                  </a:cubicBezTo>
                  <a:cubicBezTo>
                    <a:pt x="12" y="22"/>
                    <a:pt x="11" y="22"/>
                    <a:pt x="9" y="24"/>
                  </a:cubicBezTo>
                  <a:cubicBezTo>
                    <a:pt x="5" y="26"/>
                    <a:pt x="12" y="26"/>
                    <a:pt x="13" y="26"/>
                  </a:cubicBezTo>
                  <a:cubicBezTo>
                    <a:pt x="17" y="27"/>
                    <a:pt x="20" y="27"/>
                    <a:pt x="24" y="26"/>
                  </a:cubicBezTo>
                  <a:cubicBezTo>
                    <a:pt x="26" y="25"/>
                    <a:pt x="31" y="22"/>
                    <a:pt x="34" y="24"/>
                  </a:cubicBezTo>
                  <a:cubicBezTo>
                    <a:pt x="34" y="24"/>
                    <a:pt x="29" y="26"/>
                    <a:pt x="29" y="26"/>
                  </a:cubicBezTo>
                  <a:cubicBezTo>
                    <a:pt x="27" y="26"/>
                    <a:pt x="25" y="26"/>
                    <a:pt x="23" y="27"/>
                  </a:cubicBezTo>
                  <a:cubicBezTo>
                    <a:pt x="22" y="27"/>
                    <a:pt x="20" y="27"/>
                    <a:pt x="18" y="27"/>
                  </a:cubicBezTo>
                  <a:cubicBezTo>
                    <a:pt x="16" y="28"/>
                    <a:pt x="14" y="27"/>
                    <a:pt x="12" y="28"/>
                  </a:cubicBezTo>
                  <a:cubicBezTo>
                    <a:pt x="13" y="28"/>
                    <a:pt x="16" y="29"/>
                    <a:pt x="16" y="29"/>
                  </a:cubicBezTo>
                  <a:cubicBezTo>
                    <a:pt x="17" y="30"/>
                    <a:pt x="18" y="31"/>
                    <a:pt x="20" y="31"/>
                  </a:cubicBezTo>
                  <a:cubicBezTo>
                    <a:pt x="24" y="31"/>
                    <a:pt x="26" y="28"/>
                    <a:pt x="30" y="27"/>
                  </a:cubicBezTo>
                  <a:cubicBezTo>
                    <a:pt x="31" y="27"/>
                    <a:pt x="44" y="26"/>
                    <a:pt x="44" y="25"/>
                  </a:cubicBezTo>
                  <a:cubicBezTo>
                    <a:pt x="44" y="26"/>
                    <a:pt x="38" y="26"/>
                    <a:pt x="37" y="26"/>
                  </a:cubicBezTo>
                  <a:cubicBezTo>
                    <a:pt x="34" y="27"/>
                    <a:pt x="29" y="28"/>
                    <a:pt x="26" y="30"/>
                  </a:cubicBezTo>
                  <a:cubicBezTo>
                    <a:pt x="23" y="33"/>
                    <a:pt x="32" y="32"/>
                    <a:pt x="33" y="32"/>
                  </a:cubicBezTo>
                  <a:cubicBezTo>
                    <a:pt x="35" y="32"/>
                    <a:pt x="37" y="33"/>
                    <a:pt x="39" y="31"/>
                  </a:cubicBezTo>
                  <a:cubicBezTo>
                    <a:pt x="40" y="31"/>
                    <a:pt x="40" y="30"/>
                    <a:pt x="40" y="29"/>
                  </a:cubicBezTo>
                  <a:cubicBezTo>
                    <a:pt x="41" y="29"/>
                    <a:pt x="42" y="29"/>
                    <a:pt x="42" y="30"/>
                  </a:cubicBezTo>
                  <a:cubicBezTo>
                    <a:pt x="42" y="30"/>
                    <a:pt x="42" y="30"/>
                    <a:pt x="41" y="30"/>
                  </a:cubicBezTo>
                  <a:cubicBezTo>
                    <a:pt x="43" y="30"/>
                    <a:pt x="48" y="28"/>
                    <a:pt x="50" y="29"/>
                  </a:cubicBezTo>
                  <a:cubicBezTo>
                    <a:pt x="49" y="28"/>
                    <a:pt x="44" y="32"/>
                    <a:pt x="43" y="32"/>
                  </a:cubicBezTo>
                  <a:cubicBezTo>
                    <a:pt x="44" y="33"/>
                    <a:pt x="50" y="31"/>
                    <a:pt x="52" y="31"/>
                  </a:cubicBezTo>
                  <a:cubicBezTo>
                    <a:pt x="55" y="31"/>
                    <a:pt x="58" y="30"/>
                    <a:pt x="61" y="28"/>
                  </a:cubicBezTo>
                  <a:cubicBezTo>
                    <a:pt x="62" y="27"/>
                    <a:pt x="62" y="25"/>
                    <a:pt x="62" y="25"/>
                  </a:cubicBezTo>
                  <a:cubicBezTo>
                    <a:pt x="64" y="25"/>
                    <a:pt x="64" y="25"/>
                    <a:pt x="65" y="24"/>
                  </a:cubicBezTo>
                  <a:cubicBezTo>
                    <a:pt x="66" y="24"/>
                    <a:pt x="73" y="20"/>
                    <a:pt x="73" y="21"/>
                  </a:cubicBezTo>
                  <a:cubicBezTo>
                    <a:pt x="73" y="21"/>
                    <a:pt x="69" y="24"/>
                    <a:pt x="69" y="24"/>
                  </a:cubicBezTo>
                  <a:cubicBezTo>
                    <a:pt x="68" y="25"/>
                    <a:pt x="64" y="27"/>
                    <a:pt x="64" y="28"/>
                  </a:cubicBezTo>
                  <a:cubicBezTo>
                    <a:pt x="64" y="29"/>
                    <a:pt x="75" y="28"/>
                    <a:pt x="75" y="29"/>
                  </a:cubicBezTo>
                  <a:cubicBezTo>
                    <a:pt x="75" y="28"/>
                    <a:pt x="60" y="32"/>
                    <a:pt x="60" y="31"/>
                  </a:cubicBezTo>
                  <a:cubicBezTo>
                    <a:pt x="60" y="31"/>
                    <a:pt x="69" y="32"/>
                    <a:pt x="68" y="32"/>
                  </a:cubicBezTo>
                  <a:cubicBezTo>
                    <a:pt x="68" y="33"/>
                    <a:pt x="64" y="33"/>
                    <a:pt x="63" y="33"/>
                  </a:cubicBezTo>
                  <a:cubicBezTo>
                    <a:pt x="61" y="33"/>
                    <a:pt x="58" y="33"/>
                    <a:pt x="56" y="34"/>
                  </a:cubicBezTo>
                  <a:cubicBezTo>
                    <a:pt x="52" y="34"/>
                    <a:pt x="48" y="34"/>
                    <a:pt x="44" y="35"/>
                  </a:cubicBezTo>
                  <a:cubicBezTo>
                    <a:pt x="43" y="35"/>
                    <a:pt x="43" y="36"/>
                    <a:pt x="45" y="36"/>
                  </a:cubicBezTo>
                  <a:cubicBezTo>
                    <a:pt x="46" y="37"/>
                    <a:pt x="49" y="38"/>
                    <a:pt x="50" y="39"/>
                  </a:cubicBezTo>
                  <a:cubicBezTo>
                    <a:pt x="52" y="41"/>
                    <a:pt x="50" y="43"/>
                    <a:pt x="53" y="43"/>
                  </a:cubicBezTo>
                  <a:cubicBezTo>
                    <a:pt x="54" y="42"/>
                    <a:pt x="57" y="43"/>
                    <a:pt x="58" y="42"/>
                  </a:cubicBezTo>
                  <a:cubicBezTo>
                    <a:pt x="49" y="47"/>
                    <a:pt x="44" y="36"/>
                    <a:pt x="37" y="36"/>
                  </a:cubicBezTo>
                  <a:cubicBezTo>
                    <a:pt x="35" y="36"/>
                    <a:pt x="26" y="34"/>
                    <a:pt x="26" y="36"/>
                  </a:cubicBezTo>
                  <a:cubicBezTo>
                    <a:pt x="26" y="36"/>
                    <a:pt x="25" y="38"/>
                    <a:pt x="25" y="38"/>
                  </a:cubicBezTo>
                  <a:cubicBezTo>
                    <a:pt x="26" y="38"/>
                    <a:pt x="32" y="38"/>
                    <a:pt x="32" y="39"/>
                  </a:cubicBezTo>
                  <a:cubicBezTo>
                    <a:pt x="32" y="39"/>
                    <a:pt x="26" y="39"/>
                    <a:pt x="26" y="41"/>
                  </a:cubicBezTo>
                  <a:cubicBezTo>
                    <a:pt x="26" y="42"/>
                    <a:pt x="32" y="42"/>
                    <a:pt x="34" y="43"/>
                  </a:cubicBezTo>
                  <a:cubicBezTo>
                    <a:pt x="35" y="44"/>
                    <a:pt x="36" y="45"/>
                    <a:pt x="37" y="46"/>
                  </a:cubicBezTo>
                  <a:cubicBezTo>
                    <a:pt x="38" y="48"/>
                    <a:pt x="40" y="49"/>
                    <a:pt x="42" y="50"/>
                  </a:cubicBezTo>
                  <a:cubicBezTo>
                    <a:pt x="44" y="51"/>
                    <a:pt x="45" y="51"/>
                    <a:pt x="47" y="50"/>
                  </a:cubicBezTo>
                  <a:cubicBezTo>
                    <a:pt x="48" y="50"/>
                    <a:pt x="50" y="49"/>
                    <a:pt x="51" y="50"/>
                  </a:cubicBezTo>
                  <a:cubicBezTo>
                    <a:pt x="51" y="50"/>
                    <a:pt x="50" y="52"/>
                    <a:pt x="50" y="52"/>
                  </a:cubicBezTo>
                  <a:cubicBezTo>
                    <a:pt x="48" y="52"/>
                    <a:pt x="45" y="51"/>
                    <a:pt x="44" y="52"/>
                  </a:cubicBezTo>
                  <a:cubicBezTo>
                    <a:pt x="44" y="51"/>
                    <a:pt x="48" y="54"/>
                    <a:pt x="48" y="54"/>
                  </a:cubicBezTo>
                  <a:cubicBezTo>
                    <a:pt x="48" y="55"/>
                    <a:pt x="43" y="53"/>
                    <a:pt x="43" y="53"/>
                  </a:cubicBezTo>
                  <a:cubicBezTo>
                    <a:pt x="40" y="51"/>
                    <a:pt x="38" y="51"/>
                    <a:pt x="35" y="51"/>
                  </a:cubicBezTo>
                  <a:cubicBezTo>
                    <a:pt x="33" y="51"/>
                    <a:pt x="32" y="51"/>
                    <a:pt x="30" y="52"/>
                  </a:cubicBezTo>
                  <a:cubicBezTo>
                    <a:pt x="28" y="53"/>
                    <a:pt x="27" y="52"/>
                    <a:pt x="26" y="53"/>
                  </a:cubicBezTo>
                  <a:cubicBezTo>
                    <a:pt x="25" y="54"/>
                    <a:pt x="25" y="55"/>
                    <a:pt x="23" y="55"/>
                  </a:cubicBezTo>
                  <a:cubicBezTo>
                    <a:pt x="22" y="56"/>
                    <a:pt x="21" y="59"/>
                    <a:pt x="23" y="59"/>
                  </a:cubicBezTo>
                  <a:cubicBezTo>
                    <a:pt x="25" y="59"/>
                    <a:pt x="27" y="58"/>
                    <a:pt x="27" y="59"/>
                  </a:cubicBezTo>
                  <a:cubicBezTo>
                    <a:pt x="28" y="61"/>
                    <a:pt x="32" y="60"/>
                    <a:pt x="32" y="59"/>
                  </a:cubicBezTo>
                  <a:cubicBezTo>
                    <a:pt x="33" y="59"/>
                    <a:pt x="35" y="56"/>
                    <a:pt x="35" y="55"/>
                  </a:cubicBezTo>
                  <a:cubicBezTo>
                    <a:pt x="35" y="56"/>
                    <a:pt x="35" y="56"/>
                    <a:pt x="35" y="57"/>
                  </a:cubicBezTo>
                  <a:cubicBezTo>
                    <a:pt x="35" y="57"/>
                    <a:pt x="36" y="57"/>
                    <a:pt x="36" y="57"/>
                  </a:cubicBezTo>
                  <a:cubicBezTo>
                    <a:pt x="36" y="57"/>
                    <a:pt x="35" y="58"/>
                    <a:pt x="35" y="59"/>
                  </a:cubicBezTo>
                  <a:cubicBezTo>
                    <a:pt x="35" y="59"/>
                    <a:pt x="35" y="59"/>
                    <a:pt x="36" y="59"/>
                  </a:cubicBezTo>
                  <a:cubicBezTo>
                    <a:pt x="36" y="59"/>
                    <a:pt x="33" y="60"/>
                    <a:pt x="34" y="60"/>
                  </a:cubicBezTo>
                  <a:cubicBezTo>
                    <a:pt x="34" y="60"/>
                    <a:pt x="34" y="60"/>
                    <a:pt x="34" y="60"/>
                  </a:cubicBezTo>
                  <a:cubicBezTo>
                    <a:pt x="34" y="61"/>
                    <a:pt x="31" y="60"/>
                    <a:pt x="30" y="61"/>
                  </a:cubicBezTo>
                  <a:cubicBezTo>
                    <a:pt x="31" y="61"/>
                    <a:pt x="35" y="61"/>
                    <a:pt x="36" y="62"/>
                  </a:cubicBezTo>
                  <a:cubicBezTo>
                    <a:pt x="36" y="62"/>
                    <a:pt x="31" y="65"/>
                    <a:pt x="32" y="65"/>
                  </a:cubicBezTo>
                  <a:cubicBezTo>
                    <a:pt x="32" y="66"/>
                    <a:pt x="37" y="65"/>
                    <a:pt x="37" y="65"/>
                  </a:cubicBezTo>
                  <a:cubicBezTo>
                    <a:pt x="37" y="65"/>
                    <a:pt x="36" y="65"/>
                    <a:pt x="36" y="65"/>
                  </a:cubicBezTo>
                  <a:cubicBezTo>
                    <a:pt x="36" y="66"/>
                    <a:pt x="41" y="65"/>
                    <a:pt x="42" y="64"/>
                  </a:cubicBezTo>
                  <a:cubicBezTo>
                    <a:pt x="42" y="64"/>
                    <a:pt x="46" y="59"/>
                    <a:pt x="47" y="60"/>
                  </a:cubicBezTo>
                  <a:cubicBezTo>
                    <a:pt x="48" y="61"/>
                    <a:pt x="40" y="67"/>
                    <a:pt x="38" y="68"/>
                  </a:cubicBezTo>
                  <a:cubicBezTo>
                    <a:pt x="35" y="68"/>
                    <a:pt x="33" y="68"/>
                    <a:pt x="30" y="66"/>
                  </a:cubicBezTo>
                  <a:cubicBezTo>
                    <a:pt x="28" y="65"/>
                    <a:pt x="28" y="63"/>
                    <a:pt x="26" y="63"/>
                  </a:cubicBezTo>
                  <a:cubicBezTo>
                    <a:pt x="24" y="62"/>
                    <a:pt x="22" y="62"/>
                    <a:pt x="20" y="62"/>
                  </a:cubicBezTo>
                  <a:cubicBezTo>
                    <a:pt x="17" y="62"/>
                    <a:pt x="17" y="63"/>
                    <a:pt x="19" y="65"/>
                  </a:cubicBezTo>
                  <a:cubicBezTo>
                    <a:pt x="20" y="66"/>
                    <a:pt x="20" y="67"/>
                    <a:pt x="22" y="67"/>
                  </a:cubicBezTo>
                  <a:cubicBezTo>
                    <a:pt x="25" y="67"/>
                    <a:pt x="22" y="67"/>
                    <a:pt x="22" y="68"/>
                  </a:cubicBezTo>
                  <a:cubicBezTo>
                    <a:pt x="22" y="68"/>
                    <a:pt x="26" y="70"/>
                    <a:pt x="26" y="7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7" name="Freeform 610">
              <a:extLst>
                <a:ext uri="{FF2B5EF4-FFF2-40B4-BE49-F238E27FC236}">
                  <a16:creationId xmlns:a16="http://schemas.microsoft.com/office/drawing/2014/main" id="{3292A2FA-73DD-4797-A01B-EA424E917948}"/>
                </a:ext>
              </a:extLst>
            </p:cNvPr>
            <p:cNvSpPr>
              <a:spLocks/>
            </p:cNvSpPr>
            <p:nvPr/>
          </p:nvSpPr>
          <p:spPr bwMode="auto">
            <a:xfrm>
              <a:off x="8833290" y="4569097"/>
              <a:ext cx="9557" cy="4779"/>
            </a:xfrm>
            <a:custGeom>
              <a:avLst/>
              <a:gdLst>
                <a:gd name="T0" fmla="*/ 2 w 2"/>
                <a:gd name="T1" fmla="*/ 0 h 1"/>
                <a:gd name="T2" fmla="*/ 0 w 2"/>
                <a:gd name="T3" fmla="*/ 0 h 1"/>
                <a:gd name="T4" fmla="*/ 2 w 2"/>
                <a:gd name="T5" fmla="*/ 0 h 1"/>
              </a:gdLst>
              <a:ahLst/>
              <a:cxnLst>
                <a:cxn ang="0">
                  <a:pos x="T0" y="T1"/>
                </a:cxn>
                <a:cxn ang="0">
                  <a:pos x="T2" y="T3"/>
                </a:cxn>
                <a:cxn ang="0">
                  <a:pos x="T4" y="T5"/>
                </a:cxn>
              </a:cxnLst>
              <a:rect l="0" t="0" r="r" b="b"/>
              <a:pathLst>
                <a:path w="2" h="1">
                  <a:moveTo>
                    <a:pt x="2" y="0"/>
                  </a:moveTo>
                  <a:cubicBezTo>
                    <a:pt x="2" y="1"/>
                    <a:pt x="0" y="0"/>
                    <a:pt x="0" y="0"/>
                  </a:cubicBezTo>
                  <a:cubicBezTo>
                    <a:pt x="1" y="0"/>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8" name="Freeform 611">
              <a:extLst>
                <a:ext uri="{FF2B5EF4-FFF2-40B4-BE49-F238E27FC236}">
                  <a16:creationId xmlns:a16="http://schemas.microsoft.com/office/drawing/2014/main" id="{34AD1C90-5FEC-40DE-AEA9-AB1F7DA29F52}"/>
                </a:ext>
              </a:extLst>
            </p:cNvPr>
            <p:cNvSpPr>
              <a:spLocks/>
            </p:cNvSpPr>
            <p:nvPr/>
          </p:nvSpPr>
          <p:spPr bwMode="auto">
            <a:xfrm>
              <a:off x="8772766" y="4559540"/>
              <a:ext cx="9557" cy="9557"/>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2" y="1"/>
                    <a:pt x="0" y="2"/>
                    <a:pt x="0" y="1"/>
                  </a:cubicBezTo>
                  <a:cubicBezTo>
                    <a:pt x="0" y="0"/>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9" name="Freeform 612">
              <a:extLst>
                <a:ext uri="{FF2B5EF4-FFF2-40B4-BE49-F238E27FC236}">
                  <a16:creationId xmlns:a16="http://schemas.microsoft.com/office/drawing/2014/main" id="{50E72E61-46A4-4AC1-919E-F141168461B5}"/>
                </a:ext>
              </a:extLst>
            </p:cNvPr>
            <p:cNvSpPr>
              <a:spLocks/>
            </p:cNvSpPr>
            <p:nvPr/>
          </p:nvSpPr>
          <p:spPr bwMode="auto">
            <a:xfrm>
              <a:off x="8983012" y="5392560"/>
              <a:ext cx="31856" cy="23893"/>
            </a:xfrm>
            <a:custGeom>
              <a:avLst/>
              <a:gdLst>
                <a:gd name="T0" fmla="*/ 6 w 7"/>
                <a:gd name="T1" fmla="*/ 2 h 5"/>
                <a:gd name="T2" fmla="*/ 1 w 7"/>
                <a:gd name="T3" fmla="*/ 2 h 5"/>
                <a:gd name="T4" fmla="*/ 6 w 7"/>
                <a:gd name="T5" fmla="*/ 2 h 5"/>
              </a:gdLst>
              <a:ahLst/>
              <a:cxnLst>
                <a:cxn ang="0">
                  <a:pos x="T0" y="T1"/>
                </a:cxn>
                <a:cxn ang="0">
                  <a:pos x="T2" y="T3"/>
                </a:cxn>
                <a:cxn ang="0">
                  <a:pos x="T4" y="T5"/>
                </a:cxn>
              </a:cxnLst>
              <a:rect l="0" t="0" r="r" b="b"/>
              <a:pathLst>
                <a:path w="7" h="5">
                  <a:moveTo>
                    <a:pt x="6" y="2"/>
                  </a:moveTo>
                  <a:cubicBezTo>
                    <a:pt x="7" y="0"/>
                    <a:pt x="0" y="1"/>
                    <a:pt x="1" y="2"/>
                  </a:cubicBezTo>
                  <a:cubicBezTo>
                    <a:pt x="1" y="3"/>
                    <a:pt x="5" y="5"/>
                    <a:pt x="6"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0" name="Rectangle 613">
              <a:extLst>
                <a:ext uri="{FF2B5EF4-FFF2-40B4-BE49-F238E27FC236}">
                  <a16:creationId xmlns:a16="http://schemas.microsoft.com/office/drawing/2014/main" id="{5EEF5437-9E40-4B8A-A3F4-EE6893B68D17}"/>
                </a:ext>
              </a:extLst>
            </p:cNvPr>
            <p:cNvSpPr>
              <a:spLocks noChangeArrowheads="1"/>
            </p:cNvSpPr>
            <p:nvPr/>
          </p:nvSpPr>
          <p:spPr bwMode="auto">
            <a:xfrm>
              <a:off x="6227516" y="2598838"/>
              <a:ext cx="1594" cy="1594"/>
            </a:xfrm>
            <a:prstGeom prst="rect">
              <a:avLst/>
            </a:pr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1" name="Freeform 614">
              <a:extLst>
                <a:ext uri="{FF2B5EF4-FFF2-40B4-BE49-F238E27FC236}">
                  <a16:creationId xmlns:a16="http://schemas.microsoft.com/office/drawing/2014/main" id="{B80657F8-B742-4AD0-833A-662E31D59C0F}"/>
                </a:ext>
              </a:extLst>
            </p:cNvPr>
            <p:cNvSpPr>
              <a:spLocks/>
            </p:cNvSpPr>
            <p:nvPr/>
          </p:nvSpPr>
          <p:spPr bwMode="auto">
            <a:xfrm>
              <a:off x="4629963" y="5252397"/>
              <a:ext cx="47783" cy="41414"/>
            </a:xfrm>
            <a:custGeom>
              <a:avLst/>
              <a:gdLst>
                <a:gd name="T0" fmla="*/ 4 w 10"/>
                <a:gd name="T1" fmla="*/ 4 h 9"/>
                <a:gd name="T2" fmla="*/ 0 w 10"/>
                <a:gd name="T3" fmla="*/ 8 h 9"/>
                <a:gd name="T4" fmla="*/ 2 w 10"/>
                <a:gd name="T5" fmla="*/ 8 h 9"/>
                <a:gd name="T6" fmla="*/ 5 w 10"/>
                <a:gd name="T7" fmla="*/ 5 h 9"/>
                <a:gd name="T8" fmla="*/ 8 w 10"/>
                <a:gd name="T9" fmla="*/ 0 h 9"/>
                <a:gd name="T10" fmla="*/ 4 w 10"/>
                <a:gd name="T11" fmla="*/ 4 h 9"/>
                <a:gd name="T12" fmla="*/ 4 w 10"/>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4" y="4"/>
                  </a:moveTo>
                  <a:cubicBezTo>
                    <a:pt x="4" y="5"/>
                    <a:pt x="1" y="7"/>
                    <a:pt x="0" y="8"/>
                  </a:cubicBezTo>
                  <a:cubicBezTo>
                    <a:pt x="0" y="9"/>
                    <a:pt x="2" y="8"/>
                    <a:pt x="2" y="8"/>
                  </a:cubicBezTo>
                  <a:cubicBezTo>
                    <a:pt x="3" y="7"/>
                    <a:pt x="4" y="6"/>
                    <a:pt x="5" y="5"/>
                  </a:cubicBezTo>
                  <a:cubicBezTo>
                    <a:pt x="6" y="4"/>
                    <a:pt x="10" y="0"/>
                    <a:pt x="8" y="0"/>
                  </a:cubicBezTo>
                  <a:cubicBezTo>
                    <a:pt x="7" y="0"/>
                    <a:pt x="4" y="3"/>
                    <a:pt x="4" y="4"/>
                  </a:cubicBezTo>
                  <a:cubicBezTo>
                    <a:pt x="4" y="5"/>
                    <a:pt x="4" y="3"/>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2" name="Freeform 615">
              <a:extLst>
                <a:ext uri="{FF2B5EF4-FFF2-40B4-BE49-F238E27FC236}">
                  <a16:creationId xmlns:a16="http://schemas.microsoft.com/office/drawing/2014/main" id="{230B3922-3B35-4D34-9F6E-8B13B9E2C635}"/>
                </a:ext>
              </a:extLst>
            </p:cNvPr>
            <p:cNvSpPr>
              <a:spLocks/>
            </p:cNvSpPr>
            <p:nvPr/>
          </p:nvSpPr>
          <p:spPr bwMode="auto">
            <a:xfrm>
              <a:off x="3911624" y="3366554"/>
              <a:ext cx="33448" cy="14336"/>
            </a:xfrm>
            <a:custGeom>
              <a:avLst/>
              <a:gdLst>
                <a:gd name="T0" fmla="*/ 7 w 7"/>
                <a:gd name="T1" fmla="*/ 1 h 3"/>
                <a:gd name="T2" fmla="*/ 1 w 7"/>
                <a:gd name="T3" fmla="*/ 0 h 3"/>
                <a:gd name="T4" fmla="*/ 7 w 7"/>
                <a:gd name="T5" fmla="*/ 1 h 3"/>
              </a:gdLst>
              <a:ahLst/>
              <a:cxnLst>
                <a:cxn ang="0">
                  <a:pos x="T0" y="T1"/>
                </a:cxn>
                <a:cxn ang="0">
                  <a:pos x="T2" y="T3"/>
                </a:cxn>
                <a:cxn ang="0">
                  <a:pos x="T4" y="T5"/>
                </a:cxn>
              </a:cxnLst>
              <a:rect l="0" t="0" r="r" b="b"/>
              <a:pathLst>
                <a:path w="7" h="3">
                  <a:moveTo>
                    <a:pt x="7" y="1"/>
                  </a:moveTo>
                  <a:cubicBezTo>
                    <a:pt x="7" y="0"/>
                    <a:pt x="0" y="0"/>
                    <a:pt x="1" y="0"/>
                  </a:cubicBezTo>
                  <a:cubicBezTo>
                    <a:pt x="2" y="0"/>
                    <a:pt x="6" y="3"/>
                    <a:pt x="7"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3" name="Freeform 618">
              <a:extLst>
                <a:ext uri="{FF2B5EF4-FFF2-40B4-BE49-F238E27FC236}">
                  <a16:creationId xmlns:a16="http://schemas.microsoft.com/office/drawing/2014/main" id="{4E054DD3-0E56-4D3D-952A-DE10C5FD7653}"/>
                </a:ext>
              </a:extLst>
            </p:cNvPr>
            <p:cNvSpPr>
              <a:spLocks/>
            </p:cNvSpPr>
            <p:nvPr/>
          </p:nvSpPr>
          <p:spPr bwMode="auto">
            <a:xfrm>
              <a:off x="4131425" y="4250542"/>
              <a:ext cx="355189" cy="258029"/>
            </a:xfrm>
            <a:custGeom>
              <a:avLst/>
              <a:gdLst>
                <a:gd name="T0" fmla="*/ 63 w 76"/>
                <a:gd name="T1" fmla="*/ 28 h 55"/>
                <a:gd name="T2" fmla="*/ 66 w 76"/>
                <a:gd name="T3" fmla="*/ 24 h 55"/>
                <a:gd name="T4" fmla="*/ 67 w 76"/>
                <a:gd name="T5" fmla="*/ 22 h 55"/>
                <a:gd name="T6" fmla="*/ 67 w 76"/>
                <a:gd name="T7" fmla="*/ 18 h 55"/>
                <a:gd name="T8" fmla="*/ 61 w 76"/>
                <a:gd name="T9" fmla="*/ 15 h 55"/>
                <a:gd name="T10" fmla="*/ 63 w 76"/>
                <a:gd name="T11" fmla="*/ 14 h 55"/>
                <a:gd name="T12" fmla="*/ 64 w 76"/>
                <a:gd name="T13" fmla="*/ 11 h 55"/>
                <a:gd name="T14" fmla="*/ 60 w 76"/>
                <a:gd name="T15" fmla="*/ 9 h 55"/>
                <a:gd name="T16" fmla="*/ 59 w 76"/>
                <a:gd name="T17" fmla="*/ 8 h 55"/>
                <a:gd name="T18" fmla="*/ 57 w 76"/>
                <a:gd name="T19" fmla="*/ 9 h 55"/>
                <a:gd name="T20" fmla="*/ 57 w 76"/>
                <a:gd name="T21" fmla="*/ 7 h 55"/>
                <a:gd name="T22" fmla="*/ 54 w 76"/>
                <a:gd name="T23" fmla="*/ 8 h 55"/>
                <a:gd name="T24" fmla="*/ 54 w 76"/>
                <a:gd name="T25" fmla="*/ 6 h 55"/>
                <a:gd name="T26" fmla="*/ 58 w 76"/>
                <a:gd name="T27" fmla="*/ 5 h 55"/>
                <a:gd name="T28" fmla="*/ 55 w 76"/>
                <a:gd name="T29" fmla="*/ 4 h 55"/>
                <a:gd name="T30" fmla="*/ 49 w 76"/>
                <a:gd name="T31" fmla="*/ 4 h 55"/>
                <a:gd name="T32" fmla="*/ 44 w 76"/>
                <a:gd name="T33" fmla="*/ 7 h 55"/>
                <a:gd name="T34" fmla="*/ 38 w 76"/>
                <a:gd name="T35" fmla="*/ 5 h 55"/>
                <a:gd name="T36" fmla="*/ 29 w 76"/>
                <a:gd name="T37" fmla="*/ 5 h 55"/>
                <a:gd name="T38" fmla="*/ 26 w 76"/>
                <a:gd name="T39" fmla="*/ 2 h 55"/>
                <a:gd name="T40" fmla="*/ 20 w 76"/>
                <a:gd name="T41" fmla="*/ 0 h 55"/>
                <a:gd name="T42" fmla="*/ 11 w 76"/>
                <a:gd name="T43" fmla="*/ 4 h 55"/>
                <a:gd name="T44" fmla="*/ 13 w 76"/>
                <a:gd name="T45" fmla="*/ 12 h 55"/>
                <a:gd name="T46" fmla="*/ 8 w 76"/>
                <a:gd name="T47" fmla="*/ 8 h 55"/>
                <a:gd name="T48" fmla="*/ 10 w 76"/>
                <a:gd name="T49" fmla="*/ 5 h 55"/>
                <a:gd name="T50" fmla="*/ 8 w 76"/>
                <a:gd name="T51" fmla="*/ 1 h 55"/>
                <a:gd name="T52" fmla="*/ 4 w 76"/>
                <a:gd name="T53" fmla="*/ 7 h 55"/>
                <a:gd name="T54" fmla="*/ 3 w 76"/>
                <a:gd name="T55" fmla="*/ 12 h 55"/>
                <a:gd name="T56" fmla="*/ 5 w 76"/>
                <a:gd name="T57" fmla="*/ 13 h 55"/>
                <a:gd name="T58" fmla="*/ 7 w 76"/>
                <a:gd name="T59" fmla="*/ 16 h 55"/>
                <a:gd name="T60" fmla="*/ 10 w 76"/>
                <a:gd name="T61" fmla="*/ 23 h 55"/>
                <a:gd name="T62" fmla="*/ 13 w 76"/>
                <a:gd name="T63" fmla="*/ 23 h 55"/>
                <a:gd name="T64" fmla="*/ 15 w 76"/>
                <a:gd name="T65" fmla="*/ 22 h 55"/>
                <a:gd name="T66" fmla="*/ 21 w 76"/>
                <a:gd name="T67" fmla="*/ 27 h 55"/>
                <a:gd name="T68" fmla="*/ 23 w 76"/>
                <a:gd name="T69" fmla="*/ 27 h 55"/>
                <a:gd name="T70" fmla="*/ 26 w 76"/>
                <a:gd name="T71" fmla="*/ 27 h 55"/>
                <a:gd name="T72" fmla="*/ 31 w 76"/>
                <a:gd name="T73" fmla="*/ 29 h 55"/>
                <a:gd name="T74" fmla="*/ 31 w 76"/>
                <a:gd name="T75" fmla="*/ 38 h 55"/>
                <a:gd name="T76" fmla="*/ 32 w 76"/>
                <a:gd name="T77" fmla="*/ 41 h 55"/>
                <a:gd name="T78" fmla="*/ 30 w 76"/>
                <a:gd name="T79" fmla="*/ 44 h 55"/>
                <a:gd name="T80" fmla="*/ 40 w 76"/>
                <a:gd name="T81" fmla="*/ 53 h 55"/>
                <a:gd name="T82" fmla="*/ 42 w 76"/>
                <a:gd name="T83" fmla="*/ 54 h 55"/>
                <a:gd name="T84" fmla="*/ 45 w 76"/>
                <a:gd name="T85" fmla="*/ 52 h 55"/>
                <a:gd name="T86" fmla="*/ 51 w 76"/>
                <a:gd name="T87" fmla="*/ 47 h 55"/>
                <a:gd name="T88" fmla="*/ 49 w 76"/>
                <a:gd name="T89" fmla="*/ 44 h 55"/>
                <a:gd name="T90" fmla="*/ 48 w 76"/>
                <a:gd name="T91" fmla="*/ 41 h 55"/>
                <a:gd name="T92" fmla="*/ 45 w 76"/>
                <a:gd name="T93" fmla="*/ 38 h 55"/>
                <a:gd name="T94" fmla="*/ 52 w 76"/>
                <a:gd name="T95" fmla="*/ 38 h 55"/>
                <a:gd name="T96" fmla="*/ 54 w 76"/>
                <a:gd name="T97" fmla="*/ 40 h 55"/>
                <a:gd name="T98" fmla="*/ 56 w 76"/>
                <a:gd name="T99" fmla="*/ 38 h 55"/>
                <a:gd name="T100" fmla="*/ 62 w 76"/>
                <a:gd name="T101" fmla="*/ 36 h 55"/>
                <a:gd name="T102" fmla="*/ 67 w 76"/>
                <a:gd name="T103" fmla="*/ 33 h 55"/>
                <a:gd name="T104" fmla="*/ 63 w 76"/>
                <a:gd name="T10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 h="55">
                  <a:moveTo>
                    <a:pt x="63" y="28"/>
                  </a:moveTo>
                  <a:cubicBezTo>
                    <a:pt x="63" y="26"/>
                    <a:pt x="63" y="25"/>
                    <a:pt x="66" y="24"/>
                  </a:cubicBezTo>
                  <a:cubicBezTo>
                    <a:pt x="66" y="23"/>
                    <a:pt x="68" y="23"/>
                    <a:pt x="67" y="22"/>
                  </a:cubicBezTo>
                  <a:cubicBezTo>
                    <a:pt x="66" y="21"/>
                    <a:pt x="65" y="19"/>
                    <a:pt x="67" y="18"/>
                  </a:cubicBezTo>
                  <a:cubicBezTo>
                    <a:pt x="76" y="14"/>
                    <a:pt x="61" y="15"/>
                    <a:pt x="61" y="15"/>
                  </a:cubicBezTo>
                  <a:cubicBezTo>
                    <a:pt x="61" y="14"/>
                    <a:pt x="62" y="14"/>
                    <a:pt x="63" y="14"/>
                  </a:cubicBezTo>
                  <a:cubicBezTo>
                    <a:pt x="64" y="14"/>
                    <a:pt x="64" y="12"/>
                    <a:pt x="64" y="11"/>
                  </a:cubicBezTo>
                  <a:cubicBezTo>
                    <a:pt x="64" y="10"/>
                    <a:pt x="60" y="8"/>
                    <a:pt x="60" y="9"/>
                  </a:cubicBezTo>
                  <a:cubicBezTo>
                    <a:pt x="60" y="10"/>
                    <a:pt x="59" y="8"/>
                    <a:pt x="59" y="8"/>
                  </a:cubicBezTo>
                  <a:cubicBezTo>
                    <a:pt x="58" y="8"/>
                    <a:pt x="58" y="10"/>
                    <a:pt x="57" y="9"/>
                  </a:cubicBezTo>
                  <a:cubicBezTo>
                    <a:pt x="57" y="9"/>
                    <a:pt x="57" y="8"/>
                    <a:pt x="57" y="7"/>
                  </a:cubicBezTo>
                  <a:cubicBezTo>
                    <a:pt x="56" y="6"/>
                    <a:pt x="55" y="8"/>
                    <a:pt x="54" y="8"/>
                  </a:cubicBezTo>
                  <a:cubicBezTo>
                    <a:pt x="54" y="8"/>
                    <a:pt x="54" y="6"/>
                    <a:pt x="54" y="6"/>
                  </a:cubicBezTo>
                  <a:cubicBezTo>
                    <a:pt x="54" y="4"/>
                    <a:pt x="57" y="5"/>
                    <a:pt x="58" y="5"/>
                  </a:cubicBezTo>
                  <a:cubicBezTo>
                    <a:pt x="59" y="4"/>
                    <a:pt x="55" y="4"/>
                    <a:pt x="55" y="4"/>
                  </a:cubicBezTo>
                  <a:cubicBezTo>
                    <a:pt x="53" y="4"/>
                    <a:pt x="51" y="3"/>
                    <a:pt x="49" y="4"/>
                  </a:cubicBezTo>
                  <a:cubicBezTo>
                    <a:pt x="47" y="5"/>
                    <a:pt x="46" y="8"/>
                    <a:pt x="44" y="7"/>
                  </a:cubicBezTo>
                  <a:cubicBezTo>
                    <a:pt x="41" y="7"/>
                    <a:pt x="40" y="7"/>
                    <a:pt x="38" y="5"/>
                  </a:cubicBezTo>
                  <a:cubicBezTo>
                    <a:pt x="36" y="3"/>
                    <a:pt x="32" y="5"/>
                    <a:pt x="29" y="5"/>
                  </a:cubicBezTo>
                  <a:cubicBezTo>
                    <a:pt x="27" y="5"/>
                    <a:pt x="27" y="4"/>
                    <a:pt x="26" y="2"/>
                  </a:cubicBezTo>
                  <a:cubicBezTo>
                    <a:pt x="25" y="0"/>
                    <a:pt x="23" y="0"/>
                    <a:pt x="20" y="0"/>
                  </a:cubicBezTo>
                  <a:cubicBezTo>
                    <a:pt x="19" y="0"/>
                    <a:pt x="11" y="1"/>
                    <a:pt x="11" y="4"/>
                  </a:cubicBezTo>
                  <a:cubicBezTo>
                    <a:pt x="11" y="7"/>
                    <a:pt x="15" y="8"/>
                    <a:pt x="13" y="12"/>
                  </a:cubicBezTo>
                  <a:cubicBezTo>
                    <a:pt x="11" y="14"/>
                    <a:pt x="7" y="10"/>
                    <a:pt x="8" y="8"/>
                  </a:cubicBezTo>
                  <a:cubicBezTo>
                    <a:pt x="8" y="7"/>
                    <a:pt x="10" y="6"/>
                    <a:pt x="10" y="5"/>
                  </a:cubicBezTo>
                  <a:cubicBezTo>
                    <a:pt x="11" y="3"/>
                    <a:pt x="8" y="2"/>
                    <a:pt x="8" y="1"/>
                  </a:cubicBezTo>
                  <a:cubicBezTo>
                    <a:pt x="5" y="3"/>
                    <a:pt x="4" y="4"/>
                    <a:pt x="4" y="7"/>
                  </a:cubicBezTo>
                  <a:cubicBezTo>
                    <a:pt x="3" y="8"/>
                    <a:pt x="0" y="12"/>
                    <a:pt x="3" y="12"/>
                  </a:cubicBezTo>
                  <a:cubicBezTo>
                    <a:pt x="3" y="12"/>
                    <a:pt x="4" y="12"/>
                    <a:pt x="5" y="13"/>
                  </a:cubicBezTo>
                  <a:cubicBezTo>
                    <a:pt x="5" y="14"/>
                    <a:pt x="6" y="15"/>
                    <a:pt x="7" y="16"/>
                  </a:cubicBezTo>
                  <a:cubicBezTo>
                    <a:pt x="9" y="18"/>
                    <a:pt x="5" y="22"/>
                    <a:pt x="10" y="23"/>
                  </a:cubicBezTo>
                  <a:cubicBezTo>
                    <a:pt x="10" y="23"/>
                    <a:pt x="12" y="23"/>
                    <a:pt x="13" y="23"/>
                  </a:cubicBezTo>
                  <a:cubicBezTo>
                    <a:pt x="14" y="23"/>
                    <a:pt x="14" y="22"/>
                    <a:pt x="15" y="22"/>
                  </a:cubicBezTo>
                  <a:cubicBezTo>
                    <a:pt x="18" y="22"/>
                    <a:pt x="19" y="25"/>
                    <a:pt x="21" y="27"/>
                  </a:cubicBezTo>
                  <a:cubicBezTo>
                    <a:pt x="21" y="27"/>
                    <a:pt x="22" y="28"/>
                    <a:pt x="23" y="27"/>
                  </a:cubicBezTo>
                  <a:cubicBezTo>
                    <a:pt x="23" y="26"/>
                    <a:pt x="24" y="27"/>
                    <a:pt x="26" y="27"/>
                  </a:cubicBezTo>
                  <a:cubicBezTo>
                    <a:pt x="28" y="28"/>
                    <a:pt x="33" y="25"/>
                    <a:pt x="31" y="29"/>
                  </a:cubicBezTo>
                  <a:cubicBezTo>
                    <a:pt x="29" y="32"/>
                    <a:pt x="29" y="35"/>
                    <a:pt x="31" y="38"/>
                  </a:cubicBezTo>
                  <a:cubicBezTo>
                    <a:pt x="31" y="39"/>
                    <a:pt x="32" y="40"/>
                    <a:pt x="32" y="41"/>
                  </a:cubicBezTo>
                  <a:cubicBezTo>
                    <a:pt x="32" y="42"/>
                    <a:pt x="29" y="43"/>
                    <a:pt x="30" y="44"/>
                  </a:cubicBezTo>
                  <a:cubicBezTo>
                    <a:pt x="33" y="47"/>
                    <a:pt x="34" y="55"/>
                    <a:pt x="40" y="53"/>
                  </a:cubicBezTo>
                  <a:cubicBezTo>
                    <a:pt x="41" y="53"/>
                    <a:pt x="41" y="54"/>
                    <a:pt x="42" y="54"/>
                  </a:cubicBezTo>
                  <a:cubicBezTo>
                    <a:pt x="43" y="54"/>
                    <a:pt x="44" y="53"/>
                    <a:pt x="45" y="52"/>
                  </a:cubicBezTo>
                  <a:cubicBezTo>
                    <a:pt x="47" y="51"/>
                    <a:pt x="48" y="49"/>
                    <a:pt x="51" y="47"/>
                  </a:cubicBezTo>
                  <a:cubicBezTo>
                    <a:pt x="53" y="46"/>
                    <a:pt x="49" y="46"/>
                    <a:pt x="49" y="44"/>
                  </a:cubicBezTo>
                  <a:cubicBezTo>
                    <a:pt x="49" y="43"/>
                    <a:pt x="48" y="42"/>
                    <a:pt x="48" y="41"/>
                  </a:cubicBezTo>
                  <a:cubicBezTo>
                    <a:pt x="48" y="40"/>
                    <a:pt x="45" y="39"/>
                    <a:pt x="45" y="38"/>
                  </a:cubicBezTo>
                  <a:cubicBezTo>
                    <a:pt x="45" y="37"/>
                    <a:pt x="51" y="38"/>
                    <a:pt x="52" y="38"/>
                  </a:cubicBezTo>
                  <a:cubicBezTo>
                    <a:pt x="54" y="38"/>
                    <a:pt x="53" y="39"/>
                    <a:pt x="54" y="40"/>
                  </a:cubicBezTo>
                  <a:cubicBezTo>
                    <a:pt x="55" y="40"/>
                    <a:pt x="55" y="38"/>
                    <a:pt x="56" y="38"/>
                  </a:cubicBezTo>
                  <a:cubicBezTo>
                    <a:pt x="57" y="37"/>
                    <a:pt x="60" y="37"/>
                    <a:pt x="62" y="36"/>
                  </a:cubicBezTo>
                  <a:cubicBezTo>
                    <a:pt x="63" y="35"/>
                    <a:pt x="65" y="34"/>
                    <a:pt x="67" y="33"/>
                  </a:cubicBezTo>
                  <a:cubicBezTo>
                    <a:pt x="66" y="31"/>
                    <a:pt x="63" y="30"/>
                    <a:pt x="63" y="2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4" name="Freeform 619">
              <a:extLst>
                <a:ext uri="{FF2B5EF4-FFF2-40B4-BE49-F238E27FC236}">
                  <a16:creationId xmlns:a16="http://schemas.microsoft.com/office/drawing/2014/main" id="{9A9DA143-2F4D-4D20-B368-D28671C79460}"/>
                </a:ext>
              </a:extLst>
            </p:cNvPr>
            <p:cNvSpPr>
              <a:spLocks/>
            </p:cNvSpPr>
            <p:nvPr/>
          </p:nvSpPr>
          <p:spPr bwMode="auto">
            <a:xfrm>
              <a:off x="4416532" y="4320625"/>
              <a:ext cx="121050" cy="178390"/>
            </a:xfrm>
            <a:custGeom>
              <a:avLst/>
              <a:gdLst>
                <a:gd name="T0" fmla="*/ 22 w 26"/>
                <a:gd name="T1" fmla="*/ 29 h 38"/>
                <a:gd name="T2" fmla="*/ 18 w 26"/>
                <a:gd name="T3" fmla="*/ 21 h 38"/>
                <a:gd name="T4" fmla="*/ 20 w 26"/>
                <a:gd name="T5" fmla="*/ 18 h 38"/>
                <a:gd name="T6" fmla="*/ 22 w 26"/>
                <a:gd name="T7" fmla="*/ 15 h 38"/>
                <a:gd name="T8" fmla="*/ 22 w 26"/>
                <a:gd name="T9" fmla="*/ 13 h 38"/>
                <a:gd name="T10" fmla="*/ 20 w 26"/>
                <a:gd name="T11" fmla="*/ 11 h 38"/>
                <a:gd name="T12" fmla="*/ 16 w 26"/>
                <a:gd name="T13" fmla="*/ 7 h 38"/>
                <a:gd name="T14" fmla="*/ 9 w 26"/>
                <a:gd name="T15" fmla="*/ 0 h 38"/>
                <a:gd name="T16" fmla="*/ 5 w 26"/>
                <a:gd name="T17" fmla="*/ 5 h 38"/>
                <a:gd name="T18" fmla="*/ 6 w 26"/>
                <a:gd name="T19" fmla="*/ 8 h 38"/>
                <a:gd name="T20" fmla="*/ 3 w 26"/>
                <a:gd name="T21" fmla="*/ 10 h 38"/>
                <a:gd name="T22" fmla="*/ 4 w 26"/>
                <a:gd name="T23" fmla="*/ 16 h 38"/>
                <a:gd name="T24" fmla="*/ 7 w 26"/>
                <a:gd name="T25" fmla="*/ 18 h 38"/>
                <a:gd name="T26" fmla="*/ 8 w 26"/>
                <a:gd name="T27" fmla="*/ 20 h 38"/>
                <a:gd name="T28" fmla="*/ 8 w 26"/>
                <a:gd name="T29" fmla="*/ 27 h 38"/>
                <a:gd name="T30" fmla="*/ 11 w 26"/>
                <a:gd name="T31" fmla="*/ 35 h 38"/>
                <a:gd name="T32" fmla="*/ 17 w 26"/>
                <a:gd name="T33" fmla="*/ 35 h 38"/>
                <a:gd name="T34" fmla="*/ 21 w 26"/>
                <a:gd name="T35" fmla="*/ 34 h 38"/>
                <a:gd name="T36" fmla="*/ 26 w 26"/>
                <a:gd name="T37" fmla="*/ 34 h 38"/>
                <a:gd name="T38" fmla="*/ 22 w 26"/>
                <a:gd name="T39" fmla="*/ 29 h 38"/>
                <a:gd name="T40" fmla="*/ 22 w 26"/>
                <a:gd name="T41"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38">
                  <a:moveTo>
                    <a:pt x="22" y="29"/>
                  </a:moveTo>
                  <a:cubicBezTo>
                    <a:pt x="22" y="28"/>
                    <a:pt x="17" y="22"/>
                    <a:pt x="18" y="21"/>
                  </a:cubicBezTo>
                  <a:cubicBezTo>
                    <a:pt x="19" y="20"/>
                    <a:pt x="18" y="19"/>
                    <a:pt x="20" y="18"/>
                  </a:cubicBezTo>
                  <a:cubicBezTo>
                    <a:pt x="23" y="18"/>
                    <a:pt x="22" y="16"/>
                    <a:pt x="22" y="15"/>
                  </a:cubicBezTo>
                  <a:cubicBezTo>
                    <a:pt x="22" y="14"/>
                    <a:pt x="22" y="13"/>
                    <a:pt x="22" y="13"/>
                  </a:cubicBezTo>
                  <a:cubicBezTo>
                    <a:pt x="22" y="12"/>
                    <a:pt x="21" y="12"/>
                    <a:pt x="20" y="11"/>
                  </a:cubicBezTo>
                  <a:cubicBezTo>
                    <a:pt x="19" y="9"/>
                    <a:pt x="16" y="9"/>
                    <a:pt x="16" y="7"/>
                  </a:cubicBezTo>
                  <a:cubicBezTo>
                    <a:pt x="15" y="4"/>
                    <a:pt x="11" y="1"/>
                    <a:pt x="9" y="0"/>
                  </a:cubicBezTo>
                  <a:cubicBezTo>
                    <a:pt x="9" y="3"/>
                    <a:pt x="4" y="3"/>
                    <a:pt x="5" y="5"/>
                  </a:cubicBezTo>
                  <a:cubicBezTo>
                    <a:pt x="5" y="6"/>
                    <a:pt x="7" y="7"/>
                    <a:pt x="6" y="8"/>
                  </a:cubicBezTo>
                  <a:cubicBezTo>
                    <a:pt x="5" y="8"/>
                    <a:pt x="3" y="9"/>
                    <a:pt x="3" y="10"/>
                  </a:cubicBezTo>
                  <a:cubicBezTo>
                    <a:pt x="0" y="11"/>
                    <a:pt x="2" y="14"/>
                    <a:pt x="4" y="16"/>
                  </a:cubicBezTo>
                  <a:cubicBezTo>
                    <a:pt x="5" y="17"/>
                    <a:pt x="5" y="18"/>
                    <a:pt x="7" y="18"/>
                  </a:cubicBezTo>
                  <a:cubicBezTo>
                    <a:pt x="8" y="18"/>
                    <a:pt x="7" y="19"/>
                    <a:pt x="8" y="20"/>
                  </a:cubicBezTo>
                  <a:cubicBezTo>
                    <a:pt x="10" y="23"/>
                    <a:pt x="9" y="24"/>
                    <a:pt x="8" y="27"/>
                  </a:cubicBezTo>
                  <a:cubicBezTo>
                    <a:pt x="8" y="30"/>
                    <a:pt x="10" y="33"/>
                    <a:pt x="11" y="35"/>
                  </a:cubicBezTo>
                  <a:cubicBezTo>
                    <a:pt x="14" y="38"/>
                    <a:pt x="15" y="35"/>
                    <a:pt x="17" y="35"/>
                  </a:cubicBezTo>
                  <a:cubicBezTo>
                    <a:pt x="19" y="35"/>
                    <a:pt x="20" y="34"/>
                    <a:pt x="21" y="34"/>
                  </a:cubicBezTo>
                  <a:cubicBezTo>
                    <a:pt x="23" y="33"/>
                    <a:pt x="24" y="33"/>
                    <a:pt x="26" y="34"/>
                  </a:cubicBezTo>
                  <a:cubicBezTo>
                    <a:pt x="25" y="32"/>
                    <a:pt x="24" y="30"/>
                    <a:pt x="22" y="29"/>
                  </a:cubicBezTo>
                  <a:cubicBezTo>
                    <a:pt x="21" y="27"/>
                    <a:pt x="23" y="29"/>
                    <a:pt x="22" y="2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5" name="Freeform 620">
              <a:extLst>
                <a:ext uri="{FF2B5EF4-FFF2-40B4-BE49-F238E27FC236}">
                  <a16:creationId xmlns:a16="http://schemas.microsoft.com/office/drawing/2014/main" id="{AAFEA802-B5EA-4454-AF12-2356597B97A9}"/>
                </a:ext>
              </a:extLst>
            </p:cNvPr>
            <p:cNvSpPr>
              <a:spLocks/>
            </p:cNvSpPr>
            <p:nvPr/>
          </p:nvSpPr>
          <p:spPr bwMode="auto">
            <a:xfrm>
              <a:off x="4494578" y="4376372"/>
              <a:ext cx="103530" cy="108308"/>
            </a:xfrm>
            <a:custGeom>
              <a:avLst/>
              <a:gdLst>
                <a:gd name="T0" fmla="*/ 19 w 22"/>
                <a:gd name="T1" fmla="*/ 7 h 23"/>
                <a:gd name="T2" fmla="*/ 22 w 22"/>
                <a:gd name="T3" fmla="*/ 2 h 23"/>
                <a:gd name="T4" fmla="*/ 12 w 22"/>
                <a:gd name="T5" fmla="*/ 2 h 23"/>
                <a:gd name="T6" fmla="*/ 9 w 22"/>
                <a:gd name="T7" fmla="*/ 0 h 23"/>
                <a:gd name="T8" fmla="*/ 5 w 22"/>
                <a:gd name="T9" fmla="*/ 1 h 23"/>
                <a:gd name="T10" fmla="*/ 4 w 22"/>
                <a:gd name="T11" fmla="*/ 6 h 23"/>
                <a:gd name="T12" fmla="*/ 1 w 22"/>
                <a:gd name="T13" fmla="*/ 10 h 23"/>
                <a:gd name="T14" fmla="*/ 4 w 22"/>
                <a:gd name="T15" fmla="*/ 15 h 23"/>
                <a:gd name="T16" fmla="*/ 9 w 22"/>
                <a:gd name="T17" fmla="*/ 22 h 23"/>
                <a:gd name="T18" fmla="*/ 12 w 22"/>
                <a:gd name="T19" fmla="*/ 19 h 23"/>
                <a:gd name="T20" fmla="*/ 16 w 22"/>
                <a:gd name="T21" fmla="*/ 18 h 23"/>
                <a:gd name="T22" fmla="*/ 19 w 22"/>
                <a:gd name="T23" fmla="*/ 19 h 23"/>
                <a:gd name="T24" fmla="*/ 20 w 22"/>
                <a:gd name="T25" fmla="*/ 14 h 23"/>
                <a:gd name="T26" fmla="*/ 19 w 22"/>
                <a:gd name="T2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3">
                  <a:moveTo>
                    <a:pt x="19" y="7"/>
                  </a:moveTo>
                  <a:cubicBezTo>
                    <a:pt x="19" y="5"/>
                    <a:pt x="21" y="3"/>
                    <a:pt x="22" y="2"/>
                  </a:cubicBezTo>
                  <a:cubicBezTo>
                    <a:pt x="19" y="1"/>
                    <a:pt x="14" y="0"/>
                    <a:pt x="12" y="2"/>
                  </a:cubicBezTo>
                  <a:cubicBezTo>
                    <a:pt x="10" y="3"/>
                    <a:pt x="9" y="1"/>
                    <a:pt x="9" y="0"/>
                  </a:cubicBezTo>
                  <a:cubicBezTo>
                    <a:pt x="8" y="0"/>
                    <a:pt x="7" y="2"/>
                    <a:pt x="5" y="1"/>
                  </a:cubicBezTo>
                  <a:cubicBezTo>
                    <a:pt x="5" y="2"/>
                    <a:pt x="7" y="6"/>
                    <a:pt x="4" y="6"/>
                  </a:cubicBezTo>
                  <a:cubicBezTo>
                    <a:pt x="2" y="7"/>
                    <a:pt x="0" y="8"/>
                    <a:pt x="1" y="10"/>
                  </a:cubicBezTo>
                  <a:cubicBezTo>
                    <a:pt x="2" y="12"/>
                    <a:pt x="3" y="13"/>
                    <a:pt x="4" y="15"/>
                  </a:cubicBezTo>
                  <a:cubicBezTo>
                    <a:pt x="5" y="17"/>
                    <a:pt x="7" y="19"/>
                    <a:pt x="9" y="22"/>
                  </a:cubicBezTo>
                  <a:cubicBezTo>
                    <a:pt x="12" y="23"/>
                    <a:pt x="10" y="19"/>
                    <a:pt x="12" y="19"/>
                  </a:cubicBezTo>
                  <a:cubicBezTo>
                    <a:pt x="14" y="19"/>
                    <a:pt x="15" y="19"/>
                    <a:pt x="16" y="18"/>
                  </a:cubicBezTo>
                  <a:cubicBezTo>
                    <a:pt x="17" y="18"/>
                    <a:pt x="17" y="20"/>
                    <a:pt x="19" y="19"/>
                  </a:cubicBezTo>
                  <a:cubicBezTo>
                    <a:pt x="20" y="17"/>
                    <a:pt x="21" y="16"/>
                    <a:pt x="20" y="14"/>
                  </a:cubicBezTo>
                  <a:cubicBezTo>
                    <a:pt x="20" y="12"/>
                    <a:pt x="19" y="9"/>
                    <a:pt x="19"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6" name="Freeform 621">
              <a:extLst>
                <a:ext uri="{FF2B5EF4-FFF2-40B4-BE49-F238E27FC236}">
                  <a16:creationId xmlns:a16="http://schemas.microsoft.com/office/drawing/2014/main" id="{62C56A38-BA67-4DC9-8D1A-20BAF11B4FB6}"/>
                </a:ext>
              </a:extLst>
            </p:cNvPr>
            <p:cNvSpPr>
              <a:spLocks/>
            </p:cNvSpPr>
            <p:nvPr/>
          </p:nvSpPr>
          <p:spPr bwMode="auto">
            <a:xfrm>
              <a:off x="4578995" y="4385930"/>
              <a:ext cx="74861" cy="84419"/>
            </a:xfrm>
            <a:custGeom>
              <a:avLst/>
              <a:gdLst>
                <a:gd name="T0" fmla="*/ 12 w 16"/>
                <a:gd name="T1" fmla="*/ 5 h 18"/>
                <a:gd name="T2" fmla="*/ 5 w 16"/>
                <a:gd name="T3" fmla="*/ 1 h 18"/>
                <a:gd name="T4" fmla="*/ 1 w 16"/>
                <a:gd name="T5" fmla="*/ 6 h 18"/>
                <a:gd name="T6" fmla="*/ 2 w 16"/>
                <a:gd name="T7" fmla="*/ 12 h 18"/>
                <a:gd name="T8" fmla="*/ 0 w 16"/>
                <a:gd name="T9" fmla="*/ 17 h 18"/>
                <a:gd name="T10" fmla="*/ 4 w 16"/>
                <a:gd name="T11" fmla="*/ 17 h 18"/>
                <a:gd name="T12" fmla="*/ 9 w 16"/>
                <a:gd name="T13" fmla="*/ 17 h 18"/>
                <a:gd name="T14" fmla="*/ 16 w 16"/>
                <a:gd name="T15" fmla="*/ 8 h 18"/>
                <a:gd name="T16" fmla="*/ 12 w 16"/>
                <a:gd name="T17" fmla="*/ 5 h 18"/>
                <a:gd name="T18" fmla="*/ 12 w 16"/>
                <a:gd name="T1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8">
                  <a:moveTo>
                    <a:pt x="12" y="5"/>
                  </a:moveTo>
                  <a:cubicBezTo>
                    <a:pt x="10" y="3"/>
                    <a:pt x="8" y="1"/>
                    <a:pt x="5" y="1"/>
                  </a:cubicBezTo>
                  <a:cubicBezTo>
                    <a:pt x="3" y="0"/>
                    <a:pt x="0" y="4"/>
                    <a:pt x="1" y="6"/>
                  </a:cubicBezTo>
                  <a:cubicBezTo>
                    <a:pt x="1" y="8"/>
                    <a:pt x="2" y="10"/>
                    <a:pt x="2" y="12"/>
                  </a:cubicBezTo>
                  <a:cubicBezTo>
                    <a:pt x="3" y="14"/>
                    <a:pt x="1" y="16"/>
                    <a:pt x="0" y="17"/>
                  </a:cubicBezTo>
                  <a:cubicBezTo>
                    <a:pt x="1" y="18"/>
                    <a:pt x="3" y="17"/>
                    <a:pt x="4" y="17"/>
                  </a:cubicBezTo>
                  <a:cubicBezTo>
                    <a:pt x="6" y="17"/>
                    <a:pt x="7" y="18"/>
                    <a:pt x="9" y="17"/>
                  </a:cubicBezTo>
                  <a:cubicBezTo>
                    <a:pt x="12" y="16"/>
                    <a:pt x="13" y="10"/>
                    <a:pt x="16" y="8"/>
                  </a:cubicBezTo>
                  <a:cubicBezTo>
                    <a:pt x="14" y="7"/>
                    <a:pt x="13" y="6"/>
                    <a:pt x="12" y="5"/>
                  </a:cubicBezTo>
                  <a:cubicBezTo>
                    <a:pt x="10" y="4"/>
                    <a:pt x="13" y="6"/>
                    <a:pt x="12"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7" name="Freeform 622">
              <a:extLst>
                <a:ext uri="{FF2B5EF4-FFF2-40B4-BE49-F238E27FC236}">
                  <a16:creationId xmlns:a16="http://schemas.microsoft.com/office/drawing/2014/main" id="{102F1B24-D955-47C5-9FC3-EDBC46E21781}"/>
                </a:ext>
              </a:extLst>
            </p:cNvPr>
            <p:cNvSpPr>
              <a:spLocks/>
            </p:cNvSpPr>
            <p:nvPr/>
          </p:nvSpPr>
          <p:spPr bwMode="auto">
            <a:xfrm>
              <a:off x="3911624" y="4226652"/>
              <a:ext cx="377488" cy="393415"/>
            </a:xfrm>
            <a:custGeom>
              <a:avLst/>
              <a:gdLst>
                <a:gd name="T0" fmla="*/ 76 w 81"/>
                <a:gd name="T1" fmla="*/ 39 h 84"/>
                <a:gd name="T2" fmla="*/ 74 w 81"/>
                <a:gd name="T3" fmla="*/ 32 h 84"/>
                <a:gd name="T4" fmla="*/ 69 w 81"/>
                <a:gd name="T5" fmla="*/ 33 h 84"/>
                <a:gd name="T6" fmla="*/ 58 w 81"/>
                <a:gd name="T7" fmla="*/ 28 h 84"/>
                <a:gd name="T8" fmla="*/ 53 w 81"/>
                <a:gd name="T9" fmla="*/ 20 h 84"/>
                <a:gd name="T10" fmla="*/ 50 w 81"/>
                <a:gd name="T11" fmla="*/ 15 h 84"/>
                <a:gd name="T12" fmla="*/ 56 w 81"/>
                <a:gd name="T13" fmla="*/ 5 h 84"/>
                <a:gd name="T14" fmla="*/ 56 w 81"/>
                <a:gd name="T15" fmla="*/ 1 h 84"/>
                <a:gd name="T16" fmla="*/ 44 w 81"/>
                <a:gd name="T17" fmla="*/ 8 h 84"/>
                <a:gd name="T18" fmla="*/ 36 w 81"/>
                <a:gd name="T19" fmla="*/ 16 h 84"/>
                <a:gd name="T20" fmla="*/ 31 w 81"/>
                <a:gd name="T21" fmla="*/ 23 h 84"/>
                <a:gd name="T22" fmla="*/ 25 w 81"/>
                <a:gd name="T23" fmla="*/ 17 h 84"/>
                <a:gd name="T24" fmla="*/ 7 w 81"/>
                <a:gd name="T25" fmla="*/ 18 h 84"/>
                <a:gd name="T26" fmla="*/ 1 w 81"/>
                <a:gd name="T27" fmla="*/ 16 h 84"/>
                <a:gd name="T28" fmla="*/ 1 w 81"/>
                <a:gd name="T29" fmla="*/ 21 h 84"/>
                <a:gd name="T30" fmla="*/ 8 w 81"/>
                <a:gd name="T31" fmla="*/ 24 h 84"/>
                <a:gd name="T32" fmla="*/ 11 w 81"/>
                <a:gd name="T33" fmla="*/ 26 h 84"/>
                <a:gd name="T34" fmla="*/ 13 w 81"/>
                <a:gd name="T35" fmla="*/ 23 h 84"/>
                <a:gd name="T36" fmla="*/ 20 w 81"/>
                <a:gd name="T37" fmla="*/ 18 h 84"/>
                <a:gd name="T38" fmla="*/ 24 w 81"/>
                <a:gd name="T39" fmla="*/ 20 h 84"/>
                <a:gd name="T40" fmla="*/ 25 w 81"/>
                <a:gd name="T41" fmla="*/ 26 h 84"/>
                <a:gd name="T42" fmla="*/ 28 w 81"/>
                <a:gd name="T43" fmla="*/ 42 h 84"/>
                <a:gd name="T44" fmla="*/ 28 w 81"/>
                <a:gd name="T45" fmla="*/ 47 h 84"/>
                <a:gd name="T46" fmla="*/ 22 w 81"/>
                <a:gd name="T47" fmla="*/ 53 h 84"/>
                <a:gd name="T48" fmla="*/ 26 w 81"/>
                <a:gd name="T49" fmla="*/ 58 h 84"/>
                <a:gd name="T50" fmla="*/ 34 w 81"/>
                <a:gd name="T51" fmla="*/ 61 h 84"/>
                <a:gd name="T52" fmla="*/ 41 w 81"/>
                <a:gd name="T53" fmla="*/ 64 h 84"/>
                <a:gd name="T54" fmla="*/ 54 w 81"/>
                <a:gd name="T55" fmla="*/ 76 h 84"/>
                <a:gd name="T56" fmla="*/ 60 w 81"/>
                <a:gd name="T57" fmla="*/ 75 h 84"/>
                <a:gd name="T58" fmla="*/ 64 w 81"/>
                <a:gd name="T59" fmla="*/ 80 h 84"/>
                <a:gd name="T60" fmla="*/ 65 w 81"/>
                <a:gd name="T61" fmla="*/ 84 h 84"/>
                <a:gd name="T62" fmla="*/ 65 w 81"/>
                <a:gd name="T63" fmla="*/ 63 h 84"/>
                <a:gd name="T64" fmla="*/ 70 w 81"/>
                <a:gd name="T65" fmla="*/ 58 h 84"/>
                <a:gd name="T66" fmla="*/ 66 w 81"/>
                <a:gd name="T67" fmla="*/ 55 h 84"/>
                <a:gd name="T68" fmla="*/ 79 w 81"/>
                <a:gd name="T69" fmla="*/ 53 h 84"/>
                <a:gd name="T70" fmla="*/ 77 w 81"/>
                <a:gd name="T71"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84">
                  <a:moveTo>
                    <a:pt x="77" y="48"/>
                  </a:moveTo>
                  <a:cubicBezTo>
                    <a:pt x="81" y="45"/>
                    <a:pt x="76" y="42"/>
                    <a:pt x="76" y="39"/>
                  </a:cubicBezTo>
                  <a:cubicBezTo>
                    <a:pt x="76" y="37"/>
                    <a:pt x="78" y="35"/>
                    <a:pt x="78" y="33"/>
                  </a:cubicBezTo>
                  <a:cubicBezTo>
                    <a:pt x="79" y="30"/>
                    <a:pt x="75" y="32"/>
                    <a:pt x="74" y="32"/>
                  </a:cubicBezTo>
                  <a:cubicBezTo>
                    <a:pt x="73" y="32"/>
                    <a:pt x="72" y="32"/>
                    <a:pt x="71" y="32"/>
                  </a:cubicBezTo>
                  <a:cubicBezTo>
                    <a:pt x="70" y="32"/>
                    <a:pt x="70" y="33"/>
                    <a:pt x="69" y="33"/>
                  </a:cubicBezTo>
                  <a:cubicBezTo>
                    <a:pt x="68" y="33"/>
                    <a:pt x="67" y="30"/>
                    <a:pt x="66" y="30"/>
                  </a:cubicBezTo>
                  <a:cubicBezTo>
                    <a:pt x="64" y="26"/>
                    <a:pt x="62" y="28"/>
                    <a:pt x="58" y="28"/>
                  </a:cubicBezTo>
                  <a:cubicBezTo>
                    <a:pt x="56" y="28"/>
                    <a:pt x="55" y="28"/>
                    <a:pt x="54" y="26"/>
                  </a:cubicBezTo>
                  <a:cubicBezTo>
                    <a:pt x="53" y="24"/>
                    <a:pt x="56" y="22"/>
                    <a:pt x="53" y="20"/>
                  </a:cubicBezTo>
                  <a:cubicBezTo>
                    <a:pt x="52" y="19"/>
                    <a:pt x="52" y="17"/>
                    <a:pt x="50" y="17"/>
                  </a:cubicBezTo>
                  <a:cubicBezTo>
                    <a:pt x="48" y="17"/>
                    <a:pt x="49" y="17"/>
                    <a:pt x="50" y="15"/>
                  </a:cubicBezTo>
                  <a:cubicBezTo>
                    <a:pt x="51" y="13"/>
                    <a:pt x="50" y="11"/>
                    <a:pt x="51" y="9"/>
                  </a:cubicBezTo>
                  <a:cubicBezTo>
                    <a:pt x="52" y="7"/>
                    <a:pt x="54" y="6"/>
                    <a:pt x="56" y="5"/>
                  </a:cubicBezTo>
                  <a:cubicBezTo>
                    <a:pt x="57" y="4"/>
                    <a:pt x="59" y="4"/>
                    <a:pt x="60" y="2"/>
                  </a:cubicBezTo>
                  <a:cubicBezTo>
                    <a:pt x="60" y="0"/>
                    <a:pt x="56" y="0"/>
                    <a:pt x="56" y="1"/>
                  </a:cubicBezTo>
                  <a:cubicBezTo>
                    <a:pt x="54" y="3"/>
                    <a:pt x="51" y="6"/>
                    <a:pt x="48" y="6"/>
                  </a:cubicBezTo>
                  <a:cubicBezTo>
                    <a:pt x="45" y="6"/>
                    <a:pt x="45" y="6"/>
                    <a:pt x="44" y="8"/>
                  </a:cubicBezTo>
                  <a:cubicBezTo>
                    <a:pt x="43" y="10"/>
                    <a:pt x="43" y="7"/>
                    <a:pt x="41" y="7"/>
                  </a:cubicBezTo>
                  <a:cubicBezTo>
                    <a:pt x="37" y="8"/>
                    <a:pt x="39" y="14"/>
                    <a:pt x="36" y="16"/>
                  </a:cubicBezTo>
                  <a:cubicBezTo>
                    <a:pt x="35" y="17"/>
                    <a:pt x="33" y="18"/>
                    <a:pt x="32" y="20"/>
                  </a:cubicBezTo>
                  <a:cubicBezTo>
                    <a:pt x="32" y="20"/>
                    <a:pt x="32" y="23"/>
                    <a:pt x="31" y="23"/>
                  </a:cubicBezTo>
                  <a:cubicBezTo>
                    <a:pt x="30" y="21"/>
                    <a:pt x="29" y="20"/>
                    <a:pt x="28" y="19"/>
                  </a:cubicBezTo>
                  <a:cubicBezTo>
                    <a:pt x="27" y="17"/>
                    <a:pt x="26" y="17"/>
                    <a:pt x="25" y="17"/>
                  </a:cubicBezTo>
                  <a:cubicBezTo>
                    <a:pt x="21" y="16"/>
                    <a:pt x="19" y="13"/>
                    <a:pt x="15" y="16"/>
                  </a:cubicBezTo>
                  <a:cubicBezTo>
                    <a:pt x="13" y="17"/>
                    <a:pt x="9" y="20"/>
                    <a:pt x="7" y="18"/>
                  </a:cubicBezTo>
                  <a:cubicBezTo>
                    <a:pt x="6" y="17"/>
                    <a:pt x="5" y="17"/>
                    <a:pt x="4" y="16"/>
                  </a:cubicBezTo>
                  <a:cubicBezTo>
                    <a:pt x="2" y="16"/>
                    <a:pt x="3" y="14"/>
                    <a:pt x="1" y="16"/>
                  </a:cubicBezTo>
                  <a:cubicBezTo>
                    <a:pt x="0" y="17"/>
                    <a:pt x="1" y="17"/>
                    <a:pt x="2" y="18"/>
                  </a:cubicBezTo>
                  <a:cubicBezTo>
                    <a:pt x="2" y="19"/>
                    <a:pt x="1" y="20"/>
                    <a:pt x="1" y="21"/>
                  </a:cubicBezTo>
                  <a:cubicBezTo>
                    <a:pt x="3" y="21"/>
                    <a:pt x="5" y="22"/>
                    <a:pt x="6" y="22"/>
                  </a:cubicBezTo>
                  <a:cubicBezTo>
                    <a:pt x="7" y="23"/>
                    <a:pt x="8" y="23"/>
                    <a:pt x="8" y="24"/>
                  </a:cubicBezTo>
                  <a:cubicBezTo>
                    <a:pt x="9" y="25"/>
                    <a:pt x="9" y="24"/>
                    <a:pt x="10" y="24"/>
                  </a:cubicBezTo>
                  <a:cubicBezTo>
                    <a:pt x="10" y="23"/>
                    <a:pt x="10" y="26"/>
                    <a:pt x="11" y="26"/>
                  </a:cubicBezTo>
                  <a:cubicBezTo>
                    <a:pt x="12" y="27"/>
                    <a:pt x="13" y="26"/>
                    <a:pt x="15" y="25"/>
                  </a:cubicBezTo>
                  <a:cubicBezTo>
                    <a:pt x="16" y="25"/>
                    <a:pt x="13" y="23"/>
                    <a:pt x="13" y="23"/>
                  </a:cubicBezTo>
                  <a:cubicBezTo>
                    <a:pt x="13" y="22"/>
                    <a:pt x="16" y="20"/>
                    <a:pt x="16" y="19"/>
                  </a:cubicBezTo>
                  <a:cubicBezTo>
                    <a:pt x="17" y="18"/>
                    <a:pt x="19" y="17"/>
                    <a:pt x="20" y="18"/>
                  </a:cubicBezTo>
                  <a:cubicBezTo>
                    <a:pt x="21" y="18"/>
                    <a:pt x="23" y="19"/>
                    <a:pt x="23" y="19"/>
                  </a:cubicBezTo>
                  <a:cubicBezTo>
                    <a:pt x="23" y="20"/>
                    <a:pt x="23" y="20"/>
                    <a:pt x="24" y="20"/>
                  </a:cubicBezTo>
                  <a:cubicBezTo>
                    <a:pt x="24" y="21"/>
                    <a:pt x="23" y="22"/>
                    <a:pt x="23" y="22"/>
                  </a:cubicBezTo>
                  <a:cubicBezTo>
                    <a:pt x="23" y="23"/>
                    <a:pt x="25" y="25"/>
                    <a:pt x="25" y="26"/>
                  </a:cubicBezTo>
                  <a:cubicBezTo>
                    <a:pt x="27" y="29"/>
                    <a:pt x="29" y="29"/>
                    <a:pt x="29" y="33"/>
                  </a:cubicBezTo>
                  <a:cubicBezTo>
                    <a:pt x="29" y="36"/>
                    <a:pt x="29" y="39"/>
                    <a:pt x="28" y="42"/>
                  </a:cubicBezTo>
                  <a:cubicBezTo>
                    <a:pt x="28" y="43"/>
                    <a:pt x="30" y="43"/>
                    <a:pt x="30" y="44"/>
                  </a:cubicBezTo>
                  <a:cubicBezTo>
                    <a:pt x="29" y="45"/>
                    <a:pt x="28" y="46"/>
                    <a:pt x="28" y="47"/>
                  </a:cubicBezTo>
                  <a:cubicBezTo>
                    <a:pt x="27" y="48"/>
                    <a:pt x="27" y="50"/>
                    <a:pt x="26" y="50"/>
                  </a:cubicBezTo>
                  <a:cubicBezTo>
                    <a:pt x="24" y="51"/>
                    <a:pt x="22" y="50"/>
                    <a:pt x="22" y="53"/>
                  </a:cubicBezTo>
                  <a:cubicBezTo>
                    <a:pt x="22" y="55"/>
                    <a:pt x="19" y="55"/>
                    <a:pt x="22" y="56"/>
                  </a:cubicBezTo>
                  <a:cubicBezTo>
                    <a:pt x="23" y="57"/>
                    <a:pt x="24" y="57"/>
                    <a:pt x="26" y="58"/>
                  </a:cubicBezTo>
                  <a:cubicBezTo>
                    <a:pt x="27" y="59"/>
                    <a:pt x="28" y="60"/>
                    <a:pt x="29" y="61"/>
                  </a:cubicBezTo>
                  <a:cubicBezTo>
                    <a:pt x="31" y="62"/>
                    <a:pt x="32" y="61"/>
                    <a:pt x="34" y="61"/>
                  </a:cubicBezTo>
                  <a:cubicBezTo>
                    <a:pt x="35" y="61"/>
                    <a:pt x="36" y="62"/>
                    <a:pt x="38" y="63"/>
                  </a:cubicBezTo>
                  <a:cubicBezTo>
                    <a:pt x="39" y="63"/>
                    <a:pt x="40" y="63"/>
                    <a:pt x="41" y="64"/>
                  </a:cubicBezTo>
                  <a:cubicBezTo>
                    <a:pt x="44" y="66"/>
                    <a:pt x="46" y="68"/>
                    <a:pt x="48" y="71"/>
                  </a:cubicBezTo>
                  <a:cubicBezTo>
                    <a:pt x="49" y="74"/>
                    <a:pt x="50" y="75"/>
                    <a:pt x="54" y="76"/>
                  </a:cubicBezTo>
                  <a:cubicBezTo>
                    <a:pt x="55" y="76"/>
                    <a:pt x="56" y="75"/>
                    <a:pt x="57" y="74"/>
                  </a:cubicBezTo>
                  <a:cubicBezTo>
                    <a:pt x="58" y="74"/>
                    <a:pt x="59" y="76"/>
                    <a:pt x="60" y="75"/>
                  </a:cubicBezTo>
                  <a:cubicBezTo>
                    <a:pt x="62" y="74"/>
                    <a:pt x="64" y="75"/>
                    <a:pt x="65" y="76"/>
                  </a:cubicBezTo>
                  <a:cubicBezTo>
                    <a:pt x="65" y="77"/>
                    <a:pt x="64" y="79"/>
                    <a:pt x="64" y="80"/>
                  </a:cubicBezTo>
                  <a:cubicBezTo>
                    <a:pt x="63" y="81"/>
                    <a:pt x="62" y="81"/>
                    <a:pt x="64" y="82"/>
                  </a:cubicBezTo>
                  <a:cubicBezTo>
                    <a:pt x="64" y="82"/>
                    <a:pt x="66" y="84"/>
                    <a:pt x="65" y="84"/>
                  </a:cubicBezTo>
                  <a:cubicBezTo>
                    <a:pt x="67" y="84"/>
                    <a:pt x="68" y="73"/>
                    <a:pt x="69" y="71"/>
                  </a:cubicBezTo>
                  <a:cubicBezTo>
                    <a:pt x="69" y="67"/>
                    <a:pt x="66" y="66"/>
                    <a:pt x="65" y="63"/>
                  </a:cubicBezTo>
                  <a:cubicBezTo>
                    <a:pt x="65" y="61"/>
                    <a:pt x="65" y="60"/>
                    <a:pt x="66" y="60"/>
                  </a:cubicBezTo>
                  <a:cubicBezTo>
                    <a:pt x="67" y="60"/>
                    <a:pt x="70" y="59"/>
                    <a:pt x="70" y="58"/>
                  </a:cubicBezTo>
                  <a:cubicBezTo>
                    <a:pt x="69" y="58"/>
                    <a:pt x="67" y="58"/>
                    <a:pt x="67" y="57"/>
                  </a:cubicBezTo>
                  <a:cubicBezTo>
                    <a:pt x="66" y="57"/>
                    <a:pt x="66" y="55"/>
                    <a:pt x="66" y="55"/>
                  </a:cubicBezTo>
                  <a:cubicBezTo>
                    <a:pt x="68" y="55"/>
                    <a:pt x="70" y="55"/>
                    <a:pt x="72" y="55"/>
                  </a:cubicBezTo>
                  <a:cubicBezTo>
                    <a:pt x="73" y="55"/>
                    <a:pt x="79" y="52"/>
                    <a:pt x="79" y="53"/>
                  </a:cubicBezTo>
                  <a:cubicBezTo>
                    <a:pt x="79" y="51"/>
                    <a:pt x="76" y="48"/>
                    <a:pt x="77" y="48"/>
                  </a:cubicBezTo>
                  <a:cubicBezTo>
                    <a:pt x="78" y="47"/>
                    <a:pt x="76" y="48"/>
                    <a:pt x="77" y="4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8" name="Freeform 623">
              <a:extLst>
                <a:ext uri="{FF2B5EF4-FFF2-40B4-BE49-F238E27FC236}">
                  <a16:creationId xmlns:a16="http://schemas.microsoft.com/office/drawing/2014/main" id="{9DC28CAD-5A68-4FAA-A902-1864ECF554C6}"/>
                </a:ext>
              </a:extLst>
            </p:cNvPr>
            <p:cNvSpPr>
              <a:spLocks/>
            </p:cNvSpPr>
            <p:nvPr/>
          </p:nvSpPr>
          <p:spPr bwMode="auto">
            <a:xfrm>
              <a:off x="3962592" y="4489458"/>
              <a:ext cx="130606" cy="154500"/>
            </a:xfrm>
            <a:custGeom>
              <a:avLst/>
              <a:gdLst>
                <a:gd name="T0" fmla="*/ 20 w 28"/>
                <a:gd name="T1" fmla="*/ 6 h 33"/>
                <a:gd name="T2" fmla="*/ 15 w 28"/>
                <a:gd name="T3" fmla="*/ 3 h 33"/>
                <a:gd name="T4" fmla="*/ 10 w 28"/>
                <a:gd name="T5" fmla="*/ 0 h 33"/>
                <a:gd name="T6" fmla="*/ 4 w 28"/>
                <a:gd name="T7" fmla="*/ 4 h 33"/>
                <a:gd name="T8" fmla="*/ 3 w 28"/>
                <a:gd name="T9" fmla="*/ 7 h 33"/>
                <a:gd name="T10" fmla="*/ 2 w 28"/>
                <a:gd name="T11" fmla="*/ 10 h 33"/>
                <a:gd name="T12" fmla="*/ 0 w 28"/>
                <a:gd name="T13" fmla="*/ 13 h 33"/>
                <a:gd name="T14" fmla="*/ 0 w 28"/>
                <a:gd name="T15" fmla="*/ 15 h 33"/>
                <a:gd name="T16" fmla="*/ 0 w 28"/>
                <a:gd name="T17" fmla="*/ 18 h 33"/>
                <a:gd name="T18" fmla="*/ 2 w 28"/>
                <a:gd name="T19" fmla="*/ 20 h 33"/>
                <a:gd name="T20" fmla="*/ 5 w 28"/>
                <a:gd name="T21" fmla="*/ 18 h 33"/>
                <a:gd name="T22" fmla="*/ 5 w 28"/>
                <a:gd name="T23" fmla="*/ 20 h 33"/>
                <a:gd name="T24" fmla="*/ 3 w 28"/>
                <a:gd name="T25" fmla="*/ 24 h 33"/>
                <a:gd name="T26" fmla="*/ 3 w 28"/>
                <a:gd name="T27" fmla="*/ 26 h 33"/>
                <a:gd name="T28" fmla="*/ 3 w 28"/>
                <a:gd name="T29" fmla="*/ 28 h 33"/>
                <a:gd name="T30" fmla="*/ 8 w 28"/>
                <a:gd name="T31" fmla="*/ 32 h 33"/>
                <a:gd name="T32" fmla="*/ 11 w 28"/>
                <a:gd name="T33" fmla="*/ 29 h 33"/>
                <a:gd name="T34" fmla="*/ 16 w 28"/>
                <a:gd name="T35" fmla="*/ 22 h 33"/>
                <a:gd name="T36" fmla="*/ 22 w 28"/>
                <a:gd name="T37" fmla="*/ 19 h 33"/>
                <a:gd name="T38" fmla="*/ 27 w 28"/>
                <a:gd name="T39" fmla="*/ 13 h 33"/>
                <a:gd name="T40" fmla="*/ 27 w 28"/>
                <a:gd name="T41" fmla="*/ 8 h 33"/>
                <a:gd name="T42" fmla="*/ 24 w 28"/>
                <a:gd name="T43" fmla="*/ 5 h 33"/>
                <a:gd name="T44" fmla="*/ 20 w 28"/>
                <a:gd name="T4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33">
                  <a:moveTo>
                    <a:pt x="20" y="6"/>
                  </a:moveTo>
                  <a:cubicBezTo>
                    <a:pt x="18" y="6"/>
                    <a:pt x="17" y="4"/>
                    <a:pt x="15" y="3"/>
                  </a:cubicBezTo>
                  <a:cubicBezTo>
                    <a:pt x="14" y="2"/>
                    <a:pt x="12" y="0"/>
                    <a:pt x="10" y="0"/>
                  </a:cubicBezTo>
                  <a:cubicBezTo>
                    <a:pt x="10" y="3"/>
                    <a:pt x="4" y="1"/>
                    <a:pt x="4" y="4"/>
                  </a:cubicBezTo>
                  <a:cubicBezTo>
                    <a:pt x="4" y="6"/>
                    <a:pt x="4" y="6"/>
                    <a:pt x="3" y="7"/>
                  </a:cubicBezTo>
                  <a:cubicBezTo>
                    <a:pt x="1" y="8"/>
                    <a:pt x="2" y="9"/>
                    <a:pt x="2" y="10"/>
                  </a:cubicBezTo>
                  <a:cubicBezTo>
                    <a:pt x="2" y="11"/>
                    <a:pt x="1" y="12"/>
                    <a:pt x="0" y="13"/>
                  </a:cubicBezTo>
                  <a:cubicBezTo>
                    <a:pt x="0" y="13"/>
                    <a:pt x="0" y="14"/>
                    <a:pt x="0" y="15"/>
                  </a:cubicBezTo>
                  <a:cubicBezTo>
                    <a:pt x="1" y="16"/>
                    <a:pt x="0" y="17"/>
                    <a:pt x="0" y="18"/>
                  </a:cubicBezTo>
                  <a:cubicBezTo>
                    <a:pt x="0" y="18"/>
                    <a:pt x="1" y="21"/>
                    <a:pt x="2" y="20"/>
                  </a:cubicBezTo>
                  <a:cubicBezTo>
                    <a:pt x="4" y="20"/>
                    <a:pt x="4" y="18"/>
                    <a:pt x="5" y="18"/>
                  </a:cubicBezTo>
                  <a:cubicBezTo>
                    <a:pt x="4" y="18"/>
                    <a:pt x="6" y="20"/>
                    <a:pt x="5" y="20"/>
                  </a:cubicBezTo>
                  <a:cubicBezTo>
                    <a:pt x="5" y="22"/>
                    <a:pt x="5" y="23"/>
                    <a:pt x="3" y="24"/>
                  </a:cubicBezTo>
                  <a:cubicBezTo>
                    <a:pt x="3" y="24"/>
                    <a:pt x="4" y="26"/>
                    <a:pt x="3" y="26"/>
                  </a:cubicBezTo>
                  <a:cubicBezTo>
                    <a:pt x="3" y="27"/>
                    <a:pt x="2" y="27"/>
                    <a:pt x="3" y="28"/>
                  </a:cubicBezTo>
                  <a:cubicBezTo>
                    <a:pt x="5" y="29"/>
                    <a:pt x="6" y="29"/>
                    <a:pt x="8" y="32"/>
                  </a:cubicBezTo>
                  <a:cubicBezTo>
                    <a:pt x="9" y="33"/>
                    <a:pt x="10" y="29"/>
                    <a:pt x="11" y="29"/>
                  </a:cubicBezTo>
                  <a:cubicBezTo>
                    <a:pt x="12" y="26"/>
                    <a:pt x="13" y="23"/>
                    <a:pt x="16" y="22"/>
                  </a:cubicBezTo>
                  <a:cubicBezTo>
                    <a:pt x="18" y="21"/>
                    <a:pt x="20" y="21"/>
                    <a:pt x="22" y="19"/>
                  </a:cubicBezTo>
                  <a:cubicBezTo>
                    <a:pt x="24" y="18"/>
                    <a:pt x="26" y="16"/>
                    <a:pt x="27" y="13"/>
                  </a:cubicBezTo>
                  <a:cubicBezTo>
                    <a:pt x="27" y="11"/>
                    <a:pt x="28" y="10"/>
                    <a:pt x="27" y="8"/>
                  </a:cubicBezTo>
                  <a:cubicBezTo>
                    <a:pt x="26" y="7"/>
                    <a:pt x="25" y="6"/>
                    <a:pt x="24" y="5"/>
                  </a:cubicBezTo>
                  <a:cubicBezTo>
                    <a:pt x="23" y="5"/>
                    <a:pt x="21" y="6"/>
                    <a:pt x="20"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9" name="Freeform 624">
              <a:extLst>
                <a:ext uri="{FF2B5EF4-FFF2-40B4-BE49-F238E27FC236}">
                  <a16:creationId xmlns:a16="http://schemas.microsoft.com/office/drawing/2014/main" id="{15112172-330F-4ABE-8334-E2172595F838}"/>
                </a:ext>
              </a:extLst>
            </p:cNvPr>
            <p:cNvSpPr>
              <a:spLocks/>
            </p:cNvSpPr>
            <p:nvPr/>
          </p:nvSpPr>
          <p:spPr bwMode="auto">
            <a:xfrm>
              <a:off x="3948257" y="4518129"/>
              <a:ext cx="299441" cy="444384"/>
            </a:xfrm>
            <a:custGeom>
              <a:avLst/>
              <a:gdLst>
                <a:gd name="T0" fmla="*/ 57 w 64"/>
                <a:gd name="T1" fmla="*/ 21 h 95"/>
                <a:gd name="T2" fmla="*/ 56 w 64"/>
                <a:gd name="T3" fmla="*/ 14 h 95"/>
                <a:gd name="T4" fmla="*/ 50 w 64"/>
                <a:gd name="T5" fmla="*/ 13 h 95"/>
                <a:gd name="T6" fmla="*/ 46 w 64"/>
                <a:gd name="T7" fmla="*/ 14 h 95"/>
                <a:gd name="T8" fmla="*/ 41 w 64"/>
                <a:gd name="T9" fmla="*/ 11 h 95"/>
                <a:gd name="T10" fmla="*/ 38 w 64"/>
                <a:gd name="T11" fmla="*/ 6 h 95"/>
                <a:gd name="T12" fmla="*/ 33 w 64"/>
                <a:gd name="T13" fmla="*/ 2 h 95"/>
                <a:gd name="T14" fmla="*/ 28 w 64"/>
                <a:gd name="T15" fmla="*/ 0 h 95"/>
                <a:gd name="T16" fmla="*/ 31 w 64"/>
                <a:gd name="T17" fmla="*/ 5 h 95"/>
                <a:gd name="T18" fmla="*/ 28 w 64"/>
                <a:gd name="T19" fmla="*/ 10 h 95"/>
                <a:gd name="T20" fmla="*/ 23 w 64"/>
                <a:gd name="T21" fmla="*/ 14 h 95"/>
                <a:gd name="T22" fmla="*/ 17 w 64"/>
                <a:gd name="T23" fmla="*/ 17 h 95"/>
                <a:gd name="T24" fmla="*/ 11 w 64"/>
                <a:gd name="T25" fmla="*/ 26 h 95"/>
                <a:gd name="T26" fmla="*/ 6 w 64"/>
                <a:gd name="T27" fmla="*/ 22 h 95"/>
                <a:gd name="T28" fmla="*/ 6 w 64"/>
                <a:gd name="T29" fmla="*/ 21 h 95"/>
                <a:gd name="T30" fmla="*/ 6 w 64"/>
                <a:gd name="T31" fmla="*/ 18 h 95"/>
                <a:gd name="T32" fmla="*/ 2 w 64"/>
                <a:gd name="T33" fmla="*/ 26 h 95"/>
                <a:gd name="T34" fmla="*/ 3 w 64"/>
                <a:gd name="T35" fmla="*/ 30 h 95"/>
                <a:gd name="T36" fmla="*/ 3 w 64"/>
                <a:gd name="T37" fmla="*/ 32 h 95"/>
                <a:gd name="T38" fmla="*/ 14 w 64"/>
                <a:gd name="T39" fmla="*/ 47 h 95"/>
                <a:gd name="T40" fmla="*/ 23 w 64"/>
                <a:gd name="T41" fmla="*/ 63 h 95"/>
                <a:gd name="T42" fmla="*/ 26 w 64"/>
                <a:gd name="T43" fmla="*/ 70 h 95"/>
                <a:gd name="T44" fmla="*/ 25 w 64"/>
                <a:gd name="T45" fmla="*/ 71 h 95"/>
                <a:gd name="T46" fmla="*/ 28 w 64"/>
                <a:gd name="T47" fmla="*/ 74 h 95"/>
                <a:gd name="T48" fmla="*/ 32 w 64"/>
                <a:gd name="T49" fmla="*/ 79 h 95"/>
                <a:gd name="T50" fmla="*/ 41 w 64"/>
                <a:gd name="T51" fmla="*/ 83 h 95"/>
                <a:gd name="T52" fmla="*/ 48 w 64"/>
                <a:gd name="T53" fmla="*/ 87 h 95"/>
                <a:gd name="T54" fmla="*/ 54 w 64"/>
                <a:gd name="T55" fmla="*/ 93 h 95"/>
                <a:gd name="T56" fmla="*/ 59 w 64"/>
                <a:gd name="T57" fmla="*/ 90 h 95"/>
                <a:gd name="T58" fmla="*/ 61 w 64"/>
                <a:gd name="T59" fmla="*/ 86 h 95"/>
                <a:gd name="T60" fmla="*/ 63 w 64"/>
                <a:gd name="T61" fmla="*/ 82 h 95"/>
                <a:gd name="T62" fmla="*/ 61 w 64"/>
                <a:gd name="T63" fmla="*/ 78 h 95"/>
                <a:gd name="T64" fmla="*/ 61 w 64"/>
                <a:gd name="T65" fmla="*/ 76 h 95"/>
                <a:gd name="T66" fmla="*/ 63 w 64"/>
                <a:gd name="T67" fmla="*/ 74 h 95"/>
                <a:gd name="T68" fmla="*/ 64 w 64"/>
                <a:gd name="T69" fmla="*/ 64 h 95"/>
                <a:gd name="T70" fmla="*/ 62 w 64"/>
                <a:gd name="T71" fmla="*/ 59 h 95"/>
                <a:gd name="T72" fmla="*/ 57 w 64"/>
                <a:gd name="T73" fmla="*/ 57 h 95"/>
                <a:gd name="T74" fmla="*/ 55 w 64"/>
                <a:gd name="T75" fmla="*/ 48 h 95"/>
                <a:gd name="T76" fmla="*/ 50 w 64"/>
                <a:gd name="T77" fmla="*/ 51 h 95"/>
                <a:gd name="T78" fmla="*/ 46 w 64"/>
                <a:gd name="T79" fmla="*/ 51 h 95"/>
                <a:gd name="T80" fmla="*/ 44 w 64"/>
                <a:gd name="T81" fmla="*/ 48 h 95"/>
                <a:gd name="T82" fmla="*/ 40 w 64"/>
                <a:gd name="T83" fmla="*/ 42 h 95"/>
                <a:gd name="T84" fmla="*/ 39 w 64"/>
                <a:gd name="T85" fmla="*/ 35 h 95"/>
                <a:gd name="T86" fmla="*/ 42 w 64"/>
                <a:gd name="T87" fmla="*/ 33 h 95"/>
                <a:gd name="T88" fmla="*/ 42 w 64"/>
                <a:gd name="T89" fmla="*/ 30 h 95"/>
                <a:gd name="T90" fmla="*/ 45 w 64"/>
                <a:gd name="T91" fmla="*/ 25 h 95"/>
                <a:gd name="T92" fmla="*/ 50 w 64"/>
                <a:gd name="T93" fmla="*/ 24 h 95"/>
                <a:gd name="T94" fmla="*/ 53 w 64"/>
                <a:gd name="T95" fmla="*/ 22 h 95"/>
                <a:gd name="T96" fmla="*/ 57 w 64"/>
                <a:gd name="T97" fmla="*/ 2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4" h="95">
                  <a:moveTo>
                    <a:pt x="57" y="21"/>
                  </a:moveTo>
                  <a:cubicBezTo>
                    <a:pt x="53" y="19"/>
                    <a:pt x="59" y="15"/>
                    <a:pt x="56" y="14"/>
                  </a:cubicBezTo>
                  <a:cubicBezTo>
                    <a:pt x="54" y="12"/>
                    <a:pt x="52" y="13"/>
                    <a:pt x="50" y="13"/>
                  </a:cubicBezTo>
                  <a:cubicBezTo>
                    <a:pt x="48" y="12"/>
                    <a:pt x="48" y="14"/>
                    <a:pt x="46" y="14"/>
                  </a:cubicBezTo>
                  <a:cubicBezTo>
                    <a:pt x="44" y="13"/>
                    <a:pt x="42" y="13"/>
                    <a:pt x="41" y="11"/>
                  </a:cubicBezTo>
                  <a:cubicBezTo>
                    <a:pt x="40" y="10"/>
                    <a:pt x="39" y="7"/>
                    <a:pt x="38" y="6"/>
                  </a:cubicBezTo>
                  <a:cubicBezTo>
                    <a:pt x="36" y="5"/>
                    <a:pt x="35" y="3"/>
                    <a:pt x="33" y="2"/>
                  </a:cubicBezTo>
                  <a:cubicBezTo>
                    <a:pt x="32" y="0"/>
                    <a:pt x="30" y="1"/>
                    <a:pt x="28" y="0"/>
                  </a:cubicBezTo>
                  <a:cubicBezTo>
                    <a:pt x="30" y="2"/>
                    <a:pt x="31" y="3"/>
                    <a:pt x="31" y="5"/>
                  </a:cubicBezTo>
                  <a:cubicBezTo>
                    <a:pt x="30" y="7"/>
                    <a:pt x="30" y="9"/>
                    <a:pt x="28" y="10"/>
                  </a:cubicBezTo>
                  <a:cubicBezTo>
                    <a:pt x="26" y="12"/>
                    <a:pt x="25" y="14"/>
                    <a:pt x="23" y="14"/>
                  </a:cubicBezTo>
                  <a:cubicBezTo>
                    <a:pt x="21" y="15"/>
                    <a:pt x="19" y="15"/>
                    <a:pt x="17" y="17"/>
                  </a:cubicBezTo>
                  <a:cubicBezTo>
                    <a:pt x="16" y="18"/>
                    <a:pt x="12" y="27"/>
                    <a:pt x="11" y="26"/>
                  </a:cubicBezTo>
                  <a:cubicBezTo>
                    <a:pt x="9" y="23"/>
                    <a:pt x="8" y="23"/>
                    <a:pt x="6" y="22"/>
                  </a:cubicBezTo>
                  <a:cubicBezTo>
                    <a:pt x="5" y="22"/>
                    <a:pt x="5" y="22"/>
                    <a:pt x="6" y="21"/>
                  </a:cubicBezTo>
                  <a:cubicBezTo>
                    <a:pt x="7" y="20"/>
                    <a:pt x="7" y="19"/>
                    <a:pt x="6" y="18"/>
                  </a:cubicBezTo>
                  <a:cubicBezTo>
                    <a:pt x="4" y="19"/>
                    <a:pt x="0" y="23"/>
                    <a:pt x="2" y="26"/>
                  </a:cubicBezTo>
                  <a:cubicBezTo>
                    <a:pt x="2" y="26"/>
                    <a:pt x="4" y="29"/>
                    <a:pt x="3" y="30"/>
                  </a:cubicBezTo>
                  <a:cubicBezTo>
                    <a:pt x="2" y="30"/>
                    <a:pt x="1" y="31"/>
                    <a:pt x="3" y="32"/>
                  </a:cubicBezTo>
                  <a:cubicBezTo>
                    <a:pt x="8" y="35"/>
                    <a:pt x="12" y="41"/>
                    <a:pt x="14" y="47"/>
                  </a:cubicBezTo>
                  <a:cubicBezTo>
                    <a:pt x="17" y="52"/>
                    <a:pt x="19" y="58"/>
                    <a:pt x="23" y="63"/>
                  </a:cubicBezTo>
                  <a:cubicBezTo>
                    <a:pt x="24" y="65"/>
                    <a:pt x="26" y="67"/>
                    <a:pt x="26" y="70"/>
                  </a:cubicBezTo>
                  <a:cubicBezTo>
                    <a:pt x="26" y="71"/>
                    <a:pt x="25" y="70"/>
                    <a:pt x="25" y="71"/>
                  </a:cubicBezTo>
                  <a:cubicBezTo>
                    <a:pt x="26" y="72"/>
                    <a:pt x="27" y="73"/>
                    <a:pt x="28" y="74"/>
                  </a:cubicBezTo>
                  <a:cubicBezTo>
                    <a:pt x="29" y="76"/>
                    <a:pt x="30" y="78"/>
                    <a:pt x="32" y="79"/>
                  </a:cubicBezTo>
                  <a:cubicBezTo>
                    <a:pt x="35" y="80"/>
                    <a:pt x="38" y="82"/>
                    <a:pt x="41" y="83"/>
                  </a:cubicBezTo>
                  <a:cubicBezTo>
                    <a:pt x="43" y="84"/>
                    <a:pt x="45" y="86"/>
                    <a:pt x="48" y="87"/>
                  </a:cubicBezTo>
                  <a:cubicBezTo>
                    <a:pt x="50" y="89"/>
                    <a:pt x="52" y="91"/>
                    <a:pt x="54" y="93"/>
                  </a:cubicBezTo>
                  <a:cubicBezTo>
                    <a:pt x="58" y="95"/>
                    <a:pt x="57" y="91"/>
                    <a:pt x="59" y="90"/>
                  </a:cubicBezTo>
                  <a:cubicBezTo>
                    <a:pt x="60" y="89"/>
                    <a:pt x="60" y="87"/>
                    <a:pt x="61" y="86"/>
                  </a:cubicBezTo>
                  <a:cubicBezTo>
                    <a:pt x="61" y="85"/>
                    <a:pt x="64" y="83"/>
                    <a:pt x="63" y="82"/>
                  </a:cubicBezTo>
                  <a:cubicBezTo>
                    <a:pt x="61" y="81"/>
                    <a:pt x="60" y="81"/>
                    <a:pt x="61" y="78"/>
                  </a:cubicBezTo>
                  <a:cubicBezTo>
                    <a:pt x="61" y="77"/>
                    <a:pt x="61" y="76"/>
                    <a:pt x="61" y="76"/>
                  </a:cubicBezTo>
                  <a:cubicBezTo>
                    <a:pt x="62" y="75"/>
                    <a:pt x="63" y="74"/>
                    <a:pt x="63" y="74"/>
                  </a:cubicBezTo>
                  <a:cubicBezTo>
                    <a:pt x="64" y="71"/>
                    <a:pt x="62" y="66"/>
                    <a:pt x="64" y="64"/>
                  </a:cubicBezTo>
                  <a:cubicBezTo>
                    <a:pt x="64" y="63"/>
                    <a:pt x="63" y="61"/>
                    <a:pt x="62" y="59"/>
                  </a:cubicBezTo>
                  <a:cubicBezTo>
                    <a:pt x="61" y="56"/>
                    <a:pt x="60" y="56"/>
                    <a:pt x="57" y="57"/>
                  </a:cubicBezTo>
                  <a:cubicBezTo>
                    <a:pt x="53" y="57"/>
                    <a:pt x="55" y="50"/>
                    <a:pt x="55" y="48"/>
                  </a:cubicBezTo>
                  <a:cubicBezTo>
                    <a:pt x="53" y="49"/>
                    <a:pt x="52" y="51"/>
                    <a:pt x="50" y="51"/>
                  </a:cubicBezTo>
                  <a:cubicBezTo>
                    <a:pt x="49" y="51"/>
                    <a:pt x="47" y="51"/>
                    <a:pt x="46" y="51"/>
                  </a:cubicBezTo>
                  <a:cubicBezTo>
                    <a:pt x="45" y="50"/>
                    <a:pt x="45" y="48"/>
                    <a:pt x="44" y="48"/>
                  </a:cubicBezTo>
                  <a:cubicBezTo>
                    <a:pt x="41" y="48"/>
                    <a:pt x="41" y="44"/>
                    <a:pt x="40" y="42"/>
                  </a:cubicBezTo>
                  <a:cubicBezTo>
                    <a:pt x="38" y="40"/>
                    <a:pt x="37" y="37"/>
                    <a:pt x="39" y="35"/>
                  </a:cubicBezTo>
                  <a:cubicBezTo>
                    <a:pt x="40" y="34"/>
                    <a:pt x="42" y="34"/>
                    <a:pt x="42" y="33"/>
                  </a:cubicBezTo>
                  <a:cubicBezTo>
                    <a:pt x="42" y="32"/>
                    <a:pt x="42" y="31"/>
                    <a:pt x="42" y="30"/>
                  </a:cubicBezTo>
                  <a:cubicBezTo>
                    <a:pt x="42" y="27"/>
                    <a:pt x="42" y="26"/>
                    <a:pt x="45" y="25"/>
                  </a:cubicBezTo>
                  <a:cubicBezTo>
                    <a:pt x="47" y="24"/>
                    <a:pt x="48" y="24"/>
                    <a:pt x="50" y="24"/>
                  </a:cubicBezTo>
                  <a:cubicBezTo>
                    <a:pt x="51" y="24"/>
                    <a:pt x="52" y="23"/>
                    <a:pt x="53" y="22"/>
                  </a:cubicBezTo>
                  <a:cubicBezTo>
                    <a:pt x="54" y="22"/>
                    <a:pt x="59" y="23"/>
                    <a:pt x="57" y="2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0" name="Freeform 625">
              <a:extLst>
                <a:ext uri="{FF2B5EF4-FFF2-40B4-BE49-F238E27FC236}">
                  <a16:creationId xmlns:a16="http://schemas.microsoft.com/office/drawing/2014/main" id="{C1798951-0DE9-4020-8B84-DBF7211B1B0E}"/>
                </a:ext>
              </a:extLst>
            </p:cNvPr>
            <p:cNvSpPr>
              <a:spLocks/>
            </p:cNvSpPr>
            <p:nvPr/>
          </p:nvSpPr>
          <p:spPr bwMode="auto">
            <a:xfrm>
              <a:off x="4080457" y="4933843"/>
              <a:ext cx="203874" cy="992299"/>
            </a:xfrm>
            <a:custGeom>
              <a:avLst/>
              <a:gdLst>
                <a:gd name="T0" fmla="*/ 38 w 44"/>
                <a:gd name="T1" fmla="*/ 20 h 212"/>
                <a:gd name="T2" fmla="*/ 36 w 44"/>
                <a:gd name="T3" fmla="*/ 12 h 212"/>
                <a:gd name="T4" fmla="*/ 34 w 44"/>
                <a:gd name="T5" fmla="*/ 5 h 212"/>
                <a:gd name="T6" fmla="*/ 30 w 44"/>
                <a:gd name="T7" fmla="*/ 3 h 212"/>
                <a:gd name="T8" fmla="*/ 28 w 44"/>
                <a:gd name="T9" fmla="*/ 15 h 212"/>
                <a:gd name="T10" fmla="*/ 26 w 44"/>
                <a:gd name="T11" fmla="*/ 31 h 212"/>
                <a:gd name="T12" fmla="*/ 23 w 44"/>
                <a:gd name="T13" fmla="*/ 56 h 212"/>
                <a:gd name="T14" fmla="*/ 21 w 44"/>
                <a:gd name="T15" fmla="*/ 68 h 212"/>
                <a:gd name="T16" fmla="*/ 21 w 44"/>
                <a:gd name="T17" fmla="*/ 80 h 212"/>
                <a:gd name="T18" fmla="*/ 20 w 44"/>
                <a:gd name="T19" fmla="*/ 88 h 212"/>
                <a:gd name="T20" fmla="*/ 11 w 44"/>
                <a:gd name="T21" fmla="*/ 110 h 212"/>
                <a:gd name="T22" fmla="*/ 10 w 44"/>
                <a:gd name="T23" fmla="*/ 132 h 212"/>
                <a:gd name="T24" fmla="*/ 17 w 44"/>
                <a:gd name="T25" fmla="*/ 133 h 212"/>
                <a:gd name="T26" fmla="*/ 16 w 44"/>
                <a:gd name="T27" fmla="*/ 136 h 212"/>
                <a:gd name="T28" fmla="*/ 14 w 44"/>
                <a:gd name="T29" fmla="*/ 145 h 212"/>
                <a:gd name="T30" fmla="*/ 15 w 44"/>
                <a:gd name="T31" fmla="*/ 150 h 212"/>
                <a:gd name="T32" fmla="*/ 13 w 44"/>
                <a:gd name="T33" fmla="*/ 152 h 212"/>
                <a:gd name="T34" fmla="*/ 11 w 44"/>
                <a:gd name="T35" fmla="*/ 158 h 212"/>
                <a:gd name="T36" fmla="*/ 8 w 44"/>
                <a:gd name="T37" fmla="*/ 159 h 212"/>
                <a:gd name="T38" fmla="*/ 4 w 44"/>
                <a:gd name="T39" fmla="*/ 159 h 212"/>
                <a:gd name="T40" fmla="*/ 0 w 44"/>
                <a:gd name="T41" fmla="*/ 164 h 212"/>
                <a:gd name="T42" fmla="*/ 2 w 44"/>
                <a:gd name="T43" fmla="*/ 163 h 212"/>
                <a:gd name="T44" fmla="*/ 7 w 44"/>
                <a:gd name="T45" fmla="*/ 171 h 212"/>
                <a:gd name="T46" fmla="*/ 11 w 44"/>
                <a:gd name="T47" fmla="*/ 173 h 212"/>
                <a:gd name="T48" fmla="*/ 7 w 44"/>
                <a:gd name="T49" fmla="*/ 174 h 212"/>
                <a:gd name="T50" fmla="*/ 7 w 44"/>
                <a:gd name="T51" fmla="*/ 179 h 212"/>
                <a:gd name="T52" fmla="*/ 9 w 44"/>
                <a:gd name="T53" fmla="*/ 182 h 212"/>
                <a:gd name="T54" fmla="*/ 9 w 44"/>
                <a:gd name="T55" fmla="*/ 185 h 212"/>
                <a:gd name="T56" fmla="*/ 7 w 44"/>
                <a:gd name="T57" fmla="*/ 187 h 212"/>
                <a:gd name="T58" fmla="*/ 10 w 44"/>
                <a:gd name="T59" fmla="*/ 190 h 212"/>
                <a:gd name="T60" fmla="*/ 8 w 44"/>
                <a:gd name="T61" fmla="*/ 193 h 212"/>
                <a:gd name="T62" fmla="*/ 11 w 44"/>
                <a:gd name="T63" fmla="*/ 194 h 212"/>
                <a:gd name="T64" fmla="*/ 11 w 44"/>
                <a:gd name="T65" fmla="*/ 198 h 212"/>
                <a:gd name="T66" fmla="*/ 15 w 44"/>
                <a:gd name="T67" fmla="*/ 197 h 212"/>
                <a:gd name="T68" fmla="*/ 15 w 44"/>
                <a:gd name="T69" fmla="*/ 197 h 212"/>
                <a:gd name="T70" fmla="*/ 16 w 44"/>
                <a:gd name="T71" fmla="*/ 198 h 212"/>
                <a:gd name="T72" fmla="*/ 18 w 44"/>
                <a:gd name="T73" fmla="*/ 202 h 212"/>
                <a:gd name="T74" fmla="*/ 16 w 44"/>
                <a:gd name="T75" fmla="*/ 207 h 212"/>
                <a:gd name="T76" fmla="*/ 18 w 44"/>
                <a:gd name="T77" fmla="*/ 209 h 212"/>
                <a:gd name="T78" fmla="*/ 25 w 44"/>
                <a:gd name="T79" fmla="*/ 204 h 212"/>
                <a:gd name="T80" fmla="*/ 26 w 44"/>
                <a:gd name="T81" fmla="*/ 199 h 212"/>
                <a:gd name="T82" fmla="*/ 17 w 44"/>
                <a:gd name="T83" fmla="*/ 192 h 212"/>
                <a:gd name="T84" fmla="*/ 12 w 44"/>
                <a:gd name="T85" fmla="*/ 185 h 212"/>
                <a:gd name="T86" fmla="*/ 15 w 44"/>
                <a:gd name="T87" fmla="*/ 177 h 212"/>
                <a:gd name="T88" fmla="*/ 17 w 44"/>
                <a:gd name="T89" fmla="*/ 169 h 212"/>
                <a:gd name="T90" fmla="*/ 21 w 44"/>
                <a:gd name="T91" fmla="*/ 158 h 212"/>
                <a:gd name="T92" fmla="*/ 21 w 44"/>
                <a:gd name="T93" fmla="*/ 152 h 212"/>
                <a:gd name="T94" fmla="*/ 19 w 44"/>
                <a:gd name="T95" fmla="*/ 140 h 212"/>
                <a:gd name="T96" fmla="*/ 23 w 44"/>
                <a:gd name="T97" fmla="*/ 117 h 212"/>
                <a:gd name="T98" fmla="*/ 26 w 44"/>
                <a:gd name="T99" fmla="*/ 102 h 212"/>
                <a:gd name="T100" fmla="*/ 29 w 44"/>
                <a:gd name="T101" fmla="*/ 85 h 212"/>
                <a:gd name="T102" fmla="*/ 27 w 44"/>
                <a:gd name="T103" fmla="*/ 73 h 212"/>
                <a:gd name="T104" fmla="*/ 30 w 44"/>
                <a:gd name="T105" fmla="*/ 62 h 212"/>
                <a:gd name="T106" fmla="*/ 34 w 44"/>
                <a:gd name="T107" fmla="*/ 54 h 212"/>
                <a:gd name="T108" fmla="*/ 36 w 44"/>
                <a:gd name="T109" fmla="*/ 44 h 212"/>
                <a:gd name="T110" fmla="*/ 40 w 44"/>
                <a:gd name="T111" fmla="*/ 35 h 212"/>
                <a:gd name="T112" fmla="*/ 40 w 44"/>
                <a:gd name="T113" fmla="*/ 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212">
                  <a:moveTo>
                    <a:pt x="40" y="28"/>
                  </a:moveTo>
                  <a:cubicBezTo>
                    <a:pt x="38" y="27"/>
                    <a:pt x="40" y="22"/>
                    <a:pt x="38" y="20"/>
                  </a:cubicBezTo>
                  <a:cubicBezTo>
                    <a:pt x="37" y="19"/>
                    <a:pt x="35" y="16"/>
                    <a:pt x="36" y="14"/>
                  </a:cubicBezTo>
                  <a:cubicBezTo>
                    <a:pt x="38" y="13"/>
                    <a:pt x="35" y="13"/>
                    <a:pt x="36" y="12"/>
                  </a:cubicBezTo>
                  <a:cubicBezTo>
                    <a:pt x="37" y="11"/>
                    <a:pt x="36" y="10"/>
                    <a:pt x="35" y="9"/>
                  </a:cubicBezTo>
                  <a:cubicBezTo>
                    <a:pt x="34" y="8"/>
                    <a:pt x="34" y="7"/>
                    <a:pt x="34" y="5"/>
                  </a:cubicBezTo>
                  <a:cubicBezTo>
                    <a:pt x="34" y="3"/>
                    <a:pt x="33" y="2"/>
                    <a:pt x="32" y="0"/>
                  </a:cubicBezTo>
                  <a:cubicBezTo>
                    <a:pt x="31" y="1"/>
                    <a:pt x="30" y="2"/>
                    <a:pt x="30" y="3"/>
                  </a:cubicBezTo>
                  <a:cubicBezTo>
                    <a:pt x="29" y="5"/>
                    <a:pt x="27" y="4"/>
                    <a:pt x="28" y="6"/>
                  </a:cubicBezTo>
                  <a:cubicBezTo>
                    <a:pt x="28" y="9"/>
                    <a:pt x="28" y="12"/>
                    <a:pt x="28" y="15"/>
                  </a:cubicBezTo>
                  <a:cubicBezTo>
                    <a:pt x="28" y="19"/>
                    <a:pt x="29" y="24"/>
                    <a:pt x="28" y="28"/>
                  </a:cubicBezTo>
                  <a:cubicBezTo>
                    <a:pt x="27" y="29"/>
                    <a:pt x="26" y="30"/>
                    <a:pt x="26" y="31"/>
                  </a:cubicBezTo>
                  <a:cubicBezTo>
                    <a:pt x="26" y="33"/>
                    <a:pt x="27" y="35"/>
                    <a:pt x="27" y="37"/>
                  </a:cubicBezTo>
                  <a:cubicBezTo>
                    <a:pt x="27" y="43"/>
                    <a:pt x="25" y="50"/>
                    <a:pt x="23" y="56"/>
                  </a:cubicBezTo>
                  <a:cubicBezTo>
                    <a:pt x="22" y="59"/>
                    <a:pt x="22" y="61"/>
                    <a:pt x="23" y="64"/>
                  </a:cubicBezTo>
                  <a:cubicBezTo>
                    <a:pt x="23" y="66"/>
                    <a:pt x="23" y="67"/>
                    <a:pt x="21" y="68"/>
                  </a:cubicBezTo>
                  <a:cubicBezTo>
                    <a:pt x="20" y="69"/>
                    <a:pt x="21" y="70"/>
                    <a:pt x="21" y="71"/>
                  </a:cubicBezTo>
                  <a:cubicBezTo>
                    <a:pt x="21" y="74"/>
                    <a:pt x="21" y="77"/>
                    <a:pt x="21" y="80"/>
                  </a:cubicBezTo>
                  <a:cubicBezTo>
                    <a:pt x="21" y="81"/>
                    <a:pt x="21" y="83"/>
                    <a:pt x="21" y="84"/>
                  </a:cubicBezTo>
                  <a:cubicBezTo>
                    <a:pt x="20" y="85"/>
                    <a:pt x="21" y="87"/>
                    <a:pt x="20" y="88"/>
                  </a:cubicBezTo>
                  <a:cubicBezTo>
                    <a:pt x="18" y="93"/>
                    <a:pt x="16" y="98"/>
                    <a:pt x="14" y="103"/>
                  </a:cubicBezTo>
                  <a:cubicBezTo>
                    <a:pt x="13" y="106"/>
                    <a:pt x="10" y="107"/>
                    <a:pt x="11" y="110"/>
                  </a:cubicBezTo>
                  <a:cubicBezTo>
                    <a:pt x="12" y="113"/>
                    <a:pt x="14" y="118"/>
                    <a:pt x="12" y="122"/>
                  </a:cubicBezTo>
                  <a:cubicBezTo>
                    <a:pt x="10" y="124"/>
                    <a:pt x="8" y="129"/>
                    <a:pt x="10" y="132"/>
                  </a:cubicBezTo>
                  <a:cubicBezTo>
                    <a:pt x="11" y="134"/>
                    <a:pt x="12" y="134"/>
                    <a:pt x="13" y="133"/>
                  </a:cubicBezTo>
                  <a:cubicBezTo>
                    <a:pt x="14" y="132"/>
                    <a:pt x="18" y="132"/>
                    <a:pt x="17" y="133"/>
                  </a:cubicBezTo>
                  <a:cubicBezTo>
                    <a:pt x="17" y="133"/>
                    <a:pt x="16" y="133"/>
                    <a:pt x="15" y="134"/>
                  </a:cubicBezTo>
                  <a:cubicBezTo>
                    <a:pt x="15" y="135"/>
                    <a:pt x="15" y="135"/>
                    <a:pt x="16" y="136"/>
                  </a:cubicBezTo>
                  <a:cubicBezTo>
                    <a:pt x="16" y="136"/>
                    <a:pt x="15" y="137"/>
                    <a:pt x="15" y="137"/>
                  </a:cubicBezTo>
                  <a:cubicBezTo>
                    <a:pt x="14" y="139"/>
                    <a:pt x="13" y="143"/>
                    <a:pt x="14" y="145"/>
                  </a:cubicBezTo>
                  <a:cubicBezTo>
                    <a:pt x="14" y="146"/>
                    <a:pt x="14" y="146"/>
                    <a:pt x="13" y="148"/>
                  </a:cubicBezTo>
                  <a:cubicBezTo>
                    <a:pt x="12" y="149"/>
                    <a:pt x="14" y="149"/>
                    <a:pt x="15" y="150"/>
                  </a:cubicBezTo>
                  <a:cubicBezTo>
                    <a:pt x="15" y="150"/>
                    <a:pt x="15" y="150"/>
                    <a:pt x="14" y="151"/>
                  </a:cubicBezTo>
                  <a:cubicBezTo>
                    <a:pt x="13" y="151"/>
                    <a:pt x="11" y="152"/>
                    <a:pt x="13" y="152"/>
                  </a:cubicBezTo>
                  <a:cubicBezTo>
                    <a:pt x="12" y="153"/>
                    <a:pt x="13" y="156"/>
                    <a:pt x="14" y="156"/>
                  </a:cubicBezTo>
                  <a:cubicBezTo>
                    <a:pt x="13" y="156"/>
                    <a:pt x="10" y="155"/>
                    <a:pt x="11" y="158"/>
                  </a:cubicBezTo>
                  <a:cubicBezTo>
                    <a:pt x="11" y="158"/>
                    <a:pt x="12" y="163"/>
                    <a:pt x="10" y="162"/>
                  </a:cubicBezTo>
                  <a:cubicBezTo>
                    <a:pt x="10" y="162"/>
                    <a:pt x="8" y="160"/>
                    <a:pt x="8" y="159"/>
                  </a:cubicBezTo>
                  <a:cubicBezTo>
                    <a:pt x="6" y="158"/>
                    <a:pt x="7" y="157"/>
                    <a:pt x="5" y="158"/>
                  </a:cubicBezTo>
                  <a:cubicBezTo>
                    <a:pt x="5" y="158"/>
                    <a:pt x="4" y="159"/>
                    <a:pt x="4" y="159"/>
                  </a:cubicBezTo>
                  <a:cubicBezTo>
                    <a:pt x="4" y="160"/>
                    <a:pt x="5" y="160"/>
                    <a:pt x="4" y="161"/>
                  </a:cubicBezTo>
                  <a:cubicBezTo>
                    <a:pt x="4" y="162"/>
                    <a:pt x="0" y="162"/>
                    <a:pt x="0" y="164"/>
                  </a:cubicBezTo>
                  <a:cubicBezTo>
                    <a:pt x="0" y="164"/>
                    <a:pt x="1" y="165"/>
                    <a:pt x="2" y="165"/>
                  </a:cubicBezTo>
                  <a:cubicBezTo>
                    <a:pt x="2" y="165"/>
                    <a:pt x="1" y="164"/>
                    <a:pt x="2" y="163"/>
                  </a:cubicBezTo>
                  <a:cubicBezTo>
                    <a:pt x="2" y="163"/>
                    <a:pt x="5" y="165"/>
                    <a:pt x="7" y="164"/>
                  </a:cubicBezTo>
                  <a:cubicBezTo>
                    <a:pt x="11" y="163"/>
                    <a:pt x="5" y="170"/>
                    <a:pt x="7" y="171"/>
                  </a:cubicBezTo>
                  <a:cubicBezTo>
                    <a:pt x="8" y="171"/>
                    <a:pt x="10" y="170"/>
                    <a:pt x="11" y="171"/>
                  </a:cubicBezTo>
                  <a:cubicBezTo>
                    <a:pt x="12" y="171"/>
                    <a:pt x="12" y="174"/>
                    <a:pt x="11" y="173"/>
                  </a:cubicBezTo>
                  <a:cubicBezTo>
                    <a:pt x="11" y="173"/>
                    <a:pt x="8" y="171"/>
                    <a:pt x="8" y="172"/>
                  </a:cubicBezTo>
                  <a:cubicBezTo>
                    <a:pt x="7" y="173"/>
                    <a:pt x="6" y="173"/>
                    <a:pt x="7" y="174"/>
                  </a:cubicBezTo>
                  <a:cubicBezTo>
                    <a:pt x="7" y="174"/>
                    <a:pt x="9" y="176"/>
                    <a:pt x="8" y="176"/>
                  </a:cubicBezTo>
                  <a:cubicBezTo>
                    <a:pt x="7" y="176"/>
                    <a:pt x="7" y="179"/>
                    <a:pt x="7" y="179"/>
                  </a:cubicBezTo>
                  <a:cubicBezTo>
                    <a:pt x="6" y="182"/>
                    <a:pt x="9" y="178"/>
                    <a:pt x="9" y="178"/>
                  </a:cubicBezTo>
                  <a:cubicBezTo>
                    <a:pt x="9" y="178"/>
                    <a:pt x="8" y="183"/>
                    <a:pt x="9" y="182"/>
                  </a:cubicBezTo>
                  <a:cubicBezTo>
                    <a:pt x="9" y="182"/>
                    <a:pt x="8" y="182"/>
                    <a:pt x="8" y="183"/>
                  </a:cubicBezTo>
                  <a:cubicBezTo>
                    <a:pt x="7" y="184"/>
                    <a:pt x="8" y="184"/>
                    <a:pt x="9" y="185"/>
                  </a:cubicBezTo>
                  <a:cubicBezTo>
                    <a:pt x="9" y="185"/>
                    <a:pt x="7" y="186"/>
                    <a:pt x="7" y="186"/>
                  </a:cubicBezTo>
                  <a:cubicBezTo>
                    <a:pt x="6" y="186"/>
                    <a:pt x="7" y="186"/>
                    <a:pt x="7" y="187"/>
                  </a:cubicBezTo>
                  <a:cubicBezTo>
                    <a:pt x="6" y="189"/>
                    <a:pt x="10" y="189"/>
                    <a:pt x="10" y="188"/>
                  </a:cubicBezTo>
                  <a:cubicBezTo>
                    <a:pt x="10" y="189"/>
                    <a:pt x="9" y="189"/>
                    <a:pt x="10" y="190"/>
                  </a:cubicBezTo>
                  <a:cubicBezTo>
                    <a:pt x="10" y="190"/>
                    <a:pt x="10" y="190"/>
                    <a:pt x="10" y="190"/>
                  </a:cubicBezTo>
                  <a:cubicBezTo>
                    <a:pt x="10" y="191"/>
                    <a:pt x="8" y="192"/>
                    <a:pt x="8" y="193"/>
                  </a:cubicBezTo>
                  <a:cubicBezTo>
                    <a:pt x="7" y="195"/>
                    <a:pt x="10" y="192"/>
                    <a:pt x="11" y="192"/>
                  </a:cubicBezTo>
                  <a:cubicBezTo>
                    <a:pt x="10" y="193"/>
                    <a:pt x="11" y="194"/>
                    <a:pt x="11" y="194"/>
                  </a:cubicBezTo>
                  <a:cubicBezTo>
                    <a:pt x="11" y="195"/>
                    <a:pt x="8" y="196"/>
                    <a:pt x="8" y="196"/>
                  </a:cubicBezTo>
                  <a:cubicBezTo>
                    <a:pt x="10" y="197"/>
                    <a:pt x="10" y="196"/>
                    <a:pt x="11" y="198"/>
                  </a:cubicBezTo>
                  <a:cubicBezTo>
                    <a:pt x="12" y="200"/>
                    <a:pt x="14" y="195"/>
                    <a:pt x="13" y="195"/>
                  </a:cubicBezTo>
                  <a:cubicBezTo>
                    <a:pt x="14" y="195"/>
                    <a:pt x="14" y="196"/>
                    <a:pt x="15" y="197"/>
                  </a:cubicBezTo>
                  <a:cubicBezTo>
                    <a:pt x="15" y="197"/>
                    <a:pt x="15" y="195"/>
                    <a:pt x="15" y="195"/>
                  </a:cubicBezTo>
                  <a:cubicBezTo>
                    <a:pt x="15" y="195"/>
                    <a:pt x="15" y="197"/>
                    <a:pt x="15" y="197"/>
                  </a:cubicBezTo>
                  <a:cubicBezTo>
                    <a:pt x="16" y="196"/>
                    <a:pt x="16" y="195"/>
                    <a:pt x="16" y="196"/>
                  </a:cubicBezTo>
                  <a:cubicBezTo>
                    <a:pt x="17" y="196"/>
                    <a:pt x="16" y="198"/>
                    <a:pt x="16" y="198"/>
                  </a:cubicBezTo>
                  <a:cubicBezTo>
                    <a:pt x="15" y="199"/>
                    <a:pt x="17" y="199"/>
                    <a:pt x="16" y="200"/>
                  </a:cubicBezTo>
                  <a:cubicBezTo>
                    <a:pt x="15" y="202"/>
                    <a:pt x="17" y="201"/>
                    <a:pt x="18" y="202"/>
                  </a:cubicBezTo>
                  <a:cubicBezTo>
                    <a:pt x="21" y="202"/>
                    <a:pt x="24" y="204"/>
                    <a:pt x="21" y="206"/>
                  </a:cubicBezTo>
                  <a:cubicBezTo>
                    <a:pt x="20" y="207"/>
                    <a:pt x="17" y="206"/>
                    <a:pt x="16" y="207"/>
                  </a:cubicBezTo>
                  <a:cubicBezTo>
                    <a:pt x="15" y="209"/>
                    <a:pt x="18" y="208"/>
                    <a:pt x="19" y="209"/>
                  </a:cubicBezTo>
                  <a:cubicBezTo>
                    <a:pt x="18" y="209"/>
                    <a:pt x="18" y="209"/>
                    <a:pt x="18" y="209"/>
                  </a:cubicBezTo>
                  <a:cubicBezTo>
                    <a:pt x="18" y="209"/>
                    <a:pt x="22" y="212"/>
                    <a:pt x="24" y="210"/>
                  </a:cubicBezTo>
                  <a:cubicBezTo>
                    <a:pt x="25" y="208"/>
                    <a:pt x="23" y="206"/>
                    <a:pt x="25" y="204"/>
                  </a:cubicBezTo>
                  <a:cubicBezTo>
                    <a:pt x="26" y="202"/>
                    <a:pt x="29" y="202"/>
                    <a:pt x="30" y="202"/>
                  </a:cubicBezTo>
                  <a:cubicBezTo>
                    <a:pt x="35" y="199"/>
                    <a:pt x="28" y="199"/>
                    <a:pt x="26" y="199"/>
                  </a:cubicBezTo>
                  <a:cubicBezTo>
                    <a:pt x="24" y="199"/>
                    <a:pt x="21" y="199"/>
                    <a:pt x="19" y="198"/>
                  </a:cubicBezTo>
                  <a:cubicBezTo>
                    <a:pt x="17" y="196"/>
                    <a:pt x="17" y="196"/>
                    <a:pt x="17" y="192"/>
                  </a:cubicBezTo>
                  <a:cubicBezTo>
                    <a:pt x="17" y="188"/>
                    <a:pt x="16" y="191"/>
                    <a:pt x="13" y="189"/>
                  </a:cubicBezTo>
                  <a:cubicBezTo>
                    <a:pt x="12" y="189"/>
                    <a:pt x="12" y="186"/>
                    <a:pt x="12" y="185"/>
                  </a:cubicBezTo>
                  <a:cubicBezTo>
                    <a:pt x="11" y="183"/>
                    <a:pt x="11" y="180"/>
                    <a:pt x="13" y="179"/>
                  </a:cubicBezTo>
                  <a:cubicBezTo>
                    <a:pt x="14" y="178"/>
                    <a:pt x="14" y="178"/>
                    <a:pt x="15" y="177"/>
                  </a:cubicBezTo>
                  <a:cubicBezTo>
                    <a:pt x="15" y="176"/>
                    <a:pt x="16" y="175"/>
                    <a:pt x="17" y="175"/>
                  </a:cubicBezTo>
                  <a:cubicBezTo>
                    <a:pt x="18" y="174"/>
                    <a:pt x="16" y="171"/>
                    <a:pt x="17" y="169"/>
                  </a:cubicBezTo>
                  <a:cubicBezTo>
                    <a:pt x="17" y="168"/>
                    <a:pt x="19" y="167"/>
                    <a:pt x="20" y="165"/>
                  </a:cubicBezTo>
                  <a:cubicBezTo>
                    <a:pt x="20" y="163"/>
                    <a:pt x="20" y="160"/>
                    <a:pt x="21" y="158"/>
                  </a:cubicBezTo>
                  <a:cubicBezTo>
                    <a:pt x="21" y="156"/>
                    <a:pt x="23" y="156"/>
                    <a:pt x="21" y="154"/>
                  </a:cubicBezTo>
                  <a:cubicBezTo>
                    <a:pt x="20" y="153"/>
                    <a:pt x="17" y="153"/>
                    <a:pt x="21" y="152"/>
                  </a:cubicBezTo>
                  <a:cubicBezTo>
                    <a:pt x="26" y="151"/>
                    <a:pt x="20" y="151"/>
                    <a:pt x="19" y="149"/>
                  </a:cubicBezTo>
                  <a:cubicBezTo>
                    <a:pt x="19" y="146"/>
                    <a:pt x="19" y="142"/>
                    <a:pt x="19" y="140"/>
                  </a:cubicBezTo>
                  <a:cubicBezTo>
                    <a:pt x="19" y="136"/>
                    <a:pt x="19" y="131"/>
                    <a:pt x="19" y="127"/>
                  </a:cubicBezTo>
                  <a:cubicBezTo>
                    <a:pt x="20" y="124"/>
                    <a:pt x="21" y="119"/>
                    <a:pt x="23" y="117"/>
                  </a:cubicBezTo>
                  <a:cubicBezTo>
                    <a:pt x="26" y="114"/>
                    <a:pt x="23" y="109"/>
                    <a:pt x="23" y="106"/>
                  </a:cubicBezTo>
                  <a:cubicBezTo>
                    <a:pt x="23" y="104"/>
                    <a:pt x="24" y="103"/>
                    <a:pt x="26" y="102"/>
                  </a:cubicBezTo>
                  <a:cubicBezTo>
                    <a:pt x="28" y="100"/>
                    <a:pt x="27" y="99"/>
                    <a:pt x="27" y="96"/>
                  </a:cubicBezTo>
                  <a:cubicBezTo>
                    <a:pt x="27" y="92"/>
                    <a:pt x="30" y="89"/>
                    <a:pt x="29" y="85"/>
                  </a:cubicBezTo>
                  <a:cubicBezTo>
                    <a:pt x="29" y="82"/>
                    <a:pt x="28" y="79"/>
                    <a:pt x="27" y="76"/>
                  </a:cubicBezTo>
                  <a:cubicBezTo>
                    <a:pt x="27" y="75"/>
                    <a:pt x="26" y="74"/>
                    <a:pt x="27" y="73"/>
                  </a:cubicBezTo>
                  <a:cubicBezTo>
                    <a:pt x="28" y="72"/>
                    <a:pt x="29" y="68"/>
                    <a:pt x="29" y="67"/>
                  </a:cubicBezTo>
                  <a:cubicBezTo>
                    <a:pt x="29" y="66"/>
                    <a:pt x="28" y="64"/>
                    <a:pt x="30" y="62"/>
                  </a:cubicBezTo>
                  <a:cubicBezTo>
                    <a:pt x="31" y="61"/>
                    <a:pt x="30" y="59"/>
                    <a:pt x="31" y="58"/>
                  </a:cubicBezTo>
                  <a:cubicBezTo>
                    <a:pt x="31" y="56"/>
                    <a:pt x="33" y="55"/>
                    <a:pt x="34" y="54"/>
                  </a:cubicBezTo>
                  <a:cubicBezTo>
                    <a:pt x="34" y="53"/>
                    <a:pt x="37" y="50"/>
                    <a:pt x="37" y="49"/>
                  </a:cubicBezTo>
                  <a:cubicBezTo>
                    <a:pt x="37" y="48"/>
                    <a:pt x="36" y="46"/>
                    <a:pt x="36" y="44"/>
                  </a:cubicBezTo>
                  <a:cubicBezTo>
                    <a:pt x="36" y="42"/>
                    <a:pt x="36" y="41"/>
                    <a:pt x="36" y="39"/>
                  </a:cubicBezTo>
                  <a:cubicBezTo>
                    <a:pt x="36" y="36"/>
                    <a:pt x="37" y="36"/>
                    <a:pt x="40" y="35"/>
                  </a:cubicBezTo>
                  <a:cubicBezTo>
                    <a:pt x="44" y="34"/>
                    <a:pt x="44" y="32"/>
                    <a:pt x="44" y="28"/>
                  </a:cubicBezTo>
                  <a:cubicBezTo>
                    <a:pt x="43" y="29"/>
                    <a:pt x="41" y="29"/>
                    <a:pt x="40" y="28"/>
                  </a:cubicBezTo>
                  <a:cubicBezTo>
                    <a:pt x="40" y="28"/>
                    <a:pt x="40" y="29"/>
                    <a:pt x="40" y="2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1" name="Freeform 626">
              <a:extLst>
                <a:ext uri="{FF2B5EF4-FFF2-40B4-BE49-F238E27FC236}">
                  <a16:creationId xmlns:a16="http://schemas.microsoft.com/office/drawing/2014/main" id="{A80E13A3-8535-47D4-B3EC-81695487701A}"/>
                </a:ext>
              </a:extLst>
            </p:cNvPr>
            <p:cNvSpPr>
              <a:spLocks/>
            </p:cNvSpPr>
            <p:nvPr/>
          </p:nvSpPr>
          <p:spPr bwMode="auto">
            <a:xfrm>
              <a:off x="4219028" y="4742709"/>
              <a:ext cx="299441" cy="326519"/>
            </a:xfrm>
            <a:custGeom>
              <a:avLst/>
              <a:gdLst>
                <a:gd name="T0" fmla="*/ 61 w 64"/>
                <a:gd name="T1" fmla="*/ 42 h 70"/>
                <a:gd name="T2" fmla="*/ 58 w 64"/>
                <a:gd name="T3" fmla="*/ 35 h 70"/>
                <a:gd name="T4" fmla="*/ 50 w 64"/>
                <a:gd name="T5" fmla="*/ 35 h 70"/>
                <a:gd name="T6" fmla="*/ 49 w 64"/>
                <a:gd name="T7" fmla="*/ 33 h 70"/>
                <a:gd name="T8" fmla="*/ 47 w 64"/>
                <a:gd name="T9" fmla="*/ 30 h 70"/>
                <a:gd name="T10" fmla="*/ 48 w 64"/>
                <a:gd name="T11" fmla="*/ 28 h 70"/>
                <a:gd name="T12" fmla="*/ 47 w 64"/>
                <a:gd name="T13" fmla="*/ 26 h 70"/>
                <a:gd name="T14" fmla="*/ 47 w 64"/>
                <a:gd name="T15" fmla="*/ 23 h 70"/>
                <a:gd name="T16" fmla="*/ 41 w 64"/>
                <a:gd name="T17" fmla="*/ 21 h 70"/>
                <a:gd name="T18" fmla="*/ 37 w 64"/>
                <a:gd name="T19" fmla="*/ 18 h 70"/>
                <a:gd name="T20" fmla="*/ 33 w 64"/>
                <a:gd name="T21" fmla="*/ 16 h 70"/>
                <a:gd name="T22" fmla="*/ 29 w 64"/>
                <a:gd name="T23" fmla="*/ 16 h 70"/>
                <a:gd name="T24" fmla="*/ 23 w 64"/>
                <a:gd name="T25" fmla="*/ 9 h 70"/>
                <a:gd name="T26" fmla="*/ 23 w 64"/>
                <a:gd name="T27" fmla="*/ 6 h 70"/>
                <a:gd name="T28" fmla="*/ 23 w 64"/>
                <a:gd name="T29" fmla="*/ 4 h 70"/>
                <a:gd name="T30" fmla="*/ 18 w 64"/>
                <a:gd name="T31" fmla="*/ 3 h 70"/>
                <a:gd name="T32" fmla="*/ 10 w 64"/>
                <a:gd name="T33" fmla="*/ 6 h 70"/>
                <a:gd name="T34" fmla="*/ 7 w 64"/>
                <a:gd name="T35" fmla="*/ 9 h 70"/>
                <a:gd name="T36" fmla="*/ 2 w 64"/>
                <a:gd name="T37" fmla="*/ 8 h 70"/>
                <a:gd name="T38" fmla="*/ 6 w 64"/>
                <a:gd name="T39" fmla="*/ 16 h 70"/>
                <a:gd name="T40" fmla="*/ 5 w 64"/>
                <a:gd name="T41" fmla="*/ 23 h 70"/>
                <a:gd name="T42" fmla="*/ 4 w 64"/>
                <a:gd name="T43" fmla="*/ 27 h 70"/>
                <a:gd name="T44" fmla="*/ 3 w 64"/>
                <a:gd name="T45" fmla="*/ 31 h 70"/>
                <a:gd name="T46" fmla="*/ 5 w 64"/>
                <a:gd name="T47" fmla="*/ 35 h 70"/>
                <a:gd name="T48" fmla="*/ 3 w 64"/>
                <a:gd name="T49" fmla="*/ 38 h 70"/>
                <a:gd name="T50" fmla="*/ 4 w 64"/>
                <a:gd name="T51" fmla="*/ 46 h 70"/>
                <a:gd name="T52" fmla="*/ 4 w 64"/>
                <a:gd name="T53" fmla="*/ 49 h 70"/>
                <a:gd name="T54" fmla="*/ 7 w 64"/>
                <a:gd name="T55" fmla="*/ 52 h 70"/>
                <a:gd name="T56" fmla="*/ 7 w 64"/>
                <a:gd name="T57" fmla="*/ 54 h 70"/>
                <a:gd name="T58" fmla="*/ 6 w 64"/>
                <a:gd name="T59" fmla="*/ 56 h 70"/>
                <a:gd name="T60" fmla="*/ 9 w 64"/>
                <a:gd name="T61" fmla="*/ 63 h 70"/>
                <a:gd name="T62" fmla="*/ 13 w 64"/>
                <a:gd name="T63" fmla="*/ 69 h 70"/>
                <a:gd name="T64" fmla="*/ 14 w 64"/>
                <a:gd name="T65" fmla="*/ 67 h 70"/>
                <a:gd name="T66" fmla="*/ 17 w 64"/>
                <a:gd name="T67" fmla="*/ 65 h 70"/>
                <a:gd name="T68" fmla="*/ 20 w 64"/>
                <a:gd name="T69" fmla="*/ 65 h 70"/>
                <a:gd name="T70" fmla="*/ 25 w 64"/>
                <a:gd name="T71" fmla="*/ 65 h 70"/>
                <a:gd name="T72" fmla="*/ 28 w 64"/>
                <a:gd name="T73" fmla="*/ 68 h 70"/>
                <a:gd name="T74" fmla="*/ 31 w 64"/>
                <a:gd name="T75" fmla="*/ 65 h 70"/>
                <a:gd name="T76" fmla="*/ 37 w 64"/>
                <a:gd name="T77" fmla="*/ 64 h 70"/>
                <a:gd name="T78" fmla="*/ 44 w 64"/>
                <a:gd name="T79" fmla="*/ 52 h 70"/>
                <a:gd name="T80" fmla="*/ 52 w 64"/>
                <a:gd name="T81" fmla="*/ 51 h 70"/>
                <a:gd name="T82" fmla="*/ 59 w 64"/>
                <a:gd name="T83" fmla="*/ 54 h 70"/>
                <a:gd name="T84" fmla="*/ 61 w 64"/>
                <a:gd name="T85" fmla="*/ 42 h 70"/>
                <a:gd name="T86" fmla="*/ 61 w 64"/>
                <a:gd name="T8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70">
                  <a:moveTo>
                    <a:pt x="61" y="42"/>
                  </a:moveTo>
                  <a:cubicBezTo>
                    <a:pt x="57" y="40"/>
                    <a:pt x="58" y="39"/>
                    <a:pt x="58" y="35"/>
                  </a:cubicBezTo>
                  <a:cubicBezTo>
                    <a:pt x="55" y="35"/>
                    <a:pt x="52" y="35"/>
                    <a:pt x="50" y="35"/>
                  </a:cubicBezTo>
                  <a:cubicBezTo>
                    <a:pt x="48" y="35"/>
                    <a:pt x="49" y="34"/>
                    <a:pt x="49" y="33"/>
                  </a:cubicBezTo>
                  <a:cubicBezTo>
                    <a:pt x="49" y="32"/>
                    <a:pt x="48" y="30"/>
                    <a:pt x="47" y="30"/>
                  </a:cubicBezTo>
                  <a:cubicBezTo>
                    <a:pt x="47" y="29"/>
                    <a:pt x="48" y="29"/>
                    <a:pt x="48" y="28"/>
                  </a:cubicBezTo>
                  <a:cubicBezTo>
                    <a:pt x="49" y="27"/>
                    <a:pt x="48" y="26"/>
                    <a:pt x="47" y="26"/>
                  </a:cubicBezTo>
                  <a:cubicBezTo>
                    <a:pt x="47" y="25"/>
                    <a:pt x="48" y="24"/>
                    <a:pt x="47" y="23"/>
                  </a:cubicBezTo>
                  <a:cubicBezTo>
                    <a:pt x="45" y="21"/>
                    <a:pt x="43" y="21"/>
                    <a:pt x="41" y="21"/>
                  </a:cubicBezTo>
                  <a:cubicBezTo>
                    <a:pt x="40" y="21"/>
                    <a:pt x="38" y="19"/>
                    <a:pt x="37" y="18"/>
                  </a:cubicBezTo>
                  <a:cubicBezTo>
                    <a:pt x="35" y="18"/>
                    <a:pt x="34" y="16"/>
                    <a:pt x="33" y="16"/>
                  </a:cubicBezTo>
                  <a:cubicBezTo>
                    <a:pt x="31" y="16"/>
                    <a:pt x="30" y="16"/>
                    <a:pt x="29" y="16"/>
                  </a:cubicBezTo>
                  <a:cubicBezTo>
                    <a:pt x="27" y="16"/>
                    <a:pt x="23" y="11"/>
                    <a:pt x="23" y="9"/>
                  </a:cubicBezTo>
                  <a:cubicBezTo>
                    <a:pt x="23" y="8"/>
                    <a:pt x="23" y="7"/>
                    <a:pt x="23" y="6"/>
                  </a:cubicBezTo>
                  <a:cubicBezTo>
                    <a:pt x="23" y="5"/>
                    <a:pt x="23" y="5"/>
                    <a:pt x="23" y="4"/>
                  </a:cubicBezTo>
                  <a:cubicBezTo>
                    <a:pt x="23" y="0"/>
                    <a:pt x="21" y="2"/>
                    <a:pt x="18" y="3"/>
                  </a:cubicBezTo>
                  <a:cubicBezTo>
                    <a:pt x="15" y="3"/>
                    <a:pt x="13" y="6"/>
                    <a:pt x="10" y="6"/>
                  </a:cubicBezTo>
                  <a:cubicBezTo>
                    <a:pt x="8" y="6"/>
                    <a:pt x="8" y="8"/>
                    <a:pt x="7" y="9"/>
                  </a:cubicBezTo>
                  <a:cubicBezTo>
                    <a:pt x="6" y="9"/>
                    <a:pt x="3" y="8"/>
                    <a:pt x="2" y="8"/>
                  </a:cubicBezTo>
                  <a:cubicBezTo>
                    <a:pt x="4" y="9"/>
                    <a:pt x="5" y="14"/>
                    <a:pt x="6" y="16"/>
                  </a:cubicBezTo>
                  <a:cubicBezTo>
                    <a:pt x="4" y="17"/>
                    <a:pt x="5" y="21"/>
                    <a:pt x="5" y="23"/>
                  </a:cubicBezTo>
                  <a:cubicBezTo>
                    <a:pt x="5" y="25"/>
                    <a:pt x="5" y="26"/>
                    <a:pt x="4" y="27"/>
                  </a:cubicBezTo>
                  <a:cubicBezTo>
                    <a:pt x="3" y="28"/>
                    <a:pt x="3" y="30"/>
                    <a:pt x="3" y="31"/>
                  </a:cubicBezTo>
                  <a:cubicBezTo>
                    <a:pt x="2" y="33"/>
                    <a:pt x="5" y="33"/>
                    <a:pt x="5" y="35"/>
                  </a:cubicBezTo>
                  <a:cubicBezTo>
                    <a:pt x="5" y="36"/>
                    <a:pt x="3" y="37"/>
                    <a:pt x="3" y="38"/>
                  </a:cubicBezTo>
                  <a:cubicBezTo>
                    <a:pt x="0" y="41"/>
                    <a:pt x="4" y="42"/>
                    <a:pt x="4" y="46"/>
                  </a:cubicBezTo>
                  <a:cubicBezTo>
                    <a:pt x="4" y="47"/>
                    <a:pt x="4" y="48"/>
                    <a:pt x="4" y="49"/>
                  </a:cubicBezTo>
                  <a:cubicBezTo>
                    <a:pt x="5" y="50"/>
                    <a:pt x="6" y="51"/>
                    <a:pt x="7" y="52"/>
                  </a:cubicBezTo>
                  <a:cubicBezTo>
                    <a:pt x="7" y="53"/>
                    <a:pt x="5" y="53"/>
                    <a:pt x="7" y="54"/>
                  </a:cubicBezTo>
                  <a:cubicBezTo>
                    <a:pt x="7" y="54"/>
                    <a:pt x="6" y="56"/>
                    <a:pt x="6" y="56"/>
                  </a:cubicBezTo>
                  <a:cubicBezTo>
                    <a:pt x="6" y="59"/>
                    <a:pt x="9" y="61"/>
                    <a:pt x="9" y="63"/>
                  </a:cubicBezTo>
                  <a:cubicBezTo>
                    <a:pt x="10" y="66"/>
                    <a:pt x="8" y="69"/>
                    <a:pt x="13" y="69"/>
                  </a:cubicBezTo>
                  <a:cubicBezTo>
                    <a:pt x="14" y="70"/>
                    <a:pt x="14" y="68"/>
                    <a:pt x="14" y="67"/>
                  </a:cubicBezTo>
                  <a:cubicBezTo>
                    <a:pt x="14" y="66"/>
                    <a:pt x="16" y="65"/>
                    <a:pt x="17" y="65"/>
                  </a:cubicBezTo>
                  <a:cubicBezTo>
                    <a:pt x="18" y="64"/>
                    <a:pt x="19" y="63"/>
                    <a:pt x="20" y="65"/>
                  </a:cubicBezTo>
                  <a:cubicBezTo>
                    <a:pt x="22" y="66"/>
                    <a:pt x="24" y="65"/>
                    <a:pt x="25" y="65"/>
                  </a:cubicBezTo>
                  <a:cubicBezTo>
                    <a:pt x="27" y="65"/>
                    <a:pt x="27" y="68"/>
                    <a:pt x="28" y="68"/>
                  </a:cubicBezTo>
                  <a:cubicBezTo>
                    <a:pt x="29" y="68"/>
                    <a:pt x="30" y="66"/>
                    <a:pt x="31" y="65"/>
                  </a:cubicBezTo>
                  <a:cubicBezTo>
                    <a:pt x="32" y="63"/>
                    <a:pt x="36" y="66"/>
                    <a:pt x="37" y="64"/>
                  </a:cubicBezTo>
                  <a:cubicBezTo>
                    <a:pt x="39" y="59"/>
                    <a:pt x="38" y="54"/>
                    <a:pt x="44" y="52"/>
                  </a:cubicBezTo>
                  <a:cubicBezTo>
                    <a:pt x="46" y="51"/>
                    <a:pt x="49" y="51"/>
                    <a:pt x="52" y="51"/>
                  </a:cubicBezTo>
                  <a:cubicBezTo>
                    <a:pt x="55" y="51"/>
                    <a:pt x="57" y="52"/>
                    <a:pt x="59" y="54"/>
                  </a:cubicBezTo>
                  <a:cubicBezTo>
                    <a:pt x="60" y="51"/>
                    <a:pt x="64" y="43"/>
                    <a:pt x="61" y="42"/>
                  </a:cubicBezTo>
                  <a:cubicBezTo>
                    <a:pt x="60" y="41"/>
                    <a:pt x="62" y="42"/>
                    <a:pt x="61" y="4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2" name="Freeform 627">
              <a:extLst>
                <a:ext uri="{FF2B5EF4-FFF2-40B4-BE49-F238E27FC236}">
                  <a16:creationId xmlns:a16="http://schemas.microsoft.com/office/drawing/2014/main" id="{EC262978-15EC-4010-8412-56D804CB9474}"/>
                </a:ext>
              </a:extLst>
            </p:cNvPr>
            <p:cNvSpPr>
              <a:spLocks/>
            </p:cNvSpPr>
            <p:nvPr/>
          </p:nvSpPr>
          <p:spPr bwMode="auto">
            <a:xfrm>
              <a:off x="4387863" y="4975254"/>
              <a:ext cx="210246" cy="207061"/>
            </a:xfrm>
            <a:custGeom>
              <a:avLst/>
              <a:gdLst>
                <a:gd name="T0" fmla="*/ 40 w 45"/>
                <a:gd name="T1" fmla="*/ 24 h 44"/>
                <a:gd name="T2" fmla="*/ 36 w 45"/>
                <a:gd name="T3" fmla="*/ 24 h 44"/>
                <a:gd name="T4" fmla="*/ 36 w 45"/>
                <a:gd name="T5" fmla="*/ 20 h 44"/>
                <a:gd name="T6" fmla="*/ 34 w 45"/>
                <a:gd name="T7" fmla="*/ 17 h 44"/>
                <a:gd name="T8" fmla="*/ 29 w 45"/>
                <a:gd name="T9" fmla="*/ 16 h 44"/>
                <a:gd name="T10" fmla="*/ 25 w 45"/>
                <a:gd name="T11" fmla="*/ 15 h 44"/>
                <a:gd name="T12" fmla="*/ 25 w 45"/>
                <a:gd name="T13" fmla="*/ 12 h 44"/>
                <a:gd name="T14" fmla="*/ 24 w 45"/>
                <a:gd name="T15" fmla="*/ 7 h 44"/>
                <a:gd name="T16" fmla="*/ 21 w 45"/>
                <a:gd name="T17" fmla="*/ 3 h 44"/>
                <a:gd name="T18" fmla="*/ 14 w 45"/>
                <a:gd name="T19" fmla="*/ 1 h 44"/>
                <a:gd name="T20" fmla="*/ 5 w 45"/>
                <a:gd name="T21" fmla="*/ 3 h 44"/>
                <a:gd name="T22" fmla="*/ 2 w 45"/>
                <a:gd name="T23" fmla="*/ 11 h 44"/>
                <a:gd name="T24" fmla="*/ 1 w 45"/>
                <a:gd name="T25" fmla="*/ 14 h 44"/>
                <a:gd name="T26" fmla="*/ 2 w 45"/>
                <a:gd name="T27" fmla="*/ 17 h 44"/>
                <a:gd name="T28" fmla="*/ 9 w 45"/>
                <a:gd name="T29" fmla="*/ 24 h 44"/>
                <a:gd name="T30" fmla="*/ 13 w 45"/>
                <a:gd name="T31" fmla="*/ 25 h 44"/>
                <a:gd name="T32" fmla="*/ 17 w 45"/>
                <a:gd name="T33" fmla="*/ 27 h 44"/>
                <a:gd name="T34" fmla="*/ 25 w 45"/>
                <a:gd name="T35" fmla="*/ 35 h 44"/>
                <a:gd name="T36" fmla="*/ 22 w 45"/>
                <a:gd name="T37" fmla="*/ 39 h 44"/>
                <a:gd name="T38" fmla="*/ 20 w 45"/>
                <a:gd name="T39" fmla="*/ 42 h 44"/>
                <a:gd name="T40" fmla="*/ 28 w 45"/>
                <a:gd name="T41" fmla="*/ 44 h 44"/>
                <a:gd name="T42" fmla="*/ 32 w 45"/>
                <a:gd name="T43" fmla="*/ 43 h 44"/>
                <a:gd name="T44" fmla="*/ 37 w 45"/>
                <a:gd name="T45" fmla="*/ 42 h 44"/>
                <a:gd name="T46" fmla="*/ 40 w 45"/>
                <a:gd name="T47" fmla="*/ 39 h 44"/>
                <a:gd name="T48" fmla="*/ 41 w 45"/>
                <a:gd name="T49" fmla="*/ 34 h 44"/>
                <a:gd name="T50" fmla="*/ 40 w 45"/>
                <a:gd name="T51" fmla="*/ 24 h 44"/>
                <a:gd name="T52" fmla="*/ 40 w 45"/>
                <a:gd name="T53"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44">
                  <a:moveTo>
                    <a:pt x="40" y="24"/>
                  </a:moveTo>
                  <a:cubicBezTo>
                    <a:pt x="39" y="25"/>
                    <a:pt x="37" y="26"/>
                    <a:pt x="36" y="24"/>
                  </a:cubicBezTo>
                  <a:cubicBezTo>
                    <a:pt x="35" y="23"/>
                    <a:pt x="37" y="22"/>
                    <a:pt x="36" y="20"/>
                  </a:cubicBezTo>
                  <a:cubicBezTo>
                    <a:pt x="35" y="19"/>
                    <a:pt x="35" y="18"/>
                    <a:pt x="34" y="17"/>
                  </a:cubicBezTo>
                  <a:cubicBezTo>
                    <a:pt x="31" y="15"/>
                    <a:pt x="31" y="17"/>
                    <a:pt x="29" y="16"/>
                  </a:cubicBezTo>
                  <a:cubicBezTo>
                    <a:pt x="28" y="16"/>
                    <a:pt x="27" y="16"/>
                    <a:pt x="25" y="15"/>
                  </a:cubicBezTo>
                  <a:cubicBezTo>
                    <a:pt x="23" y="15"/>
                    <a:pt x="24" y="13"/>
                    <a:pt x="25" y="12"/>
                  </a:cubicBezTo>
                  <a:cubicBezTo>
                    <a:pt x="25" y="10"/>
                    <a:pt x="24" y="8"/>
                    <a:pt x="24" y="7"/>
                  </a:cubicBezTo>
                  <a:cubicBezTo>
                    <a:pt x="23" y="4"/>
                    <a:pt x="24" y="4"/>
                    <a:pt x="21" y="3"/>
                  </a:cubicBezTo>
                  <a:cubicBezTo>
                    <a:pt x="19" y="1"/>
                    <a:pt x="18" y="0"/>
                    <a:pt x="14" y="1"/>
                  </a:cubicBezTo>
                  <a:cubicBezTo>
                    <a:pt x="11" y="1"/>
                    <a:pt x="7" y="2"/>
                    <a:pt x="5" y="3"/>
                  </a:cubicBezTo>
                  <a:cubicBezTo>
                    <a:pt x="2" y="6"/>
                    <a:pt x="3" y="8"/>
                    <a:pt x="2" y="11"/>
                  </a:cubicBezTo>
                  <a:cubicBezTo>
                    <a:pt x="2" y="12"/>
                    <a:pt x="1" y="13"/>
                    <a:pt x="1" y="14"/>
                  </a:cubicBezTo>
                  <a:cubicBezTo>
                    <a:pt x="0" y="15"/>
                    <a:pt x="1" y="15"/>
                    <a:pt x="2" y="17"/>
                  </a:cubicBezTo>
                  <a:cubicBezTo>
                    <a:pt x="4" y="20"/>
                    <a:pt x="6" y="21"/>
                    <a:pt x="9" y="24"/>
                  </a:cubicBezTo>
                  <a:cubicBezTo>
                    <a:pt x="10" y="25"/>
                    <a:pt x="12" y="25"/>
                    <a:pt x="13" y="25"/>
                  </a:cubicBezTo>
                  <a:cubicBezTo>
                    <a:pt x="15" y="25"/>
                    <a:pt x="16" y="26"/>
                    <a:pt x="17" y="27"/>
                  </a:cubicBezTo>
                  <a:cubicBezTo>
                    <a:pt x="19" y="28"/>
                    <a:pt x="27" y="31"/>
                    <a:pt x="25" y="35"/>
                  </a:cubicBezTo>
                  <a:cubicBezTo>
                    <a:pt x="24" y="36"/>
                    <a:pt x="22" y="37"/>
                    <a:pt x="22" y="39"/>
                  </a:cubicBezTo>
                  <a:cubicBezTo>
                    <a:pt x="22" y="41"/>
                    <a:pt x="22" y="41"/>
                    <a:pt x="20" y="42"/>
                  </a:cubicBezTo>
                  <a:cubicBezTo>
                    <a:pt x="19" y="44"/>
                    <a:pt x="27" y="43"/>
                    <a:pt x="28" y="44"/>
                  </a:cubicBezTo>
                  <a:cubicBezTo>
                    <a:pt x="30" y="44"/>
                    <a:pt x="30" y="44"/>
                    <a:pt x="32" y="43"/>
                  </a:cubicBezTo>
                  <a:cubicBezTo>
                    <a:pt x="33" y="41"/>
                    <a:pt x="36" y="43"/>
                    <a:pt x="37" y="42"/>
                  </a:cubicBezTo>
                  <a:cubicBezTo>
                    <a:pt x="38" y="41"/>
                    <a:pt x="39" y="40"/>
                    <a:pt x="40" y="39"/>
                  </a:cubicBezTo>
                  <a:cubicBezTo>
                    <a:pt x="41" y="37"/>
                    <a:pt x="40" y="35"/>
                    <a:pt x="41" y="34"/>
                  </a:cubicBezTo>
                  <a:cubicBezTo>
                    <a:pt x="41" y="32"/>
                    <a:pt x="45" y="24"/>
                    <a:pt x="40" y="24"/>
                  </a:cubicBezTo>
                  <a:cubicBezTo>
                    <a:pt x="40" y="25"/>
                    <a:pt x="41" y="24"/>
                    <a:pt x="40" y="2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3" name="Freeform 628">
              <a:extLst>
                <a:ext uri="{FF2B5EF4-FFF2-40B4-BE49-F238E27FC236}">
                  <a16:creationId xmlns:a16="http://schemas.microsoft.com/office/drawing/2014/main" id="{47AEF179-F996-4436-8741-7DB919BFC6FC}"/>
                </a:ext>
              </a:extLst>
            </p:cNvPr>
            <p:cNvSpPr>
              <a:spLocks noEditPoints="1"/>
            </p:cNvSpPr>
            <p:nvPr/>
          </p:nvSpPr>
          <p:spPr bwMode="auto">
            <a:xfrm>
              <a:off x="4121870" y="4400263"/>
              <a:ext cx="928586" cy="941329"/>
            </a:xfrm>
            <a:custGeom>
              <a:avLst/>
              <a:gdLst>
                <a:gd name="T0" fmla="*/ 188 w 199"/>
                <a:gd name="T1" fmla="*/ 51 h 201"/>
                <a:gd name="T2" fmla="*/ 165 w 199"/>
                <a:gd name="T3" fmla="*/ 41 h 201"/>
                <a:gd name="T4" fmla="*/ 135 w 199"/>
                <a:gd name="T5" fmla="*/ 30 h 201"/>
                <a:gd name="T6" fmla="*/ 122 w 199"/>
                <a:gd name="T7" fmla="*/ 36 h 201"/>
                <a:gd name="T8" fmla="*/ 116 w 199"/>
                <a:gd name="T9" fmla="*/ 29 h 201"/>
                <a:gd name="T10" fmla="*/ 111 w 199"/>
                <a:gd name="T11" fmla="*/ 33 h 201"/>
                <a:gd name="T12" fmla="*/ 120 w 199"/>
                <a:gd name="T13" fmla="*/ 23 h 201"/>
                <a:gd name="T14" fmla="*/ 116 w 199"/>
                <a:gd name="T15" fmla="*/ 8 h 201"/>
                <a:gd name="T16" fmla="*/ 105 w 199"/>
                <a:gd name="T17" fmla="*/ 15 h 201"/>
                <a:gd name="T18" fmla="*/ 93 w 199"/>
                <a:gd name="T19" fmla="*/ 14 h 201"/>
                <a:gd name="T20" fmla="*/ 77 w 199"/>
                <a:gd name="T21" fmla="*/ 19 h 201"/>
                <a:gd name="T22" fmla="*/ 69 w 199"/>
                <a:gd name="T23" fmla="*/ 1 h 201"/>
                <a:gd name="T24" fmla="*/ 56 w 199"/>
                <a:gd name="T25" fmla="*/ 7 h 201"/>
                <a:gd name="T26" fmla="*/ 50 w 199"/>
                <a:gd name="T27" fmla="*/ 11 h 201"/>
                <a:gd name="T28" fmla="*/ 51 w 199"/>
                <a:gd name="T29" fmla="*/ 16 h 201"/>
                <a:gd name="T30" fmla="*/ 41 w 199"/>
                <a:gd name="T31" fmla="*/ 22 h 201"/>
                <a:gd name="T32" fmla="*/ 27 w 199"/>
                <a:gd name="T33" fmla="*/ 18 h 201"/>
                <a:gd name="T34" fmla="*/ 25 w 199"/>
                <a:gd name="T35" fmla="*/ 21 h 201"/>
                <a:gd name="T36" fmla="*/ 22 w 199"/>
                <a:gd name="T37" fmla="*/ 39 h 201"/>
                <a:gd name="T38" fmla="*/ 10 w 199"/>
                <a:gd name="T39" fmla="*/ 49 h 201"/>
                <a:gd name="T40" fmla="*/ 2 w 199"/>
                <a:gd name="T41" fmla="*/ 66 h 201"/>
                <a:gd name="T42" fmla="*/ 9 w 199"/>
                <a:gd name="T43" fmla="*/ 75 h 201"/>
                <a:gd name="T44" fmla="*/ 24 w 199"/>
                <a:gd name="T45" fmla="*/ 81 h 201"/>
                <a:gd name="T46" fmla="*/ 39 w 199"/>
                <a:gd name="T47" fmla="*/ 76 h 201"/>
                <a:gd name="T48" fmla="*/ 49 w 199"/>
                <a:gd name="T49" fmla="*/ 88 h 201"/>
                <a:gd name="T50" fmla="*/ 61 w 199"/>
                <a:gd name="T51" fmla="*/ 94 h 201"/>
                <a:gd name="T52" fmla="*/ 68 w 199"/>
                <a:gd name="T53" fmla="*/ 102 h 201"/>
                <a:gd name="T54" fmla="*/ 80 w 199"/>
                <a:gd name="T55" fmla="*/ 114 h 201"/>
                <a:gd name="T56" fmla="*/ 82 w 199"/>
                <a:gd name="T57" fmla="*/ 135 h 201"/>
                <a:gd name="T58" fmla="*/ 93 w 199"/>
                <a:gd name="T59" fmla="*/ 145 h 201"/>
                <a:gd name="T60" fmla="*/ 98 w 199"/>
                <a:gd name="T61" fmla="*/ 157 h 201"/>
                <a:gd name="T62" fmla="*/ 90 w 199"/>
                <a:gd name="T63" fmla="*/ 173 h 201"/>
                <a:gd name="T64" fmla="*/ 86 w 199"/>
                <a:gd name="T65" fmla="*/ 181 h 201"/>
                <a:gd name="T66" fmla="*/ 94 w 199"/>
                <a:gd name="T67" fmla="*/ 187 h 201"/>
                <a:gd name="T68" fmla="*/ 107 w 199"/>
                <a:gd name="T69" fmla="*/ 197 h 201"/>
                <a:gd name="T70" fmla="*/ 119 w 199"/>
                <a:gd name="T71" fmla="*/ 180 h 201"/>
                <a:gd name="T72" fmla="*/ 128 w 199"/>
                <a:gd name="T73" fmla="*/ 157 h 201"/>
                <a:gd name="T74" fmla="*/ 137 w 199"/>
                <a:gd name="T75" fmla="*/ 149 h 201"/>
                <a:gd name="T76" fmla="*/ 144 w 199"/>
                <a:gd name="T77" fmla="*/ 147 h 201"/>
                <a:gd name="T78" fmla="*/ 155 w 199"/>
                <a:gd name="T79" fmla="*/ 142 h 201"/>
                <a:gd name="T80" fmla="*/ 163 w 199"/>
                <a:gd name="T81" fmla="*/ 139 h 201"/>
                <a:gd name="T82" fmla="*/ 169 w 199"/>
                <a:gd name="T83" fmla="*/ 130 h 201"/>
                <a:gd name="T84" fmla="*/ 175 w 199"/>
                <a:gd name="T85" fmla="*/ 116 h 201"/>
                <a:gd name="T86" fmla="*/ 176 w 199"/>
                <a:gd name="T87" fmla="*/ 98 h 201"/>
                <a:gd name="T88" fmla="*/ 178 w 199"/>
                <a:gd name="T89" fmla="*/ 91 h 201"/>
                <a:gd name="T90" fmla="*/ 182 w 199"/>
                <a:gd name="T91" fmla="*/ 86 h 201"/>
                <a:gd name="T92" fmla="*/ 196 w 199"/>
                <a:gd name="T93" fmla="*/ 57 h 201"/>
                <a:gd name="T94" fmla="*/ 110 w 199"/>
                <a:gd name="T95" fmla="*/ 190 h 201"/>
                <a:gd name="T96" fmla="*/ 115 w 199"/>
                <a:gd name="T97" fmla="*/ 18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9" h="201">
                  <a:moveTo>
                    <a:pt x="196" y="57"/>
                  </a:moveTo>
                  <a:cubicBezTo>
                    <a:pt x="195" y="55"/>
                    <a:pt x="195" y="53"/>
                    <a:pt x="194" y="52"/>
                  </a:cubicBezTo>
                  <a:cubicBezTo>
                    <a:pt x="192" y="51"/>
                    <a:pt x="189" y="52"/>
                    <a:pt x="188" y="51"/>
                  </a:cubicBezTo>
                  <a:cubicBezTo>
                    <a:pt x="183" y="50"/>
                    <a:pt x="180" y="46"/>
                    <a:pt x="177" y="44"/>
                  </a:cubicBezTo>
                  <a:cubicBezTo>
                    <a:pt x="175" y="43"/>
                    <a:pt x="173" y="42"/>
                    <a:pt x="172" y="41"/>
                  </a:cubicBezTo>
                  <a:cubicBezTo>
                    <a:pt x="169" y="40"/>
                    <a:pt x="168" y="41"/>
                    <a:pt x="165" y="41"/>
                  </a:cubicBezTo>
                  <a:cubicBezTo>
                    <a:pt x="161" y="42"/>
                    <a:pt x="157" y="37"/>
                    <a:pt x="153" y="39"/>
                  </a:cubicBezTo>
                  <a:cubicBezTo>
                    <a:pt x="150" y="40"/>
                    <a:pt x="147" y="35"/>
                    <a:pt x="145" y="34"/>
                  </a:cubicBezTo>
                  <a:cubicBezTo>
                    <a:pt x="142" y="32"/>
                    <a:pt x="138" y="30"/>
                    <a:pt x="135" y="30"/>
                  </a:cubicBezTo>
                  <a:cubicBezTo>
                    <a:pt x="133" y="29"/>
                    <a:pt x="131" y="29"/>
                    <a:pt x="130" y="30"/>
                  </a:cubicBezTo>
                  <a:cubicBezTo>
                    <a:pt x="129" y="33"/>
                    <a:pt x="126" y="34"/>
                    <a:pt x="125" y="36"/>
                  </a:cubicBezTo>
                  <a:cubicBezTo>
                    <a:pt x="123" y="39"/>
                    <a:pt x="124" y="38"/>
                    <a:pt x="122" y="36"/>
                  </a:cubicBezTo>
                  <a:cubicBezTo>
                    <a:pt x="122" y="36"/>
                    <a:pt x="121" y="35"/>
                    <a:pt x="121" y="35"/>
                  </a:cubicBezTo>
                  <a:cubicBezTo>
                    <a:pt x="119" y="34"/>
                    <a:pt x="120" y="36"/>
                    <a:pt x="119" y="37"/>
                  </a:cubicBezTo>
                  <a:cubicBezTo>
                    <a:pt x="118" y="38"/>
                    <a:pt x="115" y="29"/>
                    <a:pt x="116" y="29"/>
                  </a:cubicBezTo>
                  <a:cubicBezTo>
                    <a:pt x="116" y="29"/>
                    <a:pt x="113" y="33"/>
                    <a:pt x="112" y="33"/>
                  </a:cubicBezTo>
                  <a:cubicBezTo>
                    <a:pt x="112" y="33"/>
                    <a:pt x="116" y="30"/>
                    <a:pt x="115" y="29"/>
                  </a:cubicBezTo>
                  <a:cubicBezTo>
                    <a:pt x="113" y="28"/>
                    <a:pt x="113" y="33"/>
                    <a:pt x="111" y="33"/>
                  </a:cubicBezTo>
                  <a:cubicBezTo>
                    <a:pt x="111" y="33"/>
                    <a:pt x="115" y="27"/>
                    <a:pt x="115" y="26"/>
                  </a:cubicBezTo>
                  <a:cubicBezTo>
                    <a:pt x="115" y="25"/>
                    <a:pt x="117" y="25"/>
                    <a:pt x="117" y="24"/>
                  </a:cubicBezTo>
                  <a:cubicBezTo>
                    <a:pt x="118" y="23"/>
                    <a:pt x="119" y="25"/>
                    <a:pt x="120" y="23"/>
                  </a:cubicBezTo>
                  <a:cubicBezTo>
                    <a:pt x="121" y="22"/>
                    <a:pt x="120" y="22"/>
                    <a:pt x="120" y="20"/>
                  </a:cubicBezTo>
                  <a:cubicBezTo>
                    <a:pt x="121" y="19"/>
                    <a:pt x="121" y="17"/>
                    <a:pt x="119" y="16"/>
                  </a:cubicBezTo>
                  <a:cubicBezTo>
                    <a:pt x="116" y="15"/>
                    <a:pt x="116" y="11"/>
                    <a:pt x="116" y="8"/>
                  </a:cubicBezTo>
                  <a:cubicBezTo>
                    <a:pt x="116" y="7"/>
                    <a:pt x="115" y="6"/>
                    <a:pt x="114" y="5"/>
                  </a:cubicBezTo>
                  <a:cubicBezTo>
                    <a:pt x="113" y="4"/>
                    <a:pt x="112" y="7"/>
                    <a:pt x="111" y="8"/>
                  </a:cubicBezTo>
                  <a:cubicBezTo>
                    <a:pt x="110" y="11"/>
                    <a:pt x="108" y="15"/>
                    <a:pt x="105" y="15"/>
                  </a:cubicBezTo>
                  <a:cubicBezTo>
                    <a:pt x="104" y="15"/>
                    <a:pt x="103" y="14"/>
                    <a:pt x="101" y="14"/>
                  </a:cubicBezTo>
                  <a:cubicBezTo>
                    <a:pt x="100" y="14"/>
                    <a:pt x="99" y="15"/>
                    <a:pt x="98" y="14"/>
                  </a:cubicBezTo>
                  <a:cubicBezTo>
                    <a:pt x="96" y="13"/>
                    <a:pt x="95" y="14"/>
                    <a:pt x="93" y="14"/>
                  </a:cubicBezTo>
                  <a:cubicBezTo>
                    <a:pt x="91" y="14"/>
                    <a:pt x="92" y="14"/>
                    <a:pt x="91" y="16"/>
                  </a:cubicBezTo>
                  <a:cubicBezTo>
                    <a:pt x="90" y="17"/>
                    <a:pt x="85" y="16"/>
                    <a:pt x="84" y="17"/>
                  </a:cubicBezTo>
                  <a:cubicBezTo>
                    <a:pt x="82" y="17"/>
                    <a:pt x="79" y="19"/>
                    <a:pt x="77" y="19"/>
                  </a:cubicBezTo>
                  <a:cubicBezTo>
                    <a:pt x="74" y="19"/>
                    <a:pt x="72" y="15"/>
                    <a:pt x="72" y="13"/>
                  </a:cubicBezTo>
                  <a:cubicBezTo>
                    <a:pt x="70" y="10"/>
                    <a:pt x="74" y="8"/>
                    <a:pt x="73" y="5"/>
                  </a:cubicBezTo>
                  <a:cubicBezTo>
                    <a:pt x="72" y="3"/>
                    <a:pt x="71" y="0"/>
                    <a:pt x="69" y="1"/>
                  </a:cubicBezTo>
                  <a:cubicBezTo>
                    <a:pt x="69" y="2"/>
                    <a:pt x="62" y="5"/>
                    <a:pt x="61" y="5"/>
                  </a:cubicBezTo>
                  <a:cubicBezTo>
                    <a:pt x="60" y="5"/>
                    <a:pt x="58" y="5"/>
                    <a:pt x="58" y="6"/>
                  </a:cubicBezTo>
                  <a:cubicBezTo>
                    <a:pt x="57" y="6"/>
                    <a:pt x="57" y="9"/>
                    <a:pt x="56" y="7"/>
                  </a:cubicBezTo>
                  <a:cubicBezTo>
                    <a:pt x="55" y="6"/>
                    <a:pt x="47" y="5"/>
                    <a:pt x="47" y="6"/>
                  </a:cubicBezTo>
                  <a:cubicBezTo>
                    <a:pt x="47" y="6"/>
                    <a:pt x="49" y="7"/>
                    <a:pt x="49" y="7"/>
                  </a:cubicBezTo>
                  <a:cubicBezTo>
                    <a:pt x="50" y="8"/>
                    <a:pt x="50" y="9"/>
                    <a:pt x="50" y="11"/>
                  </a:cubicBezTo>
                  <a:cubicBezTo>
                    <a:pt x="51" y="11"/>
                    <a:pt x="51" y="13"/>
                    <a:pt x="52" y="14"/>
                  </a:cubicBezTo>
                  <a:cubicBezTo>
                    <a:pt x="52" y="14"/>
                    <a:pt x="54" y="14"/>
                    <a:pt x="54" y="14"/>
                  </a:cubicBezTo>
                  <a:cubicBezTo>
                    <a:pt x="54" y="15"/>
                    <a:pt x="52" y="16"/>
                    <a:pt x="51" y="16"/>
                  </a:cubicBezTo>
                  <a:cubicBezTo>
                    <a:pt x="50" y="17"/>
                    <a:pt x="50" y="18"/>
                    <a:pt x="49" y="19"/>
                  </a:cubicBezTo>
                  <a:cubicBezTo>
                    <a:pt x="49" y="19"/>
                    <a:pt x="44" y="23"/>
                    <a:pt x="43" y="22"/>
                  </a:cubicBezTo>
                  <a:cubicBezTo>
                    <a:pt x="43" y="21"/>
                    <a:pt x="42" y="21"/>
                    <a:pt x="41" y="22"/>
                  </a:cubicBezTo>
                  <a:cubicBezTo>
                    <a:pt x="40" y="23"/>
                    <a:pt x="38" y="21"/>
                    <a:pt x="38" y="21"/>
                  </a:cubicBezTo>
                  <a:cubicBezTo>
                    <a:pt x="36" y="20"/>
                    <a:pt x="35" y="16"/>
                    <a:pt x="34" y="16"/>
                  </a:cubicBezTo>
                  <a:cubicBezTo>
                    <a:pt x="32" y="15"/>
                    <a:pt x="29" y="18"/>
                    <a:pt x="27" y="18"/>
                  </a:cubicBezTo>
                  <a:cubicBezTo>
                    <a:pt x="25" y="18"/>
                    <a:pt x="23" y="18"/>
                    <a:pt x="21" y="18"/>
                  </a:cubicBezTo>
                  <a:cubicBezTo>
                    <a:pt x="21" y="18"/>
                    <a:pt x="21" y="20"/>
                    <a:pt x="22" y="20"/>
                  </a:cubicBezTo>
                  <a:cubicBezTo>
                    <a:pt x="22" y="21"/>
                    <a:pt x="24" y="21"/>
                    <a:pt x="25" y="21"/>
                  </a:cubicBezTo>
                  <a:cubicBezTo>
                    <a:pt x="25" y="22"/>
                    <a:pt x="21" y="23"/>
                    <a:pt x="20" y="23"/>
                  </a:cubicBezTo>
                  <a:cubicBezTo>
                    <a:pt x="19" y="24"/>
                    <a:pt x="21" y="27"/>
                    <a:pt x="22" y="28"/>
                  </a:cubicBezTo>
                  <a:cubicBezTo>
                    <a:pt x="24" y="32"/>
                    <a:pt x="24" y="35"/>
                    <a:pt x="22" y="39"/>
                  </a:cubicBezTo>
                  <a:cubicBezTo>
                    <a:pt x="22" y="41"/>
                    <a:pt x="22" y="47"/>
                    <a:pt x="20" y="47"/>
                  </a:cubicBezTo>
                  <a:cubicBezTo>
                    <a:pt x="19" y="48"/>
                    <a:pt x="17" y="47"/>
                    <a:pt x="15" y="48"/>
                  </a:cubicBezTo>
                  <a:cubicBezTo>
                    <a:pt x="14" y="49"/>
                    <a:pt x="11" y="49"/>
                    <a:pt x="10" y="49"/>
                  </a:cubicBezTo>
                  <a:cubicBezTo>
                    <a:pt x="5" y="51"/>
                    <a:pt x="5" y="53"/>
                    <a:pt x="5" y="57"/>
                  </a:cubicBezTo>
                  <a:cubicBezTo>
                    <a:pt x="5" y="59"/>
                    <a:pt x="2" y="59"/>
                    <a:pt x="2" y="60"/>
                  </a:cubicBezTo>
                  <a:cubicBezTo>
                    <a:pt x="2" y="63"/>
                    <a:pt x="0" y="64"/>
                    <a:pt x="2" y="66"/>
                  </a:cubicBezTo>
                  <a:cubicBezTo>
                    <a:pt x="4" y="68"/>
                    <a:pt x="4" y="70"/>
                    <a:pt x="5" y="72"/>
                  </a:cubicBezTo>
                  <a:cubicBezTo>
                    <a:pt x="5" y="73"/>
                    <a:pt x="6" y="73"/>
                    <a:pt x="7" y="73"/>
                  </a:cubicBezTo>
                  <a:cubicBezTo>
                    <a:pt x="8" y="73"/>
                    <a:pt x="8" y="74"/>
                    <a:pt x="9" y="75"/>
                  </a:cubicBezTo>
                  <a:cubicBezTo>
                    <a:pt x="11" y="78"/>
                    <a:pt x="16" y="75"/>
                    <a:pt x="18" y="73"/>
                  </a:cubicBezTo>
                  <a:cubicBezTo>
                    <a:pt x="18" y="76"/>
                    <a:pt x="16" y="81"/>
                    <a:pt x="19" y="82"/>
                  </a:cubicBezTo>
                  <a:cubicBezTo>
                    <a:pt x="20" y="82"/>
                    <a:pt x="23" y="81"/>
                    <a:pt x="24" y="81"/>
                  </a:cubicBezTo>
                  <a:cubicBezTo>
                    <a:pt x="27" y="82"/>
                    <a:pt x="28" y="82"/>
                    <a:pt x="30" y="80"/>
                  </a:cubicBezTo>
                  <a:cubicBezTo>
                    <a:pt x="30" y="79"/>
                    <a:pt x="32" y="79"/>
                    <a:pt x="33" y="79"/>
                  </a:cubicBezTo>
                  <a:cubicBezTo>
                    <a:pt x="35" y="77"/>
                    <a:pt x="37" y="76"/>
                    <a:pt x="39" y="76"/>
                  </a:cubicBezTo>
                  <a:cubicBezTo>
                    <a:pt x="41" y="75"/>
                    <a:pt x="46" y="73"/>
                    <a:pt x="44" y="77"/>
                  </a:cubicBezTo>
                  <a:cubicBezTo>
                    <a:pt x="44" y="79"/>
                    <a:pt x="43" y="81"/>
                    <a:pt x="44" y="83"/>
                  </a:cubicBezTo>
                  <a:cubicBezTo>
                    <a:pt x="45" y="85"/>
                    <a:pt x="47" y="87"/>
                    <a:pt x="49" y="88"/>
                  </a:cubicBezTo>
                  <a:cubicBezTo>
                    <a:pt x="51" y="90"/>
                    <a:pt x="54" y="89"/>
                    <a:pt x="56" y="90"/>
                  </a:cubicBezTo>
                  <a:cubicBezTo>
                    <a:pt x="57" y="91"/>
                    <a:pt x="58" y="92"/>
                    <a:pt x="59" y="92"/>
                  </a:cubicBezTo>
                  <a:cubicBezTo>
                    <a:pt x="60" y="92"/>
                    <a:pt x="61" y="93"/>
                    <a:pt x="61" y="94"/>
                  </a:cubicBezTo>
                  <a:cubicBezTo>
                    <a:pt x="63" y="94"/>
                    <a:pt x="68" y="93"/>
                    <a:pt x="68" y="96"/>
                  </a:cubicBezTo>
                  <a:cubicBezTo>
                    <a:pt x="69" y="98"/>
                    <a:pt x="68" y="98"/>
                    <a:pt x="69" y="100"/>
                  </a:cubicBezTo>
                  <a:cubicBezTo>
                    <a:pt x="70" y="101"/>
                    <a:pt x="69" y="101"/>
                    <a:pt x="68" y="102"/>
                  </a:cubicBezTo>
                  <a:cubicBezTo>
                    <a:pt x="68" y="102"/>
                    <a:pt x="70" y="107"/>
                    <a:pt x="70" y="108"/>
                  </a:cubicBezTo>
                  <a:cubicBezTo>
                    <a:pt x="70" y="109"/>
                    <a:pt x="78" y="108"/>
                    <a:pt x="79" y="108"/>
                  </a:cubicBezTo>
                  <a:cubicBezTo>
                    <a:pt x="79" y="110"/>
                    <a:pt x="78" y="113"/>
                    <a:pt x="80" y="114"/>
                  </a:cubicBezTo>
                  <a:cubicBezTo>
                    <a:pt x="83" y="116"/>
                    <a:pt x="83" y="118"/>
                    <a:pt x="82" y="122"/>
                  </a:cubicBezTo>
                  <a:cubicBezTo>
                    <a:pt x="81" y="124"/>
                    <a:pt x="80" y="127"/>
                    <a:pt x="81" y="130"/>
                  </a:cubicBezTo>
                  <a:cubicBezTo>
                    <a:pt x="81" y="131"/>
                    <a:pt x="82" y="133"/>
                    <a:pt x="82" y="135"/>
                  </a:cubicBezTo>
                  <a:cubicBezTo>
                    <a:pt x="82" y="136"/>
                    <a:pt x="80" y="138"/>
                    <a:pt x="82" y="138"/>
                  </a:cubicBezTo>
                  <a:cubicBezTo>
                    <a:pt x="83" y="139"/>
                    <a:pt x="86" y="140"/>
                    <a:pt x="88" y="139"/>
                  </a:cubicBezTo>
                  <a:cubicBezTo>
                    <a:pt x="90" y="137"/>
                    <a:pt x="94" y="144"/>
                    <a:pt x="93" y="145"/>
                  </a:cubicBezTo>
                  <a:cubicBezTo>
                    <a:pt x="93" y="146"/>
                    <a:pt x="93" y="147"/>
                    <a:pt x="94" y="148"/>
                  </a:cubicBezTo>
                  <a:cubicBezTo>
                    <a:pt x="95" y="149"/>
                    <a:pt x="97" y="147"/>
                    <a:pt x="98" y="148"/>
                  </a:cubicBezTo>
                  <a:cubicBezTo>
                    <a:pt x="102" y="150"/>
                    <a:pt x="98" y="154"/>
                    <a:pt x="98" y="157"/>
                  </a:cubicBezTo>
                  <a:cubicBezTo>
                    <a:pt x="100" y="154"/>
                    <a:pt x="102" y="160"/>
                    <a:pt x="102" y="160"/>
                  </a:cubicBezTo>
                  <a:cubicBezTo>
                    <a:pt x="103" y="164"/>
                    <a:pt x="101" y="165"/>
                    <a:pt x="98" y="166"/>
                  </a:cubicBezTo>
                  <a:cubicBezTo>
                    <a:pt x="94" y="168"/>
                    <a:pt x="92" y="170"/>
                    <a:pt x="90" y="173"/>
                  </a:cubicBezTo>
                  <a:cubicBezTo>
                    <a:pt x="89" y="175"/>
                    <a:pt x="88" y="176"/>
                    <a:pt x="86" y="177"/>
                  </a:cubicBezTo>
                  <a:cubicBezTo>
                    <a:pt x="85" y="179"/>
                    <a:pt x="83" y="180"/>
                    <a:pt x="81" y="182"/>
                  </a:cubicBezTo>
                  <a:cubicBezTo>
                    <a:pt x="83" y="182"/>
                    <a:pt x="85" y="181"/>
                    <a:pt x="86" y="181"/>
                  </a:cubicBezTo>
                  <a:cubicBezTo>
                    <a:pt x="87" y="181"/>
                    <a:pt x="88" y="183"/>
                    <a:pt x="89" y="183"/>
                  </a:cubicBezTo>
                  <a:cubicBezTo>
                    <a:pt x="89" y="184"/>
                    <a:pt x="90" y="185"/>
                    <a:pt x="91" y="186"/>
                  </a:cubicBezTo>
                  <a:cubicBezTo>
                    <a:pt x="92" y="187"/>
                    <a:pt x="93" y="186"/>
                    <a:pt x="94" y="187"/>
                  </a:cubicBezTo>
                  <a:cubicBezTo>
                    <a:pt x="96" y="189"/>
                    <a:pt x="100" y="190"/>
                    <a:pt x="101" y="193"/>
                  </a:cubicBezTo>
                  <a:cubicBezTo>
                    <a:pt x="102" y="195"/>
                    <a:pt x="103" y="199"/>
                    <a:pt x="104" y="201"/>
                  </a:cubicBezTo>
                  <a:cubicBezTo>
                    <a:pt x="105" y="200"/>
                    <a:pt x="106" y="199"/>
                    <a:pt x="107" y="197"/>
                  </a:cubicBezTo>
                  <a:cubicBezTo>
                    <a:pt x="107" y="196"/>
                    <a:pt x="108" y="194"/>
                    <a:pt x="109" y="193"/>
                  </a:cubicBezTo>
                  <a:cubicBezTo>
                    <a:pt x="110" y="190"/>
                    <a:pt x="113" y="189"/>
                    <a:pt x="116" y="187"/>
                  </a:cubicBezTo>
                  <a:cubicBezTo>
                    <a:pt x="118" y="185"/>
                    <a:pt x="118" y="183"/>
                    <a:pt x="119" y="180"/>
                  </a:cubicBezTo>
                  <a:cubicBezTo>
                    <a:pt x="121" y="176"/>
                    <a:pt x="124" y="175"/>
                    <a:pt x="126" y="172"/>
                  </a:cubicBezTo>
                  <a:cubicBezTo>
                    <a:pt x="129" y="169"/>
                    <a:pt x="126" y="165"/>
                    <a:pt x="127" y="161"/>
                  </a:cubicBezTo>
                  <a:cubicBezTo>
                    <a:pt x="128" y="160"/>
                    <a:pt x="128" y="159"/>
                    <a:pt x="128" y="157"/>
                  </a:cubicBezTo>
                  <a:cubicBezTo>
                    <a:pt x="128" y="156"/>
                    <a:pt x="128" y="156"/>
                    <a:pt x="129" y="156"/>
                  </a:cubicBezTo>
                  <a:cubicBezTo>
                    <a:pt x="131" y="155"/>
                    <a:pt x="132" y="153"/>
                    <a:pt x="133" y="152"/>
                  </a:cubicBezTo>
                  <a:cubicBezTo>
                    <a:pt x="134" y="151"/>
                    <a:pt x="135" y="150"/>
                    <a:pt x="137" y="149"/>
                  </a:cubicBezTo>
                  <a:cubicBezTo>
                    <a:pt x="138" y="149"/>
                    <a:pt x="139" y="148"/>
                    <a:pt x="141" y="147"/>
                  </a:cubicBezTo>
                  <a:cubicBezTo>
                    <a:pt x="142" y="147"/>
                    <a:pt x="143" y="148"/>
                    <a:pt x="144" y="148"/>
                  </a:cubicBezTo>
                  <a:cubicBezTo>
                    <a:pt x="145" y="148"/>
                    <a:pt x="144" y="147"/>
                    <a:pt x="144" y="147"/>
                  </a:cubicBezTo>
                  <a:cubicBezTo>
                    <a:pt x="143" y="146"/>
                    <a:pt x="147" y="145"/>
                    <a:pt x="147" y="145"/>
                  </a:cubicBezTo>
                  <a:cubicBezTo>
                    <a:pt x="147" y="145"/>
                    <a:pt x="149" y="142"/>
                    <a:pt x="149" y="143"/>
                  </a:cubicBezTo>
                  <a:cubicBezTo>
                    <a:pt x="150" y="144"/>
                    <a:pt x="155" y="142"/>
                    <a:pt x="155" y="142"/>
                  </a:cubicBezTo>
                  <a:cubicBezTo>
                    <a:pt x="156" y="142"/>
                    <a:pt x="155" y="143"/>
                    <a:pt x="156" y="143"/>
                  </a:cubicBezTo>
                  <a:cubicBezTo>
                    <a:pt x="157" y="143"/>
                    <a:pt x="160" y="143"/>
                    <a:pt x="161" y="142"/>
                  </a:cubicBezTo>
                  <a:cubicBezTo>
                    <a:pt x="162" y="141"/>
                    <a:pt x="162" y="140"/>
                    <a:pt x="163" y="139"/>
                  </a:cubicBezTo>
                  <a:cubicBezTo>
                    <a:pt x="164" y="139"/>
                    <a:pt x="165" y="138"/>
                    <a:pt x="165" y="137"/>
                  </a:cubicBezTo>
                  <a:cubicBezTo>
                    <a:pt x="166" y="136"/>
                    <a:pt x="165" y="134"/>
                    <a:pt x="166" y="133"/>
                  </a:cubicBezTo>
                  <a:cubicBezTo>
                    <a:pt x="167" y="132"/>
                    <a:pt x="168" y="131"/>
                    <a:pt x="169" y="130"/>
                  </a:cubicBezTo>
                  <a:cubicBezTo>
                    <a:pt x="171" y="127"/>
                    <a:pt x="172" y="126"/>
                    <a:pt x="172" y="123"/>
                  </a:cubicBezTo>
                  <a:cubicBezTo>
                    <a:pt x="172" y="121"/>
                    <a:pt x="172" y="120"/>
                    <a:pt x="173" y="118"/>
                  </a:cubicBezTo>
                  <a:cubicBezTo>
                    <a:pt x="173" y="117"/>
                    <a:pt x="174" y="117"/>
                    <a:pt x="175" y="116"/>
                  </a:cubicBezTo>
                  <a:cubicBezTo>
                    <a:pt x="176" y="115"/>
                    <a:pt x="175" y="113"/>
                    <a:pt x="175" y="112"/>
                  </a:cubicBezTo>
                  <a:cubicBezTo>
                    <a:pt x="175" y="110"/>
                    <a:pt x="176" y="109"/>
                    <a:pt x="176" y="107"/>
                  </a:cubicBezTo>
                  <a:cubicBezTo>
                    <a:pt x="177" y="104"/>
                    <a:pt x="176" y="101"/>
                    <a:pt x="176" y="98"/>
                  </a:cubicBezTo>
                  <a:cubicBezTo>
                    <a:pt x="176" y="96"/>
                    <a:pt x="175" y="94"/>
                    <a:pt x="176" y="93"/>
                  </a:cubicBezTo>
                  <a:cubicBezTo>
                    <a:pt x="177" y="91"/>
                    <a:pt x="176" y="92"/>
                    <a:pt x="176" y="90"/>
                  </a:cubicBezTo>
                  <a:cubicBezTo>
                    <a:pt x="176" y="90"/>
                    <a:pt x="178" y="91"/>
                    <a:pt x="178" y="91"/>
                  </a:cubicBezTo>
                  <a:cubicBezTo>
                    <a:pt x="178" y="91"/>
                    <a:pt x="178" y="90"/>
                    <a:pt x="178" y="90"/>
                  </a:cubicBezTo>
                  <a:cubicBezTo>
                    <a:pt x="178" y="90"/>
                    <a:pt x="179" y="90"/>
                    <a:pt x="179" y="90"/>
                  </a:cubicBezTo>
                  <a:cubicBezTo>
                    <a:pt x="181" y="90"/>
                    <a:pt x="182" y="87"/>
                    <a:pt x="182" y="86"/>
                  </a:cubicBezTo>
                  <a:cubicBezTo>
                    <a:pt x="183" y="85"/>
                    <a:pt x="184" y="83"/>
                    <a:pt x="185" y="81"/>
                  </a:cubicBezTo>
                  <a:cubicBezTo>
                    <a:pt x="187" y="79"/>
                    <a:pt x="189" y="79"/>
                    <a:pt x="190" y="77"/>
                  </a:cubicBezTo>
                  <a:cubicBezTo>
                    <a:pt x="195" y="71"/>
                    <a:pt x="199" y="64"/>
                    <a:pt x="196" y="57"/>
                  </a:cubicBezTo>
                  <a:cubicBezTo>
                    <a:pt x="194" y="53"/>
                    <a:pt x="198" y="60"/>
                    <a:pt x="196" y="57"/>
                  </a:cubicBezTo>
                  <a:close/>
                  <a:moveTo>
                    <a:pt x="115" y="186"/>
                  </a:moveTo>
                  <a:cubicBezTo>
                    <a:pt x="113" y="187"/>
                    <a:pt x="112" y="189"/>
                    <a:pt x="110" y="190"/>
                  </a:cubicBezTo>
                  <a:cubicBezTo>
                    <a:pt x="107" y="191"/>
                    <a:pt x="112" y="188"/>
                    <a:pt x="112" y="187"/>
                  </a:cubicBezTo>
                  <a:cubicBezTo>
                    <a:pt x="113" y="186"/>
                    <a:pt x="114" y="184"/>
                    <a:pt x="116" y="182"/>
                  </a:cubicBezTo>
                  <a:cubicBezTo>
                    <a:pt x="118" y="180"/>
                    <a:pt x="117" y="184"/>
                    <a:pt x="115" y="186"/>
                  </a:cubicBezTo>
                  <a:cubicBezTo>
                    <a:pt x="115" y="186"/>
                    <a:pt x="116" y="185"/>
                    <a:pt x="115" y="186"/>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4" name="Freeform 629">
              <a:extLst>
                <a:ext uri="{FF2B5EF4-FFF2-40B4-BE49-F238E27FC236}">
                  <a16:creationId xmlns:a16="http://schemas.microsoft.com/office/drawing/2014/main" id="{6DF3A1E6-38E7-4B8E-BE81-A025AF8C3082}"/>
                </a:ext>
              </a:extLst>
            </p:cNvPr>
            <p:cNvSpPr>
              <a:spLocks/>
            </p:cNvSpPr>
            <p:nvPr/>
          </p:nvSpPr>
          <p:spPr bwMode="auto">
            <a:xfrm>
              <a:off x="4481836" y="5242840"/>
              <a:ext cx="125829" cy="130608"/>
            </a:xfrm>
            <a:custGeom>
              <a:avLst/>
              <a:gdLst>
                <a:gd name="T0" fmla="*/ 21 w 27"/>
                <a:gd name="T1" fmla="*/ 10 h 28"/>
                <a:gd name="T2" fmla="*/ 17 w 27"/>
                <a:gd name="T3" fmla="*/ 7 h 28"/>
                <a:gd name="T4" fmla="*/ 14 w 27"/>
                <a:gd name="T5" fmla="*/ 6 h 28"/>
                <a:gd name="T6" fmla="*/ 11 w 27"/>
                <a:gd name="T7" fmla="*/ 3 h 28"/>
                <a:gd name="T8" fmla="*/ 6 w 27"/>
                <a:gd name="T9" fmla="*/ 2 h 28"/>
                <a:gd name="T10" fmla="*/ 4 w 27"/>
                <a:gd name="T11" fmla="*/ 3 h 28"/>
                <a:gd name="T12" fmla="*/ 3 w 27"/>
                <a:gd name="T13" fmla="*/ 6 h 28"/>
                <a:gd name="T14" fmla="*/ 3 w 27"/>
                <a:gd name="T15" fmla="*/ 12 h 28"/>
                <a:gd name="T16" fmla="*/ 2 w 27"/>
                <a:gd name="T17" fmla="*/ 17 h 28"/>
                <a:gd name="T18" fmla="*/ 1 w 27"/>
                <a:gd name="T19" fmla="*/ 22 h 28"/>
                <a:gd name="T20" fmla="*/ 4 w 27"/>
                <a:gd name="T21" fmla="*/ 25 h 28"/>
                <a:gd name="T22" fmla="*/ 9 w 27"/>
                <a:gd name="T23" fmla="*/ 26 h 28"/>
                <a:gd name="T24" fmla="*/ 13 w 27"/>
                <a:gd name="T25" fmla="*/ 28 h 28"/>
                <a:gd name="T26" fmla="*/ 19 w 27"/>
                <a:gd name="T27" fmla="*/ 28 h 28"/>
                <a:gd name="T28" fmla="*/ 24 w 27"/>
                <a:gd name="T29" fmla="*/ 25 h 28"/>
                <a:gd name="T30" fmla="*/ 26 w 27"/>
                <a:gd name="T31" fmla="*/ 19 h 28"/>
                <a:gd name="T32" fmla="*/ 24 w 27"/>
                <a:gd name="T33" fmla="*/ 14 h 28"/>
                <a:gd name="T34" fmla="*/ 21 w 27"/>
                <a:gd name="T35" fmla="*/ 10 h 28"/>
                <a:gd name="T36" fmla="*/ 21 w 27"/>
                <a:gd name="T3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21" y="10"/>
                  </a:moveTo>
                  <a:cubicBezTo>
                    <a:pt x="20" y="8"/>
                    <a:pt x="18" y="8"/>
                    <a:pt x="17" y="7"/>
                  </a:cubicBezTo>
                  <a:cubicBezTo>
                    <a:pt x="16" y="6"/>
                    <a:pt x="15" y="7"/>
                    <a:pt x="14" y="6"/>
                  </a:cubicBezTo>
                  <a:cubicBezTo>
                    <a:pt x="13" y="5"/>
                    <a:pt x="12" y="4"/>
                    <a:pt x="11" y="3"/>
                  </a:cubicBezTo>
                  <a:cubicBezTo>
                    <a:pt x="10" y="0"/>
                    <a:pt x="9" y="1"/>
                    <a:pt x="6" y="2"/>
                  </a:cubicBezTo>
                  <a:cubicBezTo>
                    <a:pt x="5" y="2"/>
                    <a:pt x="5" y="1"/>
                    <a:pt x="4" y="3"/>
                  </a:cubicBezTo>
                  <a:cubicBezTo>
                    <a:pt x="3" y="4"/>
                    <a:pt x="3" y="5"/>
                    <a:pt x="3" y="6"/>
                  </a:cubicBezTo>
                  <a:cubicBezTo>
                    <a:pt x="3" y="8"/>
                    <a:pt x="3" y="10"/>
                    <a:pt x="3" y="12"/>
                  </a:cubicBezTo>
                  <a:cubicBezTo>
                    <a:pt x="3" y="13"/>
                    <a:pt x="3" y="15"/>
                    <a:pt x="2" y="17"/>
                  </a:cubicBezTo>
                  <a:cubicBezTo>
                    <a:pt x="0" y="19"/>
                    <a:pt x="0" y="19"/>
                    <a:pt x="1" y="22"/>
                  </a:cubicBezTo>
                  <a:cubicBezTo>
                    <a:pt x="2" y="24"/>
                    <a:pt x="2" y="24"/>
                    <a:pt x="4" y="25"/>
                  </a:cubicBezTo>
                  <a:cubicBezTo>
                    <a:pt x="6" y="25"/>
                    <a:pt x="8" y="25"/>
                    <a:pt x="9" y="26"/>
                  </a:cubicBezTo>
                  <a:cubicBezTo>
                    <a:pt x="10" y="26"/>
                    <a:pt x="12" y="28"/>
                    <a:pt x="13" y="28"/>
                  </a:cubicBezTo>
                  <a:cubicBezTo>
                    <a:pt x="15" y="27"/>
                    <a:pt x="17" y="28"/>
                    <a:pt x="19" y="28"/>
                  </a:cubicBezTo>
                  <a:cubicBezTo>
                    <a:pt x="20" y="28"/>
                    <a:pt x="23" y="26"/>
                    <a:pt x="24" y="25"/>
                  </a:cubicBezTo>
                  <a:cubicBezTo>
                    <a:pt x="26" y="23"/>
                    <a:pt x="27" y="21"/>
                    <a:pt x="26" y="19"/>
                  </a:cubicBezTo>
                  <a:cubicBezTo>
                    <a:pt x="25" y="17"/>
                    <a:pt x="25" y="16"/>
                    <a:pt x="24" y="14"/>
                  </a:cubicBezTo>
                  <a:cubicBezTo>
                    <a:pt x="24" y="12"/>
                    <a:pt x="23" y="11"/>
                    <a:pt x="21" y="10"/>
                  </a:cubicBezTo>
                  <a:cubicBezTo>
                    <a:pt x="20" y="9"/>
                    <a:pt x="22" y="10"/>
                    <a:pt x="21"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5" name="Freeform 630">
              <a:extLst>
                <a:ext uri="{FF2B5EF4-FFF2-40B4-BE49-F238E27FC236}">
                  <a16:creationId xmlns:a16="http://schemas.microsoft.com/office/drawing/2014/main" id="{3C28D13D-6AC7-4A41-8BD5-88AB49A4D9C2}"/>
                </a:ext>
              </a:extLst>
            </p:cNvPr>
            <p:cNvSpPr>
              <a:spLocks/>
            </p:cNvSpPr>
            <p:nvPr/>
          </p:nvSpPr>
          <p:spPr bwMode="auto">
            <a:xfrm>
              <a:off x="4121870" y="5037372"/>
              <a:ext cx="481017" cy="836206"/>
            </a:xfrm>
            <a:custGeom>
              <a:avLst/>
              <a:gdLst>
                <a:gd name="T0" fmla="*/ 80 w 103"/>
                <a:gd name="T1" fmla="*/ 52 h 179"/>
                <a:gd name="T2" fmla="*/ 85 w 103"/>
                <a:gd name="T3" fmla="*/ 42 h 179"/>
                <a:gd name="T4" fmla="*/ 102 w 103"/>
                <a:gd name="T5" fmla="*/ 29 h 179"/>
                <a:gd name="T6" fmla="*/ 99 w 103"/>
                <a:gd name="T7" fmla="*/ 21 h 179"/>
                <a:gd name="T8" fmla="*/ 94 w 103"/>
                <a:gd name="T9" fmla="*/ 29 h 179"/>
                <a:gd name="T10" fmla="*/ 82 w 103"/>
                <a:gd name="T11" fmla="*/ 30 h 179"/>
                <a:gd name="T12" fmla="*/ 79 w 103"/>
                <a:gd name="T13" fmla="*/ 28 h 179"/>
                <a:gd name="T14" fmla="*/ 81 w 103"/>
                <a:gd name="T15" fmla="*/ 22 h 179"/>
                <a:gd name="T16" fmla="*/ 64 w 103"/>
                <a:gd name="T17" fmla="*/ 9 h 179"/>
                <a:gd name="T18" fmla="*/ 57 w 103"/>
                <a:gd name="T19" fmla="*/ 2 h 179"/>
                <a:gd name="T20" fmla="*/ 48 w 103"/>
                <a:gd name="T21" fmla="*/ 4 h 179"/>
                <a:gd name="T22" fmla="*/ 39 w 103"/>
                <a:gd name="T23" fmla="*/ 1 h 179"/>
                <a:gd name="T24" fmla="*/ 35 w 103"/>
                <a:gd name="T25" fmla="*/ 9 h 179"/>
                <a:gd name="T26" fmla="*/ 27 w 103"/>
                <a:gd name="T27" fmla="*/ 22 h 179"/>
                <a:gd name="T28" fmla="*/ 25 w 103"/>
                <a:gd name="T29" fmla="*/ 32 h 179"/>
                <a:gd name="T30" fmla="*/ 21 w 103"/>
                <a:gd name="T31" fmla="*/ 39 h 179"/>
                <a:gd name="T32" fmla="*/ 19 w 103"/>
                <a:gd name="T33" fmla="*/ 47 h 179"/>
                <a:gd name="T34" fmla="*/ 17 w 103"/>
                <a:gd name="T35" fmla="*/ 52 h 179"/>
                <a:gd name="T36" fmla="*/ 20 w 103"/>
                <a:gd name="T37" fmla="*/ 61 h 179"/>
                <a:gd name="T38" fmla="*/ 18 w 103"/>
                <a:gd name="T39" fmla="*/ 79 h 179"/>
                <a:gd name="T40" fmla="*/ 15 w 103"/>
                <a:gd name="T41" fmla="*/ 94 h 179"/>
                <a:gd name="T42" fmla="*/ 10 w 103"/>
                <a:gd name="T43" fmla="*/ 117 h 179"/>
                <a:gd name="T44" fmla="*/ 13 w 103"/>
                <a:gd name="T45" fmla="*/ 130 h 179"/>
                <a:gd name="T46" fmla="*/ 12 w 103"/>
                <a:gd name="T47" fmla="*/ 135 h 179"/>
                <a:gd name="T48" fmla="*/ 8 w 103"/>
                <a:gd name="T49" fmla="*/ 147 h 179"/>
                <a:gd name="T50" fmla="*/ 5 w 103"/>
                <a:gd name="T51" fmla="*/ 156 h 179"/>
                <a:gd name="T52" fmla="*/ 8 w 103"/>
                <a:gd name="T53" fmla="*/ 170 h 179"/>
                <a:gd name="T54" fmla="*/ 13 w 103"/>
                <a:gd name="T55" fmla="*/ 176 h 179"/>
                <a:gd name="T56" fmla="*/ 23 w 103"/>
                <a:gd name="T57" fmla="*/ 178 h 179"/>
                <a:gd name="T58" fmla="*/ 27 w 103"/>
                <a:gd name="T59" fmla="*/ 179 h 179"/>
                <a:gd name="T60" fmla="*/ 24 w 103"/>
                <a:gd name="T61" fmla="*/ 169 h 179"/>
                <a:gd name="T62" fmla="*/ 25 w 103"/>
                <a:gd name="T63" fmla="*/ 163 h 179"/>
                <a:gd name="T64" fmla="*/ 28 w 103"/>
                <a:gd name="T65" fmla="*/ 163 h 179"/>
                <a:gd name="T66" fmla="*/ 31 w 103"/>
                <a:gd name="T67" fmla="*/ 157 h 179"/>
                <a:gd name="T68" fmla="*/ 40 w 103"/>
                <a:gd name="T69" fmla="*/ 151 h 179"/>
                <a:gd name="T70" fmla="*/ 41 w 103"/>
                <a:gd name="T71" fmla="*/ 145 h 179"/>
                <a:gd name="T72" fmla="*/ 32 w 103"/>
                <a:gd name="T73" fmla="*/ 140 h 179"/>
                <a:gd name="T74" fmla="*/ 39 w 103"/>
                <a:gd name="T75" fmla="*/ 131 h 179"/>
                <a:gd name="T76" fmla="*/ 43 w 103"/>
                <a:gd name="T77" fmla="*/ 124 h 179"/>
                <a:gd name="T78" fmla="*/ 48 w 103"/>
                <a:gd name="T79" fmla="*/ 116 h 179"/>
                <a:gd name="T80" fmla="*/ 51 w 103"/>
                <a:gd name="T81" fmla="*/ 114 h 179"/>
                <a:gd name="T82" fmla="*/ 45 w 103"/>
                <a:gd name="T83" fmla="*/ 113 h 179"/>
                <a:gd name="T84" fmla="*/ 54 w 103"/>
                <a:gd name="T85" fmla="*/ 108 h 179"/>
                <a:gd name="T86" fmla="*/ 58 w 103"/>
                <a:gd name="T87" fmla="*/ 102 h 179"/>
                <a:gd name="T88" fmla="*/ 59 w 103"/>
                <a:gd name="T89" fmla="*/ 97 h 179"/>
                <a:gd name="T90" fmla="*/ 60 w 103"/>
                <a:gd name="T91" fmla="*/ 96 h 179"/>
                <a:gd name="T92" fmla="*/ 76 w 103"/>
                <a:gd name="T93" fmla="*/ 93 h 179"/>
                <a:gd name="T94" fmla="*/ 84 w 103"/>
                <a:gd name="T95" fmla="*/ 87 h 179"/>
                <a:gd name="T96" fmla="*/ 83 w 103"/>
                <a:gd name="T97" fmla="*/ 78 h 179"/>
                <a:gd name="T98" fmla="*/ 78 w 103"/>
                <a:gd name="T99" fmla="*/ 69 h 179"/>
                <a:gd name="T100" fmla="*/ 78 w 103"/>
                <a:gd name="T101" fmla="*/ 66 h 179"/>
                <a:gd name="T102" fmla="*/ 78 w 103"/>
                <a:gd name="T10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79">
                  <a:moveTo>
                    <a:pt x="78" y="62"/>
                  </a:moveTo>
                  <a:cubicBezTo>
                    <a:pt x="81" y="59"/>
                    <a:pt x="79" y="56"/>
                    <a:pt x="80" y="52"/>
                  </a:cubicBezTo>
                  <a:cubicBezTo>
                    <a:pt x="80" y="51"/>
                    <a:pt x="80" y="49"/>
                    <a:pt x="80" y="48"/>
                  </a:cubicBezTo>
                  <a:cubicBezTo>
                    <a:pt x="81" y="45"/>
                    <a:pt x="83" y="44"/>
                    <a:pt x="85" y="42"/>
                  </a:cubicBezTo>
                  <a:cubicBezTo>
                    <a:pt x="89" y="39"/>
                    <a:pt x="91" y="34"/>
                    <a:pt x="95" y="31"/>
                  </a:cubicBezTo>
                  <a:cubicBezTo>
                    <a:pt x="97" y="30"/>
                    <a:pt x="100" y="30"/>
                    <a:pt x="102" y="29"/>
                  </a:cubicBezTo>
                  <a:cubicBezTo>
                    <a:pt x="103" y="27"/>
                    <a:pt x="102" y="24"/>
                    <a:pt x="101" y="23"/>
                  </a:cubicBezTo>
                  <a:cubicBezTo>
                    <a:pt x="100" y="21"/>
                    <a:pt x="101" y="21"/>
                    <a:pt x="99" y="21"/>
                  </a:cubicBezTo>
                  <a:cubicBezTo>
                    <a:pt x="97" y="20"/>
                    <a:pt x="98" y="24"/>
                    <a:pt x="97" y="25"/>
                  </a:cubicBezTo>
                  <a:cubicBezTo>
                    <a:pt x="96" y="26"/>
                    <a:pt x="95" y="28"/>
                    <a:pt x="94" y="29"/>
                  </a:cubicBezTo>
                  <a:cubicBezTo>
                    <a:pt x="93" y="30"/>
                    <a:pt x="90" y="29"/>
                    <a:pt x="88" y="30"/>
                  </a:cubicBezTo>
                  <a:cubicBezTo>
                    <a:pt x="87" y="32"/>
                    <a:pt x="84" y="30"/>
                    <a:pt x="82" y="30"/>
                  </a:cubicBezTo>
                  <a:cubicBezTo>
                    <a:pt x="81" y="30"/>
                    <a:pt x="79" y="31"/>
                    <a:pt x="78" y="30"/>
                  </a:cubicBezTo>
                  <a:cubicBezTo>
                    <a:pt x="76" y="30"/>
                    <a:pt x="79" y="28"/>
                    <a:pt x="79" y="28"/>
                  </a:cubicBezTo>
                  <a:cubicBezTo>
                    <a:pt x="80" y="27"/>
                    <a:pt x="79" y="26"/>
                    <a:pt x="79" y="26"/>
                  </a:cubicBezTo>
                  <a:cubicBezTo>
                    <a:pt x="79" y="24"/>
                    <a:pt x="80" y="23"/>
                    <a:pt x="81" y="22"/>
                  </a:cubicBezTo>
                  <a:cubicBezTo>
                    <a:pt x="85" y="18"/>
                    <a:pt x="77" y="16"/>
                    <a:pt x="74" y="14"/>
                  </a:cubicBezTo>
                  <a:cubicBezTo>
                    <a:pt x="71" y="12"/>
                    <a:pt x="67" y="12"/>
                    <a:pt x="64" y="9"/>
                  </a:cubicBezTo>
                  <a:cubicBezTo>
                    <a:pt x="63" y="8"/>
                    <a:pt x="61" y="7"/>
                    <a:pt x="60" y="6"/>
                  </a:cubicBezTo>
                  <a:cubicBezTo>
                    <a:pt x="59" y="4"/>
                    <a:pt x="58" y="2"/>
                    <a:pt x="57" y="2"/>
                  </a:cubicBezTo>
                  <a:cubicBezTo>
                    <a:pt x="56" y="1"/>
                    <a:pt x="53" y="1"/>
                    <a:pt x="52" y="2"/>
                  </a:cubicBezTo>
                  <a:cubicBezTo>
                    <a:pt x="51" y="3"/>
                    <a:pt x="50" y="6"/>
                    <a:pt x="48" y="4"/>
                  </a:cubicBezTo>
                  <a:cubicBezTo>
                    <a:pt x="47" y="2"/>
                    <a:pt x="45" y="2"/>
                    <a:pt x="43" y="2"/>
                  </a:cubicBezTo>
                  <a:cubicBezTo>
                    <a:pt x="41" y="2"/>
                    <a:pt x="41" y="0"/>
                    <a:pt x="39" y="1"/>
                  </a:cubicBezTo>
                  <a:cubicBezTo>
                    <a:pt x="38" y="2"/>
                    <a:pt x="35" y="3"/>
                    <a:pt x="35" y="4"/>
                  </a:cubicBezTo>
                  <a:cubicBezTo>
                    <a:pt x="34" y="6"/>
                    <a:pt x="35" y="8"/>
                    <a:pt x="35" y="9"/>
                  </a:cubicBezTo>
                  <a:cubicBezTo>
                    <a:pt x="34" y="13"/>
                    <a:pt x="31" y="13"/>
                    <a:pt x="28" y="14"/>
                  </a:cubicBezTo>
                  <a:cubicBezTo>
                    <a:pt x="26" y="15"/>
                    <a:pt x="27" y="20"/>
                    <a:pt x="27" y="22"/>
                  </a:cubicBezTo>
                  <a:cubicBezTo>
                    <a:pt x="27" y="24"/>
                    <a:pt x="28" y="26"/>
                    <a:pt x="28" y="27"/>
                  </a:cubicBezTo>
                  <a:cubicBezTo>
                    <a:pt x="28" y="28"/>
                    <a:pt x="25" y="31"/>
                    <a:pt x="25" y="32"/>
                  </a:cubicBezTo>
                  <a:cubicBezTo>
                    <a:pt x="24" y="33"/>
                    <a:pt x="21" y="35"/>
                    <a:pt x="21" y="36"/>
                  </a:cubicBezTo>
                  <a:cubicBezTo>
                    <a:pt x="21" y="37"/>
                    <a:pt x="21" y="38"/>
                    <a:pt x="21" y="39"/>
                  </a:cubicBezTo>
                  <a:cubicBezTo>
                    <a:pt x="21" y="40"/>
                    <a:pt x="20" y="41"/>
                    <a:pt x="20" y="42"/>
                  </a:cubicBezTo>
                  <a:cubicBezTo>
                    <a:pt x="20" y="43"/>
                    <a:pt x="21" y="46"/>
                    <a:pt x="19" y="47"/>
                  </a:cubicBezTo>
                  <a:cubicBezTo>
                    <a:pt x="19" y="48"/>
                    <a:pt x="19" y="50"/>
                    <a:pt x="19" y="51"/>
                  </a:cubicBezTo>
                  <a:cubicBezTo>
                    <a:pt x="18" y="51"/>
                    <a:pt x="17" y="51"/>
                    <a:pt x="17" y="52"/>
                  </a:cubicBezTo>
                  <a:cubicBezTo>
                    <a:pt x="17" y="54"/>
                    <a:pt x="19" y="55"/>
                    <a:pt x="19" y="57"/>
                  </a:cubicBezTo>
                  <a:cubicBezTo>
                    <a:pt x="19" y="58"/>
                    <a:pt x="19" y="60"/>
                    <a:pt x="20" y="61"/>
                  </a:cubicBezTo>
                  <a:cubicBezTo>
                    <a:pt x="22" y="65"/>
                    <a:pt x="18" y="69"/>
                    <a:pt x="18" y="73"/>
                  </a:cubicBezTo>
                  <a:cubicBezTo>
                    <a:pt x="17" y="75"/>
                    <a:pt x="19" y="77"/>
                    <a:pt x="18" y="79"/>
                  </a:cubicBezTo>
                  <a:cubicBezTo>
                    <a:pt x="17" y="80"/>
                    <a:pt x="15" y="81"/>
                    <a:pt x="14" y="83"/>
                  </a:cubicBezTo>
                  <a:cubicBezTo>
                    <a:pt x="13" y="85"/>
                    <a:pt x="17" y="93"/>
                    <a:pt x="15" y="94"/>
                  </a:cubicBezTo>
                  <a:cubicBezTo>
                    <a:pt x="11" y="96"/>
                    <a:pt x="12" y="101"/>
                    <a:pt x="11" y="105"/>
                  </a:cubicBezTo>
                  <a:cubicBezTo>
                    <a:pt x="9" y="108"/>
                    <a:pt x="10" y="113"/>
                    <a:pt x="10" y="117"/>
                  </a:cubicBezTo>
                  <a:cubicBezTo>
                    <a:pt x="10" y="120"/>
                    <a:pt x="10" y="123"/>
                    <a:pt x="10" y="126"/>
                  </a:cubicBezTo>
                  <a:cubicBezTo>
                    <a:pt x="10" y="127"/>
                    <a:pt x="15" y="130"/>
                    <a:pt x="13" y="130"/>
                  </a:cubicBezTo>
                  <a:cubicBezTo>
                    <a:pt x="13" y="130"/>
                    <a:pt x="9" y="131"/>
                    <a:pt x="11" y="132"/>
                  </a:cubicBezTo>
                  <a:cubicBezTo>
                    <a:pt x="13" y="132"/>
                    <a:pt x="13" y="133"/>
                    <a:pt x="12" y="135"/>
                  </a:cubicBezTo>
                  <a:cubicBezTo>
                    <a:pt x="11" y="137"/>
                    <a:pt x="11" y="139"/>
                    <a:pt x="11" y="142"/>
                  </a:cubicBezTo>
                  <a:cubicBezTo>
                    <a:pt x="11" y="144"/>
                    <a:pt x="9" y="145"/>
                    <a:pt x="8" y="147"/>
                  </a:cubicBezTo>
                  <a:cubicBezTo>
                    <a:pt x="7" y="148"/>
                    <a:pt x="8" y="150"/>
                    <a:pt x="8" y="152"/>
                  </a:cubicBezTo>
                  <a:cubicBezTo>
                    <a:pt x="8" y="153"/>
                    <a:pt x="6" y="156"/>
                    <a:pt x="5" y="156"/>
                  </a:cubicBezTo>
                  <a:cubicBezTo>
                    <a:pt x="0" y="158"/>
                    <a:pt x="3" y="164"/>
                    <a:pt x="4" y="167"/>
                  </a:cubicBezTo>
                  <a:cubicBezTo>
                    <a:pt x="5" y="169"/>
                    <a:pt x="8" y="166"/>
                    <a:pt x="8" y="170"/>
                  </a:cubicBezTo>
                  <a:cubicBezTo>
                    <a:pt x="8" y="171"/>
                    <a:pt x="7" y="174"/>
                    <a:pt x="9" y="175"/>
                  </a:cubicBezTo>
                  <a:cubicBezTo>
                    <a:pt x="10" y="176"/>
                    <a:pt x="11" y="176"/>
                    <a:pt x="13" y="176"/>
                  </a:cubicBezTo>
                  <a:cubicBezTo>
                    <a:pt x="15" y="177"/>
                    <a:pt x="18" y="177"/>
                    <a:pt x="20" y="177"/>
                  </a:cubicBezTo>
                  <a:cubicBezTo>
                    <a:pt x="21" y="177"/>
                    <a:pt x="22" y="177"/>
                    <a:pt x="23" y="178"/>
                  </a:cubicBezTo>
                  <a:cubicBezTo>
                    <a:pt x="23" y="177"/>
                    <a:pt x="24" y="177"/>
                    <a:pt x="25" y="177"/>
                  </a:cubicBezTo>
                  <a:cubicBezTo>
                    <a:pt x="25" y="178"/>
                    <a:pt x="27" y="179"/>
                    <a:pt x="27" y="179"/>
                  </a:cubicBezTo>
                  <a:cubicBezTo>
                    <a:pt x="28" y="179"/>
                    <a:pt x="26" y="176"/>
                    <a:pt x="26" y="175"/>
                  </a:cubicBezTo>
                  <a:cubicBezTo>
                    <a:pt x="24" y="173"/>
                    <a:pt x="24" y="171"/>
                    <a:pt x="24" y="169"/>
                  </a:cubicBezTo>
                  <a:cubicBezTo>
                    <a:pt x="24" y="167"/>
                    <a:pt x="24" y="166"/>
                    <a:pt x="27" y="164"/>
                  </a:cubicBezTo>
                  <a:cubicBezTo>
                    <a:pt x="29" y="163"/>
                    <a:pt x="25" y="163"/>
                    <a:pt x="25" y="163"/>
                  </a:cubicBezTo>
                  <a:cubicBezTo>
                    <a:pt x="25" y="163"/>
                    <a:pt x="27" y="162"/>
                    <a:pt x="26" y="162"/>
                  </a:cubicBezTo>
                  <a:cubicBezTo>
                    <a:pt x="27" y="162"/>
                    <a:pt x="27" y="163"/>
                    <a:pt x="28" y="163"/>
                  </a:cubicBezTo>
                  <a:cubicBezTo>
                    <a:pt x="29" y="164"/>
                    <a:pt x="30" y="163"/>
                    <a:pt x="31" y="163"/>
                  </a:cubicBezTo>
                  <a:cubicBezTo>
                    <a:pt x="32" y="161"/>
                    <a:pt x="31" y="159"/>
                    <a:pt x="31" y="157"/>
                  </a:cubicBezTo>
                  <a:cubicBezTo>
                    <a:pt x="32" y="155"/>
                    <a:pt x="34" y="154"/>
                    <a:pt x="37" y="153"/>
                  </a:cubicBezTo>
                  <a:cubicBezTo>
                    <a:pt x="38" y="152"/>
                    <a:pt x="39" y="152"/>
                    <a:pt x="40" y="151"/>
                  </a:cubicBezTo>
                  <a:cubicBezTo>
                    <a:pt x="41" y="150"/>
                    <a:pt x="39" y="149"/>
                    <a:pt x="39" y="149"/>
                  </a:cubicBezTo>
                  <a:cubicBezTo>
                    <a:pt x="39" y="148"/>
                    <a:pt x="42" y="147"/>
                    <a:pt x="41" y="145"/>
                  </a:cubicBezTo>
                  <a:cubicBezTo>
                    <a:pt x="40" y="143"/>
                    <a:pt x="36" y="145"/>
                    <a:pt x="35" y="143"/>
                  </a:cubicBezTo>
                  <a:cubicBezTo>
                    <a:pt x="34" y="142"/>
                    <a:pt x="33" y="142"/>
                    <a:pt x="32" y="140"/>
                  </a:cubicBezTo>
                  <a:cubicBezTo>
                    <a:pt x="31" y="138"/>
                    <a:pt x="33" y="135"/>
                    <a:pt x="34" y="134"/>
                  </a:cubicBezTo>
                  <a:cubicBezTo>
                    <a:pt x="36" y="133"/>
                    <a:pt x="37" y="131"/>
                    <a:pt x="39" y="131"/>
                  </a:cubicBezTo>
                  <a:cubicBezTo>
                    <a:pt x="41" y="130"/>
                    <a:pt x="41" y="132"/>
                    <a:pt x="42" y="129"/>
                  </a:cubicBezTo>
                  <a:cubicBezTo>
                    <a:pt x="42" y="127"/>
                    <a:pt x="44" y="126"/>
                    <a:pt x="43" y="124"/>
                  </a:cubicBezTo>
                  <a:cubicBezTo>
                    <a:pt x="42" y="121"/>
                    <a:pt x="47" y="121"/>
                    <a:pt x="48" y="119"/>
                  </a:cubicBezTo>
                  <a:cubicBezTo>
                    <a:pt x="48" y="119"/>
                    <a:pt x="43" y="115"/>
                    <a:pt x="48" y="116"/>
                  </a:cubicBezTo>
                  <a:cubicBezTo>
                    <a:pt x="49" y="117"/>
                    <a:pt x="49" y="118"/>
                    <a:pt x="50" y="118"/>
                  </a:cubicBezTo>
                  <a:cubicBezTo>
                    <a:pt x="52" y="118"/>
                    <a:pt x="52" y="115"/>
                    <a:pt x="51" y="114"/>
                  </a:cubicBezTo>
                  <a:cubicBezTo>
                    <a:pt x="51" y="113"/>
                    <a:pt x="49" y="115"/>
                    <a:pt x="49" y="115"/>
                  </a:cubicBezTo>
                  <a:cubicBezTo>
                    <a:pt x="47" y="115"/>
                    <a:pt x="45" y="114"/>
                    <a:pt x="45" y="113"/>
                  </a:cubicBezTo>
                  <a:cubicBezTo>
                    <a:pt x="45" y="112"/>
                    <a:pt x="43" y="105"/>
                    <a:pt x="45" y="105"/>
                  </a:cubicBezTo>
                  <a:cubicBezTo>
                    <a:pt x="48" y="106"/>
                    <a:pt x="50" y="108"/>
                    <a:pt x="54" y="108"/>
                  </a:cubicBezTo>
                  <a:cubicBezTo>
                    <a:pt x="55" y="108"/>
                    <a:pt x="56" y="107"/>
                    <a:pt x="57" y="107"/>
                  </a:cubicBezTo>
                  <a:cubicBezTo>
                    <a:pt x="59" y="105"/>
                    <a:pt x="57" y="104"/>
                    <a:pt x="58" y="102"/>
                  </a:cubicBezTo>
                  <a:cubicBezTo>
                    <a:pt x="58" y="101"/>
                    <a:pt x="59" y="100"/>
                    <a:pt x="59" y="100"/>
                  </a:cubicBezTo>
                  <a:cubicBezTo>
                    <a:pt x="60" y="98"/>
                    <a:pt x="59" y="98"/>
                    <a:pt x="59" y="97"/>
                  </a:cubicBezTo>
                  <a:cubicBezTo>
                    <a:pt x="58" y="96"/>
                    <a:pt x="58" y="94"/>
                    <a:pt x="59" y="94"/>
                  </a:cubicBezTo>
                  <a:cubicBezTo>
                    <a:pt x="61" y="94"/>
                    <a:pt x="60" y="96"/>
                    <a:pt x="60" y="96"/>
                  </a:cubicBezTo>
                  <a:cubicBezTo>
                    <a:pt x="59" y="95"/>
                    <a:pt x="65" y="95"/>
                    <a:pt x="65" y="95"/>
                  </a:cubicBezTo>
                  <a:cubicBezTo>
                    <a:pt x="69" y="95"/>
                    <a:pt x="72" y="93"/>
                    <a:pt x="76" y="93"/>
                  </a:cubicBezTo>
                  <a:cubicBezTo>
                    <a:pt x="77" y="92"/>
                    <a:pt x="80" y="91"/>
                    <a:pt x="82" y="90"/>
                  </a:cubicBezTo>
                  <a:cubicBezTo>
                    <a:pt x="83" y="89"/>
                    <a:pt x="83" y="88"/>
                    <a:pt x="84" y="87"/>
                  </a:cubicBezTo>
                  <a:cubicBezTo>
                    <a:pt x="85" y="86"/>
                    <a:pt x="86" y="85"/>
                    <a:pt x="87" y="83"/>
                  </a:cubicBezTo>
                  <a:cubicBezTo>
                    <a:pt x="87" y="80"/>
                    <a:pt x="85" y="80"/>
                    <a:pt x="83" y="78"/>
                  </a:cubicBezTo>
                  <a:cubicBezTo>
                    <a:pt x="82" y="76"/>
                    <a:pt x="85" y="75"/>
                    <a:pt x="83" y="73"/>
                  </a:cubicBezTo>
                  <a:cubicBezTo>
                    <a:pt x="82" y="72"/>
                    <a:pt x="78" y="71"/>
                    <a:pt x="78" y="69"/>
                  </a:cubicBezTo>
                  <a:cubicBezTo>
                    <a:pt x="78" y="69"/>
                    <a:pt x="78" y="68"/>
                    <a:pt x="79" y="68"/>
                  </a:cubicBezTo>
                  <a:cubicBezTo>
                    <a:pt x="79" y="67"/>
                    <a:pt x="78" y="67"/>
                    <a:pt x="78" y="66"/>
                  </a:cubicBezTo>
                  <a:cubicBezTo>
                    <a:pt x="78" y="65"/>
                    <a:pt x="77" y="63"/>
                    <a:pt x="78" y="62"/>
                  </a:cubicBezTo>
                  <a:cubicBezTo>
                    <a:pt x="79" y="61"/>
                    <a:pt x="77" y="63"/>
                    <a:pt x="78" y="6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6" name="Freeform 631">
              <a:extLst>
                <a:ext uri="{FF2B5EF4-FFF2-40B4-BE49-F238E27FC236}">
                  <a16:creationId xmlns:a16="http://schemas.microsoft.com/office/drawing/2014/main" id="{9A538FE7-959E-4C1B-9F53-82AF27FCCEB0}"/>
                </a:ext>
              </a:extLst>
            </p:cNvPr>
            <p:cNvSpPr>
              <a:spLocks/>
            </p:cNvSpPr>
            <p:nvPr/>
          </p:nvSpPr>
          <p:spPr bwMode="auto">
            <a:xfrm>
              <a:off x="3809685" y="4156570"/>
              <a:ext cx="101938" cy="113087"/>
            </a:xfrm>
            <a:custGeom>
              <a:avLst/>
              <a:gdLst>
                <a:gd name="T0" fmla="*/ 15 w 22"/>
                <a:gd name="T1" fmla="*/ 23 h 24"/>
                <a:gd name="T2" fmla="*/ 19 w 22"/>
                <a:gd name="T3" fmla="*/ 24 h 24"/>
                <a:gd name="T4" fmla="*/ 19 w 22"/>
                <a:gd name="T5" fmla="*/ 17 h 24"/>
                <a:gd name="T6" fmla="*/ 20 w 22"/>
                <a:gd name="T7" fmla="*/ 10 h 24"/>
                <a:gd name="T8" fmla="*/ 21 w 22"/>
                <a:gd name="T9" fmla="*/ 7 h 24"/>
                <a:gd name="T10" fmla="*/ 22 w 22"/>
                <a:gd name="T11" fmla="*/ 3 h 24"/>
                <a:gd name="T12" fmla="*/ 17 w 22"/>
                <a:gd name="T13" fmla="*/ 4 h 24"/>
                <a:gd name="T14" fmla="*/ 12 w 22"/>
                <a:gd name="T15" fmla="*/ 5 h 24"/>
                <a:gd name="T16" fmla="*/ 9 w 22"/>
                <a:gd name="T17" fmla="*/ 8 h 24"/>
                <a:gd name="T18" fmla="*/ 4 w 22"/>
                <a:gd name="T19" fmla="*/ 9 h 24"/>
                <a:gd name="T20" fmla="*/ 3 w 22"/>
                <a:gd name="T21" fmla="*/ 12 h 24"/>
                <a:gd name="T22" fmla="*/ 0 w 22"/>
                <a:gd name="T23" fmla="*/ 13 h 24"/>
                <a:gd name="T24" fmla="*/ 6 w 22"/>
                <a:gd name="T25" fmla="*/ 19 h 24"/>
                <a:gd name="T26" fmla="*/ 11 w 22"/>
                <a:gd name="T27" fmla="*/ 22 h 24"/>
                <a:gd name="T28" fmla="*/ 15 w 22"/>
                <a:gd name="T29" fmla="*/ 23 h 24"/>
                <a:gd name="T30" fmla="*/ 15 w 22"/>
                <a:gd name="T31"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4">
                  <a:moveTo>
                    <a:pt x="15" y="23"/>
                  </a:moveTo>
                  <a:cubicBezTo>
                    <a:pt x="16" y="24"/>
                    <a:pt x="17" y="24"/>
                    <a:pt x="19" y="24"/>
                  </a:cubicBezTo>
                  <a:cubicBezTo>
                    <a:pt x="17" y="21"/>
                    <a:pt x="19" y="20"/>
                    <a:pt x="19" y="17"/>
                  </a:cubicBezTo>
                  <a:cubicBezTo>
                    <a:pt x="19" y="15"/>
                    <a:pt x="20" y="12"/>
                    <a:pt x="20" y="10"/>
                  </a:cubicBezTo>
                  <a:cubicBezTo>
                    <a:pt x="20" y="9"/>
                    <a:pt x="21" y="8"/>
                    <a:pt x="21" y="7"/>
                  </a:cubicBezTo>
                  <a:cubicBezTo>
                    <a:pt x="22" y="6"/>
                    <a:pt x="21" y="5"/>
                    <a:pt x="22" y="3"/>
                  </a:cubicBezTo>
                  <a:cubicBezTo>
                    <a:pt x="22" y="0"/>
                    <a:pt x="18" y="4"/>
                    <a:pt x="17" y="4"/>
                  </a:cubicBezTo>
                  <a:cubicBezTo>
                    <a:pt x="15" y="4"/>
                    <a:pt x="14" y="3"/>
                    <a:pt x="12" y="5"/>
                  </a:cubicBezTo>
                  <a:cubicBezTo>
                    <a:pt x="12" y="5"/>
                    <a:pt x="10" y="9"/>
                    <a:pt x="9" y="8"/>
                  </a:cubicBezTo>
                  <a:cubicBezTo>
                    <a:pt x="7" y="8"/>
                    <a:pt x="6" y="8"/>
                    <a:pt x="4" y="9"/>
                  </a:cubicBezTo>
                  <a:cubicBezTo>
                    <a:pt x="4" y="10"/>
                    <a:pt x="4" y="12"/>
                    <a:pt x="3" y="12"/>
                  </a:cubicBezTo>
                  <a:cubicBezTo>
                    <a:pt x="3" y="13"/>
                    <a:pt x="1" y="13"/>
                    <a:pt x="0" y="13"/>
                  </a:cubicBezTo>
                  <a:cubicBezTo>
                    <a:pt x="2" y="15"/>
                    <a:pt x="4" y="18"/>
                    <a:pt x="6" y="19"/>
                  </a:cubicBezTo>
                  <a:cubicBezTo>
                    <a:pt x="7" y="21"/>
                    <a:pt x="9" y="22"/>
                    <a:pt x="11" y="22"/>
                  </a:cubicBezTo>
                  <a:cubicBezTo>
                    <a:pt x="12" y="22"/>
                    <a:pt x="14" y="22"/>
                    <a:pt x="15" y="23"/>
                  </a:cubicBezTo>
                  <a:cubicBezTo>
                    <a:pt x="16" y="23"/>
                    <a:pt x="15" y="22"/>
                    <a:pt x="15" y="2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7" name="Freeform 632">
              <a:extLst>
                <a:ext uri="{FF2B5EF4-FFF2-40B4-BE49-F238E27FC236}">
                  <a16:creationId xmlns:a16="http://schemas.microsoft.com/office/drawing/2014/main" id="{1861FAB2-2F8B-4159-8ECD-1EE065D19545}"/>
                </a:ext>
              </a:extLst>
            </p:cNvPr>
            <p:cNvSpPr>
              <a:spLocks/>
            </p:cNvSpPr>
            <p:nvPr/>
          </p:nvSpPr>
          <p:spPr bwMode="auto">
            <a:xfrm>
              <a:off x="3841542" y="4260099"/>
              <a:ext cx="79638" cy="70082"/>
            </a:xfrm>
            <a:custGeom>
              <a:avLst/>
              <a:gdLst>
                <a:gd name="T0" fmla="*/ 16 w 17"/>
                <a:gd name="T1" fmla="*/ 10 h 15"/>
                <a:gd name="T2" fmla="*/ 17 w 17"/>
                <a:gd name="T3" fmla="*/ 8 h 15"/>
                <a:gd name="T4" fmla="*/ 15 w 17"/>
                <a:gd name="T5" fmla="*/ 6 h 15"/>
                <a:gd name="T6" fmla="*/ 12 w 17"/>
                <a:gd name="T7" fmla="*/ 2 h 15"/>
                <a:gd name="T8" fmla="*/ 8 w 17"/>
                <a:gd name="T9" fmla="*/ 1 h 15"/>
                <a:gd name="T10" fmla="*/ 3 w 17"/>
                <a:gd name="T11" fmla="*/ 0 h 15"/>
                <a:gd name="T12" fmla="*/ 3 w 17"/>
                <a:gd name="T13" fmla="*/ 6 h 15"/>
                <a:gd name="T14" fmla="*/ 6 w 17"/>
                <a:gd name="T15" fmla="*/ 7 h 15"/>
                <a:gd name="T16" fmla="*/ 4 w 17"/>
                <a:gd name="T17" fmla="*/ 5 h 15"/>
                <a:gd name="T18" fmla="*/ 7 w 17"/>
                <a:gd name="T19" fmla="*/ 7 h 15"/>
                <a:gd name="T20" fmla="*/ 11 w 17"/>
                <a:gd name="T21" fmla="*/ 10 h 15"/>
                <a:gd name="T22" fmla="*/ 14 w 17"/>
                <a:gd name="T23" fmla="*/ 14 h 15"/>
                <a:gd name="T24" fmla="*/ 16 w 17"/>
                <a:gd name="T25" fmla="*/ 10 h 15"/>
                <a:gd name="T26" fmla="*/ 16 w 17"/>
                <a:gd name="T2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5">
                  <a:moveTo>
                    <a:pt x="16" y="10"/>
                  </a:moveTo>
                  <a:cubicBezTo>
                    <a:pt x="16" y="9"/>
                    <a:pt x="16" y="8"/>
                    <a:pt x="17" y="8"/>
                  </a:cubicBezTo>
                  <a:cubicBezTo>
                    <a:pt x="16" y="7"/>
                    <a:pt x="16" y="6"/>
                    <a:pt x="15" y="6"/>
                  </a:cubicBezTo>
                  <a:cubicBezTo>
                    <a:pt x="14" y="5"/>
                    <a:pt x="13" y="2"/>
                    <a:pt x="12" y="2"/>
                  </a:cubicBezTo>
                  <a:cubicBezTo>
                    <a:pt x="10" y="2"/>
                    <a:pt x="9" y="2"/>
                    <a:pt x="8" y="1"/>
                  </a:cubicBezTo>
                  <a:cubicBezTo>
                    <a:pt x="7" y="0"/>
                    <a:pt x="4" y="0"/>
                    <a:pt x="3" y="0"/>
                  </a:cubicBezTo>
                  <a:cubicBezTo>
                    <a:pt x="4" y="1"/>
                    <a:pt x="0" y="6"/>
                    <a:pt x="3" y="6"/>
                  </a:cubicBezTo>
                  <a:cubicBezTo>
                    <a:pt x="4" y="6"/>
                    <a:pt x="4" y="8"/>
                    <a:pt x="6" y="7"/>
                  </a:cubicBezTo>
                  <a:cubicBezTo>
                    <a:pt x="7" y="6"/>
                    <a:pt x="4" y="5"/>
                    <a:pt x="4" y="5"/>
                  </a:cubicBezTo>
                  <a:cubicBezTo>
                    <a:pt x="5" y="5"/>
                    <a:pt x="7" y="6"/>
                    <a:pt x="7" y="7"/>
                  </a:cubicBezTo>
                  <a:cubicBezTo>
                    <a:pt x="8" y="9"/>
                    <a:pt x="10" y="8"/>
                    <a:pt x="11" y="10"/>
                  </a:cubicBezTo>
                  <a:cubicBezTo>
                    <a:pt x="12" y="11"/>
                    <a:pt x="12" y="13"/>
                    <a:pt x="14" y="14"/>
                  </a:cubicBezTo>
                  <a:cubicBezTo>
                    <a:pt x="17" y="15"/>
                    <a:pt x="17" y="12"/>
                    <a:pt x="16" y="10"/>
                  </a:cubicBezTo>
                  <a:cubicBezTo>
                    <a:pt x="16" y="9"/>
                    <a:pt x="16" y="11"/>
                    <a:pt x="16"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8" name="Freeform 633">
              <a:extLst>
                <a:ext uri="{FF2B5EF4-FFF2-40B4-BE49-F238E27FC236}">
                  <a16:creationId xmlns:a16="http://schemas.microsoft.com/office/drawing/2014/main" id="{24A5B5D3-BAF4-4CF8-ADAC-1C333F489975}"/>
                </a:ext>
              </a:extLst>
            </p:cNvPr>
            <p:cNvSpPr>
              <a:spLocks/>
            </p:cNvSpPr>
            <p:nvPr/>
          </p:nvSpPr>
          <p:spPr bwMode="auto">
            <a:xfrm>
              <a:off x="3752346" y="4180460"/>
              <a:ext cx="52562" cy="41414"/>
            </a:xfrm>
            <a:custGeom>
              <a:avLst/>
              <a:gdLst>
                <a:gd name="T0" fmla="*/ 4 w 11"/>
                <a:gd name="T1" fmla="*/ 1 h 9"/>
                <a:gd name="T2" fmla="*/ 4 w 11"/>
                <a:gd name="T3" fmla="*/ 0 h 9"/>
                <a:gd name="T4" fmla="*/ 0 w 11"/>
                <a:gd name="T5" fmla="*/ 4 h 9"/>
                <a:gd name="T6" fmla="*/ 11 w 11"/>
                <a:gd name="T7" fmla="*/ 5 h 9"/>
                <a:gd name="T8" fmla="*/ 4 w 11"/>
                <a:gd name="T9" fmla="*/ 1 h 9"/>
              </a:gdLst>
              <a:ahLst/>
              <a:cxnLst>
                <a:cxn ang="0">
                  <a:pos x="T0" y="T1"/>
                </a:cxn>
                <a:cxn ang="0">
                  <a:pos x="T2" y="T3"/>
                </a:cxn>
                <a:cxn ang="0">
                  <a:pos x="T4" y="T5"/>
                </a:cxn>
                <a:cxn ang="0">
                  <a:pos x="T6" y="T7"/>
                </a:cxn>
                <a:cxn ang="0">
                  <a:pos x="T8" y="T9"/>
                </a:cxn>
              </a:cxnLst>
              <a:rect l="0" t="0" r="r" b="b"/>
              <a:pathLst>
                <a:path w="11" h="9">
                  <a:moveTo>
                    <a:pt x="4" y="1"/>
                  </a:moveTo>
                  <a:cubicBezTo>
                    <a:pt x="4" y="0"/>
                    <a:pt x="4" y="0"/>
                    <a:pt x="4" y="0"/>
                  </a:cubicBezTo>
                  <a:cubicBezTo>
                    <a:pt x="3" y="1"/>
                    <a:pt x="1" y="3"/>
                    <a:pt x="0" y="4"/>
                  </a:cubicBezTo>
                  <a:cubicBezTo>
                    <a:pt x="2" y="5"/>
                    <a:pt x="11" y="9"/>
                    <a:pt x="11" y="5"/>
                  </a:cubicBezTo>
                  <a:cubicBezTo>
                    <a:pt x="11" y="2"/>
                    <a:pt x="6" y="3"/>
                    <a:pt x="4"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9" name="Freeform 634">
              <a:extLst>
                <a:ext uri="{FF2B5EF4-FFF2-40B4-BE49-F238E27FC236}">
                  <a16:creationId xmlns:a16="http://schemas.microsoft.com/office/drawing/2014/main" id="{3C620F5E-3552-4323-8BF3-BF10BC0A9454}"/>
                </a:ext>
              </a:extLst>
            </p:cNvPr>
            <p:cNvSpPr>
              <a:spLocks/>
            </p:cNvSpPr>
            <p:nvPr/>
          </p:nvSpPr>
          <p:spPr bwMode="auto">
            <a:xfrm>
              <a:off x="3696599" y="4096045"/>
              <a:ext cx="93975" cy="108308"/>
            </a:xfrm>
            <a:custGeom>
              <a:avLst/>
              <a:gdLst>
                <a:gd name="T0" fmla="*/ 16 w 20"/>
                <a:gd name="T1" fmla="*/ 16 h 23"/>
                <a:gd name="T2" fmla="*/ 20 w 20"/>
                <a:gd name="T3" fmla="*/ 12 h 23"/>
                <a:gd name="T4" fmla="*/ 16 w 20"/>
                <a:gd name="T5" fmla="*/ 8 h 23"/>
                <a:gd name="T6" fmla="*/ 16 w 20"/>
                <a:gd name="T7" fmla="*/ 1 h 23"/>
                <a:gd name="T8" fmla="*/ 8 w 20"/>
                <a:gd name="T9" fmla="*/ 1 h 23"/>
                <a:gd name="T10" fmla="*/ 7 w 20"/>
                <a:gd name="T11" fmla="*/ 6 h 23"/>
                <a:gd name="T12" fmla="*/ 8 w 20"/>
                <a:gd name="T13" fmla="*/ 10 h 23"/>
                <a:gd name="T14" fmla="*/ 4 w 20"/>
                <a:gd name="T15" fmla="*/ 10 h 23"/>
                <a:gd name="T16" fmla="*/ 2 w 20"/>
                <a:gd name="T17" fmla="*/ 15 h 23"/>
                <a:gd name="T18" fmla="*/ 12 w 20"/>
                <a:gd name="T19" fmla="*/ 21 h 23"/>
                <a:gd name="T20" fmla="*/ 16 w 20"/>
                <a:gd name="T21"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23">
                  <a:moveTo>
                    <a:pt x="16" y="16"/>
                  </a:moveTo>
                  <a:cubicBezTo>
                    <a:pt x="16" y="14"/>
                    <a:pt x="19" y="13"/>
                    <a:pt x="20" y="12"/>
                  </a:cubicBezTo>
                  <a:cubicBezTo>
                    <a:pt x="17" y="11"/>
                    <a:pt x="16" y="11"/>
                    <a:pt x="16" y="8"/>
                  </a:cubicBezTo>
                  <a:cubicBezTo>
                    <a:pt x="16" y="7"/>
                    <a:pt x="17" y="2"/>
                    <a:pt x="16" y="1"/>
                  </a:cubicBezTo>
                  <a:cubicBezTo>
                    <a:pt x="15" y="0"/>
                    <a:pt x="10" y="1"/>
                    <a:pt x="8" y="1"/>
                  </a:cubicBezTo>
                  <a:cubicBezTo>
                    <a:pt x="6" y="1"/>
                    <a:pt x="6" y="4"/>
                    <a:pt x="7" y="6"/>
                  </a:cubicBezTo>
                  <a:cubicBezTo>
                    <a:pt x="8" y="7"/>
                    <a:pt x="12" y="10"/>
                    <a:pt x="8" y="10"/>
                  </a:cubicBezTo>
                  <a:cubicBezTo>
                    <a:pt x="7" y="10"/>
                    <a:pt x="5" y="10"/>
                    <a:pt x="4" y="10"/>
                  </a:cubicBezTo>
                  <a:cubicBezTo>
                    <a:pt x="2" y="10"/>
                    <a:pt x="2" y="14"/>
                    <a:pt x="2" y="15"/>
                  </a:cubicBezTo>
                  <a:cubicBezTo>
                    <a:pt x="0" y="21"/>
                    <a:pt x="8" y="20"/>
                    <a:pt x="12" y="21"/>
                  </a:cubicBezTo>
                  <a:cubicBezTo>
                    <a:pt x="13" y="23"/>
                    <a:pt x="16" y="17"/>
                    <a:pt x="16" y="1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0" name="Freeform 635">
              <a:extLst>
                <a:ext uri="{FF2B5EF4-FFF2-40B4-BE49-F238E27FC236}">
                  <a16:creationId xmlns:a16="http://schemas.microsoft.com/office/drawing/2014/main" id="{C318F0D6-54C9-40CE-B42D-C72149691F3D}"/>
                </a:ext>
              </a:extLst>
            </p:cNvPr>
            <p:cNvSpPr>
              <a:spLocks/>
            </p:cNvSpPr>
            <p:nvPr/>
          </p:nvSpPr>
          <p:spPr bwMode="auto">
            <a:xfrm>
              <a:off x="3127979" y="3726521"/>
              <a:ext cx="699228" cy="449162"/>
            </a:xfrm>
            <a:custGeom>
              <a:avLst/>
              <a:gdLst>
                <a:gd name="T0" fmla="*/ 132 w 150"/>
                <a:gd name="T1" fmla="*/ 88 h 96"/>
                <a:gd name="T2" fmla="*/ 130 w 150"/>
                <a:gd name="T3" fmla="*/ 80 h 96"/>
                <a:gd name="T4" fmla="*/ 144 w 150"/>
                <a:gd name="T5" fmla="*/ 78 h 96"/>
                <a:gd name="T6" fmla="*/ 146 w 150"/>
                <a:gd name="T7" fmla="*/ 68 h 96"/>
                <a:gd name="T8" fmla="*/ 146 w 150"/>
                <a:gd name="T9" fmla="*/ 61 h 96"/>
                <a:gd name="T10" fmla="*/ 132 w 150"/>
                <a:gd name="T11" fmla="*/ 64 h 96"/>
                <a:gd name="T12" fmla="*/ 126 w 150"/>
                <a:gd name="T13" fmla="*/ 76 h 96"/>
                <a:gd name="T14" fmla="*/ 110 w 150"/>
                <a:gd name="T15" fmla="*/ 76 h 96"/>
                <a:gd name="T16" fmla="*/ 102 w 150"/>
                <a:gd name="T17" fmla="*/ 69 h 96"/>
                <a:gd name="T18" fmla="*/ 96 w 150"/>
                <a:gd name="T19" fmla="*/ 51 h 96"/>
                <a:gd name="T20" fmla="*/ 98 w 150"/>
                <a:gd name="T21" fmla="*/ 38 h 96"/>
                <a:gd name="T22" fmla="*/ 90 w 150"/>
                <a:gd name="T23" fmla="*/ 35 h 96"/>
                <a:gd name="T24" fmla="*/ 82 w 150"/>
                <a:gd name="T25" fmla="*/ 24 h 96"/>
                <a:gd name="T26" fmla="*/ 75 w 150"/>
                <a:gd name="T27" fmla="*/ 17 h 96"/>
                <a:gd name="T28" fmla="*/ 68 w 150"/>
                <a:gd name="T29" fmla="*/ 20 h 96"/>
                <a:gd name="T30" fmla="*/ 59 w 150"/>
                <a:gd name="T31" fmla="*/ 10 h 96"/>
                <a:gd name="T32" fmla="*/ 45 w 150"/>
                <a:gd name="T33" fmla="*/ 6 h 96"/>
                <a:gd name="T34" fmla="*/ 29 w 150"/>
                <a:gd name="T35" fmla="*/ 8 h 96"/>
                <a:gd name="T36" fmla="*/ 13 w 150"/>
                <a:gd name="T37" fmla="*/ 1 h 96"/>
                <a:gd name="T38" fmla="*/ 7 w 150"/>
                <a:gd name="T39" fmla="*/ 16 h 96"/>
                <a:gd name="T40" fmla="*/ 15 w 150"/>
                <a:gd name="T41" fmla="*/ 28 h 96"/>
                <a:gd name="T42" fmla="*/ 15 w 150"/>
                <a:gd name="T43" fmla="*/ 32 h 96"/>
                <a:gd name="T44" fmla="*/ 25 w 150"/>
                <a:gd name="T45" fmla="*/ 38 h 96"/>
                <a:gd name="T46" fmla="*/ 26 w 150"/>
                <a:gd name="T47" fmla="*/ 44 h 96"/>
                <a:gd name="T48" fmla="*/ 36 w 150"/>
                <a:gd name="T49" fmla="*/ 53 h 96"/>
                <a:gd name="T50" fmla="*/ 36 w 150"/>
                <a:gd name="T51" fmla="*/ 47 h 96"/>
                <a:gd name="T52" fmla="*/ 32 w 150"/>
                <a:gd name="T53" fmla="*/ 42 h 96"/>
                <a:gd name="T54" fmla="*/ 26 w 150"/>
                <a:gd name="T55" fmla="*/ 32 h 96"/>
                <a:gd name="T56" fmla="*/ 20 w 150"/>
                <a:gd name="T57" fmla="*/ 23 h 96"/>
                <a:gd name="T58" fmla="*/ 13 w 150"/>
                <a:gd name="T59" fmla="*/ 16 h 96"/>
                <a:gd name="T60" fmla="*/ 11 w 150"/>
                <a:gd name="T61" fmla="*/ 5 h 96"/>
                <a:gd name="T62" fmla="*/ 15 w 150"/>
                <a:gd name="T63" fmla="*/ 7 h 96"/>
                <a:gd name="T64" fmla="*/ 20 w 150"/>
                <a:gd name="T65" fmla="*/ 9 h 96"/>
                <a:gd name="T66" fmla="*/ 23 w 150"/>
                <a:gd name="T67" fmla="*/ 19 h 96"/>
                <a:gd name="T68" fmla="*/ 23 w 150"/>
                <a:gd name="T69" fmla="*/ 20 h 96"/>
                <a:gd name="T70" fmla="*/ 32 w 150"/>
                <a:gd name="T71" fmla="*/ 27 h 96"/>
                <a:gd name="T72" fmla="*/ 36 w 150"/>
                <a:gd name="T73" fmla="*/ 33 h 96"/>
                <a:gd name="T74" fmla="*/ 38 w 150"/>
                <a:gd name="T75" fmla="*/ 38 h 96"/>
                <a:gd name="T76" fmla="*/ 46 w 150"/>
                <a:gd name="T77" fmla="*/ 45 h 96"/>
                <a:gd name="T78" fmla="*/ 54 w 150"/>
                <a:gd name="T79" fmla="*/ 53 h 96"/>
                <a:gd name="T80" fmla="*/ 56 w 150"/>
                <a:gd name="T81" fmla="*/ 59 h 96"/>
                <a:gd name="T82" fmla="*/ 58 w 150"/>
                <a:gd name="T83" fmla="*/ 65 h 96"/>
                <a:gd name="T84" fmla="*/ 60 w 150"/>
                <a:gd name="T85" fmla="*/ 72 h 96"/>
                <a:gd name="T86" fmla="*/ 68 w 150"/>
                <a:gd name="T87" fmla="*/ 77 h 96"/>
                <a:gd name="T88" fmla="*/ 89 w 150"/>
                <a:gd name="T89" fmla="*/ 86 h 96"/>
                <a:gd name="T90" fmla="*/ 113 w 150"/>
                <a:gd name="T91" fmla="*/ 88 h 96"/>
                <a:gd name="T92" fmla="*/ 126 w 150"/>
                <a:gd name="T93" fmla="*/ 8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 h="96">
                  <a:moveTo>
                    <a:pt x="126" y="89"/>
                  </a:moveTo>
                  <a:cubicBezTo>
                    <a:pt x="127" y="89"/>
                    <a:pt x="134" y="90"/>
                    <a:pt x="132" y="88"/>
                  </a:cubicBezTo>
                  <a:cubicBezTo>
                    <a:pt x="131" y="86"/>
                    <a:pt x="129" y="85"/>
                    <a:pt x="128" y="83"/>
                  </a:cubicBezTo>
                  <a:cubicBezTo>
                    <a:pt x="128" y="83"/>
                    <a:pt x="129" y="80"/>
                    <a:pt x="130" y="80"/>
                  </a:cubicBezTo>
                  <a:cubicBezTo>
                    <a:pt x="131" y="79"/>
                    <a:pt x="136" y="80"/>
                    <a:pt x="138" y="80"/>
                  </a:cubicBezTo>
                  <a:cubicBezTo>
                    <a:pt x="141" y="80"/>
                    <a:pt x="140" y="75"/>
                    <a:pt x="144" y="78"/>
                  </a:cubicBezTo>
                  <a:cubicBezTo>
                    <a:pt x="145" y="76"/>
                    <a:pt x="146" y="75"/>
                    <a:pt x="146" y="73"/>
                  </a:cubicBezTo>
                  <a:cubicBezTo>
                    <a:pt x="146" y="71"/>
                    <a:pt x="145" y="69"/>
                    <a:pt x="146" y="68"/>
                  </a:cubicBezTo>
                  <a:cubicBezTo>
                    <a:pt x="147" y="66"/>
                    <a:pt x="150" y="64"/>
                    <a:pt x="150" y="63"/>
                  </a:cubicBezTo>
                  <a:cubicBezTo>
                    <a:pt x="149" y="61"/>
                    <a:pt x="148" y="61"/>
                    <a:pt x="146" y="61"/>
                  </a:cubicBezTo>
                  <a:cubicBezTo>
                    <a:pt x="143" y="61"/>
                    <a:pt x="139" y="61"/>
                    <a:pt x="136" y="62"/>
                  </a:cubicBezTo>
                  <a:cubicBezTo>
                    <a:pt x="134" y="62"/>
                    <a:pt x="133" y="63"/>
                    <a:pt x="132" y="64"/>
                  </a:cubicBezTo>
                  <a:cubicBezTo>
                    <a:pt x="131" y="66"/>
                    <a:pt x="132" y="68"/>
                    <a:pt x="131" y="70"/>
                  </a:cubicBezTo>
                  <a:cubicBezTo>
                    <a:pt x="131" y="71"/>
                    <a:pt x="126" y="76"/>
                    <a:pt x="126" y="76"/>
                  </a:cubicBezTo>
                  <a:cubicBezTo>
                    <a:pt x="122" y="75"/>
                    <a:pt x="118" y="76"/>
                    <a:pt x="114" y="78"/>
                  </a:cubicBezTo>
                  <a:cubicBezTo>
                    <a:pt x="112" y="78"/>
                    <a:pt x="111" y="77"/>
                    <a:pt x="110" y="76"/>
                  </a:cubicBezTo>
                  <a:cubicBezTo>
                    <a:pt x="109" y="75"/>
                    <a:pt x="107" y="75"/>
                    <a:pt x="105" y="74"/>
                  </a:cubicBezTo>
                  <a:cubicBezTo>
                    <a:pt x="103" y="74"/>
                    <a:pt x="103" y="71"/>
                    <a:pt x="102" y="69"/>
                  </a:cubicBezTo>
                  <a:cubicBezTo>
                    <a:pt x="101" y="67"/>
                    <a:pt x="99" y="66"/>
                    <a:pt x="98" y="64"/>
                  </a:cubicBezTo>
                  <a:cubicBezTo>
                    <a:pt x="97" y="60"/>
                    <a:pt x="95" y="55"/>
                    <a:pt x="96" y="51"/>
                  </a:cubicBezTo>
                  <a:cubicBezTo>
                    <a:pt x="96" y="48"/>
                    <a:pt x="95" y="44"/>
                    <a:pt x="97" y="41"/>
                  </a:cubicBezTo>
                  <a:cubicBezTo>
                    <a:pt x="98" y="40"/>
                    <a:pt x="98" y="39"/>
                    <a:pt x="98" y="38"/>
                  </a:cubicBezTo>
                  <a:cubicBezTo>
                    <a:pt x="99" y="36"/>
                    <a:pt x="97" y="37"/>
                    <a:pt x="96" y="36"/>
                  </a:cubicBezTo>
                  <a:cubicBezTo>
                    <a:pt x="94" y="36"/>
                    <a:pt x="92" y="35"/>
                    <a:pt x="90" y="35"/>
                  </a:cubicBezTo>
                  <a:cubicBezTo>
                    <a:pt x="89" y="34"/>
                    <a:pt x="87" y="32"/>
                    <a:pt x="87" y="30"/>
                  </a:cubicBezTo>
                  <a:cubicBezTo>
                    <a:pt x="87" y="27"/>
                    <a:pt x="84" y="26"/>
                    <a:pt x="82" y="24"/>
                  </a:cubicBezTo>
                  <a:cubicBezTo>
                    <a:pt x="81" y="22"/>
                    <a:pt x="81" y="20"/>
                    <a:pt x="80" y="18"/>
                  </a:cubicBezTo>
                  <a:cubicBezTo>
                    <a:pt x="79" y="17"/>
                    <a:pt x="77" y="17"/>
                    <a:pt x="75" y="17"/>
                  </a:cubicBezTo>
                  <a:cubicBezTo>
                    <a:pt x="74" y="16"/>
                    <a:pt x="72" y="16"/>
                    <a:pt x="71" y="17"/>
                  </a:cubicBezTo>
                  <a:cubicBezTo>
                    <a:pt x="71" y="18"/>
                    <a:pt x="70" y="20"/>
                    <a:pt x="68" y="20"/>
                  </a:cubicBezTo>
                  <a:cubicBezTo>
                    <a:pt x="66" y="20"/>
                    <a:pt x="63" y="18"/>
                    <a:pt x="62" y="16"/>
                  </a:cubicBezTo>
                  <a:cubicBezTo>
                    <a:pt x="61" y="13"/>
                    <a:pt x="61" y="12"/>
                    <a:pt x="59" y="10"/>
                  </a:cubicBezTo>
                  <a:cubicBezTo>
                    <a:pt x="57" y="9"/>
                    <a:pt x="54" y="6"/>
                    <a:pt x="52" y="6"/>
                  </a:cubicBezTo>
                  <a:cubicBezTo>
                    <a:pt x="51" y="5"/>
                    <a:pt x="45" y="5"/>
                    <a:pt x="45" y="6"/>
                  </a:cubicBezTo>
                  <a:cubicBezTo>
                    <a:pt x="43" y="9"/>
                    <a:pt x="42" y="8"/>
                    <a:pt x="39" y="8"/>
                  </a:cubicBezTo>
                  <a:cubicBezTo>
                    <a:pt x="35" y="8"/>
                    <a:pt x="32" y="8"/>
                    <a:pt x="29" y="8"/>
                  </a:cubicBezTo>
                  <a:cubicBezTo>
                    <a:pt x="28" y="8"/>
                    <a:pt x="25" y="6"/>
                    <a:pt x="23" y="5"/>
                  </a:cubicBezTo>
                  <a:cubicBezTo>
                    <a:pt x="20" y="4"/>
                    <a:pt x="17" y="3"/>
                    <a:pt x="13" y="1"/>
                  </a:cubicBezTo>
                  <a:cubicBezTo>
                    <a:pt x="9" y="0"/>
                    <a:pt x="4" y="1"/>
                    <a:pt x="0" y="2"/>
                  </a:cubicBezTo>
                  <a:cubicBezTo>
                    <a:pt x="1" y="7"/>
                    <a:pt x="5" y="11"/>
                    <a:pt x="7" y="16"/>
                  </a:cubicBezTo>
                  <a:cubicBezTo>
                    <a:pt x="8" y="18"/>
                    <a:pt x="11" y="20"/>
                    <a:pt x="13" y="21"/>
                  </a:cubicBezTo>
                  <a:cubicBezTo>
                    <a:pt x="14" y="23"/>
                    <a:pt x="16" y="26"/>
                    <a:pt x="15" y="28"/>
                  </a:cubicBezTo>
                  <a:cubicBezTo>
                    <a:pt x="15" y="28"/>
                    <a:pt x="8" y="26"/>
                    <a:pt x="12" y="29"/>
                  </a:cubicBezTo>
                  <a:cubicBezTo>
                    <a:pt x="13" y="30"/>
                    <a:pt x="14" y="31"/>
                    <a:pt x="15" y="32"/>
                  </a:cubicBezTo>
                  <a:cubicBezTo>
                    <a:pt x="17" y="32"/>
                    <a:pt x="18" y="32"/>
                    <a:pt x="19" y="33"/>
                  </a:cubicBezTo>
                  <a:cubicBezTo>
                    <a:pt x="21" y="34"/>
                    <a:pt x="23" y="36"/>
                    <a:pt x="25" y="38"/>
                  </a:cubicBezTo>
                  <a:cubicBezTo>
                    <a:pt x="26" y="39"/>
                    <a:pt x="25" y="41"/>
                    <a:pt x="24" y="42"/>
                  </a:cubicBezTo>
                  <a:cubicBezTo>
                    <a:pt x="23" y="43"/>
                    <a:pt x="25" y="44"/>
                    <a:pt x="26" y="44"/>
                  </a:cubicBezTo>
                  <a:cubicBezTo>
                    <a:pt x="29" y="46"/>
                    <a:pt x="31" y="48"/>
                    <a:pt x="33" y="50"/>
                  </a:cubicBezTo>
                  <a:cubicBezTo>
                    <a:pt x="34" y="51"/>
                    <a:pt x="35" y="53"/>
                    <a:pt x="36" y="53"/>
                  </a:cubicBezTo>
                  <a:cubicBezTo>
                    <a:pt x="37" y="53"/>
                    <a:pt x="38" y="51"/>
                    <a:pt x="37" y="50"/>
                  </a:cubicBezTo>
                  <a:cubicBezTo>
                    <a:pt x="37" y="49"/>
                    <a:pt x="36" y="48"/>
                    <a:pt x="36" y="47"/>
                  </a:cubicBezTo>
                  <a:cubicBezTo>
                    <a:pt x="35" y="46"/>
                    <a:pt x="33" y="47"/>
                    <a:pt x="32" y="46"/>
                  </a:cubicBezTo>
                  <a:cubicBezTo>
                    <a:pt x="30" y="44"/>
                    <a:pt x="32" y="44"/>
                    <a:pt x="32" y="42"/>
                  </a:cubicBezTo>
                  <a:cubicBezTo>
                    <a:pt x="32" y="42"/>
                    <a:pt x="30" y="40"/>
                    <a:pt x="30" y="39"/>
                  </a:cubicBezTo>
                  <a:cubicBezTo>
                    <a:pt x="28" y="37"/>
                    <a:pt x="28" y="34"/>
                    <a:pt x="26" y="32"/>
                  </a:cubicBezTo>
                  <a:cubicBezTo>
                    <a:pt x="24" y="31"/>
                    <a:pt x="22" y="29"/>
                    <a:pt x="21" y="27"/>
                  </a:cubicBezTo>
                  <a:cubicBezTo>
                    <a:pt x="21" y="26"/>
                    <a:pt x="21" y="24"/>
                    <a:pt x="20" y="23"/>
                  </a:cubicBezTo>
                  <a:cubicBezTo>
                    <a:pt x="19" y="22"/>
                    <a:pt x="18" y="21"/>
                    <a:pt x="17" y="20"/>
                  </a:cubicBezTo>
                  <a:cubicBezTo>
                    <a:pt x="16" y="18"/>
                    <a:pt x="15" y="17"/>
                    <a:pt x="13" y="16"/>
                  </a:cubicBezTo>
                  <a:cubicBezTo>
                    <a:pt x="12" y="15"/>
                    <a:pt x="12" y="13"/>
                    <a:pt x="12" y="12"/>
                  </a:cubicBezTo>
                  <a:cubicBezTo>
                    <a:pt x="12" y="11"/>
                    <a:pt x="10" y="6"/>
                    <a:pt x="11" y="5"/>
                  </a:cubicBezTo>
                  <a:cubicBezTo>
                    <a:pt x="12" y="4"/>
                    <a:pt x="13" y="7"/>
                    <a:pt x="14" y="7"/>
                  </a:cubicBezTo>
                  <a:cubicBezTo>
                    <a:pt x="15" y="7"/>
                    <a:pt x="15" y="7"/>
                    <a:pt x="15" y="7"/>
                  </a:cubicBezTo>
                  <a:cubicBezTo>
                    <a:pt x="17" y="6"/>
                    <a:pt x="17" y="7"/>
                    <a:pt x="18" y="8"/>
                  </a:cubicBezTo>
                  <a:cubicBezTo>
                    <a:pt x="19" y="8"/>
                    <a:pt x="20" y="8"/>
                    <a:pt x="20" y="9"/>
                  </a:cubicBezTo>
                  <a:cubicBezTo>
                    <a:pt x="20" y="11"/>
                    <a:pt x="21" y="13"/>
                    <a:pt x="22" y="15"/>
                  </a:cubicBezTo>
                  <a:cubicBezTo>
                    <a:pt x="22" y="16"/>
                    <a:pt x="23" y="18"/>
                    <a:pt x="23" y="19"/>
                  </a:cubicBezTo>
                  <a:cubicBezTo>
                    <a:pt x="23" y="20"/>
                    <a:pt x="22" y="21"/>
                    <a:pt x="22" y="22"/>
                  </a:cubicBezTo>
                  <a:cubicBezTo>
                    <a:pt x="23" y="22"/>
                    <a:pt x="23" y="20"/>
                    <a:pt x="23" y="20"/>
                  </a:cubicBezTo>
                  <a:cubicBezTo>
                    <a:pt x="24" y="19"/>
                    <a:pt x="25" y="22"/>
                    <a:pt x="26" y="22"/>
                  </a:cubicBezTo>
                  <a:cubicBezTo>
                    <a:pt x="27" y="23"/>
                    <a:pt x="32" y="26"/>
                    <a:pt x="32" y="27"/>
                  </a:cubicBezTo>
                  <a:cubicBezTo>
                    <a:pt x="32" y="29"/>
                    <a:pt x="33" y="30"/>
                    <a:pt x="34" y="30"/>
                  </a:cubicBezTo>
                  <a:cubicBezTo>
                    <a:pt x="35" y="31"/>
                    <a:pt x="35" y="32"/>
                    <a:pt x="36" y="33"/>
                  </a:cubicBezTo>
                  <a:cubicBezTo>
                    <a:pt x="37" y="34"/>
                    <a:pt x="38" y="33"/>
                    <a:pt x="38" y="34"/>
                  </a:cubicBezTo>
                  <a:cubicBezTo>
                    <a:pt x="39" y="35"/>
                    <a:pt x="37" y="36"/>
                    <a:pt x="38" y="38"/>
                  </a:cubicBezTo>
                  <a:cubicBezTo>
                    <a:pt x="40" y="39"/>
                    <a:pt x="42" y="40"/>
                    <a:pt x="44" y="42"/>
                  </a:cubicBezTo>
                  <a:cubicBezTo>
                    <a:pt x="45" y="43"/>
                    <a:pt x="45" y="44"/>
                    <a:pt x="46" y="45"/>
                  </a:cubicBezTo>
                  <a:cubicBezTo>
                    <a:pt x="47" y="46"/>
                    <a:pt x="48" y="46"/>
                    <a:pt x="49" y="48"/>
                  </a:cubicBezTo>
                  <a:cubicBezTo>
                    <a:pt x="51" y="49"/>
                    <a:pt x="52" y="51"/>
                    <a:pt x="54" y="53"/>
                  </a:cubicBezTo>
                  <a:cubicBezTo>
                    <a:pt x="55" y="54"/>
                    <a:pt x="56" y="55"/>
                    <a:pt x="57" y="56"/>
                  </a:cubicBezTo>
                  <a:cubicBezTo>
                    <a:pt x="58" y="58"/>
                    <a:pt x="56" y="58"/>
                    <a:pt x="56" y="59"/>
                  </a:cubicBezTo>
                  <a:cubicBezTo>
                    <a:pt x="56" y="60"/>
                    <a:pt x="59" y="59"/>
                    <a:pt x="59" y="61"/>
                  </a:cubicBezTo>
                  <a:cubicBezTo>
                    <a:pt x="58" y="63"/>
                    <a:pt x="57" y="63"/>
                    <a:pt x="58" y="65"/>
                  </a:cubicBezTo>
                  <a:cubicBezTo>
                    <a:pt x="58" y="65"/>
                    <a:pt x="56" y="67"/>
                    <a:pt x="57" y="68"/>
                  </a:cubicBezTo>
                  <a:cubicBezTo>
                    <a:pt x="58" y="69"/>
                    <a:pt x="59" y="71"/>
                    <a:pt x="60" y="72"/>
                  </a:cubicBezTo>
                  <a:cubicBezTo>
                    <a:pt x="61" y="73"/>
                    <a:pt x="62" y="73"/>
                    <a:pt x="63" y="73"/>
                  </a:cubicBezTo>
                  <a:cubicBezTo>
                    <a:pt x="66" y="74"/>
                    <a:pt x="66" y="76"/>
                    <a:pt x="68" y="77"/>
                  </a:cubicBezTo>
                  <a:cubicBezTo>
                    <a:pt x="71" y="79"/>
                    <a:pt x="75" y="79"/>
                    <a:pt x="77" y="81"/>
                  </a:cubicBezTo>
                  <a:cubicBezTo>
                    <a:pt x="81" y="83"/>
                    <a:pt x="85" y="85"/>
                    <a:pt x="89" y="86"/>
                  </a:cubicBezTo>
                  <a:cubicBezTo>
                    <a:pt x="92" y="88"/>
                    <a:pt x="97" y="90"/>
                    <a:pt x="101" y="91"/>
                  </a:cubicBezTo>
                  <a:cubicBezTo>
                    <a:pt x="105" y="91"/>
                    <a:pt x="108" y="87"/>
                    <a:pt x="113" y="88"/>
                  </a:cubicBezTo>
                  <a:cubicBezTo>
                    <a:pt x="117" y="89"/>
                    <a:pt x="120" y="93"/>
                    <a:pt x="123" y="96"/>
                  </a:cubicBezTo>
                  <a:cubicBezTo>
                    <a:pt x="123" y="95"/>
                    <a:pt x="124" y="90"/>
                    <a:pt x="126" y="89"/>
                  </a:cubicBezTo>
                  <a:cubicBezTo>
                    <a:pt x="127" y="89"/>
                    <a:pt x="125" y="89"/>
                    <a:pt x="126" y="8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1" name="Freeform 636">
              <a:extLst>
                <a:ext uri="{FF2B5EF4-FFF2-40B4-BE49-F238E27FC236}">
                  <a16:creationId xmlns:a16="http://schemas.microsoft.com/office/drawing/2014/main" id="{12FA5950-B394-44B8-ADE1-C498BDCD5F4A}"/>
                </a:ext>
              </a:extLst>
            </p:cNvPr>
            <p:cNvSpPr>
              <a:spLocks/>
            </p:cNvSpPr>
            <p:nvPr/>
          </p:nvSpPr>
          <p:spPr bwMode="auto">
            <a:xfrm>
              <a:off x="3766682" y="4143828"/>
              <a:ext cx="140164" cy="74861"/>
            </a:xfrm>
            <a:custGeom>
              <a:avLst/>
              <a:gdLst>
                <a:gd name="T0" fmla="*/ 12 w 30"/>
                <a:gd name="T1" fmla="*/ 15 h 16"/>
                <a:gd name="T2" fmla="*/ 13 w 30"/>
                <a:gd name="T3" fmla="*/ 13 h 16"/>
                <a:gd name="T4" fmla="*/ 16 w 30"/>
                <a:gd name="T5" fmla="*/ 11 h 16"/>
                <a:gd name="T6" fmla="*/ 20 w 30"/>
                <a:gd name="T7" fmla="*/ 10 h 16"/>
                <a:gd name="T8" fmla="*/ 24 w 30"/>
                <a:gd name="T9" fmla="*/ 7 h 16"/>
                <a:gd name="T10" fmla="*/ 30 w 30"/>
                <a:gd name="T11" fmla="*/ 5 h 16"/>
                <a:gd name="T12" fmla="*/ 20 w 30"/>
                <a:gd name="T13" fmla="*/ 1 h 16"/>
                <a:gd name="T14" fmla="*/ 14 w 30"/>
                <a:gd name="T15" fmla="*/ 2 h 16"/>
                <a:gd name="T16" fmla="*/ 8 w 30"/>
                <a:gd name="T17" fmla="*/ 1 h 16"/>
                <a:gd name="T18" fmla="*/ 2 w 30"/>
                <a:gd name="T19" fmla="*/ 4 h 16"/>
                <a:gd name="T20" fmla="*/ 1 w 30"/>
                <a:gd name="T21" fmla="*/ 9 h 16"/>
                <a:gd name="T22" fmla="*/ 8 w 30"/>
                <a:gd name="T23" fmla="*/ 14 h 16"/>
                <a:gd name="T24" fmla="*/ 10 w 30"/>
                <a:gd name="T25" fmla="*/ 14 h 16"/>
                <a:gd name="T26" fmla="*/ 9 w 30"/>
                <a:gd name="T27" fmla="*/ 16 h 16"/>
                <a:gd name="T28" fmla="*/ 12 w 30"/>
                <a:gd name="T2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16">
                  <a:moveTo>
                    <a:pt x="12" y="15"/>
                  </a:moveTo>
                  <a:cubicBezTo>
                    <a:pt x="13" y="15"/>
                    <a:pt x="13" y="14"/>
                    <a:pt x="13" y="13"/>
                  </a:cubicBezTo>
                  <a:cubicBezTo>
                    <a:pt x="13" y="12"/>
                    <a:pt x="15" y="11"/>
                    <a:pt x="16" y="11"/>
                  </a:cubicBezTo>
                  <a:cubicBezTo>
                    <a:pt x="18" y="10"/>
                    <a:pt x="18" y="12"/>
                    <a:pt x="20" y="10"/>
                  </a:cubicBezTo>
                  <a:cubicBezTo>
                    <a:pt x="21" y="9"/>
                    <a:pt x="22" y="6"/>
                    <a:pt x="24" y="7"/>
                  </a:cubicBezTo>
                  <a:cubicBezTo>
                    <a:pt x="27" y="7"/>
                    <a:pt x="27" y="6"/>
                    <a:pt x="30" y="5"/>
                  </a:cubicBezTo>
                  <a:cubicBezTo>
                    <a:pt x="26" y="3"/>
                    <a:pt x="25" y="0"/>
                    <a:pt x="20" y="1"/>
                  </a:cubicBezTo>
                  <a:cubicBezTo>
                    <a:pt x="18" y="1"/>
                    <a:pt x="16" y="2"/>
                    <a:pt x="14" y="2"/>
                  </a:cubicBezTo>
                  <a:cubicBezTo>
                    <a:pt x="12" y="2"/>
                    <a:pt x="10" y="1"/>
                    <a:pt x="8" y="1"/>
                  </a:cubicBezTo>
                  <a:cubicBezTo>
                    <a:pt x="5" y="2"/>
                    <a:pt x="4" y="2"/>
                    <a:pt x="2" y="4"/>
                  </a:cubicBezTo>
                  <a:cubicBezTo>
                    <a:pt x="2" y="5"/>
                    <a:pt x="0" y="7"/>
                    <a:pt x="1" y="9"/>
                  </a:cubicBezTo>
                  <a:cubicBezTo>
                    <a:pt x="4" y="11"/>
                    <a:pt x="8" y="9"/>
                    <a:pt x="8" y="14"/>
                  </a:cubicBezTo>
                  <a:cubicBezTo>
                    <a:pt x="8" y="14"/>
                    <a:pt x="10" y="14"/>
                    <a:pt x="10" y="14"/>
                  </a:cubicBezTo>
                  <a:cubicBezTo>
                    <a:pt x="10" y="14"/>
                    <a:pt x="9" y="16"/>
                    <a:pt x="9" y="16"/>
                  </a:cubicBezTo>
                  <a:cubicBezTo>
                    <a:pt x="10" y="16"/>
                    <a:pt x="12" y="16"/>
                    <a:pt x="12" y="1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2" name="Freeform 637">
              <a:extLst>
                <a:ext uri="{FF2B5EF4-FFF2-40B4-BE49-F238E27FC236}">
                  <a16:creationId xmlns:a16="http://schemas.microsoft.com/office/drawing/2014/main" id="{1162C3D2-DE09-4824-A602-D625DB54426B}"/>
                </a:ext>
              </a:extLst>
            </p:cNvPr>
            <p:cNvSpPr>
              <a:spLocks/>
            </p:cNvSpPr>
            <p:nvPr/>
          </p:nvSpPr>
          <p:spPr bwMode="auto">
            <a:xfrm>
              <a:off x="3766682" y="4081710"/>
              <a:ext cx="33448" cy="70082"/>
            </a:xfrm>
            <a:custGeom>
              <a:avLst/>
              <a:gdLst>
                <a:gd name="T0" fmla="*/ 5 w 7"/>
                <a:gd name="T1" fmla="*/ 1 h 15"/>
                <a:gd name="T2" fmla="*/ 2 w 7"/>
                <a:gd name="T3" fmla="*/ 4 h 15"/>
                <a:gd name="T4" fmla="*/ 1 w 7"/>
                <a:gd name="T5" fmla="*/ 6 h 15"/>
                <a:gd name="T6" fmla="*/ 2 w 7"/>
                <a:gd name="T7" fmla="*/ 14 h 15"/>
                <a:gd name="T8" fmla="*/ 6 w 7"/>
                <a:gd name="T9" fmla="*/ 8 h 15"/>
                <a:gd name="T10" fmla="*/ 7 w 7"/>
                <a:gd name="T11" fmla="*/ 2 h 15"/>
                <a:gd name="T12" fmla="*/ 5 w 7"/>
                <a:gd name="T13" fmla="*/ 1 h 15"/>
                <a:gd name="T14" fmla="*/ 5 w 7"/>
                <a:gd name="T15" fmla="*/ 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5">
                  <a:moveTo>
                    <a:pt x="5" y="1"/>
                  </a:moveTo>
                  <a:cubicBezTo>
                    <a:pt x="4" y="0"/>
                    <a:pt x="2" y="3"/>
                    <a:pt x="2" y="4"/>
                  </a:cubicBezTo>
                  <a:cubicBezTo>
                    <a:pt x="1" y="5"/>
                    <a:pt x="1" y="4"/>
                    <a:pt x="1" y="6"/>
                  </a:cubicBezTo>
                  <a:cubicBezTo>
                    <a:pt x="1" y="7"/>
                    <a:pt x="0" y="15"/>
                    <a:pt x="2" y="14"/>
                  </a:cubicBezTo>
                  <a:cubicBezTo>
                    <a:pt x="2" y="13"/>
                    <a:pt x="5" y="10"/>
                    <a:pt x="6" y="8"/>
                  </a:cubicBezTo>
                  <a:cubicBezTo>
                    <a:pt x="6" y="5"/>
                    <a:pt x="6" y="4"/>
                    <a:pt x="7" y="2"/>
                  </a:cubicBezTo>
                  <a:cubicBezTo>
                    <a:pt x="7" y="1"/>
                    <a:pt x="6" y="1"/>
                    <a:pt x="5" y="1"/>
                  </a:cubicBezTo>
                  <a:cubicBezTo>
                    <a:pt x="4" y="0"/>
                    <a:pt x="6" y="1"/>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3" name="Freeform 640">
              <a:extLst>
                <a:ext uri="{FF2B5EF4-FFF2-40B4-BE49-F238E27FC236}">
                  <a16:creationId xmlns:a16="http://schemas.microsoft.com/office/drawing/2014/main" id="{68CA8135-A218-4FCC-A9F3-654A6EBEB0CA}"/>
                </a:ext>
              </a:extLst>
            </p:cNvPr>
            <p:cNvSpPr>
              <a:spLocks/>
            </p:cNvSpPr>
            <p:nvPr/>
          </p:nvSpPr>
          <p:spPr bwMode="auto">
            <a:xfrm>
              <a:off x="1922250" y="2482565"/>
              <a:ext cx="906289" cy="608439"/>
            </a:xfrm>
            <a:custGeom>
              <a:avLst/>
              <a:gdLst>
                <a:gd name="T0" fmla="*/ 184 w 194"/>
                <a:gd name="T1" fmla="*/ 118 h 130"/>
                <a:gd name="T2" fmla="*/ 161 w 194"/>
                <a:gd name="T3" fmla="*/ 97 h 130"/>
                <a:gd name="T4" fmla="*/ 143 w 194"/>
                <a:gd name="T5" fmla="*/ 92 h 130"/>
                <a:gd name="T6" fmla="*/ 138 w 194"/>
                <a:gd name="T7" fmla="*/ 76 h 130"/>
                <a:gd name="T8" fmla="*/ 135 w 194"/>
                <a:gd name="T9" fmla="*/ 14 h 130"/>
                <a:gd name="T10" fmla="*/ 84 w 194"/>
                <a:gd name="T11" fmla="*/ 8 h 130"/>
                <a:gd name="T12" fmla="*/ 71 w 194"/>
                <a:gd name="T13" fmla="*/ 5 h 130"/>
                <a:gd name="T14" fmla="*/ 62 w 194"/>
                <a:gd name="T15" fmla="*/ 1 h 130"/>
                <a:gd name="T16" fmla="*/ 43 w 194"/>
                <a:gd name="T17" fmla="*/ 8 h 130"/>
                <a:gd name="T18" fmla="*/ 32 w 194"/>
                <a:gd name="T19" fmla="*/ 11 h 130"/>
                <a:gd name="T20" fmla="*/ 12 w 194"/>
                <a:gd name="T21" fmla="*/ 23 h 130"/>
                <a:gd name="T22" fmla="*/ 26 w 194"/>
                <a:gd name="T23" fmla="*/ 38 h 130"/>
                <a:gd name="T24" fmla="*/ 33 w 194"/>
                <a:gd name="T25" fmla="*/ 42 h 130"/>
                <a:gd name="T26" fmla="*/ 38 w 194"/>
                <a:gd name="T27" fmla="*/ 45 h 130"/>
                <a:gd name="T28" fmla="*/ 24 w 194"/>
                <a:gd name="T29" fmla="*/ 42 h 130"/>
                <a:gd name="T30" fmla="*/ 9 w 194"/>
                <a:gd name="T31" fmla="*/ 46 h 130"/>
                <a:gd name="T32" fmla="*/ 12 w 194"/>
                <a:gd name="T33" fmla="*/ 58 h 130"/>
                <a:gd name="T34" fmla="*/ 32 w 194"/>
                <a:gd name="T35" fmla="*/ 58 h 130"/>
                <a:gd name="T36" fmla="*/ 38 w 194"/>
                <a:gd name="T37" fmla="*/ 61 h 130"/>
                <a:gd name="T38" fmla="*/ 21 w 194"/>
                <a:gd name="T39" fmla="*/ 71 h 130"/>
                <a:gd name="T40" fmla="*/ 15 w 194"/>
                <a:gd name="T41" fmla="*/ 78 h 130"/>
                <a:gd name="T42" fmla="*/ 17 w 194"/>
                <a:gd name="T43" fmla="*/ 84 h 130"/>
                <a:gd name="T44" fmla="*/ 26 w 194"/>
                <a:gd name="T45" fmla="*/ 89 h 130"/>
                <a:gd name="T46" fmla="*/ 22 w 194"/>
                <a:gd name="T47" fmla="*/ 94 h 130"/>
                <a:gd name="T48" fmla="*/ 31 w 194"/>
                <a:gd name="T49" fmla="*/ 93 h 130"/>
                <a:gd name="T50" fmla="*/ 38 w 194"/>
                <a:gd name="T51" fmla="*/ 102 h 130"/>
                <a:gd name="T52" fmla="*/ 48 w 194"/>
                <a:gd name="T53" fmla="*/ 105 h 130"/>
                <a:gd name="T54" fmla="*/ 54 w 194"/>
                <a:gd name="T55" fmla="*/ 103 h 130"/>
                <a:gd name="T56" fmla="*/ 55 w 194"/>
                <a:gd name="T57" fmla="*/ 106 h 130"/>
                <a:gd name="T58" fmla="*/ 51 w 194"/>
                <a:gd name="T59" fmla="*/ 114 h 130"/>
                <a:gd name="T60" fmla="*/ 41 w 194"/>
                <a:gd name="T61" fmla="*/ 124 h 130"/>
                <a:gd name="T62" fmla="*/ 36 w 194"/>
                <a:gd name="T63" fmla="*/ 126 h 130"/>
                <a:gd name="T64" fmla="*/ 43 w 194"/>
                <a:gd name="T65" fmla="*/ 125 h 130"/>
                <a:gd name="T66" fmla="*/ 54 w 194"/>
                <a:gd name="T67" fmla="*/ 118 h 130"/>
                <a:gd name="T68" fmla="*/ 72 w 194"/>
                <a:gd name="T69" fmla="*/ 107 h 130"/>
                <a:gd name="T70" fmla="*/ 77 w 194"/>
                <a:gd name="T71" fmla="*/ 91 h 130"/>
                <a:gd name="T72" fmla="*/ 94 w 194"/>
                <a:gd name="T73" fmla="*/ 86 h 130"/>
                <a:gd name="T74" fmla="*/ 87 w 194"/>
                <a:gd name="T75" fmla="*/ 97 h 130"/>
                <a:gd name="T76" fmla="*/ 101 w 194"/>
                <a:gd name="T77" fmla="*/ 88 h 130"/>
                <a:gd name="T78" fmla="*/ 119 w 194"/>
                <a:gd name="T79" fmla="*/ 92 h 130"/>
                <a:gd name="T80" fmla="*/ 136 w 194"/>
                <a:gd name="T81" fmla="*/ 95 h 130"/>
                <a:gd name="T82" fmla="*/ 145 w 194"/>
                <a:gd name="T83" fmla="*/ 98 h 130"/>
                <a:gd name="T84" fmla="*/ 160 w 194"/>
                <a:gd name="T85" fmla="*/ 102 h 130"/>
                <a:gd name="T86" fmla="*/ 169 w 194"/>
                <a:gd name="T87" fmla="*/ 104 h 130"/>
                <a:gd name="T88" fmla="*/ 176 w 194"/>
                <a:gd name="T89" fmla="*/ 111 h 130"/>
                <a:gd name="T90" fmla="*/ 184 w 194"/>
                <a:gd name="T91" fmla="*/ 121 h 130"/>
                <a:gd name="T92" fmla="*/ 186 w 194"/>
                <a:gd name="T93" fmla="*/ 125 h 130"/>
                <a:gd name="T94" fmla="*/ 194 w 194"/>
                <a:gd name="T95" fmla="*/ 12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 h="130">
                  <a:moveTo>
                    <a:pt x="194" y="126"/>
                  </a:moveTo>
                  <a:cubicBezTo>
                    <a:pt x="193" y="125"/>
                    <a:pt x="191" y="125"/>
                    <a:pt x="193" y="123"/>
                  </a:cubicBezTo>
                  <a:cubicBezTo>
                    <a:pt x="193" y="122"/>
                    <a:pt x="192" y="122"/>
                    <a:pt x="191" y="122"/>
                  </a:cubicBezTo>
                  <a:cubicBezTo>
                    <a:pt x="189" y="120"/>
                    <a:pt x="185" y="119"/>
                    <a:pt x="184" y="118"/>
                  </a:cubicBezTo>
                  <a:cubicBezTo>
                    <a:pt x="180" y="113"/>
                    <a:pt x="178" y="107"/>
                    <a:pt x="174" y="103"/>
                  </a:cubicBezTo>
                  <a:cubicBezTo>
                    <a:pt x="172" y="102"/>
                    <a:pt x="170" y="100"/>
                    <a:pt x="169" y="99"/>
                  </a:cubicBezTo>
                  <a:cubicBezTo>
                    <a:pt x="167" y="98"/>
                    <a:pt x="167" y="95"/>
                    <a:pt x="165" y="95"/>
                  </a:cubicBezTo>
                  <a:cubicBezTo>
                    <a:pt x="164" y="95"/>
                    <a:pt x="161" y="97"/>
                    <a:pt x="161" y="97"/>
                  </a:cubicBezTo>
                  <a:cubicBezTo>
                    <a:pt x="162" y="99"/>
                    <a:pt x="159" y="100"/>
                    <a:pt x="158" y="100"/>
                  </a:cubicBezTo>
                  <a:cubicBezTo>
                    <a:pt x="155" y="101"/>
                    <a:pt x="152" y="97"/>
                    <a:pt x="150" y="95"/>
                  </a:cubicBezTo>
                  <a:cubicBezTo>
                    <a:pt x="149" y="94"/>
                    <a:pt x="148" y="94"/>
                    <a:pt x="147" y="92"/>
                  </a:cubicBezTo>
                  <a:cubicBezTo>
                    <a:pt x="146" y="90"/>
                    <a:pt x="144" y="91"/>
                    <a:pt x="143" y="92"/>
                  </a:cubicBezTo>
                  <a:cubicBezTo>
                    <a:pt x="141" y="92"/>
                    <a:pt x="141" y="91"/>
                    <a:pt x="139" y="92"/>
                  </a:cubicBezTo>
                  <a:cubicBezTo>
                    <a:pt x="139" y="92"/>
                    <a:pt x="138" y="92"/>
                    <a:pt x="138" y="91"/>
                  </a:cubicBezTo>
                  <a:cubicBezTo>
                    <a:pt x="138" y="90"/>
                    <a:pt x="138" y="90"/>
                    <a:pt x="138" y="89"/>
                  </a:cubicBezTo>
                  <a:cubicBezTo>
                    <a:pt x="138" y="85"/>
                    <a:pt x="138" y="80"/>
                    <a:pt x="138" y="76"/>
                  </a:cubicBezTo>
                  <a:cubicBezTo>
                    <a:pt x="138" y="64"/>
                    <a:pt x="138" y="51"/>
                    <a:pt x="138" y="38"/>
                  </a:cubicBezTo>
                  <a:cubicBezTo>
                    <a:pt x="138" y="33"/>
                    <a:pt x="138" y="27"/>
                    <a:pt x="138" y="21"/>
                  </a:cubicBezTo>
                  <a:cubicBezTo>
                    <a:pt x="138" y="20"/>
                    <a:pt x="138" y="18"/>
                    <a:pt x="138" y="16"/>
                  </a:cubicBezTo>
                  <a:cubicBezTo>
                    <a:pt x="138" y="15"/>
                    <a:pt x="137" y="15"/>
                    <a:pt x="135" y="14"/>
                  </a:cubicBezTo>
                  <a:cubicBezTo>
                    <a:pt x="130" y="12"/>
                    <a:pt x="127" y="12"/>
                    <a:pt x="122" y="12"/>
                  </a:cubicBezTo>
                  <a:cubicBezTo>
                    <a:pt x="117" y="12"/>
                    <a:pt x="113" y="11"/>
                    <a:pt x="108" y="10"/>
                  </a:cubicBezTo>
                  <a:cubicBezTo>
                    <a:pt x="102" y="10"/>
                    <a:pt x="97" y="8"/>
                    <a:pt x="92" y="8"/>
                  </a:cubicBezTo>
                  <a:cubicBezTo>
                    <a:pt x="89" y="8"/>
                    <a:pt x="87" y="9"/>
                    <a:pt x="84" y="8"/>
                  </a:cubicBezTo>
                  <a:cubicBezTo>
                    <a:pt x="84" y="8"/>
                    <a:pt x="80" y="7"/>
                    <a:pt x="80" y="7"/>
                  </a:cubicBezTo>
                  <a:cubicBezTo>
                    <a:pt x="80" y="7"/>
                    <a:pt x="81" y="5"/>
                    <a:pt x="81" y="4"/>
                  </a:cubicBezTo>
                  <a:cubicBezTo>
                    <a:pt x="81" y="4"/>
                    <a:pt x="78" y="4"/>
                    <a:pt x="78" y="4"/>
                  </a:cubicBezTo>
                  <a:cubicBezTo>
                    <a:pt x="76" y="4"/>
                    <a:pt x="73" y="5"/>
                    <a:pt x="71" y="5"/>
                  </a:cubicBezTo>
                  <a:cubicBezTo>
                    <a:pt x="69" y="5"/>
                    <a:pt x="70" y="1"/>
                    <a:pt x="67" y="3"/>
                  </a:cubicBezTo>
                  <a:cubicBezTo>
                    <a:pt x="66" y="3"/>
                    <a:pt x="65" y="5"/>
                    <a:pt x="64" y="4"/>
                  </a:cubicBezTo>
                  <a:cubicBezTo>
                    <a:pt x="62" y="4"/>
                    <a:pt x="62" y="3"/>
                    <a:pt x="64" y="2"/>
                  </a:cubicBezTo>
                  <a:cubicBezTo>
                    <a:pt x="66" y="2"/>
                    <a:pt x="63" y="1"/>
                    <a:pt x="62" y="1"/>
                  </a:cubicBezTo>
                  <a:cubicBezTo>
                    <a:pt x="58" y="0"/>
                    <a:pt x="58" y="1"/>
                    <a:pt x="56" y="3"/>
                  </a:cubicBezTo>
                  <a:cubicBezTo>
                    <a:pt x="53" y="6"/>
                    <a:pt x="49" y="4"/>
                    <a:pt x="45" y="5"/>
                  </a:cubicBezTo>
                  <a:cubicBezTo>
                    <a:pt x="41" y="6"/>
                    <a:pt x="45" y="8"/>
                    <a:pt x="45" y="8"/>
                  </a:cubicBezTo>
                  <a:cubicBezTo>
                    <a:pt x="44" y="8"/>
                    <a:pt x="43" y="8"/>
                    <a:pt x="43" y="8"/>
                  </a:cubicBezTo>
                  <a:cubicBezTo>
                    <a:pt x="43" y="8"/>
                    <a:pt x="44" y="10"/>
                    <a:pt x="43" y="10"/>
                  </a:cubicBezTo>
                  <a:cubicBezTo>
                    <a:pt x="42" y="10"/>
                    <a:pt x="42" y="8"/>
                    <a:pt x="42" y="7"/>
                  </a:cubicBezTo>
                  <a:cubicBezTo>
                    <a:pt x="41" y="7"/>
                    <a:pt x="38" y="10"/>
                    <a:pt x="38" y="10"/>
                  </a:cubicBezTo>
                  <a:cubicBezTo>
                    <a:pt x="36" y="11"/>
                    <a:pt x="34" y="9"/>
                    <a:pt x="32" y="11"/>
                  </a:cubicBezTo>
                  <a:cubicBezTo>
                    <a:pt x="30" y="12"/>
                    <a:pt x="28" y="13"/>
                    <a:pt x="27" y="15"/>
                  </a:cubicBezTo>
                  <a:cubicBezTo>
                    <a:pt x="27" y="17"/>
                    <a:pt x="27" y="19"/>
                    <a:pt x="25" y="20"/>
                  </a:cubicBezTo>
                  <a:cubicBezTo>
                    <a:pt x="23" y="21"/>
                    <a:pt x="22" y="22"/>
                    <a:pt x="20" y="22"/>
                  </a:cubicBezTo>
                  <a:cubicBezTo>
                    <a:pt x="19" y="22"/>
                    <a:pt x="13" y="22"/>
                    <a:pt x="12" y="23"/>
                  </a:cubicBezTo>
                  <a:cubicBezTo>
                    <a:pt x="12" y="24"/>
                    <a:pt x="10" y="27"/>
                    <a:pt x="10" y="27"/>
                  </a:cubicBezTo>
                  <a:cubicBezTo>
                    <a:pt x="11" y="28"/>
                    <a:pt x="14" y="28"/>
                    <a:pt x="15" y="29"/>
                  </a:cubicBezTo>
                  <a:cubicBezTo>
                    <a:pt x="18" y="30"/>
                    <a:pt x="21" y="32"/>
                    <a:pt x="23" y="34"/>
                  </a:cubicBezTo>
                  <a:cubicBezTo>
                    <a:pt x="24" y="35"/>
                    <a:pt x="24" y="37"/>
                    <a:pt x="26" y="38"/>
                  </a:cubicBezTo>
                  <a:cubicBezTo>
                    <a:pt x="28" y="38"/>
                    <a:pt x="29" y="38"/>
                    <a:pt x="31" y="37"/>
                  </a:cubicBezTo>
                  <a:cubicBezTo>
                    <a:pt x="31" y="37"/>
                    <a:pt x="34" y="38"/>
                    <a:pt x="34" y="38"/>
                  </a:cubicBezTo>
                  <a:cubicBezTo>
                    <a:pt x="36" y="41"/>
                    <a:pt x="31" y="39"/>
                    <a:pt x="31" y="39"/>
                  </a:cubicBezTo>
                  <a:cubicBezTo>
                    <a:pt x="29" y="39"/>
                    <a:pt x="32" y="41"/>
                    <a:pt x="33" y="42"/>
                  </a:cubicBezTo>
                  <a:cubicBezTo>
                    <a:pt x="34" y="44"/>
                    <a:pt x="35" y="43"/>
                    <a:pt x="37" y="42"/>
                  </a:cubicBezTo>
                  <a:cubicBezTo>
                    <a:pt x="38" y="41"/>
                    <a:pt x="41" y="41"/>
                    <a:pt x="42" y="42"/>
                  </a:cubicBezTo>
                  <a:cubicBezTo>
                    <a:pt x="43" y="43"/>
                    <a:pt x="38" y="44"/>
                    <a:pt x="38" y="44"/>
                  </a:cubicBezTo>
                  <a:cubicBezTo>
                    <a:pt x="37" y="44"/>
                    <a:pt x="38" y="44"/>
                    <a:pt x="38" y="45"/>
                  </a:cubicBezTo>
                  <a:cubicBezTo>
                    <a:pt x="38" y="46"/>
                    <a:pt x="36" y="45"/>
                    <a:pt x="36" y="45"/>
                  </a:cubicBezTo>
                  <a:cubicBezTo>
                    <a:pt x="35" y="45"/>
                    <a:pt x="34" y="46"/>
                    <a:pt x="32" y="46"/>
                  </a:cubicBezTo>
                  <a:cubicBezTo>
                    <a:pt x="30" y="46"/>
                    <a:pt x="26" y="47"/>
                    <a:pt x="24" y="46"/>
                  </a:cubicBezTo>
                  <a:cubicBezTo>
                    <a:pt x="22" y="45"/>
                    <a:pt x="25" y="43"/>
                    <a:pt x="24" y="42"/>
                  </a:cubicBezTo>
                  <a:cubicBezTo>
                    <a:pt x="23" y="42"/>
                    <a:pt x="21" y="42"/>
                    <a:pt x="20" y="43"/>
                  </a:cubicBezTo>
                  <a:cubicBezTo>
                    <a:pt x="19" y="43"/>
                    <a:pt x="17" y="43"/>
                    <a:pt x="16" y="43"/>
                  </a:cubicBezTo>
                  <a:cubicBezTo>
                    <a:pt x="14" y="44"/>
                    <a:pt x="15" y="46"/>
                    <a:pt x="15" y="46"/>
                  </a:cubicBezTo>
                  <a:cubicBezTo>
                    <a:pt x="13" y="46"/>
                    <a:pt x="11" y="45"/>
                    <a:pt x="9" y="46"/>
                  </a:cubicBezTo>
                  <a:cubicBezTo>
                    <a:pt x="8" y="47"/>
                    <a:pt x="6" y="48"/>
                    <a:pt x="5" y="49"/>
                  </a:cubicBezTo>
                  <a:cubicBezTo>
                    <a:pt x="0" y="52"/>
                    <a:pt x="12" y="52"/>
                    <a:pt x="12" y="53"/>
                  </a:cubicBezTo>
                  <a:cubicBezTo>
                    <a:pt x="11" y="54"/>
                    <a:pt x="8" y="54"/>
                    <a:pt x="10" y="55"/>
                  </a:cubicBezTo>
                  <a:cubicBezTo>
                    <a:pt x="11" y="56"/>
                    <a:pt x="11" y="58"/>
                    <a:pt x="12" y="58"/>
                  </a:cubicBezTo>
                  <a:cubicBezTo>
                    <a:pt x="16" y="59"/>
                    <a:pt x="19" y="58"/>
                    <a:pt x="23" y="58"/>
                  </a:cubicBezTo>
                  <a:cubicBezTo>
                    <a:pt x="24" y="59"/>
                    <a:pt x="25" y="59"/>
                    <a:pt x="26" y="59"/>
                  </a:cubicBezTo>
                  <a:cubicBezTo>
                    <a:pt x="28" y="59"/>
                    <a:pt x="27" y="59"/>
                    <a:pt x="29" y="60"/>
                  </a:cubicBezTo>
                  <a:cubicBezTo>
                    <a:pt x="29" y="60"/>
                    <a:pt x="31" y="58"/>
                    <a:pt x="32" y="58"/>
                  </a:cubicBezTo>
                  <a:cubicBezTo>
                    <a:pt x="33" y="57"/>
                    <a:pt x="34" y="57"/>
                    <a:pt x="35" y="57"/>
                  </a:cubicBezTo>
                  <a:cubicBezTo>
                    <a:pt x="36" y="56"/>
                    <a:pt x="37" y="55"/>
                    <a:pt x="37" y="55"/>
                  </a:cubicBezTo>
                  <a:cubicBezTo>
                    <a:pt x="38" y="56"/>
                    <a:pt x="39" y="57"/>
                    <a:pt x="38" y="58"/>
                  </a:cubicBezTo>
                  <a:cubicBezTo>
                    <a:pt x="37" y="59"/>
                    <a:pt x="36" y="59"/>
                    <a:pt x="38" y="61"/>
                  </a:cubicBezTo>
                  <a:cubicBezTo>
                    <a:pt x="40" y="65"/>
                    <a:pt x="38" y="68"/>
                    <a:pt x="33" y="67"/>
                  </a:cubicBezTo>
                  <a:cubicBezTo>
                    <a:pt x="33" y="67"/>
                    <a:pt x="32" y="66"/>
                    <a:pt x="31" y="67"/>
                  </a:cubicBezTo>
                  <a:cubicBezTo>
                    <a:pt x="30" y="68"/>
                    <a:pt x="29" y="70"/>
                    <a:pt x="28" y="70"/>
                  </a:cubicBezTo>
                  <a:cubicBezTo>
                    <a:pt x="26" y="71"/>
                    <a:pt x="20" y="68"/>
                    <a:pt x="21" y="71"/>
                  </a:cubicBezTo>
                  <a:cubicBezTo>
                    <a:pt x="21" y="71"/>
                    <a:pt x="18" y="73"/>
                    <a:pt x="19" y="73"/>
                  </a:cubicBezTo>
                  <a:cubicBezTo>
                    <a:pt x="19" y="73"/>
                    <a:pt x="20" y="73"/>
                    <a:pt x="20" y="73"/>
                  </a:cubicBezTo>
                  <a:cubicBezTo>
                    <a:pt x="21" y="74"/>
                    <a:pt x="18" y="75"/>
                    <a:pt x="17" y="76"/>
                  </a:cubicBezTo>
                  <a:cubicBezTo>
                    <a:pt x="16" y="76"/>
                    <a:pt x="15" y="77"/>
                    <a:pt x="15" y="78"/>
                  </a:cubicBezTo>
                  <a:cubicBezTo>
                    <a:pt x="14" y="80"/>
                    <a:pt x="16" y="80"/>
                    <a:pt x="14" y="81"/>
                  </a:cubicBezTo>
                  <a:cubicBezTo>
                    <a:pt x="12" y="82"/>
                    <a:pt x="14" y="84"/>
                    <a:pt x="15" y="85"/>
                  </a:cubicBezTo>
                  <a:cubicBezTo>
                    <a:pt x="15" y="86"/>
                    <a:pt x="18" y="81"/>
                    <a:pt x="19" y="81"/>
                  </a:cubicBezTo>
                  <a:cubicBezTo>
                    <a:pt x="19" y="81"/>
                    <a:pt x="17" y="84"/>
                    <a:pt x="17" y="84"/>
                  </a:cubicBezTo>
                  <a:cubicBezTo>
                    <a:pt x="16" y="85"/>
                    <a:pt x="19" y="87"/>
                    <a:pt x="20" y="87"/>
                  </a:cubicBezTo>
                  <a:cubicBezTo>
                    <a:pt x="21" y="88"/>
                    <a:pt x="21" y="89"/>
                    <a:pt x="22" y="88"/>
                  </a:cubicBezTo>
                  <a:cubicBezTo>
                    <a:pt x="23" y="87"/>
                    <a:pt x="24" y="86"/>
                    <a:pt x="24" y="86"/>
                  </a:cubicBezTo>
                  <a:cubicBezTo>
                    <a:pt x="24" y="87"/>
                    <a:pt x="25" y="89"/>
                    <a:pt x="26" y="89"/>
                  </a:cubicBezTo>
                  <a:cubicBezTo>
                    <a:pt x="24" y="90"/>
                    <a:pt x="23" y="89"/>
                    <a:pt x="22" y="89"/>
                  </a:cubicBezTo>
                  <a:cubicBezTo>
                    <a:pt x="21" y="90"/>
                    <a:pt x="20" y="87"/>
                    <a:pt x="19" y="87"/>
                  </a:cubicBezTo>
                  <a:cubicBezTo>
                    <a:pt x="18" y="87"/>
                    <a:pt x="16" y="90"/>
                    <a:pt x="18" y="91"/>
                  </a:cubicBezTo>
                  <a:cubicBezTo>
                    <a:pt x="20" y="92"/>
                    <a:pt x="20" y="93"/>
                    <a:pt x="22" y="94"/>
                  </a:cubicBezTo>
                  <a:cubicBezTo>
                    <a:pt x="23" y="96"/>
                    <a:pt x="25" y="95"/>
                    <a:pt x="27" y="95"/>
                  </a:cubicBezTo>
                  <a:cubicBezTo>
                    <a:pt x="28" y="94"/>
                    <a:pt x="30" y="95"/>
                    <a:pt x="30" y="93"/>
                  </a:cubicBezTo>
                  <a:cubicBezTo>
                    <a:pt x="30" y="91"/>
                    <a:pt x="31" y="88"/>
                    <a:pt x="33" y="89"/>
                  </a:cubicBezTo>
                  <a:cubicBezTo>
                    <a:pt x="33" y="88"/>
                    <a:pt x="31" y="92"/>
                    <a:pt x="31" y="93"/>
                  </a:cubicBezTo>
                  <a:cubicBezTo>
                    <a:pt x="31" y="94"/>
                    <a:pt x="35" y="97"/>
                    <a:pt x="34" y="98"/>
                  </a:cubicBezTo>
                  <a:cubicBezTo>
                    <a:pt x="32" y="100"/>
                    <a:pt x="35" y="101"/>
                    <a:pt x="35" y="101"/>
                  </a:cubicBezTo>
                  <a:cubicBezTo>
                    <a:pt x="34" y="101"/>
                    <a:pt x="32" y="104"/>
                    <a:pt x="32" y="104"/>
                  </a:cubicBezTo>
                  <a:cubicBezTo>
                    <a:pt x="33" y="105"/>
                    <a:pt x="38" y="102"/>
                    <a:pt x="38" y="102"/>
                  </a:cubicBezTo>
                  <a:cubicBezTo>
                    <a:pt x="38" y="103"/>
                    <a:pt x="37" y="103"/>
                    <a:pt x="37" y="104"/>
                  </a:cubicBezTo>
                  <a:cubicBezTo>
                    <a:pt x="37" y="104"/>
                    <a:pt x="39" y="102"/>
                    <a:pt x="40" y="101"/>
                  </a:cubicBezTo>
                  <a:cubicBezTo>
                    <a:pt x="41" y="101"/>
                    <a:pt x="45" y="102"/>
                    <a:pt x="45" y="103"/>
                  </a:cubicBezTo>
                  <a:cubicBezTo>
                    <a:pt x="46" y="104"/>
                    <a:pt x="48" y="107"/>
                    <a:pt x="48" y="105"/>
                  </a:cubicBezTo>
                  <a:cubicBezTo>
                    <a:pt x="48" y="104"/>
                    <a:pt x="50" y="100"/>
                    <a:pt x="50" y="100"/>
                  </a:cubicBezTo>
                  <a:cubicBezTo>
                    <a:pt x="50" y="99"/>
                    <a:pt x="53" y="102"/>
                    <a:pt x="53" y="101"/>
                  </a:cubicBezTo>
                  <a:cubicBezTo>
                    <a:pt x="53" y="101"/>
                    <a:pt x="50" y="101"/>
                    <a:pt x="50" y="102"/>
                  </a:cubicBezTo>
                  <a:cubicBezTo>
                    <a:pt x="50" y="104"/>
                    <a:pt x="53" y="104"/>
                    <a:pt x="54" y="103"/>
                  </a:cubicBezTo>
                  <a:cubicBezTo>
                    <a:pt x="55" y="102"/>
                    <a:pt x="56" y="103"/>
                    <a:pt x="57" y="102"/>
                  </a:cubicBezTo>
                  <a:cubicBezTo>
                    <a:pt x="57" y="102"/>
                    <a:pt x="59" y="100"/>
                    <a:pt x="59" y="100"/>
                  </a:cubicBezTo>
                  <a:cubicBezTo>
                    <a:pt x="59" y="100"/>
                    <a:pt x="57" y="103"/>
                    <a:pt x="56" y="104"/>
                  </a:cubicBezTo>
                  <a:cubicBezTo>
                    <a:pt x="56" y="105"/>
                    <a:pt x="56" y="105"/>
                    <a:pt x="55" y="106"/>
                  </a:cubicBezTo>
                  <a:cubicBezTo>
                    <a:pt x="55" y="107"/>
                    <a:pt x="56" y="106"/>
                    <a:pt x="56" y="107"/>
                  </a:cubicBezTo>
                  <a:cubicBezTo>
                    <a:pt x="56" y="107"/>
                    <a:pt x="55" y="108"/>
                    <a:pt x="54" y="109"/>
                  </a:cubicBezTo>
                  <a:cubicBezTo>
                    <a:pt x="54" y="111"/>
                    <a:pt x="54" y="111"/>
                    <a:pt x="55" y="112"/>
                  </a:cubicBezTo>
                  <a:cubicBezTo>
                    <a:pt x="55" y="112"/>
                    <a:pt x="52" y="114"/>
                    <a:pt x="51" y="114"/>
                  </a:cubicBezTo>
                  <a:cubicBezTo>
                    <a:pt x="50" y="116"/>
                    <a:pt x="49" y="117"/>
                    <a:pt x="47" y="118"/>
                  </a:cubicBezTo>
                  <a:cubicBezTo>
                    <a:pt x="45" y="118"/>
                    <a:pt x="43" y="120"/>
                    <a:pt x="42" y="121"/>
                  </a:cubicBezTo>
                  <a:cubicBezTo>
                    <a:pt x="41" y="121"/>
                    <a:pt x="41" y="122"/>
                    <a:pt x="40" y="122"/>
                  </a:cubicBezTo>
                  <a:cubicBezTo>
                    <a:pt x="40" y="123"/>
                    <a:pt x="41" y="124"/>
                    <a:pt x="41" y="124"/>
                  </a:cubicBezTo>
                  <a:cubicBezTo>
                    <a:pt x="40" y="125"/>
                    <a:pt x="37" y="124"/>
                    <a:pt x="36" y="124"/>
                  </a:cubicBezTo>
                  <a:cubicBezTo>
                    <a:pt x="33" y="124"/>
                    <a:pt x="32" y="125"/>
                    <a:pt x="30" y="127"/>
                  </a:cubicBezTo>
                  <a:cubicBezTo>
                    <a:pt x="29" y="128"/>
                    <a:pt x="30" y="130"/>
                    <a:pt x="31" y="129"/>
                  </a:cubicBezTo>
                  <a:cubicBezTo>
                    <a:pt x="33" y="128"/>
                    <a:pt x="35" y="125"/>
                    <a:pt x="36" y="126"/>
                  </a:cubicBezTo>
                  <a:cubicBezTo>
                    <a:pt x="36" y="125"/>
                    <a:pt x="35" y="129"/>
                    <a:pt x="38" y="126"/>
                  </a:cubicBezTo>
                  <a:cubicBezTo>
                    <a:pt x="38" y="126"/>
                    <a:pt x="40" y="129"/>
                    <a:pt x="41" y="127"/>
                  </a:cubicBezTo>
                  <a:cubicBezTo>
                    <a:pt x="41" y="126"/>
                    <a:pt x="40" y="126"/>
                    <a:pt x="41" y="126"/>
                  </a:cubicBezTo>
                  <a:cubicBezTo>
                    <a:pt x="42" y="125"/>
                    <a:pt x="42" y="125"/>
                    <a:pt x="43" y="125"/>
                  </a:cubicBezTo>
                  <a:cubicBezTo>
                    <a:pt x="44" y="125"/>
                    <a:pt x="44" y="125"/>
                    <a:pt x="45" y="124"/>
                  </a:cubicBezTo>
                  <a:cubicBezTo>
                    <a:pt x="46" y="123"/>
                    <a:pt x="48" y="123"/>
                    <a:pt x="50" y="122"/>
                  </a:cubicBezTo>
                  <a:cubicBezTo>
                    <a:pt x="53" y="121"/>
                    <a:pt x="49" y="121"/>
                    <a:pt x="51" y="120"/>
                  </a:cubicBezTo>
                  <a:cubicBezTo>
                    <a:pt x="52" y="119"/>
                    <a:pt x="53" y="118"/>
                    <a:pt x="54" y="118"/>
                  </a:cubicBezTo>
                  <a:cubicBezTo>
                    <a:pt x="56" y="117"/>
                    <a:pt x="58" y="116"/>
                    <a:pt x="59" y="116"/>
                  </a:cubicBezTo>
                  <a:cubicBezTo>
                    <a:pt x="62" y="114"/>
                    <a:pt x="60" y="115"/>
                    <a:pt x="60" y="113"/>
                  </a:cubicBezTo>
                  <a:cubicBezTo>
                    <a:pt x="60" y="113"/>
                    <a:pt x="68" y="109"/>
                    <a:pt x="69" y="108"/>
                  </a:cubicBezTo>
                  <a:cubicBezTo>
                    <a:pt x="70" y="108"/>
                    <a:pt x="72" y="108"/>
                    <a:pt x="72" y="107"/>
                  </a:cubicBezTo>
                  <a:cubicBezTo>
                    <a:pt x="72" y="104"/>
                    <a:pt x="73" y="105"/>
                    <a:pt x="75" y="104"/>
                  </a:cubicBezTo>
                  <a:cubicBezTo>
                    <a:pt x="78" y="102"/>
                    <a:pt x="69" y="101"/>
                    <a:pt x="73" y="97"/>
                  </a:cubicBezTo>
                  <a:cubicBezTo>
                    <a:pt x="75" y="96"/>
                    <a:pt x="77" y="96"/>
                    <a:pt x="78" y="95"/>
                  </a:cubicBezTo>
                  <a:cubicBezTo>
                    <a:pt x="79" y="94"/>
                    <a:pt x="79" y="91"/>
                    <a:pt x="77" y="91"/>
                  </a:cubicBezTo>
                  <a:cubicBezTo>
                    <a:pt x="79" y="91"/>
                    <a:pt x="79" y="92"/>
                    <a:pt x="81" y="91"/>
                  </a:cubicBezTo>
                  <a:cubicBezTo>
                    <a:pt x="82" y="90"/>
                    <a:pt x="83" y="88"/>
                    <a:pt x="85" y="87"/>
                  </a:cubicBezTo>
                  <a:cubicBezTo>
                    <a:pt x="86" y="86"/>
                    <a:pt x="88" y="84"/>
                    <a:pt x="89" y="84"/>
                  </a:cubicBezTo>
                  <a:cubicBezTo>
                    <a:pt x="90" y="84"/>
                    <a:pt x="95" y="84"/>
                    <a:pt x="94" y="86"/>
                  </a:cubicBezTo>
                  <a:cubicBezTo>
                    <a:pt x="93" y="87"/>
                    <a:pt x="91" y="85"/>
                    <a:pt x="89" y="86"/>
                  </a:cubicBezTo>
                  <a:cubicBezTo>
                    <a:pt x="87" y="87"/>
                    <a:pt x="87" y="88"/>
                    <a:pt x="86" y="90"/>
                  </a:cubicBezTo>
                  <a:cubicBezTo>
                    <a:pt x="86" y="92"/>
                    <a:pt x="84" y="94"/>
                    <a:pt x="84" y="96"/>
                  </a:cubicBezTo>
                  <a:cubicBezTo>
                    <a:pt x="83" y="97"/>
                    <a:pt x="87" y="96"/>
                    <a:pt x="87" y="97"/>
                  </a:cubicBezTo>
                  <a:cubicBezTo>
                    <a:pt x="86" y="97"/>
                    <a:pt x="81" y="99"/>
                    <a:pt x="85" y="99"/>
                  </a:cubicBezTo>
                  <a:cubicBezTo>
                    <a:pt x="88" y="99"/>
                    <a:pt x="90" y="97"/>
                    <a:pt x="93" y="96"/>
                  </a:cubicBezTo>
                  <a:cubicBezTo>
                    <a:pt x="95" y="94"/>
                    <a:pt x="97" y="94"/>
                    <a:pt x="99" y="93"/>
                  </a:cubicBezTo>
                  <a:cubicBezTo>
                    <a:pt x="103" y="92"/>
                    <a:pt x="101" y="90"/>
                    <a:pt x="101" y="88"/>
                  </a:cubicBezTo>
                  <a:cubicBezTo>
                    <a:pt x="100" y="84"/>
                    <a:pt x="109" y="87"/>
                    <a:pt x="111" y="88"/>
                  </a:cubicBezTo>
                  <a:cubicBezTo>
                    <a:pt x="113" y="88"/>
                    <a:pt x="114" y="90"/>
                    <a:pt x="116" y="91"/>
                  </a:cubicBezTo>
                  <a:cubicBezTo>
                    <a:pt x="116" y="91"/>
                    <a:pt x="118" y="88"/>
                    <a:pt x="119" y="89"/>
                  </a:cubicBezTo>
                  <a:cubicBezTo>
                    <a:pt x="119" y="89"/>
                    <a:pt x="119" y="91"/>
                    <a:pt x="119" y="92"/>
                  </a:cubicBezTo>
                  <a:cubicBezTo>
                    <a:pt x="121" y="93"/>
                    <a:pt x="122" y="93"/>
                    <a:pt x="123" y="93"/>
                  </a:cubicBezTo>
                  <a:cubicBezTo>
                    <a:pt x="126" y="93"/>
                    <a:pt x="129" y="92"/>
                    <a:pt x="131" y="93"/>
                  </a:cubicBezTo>
                  <a:cubicBezTo>
                    <a:pt x="132" y="93"/>
                    <a:pt x="133" y="94"/>
                    <a:pt x="134" y="93"/>
                  </a:cubicBezTo>
                  <a:cubicBezTo>
                    <a:pt x="135" y="93"/>
                    <a:pt x="135" y="94"/>
                    <a:pt x="136" y="95"/>
                  </a:cubicBezTo>
                  <a:cubicBezTo>
                    <a:pt x="137" y="95"/>
                    <a:pt x="139" y="96"/>
                    <a:pt x="140" y="96"/>
                  </a:cubicBezTo>
                  <a:cubicBezTo>
                    <a:pt x="142" y="96"/>
                    <a:pt x="143" y="94"/>
                    <a:pt x="144" y="94"/>
                  </a:cubicBezTo>
                  <a:cubicBezTo>
                    <a:pt x="146" y="93"/>
                    <a:pt x="145" y="96"/>
                    <a:pt x="145" y="96"/>
                  </a:cubicBezTo>
                  <a:cubicBezTo>
                    <a:pt x="144" y="97"/>
                    <a:pt x="144" y="97"/>
                    <a:pt x="145" y="98"/>
                  </a:cubicBezTo>
                  <a:cubicBezTo>
                    <a:pt x="148" y="99"/>
                    <a:pt x="150" y="100"/>
                    <a:pt x="152" y="101"/>
                  </a:cubicBezTo>
                  <a:cubicBezTo>
                    <a:pt x="154" y="103"/>
                    <a:pt x="156" y="105"/>
                    <a:pt x="158" y="106"/>
                  </a:cubicBezTo>
                  <a:cubicBezTo>
                    <a:pt x="159" y="106"/>
                    <a:pt x="160" y="105"/>
                    <a:pt x="161" y="105"/>
                  </a:cubicBezTo>
                  <a:cubicBezTo>
                    <a:pt x="162" y="104"/>
                    <a:pt x="160" y="103"/>
                    <a:pt x="160" y="102"/>
                  </a:cubicBezTo>
                  <a:cubicBezTo>
                    <a:pt x="160" y="101"/>
                    <a:pt x="163" y="103"/>
                    <a:pt x="163" y="103"/>
                  </a:cubicBezTo>
                  <a:cubicBezTo>
                    <a:pt x="163" y="104"/>
                    <a:pt x="166" y="106"/>
                    <a:pt x="167" y="105"/>
                  </a:cubicBezTo>
                  <a:cubicBezTo>
                    <a:pt x="167" y="105"/>
                    <a:pt x="165" y="99"/>
                    <a:pt x="165" y="99"/>
                  </a:cubicBezTo>
                  <a:cubicBezTo>
                    <a:pt x="166" y="99"/>
                    <a:pt x="168" y="104"/>
                    <a:pt x="169" y="104"/>
                  </a:cubicBezTo>
                  <a:cubicBezTo>
                    <a:pt x="169" y="105"/>
                    <a:pt x="170" y="107"/>
                    <a:pt x="171" y="107"/>
                  </a:cubicBezTo>
                  <a:cubicBezTo>
                    <a:pt x="172" y="107"/>
                    <a:pt x="173" y="105"/>
                    <a:pt x="173" y="105"/>
                  </a:cubicBezTo>
                  <a:cubicBezTo>
                    <a:pt x="171" y="106"/>
                    <a:pt x="177" y="110"/>
                    <a:pt x="177" y="111"/>
                  </a:cubicBezTo>
                  <a:cubicBezTo>
                    <a:pt x="176" y="111"/>
                    <a:pt x="176" y="111"/>
                    <a:pt x="176" y="111"/>
                  </a:cubicBezTo>
                  <a:cubicBezTo>
                    <a:pt x="175" y="112"/>
                    <a:pt x="177" y="112"/>
                    <a:pt x="177" y="113"/>
                  </a:cubicBezTo>
                  <a:cubicBezTo>
                    <a:pt x="177" y="113"/>
                    <a:pt x="175" y="114"/>
                    <a:pt x="176" y="114"/>
                  </a:cubicBezTo>
                  <a:cubicBezTo>
                    <a:pt x="177" y="115"/>
                    <a:pt x="178" y="116"/>
                    <a:pt x="179" y="117"/>
                  </a:cubicBezTo>
                  <a:cubicBezTo>
                    <a:pt x="181" y="119"/>
                    <a:pt x="182" y="120"/>
                    <a:pt x="184" y="121"/>
                  </a:cubicBezTo>
                  <a:cubicBezTo>
                    <a:pt x="184" y="121"/>
                    <a:pt x="182" y="125"/>
                    <a:pt x="183" y="125"/>
                  </a:cubicBezTo>
                  <a:cubicBezTo>
                    <a:pt x="184" y="126"/>
                    <a:pt x="184" y="124"/>
                    <a:pt x="184" y="124"/>
                  </a:cubicBezTo>
                  <a:cubicBezTo>
                    <a:pt x="185" y="123"/>
                    <a:pt x="185" y="126"/>
                    <a:pt x="186" y="127"/>
                  </a:cubicBezTo>
                  <a:cubicBezTo>
                    <a:pt x="186" y="127"/>
                    <a:pt x="186" y="126"/>
                    <a:pt x="186" y="125"/>
                  </a:cubicBezTo>
                  <a:cubicBezTo>
                    <a:pt x="186" y="127"/>
                    <a:pt x="192" y="130"/>
                    <a:pt x="193" y="127"/>
                  </a:cubicBezTo>
                  <a:cubicBezTo>
                    <a:pt x="193" y="127"/>
                    <a:pt x="193" y="128"/>
                    <a:pt x="193" y="128"/>
                  </a:cubicBezTo>
                  <a:cubicBezTo>
                    <a:pt x="193" y="128"/>
                    <a:pt x="194" y="127"/>
                    <a:pt x="194" y="126"/>
                  </a:cubicBezTo>
                  <a:cubicBezTo>
                    <a:pt x="193" y="126"/>
                    <a:pt x="194" y="127"/>
                    <a:pt x="194" y="12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4" name="Freeform 641">
              <a:extLst>
                <a:ext uri="{FF2B5EF4-FFF2-40B4-BE49-F238E27FC236}">
                  <a16:creationId xmlns:a16="http://schemas.microsoft.com/office/drawing/2014/main" id="{027ABCB6-5394-4823-B380-716AA8F3B1EE}"/>
                </a:ext>
              </a:extLst>
            </p:cNvPr>
            <p:cNvSpPr>
              <a:spLocks/>
            </p:cNvSpPr>
            <p:nvPr/>
          </p:nvSpPr>
          <p:spPr bwMode="auto">
            <a:xfrm>
              <a:off x="2944810" y="3258244"/>
              <a:ext cx="1349079" cy="668965"/>
            </a:xfrm>
            <a:custGeom>
              <a:avLst/>
              <a:gdLst>
                <a:gd name="T0" fmla="*/ 84 w 289"/>
                <a:gd name="T1" fmla="*/ 106 h 143"/>
                <a:gd name="T2" fmla="*/ 105 w 289"/>
                <a:gd name="T3" fmla="*/ 119 h 143"/>
                <a:gd name="T4" fmla="*/ 125 w 289"/>
                <a:gd name="T5" fmla="*/ 127 h 143"/>
                <a:gd name="T6" fmla="*/ 137 w 289"/>
                <a:gd name="T7" fmla="*/ 127 h 143"/>
                <a:gd name="T8" fmla="*/ 149 w 289"/>
                <a:gd name="T9" fmla="*/ 119 h 143"/>
                <a:gd name="T10" fmla="*/ 162 w 289"/>
                <a:gd name="T11" fmla="*/ 118 h 143"/>
                <a:gd name="T12" fmla="*/ 177 w 289"/>
                <a:gd name="T13" fmla="*/ 119 h 143"/>
                <a:gd name="T14" fmla="*/ 171 w 289"/>
                <a:gd name="T15" fmla="*/ 113 h 143"/>
                <a:gd name="T16" fmla="*/ 186 w 289"/>
                <a:gd name="T17" fmla="*/ 113 h 143"/>
                <a:gd name="T18" fmla="*/ 209 w 289"/>
                <a:gd name="T19" fmla="*/ 122 h 143"/>
                <a:gd name="T20" fmla="*/ 213 w 289"/>
                <a:gd name="T21" fmla="*/ 133 h 143"/>
                <a:gd name="T22" fmla="*/ 220 w 289"/>
                <a:gd name="T23" fmla="*/ 143 h 143"/>
                <a:gd name="T24" fmla="*/ 215 w 289"/>
                <a:gd name="T25" fmla="*/ 108 h 143"/>
                <a:gd name="T26" fmla="*/ 234 w 289"/>
                <a:gd name="T27" fmla="*/ 92 h 143"/>
                <a:gd name="T28" fmla="*/ 239 w 289"/>
                <a:gd name="T29" fmla="*/ 86 h 143"/>
                <a:gd name="T30" fmla="*/ 244 w 289"/>
                <a:gd name="T31" fmla="*/ 82 h 143"/>
                <a:gd name="T32" fmla="*/ 242 w 289"/>
                <a:gd name="T33" fmla="*/ 78 h 143"/>
                <a:gd name="T34" fmla="*/ 238 w 289"/>
                <a:gd name="T35" fmla="*/ 71 h 143"/>
                <a:gd name="T36" fmla="*/ 239 w 289"/>
                <a:gd name="T37" fmla="*/ 69 h 143"/>
                <a:gd name="T38" fmla="*/ 242 w 289"/>
                <a:gd name="T39" fmla="*/ 75 h 143"/>
                <a:gd name="T40" fmla="*/ 246 w 289"/>
                <a:gd name="T41" fmla="*/ 62 h 143"/>
                <a:gd name="T42" fmla="*/ 253 w 289"/>
                <a:gd name="T43" fmla="*/ 52 h 143"/>
                <a:gd name="T44" fmla="*/ 265 w 289"/>
                <a:gd name="T45" fmla="*/ 48 h 143"/>
                <a:gd name="T46" fmla="*/ 271 w 289"/>
                <a:gd name="T47" fmla="*/ 48 h 143"/>
                <a:gd name="T48" fmla="*/ 274 w 289"/>
                <a:gd name="T49" fmla="*/ 35 h 143"/>
                <a:gd name="T50" fmla="*/ 288 w 289"/>
                <a:gd name="T51" fmla="*/ 28 h 143"/>
                <a:gd name="T52" fmla="*/ 276 w 289"/>
                <a:gd name="T53" fmla="*/ 13 h 143"/>
                <a:gd name="T54" fmla="*/ 264 w 289"/>
                <a:gd name="T55" fmla="*/ 28 h 143"/>
                <a:gd name="T56" fmla="*/ 237 w 289"/>
                <a:gd name="T57" fmla="*/ 39 h 143"/>
                <a:gd name="T58" fmla="*/ 224 w 289"/>
                <a:gd name="T59" fmla="*/ 45 h 143"/>
                <a:gd name="T60" fmla="*/ 208 w 289"/>
                <a:gd name="T61" fmla="*/ 44 h 143"/>
                <a:gd name="T62" fmla="*/ 203 w 289"/>
                <a:gd name="T63" fmla="*/ 36 h 143"/>
                <a:gd name="T64" fmla="*/ 196 w 289"/>
                <a:gd name="T65" fmla="*/ 28 h 143"/>
                <a:gd name="T66" fmla="*/ 185 w 289"/>
                <a:gd name="T67" fmla="*/ 48 h 143"/>
                <a:gd name="T68" fmla="*/ 187 w 289"/>
                <a:gd name="T69" fmla="*/ 25 h 143"/>
                <a:gd name="T70" fmla="*/ 196 w 289"/>
                <a:gd name="T71" fmla="*/ 17 h 143"/>
                <a:gd name="T72" fmla="*/ 184 w 289"/>
                <a:gd name="T73" fmla="*/ 13 h 143"/>
                <a:gd name="T74" fmla="*/ 165 w 289"/>
                <a:gd name="T75" fmla="*/ 15 h 143"/>
                <a:gd name="T76" fmla="*/ 158 w 289"/>
                <a:gd name="T77" fmla="*/ 5 h 143"/>
                <a:gd name="T78" fmla="*/ 147 w 289"/>
                <a:gd name="T79" fmla="*/ 4 h 143"/>
                <a:gd name="T80" fmla="*/ 30 w 289"/>
                <a:gd name="T81" fmla="*/ 4 h 143"/>
                <a:gd name="T82" fmla="*/ 7 w 289"/>
                <a:gd name="T83" fmla="*/ 9 h 143"/>
                <a:gd name="T84" fmla="*/ 8 w 289"/>
                <a:gd name="T85" fmla="*/ 21 h 143"/>
                <a:gd name="T86" fmla="*/ 2 w 289"/>
                <a:gd name="T87" fmla="*/ 40 h 143"/>
                <a:gd name="T88" fmla="*/ 5 w 289"/>
                <a:gd name="T89" fmla="*/ 63 h 143"/>
                <a:gd name="T90" fmla="*/ 12 w 289"/>
                <a:gd name="T91" fmla="*/ 73 h 143"/>
                <a:gd name="T92" fmla="*/ 21 w 289"/>
                <a:gd name="T93" fmla="*/ 88 h 143"/>
                <a:gd name="T94" fmla="*/ 39 w 289"/>
                <a:gd name="T95" fmla="*/ 10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143">
                  <a:moveTo>
                    <a:pt x="68" y="108"/>
                  </a:moveTo>
                  <a:cubicBezTo>
                    <a:pt x="71" y="108"/>
                    <a:pt x="74" y="108"/>
                    <a:pt x="78" y="108"/>
                  </a:cubicBezTo>
                  <a:cubicBezTo>
                    <a:pt x="79" y="108"/>
                    <a:pt x="81" y="108"/>
                    <a:pt x="82" y="108"/>
                  </a:cubicBezTo>
                  <a:cubicBezTo>
                    <a:pt x="83" y="108"/>
                    <a:pt x="83" y="106"/>
                    <a:pt x="84" y="106"/>
                  </a:cubicBezTo>
                  <a:cubicBezTo>
                    <a:pt x="85" y="105"/>
                    <a:pt x="91" y="105"/>
                    <a:pt x="91" y="106"/>
                  </a:cubicBezTo>
                  <a:cubicBezTo>
                    <a:pt x="94" y="108"/>
                    <a:pt x="97" y="110"/>
                    <a:pt x="100" y="112"/>
                  </a:cubicBezTo>
                  <a:cubicBezTo>
                    <a:pt x="100" y="112"/>
                    <a:pt x="101" y="115"/>
                    <a:pt x="101" y="116"/>
                  </a:cubicBezTo>
                  <a:cubicBezTo>
                    <a:pt x="102" y="118"/>
                    <a:pt x="102" y="118"/>
                    <a:pt x="105" y="119"/>
                  </a:cubicBezTo>
                  <a:cubicBezTo>
                    <a:pt x="107" y="120"/>
                    <a:pt x="108" y="121"/>
                    <a:pt x="109" y="119"/>
                  </a:cubicBezTo>
                  <a:cubicBezTo>
                    <a:pt x="110" y="116"/>
                    <a:pt x="111" y="116"/>
                    <a:pt x="114" y="117"/>
                  </a:cubicBezTo>
                  <a:cubicBezTo>
                    <a:pt x="116" y="117"/>
                    <a:pt x="119" y="118"/>
                    <a:pt x="119" y="120"/>
                  </a:cubicBezTo>
                  <a:cubicBezTo>
                    <a:pt x="121" y="123"/>
                    <a:pt x="123" y="124"/>
                    <a:pt x="125" y="127"/>
                  </a:cubicBezTo>
                  <a:cubicBezTo>
                    <a:pt x="127" y="129"/>
                    <a:pt x="126" y="133"/>
                    <a:pt x="129" y="134"/>
                  </a:cubicBezTo>
                  <a:cubicBezTo>
                    <a:pt x="131" y="136"/>
                    <a:pt x="135" y="136"/>
                    <a:pt x="137" y="137"/>
                  </a:cubicBezTo>
                  <a:cubicBezTo>
                    <a:pt x="137" y="136"/>
                    <a:pt x="135" y="129"/>
                    <a:pt x="135" y="129"/>
                  </a:cubicBezTo>
                  <a:cubicBezTo>
                    <a:pt x="137" y="130"/>
                    <a:pt x="136" y="127"/>
                    <a:pt x="137" y="127"/>
                  </a:cubicBezTo>
                  <a:cubicBezTo>
                    <a:pt x="137" y="126"/>
                    <a:pt x="139" y="126"/>
                    <a:pt x="140" y="125"/>
                  </a:cubicBezTo>
                  <a:cubicBezTo>
                    <a:pt x="141" y="125"/>
                    <a:pt x="142" y="122"/>
                    <a:pt x="142" y="122"/>
                  </a:cubicBezTo>
                  <a:cubicBezTo>
                    <a:pt x="143" y="123"/>
                    <a:pt x="144" y="123"/>
                    <a:pt x="145" y="122"/>
                  </a:cubicBezTo>
                  <a:cubicBezTo>
                    <a:pt x="147" y="121"/>
                    <a:pt x="148" y="121"/>
                    <a:pt x="149" y="119"/>
                  </a:cubicBezTo>
                  <a:cubicBezTo>
                    <a:pt x="151" y="118"/>
                    <a:pt x="148" y="118"/>
                    <a:pt x="148" y="117"/>
                  </a:cubicBezTo>
                  <a:cubicBezTo>
                    <a:pt x="148" y="117"/>
                    <a:pt x="151" y="118"/>
                    <a:pt x="152" y="117"/>
                  </a:cubicBezTo>
                  <a:cubicBezTo>
                    <a:pt x="154" y="116"/>
                    <a:pt x="155" y="116"/>
                    <a:pt x="157" y="116"/>
                  </a:cubicBezTo>
                  <a:cubicBezTo>
                    <a:pt x="159" y="116"/>
                    <a:pt x="160" y="119"/>
                    <a:pt x="162" y="118"/>
                  </a:cubicBezTo>
                  <a:cubicBezTo>
                    <a:pt x="165" y="116"/>
                    <a:pt x="166" y="118"/>
                    <a:pt x="168" y="119"/>
                  </a:cubicBezTo>
                  <a:cubicBezTo>
                    <a:pt x="170" y="120"/>
                    <a:pt x="171" y="118"/>
                    <a:pt x="172" y="118"/>
                  </a:cubicBezTo>
                  <a:cubicBezTo>
                    <a:pt x="173" y="117"/>
                    <a:pt x="176" y="119"/>
                    <a:pt x="176" y="120"/>
                  </a:cubicBezTo>
                  <a:cubicBezTo>
                    <a:pt x="177" y="121"/>
                    <a:pt x="178" y="120"/>
                    <a:pt x="177" y="119"/>
                  </a:cubicBezTo>
                  <a:cubicBezTo>
                    <a:pt x="177" y="119"/>
                    <a:pt x="176" y="118"/>
                    <a:pt x="175" y="118"/>
                  </a:cubicBezTo>
                  <a:cubicBezTo>
                    <a:pt x="174" y="117"/>
                    <a:pt x="176" y="117"/>
                    <a:pt x="176" y="117"/>
                  </a:cubicBezTo>
                  <a:cubicBezTo>
                    <a:pt x="175" y="115"/>
                    <a:pt x="175" y="114"/>
                    <a:pt x="173" y="115"/>
                  </a:cubicBezTo>
                  <a:cubicBezTo>
                    <a:pt x="173" y="115"/>
                    <a:pt x="169" y="115"/>
                    <a:pt x="171" y="113"/>
                  </a:cubicBezTo>
                  <a:cubicBezTo>
                    <a:pt x="173" y="113"/>
                    <a:pt x="174" y="114"/>
                    <a:pt x="175" y="114"/>
                  </a:cubicBezTo>
                  <a:cubicBezTo>
                    <a:pt x="178" y="113"/>
                    <a:pt x="180" y="113"/>
                    <a:pt x="183" y="113"/>
                  </a:cubicBezTo>
                  <a:cubicBezTo>
                    <a:pt x="184" y="113"/>
                    <a:pt x="183" y="113"/>
                    <a:pt x="184" y="114"/>
                  </a:cubicBezTo>
                  <a:cubicBezTo>
                    <a:pt x="184" y="114"/>
                    <a:pt x="185" y="114"/>
                    <a:pt x="186" y="113"/>
                  </a:cubicBezTo>
                  <a:cubicBezTo>
                    <a:pt x="188" y="113"/>
                    <a:pt x="190" y="113"/>
                    <a:pt x="192" y="113"/>
                  </a:cubicBezTo>
                  <a:cubicBezTo>
                    <a:pt x="194" y="113"/>
                    <a:pt x="194" y="115"/>
                    <a:pt x="196" y="116"/>
                  </a:cubicBezTo>
                  <a:cubicBezTo>
                    <a:pt x="198" y="118"/>
                    <a:pt x="200" y="116"/>
                    <a:pt x="202" y="115"/>
                  </a:cubicBezTo>
                  <a:cubicBezTo>
                    <a:pt x="203" y="115"/>
                    <a:pt x="209" y="121"/>
                    <a:pt x="209" y="122"/>
                  </a:cubicBezTo>
                  <a:cubicBezTo>
                    <a:pt x="210" y="123"/>
                    <a:pt x="208" y="125"/>
                    <a:pt x="209" y="126"/>
                  </a:cubicBezTo>
                  <a:cubicBezTo>
                    <a:pt x="210" y="128"/>
                    <a:pt x="209" y="128"/>
                    <a:pt x="210" y="130"/>
                  </a:cubicBezTo>
                  <a:cubicBezTo>
                    <a:pt x="210" y="131"/>
                    <a:pt x="211" y="132"/>
                    <a:pt x="211" y="132"/>
                  </a:cubicBezTo>
                  <a:cubicBezTo>
                    <a:pt x="212" y="132"/>
                    <a:pt x="212" y="133"/>
                    <a:pt x="213" y="133"/>
                  </a:cubicBezTo>
                  <a:cubicBezTo>
                    <a:pt x="214" y="134"/>
                    <a:pt x="213" y="136"/>
                    <a:pt x="214" y="137"/>
                  </a:cubicBezTo>
                  <a:cubicBezTo>
                    <a:pt x="215" y="138"/>
                    <a:pt x="216" y="138"/>
                    <a:pt x="217" y="140"/>
                  </a:cubicBezTo>
                  <a:cubicBezTo>
                    <a:pt x="219" y="143"/>
                    <a:pt x="218" y="140"/>
                    <a:pt x="220" y="141"/>
                  </a:cubicBezTo>
                  <a:cubicBezTo>
                    <a:pt x="220" y="141"/>
                    <a:pt x="220" y="143"/>
                    <a:pt x="220" y="143"/>
                  </a:cubicBezTo>
                  <a:cubicBezTo>
                    <a:pt x="221" y="143"/>
                    <a:pt x="222" y="136"/>
                    <a:pt x="222" y="135"/>
                  </a:cubicBezTo>
                  <a:cubicBezTo>
                    <a:pt x="222" y="132"/>
                    <a:pt x="221" y="130"/>
                    <a:pt x="220" y="126"/>
                  </a:cubicBezTo>
                  <a:cubicBezTo>
                    <a:pt x="218" y="123"/>
                    <a:pt x="218" y="120"/>
                    <a:pt x="217" y="117"/>
                  </a:cubicBezTo>
                  <a:cubicBezTo>
                    <a:pt x="215" y="115"/>
                    <a:pt x="214" y="111"/>
                    <a:pt x="215" y="108"/>
                  </a:cubicBezTo>
                  <a:cubicBezTo>
                    <a:pt x="216" y="105"/>
                    <a:pt x="218" y="103"/>
                    <a:pt x="221" y="101"/>
                  </a:cubicBezTo>
                  <a:cubicBezTo>
                    <a:pt x="222" y="100"/>
                    <a:pt x="223" y="100"/>
                    <a:pt x="224" y="99"/>
                  </a:cubicBezTo>
                  <a:cubicBezTo>
                    <a:pt x="225" y="98"/>
                    <a:pt x="226" y="96"/>
                    <a:pt x="227" y="96"/>
                  </a:cubicBezTo>
                  <a:cubicBezTo>
                    <a:pt x="229" y="94"/>
                    <a:pt x="232" y="94"/>
                    <a:pt x="234" y="92"/>
                  </a:cubicBezTo>
                  <a:cubicBezTo>
                    <a:pt x="235" y="91"/>
                    <a:pt x="236" y="89"/>
                    <a:pt x="238" y="89"/>
                  </a:cubicBezTo>
                  <a:cubicBezTo>
                    <a:pt x="238" y="89"/>
                    <a:pt x="242" y="89"/>
                    <a:pt x="241" y="87"/>
                  </a:cubicBezTo>
                  <a:cubicBezTo>
                    <a:pt x="241" y="87"/>
                    <a:pt x="238" y="88"/>
                    <a:pt x="238" y="88"/>
                  </a:cubicBezTo>
                  <a:cubicBezTo>
                    <a:pt x="238" y="87"/>
                    <a:pt x="240" y="88"/>
                    <a:pt x="239" y="86"/>
                  </a:cubicBezTo>
                  <a:cubicBezTo>
                    <a:pt x="239" y="86"/>
                    <a:pt x="238" y="85"/>
                    <a:pt x="239" y="85"/>
                  </a:cubicBezTo>
                  <a:cubicBezTo>
                    <a:pt x="239" y="84"/>
                    <a:pt x="239" y="85"/>
                    <a:pt x="240" y="84"/>
                  </a:cubicBezTo>
                  <a:cubicBezTo>
                    <a:pt x="239" y="85"/>
                    <a:pt x="241" y="86"/>
                    <a:pt x="241" y="85"/>
                  </a:cubicBezTo>
                  <a:cubicBezTo>
                    <a:pt x="242" y="85"/>
                    <a:pt x="245" y="83"/>
                    <a:pt x="244" y="82"/>
                  </a:cubicBezTo>
                  <a:cubicBezTo>
                    <a:pt x="244" y="83"/>
                    <a:pt x="238" y="82"/>
                    <a:pt x="239" y="81"/>
                  </a:cubicBezTo>
                  <a:cubicBezTo>
                    <a:pt x="239" y="80"/>
                    <a:pt x="240" y="82"/>
                    <a:pt x="241" y="81"/>
                  </a:cubicBezTo>
                  <a:cubicBezTo>
                    <a:pt x="241" y="81"/>
                    <a:pt x="243" y="80"/>
                    <a:pt x="243" y="80"/>
                  </a:cubicBezTo>
                  <a:cubicBezTo>
                    <a:pt x="243" y="80"/>
                    <a:pt x="242" y="79"/>
                    <a:pt x="242" y="78"/>
                  </a:cubicBezTo>
                  <a:cubicBezTo>
                    <a:pt x="243" y="77"/>
                    <a:pt x="243" y="76"/>
                    <a:pt x="241" y="76"/>
                  </a:cubicBezTo>
                  <a:cubicBezTo>
                    <a:pt x="241" y="76"/>
                    <a:pt x="237" y="74"/>
                    <a:pt x="237" y="74"/>
                  </a:cubicBezTo>
                  <a:cubicBezTo>
                    <a:pt x="238" y="73"/>
                    <a:pt x="239" y="74"/>
                    <a:pt x="240" y="74"/>
                  </a:cubicBezTo>
                  <a:cubicBezTo>
                    <a:pt x="241" y="73"/>
                    <a:pt x="239" y="71"/>
                    <a:pt x="238" y="71"/>
                  </a:cubicBezTo>
                  <a:cubicBezTo>
                    <a:pt x="237" y="70"/>
                    <a:pt x="236" y="69"/>
                    <a:pt x="236" y="68"/>
                  </a:cubicBezTo>
                  <a:cubicBezTo>
                    <a:pt x="235" y="67"/>
                    <a:pt x="238" y="65"/>
                    <a:pt x="237" y="64"/>
                  </a:cubicBezTo>
                  <a:cubicBezTo>
                    <a:pt x="238" y="65"/>
                    <a:pt x="237" y="66"/>
                    <a:pt x="237" y="67"/>
                  </a:cubicBezTo>
                  <a:cubicBezTo>
                    <a:pt x="237" y="67"/>
                    <a:pt x="239" y="69"/>
                    <a:pt x="239" y="69"/>
                  </a:cubicBezTo>
                  <a:cubicBezTo>
                    <a:pt x="241" y="67"/>
                    <a:pt x="239" y="62"/>
                    <a:pt x="242" y="61"/>
                  </a:cubicBezTo>
                  <a:cubicBezTo>
                    <a:pt x="241" y="61"/>
                    <a:pt x="241" y="66"/>
                    <a:pt x="242" y="67"/>
                  </a:cubicBezTo>
                  <a:cubicBezTo>
                    <a:pt x="242" y="69"/>
                    <a:pt x="244" y="69"/>
                    <a:pt x="244" y="71"/>
                  </a:cubicBezTo>
                  <a:cubicBezTo>
                    <a:pt x="244" y="72"/>
                    <a:pt x="241" y="74"/>
                    <a:pt x="242" y="75"/>
                  </a:cubicBezTo>
                  <a:cubicBezTo>
                    <a:pt x="242" y="75"/>
                    <a:pt x="248" y="69"/>
                    <a:pt x="247" y="67"/>
                  </a:cubicBezTo>
                  <a:cubicBezTo>
                    <a:pt x="247" y="65"/>
                    <a:pt x="245" y="64"/>
                    <a:pt x="245" y="62"/>
                  </a:cubicBezTo>
                  <a:cubicBezTo>
                    <a:pt x="244" y="61"/>
                    <a:pt x="245" y="58"/>
                    <a:pt x="247" y="59"/>
                  </a:cubicBezTo>
                  <a:cubicBezTo>
                    <a:pt x="246" y="58"/>
                    <a:pt x="245" y="61"/>
                    <a:pt x="246" y="62"/>
                  </a:cubicBezTo>
                  <a:cubicBezTo>
                    <a:pt x="248" y="64"/>
                    <a:pt x="248" y="65"/>
                    <a:pt x="250" y="62"/>
                  </a:cubicBezTo>
                  <a:cubicBezTo>
                    <a:pt x="251" y="61"/>
                    <a:pt x="253" y="58"/>
                    <a:pt x="252" y="56"/>
                  </a:cubicBezTo>
                  <a:cubicBezTo>
                    <a:pt x="252" y="56"/>
                    <a:pt x="251" y="55"/>
                    <a:pt x="252" y="54"/>
                  </a:cubicBezTo>
                  <a:cubicBezTo>
                    <a:pt x="252" y="54"/>
                    <a:pt x="253" y="52"/>
                    <a:pt x="253" y="52"/>
                  </a:cubicBezTo>
                  <a:cubicBezTo>
                    <a:pt x="253" y="52"/>
                    <a:pt x="253" y="54"/>
                    <a:pt x="253" y="54"/>
                  </a:cubicBezTo>
                  <a:cubicBezTo>
                    <a:pt x="253" y="54"/>
                    <a:pt x="258" y="51"/>
                    <a:pt x="260" y="51"/>
                  </a:cubicBezTo>
                  <a:cubicBezTo>
                    <a:pt x="261" y="50"/>
                    <a:pt x="263" y="51"/>
                    <a:pt x="264" y="51"/>
                  </a:cubicBezTo>
                  <a:cubicBezTo>
                    <a:pt x="266" y="50"/>
                    <a:pt x="265" y="49"/>
                    <a:pt x="265" y="48"/>
                  </a:cubicBezTo>
                  <a:cubicBezTo>
                    <a:pt x="266" y="48"/>
                    <a:pt x="266" y="50"/>
                    <a:pt x="267" y="50"/>
                  </a:cubicBezTo>
                  <a:cubicBezTo>
                    <a:pt x="267" y="50"/>
                    <a:pt x="269" y="49"/>
                    <a:pt x="269" y="49"/>
                  </a:cubicBezTo>
                  <a:cubicBezTo>
                    <a:pt x="271" y="51"/>
                    <a:pt x="275" y="46"/>
                    <a:pt x="272" y="46"/>
                  </a:cubicBezTo>
                  <a:cubicBezTo>
                    <a:pt x="272" y="46"/>
                    <a:pt x="272" y="48"/>
                    <a:pt x="271" y="48"/>
                  </a:cubicBezTo>
                  <a:cubicBezTo>
                    <a:pt x="270" y="48"/>
                    <a:pt x="268" y="44"/>
                    <a:pt x="268" y="44"/>
                  </a:cubicBezTo>
                  <a:cubicBezTo>
                    <a:pt x="269" y="43"/>
                    <a:pt x="268" y="42"/>
                    <a:pt x="269" y="41"/>
                  </a:cubicBezTo>
                  <a:cubicBezTo>
                    <a:pt x="270" y="39"/>
                    <a:pt x="271" y="37"/>
                    <a:pt x="272" y="36"/>
                  </a:cubicBezTo>
                  <a:cubicBezTo>
                    <a:pt x="273" y="36"/>
                    <a:pt x="274" y="35"/>
                    <a:pt x="274" y="35"/>
                  </a:cubicBezTo>
                  <a:cubicBezTo>
                    <a:pt x="276" y="36"/>
                    <a:pt x="277" y="33"/>
                    <a:pt x="278" y="32"/>
                  </a:cubicBezTo>
                  <a:cubicBezTo>
                    <a:pt x="278" y="32"/>
                    <a:pt x="280" y="33"/>
                    <a:pt x="281" y="32"/>
                  </a:cubicBezTo>
                  <a:cubicBezTo>
                    <a:pt x="283" y="31"/>
                    <a:pt x="285" y="31"/>
                    <a:pt x="286" y="30"/>
                  </a:cubicBezTo>
                  <a:cubicBezTo>
                    <a:pt x="287" y="30"/>
                    <a:pt x="289" y="29"/>
                    <a:pt x="288" y="28"/>
                  </a:cubicBezTo>
                  <a:cubicBezTo>
                    <a:pt x="286" y="26"/>
                    <a:pt x="286" y="25"/>
                    <a:pt x="285" y="24"/>
                  </a:cubicBezTo>
                  <a:cubicBezTo>
                    <a:pt x="281" y="23"/>
                    <a:pt x="287" y="14"/>
                    <a:pt x="281" y="14"/>
                  </a:cubicBezTo>
                  <a:cubicBezTo>
                    <a:pt x="280" y="13"/>
                    <a:pt x="279" y="15"/>
                    <a:pt x="278" y="14"/>
                  </a:cubicBezTo>
                  <a:cubicBezTo>
                    <a:pt x="277" y="13"/>
                    <a:pt x="277" y="12"/>
                    <a:pt x="276" y="13"/>
                  </a:cubicBezTo>
                  <a:cubicBezTo>
                    <a:pt x="275" y="14"/>
                    <a:pt x="274" y="16"/>
                    <a:pt x="273" y="17"/>
                  </a:cubicBezTo>
                  <a:cubicBezTo>
                    <a:pt x="272" y="18"/>
                    <a:pt x="272" y="20"/>
                    <a:pt x="271" y="21"/>
                  </a:cubicBezTo>
                  <a:cubicBezTo>
                    <a:pt x="271" y="23"/>
                    <a:pt x="270" y="26"/>
                    <a:pt x="268" y="26"/>
                  </a:cubicBezTo>
                  <a:cubicBezTo>
                    <a:pt x="266" y="26"/>
                    <a:pt x="266" y="28"/>
                    <a:pt x="264" y="28"/>
                  </a:cubicBezTo>
                  <a:cubicBezTo>
                    <a:pt x="259" y="28"/>
                    <a:pt x="254" y="28"/>
                    <a:pt x="249" y="28"/>
                  </a:cubicBezTo>
                  <a:cubicBezTo>
                    <a:pt x="247" y="28"/>
                    <a:pt x="247" y="28"/>
                    <a:pt x="246" y="29"/>
                  </a:cubicBezTo>
                  <a:cubicBezTo>
                    <a:pt x="245" y="31"/>
                    <a:pt x="241" y="33"/>
                    <a:pt x="241" y="34"/>
                  </a:cubicBezTo>
                  <a:cubicBezTo>
                    <a:pt x="242" y="37"/>
                    <a:pt x="239" y="39"/>
                    <a:pt x="237" y="39"/>
                  </a:cubicBezTo>
                  <a:cubicBezTo>
                    <a:pt x="235" y="39"/>
                    <a:pt x="234" y="38"/>
                    <a:pt x="232" y="38"/>
                  </a:cubicBezTo>
                  <a:cubicBezTo>
                    <a:pt x="230" y="38"/>
                    <a:pt x="228" y="39"/>
                    <a:pt x="227" y="39"/>
                  </a:cubicBezTo>
                  <a:cubicBezTo>
                    <a:pt x="227" y="39"/>
                    <a:pt x="227" y="42"/>
                    <a:pt x="228" y="42"/>
                  </a:cubicBezTo>
                  <a:cubicBezTo>
                    <a:pt x="227" y="43"/>
                    <a:pt x="226" y="44"/>
                    <a:pt x="224" y="45"/>
                  </a:cubicBezTo>
                  <a:cubicBezTo>
                    <a:pt x="222" y="46"/>
                    <a:pt x="219" y="48"/>
                    <a:pt x="216" y="49"/>
                  </a:cubicBezTo>
                  <a:cubicBezTo>
                    <a:pt x="213" y="50"/>
                    <a:pt x="210" y="50"/>
                    <a:pt x="207" y="49"/>
                  </a:cubicBezTo>
                  <a:cubicBezTo>
                    <a:pt x="206" y="48"/>
                    <a:pt x="205" y="47"/>
                    <a:pt x="206" y="46"/>
                  </a:cubicBezTo>
                  <a:cubicBezTo>
                    <a:pt x="206" y="46"/>
                    <a:pt x="207" y="44"/>
                    <a:pt x="208" y="44"/>
                  </a:cubicBezTo>
                  <a:cubicBezTo>
                    <a:pt x="208" y="44"/>
                    <a:pt x="208" y="45"/>
                    <a:pt x="208" y="46"/>
                  </a:cubicBezTo>
                  <a:cubicBezTo>
                    <a:pt x="210" y="42"/>
                    <a:pt x="211" y="39"/>
                    <a:pt x="209" y="35"/>
                  </a:cubicBezTo>
                  <a:cubicBezTo>
                    <a:pt x="208" y="34"/>
                    <a:pt x="206" y="36"/>
                    <a:pt x="205" y="36"/>
                  </a:cubicBezTo>
                  <a:cubicBezTo>
                    <a:pt x="204" y="37"/>
                    <a:pt x="204" y="36"/>
                    <a:pt x="203" y="36"/>
                  </a:cubicBezTo>
                  <a:cubicBezTo>
                    <a:pt x="202" y="35"/>
                    <a:pt x="204" y="34"/>
                    <a:pt x="204" y="34"/>
                  </a:cubicBezTo>
                  <a:cubicBezTo>
                    <a:pt x="208" y="30"/>
                    <a:pt x="205" y="26"/>
                    <a:pt x="201" y="25"/>
                  </a:cubicBezTo>
                  <a:cubicBezTo>
                    <a:pt x="198" y="24"/>
                    <a:pt x="198" y="25"/>
                    <a:pt x="196" y="26"/>
                  </a:cubicBezTo>
                  <a:cubicBezTo>
                    <a:pt x="196" y="27"/>
                    <a:pt x="196" y="27"/>
                    <a:pt x="196" y="28"/>
                  </a:cubicBezTo>
                  <a:cubicBezTo>
                    <a:pt x="196" y="29"/>
                    <a:pt x="194" y="28"/>
                    <a:pt x="193" y="28"/>
                  </a:cubicBezTo>
                  <a:cubicBezTo>
                    <a:pt x="192" y="28"/>
                    <a:pt x="190" y="36"/>
                    <a:pt x="190" y="37"/>
                  </a:cubicBezTo>
                  <a:cubicBezTo>
                    <a:pt x="191" y="42"/>
                    <a:pt x="192" y="45"/>
                    <a:pt x="188" y="47"/>
                  </a:cubicBezTo>
                  <a:cubicBezTo>
                    <a:pt x="188" y="48"/>
                    <a:pt x="185" y="49"/>
                    <a:pt x="185" y="48"/>
                  </a:cubicBezTo>
                  <a:cubicBezTo>
                    <a:pt x="185" y="46"/>
                    <a:pt x="184" y="44"/>
                    <a:pt x="184" y="42"/>
                  </a:cubicBezTo>
                  <a:cubicBezTo>
                    <a:pt x="184" y="41"/>
                    <a:pt x="186" y="30"/>
                    <a:pt x="186" y="30"/>
                  </a:cubicBezTo>
                  <a:cubicBezTo>
                    <a:pt x="185" y="30"/>
                    <a:pt x="183" y="32"/>
                    <a:pt x="183" y="31"/>
                  </a:cubicBezTo>
                  <a:cubicBezTo>
                    <a:pt x="183" y="30"/>
                    <a:pt x="186" y="26"/>
                    <a:pt x="187" y="25"/>
                  </a:cubicBezTo>
                  <a:cubicBezTo>
                    <a:pt x="188" y="23"/>
                    <a:pt x="191" y="23"/>
                    <a:pt x="193" y="22"/>
                  </a:cubicBezTo>
                  <a:cubicBezTo>
                    <a:pt x="196" y="22"/>
                    <a:pt x="199" y="23"/>
                    <a:pt x="202" y="23"/>
                  </a:cubicBezTo>
                  <a:cubicBezTo>
                    <a:pt x="205" y="23"/>
                    <a:pt x="201" y="20"/>
                    <a:pt x="199" y="20"/>
                  </a:cubicBezTo>
                  <a:cubicBezTo>
                    <a:pt x="197" y="20"/>
                    <a:pt x="199" y="17"/>
                    <a:pt x="196" y="17"/>
                  </a:cubicBezTo>
                  <a:cubicBezTo>
                    <a:pt x="194" y="18"/>
                    <a:pt x="192" y="19"/>
                    <a:pt x="189" y="19"/>
                  </a:cubicBezTo>
                  <a:cubicBezTo>
                    <a:pt x="187" y="19"/>
                    <a:pt x="185" y="17"/>
                    <a:pt x="183" y="16"/>
                  </a:cubicBezTo>
                  <a:cubicBezTo>
                    <a:pt x="183" y="16"/>
                    <a:pt x="180" y="16"/>
                    <a:pt x="181" y="15"/>
                  </a:cubicBezTo>
                  <a:cubicBezTo>
                    <a:pt x="182" y="15"/>
                    <a:pt x="184" y="14"/>
                    <a:pt x="184" y="13"/>
                  </a:cubicBezTo>
                  <a:cubicBezTo>
                    <a:pt x="184" y="13"/>
                    <a:pt x="176" y="16"/>
                    <a:pt x="175" y="16"/>
                  </a:cubicBezTo>
                  <a:cubicBezTo>
                    <a:pt x="174" y="17"/>
                    <a:pt x="173" y="18"/>
                    <a:pt x="172" y="18"/>
                  </a:cubicBezTo>
                  <a:cubicBezTo>
                    <a:pt x="170" y="18"/>
                    <a:pt x="170" y="16"/>
                    <a:pt x="168" y="16"/>
                  </a:cubicBezTo>
                  <a:cubicBezTo>
                    <a:pt x="167" y="16"/>
                    <a:pt x="162" y="18"/>
                    <a:pt x="165" y="15"/>
                  </a:cubicBezTo>
                  <a:cubicBezTo>
                    <a:pt x="168" y="13"/>
                    <a:pt x="171" y="11"/>
                    <a:pt x="174" y="9"/>
                  </a:cubicBezTo>
                  <a:cubicBezTo>
                    <a:pt x="172" y="9"/>
                    <a:pt x="170" y="7"/>
                    <a:pt x="168" y="9"/>
                  </a:cubicBezTo>
                  <a:cubicBezTo>
                    <a:pt x="165" y="10"/>
                    <a:pt x="164" y="8"/>
                    <a:pt x="161" y="7"/>
                  </a:cubicBezTo>
                  <a:cubicBezTo>
                    <a:pt x="160" y="7"/>
                    <a:pt x="159" y="6"/>
                    <a:pt x="158" y="5"/>
                  </a:cubicBezTo>
                  <a:cubicBezTo>
                    <a:pt x="156" y="5"/>
                    <a:pt x="155" y="6"/>
                    <a:pt x="153" y="6"/>
                  </a:cubicBezTo>
                  <a:cubicBezTo>
                    <a:pt x="152" y="5"/>
                    <a:pt x="150" y="5"/>
                    <a:pt x="150" y="3"/>
                  </a:cubicBezTo>
                  <a:cubicBezTo>
                    <a:pt x="150" y="3"/>
                    <a:pt x="148" y="0"/>
                    <a:pt x="148" y="1"/>
                  </a:cubicBezTo>
                  <a:cubicBezTo>
                    <a:pt x="147" y="1"/>
                    <a:pt x="148" y="4"/>
                    <a:pt x="147" y="4"/>
                  </a:cubicBezTo>
                  <a:cubicBezTo>
                    <a:pt x="146" y="4"/>
                    <a:pt x="145" y="4"/>
                    <a:pt x="145" y="4"/>
                  </a:cubicBezTo>
                  <a:cubicBezTo>
                    <a:pt x="142" y="4"/>
                    <a:pt x="139" y="4"/>
                    <a:pt x="136" y="4"/>
                  </a:cubicBezTo>
                  <a:cubicBezTo>
                    <a:pt x="125" y="4"/>
                    <a:pt x="115" y="4"/>
                    <a:pt x="105" y="4"/>
                  </a:cubicBezTo>
                  <a:cubicBezTo>
                    <a:pt x="80" y="4"/>
                    <a:pt x="55" y="4"/>
                    <a:pt x="30" y="4"/>
                  </a:cubicBezTo>
                  <a:cubicBezTo>
                    <a:pt x="24" y="4"/>
                    <a:pt x="17" y="4"/>
                    <a:pt x="11" y="4"/>
                  </a:cubicBezTo>
                  <a:cubicBezTo>
                    <a:pt x="12" y="5"/>
                    <a:pt x="14" y="13"/>
                    <a:pt x="11" y="14"/>
                  </a:cubicBezTo>
                  <a:cubicBezTo>
                    <a:pt x="9" y="14"/>
                    <a:pt x="8" y="14"/>
                    <a:pt x="10" y="12"/>
                  </a:cubicBezTo>
                  <a:cubicBezTo>
                    <a:pt x="12" y="9"/>
                    <a:pt x="9" y="9"/>
                    <a:pt x="7" y="9"/>
                  </a:cubicBezTo>
                  <a:cubicBezTo>
                    <a:pt x="5" y="9"/>
                    <a:pt x="2" y="7"/>
                    <a:pt x="1" y="7"/>
                  </a:cubicBezTo>
                  <a:cubicBezTo>
                    <a:pt x="0" y="8"/>
                    <a:pt x="2" y="12"/>
                    <a:pt x="2" y="12"/>
                  </a:cubicBezTo>
                  <a:cubicBezTo>
                    <a:pt x="3" y="15"/>
                    <a:pt x="4" y="16"/>
                    <a:pt x="4" y="18"/>
                  </a:cubicBezTo>
                  <a:cubicBezTo>
                    <a:pt x="4" y="19"/>
                    <a:pt x="7" y="21"/>
                    <a:pt x="8" y="21"/>
                  </a:cubicBezTo>
                  <a:cubicBezTo>
                    <a:pt x="7" y="21"/>
                    <a:pt x="6" y="21"/>
                    <a:pt x="5" y="22"/>
                  </a:cubicBezTo>
                  <a:cubicBezTo>
                    <a:pt x="4" y="23"/>
                    <a:pt x="5" y="24"/>
                    <a:pt x="5" y="25"/>
                  </a:cubicBezTo>
                  <a:cubicBezTo>
                    <a:pt x="5" y="28"/>
                    <a:pt x="5" y="30"/>
                    <a:pt x="4" y="32"/>
                  </a:cubicBezTo>
                  <a:cubicBezTo>
                    <a:pt x="4" y="35"/>
                    <a:pt x="3" y="37"/>
                    <a:pt x="2" y="40"/>
                  </a:cubicBezTo>
                  <a:cubicBezTo>
                    <a:pt x="1" y="43"/>
                    <a:pt x="3" y="46"/>
                    <a:pt x="4" y="49"/>
                  </a:cubicBezTo>
                  <a:cubicBezTo>
                    <a:pt x="4" y="52"/>
                    <a:pt x="3" y="54"/>
                    <a:pt x="3" y="56"/>
                  </a:cubicBezTo>
                  <a:cubicBezTo>
                    <a:pt x="3" y="57"/>
                    <a:pt x="4" y="58"/>
                    <a:pt x="4" y="59"/>
                  </a:cubicBezTo>
                  <a:cubicBezTo>
                    <a:pt x="5" y="60"/>
                    <a:pt x="5" y="62"/>
                    <a:pt x="5" y="63"/>
                  </a:cubicBezTo>
                  <a:cubicBezTo>
                    <a:pt x="6" y="66"/>
                    <a:pt x="9" y="67"/>
                    <a:pt x="10" y="70"/>
                  </a:cubicBezTo>
                  <a:cubicBezTo>
                    <a:pt x="11" y="72"/>
                    <a:pt x="11" y="71"/>
                    <a:pt x="12" y="70"/>
                  </a:cubicBezTo>
                  <a:cubicBezTo>
                    <a:pt x="12" y="70"/>
                    <a:pt x="13" y="73"/>
                    <a:pt x="13" y="73"/>
                  </a:cubicBezTo>
                  <a:cubicBezTo>
                    <a:pt x="13" y="73"/>
                    <a:pt x="12" y="72"/>
                    <a:pt x="12" y="73"/>
                  </a:cubicBezTo>
                  <a:cubicBezTo>
                    <a:pt x="12" y="74"/>
                    <a:pt x="12" y="75"/>
                    <a:pt x="13" y="76"/>
                  </a:cubicBezTo>
                  <a:cubicBezTo>
                    <a:pt x="14" y="76"/>
                    <a:pt x="14" y="76"/>
                    <a:pt x="15" y="77"/>
                  </a:cubicBezTo>
                  <a:cubicBezTo>
                    <a:pt x="16" y="78"/>
                    <a:pt x="14" y="79"/>
                    <a:pt x="15" y="80"/>
                  </a:cubicBezTo>
                  <a:cubicBezTo>
                    <a:pt x="17" y="83"/>
                    <a:pt x="21" y="85"/>
                    <a:pt x="21" y="88"/>
                  </a:cubicBezTo>
                  <a:cubicBezTo>
                    <a:pt x="22" y="90"/>
                    <a:pt x="23" y="90"/>
                    <a:pt x="25" y="91"/>
                  </a:cubicBezTo>
                  <a:cubicBezTo>
                    <a:pt x="27" y="92"/>
                    <a:pt x="29" y="93"/>
                    <a:pt x="31" y="93"/>
                  </a:cubicBezTo>
                  <a:cubicBezTo>
                    <a:pt x="33" y="93"/>
                    <a:pt x="35" y="95"/>
                    <a:pt x="36" y="96"/>
                  </a:cubicBezTo>
                  <a:cubicBezTo>
                    <a:pt x="36" y="97"/>
                    <a:pt x="40" y="101"/>
                    <a:pt x="39" y="102"/>
                  </a:cubicBezTo>
                  <a:cubicBezTo>
                    <a:pt x="43" y="101"/>
                    <a:pt x="48" y="100"/>
                    <a:pt x="52" y="101"/>
                  </a:cubicBezTo>
                  <a:cubicBezTo>
                    <a:pt x="58" y="103"/>
                    <a:pt x="63" y="106"/>
                    <a:pt x="68" y="108"/>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5" name="Freeform 642">
              <a:extLst>
                <a:ext uri="{FF2B5EF4-FFF2-40B4-BE49-F238E27FC236}">
                  <a16:creationId xmlns:a16="http://schemas.microsoft.com/office/drawing/2014/main" id="{5F663119-5978-47F7-BB05-8C3B2AE6A9AD}"/>
                </a:ext>
              </a:extLst>
            </p:cNvPr>
            <p:cNvSpPr>
              <a:spLocks noEditPoints="1"/>
            </p:cNvSpPr>
            <p:nvPr/>
          </p:nvSpPr>
          <p:spPr bwMode="auto">
            <a:xfrm>
              <a:off x="2567323" y="2453895"/>
              <a:ext cx="1992559" cy="1024154"/>
            </a:xfrm>
            <a:custGeom>
              <a:avLst/>
              <a:gdLst>
                <a:gd name="T0" fmla="*/ 255 w 427"/>
                <a:gd name="T1" fmla="*/ 181 h 219"/>
                <a:gd name="T2" fmla="*/ 299 w 427"/>
                <a:gd name="T3" fmla="*/ 195 h 219"/>
                <a:gd name="T4" fmla="*/ 296 w 427"/>
                <a:gd name="T5" fmla="*/ 215 h 219"/>
                <a:gd name="T6" fmla="*/ 332 w 427"/>
                <a:gd name="T7" fmla="*/ 200 h 219"/>
                <a:gd name="T8" fmla="*/ 366 w 427"/>
                <a:gd name="T9" fmla="*/ 196 h 219"/>
                <a:gd name="T10" fmla="*/ 383 w 427"/>
                <a:gd name="T11" fmla="*/ 200 h 219"/>
                <a:gd name="T12" fmla="*/ 391 w 427"/>
                <a:gd name="T13" fmla="*/ 201 h 219"/>
                <a:gd name="T14" fmla="*/ 380 w 427"/>
                <a:gd name="T15" fmla="*/ 188 h 219"/>
                <a:gd name="T16" fmla="*/ 382 w 427"/>
                <a:gd name="T17" fmla="*/ 176 h 219"/>
                <a:gd name="T18" fmla="*/ 354 w 427"/>
                <a:gd name="T19" fmla="*/ 180 h 219"/>
                <a:gd name="T20" fmla="*/ 414 w 427"/>
                <a:gd name="T21" fmla="*/ 160 h 219"/>
                <a:gd name="T22" fmla="*/ 417 w 427"/>
                <a:gd name="T23" fmla="*/ 144 h 219"/>
                <a:gd name="T24" fmla="*/ 415 w 427"/>
                <a:gd name="T25" fmla="*/ 139 h 219"/>
                <a:gd name="T26" fmla="*/ 394 w 427"/>
                <a:gd name="T27" fmla="*/ 126 h 219"/>
                <a:gd name="T28" fmla="*/ 390 w 427"/>
                <a:gd name="T29" fmla="*/ 110 h 219"/>
                <a:gd name="T30" fmla="*/ 378 w 427"/>
                <a:gd name="T31" fmla="*/ 104 h 219"/>
                <a:gd name="T32" fmla="*/ 364 w 427"/>
                <a:gd name="T33" fmla="*/ 112 h 219"/>
                <a:gd name="T34" fmla="*/ 356 w 427"/>
                <a:gd name="T35" fmla="*/ 107 h 219"/>
                <a:gd name="T36" fmla="*/ 342 w 427"/>
                <a:gd name="T37" fmla="*/ 85 h 219"/>
                <a:gd name="T38" fmla="*/ 314 w 427"/>
                <a:gd name="T39" fmla="*/ 91 h 219"/>
                <a:gd name="T40" fmla="*/ 320 w 427"/>
                <a:gd name="T41" fmla="*/ 116 h 219"/>
                <a:gd name="T42" fmla="*/ 306 w 427"/>
                <a:gd name="T43" fmla="*/ 159 h 219"/>
                <a:gd name="T44" fmla="*/ 292 w 427"/>
                <a:gd name="T45" fmla="*/ 135 h 219"/>
                <a:gd name="T46" fmla="*/ 250 w 427"/>
                <a:gd name="T47" fmla="*/ 119 h 219"/>
                <a:gd name="T48" fmla="*/ 237 w 427"/>
                <a:gd name="T49" fmla="*/ 86 h 219"/>
                <a:gd name="T50" fmla="*/ 246 w 427"/>
                <a:gd name="T51" fmla="*/ 77 h 219"/>
                <a:gd name="T52" fmla="*/ 246 w 427"/>
                <a:gd name="T53" fmla="*/ 70 h 219"/>
                <a:gd name="T54" fmla="*/ 263 w 427"/>
                <a:gd name="T55" fmla="*/ 58 h 219"/>
                <a:gd name="T56" fmla="*/ 276 w 427"/>
                <a:gd name="T57" fmla="*/ 48 h 219"/>
                <a:gd name="T58" fmla="*/ 293 w 427"/>
                <a:gd name="T59" fmla="*/ 36 h 219"/>
                <a:gd name="T60" fmla="*/ 276 w 427"/>
                <a:gd name="T61" fmla="*/ 23 h 219"/>
                <a:gd name="T62" fmla="*/ 262 w 427"/>
                <a:gd name="T63" fmla="*/ 35 h 219"/>
                <a:gd name="T64" fmla="*/ 252 w 427"/>
                <a:gd name="T65" fmla="*/ 23 h 219"/>
                <a:gd name="T66" fmla="*/ 241 w 427"/>
                <a:gd name="T67" fmla="*/ 10 h 219"/>
                <a:gd name="T68" fmla="*/ 223 w 427"/>
                <a:gd name="T69" fmla="*/ 6 h 219"/>
                <a:gd name="T70" fmla="*/ 232 w 427"/>
                <a:gd name="T71" fmla="*/ 27 h 219"/>
                <a:gd name="T72" fmla="*/ 226 w 427"/>
                <a:gd name="T73" fmla="*/ 40 h 219"/>
                <a:gd name="T74" fmla="*/ 218 w 427"/>
                <a:gd name="T75" fmla="*/ 37 h 219"/>
                <a:gd name="T76" fmla="*/ 164 w 427"/>
                <a:gd name="T77" fmla="*/ 29 h 219"/>
                <a:gd name="T78" fmla="*/ 166 w 427"/>
                <a:gd name="T79" fmla="*/ 41 h 219"/>
                <a:gd name="T80" fmla="*/ 160 w 427"/>
                <a:gd name="T81" fmla="*/ 40 h 219"/>
                <a:gd name="T82" fmla="*/ 133 w 427"/>
                <a:gd name="T83" fmla="*/ 30 h 219"/>
                <a:gd name="T84" fmla="*/ 83 w 427"/>
                <a:gd name="T85" fmla="*/ 23 h 219"/>
                <a:gd name="T86" fmla="*/ 71 w 427"/>
                <a:gd name="T87" fmla="*/ 18 h 219"/>
                <a:gd name="T88" fmla="*/ 50 w 427"/>
                <a:gd name="T89" fmla="*/ 24 h 219"/>
                <a:gd name="T90" fmla="*/ 49 w 427"/>
                <a:gd name="T91" fmla="*/ 22 h 219"/>
                <a:gd name="T92" fmla="*/ 29 w 427"/>
                <a:gd name="T93" fmla="*/ 23 h 219"/>
                <a:gd name="T94" fmla="*/ 21 w 427"/>
                <a:gd name="T95" fmla="*/ 28 h 219"/>
                <a:gd name="T96" fmla="*/ 3 w 427"/>
                <a:gd name="T97" fmla="*/ 97 h 219"/>
                <a:gd name="T98" fmla="*/ 40 w 427"/>
                <a:gd name="T99" fmla="*/ 116 h 219"/>
                <a:gd name="T100" fmla="*/ 53 w 427"/>
                <a:gd name="T101" fmla="*/ 141 h 219"/>
                <a:gd name="T102" fmla="*/ 62 w 427"/>
                <a:gd name="T103" fmla="*/ 150 h 219"/>
                <a:gd name="T104" fmla="*/ 67 w 427"/>
                <a:gd name="T105" fmla="*/ 160 h 219"/>
                <a:gd name="T106" fmla="*/ 80 w 427"/>
                <a:gd name="T107" fmla="*/ 166 h 219"/>
                <a:gd name="T108" fmla="*/ 133 w 427"/>
                <a:gd name="T109" fmla="*/ 176 h 219"/>
                <a:gd name="T110" fmla="*/ 97 w 427"/>
                <a:gd name="T111" fmla="*/ 57 h 219"/>
                <a:gd name="T112" fmla="*/ 87 w 427"/>
                <a:gd name="T113" fmla="*/ 51 h 219"/>
                <a:gd name="T114" fmla="*/ 113 w 427"/>
                <a:gd name="T115" fmla="*/ 49 h 219"/>
                <a:gd name="T116" fmla="*/ 142 w 427"/>
                <a:gd name="T117" fmla="*/ 85 h 219"/>
                <a:gd name="T118" fmla="*/ 131 w 427"/>
                <a:gd name="T119" fmla="*/ 85 h 219"/>
                <a:gd name="T120" fmla="*/ 160 w 427"/>
                <a:gd name="T121" fmla="*/ 78 h 219"/>
                <a:gd name="T122" fmla="*/ 210 w 427"/>
                <a:gd name="T123" fmla="*/ 150 h 219"/>
                <a:gd name="T124" fmla="*/ 222 w 427"/>
                <a:gd name="T125" fmla="*/ 16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7" h="219">
                  <a:moveTo>
                    <a:pt x="229" y="174"/>
                  </a:moveTo>
                  <a:cubicBezTo>
                    <a:pt x="229" y="174"/>
                    <a:pt x="229" y="173"/>
                    <a:pt x="229" y="173"/>
                  </a:cubicBezTo>
                  <a:cubicBezTo>
                    <a:pt x="229" y="173"/>
                    <a:pt x="232" y="177"/>
                    <a:pt x="232" y="177"/>
                  </a:cubicBezTo>
                  <a:cubicBezTo>
                    <a:pt x="234" y="177"/>
                    <a:pt x="235" y="178"/>
                    <a:pt x="236" y="178"/>
                  </a:cubicBezTo>
                  <a:cubicBezTo>
                    <a:pt x="238" y="178"/>
                    <a:pt x="238" y="177"/>
                    <a:pt x="239" y="178"/>
                  </a:cubicBezTo>
                  <a:cubicBezTo>
                    <a:pt x="242" y="179"/>
                    <a:pt x="244" y="180"/>
                    <a:pt x="246" y="181"/>
                  </a:cubicBezTo>
                  <a:cubicBezTo>
                    <a:pt x="247" y="182"/>
                    <a:pt x="248" y="181"/>
                    <a:pt x="249" y="181"/>
                  </a:cubicBezTo>
                  <a:cubicBezTo>
                    <a:pt x="250" y="180"/>
                    <a:pt x="251" y="180"/>
                    <a:pt x="252" y="180"/>
                  </a:cubicBezTo>
                  <a:cubicBezTo>
                    <a:pt x="253" y="180"/>
                    <a:pt x="254" y="181"/>
                    <a:pt x="255" y="181"/>
                  </a:cubicBezTo>
                  <a:cubicBezTo>
                    <a:pt x="257" y="181"/>
                    <a:pt x="258" y="180"/>
                    <a:pt x="259" y="179"/>
                  </a:cubicBezTo>
                  <a:cubicBezTo>
                    <a:pt x="260" y="178"/>
                    <a:pt x="263" y="175"/>
                    <a:pt x="264" y="175"/>
                  </a:cubicBezTo>
                  <a:cubicBezTo>
                    <a:pt x="264" y="175"/>
                    <a:pt x="265" y="176"/>
                    <a:pt x="265" y="176"/>
                  </a:cubicBezTo>
                  <a:cubicBezTo>
                    <a:pt x="267" y="176"/>
                    <a:pt x="268" y="176"/>
                    <a:pt x="269" y="176"/>
                  </a:cubicBezTo>
                  <a:cubicBezTo>
                    <a:pt x="273" y="176"/>
                    <a:pt x="272" y="179"/>
                    <a:pt x="274" y="181"/>
                  </a:cubicBezTo>
                  <a:cubicBezTo>
                    <a:pt x="275" y="182"/>
                    <a:pt x="279" y="181"/>
                    <a:pt x="279" y="183"/>
                  </a:cubicBezTo>
                  <a:cubicBezTo>
                    <a:pt x="279" y="185"/>
                    <a:pt x="280" y="187"/>
                    <a:pt x="281" y="189"/>
                  </a:cubicBezTo>
                  <a:cubicBezTo>
                    <a:pt x="281" y="194"/>
                    <a:pt x="290" y="193"/>
                    <a:pt x="293" y="194"/>
                  </a:cubicBezTo>
                  <a:cubicBezTo>
                    <a:pt x="295" y="194"/>
                    <a:pt x="298" y="194"/>
                    <a:pt x="299" y="195"/>
                  </a:cubicBezTo>
                  <a:cubicBezTo>
                    <a:pt x="300" y="196"/>
                    <a:pt x="305" y="201"/>
                    <a:pt x="304" y="201"/>
                  </a:cubicBezTo>
                  <a:cubicBezTo>
                    <a:pt x="302" y="203"/>
                    <a:pt x="302" y="203"/>
                    <a:pt x="300" y="202"/>
                  </a:cubicBezTo>
                  <a:cubicBezTo>
                    <a:pt x="299" y="201"/>
                    <a:pt x="295" y="199"/>
                    <a:pt x="295" y="199"/>
                  </a:cubicBezTo>
                  <a:cubicBezTo>
                    <a:pt x="295" y="200"/>
                    <a:pt x="298" y="201"/>
                    <a:pt x="297" y="203"/>
                  </a:cubicBezTo>
                  <a:cubicBezTo>
                    <a:pt x="296" y="204"/>
                    <a:pt x="295" y="206"/>
                    <a:pt x="295" y="207"/>
                  </a:cubicBezTo>
                  <a:cubicBezTo>
                    <a:pt x="295" y="209"/>
                    <a:pt x="295" y="210"/>
                    <a:pt x="294" y="211"/>
                  </a:cubicBezTo>
                  <a:cubicBezTo>
                    <a:pt x="294" y="212"/>
                    <a:pt x="291" y="213"/>
                    <a:pt x="291" y="213"/>
                  </a:cubicBezTo>
                  <a:cubicBezTo>
                    <a:pt x="290" y="214"/>
                    <a:pt x="287" y="219"/>
                    <a:pt x="291" y="219"/>
                  </a:cubicBezTo>
                  <a:cubicBezTo>
                    <a:pt x="292" y="219"/>
                    <a:pt x="294" y="217"/>
                    <a:pt x="296" y="215"/>
                  </a:cubicBezTo>
                  <a:cubicBezTo>
                    <a:pt x="298" y="214"/>
                    <a:pt x="299" y="216"/>
                    <a:pt x="301" y="215"/>
                  </a:cubicBezTo>
                  <a:cubicBezTo>
                    <a:pt x="304" y="215"/>
                    <a:pt x="305" y="213"/>
                    <a:pt x="308" y="213"/>
                  </a:cubicBezTo>
                  <a:cubicBezTo>
                    <a:pt x="308" y="211"/>
                    <a:pt x="308" y="212"/>
                    <a:pt x="306" y="211"/>
                  </a:cubicBezTo>
                  <a:cubicBezTo>
                    <a:pt x="305" y="211"/>
                    <a:pt x="305" y="210"/>
                    <a:pt x="306" y="210"/>
                  </a:cubicBezTo>
                  <a:cubicBezTo>
                    <a:pt x="307" y="208"/>
                    <a:pt x="308" y="207"/>
                    <a:pt x="311" y="207"/>
                  </a:cubicBezTo>
                  <a:cubicBezTo>
                    <a:pt x="312" y="207"/>
                    <a:pt x="315" y="205"/>
                    <a:pt x="317" y="206"/>
                  </a:cubicBezTo>
                  <a:cubicBezTo>
                    <a:pt x="319" y="207"/>
                    <a:pt x="320" y="203"/>
                    <a:pt x="322" y="206"/>
                  </a:cubicBezTo>
                  <a:cubicBezTo>
                    <a:pt x="324" y="204"/>
                    <a:pt x="325" y="203"/>
                    <a:pt x="327" y="201"/>
                  </a:cubicBezTo>
                  <a:cubicBezTo>
                    <a:pt x="329" y="200"/>
                    <a:pt x="330" y="200"/>
                    <a:pt x="332" y="200"/>
                  </a:cubicBezTo>
                  <a:cubicBezTo>
                    <a:pt x="335" y="200"/>
                    <a:pt x="339" y="200"/>
                    <a:pt x="342" y="200"/>
                  </a:cubicBezTo>
                  <a:cubicBezTo>
                    <a:pt x="345" y="200"/>
                    <a:pt x="346" y="201"/>
                    <a:pt x="347" y="199"/>
                  </a:cubicBezTo>
                  <a:cubicBezTo>
                    <a:pt x="348" y="198"/>
                    <a:pt x="349" y="199"/>
                    <a:pt x="350" y="198"/>
                  </a:cubicBezTo>
                  <a:cubicBezTo>
                    <a:pt x="351" y="196"/>
                    <a:pt x="352" y="195"/>
                    <a:pt x="352" y="193"/>
                  </a:cubicBezTo>
                  <a:cubicBezTo>
                    <a:pt x="353" y="191"/>
                    <a:pt x="353" y="190"/>
                    <a:pt x="354" y="188"/>
                  </a:cubicBezTo>
                  <a:cubicBezTo>
                    <a:pt x="355" y="187"/>
                    <a:pt x="356" y="186"/>
                    <a:pt x="357" y="185"/>
                  </a:cubicBezTo>
                  <a:cubicBezTo>
                    <a:pt x="358" y="184"/>
                    <a:pt x="359" y="187"/>
                    <a:pt x="361" y="186"/>
                  </a:cubicBezTo>
                  <a:cubicBezTo>
                    <a:pt x="363" y="184"/>
                    <a:pt x="365" y="187"/>
                    <a:pt x="365" y="189"/>
                  </a:cubicBezTo>
                  <a:cubicBezTo>
                    <a:pt x="365" y="190"/>
                    <a:pt x="364" y="196"/>
                    <a:pt x="366" y="196"/>
                  </a:cubicBezTo>
                  <a:cubicBezTo>
                    <a:pt x="367" y="197"/>
                    <a:pt x="368" y="199"/>
                    <a:pt x="369" y="201"/>
                  </a:cubicBezTo>
                  <a:cubicBezTo>
                    <a:pt x="370" y="199"/>
                    <a:pt x="381" y="196"/>
                    <a:pt x="381" y="196"/>
                  </a:cubicBezTo>
                  <a:cubicBezTo>
                    <a:pt x="381" y="195"/>
                    <a:pt x="380" y="195"/>
                    <a:pt x="380" y="194"/>
                  </a:cubicBezTo>
                  <a:cubicBezTo>
                    <a:pt x="380" y="194"/>
                    <a:pt x="382" y="196"/>
                    <a:pt x="382" y="196"/>
                  </a:cubicBezTo>
                  <a:cubicBezTo>
                    <a:pt x="382" y="197"/>
                    <a:pt x="380" y="197"/>
                    <a:pt x="380" y="197"/>
                  </a:cubicBezTo>
                  <a:cubicBezTo>
                    <a:pt x="380" y="197"/>
                    <a:pt x="386" y="198"/>
                    <a:pt x="386" y="198"/>
                  </a:cubicBezTo>
                  <a:cubicBezTo>
                    <a:pt x="386" y="198"/>
                    <a:pt x="386" y="198"/>
                    <a:pt x="386" y="198"/>
                  </a:cubicBezTo>
                  <a:cubicBezTo>
                    <a:pt x="386" y="198"/>
                    <a:pt x="386" y="199"/>
                    <a:pt x="386" y="199"/>
                  </a:cubicBezTo>
                  <a:cubicBezTo>
                    <a:pt x="385" y="199"/>
                    <a:pt x="384" y="199"/>
                    <a:pt x="383" y="200"/>
                  </a:cubicBezTo>
                  <a:cubicBezTo>
                    <a:pt x="383" y="201"/>
                    <a:pt x="382" y="198"/>
                    <a:pt x="382" y="198"/>
                  </a:cubicBezTo>
                  <a:cubicBezTo>
                    <a:pt x="381" y="198"/>
                    <a:pt x="381" y="199"/>
                    <a:pt x="381" y="199"/>
                  </a:cubicBezTo>
                  <a:cubicBezTo>
                    <a:pt x="381" y="199"/>
                    <a:pt x="381" y="198"/>
                    <a:pt x="380" y="199"/>
                  </a:cubicBezTo>
                  <a:cubicBezTo>
                    <a:pt x="379" y="200"/>
                    <a:pt x="378" y="200"/>
                    <a:pt x="377" y="201"/>
                  </a:cubicBezTo>
                  <a:cubicBezTo>
                    <a:pt x="375" y="202"/>
                    <a:pt x="371" y="205"/>
                    <a:pt x="373" y="208"/>
                  </a:cubicBezTo>
                  <a:cubicBezTo>
                    <a:pt x="376" y="210"/>
                    <a:pt x="378" y="208"/>
                    <a:pt x="379" y="207"/>
                  </a:cubicBezTo>
                  <a:cubicBezTo>
                    <a:pt x="380" y="206"/>
                    <a:pt x="384" y="203"/>
                    <a:pt x="384" y="202"/>
                  </a:cubicBezTo>
                  <a:cubicBezTo>
                    <a:pt x="384" y="203"/>
                    <a:pt x="386" y="204"/>
                    <a:pt x="387" y="203"/>
                  </a:cubicBezTo>
                  <a:cubicBezTo>
                    <a:pt x="387" y="202"/>
                    <a:pt x="390" y="201"/>
                    <a:pt x="391" y="201"/>
                  </a:cubicBezTo>
                  <a:cubicBezTo>
                    <a:pt x="393" y="200"/>
                    <a:pt x="395" y="199"/>
                    <a:pt x="397" y="199"/>
                  </a:cubicBezTo>
                  <a:cubicBezTo>
                    <a:pt x="398" y="199"/>
                    <a:pt x="398" y="199"/>
                    <a:pt x="398" y="198"/>
                  </a:cubicBezTo>
                  <a:cubicBezTo>
                    <a:pt x="397" y="197"/>
                    <a:pt x="398" y="197"/>
                    <a:pt x="398" y="197"/>
                  </a:cubicBezTo>
                  <a:cubicBezTo>
                    <a:pt x="398" y="196"/>
                    <a:pt x="396" y="197"/>
                    <a:pt x="395" y="196"/>
                  </a:cubicBezTo>
                  <a:cubicBezTo>
                    <a:pt x="394" y="196"/>
                    <a:pt x="395" y="194"/>
                    <a:pt x="393" y="196"/>
                  </a:cubicBezTo>
                  <a:cubicBezTo>
                    <a:pt x="391" y="197"/>
                    <a:pt x="387" y="196"/>
                    <a:pt x="385" y="195"/>
                  </a:cubicBezTo>
                  <a:cubicBezTo>
                    <a:pt x="384" y="195"/>
                    <a:pt x="385" y="193"/>
                    <a:pt x="384" y="193"/>
                  </a:cubicBezTo>
                  <a:cubicBezTo>
                    <a:pt x="384" y="193"/>
                    <a:pt x="382" y="193"/>
                    <a:pt x="381" y="192"/>
                  </a:cubicBezTo>
                  <a:cubicBezTo>
                    <a:pt x="380" y="192"/>
                    <a:pt x="380" y="189"/>
                    <a:pt x="380" y="188"/>
                  </a:cubicBezTo>
                  <a:cubicBezTo>
                    <a:pt x="380" y="187"/>
                    <a:pt x="378" y="188"/>
                    <a:pt x="377" y="187"/>
                  </a:cubicBezTo>
                  <a:cubicBezTo>
                    <a:pt x="377" y="187"/>
                    <a:pt x="379" y="185"/>
                    <a:pt x="379" y="185"/>
                  </a:cubicBezTo>
                  <a:cubicBezTo>
                    <a:pt x="380" y="184"/>
                    <a:pt x="380" y="181"/>
                    <a:pt x="378" y="181"/>
                  </a:cubicBezTo>
                  <a:cubicBezTo>
                    <a:pt x="378" y="181"/>
                    <a:pt x="376" y="185"/>
                    <a:pt x="375" y="183"/>
                  </a:cubicBezTo>
                  <a:cubicBezTo>
                    <a:pt x="375" y="181"/>
                    <a:pt x="374" y="182"/>
                    <a:pt x="373" y="181"/>
                  </a:cubicBezTo>
                  <a:cubicBezTo>
                    <a:pt x="373" y="180"/>
                    <a:pt x="376" y="181"/>
                    <a:pt x="376" y="181"/>
                  </a:cubicBezTo>
                  <a:cubicBezTo>
                    <a:pt x="378" y="181"/>
                    <a:pt x="379" y="180"/>
                    <a:pt x="380" y="180"/>
                  </a:cubicBezTo>
                  <a:cubicBezTo>
                    <a:pt x="381" y="179"/>
                    <a:pt x="382" y="179"/>
                    <a:pt x="383" y="179"/>
                  </a:cubicBezTo>
                  <a:cubicBezTo>
                    <a:pt x="384" y="178"/>
                    <a:pt x="382" y="176"/>
                    <a:pt x="382" y="176"/>
                  </a:cubicBezTo>
                  <a:cubicBezTo>
                    <a:pt x="382" y="176"/>
                    <a:pt x="383" y="176"/>
                    <a:pt x="383" y="176"/>
                  </a:cubicBezTo>
                  <a:cubicBezTo>
                    <a:pt x="383" y="176"/>
                    <a:pt x="379" y="174"/>
                    <a:pt x="379" y="174"/>
                  </a:cubicBezTo>
                  <a:cubicBezTo>
                    <a:pt x="377" y="173"/>
                    <a:pt x="375" y="173"/>
                    <a:pt x="373" y="174"/>
                  </a:cubicBezTo>
                  <a:cubicBezTo>
                    <a:pt x="369" y="175"/>
                    <a:pt x="366" y="176"/>
                    <a:pt x="363" y="178"/>
                  </a:cubicBezTo>
                  <a:cubicBezTo>
                    <a:pt x="360" y="179"/>
                    <a:pt x="358" y="181"/>
                    <a:pt x="355" y="183"/>
                  </a:cubicBezTo>
                  <a:cubicBezTo>
                    <a:pt x="354" y="184"/>
                    <a:pt x="353" y="185"/>
                    <a:pt x="352" y="187"/>
                  </a:cubicBezTo>
                  <a:cubicBezTo>
                    <a:pt x="352" y="187"/>
                    <a:pt x="348" y="189"/>
                    <a:pt x="348" y="189"/>
                  </a:cubicBezTo>
                  <a:cubicBezTo>
                    <a:pt x="348" y="188"/>
                    <a:pt x="353" y="184"/>
                    <a:pt x="354" y="183"/>
                  </a:cubicBezTo>
                  <a:cubicBezTo>
                    <a:pt x="354" y="182"/>
                    <a:pt x="355" y="181"/>
                    <a:pt x="354" y="180"/>
                  </a:cubicBezTo>
                  <a:cubicBezTo>
                    <a:pt x="353" y="180"/>
                    <a:pt x="351" y="179"/>
                    <a:pt x="350" y="179"/>
                  </a:cubicBezTo>
                  <a:cubicBezTo>
                    <a:pt x="351" y="179"/>
                    <a:pt x="353" y="180"/>
                    <a:pt x="354" y="180"/>
                  </a:cubicBezTo>
                  <a:cubicBezTo>
                    <a:pt x="356" y="181"/>
                    <a:pt x="358" y="178"/>
                    <a:pt x="359" y="177"/>
                  </a:cubicBezTo>
                  <a:cubicBezTo>
                    <a:pt x="360" y="176"/>
                    <a:pt x="361" y="174"/>
                    <a:pt x="363" y="173"/>
                  </a:cubicBezTo>
                  <a:cubicBezTo>
                    <a:pt x="365" y="173"/>
                    <a:pt x="367" y="174"/>
                    <a:pt x="368" y="172"/>
                  </a:cubicBezTo>
                  <a:cubicBezTo>
                    <a:pt x="369" y="168"/>
                    <a:pt x="371" y="167"/>
                    <a:pt x="375" y="167"/>
                  </a:cubicBezTo>
                  <a:cubicBezTo>
                    <a:pt x="379" y="167"/>
                    <a:pt x="383" y="167"/>
                    <a:pt x="387" y="167"/>
                  </a:cubicBezTo>
                  <a:cubicBezTo>
                    <a:pt x="394" y="167"/>
                    <a:pt x="404" y="169"/>
                    <a:pt x="409" y="163"/>
                  </a:cubicBezTo>
                  <a:cubicBezTo>
                    <a:pt x="411" y="161"/>
                    <a:pt x="412" y="160"/>
                    <a:pt x="414" y="160"/>
                  </a:cubicBezTo>
                  <a:cubicBezTo>
                    <a:pt x="416" y="160"/>
                    <a:pt x="418" y="160"/>
                    <a:pt x="421" y="158"/>
                  </a:cubicBezTo>
                  <a:cubicBezTo>
                    <a:pt x="422" y="158"/>
                    <a:pt x="425" y="156"/>
                    <a:pt x="425" y="155"/>
                  </a:cubicBezTo>
                  <a:cubicBezTo>
                    <a:pt x="427" y="152"/>
                    <a:pt x="422" y="153"/>
                    <a:pt x="422" y="152"/>
                  </a:cubicBezTo>
                  <a:cubicBezTo>
                    <a:pt x="422" y="151"/>
                    <a:pt x="424" y="151"/>
                    <a:pt x="424" y="151"/>
                  </a:cubicBezTo>
                  <a:cubicBezTo>
                    <a:pt x="425" y="150"/>
                    <a:pt x="424" y="149"/>
                    <a:pt x="424" y="148"/>
                  </a:cubicBezTo>
                  <a:cubicBezTo>
                    <a:pt x="424" y="148"/>
                    <a:pt x="425" y="147"/>
                    <a:pt x="425" y="147"/>
                  </a:cubicBezTo>
                  <a:cubicBezTo>
                    <a:pt x="425" y="146"/>
                    <a:pt x="423" y="145"/>
                    <a:pt x="423" y="145"/>
                  </a:cubicBezTo>
                  <a:cubicBezTo>
                    <a:pt x="422" y="144"/>
                    <a:pt x="421" y="144"/>
                    <a:pt x="421" y="143"/>
                  </a:cubicBezTo>
                  <a:cubicBezTo>
                    <a:pt x="420" y="143"/>
                    <a:pt x="418" y="146"/>
                    <a:pt x="417" y="144"/>
                  </a:cubicBezTo>
                  <a:cubicBezTo>
                    <a:pt x="417" y="144"/>
                    <a:pt x="419" y="143"/>
                    <a:pt x="418" y="143"/>
                  </a:cubicBezTo>
                  <a:cubicBezTo>
                    <a:pt x="418" y="142"/>
                    <a:pt x="417" y="141"/>
                    <a:pt x="416" y="141"/>
                  </a:cubicBezTo>
                  <a:cubicBezTo>
                    <a:pt x="415" y="140"/>
                    <a:pt x="411" y="141"/>
                    <a:pt x="410" y="142"/>
                  </a:cubicBezTo>
                  <a:cubicBezTo>
                    <a:pt x="409" y="144"/>
                    <a:pt x="406" y="145"/>
                    <a:pt x="404" y="146"/>
                  </a:cubicBezTo>
                  <a:cubicBezTo>
                    <a:pt x="403" y="146"/>
                    <a:pt x="400" y="144"/>
                    <a:pt x="400" y="143"/>
                  </a:cubicBezTo>
                  <a:cubicBezTo>
                    <a:pt x="400" y="142"/>
                    <a:pt x="403" y="145"/>
                    <a:pt x="403" y="145"/>
                  </a:cubicBezTo>
                  <a:cubicBezTo>
                    <a:pt x="404" y="145"/>
                    <a:pt x="408" y="142"/>
                    <a:pt x="408" y="142"/>
                  </a:cubicBezTo>
                  <a:cubicBezTo>
                    <a:pt x="408" y="142"/>
                    <a:pt x="406" y="141"/>
                    <a:pt x="406" y="141"/>
                  </a:cubicBezTo>
                  <a:cubicBezTo>
                    <a:pt x="409" y="140"/>
                    <a:pt x="412" y="140"/>
                    <a:pt x="415" y="139"/>
                  </a:cubicBezTo>
                  <a:cubicBezTo>
                    <a:pt x="415" y="139"/>
                    <a:pt x="417" y="138"/>
                    <a:pt x="416" y="137"/>
                  </a:cubicBezTo>
                  <a:cubicBezTo>
                    <a:pt x="416" y="137"/>
                    <a:pt x="414" y="135"/>
                    <a:pt x="414" y="135"/>
                  </a:cubicBezTo>
                  <a:cubicBezTo>
                    <a:pt x="412" y="136"/>
                    <a:pt x="410" y="136"/>
                    <a:pt x="409" y="134"/>
                  </a:cubicBezTo>
                  <a:cubicBezTo>
                    <a:pt x="408" y="134"/>
                    <a:pt x="404" y="137"/>
                    <a:pt x="404" y="136"/>
                  </a:cubicBezTo>
                  <a:cubicBezTo>
                    <a:pt x="404" y="136"/>
                    <a:pt x="407" y="133"/>
                    <a:pt x="404" y="134"/>
                  </a:cubicBezTo>
                  <a:cubicBezTo>
                    <a:pt x="404" y="134"/>
                    <a:pt x="400" y="135"/>
                    <a:pt x="400" y="135"/>
                  </a:cubicBezTo>
                  <a:cubicBezTo>
                    <a:pt x="401" y="133"/>
                    <a:pt x="404" y="133"/>
                    <a:pt x="402" y="130"/>
                  </a:cubicBezTo>
                  <a:cubicBezTo>
                    <a:pt x="402" y="130"/>
                    <a:pt x="398" y="128"/>
                    <a:pt x="398" y="128"/>
                  </a:cubicBezTo>
                  <a:cubicBezTo>
                    <a:pt x="396" y="128"/>
                    <a:pt x="396" y="126"/>
                    <a:pt x="394" y="126"/>
                  </a:cubicBezTo>
                  <a:cubicBezTo>
                    <a:pt x="395" y="126"/>
                    <a:pt x="392" y="122"/>
                    <a:pt x="392" y="122"/>
                  </a:cubicBezTo>
                  <a:cubicBezTo>
                    <a:pt x="392" y="122"/>
                    <a:pt x="393" y="123"/>
                    <a:pt x="394" y="123"/>
                  </a:cubicBezTo>
                  <a:cubicBezTo>
                    <a:pt x="395" y="124"/>
                    <a:pt x="395" y="122"/>
                    <a:pt x="396" y="122"/>
                  </a:cubicBezTo>
                  <a:cubicBezTo>
                    <a:pt x="400" y="121"/>
                    <a:pt x="393" y="118"/>
                    <a:pt x="392" y="117"/>
                  </a:cubicBezTo>
                  <a:cubicBezTo>
                    <a:pt x="392" y="118"/>
                    <a:pt x="394" y="116"/>
                    <a:pt x="394" y="116"/>
                  </a:cubicBezTo>
                  <a:cubicBezTo>
                    <a:pt x="395" y="115"/>
                    <a:pt x="393" y="115"/>
                    <a:pt x="392" y="114"/>
                  </a:cubicBezTo>
                  <a:cubicBezTo>
                    <a:pt x="392" y="114"/>
                    <a:pt x="391" y="113"/>
                    <a:pt x="390" y="113"/>
                  </a:cubicBezTo>
                  <a:cubicBezTo>
                    <a:pt x="390" y="113"/>
                    <a:pt x="388" y="113"/>
                    <a:pt x="388" y="113"/>
                  </a:cubicBezTo>
                  <a:cubicBezTo>
                    <a:pt x="389" y="112"/>
                    <a:pt x="391" y="113"/>
                    <a:pt x="390" y="110"/>
                  </a:cubicBezTo>
                  <a:cubicBezTo>
                    <a:pt x="389" y="110"/>
                    <a:pt x="386" y="111"/>
                    <a:pt x="386" y="111"/>
                  </a:cubicBezTo>
                  <a:cubicBezTo>
                    <a:pt x="386" y="110"/>
                    <a:pt x="389" y="110"/>
                    <a:pt x="388" y="108"/>
                  </a:cubicBezTo>
                  <a:cubicBezTo>
                    <a:pt x="388" y="107"/>
                    <a:pt x="388" y="106"/>
                    <a:pt x="387" y="105"/>
                  </a:cubicBezTo>
                  <a:cubicBezTo>
                    <a:pt x="387" y="105"/>
                    <a:pt x="386" y="106"/>
                    <a:pt x="386" y="105"/>
                  </a:cubicBezTo>
                  <a:cubicBezTo>
                    <a:pt x="386" y="106"/>
                    <a:pt x="384" y="102"/>
                    <a:pt x="384" y="102"/>
                  </a:cubicBezTo>
                  <a:cubicBezTo>
                    <a:pt x="383" y="100"/>
                    <a:pt x="382" y="99"/>
                    <a:pt x="382" y="98"/>
                  </a:cubicBezTo>
                  <a:cubicBezTo>
                    <a:pt x="381" y="96"/>
                    <a:pt x="381" y="94"/>
                    <a:pt x="379" y="97"/>
                  </a:cubicBezTo>
                  <a:cubicBezTo>
                    <a:pt x="379" y="97"/>
                    <a:pt x="378" y="101"/>
                    <a:pt x="379" y="100"/>
                  </a:cubicBezTo>
                  <a:cubicBezTo>
                    <a:pt x="375" y="101"/>
                    <a:pt x="377" y="101"/>
                    <a:pt x="378" y="104"/>
                  </a:cubicBezTo>
                  <a:cubicBezTo>
                    <a:pt x="378" y="103"/>
                    <a:pt x="377" y="103"/>
                    <a:pt x="377" y="104"/>
                  </a:cubicBezTo>
                  <a:cubicBezTo>
                    <a:pt x="376" y="104"/>
                    <a:pt x="376" y="104"/>
                    <a:pt x="375" y="105"/>
                  </a:cubicBezTo>
                  <a:cubicBezTo>
                    <a:pt x="375" y="105"/>
                    <a:pt x="377" y="106"/>
                    <a:pt x="377" y="106"/>
                  </a:cubicBezTo>
                  <a:cubicBezTo>
                    <a:pt x="376" y="107"/>
                    <a:pt x="374" y="106"/>
                    <a:pt x="374" y="107"/>
                  </a:cubicBezTo>
                  <a:cubicBezTo>
                    <a:pt x="373" y="108"/>
                    <a:pt x="375" y="110"/>
                    <a:pt x="373" y="111"/>
                  </a:cubicBezTo>
                  <a:cubicBezTo>
                    <a:pt x="374" y="111"/>
                    <a:pt x="372" y="107"/>
                    <a:pt x="370" y="109"/>
                  </a:cubicBezTo>
                  <a:cubicBezTo>
                    <a:pt x="370" y="110"/>
                    <a:pt x="366" y="113"/>
                    <a:pt x="366" y="113"/>
                  </a:cubicBezTo>
                  <a:cubicBezTo>
                    <a:pt x="365" y="113"/>
                    <a:pt x="365" y="112"/>
                    <a:pt x="365" y="111"/>
                  </a:cubicBezTo>
                  <a:cubicBezTo>
                    <a:pt x="364" y="111"/>
                    <a:pt x="364" y="112"/>
                    <a:pt x="364" y="112"/>
                  </a:cubicBezTo>
                  <a:cubicBezTo>
                    <a:pt x="363" y="111"/>
                    <a:pt x="364" y="111"/>
                    <a:pt x="364" y="110"/>
                  </a:cubicBezTo>
                  <a:cubicBezTo>
                    <a:pt x="364" y="111"/>
                    <a:pt x="357" y="116"/>
                    <a:pt x="357" y="115"/>
                  </a:cubicBezTo>
                  <a:cubicBezTo>
                    <a:pt x="356" y="114"/>
                    <a:pt x="360" y="113"/>
                    <a:pt x="361" y="113"/>
                  </a:cubicBezTo>
                  <a:cubicBezTo>
                    <a:pt x="363" y="111"/>
                    <a:pt x="363" y="110"/>
                    <a:pt x="362" y="108"/>
                  </a:cubicBezTo>
                  <a:cubicBezTo>
                    <a:pt x="361" y="107"/>
                    <a:pt x="358" y="107"/>
                    <a:pt x="357" y="107"/>
                  </a:cubicBezTo>
                  <a:cubicBezTo>
                    <a:pt x="356" y="107"/>
                    <a:pt x="356" y="108"/>
                    <a:pt x="356" y="108"/>
                  </a:cubicBezTo>
                  <a:cubicBezTo>
                    <a:pt x="355" y="110"/>
                    <a:pt x="353" y="108"/>
                    <a:pt x="352" y="108"/>
                  </a:cubicBezTo>
                  <a:cubicBezTo>
                    <a:pt x="353" y="108"/>
                    <a:pt x="355" y="106"/>
                    <a:pt x="355" y="106"/>
                  </a:cubicBezTo>
                  <a:cubicBezTo>
                    <a:pt x="355" y="106"/>
                    <a:pt x="356" y="107"/>
                    <a:pt x="356" y="107"/>
                  </a:cubicBezTo>
                  <a:cubicBezTo>
                    <a:pt x="355" y="107"/>
                    <a:pt x="357" y="105"/>
                    <a:pt x="357" y="105"/>
                  </a:cubicBezTo>
                  <a:cubicBezTo>
                    <a:pt x="358" y="103"/>
                    <a:pt x="356" y="104"/>
                    <a:pt x="355" y="103"/>
                  </a:cubicBezTo>
                  <a:cubicBezTo>
                    <a:pt x="355" y="103"/>
                    <a:pt x="356" y="98"/>
                    <a:pt x="354" y="99"/>
                  </a:cubicBezTo>
                  <a:cubicBezTo>
                    <a:pt x="355" y="98"/>
                    <a:pt x="356" y="98"/>
                    <a:pt x="355" y="96"/>
                  </a:cubicBezTo>
                  <a:cubicBezTo>
                    <a:pt x="353" y="95"/>
                    <a:pt x="357" y="94"/>
                    <a:pt x="356" y="92"/>
                  </a:cubicBezTo>
                  <a:cubicBezTo>
                    <a:pt x="356" y="91"/>
                    <a:pt x="354" y="93"/>
                    <a:pt x="353" y="92"/>
                  </a:cubicBezTo>
                  <a:cubicBezTo>
                    <a:pt x="352" y="91"/>
                    <a:pt x="350" y="91"/>
                    <a:pt x="349" y="91"/>
                  </a:cubicBezTo>
                  <a:cubicBezTo>
                    <a:pt x="347" y="90"/>
                    <a:pt x="346" y="90"/>
                    <a:pt x="345" y="88"/>
                  </a:cubicBezTo>
                  <a:cubicBezTo>
                    <a:pt x="345" y="86"/>
                    <a:pt x="342" y="87"/>
                    <a:pt x="342" y="85"/>
                  </a:cubicBezTo>
                  <a:cubicBezTo>
                    <a:pt x="342" y="84"/>
                    <a:pt x="340" y="85"/>
                    <a:pt x="340" y="85"/>
                  </a:cubicBezTo>
                  <a:cubicBezTo>
                    <a:pt x="341" y="83"/>
                    <a:pt x="339" y="83"/>
                    <a:pt x="338" y="82"/>
                  </a:cubicBezTo>
                  <a:cubicBezTo>
                    <a:pt x="336" y="81"/>
                    <a:pt x="336" y="80"/>
                    <a:pt x="334" y="81"/>
                  </a:cubicBezTo>
                  <a:cubicBezTo>
                    <a:pt x="332" y="82"/>
                    <a:pt x="331" y="83"/>
                    <a:pt x="329" y="82"/>
                  </a:cubicBezTo>
                  <a:cubicBezTo>
                    <a:pt x="327" y="81"/>
                    <a:pt x="326" y="83"/>
                    <a:pt x="324" y="82"/>
                  </a:cubicBezTo>
                  <a:cubicBezTo>
                    <a:pt x="322" y="80"/>
                    <a:pt x="320" y="80"/>
                    <a:pt x="318" y="80"/>
                  </a:cubicBezTo>
                  <a:cubicBezTo>
                    <a:pt x="316" y="80"/>
                    <a:pt x="314" y="80"/>
                    <a:pt x="313" y="82"/>
                  </a:cubicBezTo>
                  <a:cubicBezTo>
                    <a:pt x="312" y="84"/>
                    <a:pt x="315" y="85"/>
                    <a:pt x="315" y="86"/>
                  </a:cubicBezTo>
                  <a:cubicBezTo>
                    <a:pt x="316" y="87"/>
                    <a:pt x="315" y="90"/>
                    <a:pt x="314" y="91"/>
                  </a:cubicBezTo>
                  <a:cubicBezTo>
                    <a:pt x="314" y="92"/>
                    <a:pt x="314" y="91"/>
                    <a:pt x="313" y="92"/>
                  </a:cubicBezTo>
                  <a:cubicBezTo>
                    <a:pt x="313" y="92"/>
                    <a:pt x="315" y="94"/>
                    <a:pt x="315" y="94"/>
                  </a:cubicBezTo>
                  <a:cubicBezTo>
                    <a:pt x="315" y="96"/>
                    <a:pt x="316" y="98"/>
                    <a:pt x="316" y="99"/>
                  </a:cubicBezTo>
                  <a:cubicBezTo>
                    <a:pt x="316" y="100"/>
                    <a:pt x="316" y="100"/>
                    <a:pt x="316" y="101"/>
                  </a:cubicBezTo>
                  <a:cubicBezTo>
                    <a:pt x="316" y="102"/>
                    <a:pt x="315" y="101"/>
                    <a:pt x="315" y="101"/>
                  </a:cubicBezTo>
                  <a:cubicBezTo>
                    <a:pt x="314" y="102"/>
                    <a:pt x="314" y="104"/>
                    <a:pt x="314" y="104"/>
                  </a:cubicBezTo>
                  <a:cubicBezTo>
                    <a:pt x="313" y="105"/>
                    <a:pt x="312" y="106"/>
                    <a:pt x="312" y="107"/>
                  </a:cubicBezTo>
                  <a:cubicBezTo>
                    <a:pt x="311" y="109"/>
                    <a:pt x="311" y="109"/>
                    <a:pt x="312" y="110"/>
                  </a:cubicBezTo>
                  <a:cubicBezTo>
                    <a:pt x="315" y="112"/>
                    <a:pt x="318" y="114"/>
                    <a:pt x="320" y="116"/>
                  </a:cubicBezTo>
                  <a:cubicBezTo>
                    <a:pt x="321" y="119"/>
                    <a:pt x="322" y="124"/>
                    <a:pt x="321" y="127"/>
                  </a:cubicBezTo>
                  <a:cubicBezTo>
                    <a:pt x="319" y="131"/>
                    <a:pt x="313" y="133"/>
                    <a:pt x="310" y="135"/>
                  </a:cubicBezTo>
                  <a:cubicBezTo>
                    <a:pt x="309" y="136"/>
                    <a:pt x="308" y="136"/>
                    <a:pt x="307" y="137"/>
                  </a:cubicBezTo>
                  <a:cubicBezTo>
                    <a:pt x="304" y="138"/>
                    <a:pt x="308" y="141"/>
                    <a:pt x="308" y="143"/>
                  </a:cubicBezTo>
                  <a:cubicBezTo>
                    <a:pt x="308" y="143"/>
                    <a:pt x="309" y="145"/>
                    <a:pt x="309" y="146"/>
                  </a:cubicBezTo>
                  <a:cubicBezTo>
                    <a:pt x="309" y="148"/>
                    <a:pt x="309" y="149"/>
                    <a:pt x="310" y="151"/>
                  </a:cubicBezTo>
                  <a:cubicBezTo>
                    <a:pt x="311" y="153"/>
                    <a:pt x="311" y="154"/>
                    <a:pt x="309" y="156"/>
                  </a:cubicBezTo>
                  <a:cubicBezTo>
                    <a:pt x="309" y="156"/>
                    <a:pt x="310" y="160"/>
                    <a:pt x="309" y="161"/>
                  </a:cubicBezTo>
                  <a:cubicBezTo>
                    <a:pt x="308" y="161"/>
                    <a:pt x="307" y="157"/>
                    <a:pt x="306" y="159"/>
                  </a:cubicBezTo>
                  <a:cubicBezTo>
                    <a:pt x="305" y="161"/>
                    <a:pt x="307" y="164"/>
                    <a:pt x="307" y="164"/>
                  </a:cubicBezTo>
                  <a:cubicBezTo>
                    <a:pt x="307" y="163"/>
                    <a:pt x="301" y="158"/>
                    <a:pt x="298" y="161"/>
                  </a:cubicBezTo>
                  <a:cubicBezTo>
                    <a:pt x="299" y="160"/>
                    <a:pt x="302" y="159"/>
                    <a:pt x="300" y="157"/>
                  </a:cubicBezTo>
                  <a:cubicBezTo>
                    <a:pt x="299" y="156"/>
                    <a:pt x="298" y="155"/>
                    <a:pt x="297" y="155"/>
                  </a:cubicBezTo>
                  <a:cubicBezTo>
                    <a:pt x="297" y="154"/>
                    <a:pt x="295" y="154"/>
                    <a:pt x="294" y="154"/>
                  </a:cubicBezTo>
                  <a:cubicBezTo>
                    <a:pt x="294" y="153"/>
                    <a:pt x="295" y="153"/>
                    <a:pt x="294" y="151"/>
                  </a:cubicBezTo>
                  <a:cubicBezTo>
                    <a:pt x="293" y="150"/>
                    <a:pt x="292" y="148"/>
                    <a:pt x="293" y="146"/>
                  </a:cubicBezTo>
                  <a:cubicBezTo>
                    <a:pt x="294" y="143"/>
                    <a:pt x="291" y="142"/>
                    <a:pt x="291" y="140"/>
                  </a:cubicBezTo>
                  <a:cubicBezTo>
                    <a:pt x="291" y="138"/>
                    <a:pt x="293" y="137"/>
                    <a:pt x="292" y="135"/>
                  </a:cubicBezTo>
                  <a:cubicBezTo>
                    <a:pt x="290" y="133"/>
                    <a:pt x="286" y="133"/>
                    <a:pt x="283" y="133"/>
                  </a:cubicBezTo>
                  <a:cubicBezTo>
                    <a:pt x="282" y="133"/>
                    <a:pt x="281" y="133"/>
                    <a:pt x="279" y="133"/>
                  </a:cubicBezTo>
                  <a:cubicBezTo>
                    <a:pt x="279" y="133"/>
                    <a:pt x="277" y="135"/>
                    <a:pt x="277" y="135"/>
                  </a:cubicBezTo>
                  <a:cubicBezTo>
                    <a:pt x="277" y="134"/>
                    <a:pt x="278" y="134"/>
                    <a:pt x="277" y="133"/>
                  </a:cubicBezTo>
                  <a:cubicBezTo>
                    <a:pt x="277" y="132"/>
                    <a:pt x="276" y="131"/>
                    <a:pt x="275" y="131"/>
                  </a:cubicBezTo>
                  <a:cubicBezTo>
                    <a:pt x="273" y="130"/>
                    <a:pt x="271" y="130"/>
                    <a:pt x="269" y="129"/>
                  </a:cubicBezTo>
                  <a:cubicBezTo>
                    <a:pt x="266" y="128"/>
                    <a:pt x="264" y="125"/>
                    <a:pt x="261" y="123"/>
                  </a:cubicBezTo>
                  <a:cubicBezTo>
                    <a:pt x="259" y="122"/>
                    <a:pt x="257" y="121"/>
                    <a:pt x="256" y="121"/>
                  </a:cubicBezTo>
                  <a:cubicBezTo>
                    <a:pt x="254" y="121"/>
                    <a:pt x="252" y="119"/>
                    <a:pt x="250" y="119"/>
                  </a:cubicBezTo>
                  <a:cubicBezTo>
                    <a:pt x="249" y="119"/>
                    <a:pt x="240" y="121"/>
                    <a:pt x="240" y="121"/>
                  </a:cubicBezTo>
                  <a:cubicBezTo>
                    <a:pt x="240" y="120"/>
                    <a:pt x="241" y="120"/>
                    <a:pt x="242" y="119"/>
                  </a:cubicBezTo>
                  <a:cubicBezTo>
                    <a:pt x="242" y="118"/>
                    <a:pt x="241" y="117"/>
                    <a:pt x="241" y="117"/>
                  </a:cubicBezTo>
                  <a:cubicBezTo>
                    <a:pt x="240" y="114"/>
                    <a:pt x="239" y="112"/>
                    <a:pt x="238" y="110"/>
                  </a:cubicBezTo>
                  <a:cubicBezTo>
                    <a:pt x="237" y="108"/>
                    <a:pt x="236" y="108"/>
                    <a:pt x="234" y="108"/>
                  </a:cubicBezTo>
                  <a:cubicBezTo>
                    <a:pt x="231" y="108"/>
                    <a:pt x="230" y="108"/>
                    <a:pt x="230" y="105"/>
                  </a:cubicBezTo>
                  <a:cubicBezTo>
                    <a:pt x="231" y="103"/>
                    <a:pt x="230" y="100"/>
                    <a:pt x="230" y="98"/>
                  </a:cubicBezTo>
                  <a:cubicBezTo>
                    <a:pt x="231" y="95"/>
                    <a:pt x="233" y="93"/>
                    <a:pt x="234" y="90"/>
                  </a:cubicBezTo>
                  <a:cubicBezTo>
                    <a:pt x="235" y="88"/>
                    <a:pt x="235" y="87"/>
                    <a:pt x="237" y="86"/>
                  </a:cubicBezTo>
                  <a:cubicBezTo>
                    <a:pt x="238" y="86"/>
                    <a:pt x="237" y="85"/>
                    <a:pt x="237" y="84"/>
                  </a:cubicBezTo>
                  <a:cubicBezTo>
                    <a:pt x="238" y="84"/>
                    <a:pt x="240" y="82"/>
                    <a:pt x="240" y="82"/>
                  </a:cubicBezTo>
                  <a:cubicBezTo>
                    <a:pt x="240" y="82"/>
                    <a:pt x="240" y="82"/>
                    <a:pt x="239" y="81"/>
                  </a:cubicBezTo>
                  <a:cubicBezTo>
                    <a:pt x="239" y="81"/>
                    <a:pt x="240" y="81"/>
                    <a:pt x="240" y="81"/>
                  </a:cubicBezTo>
                  <a:cubicBezTo>
                    <a:pt x="240" y="79"/>
                    <a:pt x="242" y="80"/>
                    <a:pt x="243" y="80"/>
                  </a:cubicBezTo>
                  <a:cubicBezTo>
                    <a:pt x="244" y="80"/>
                    <a:pt x="244" y="79"/>
                    <a:pt x="244" y="79"/>
                  </a:cubicBezTo>
                  <a:cubicBezTo>
                    <a:pt x="245" y="77"/>
                    <a:pt x="243" y="78"/>
                    <a:pt x="242" y="77"/>
                  </a:cubicBezTo>
                  <a:cubicBezTo>
                    <a:pt x="242" y="77"/>
                    <a:pt x="244" y="77"/>
                    <a:pt x="244" y="77"/>
                  </a:cubicBezTo>
                  <a:cubicBezTo>
                    <a:pt x="245" y="76"/>
                    <a:pt x="246" y="77"/>
                    <a:pt x="246" y="77"/>
                  </a:cubicBezTo>
                  <a:cubicBezTo>
                    <a:pt x="248" y="79"/>
                    <a:pt x="248" y="77"/>
                    <a:pt x="250" y="76"/>
                  </a:cubicBezTo>
                  <a:cubicBezTo>
                    <a:pt x="252" y="74"/>
                    <a:pt x="248" y="72"/>
                    <a:pt x="246" y="71"/>
                  </a:cubicBezTo>
                  <a:cubicBezTo>
                    <a:pt x="245" y="71"/>
                    <a:pt x="241" y="72"/>
                    <a:pt x="241" y="72"/>
                  </a:cubicBezTo>
                  <a:cubicBezTo>
                    <a:pt x="240" y="70"/>
                    <a:pt x="243" y="70"/>
                    <a:pt x="240" y="69"/>
                  </a:cubicBezTo>
                  <a:cubicBezTo>
                    <a:pt x="239" y="69"/>
                    <a:pt x="234" y="69"/>
                    <a:pt x="234" y="68"/>
                  </a:cubicBezTo>
                  <a:cubicBezTo>
                    <a:pt x="234" y="67"/>
                    <a:pt x="236" y="67"/>
                    <a:pt x="236" y="67"/>
                  </a:cubicBezTo>
                  <a:cubicBezTo>
                    <a:pt x="237" y="66"/>
                    <a:pt x="237" y="67"/>
                    <a:pt x="238" y="67"/>
                  </a:cubicBezTo>
                  <a:cubicBezTo>
                    <a:pt x="237" y="68"/>
                    <a:pt x="240" y="68"/>
                    <a:pt x="240" y="68"/>
                  </a:cubicBezTo>
                  <a:cubicBezTo>
                    <a:pt x="242" y="68"/>
                    <a:pt x="245" y="70"/>
                    <a:pt x="246" y="70"/>
                  </a:cubicBezTo>
                  <a:cubicBezTo>
                    <a:pt x="247" y="70"/>
                    <a:pt x="248" y="71"/>
                    <a:pt x="249" y="71"/>
                  </a:cubicBezTo>
                  <a:cubicBezTo>
                    <a:pt x="251" y="72"/>
                    <a:pt x="250" y="71"/>
                    <a:pt x="251" y="71"/>
                  </a:cubicBezTo>
                  <a:cubicBezTo>
                    <a:pt x="252" y="71"/>
                    <a:pt x="255" y="71"/>
                    <a:pt x="254" y="70"/>
                  </a:cubicBezTo>
                  <a:cubicBezTo>
                    <a:pt x="253" y="69"/>
                    <a:pt x="254" y="67"/>
                    <a:pt x="255" y="66"/>
                  </a:cubicBezTo>
                  <a:cubicBezTo>
                    <a:pt x="255" y="67"/>
                    <a:pt x="258" y="68"/>
                    <a:pt x="258" y="68"/>
                  </a:cubicBezTo>
                  <a:cubicBezTo>
                    <a:pt x="260" y="68"/>
                    <a:pt x="261" y="68"/>
                    <a:pt x="263" y="67"/>
                  </a:cubicBezTo>
                  <a:cubicBezTo>
                    <a:pt x="264" y="66"/>
                    <a:pt x="265" y="64"/>
                    <a:pt x="266" y="63"/>
                  </a:cubicBezTo>
                  <a:cubicBezTo>
                    <a:pt x="267" y="62"/>
                    <a:pt x="269" y="61"/>
                    <a:pt x="268" y="59"/>
                  </a:cubicBezTo>
                  <a:cubicBezTo>
                    <a:pt x="267" y="57"/>
                    <a:pt x="264" y="58"/>
                    <a:pt x="263" y="58"/>
                  </a:cubicBezTo>
                  <a:cubicBezTo>
                    <a:pt x="260" y="58"/>
                    <a:pt x="258" y="57"/>
                    <a:pt x="256" y="56"/>
                  </a:cubicBezTo>
                  <a:cubicBezTo>
                    <a:pt x="255" y="55"/>
                    <a:pt x="254" y="54"/>
                    <a:pt x="252" y="53"/>
                  </a:cubicBezTo>
                  <a:cubicBezTo>
                    <a:pt x="252" y="53"/>
                    <a:pt x="247" y="53"/>
                    <a:pt x="247" y="53"/>
                  </a:cubicBezTo>
                  <a:cubicBezTo>
                    <a:pt x="247" y="52"/>
                    <a:pt x="252" y="53"/>
                    <a:pt x="253" y="53"/>
                  </a:cubicBezTo>
                  <a:cubicBezTo>
                    <a:pt x="255" y="53"/>
                    <a:pt x="255" y="52"/>
                    <a:pt x="257" y="53"/>
                  </a:cubicBezTo>
                  <a:cubicBezTo>
                    <a:pt x="261" y="55"/>
                    <a:pt x="265" y="59"/>
                    <a:pt x="269" y="56"/>
                  </a:cubicBezTo>
                  <a:cubicBezTo>
                    <a:pt x="271" y="54"/>
                    <a:pt x="272" y="53"/>
                    <a:pt x="273" y="51"/>
                  </a:cubicBezTo>
                  <a:cubicBezTo>
                    <a:pt x="274" y="50"/>
                    <a:pt x="268" y="49"/>
                    <a:pt x="271" y="47"/>
                  </a:cubicBezTo>
                  <a:cubicBezTo>
                    <a:pt x="272" y="47"/>
                    <a:pt x="275" y="47"/>
                    <a:pt x="276" y="48"/>
                  </a:cubicBezTo>
                  <a:cubicBezTo>
                    <a:pt x="279" y="48"/>
                    <a:pt x="279" y="50"/>
                    <a:pt x="282" y="48"/>
                  </a:cubicBezTo>
                  <a:cubicBezTo>
                    <a:pt x="282" y="48"/>
                    <a:pt x="285" y="49"/>
                    <a:pt x="284" y="47"/>
                  </a:cubicBezTo>
                  <a:cubicBezTo>
                    <a:pt x="283" y="46"/>
                    <a:pt x="279" y="44"/>
                    <a:pt x="278" y="44"/>
                  </a:cubicBezTo>
                  <a:cubicBezTo>
                    <a:pt x="280" y="43"/>
                    <a:pt x="282" y="45"/>
                    <a:pt x="284" y="45"/>
                  </a:cubicBezTo>
                  <a:cubicBezTo>
                    <a:pt x="285" y="45"/>
                    <a:pt x="287" y="50"/>
                    <a:pt x="289" y="49"/>
                  </a:cubicBezTo>
                  <a:cubicBezTo>
                    <a:pt x="289" y="49"/>
                    <a:pt x="288" y="48"/>
                    <a:pt x="288" y="48"/>
                  </a:cubicBezTo>
                  <a:cubicBezTo>
                    <a:pt x="289" y="47"/>
                    <a:pt x="290" y="47"/>
                    <a:pt x="292" y="46"/>
                  </a:cubicBezTo>
                  <a:cubicBezTo>
                    <a:pt x="293" y="45"/>
                    <a:pt x="296" y="42"/>
                    <a:pt x="297" y="41"/>
                  </a:cubicBezTo>
                  <a:cubicBezTo>
                    <a:pt x="297" y="38"/>
                    <a:pt x="295" y="38"/>
                    <a:pt x="293" y="36"/>
                  </a:cubicBezTo>
                  <a:cubicBezTo>
                    <a:pt x="293" y="36"/>
                    <a:pt x="290" y="30"/>
                    <a:pt x="290" y="31"/>
                  </a:cubicBezTo>
                  <a:cubicBezTo>
                    <a:pt x="291" y="30"/>
                    <a:pt x="295" y="30"/>
                    <a:pt x="296" y="30"/>
                  </a:cubicBezTo>
                  <a:cubicBezTo>
                    <a:pt x="299" y="29"/>
                    <a:pt x="294" y="28"/>
                    <a:pt x="294" y="27"/>
                  </a:cubicBezTo>
                  <a:cubicBezTo>
                    <a:pt x="293" y="26"/>
                    <a:pt x="297" y="26"/>
                    <a:pt x="297" y="25"/>
                  </a:cubicBezTo>
                  <a:cubicBezTo>
                    <a:pt x="297" y="25"/>
                    <a:pt x="287" y="21"/>
                    <a:pt x="287" y="21"/>
                  </a:cubicBezTo>
                  <a:cubicBezTo>
                    <a:pt x="288" y="21"/>
                    <a:pt x="290" y="20"/>
                    <a:pt x="291" y="20"/>
                  </a:cubicBezTo>
                  <a:cubicBezTo>
                    <a:pt x="288" y="20"/>
                    <a:pt x="285" y="19"/>
                    <a:pt x="282" y="19"/>
                  </a:cubicBezTo>
                  <a:cubicBezTo>
                    <a:pt x="280" y="19"/>
                    <a:pt x="277" y="20"/>
                    <a:pt x="276" y="19"/>
                  </a:cubicBezTo>
                  <a:cubicBezTo>
                    <a:pt x="278" y="20"/>
                    <a:pt x="275" y="21"/>
                    <a:pt x="276" y="23"/>
                  </a:cubicBezTo>
                  <a:cubicBezTo>
                    <a:pt x="277" y="24"/>
                    <a:pt x="280" y="25"/>
                    <a:pt x="280" y="26"/>
                  </a:cubicBezTo>
                  <a:cubicBezTo>
                    <a:pt x="280" y="26"/>
                    <a:pt x="278" y="27"/>
                    <a:pt x="278" y="27"/>
                  </a:cubicBezTo>
                  <a:cubicBezTo>
                    <a:pt x="278" y="27"/>
                    <a:pt x="280" y="28"/>
                    <a:pt x="279" y="28"/>
                  </a:cubicBezTo>
                  <a:cubicBezTo>
                    <a:pt x="277" y="29"/>
                    <a:pt x="276" y="27"/>
                    <a:pt x="275" y="31"/>
                  </a:cubicBezTo>
                  <a:cubicBezTo>
                    <a:pt x="274" y="33"/>
                    <a:pt x="274" y="35"/>
                    <a:pt x="273" y="37"/>
                  </a:cubicBezTo>
                  <a:cubicBezTo>
                    <a:pt x="272" y="37"/>
                    <a:pt x="271" y="38"/>
                    <a:pt x="271" y="39"/>
                  </a:cubicBezTo>
                  <a:cubicBezTo>
                    <a:pt x="271" y="40"/>
                    <a:pt x="270" y="40"/>
                    <a:pt x="270" y="41"/>
                  </a:cubicBezTo>
                  <a:cubicBezTo>
                    <a:pt x="267" y="42"/>
                    <a:pt x="268" y="43"/>
                    <a:pt x="266" y="40"/>
                  </a:cubicBezTo>
                  <a:cubicBezTo>
                    <a:pt x="265" y="39"/>
                    <a:pt x="262" y="37"/>
                    <a:pt x="262" y="35"/>
                  </a:cubicBezTo>
                  <a:cubicBezTo>
                    <a:pt x="262" y="35"/>
                    <a:pt x="262" y="32"/>
                    <a:pt x="263" y="32"/>
                  </a:cubicBezTo>
                  <a:cubicBezTo>
                    <a:pt x="263" y="32"/>
                    <a:pt x="265" y="33"/>
                    <a:pt x="265" y="31"/>
                  </a:cubicBezTo>
                  <a:cubicBezTo>
                    <a:pt x="264" y="29"/>
                    <a:pt x="264" y="28"/>
                    <a:pt x="262" y="26"/>
                  </a:cubicBezTo>
                  <a:cubicBezTo>
                    <a:pt x="260" y="25"/>
                    <a:pt x="258" y="23"/>
                    <a:pt x="256" y="25"/>
                  </a:cubicBezTo>
                  <a:cubicBezTo>
                    <a:pt x="255" y="26"/>
                    <a:pt x="255" y="28"/>
                    <a:pt x="255" y="30"/>
                  </a:cubicBezTo>
                  <a:cubicBezTo>
                    <a:pt x="255" y="31"/>
                    <a:pt x="251" y="31"/>
                    <a:pt x="251" y="30"/>
                  </a:cubicBezTo>
                  <a:cubicBezTo>
                    <a:pt x="251" y="29"/>
                    <a:pt x="251" y="26"/>
                    <a:pt x="250" y="25"/>
                  </a:cubicBezTo>
                  <a:cubicBezTo>
                    <a:pt x="246" y="22"/>
                    <a:pt x="251" y="25"/>
                    <a:pt x="251" y="24"/>
                  </a:cubicBezTo>
                  <a:cubicBezTo>
                    <a:pt x="252" y="24"/>
                    <a:pt x="253" y="23"/>
                    <a:pt x="252" y="23"/>
                  </a:cubicBezTo>
                  <a:cubicBezTo>
                    <a:pt x="252" y="22"/>
                    <a:pt x="251" y="21"/>
                    <a:pt x="250" y="22"/>
                  </a:cubicBezTo>
                  <a:cubicBezTo>
                    <a:pt x="249" y="23"/>
                    <a:pt x="249" y="21"/>
                    <a:pt x="248" y="21"/>
                  </a:cubicBezTo>
                  <a:cubicBezTo>
                    <a:pt x="247" y="20"/>
                    <a:pt x="246" y="22"/>
                    <a:pt x="245" y="21"/>
                  </a:cubicBezTo>
                  <a:cubicBezTo>
                    <a:pt x="243" y="20"/>
                    <a:pt x="242" y="21"/>
                    <a:pt x="243" y="18"/>
                  </a:cubicBezTo>
                  <a:cubicBezTo>
                    <a:pt x="243" y="18"/>
                    <a:pt x="243" y="18"/>
                    <a:pt x="244" y="18"/>
                  </a:cubicBezTo>
                  <a:cubicBezTo>
                    <a:pt x="244" y="17"/>
                    <a:pt x="244" y="17"/>
                    <a:pt x="244" y="16"/>
                  </a:cubicBezTo>
                  <a:cubicBezTo>
                    <a:pt x="245" y="16"/>
                    <a:pt x="245" y="16"/>
                    <a:pt x="246" y="16"/>
                  </a:cubicBezTo>
                  <a:cubicBezTo>
                    <a:pt x="245" y="16"/>
                    <a:pt x="244" y="13"/>
                    <a:pt x="244" y="13"/>
                  </a:cubicBezTo>
                  <a:cubicBezTo>
                    <a:pt x="243" y="11"/>
                    <a:pt x="241" y="11"/>
                    <a:pt x="241" y="10"/>
                  </a:cubicBezTo>
                  <a:cubicBezTo>
                    <a:pt x="239" y="9"/>
                    <a:pt x="240" y="9"/>
                    <a:pt x="239" y="7"/>
                  </a:cubicBezTo>
                  <a:cubicBezTo>
                    <a:pt x="239" y="5"/>
                    <a:pt x="237" y="4"/>
                    <a:pt x="237" y="3"/>
                  </a:cubicBezTo>
                  <a:cubicBezTo>
                    <a:pt x="236" y="1"/>
                    <a:pt x="234" y="1"/>
                    <a:pt x="232" y="1"/>
                  </a:cubicBezTo>
                  <a:cubicBezTo>
                    <a:pt x="231" y="1"/>
                    <a:pt x="232" y="0"/>
                    <a:pt x="230" y="0"/>
                  </a:cubicBezTo>
                  <a:cubicBezTo>
                    <a:pt x="229" y="0"/>
                    <a:pt x="228" y="0"/>
                    <a:pt x="228" y="2"/>
                  </a:cubicBezTo>
                  <a:cubicBezTo>
                    <a:pt x="228" y="2"/>
                    <a:pt x="225" y="3"/>
                    <a:pt x="225" y="3"/>
                  </a:cubicBezTo>
                  <a:cubicBezTo>
                    <a:pt x="226" y="3"/>
                    <a:pt x="228" y="3"/>
                    <a:pt x="228" y="4"/>
                  </a:cubicBezTo>
                  <a:cubicBezTo>
                    <a:pt x="228" y="4"/>
                    <a:pt x="226" y="5"/>
                    <a:pt x="226" y="5"/>
                  </a:cubicBezTo>
                  <a:cubicBezTo>
                    <a:pt x="225" y="6"/>
                    <a:pt x="224" y="4"/>
                    <a:pt x="223" y="6"/>
                  </a:cubicBezTo>
                  <a:cubicBezTo>
                    <a:pt x="222" y="6"/>
                    <a:pt x="221" y="9"/>
                    <a:pt x="221" y="10"/>
                  </a:cubicBezTo>
                  <a:cubicBezTo>
                    <a:pt x="222" y="10"/>
                    <a:pt x="224" y="10"/>
                    <a:pt x="225" y="11"/>
                  </a:cubicBezTo>
                  <a:cubicBezTo>
                    <a:pt x="224" y="10"/>
                    <a:pt x="222" y="14"/>
                    <a:pt x="222" y="15"/>
                  </a:cubicBezTo>
                  <a:cubicBezTo>
                    <a:pt x="222" y="16"/>
                    <a:pt x="224" y="18"/>
                    <a:pt x="225" y="19"/>
                  </a:cubicBezTo>
                  <a:cubicBezTo>
                    <a:pt x="226" y="19"/>
                    <a:pt x="228" y="21"/>
                    <a:pt x="229" y="21"/>
                  </a:cubicBezTo>
                  <a:cubicBezTo>
                    <a:pt x="231" y="20"/>
                    <a:pt x="231" y="20"/>
                    <a:pt x="232" y="21"/>
                  </a:cubicBezTo>
                  <a:cubicBezTo>
                    <a:pt x="233" y="21"/>
                    <a:pt x="235" y="23"/>
                    <a:pt x="235" y="23"/>
                  </a:cubicBezTo>
                  <a:cubicBezTo>
                    <a:pt x="234" y="24"/>
                    <a:pt x="233" y="22"/>
                    <a:pt x="233" y="24"/>
                  </a:cubicBezTo>
                  <a:cubicBezTo>
                    <a:pt x="233" y="26"/>
                    <a:pt x="232" y="26"/>
                    <a:pt x="232" y="27"/>
                  </a:cubicBezTo>
                  <a:cubicBezTo>
                    <a:pt x="231" y="29"/>
                    <a:pt x="233" y="29"/>
                    <a:pt x="234" y="28"/>
                  </a:cubicBezTo>
                  <a:cubicBezTo>
                    <a:pt x="234" y="28"/>
                    <a:pt x="236" y="25"/>
                    <a:pt x="236" y="26"/>
                  </a:cubicBezTo>
                  <a:cubicBezTo>
                    <a:pt x="237" y="27"/>
                    <a:pt x="236" y="29"/>
                    <a:pt x="236" y="30"/>
                  </a:cubicBezTo>
                  <a:cubicBezTo>
                    <a:pt x="235" y="31"/>
                    <a:pt x="234" y="31"/>
                    <a:pt x="233" y="31"/>
                  </a:cubicBezTo>
                  <a:cubicBezTo>
                    <a:pt x="233" y="32"/>
                    <a:pt x="233" y="33"/>
                    <a:pt x="232" y="34"/>
                  </a:cubicBezTo>
                  <a:cubicBezTo>
                    <a:pt x="231" y="34"/>
                    <a:pt x="229" y="34"/>
                    <a:pt x="228" y="35"/>
                  </a:cubicBezTo>
                  <a:cubicBezTo>
                    <a:pt x="227" y="35"/>
                    <a:pt x="226" y="37"/>
                    <a:pt x="226" y="37"/>
                  </a:cubicBezTo>
                  <a:cubicBezTo>
                    <a:pt x="227" y="38"/>
                    <a:pt x="228" y="39"/>
                    <a:pt x="228" y="41"/>
                  </a:cubicBezTo>
                  <a:cubicBezTo>
                    <a:pt x="228" y="42"/>
                    <a:pt x="227" y="41"/>
                    <a:pt x="226" y="40"/>
                  </a:cubicBezTo>
                  <a:cubicBezTo>
                    <a:pt x="226" y="40"/>
                    <a:pt x="225" y="40"/>
                    <a:pt x="225" y="41"/>
                  </a:cubicBezTo>
                  <a:cubicBezTo>
                    <a:pt x="224" y="41"/>
                    <a:pt x="222" y="40"/>
                    <a:pt x="222" y="39"/>
                  </a:cubicBezTo>
                  <a:cubicBezTo>
                    <a:pt x="222" y="38"/>
                    <a:pt x="224" y="35"/>
                    <a:pt x="224" y="34"/>
                  </a:cubicBezTo>
                  <a:cubicBezTo>
                    <a:pt x="225" y="32"/>
                    <a:pt x="222" y="34"/>
                    <a:pt x="222" y="34"/>
                  </a:cubicBezTo>
                  <a:cubicBezTo>
                    <a:pt x="221" y="34"/>
                    <a:pt x="218" y="32"/>
                    <a:pt x="217" y="31"/>
                  </a:cubicBezTo>
                  <a:cubicBezTo>
                    <a:pt x="215" y="30"/>
                    <a:pt x="216" y="32"/>
                    <a:pt x="214" y="32"/>
                  </a:cubicBezTo>
                  <a:cubicBezTo>
                    <a:pt x="213" y="32"/>
                    <a:pt x="210" y="31"/>
                    <a:pt x="212" y="33"/>
                  </a:cubicBezTo>
                  <a:cubicBezTo>
                    <a:pt x="213" y="34"/>
                    <a:pt x="213" y="35"/>
                    <a:pt x="215" y="35"/>
                  </a:cubicBezTo>
                  <a:cubicBezTo>
                    <a:pt x="216" y="35"/>
                    <a:pt x="218" y="35"/>
                    <a:pt x="218" y="37"/>
                  </a:cubicBezTo>
                  <a:cubicBezTo>
                    <a:pt x="220" y="41"/>
                    <a:pt x="214" y="36"/>
                    <a:pt x="213" y="35"/>
                  </a:cubicBezTo>
                  <a:cubicBezTo>
                    <a:pt x="211" y="35"/>
                    <a:pt x="211" y="37"/>
                    <a:pt x="209" y="37"/>
                  </a:cubicBezTo>
                  <a:cubicBezTo>
                    <a:pt x="207" y="37"/>
                    <a:pt x="206" y="36"/>
                    <a:pt x="204" y="36"/>
                  </a:cubicBezTo>
                  <a:cubicBezTo>
                    <a:pt x="200" y="37"/>
                    <a:pt x="197" y="37"/>
                    <a:pt x="193" y="37"/>
                  </a:cubicBezTo>
                  <a:cubicBezTo>
                    <a:pt x="190" y="36"/>
                    <a:pt x="186" y="34"/>
                    <a:pt x="182" y="33"/>
                  </a:cubicBezTo>
                  <a:cubicBezTo>
                    <a:pt x="181" y="33"/>
                    <a:pt x="179" y="33"/>
                    <a:pt x="178" y="32"/>
                  </a:cubicBezTo>
                  <a:cubicBezTo>
                    <a:pt x="177" y="30"/>
                    <a:pt x="177" y="28"/>
                    <a:pt x="176" y="28"/>
                  </a:cubicBezTo>
                  <a:cubicBezTo>
                    <a:pt x="174" y="27"/>
                    <a:pt x="172" y="28"/>
                    <a:pt x="171" y="28"/>
                  </a:cubicBezTo>
                  <a:cubicBezTo>
                    <a:pt x="168" y="29"/>
                    <a:pt x="166" y="29"/>
                    <a:pt x="164" y="29"/>
                  </a:cubicBezTo>
                  <a:cubicBezTo>
                    <a:pt x="163" y="30"/>
                    <a:pt x="161" y="31"/>
                    <a:pt x="161" y="32"/>
                  </a:cubicBezTo>
                  <a:cubicBezTo>
                    <a:pt x="161" y="32"/>
                    <a:pt x="165" y="34"/>
                    <a:pt x="166" y="34"/>
                  </a:cubicBezTo>
                  <a:cubicBezTo>
                    <a:pt x="166" y="34"/>
                    <a:pt x="165" y="31"/>
                    <a:pt x="167" y="32"/>
                  </a:cubicBezTo>
                  <a:cubicBezTo>
                    <a:pt x="168" y="32"/>
                    <a:pt x="168" y="33"/>
                    <a:pt x="169" y="32"/>
                  </a:cubicBezTo>
                  <a:cubicBezTo>
                    <a:pt x="170" y="32"/>
                    <a:pt x="176" y="28"/>
                    <a:pt x="176" y="30"/>
                  </a:cubicBezTo>
                  <a:cubicBezTo>
                    <a:pt x="176" y="31"/>
                    <a:pt x="173" y="32"/>
                    <a:pt x="172" y="33"/>
                  </a:cubicBezTo>
                  <a:cubicBezTo>
                    <a:pt x="171" y="34"/>
                    <a:pt x="169" y="34"/>
                    <a:pt x="167" y="34"/>
                  </a:cubicBezTo>
                  <a:cubicBezTo>
                    <a:pt x="166" y="35"/>
                    <a:pt x="163" y="37"/>
                    <a:pt x="165" y="38"/>
                  </a:cubicBezTo>
                  <a:cubicBezTo>
                    <a:pt x="167" y="38"/>
                    <a:pt x="167" y="39"/>
                    <a:pt x="166" y="41"/>
                  </a:cubicBezTo>
                  <a:cubicBezTo>
                    <a:pt x="166" y="42"/>
                    <a:pt x="168" y="42"/>
                    <a:pt x="168" y="43"/>
                  </a:cubicBezTo>
                  <a:cubicBezTo>
                    <a:pt x="169" y="44"/>
                    <a:pt x="169" y="46"/>
                    <a:pt x="167" y="44"/>
                  </a:cubicBezTo>
                  <a:cubicBezTo>
                    <a:pt x="165" y="42"/>
                    <a:pt x="167" y="46"/>
                    <a:pt x="166" y="45"/>
                  </a:cubicBezTo>
                  <a:cubicBezTo>
                    <a:pt x="165" y="45"/>
                    <a:pt x="163" y="42"/>
                    <a:pt x="162" y="43"/>
                  </a:cubicBezTo>
                  <a:cubicBezTo>
                    <a:pt x="164" y="42"/>
                    <a:pt x="167" y="43"/>
                    <a:pt x="164" y="41"/>
                  </a:cubicBezTo>
                  <a:cubicBezTo>
                    <a:pt x="165" y="41"/>
                    <a:pt x="166" y="40"/>
                    <a:pt x="164" y="39"/>
                  </a:cubicBezTo>
                  <a:cubicBezTo>
                    <a:pt x="166" y="40"/>
                    <a:pt x="161" y="40"/>
                    <a:pt x="162" y="40"/>
                  </a:cubicBezTo>
                  <a:cubicBezTo>
                    <a:pt x="162" y="39"/>
                    <a:pt x="162" y="39"/>
                    <a:pt x="163" y="39"/>
                  </a:cubicBezTo>
                  <a:cubicBezTo>
                    <a:pt x="163" y="38"/>
                    <a:pt x="160" y="40"/>
                    <a:pt x="160" y="40"/>
                  </a:cubicBezTo>
                  <a:cubicBezTo>
                    <a:pt x="159" y="40"/>
                    <a:pt x="160" y="38"/>
                    <a:pt x="159" y="37"/>
                  </a:cubicBezTo>
                  <a:cubicBezTo>
                    <a:pt x="159" y="37"/>
                    <a:pt x="157" y="37"/>
                    <a:pt x="157" y="37"/>
                  </a:cubicBezTo>
                  <a:cubicBezTo>
                    <a:pt x="155" y="37"/>
                    <a:pt x="155" y="34"/>
                    <a:pt x="153" y="35"/>
                  </a:cubicBezTo>
                  <a:cubicBezTo>
                    <a:pt x="151" y="37"/>
                    <a:pt x="150" y="37"/>
                    <a:pt x="147" y="37"/>
                  </a:cubicBezTo>
                  <a:cubicBezTo>
                    <a:pt x="143" y="37"/>
                    <a:pt x="140" y="37"/>
                    <a:pt x="136" y="37"/>
                  </a:cubicBezTo>
                  <a:cubicBezTo>
                    <a:pt x="135" y="37"/>
                    <a:pt x="128" y="37"/>
                    <a:pt x="128" y="36"/>
                  </a:cubicBezTo>
                  <a:cubicBezTo>
                    <a:pt x="127" y="36"/>
                    <a:pt x="130" y="34"/>
                    <a:pt x="131" y="33"/>
                  </a:cubicBezTo>
                  <a:cubicBezTo>
                    <a:pt x="132" y="32"/>
                    <a:pt x="133" y="33"/>
                    <a:pt x="135" y="33"/>
                  </a:cubicBezTo>
                  <a:cubicBezTo>
                    <a:pt x="136" y="32"/>
                    <a:pt x="133" y="30"/>
                    <a:pt x="133" y="30"/>
                  </a:cubicBezTo>
                  <a:cubicBezTo>
                    <a:pt x="131" y="28"/>
                    <a:pt x="130" y="28"/>
                    <a:pt x="128" y="27"/>
                  </a:cubicBezTo>
                  <a:cubicBezTo>
                    <a:pt x="127" y="27"/>
                    <a:pt x="126" y="26"/>
                    <a:pt x="125" y="27"/>
                  </a:cubicBezTo>
                  <a:cubicBezTo>
                    <a:pt x="124" y="28"/>
                    <a:pt x="123" y="29"/>
                    <a:pt x="122" y="28"/>
                  </a:cubicBezTo>
                  <a:cubicBezTo>
                    <a:pt x="119" y="26"/>
                    <a:pt x="116" y="26"/>
                    <a:pt x="113" y="25"/>
                  </a:cubicBezTo>
                  <a:cubicBezTo>
                    <a:pt x="109" y="24"/>
                    <a:pt x="106" y="24"/>
                    <a:pt x="102" y="22"/>
                  </a:cubicBezTo>
                  <a:cubicBezTo>
                    <a:pt x="99" y="20"/>
                    <a:pt x="97" y="19"/>
                    <a:pt x="93" y="19"/>
                  </a:cubicBezTo>
                  <a:cubicBezTo>
                    <a:pt x="92" y="19"/>
                    <a:pt x="91" y="19"/>
                    <a:pt x="90" y="20"/>
                  </a:cubicBezTo>
                  <a:cubicBezTo>
                    <a:pt x="89" y="21"/>
                    <a:pt x="88" y="23"/>
                    <a:pt x="87" y="23"/>
                  </a:cubicBezTo>
                  <a:cubicBezTo>
                    <a:pt x="86" y="23"/>
                    <a:pt x="83" y="24"/>
                    <a:pt x="83" y="23"/>
                  </a:cubicBezTo>
                  <a:cubicBezTo>
                    <a:pt x="83" y="22"/>
                    <a:pt x="85" y="21"/>
                    <a:pt x="85" y="20"/>
                  </a:cubicBezTo>
                  <a:cubicBezTo>
                    <a:pt x="85" y="20"/>
                    <a:pt x="82" y="21"/>
                    <a:pt x="82" y="20"/>
                  </a:cubicBezTo>
                  <a:cubicBezTo>
                    <a:pt x="83" y="19"/>
                    <a:pt x="83" y="18"/>
                    <a:pt x="82" y="17"/>
                  </a:cubicBezTo>
                  <a:cubicBezTo>
                    <a:pt x="82" y="15"/>
                    <a:pt x="78" y="17"/>
                    <a:pt x="78" y="18"/>
                  </a:cubicBezTo>
                  <a:cubicBezTo>
                    <a:pt x="78" y="18"/>
                    <a:pt x="80" y="17"/>
                    <a:pt x="80" y="18"/>
                  </a:cubicBezTo>
                  <a:cubicBezTo>
                    <a:pt x="81" y="18"/>
                    <a:pt x="77" y="20"/>
                    <a:pt x="80" y="20"/>
                  </a:cubicBezTo>
                  <a:cubicBezTo>
                    <a:pt x="79" y="20"/>
                    <a:pt x="78" y="20"/>
                    <a:pt x="78" y="22"/>
                  </a:cubicBezTo>
                  <a:cubicBezTo>
                    <a:pt x="78" y="23"/>
                    <a:pt x="77" y="24"/>
                    <a:pt x="76" y="23"/>
                  </a:cubicBezTo>
                  <a:cubicBezTo>
                    <a:pt x="73" y="22"/>
                    <a:pt x="72" y="21"/>
                    <a:pt x="71" y="18"/>
                  </a:cubicBezTo>
                  <a:cubicBezTo>
                    <a:pt x="70" y="16"/>
                    <a:pt x="68" y="15"/>
                    <a:pt x="66" y="13"/>
                  </a:cubicBezTo>
                  <a:cubicBezTo>
                    <a:pt x="65" y="13"/>
                    <a:pt x="64" y="11"/>
                    <a:pt x="63" y="12"/>
                  </a:cubicBezTo>
                  <a:cubicBezTo>
                    <a:pt x="63" y="14"/>
                    <a:pt x="66" y="15"/>
                    <a:pt x="67" y="16"/>
                  </a:cubicBezTo>
                  <a:cubicBezTo>
                    <a:pt x="67" y="15"/>
                    <a:pt x="63" y="16"/>
                    <a:pt x="63" y="17"/>
                  </a:cubicBezTo>
                  <a:cubicBezTo>
                    <a:pt x="62" y="18"/>
                    <a:pt x="63" y="18"/>
                    <a:pt x="62" y="19"/>
                  </a:cubicBezTo>
                  <a:cubicBezTo>
                    <a:pt x="61" y="19"/>
                    <a:pt x="60" y="21"/>
                    <a:pt x="59" y="20"/>
                  </a:cubicBezTo>
                  <a:cubicBezTo>
                    <a:pt x="59" y="20"/>
                    <a:pt x="59" y="19"/>
                    <a:pt x="59" y="19"/>
                  </a:cubicBezTo>
                  <a:cubicBezTo>
                    <a:pt x="59" y="18"/>
                    <a:pt x="54" y="20"/>
                    <a:pt x="54" y="21"/>
                  </a:cubicBezTo>
                  <a:cubicBezTo>
                    <a:pt x="53" y="22"/>
                    <a:pt x="52" y="23"/>
                    <a:pt x="50" y="24"/>
                  </a:cubicBezTo>
                  <a:cubicBezTo>
                    <a:pt x="49" y="25"/>
                    <a:pt x="50" y="22"/>
                    <a:pt x="49" y="22"/>
                  </a:cubicBezTo>
                  <a:cubicBezTo>
                    <a:pt x="48" y="22"/>
                    <a:pt x="47" y="23"/>
                    <a:pt x="46" y="23"/>
                  </a:cubicBezTo>
                  <a:cubicBezTo>
                    <a:pt x="45" y="23"/>
                    <a:pt x="45" y="25"/>
                    <a:pt x="44" y="25"/>
                  </a:cubicBezTo>
                  <a:cubicBezTo>
                    <a:pt x="43" y="25"/>
                    <a:pt x="40" y="27"/>
                    <a:pt x="41" y="27"/>
                  </a:cubicBezTo>
                  <a:cubicBezTo>
                    <a:pt x="41" y="28"/>
                    <a:pt x="43" y="28"/>
                    <a:pt x="40" y="29"/>
                  </a:cubicBezTo>
                  <a:cubicBezTo>
                    <a:pt x="40" y="29"/>
                    <a:pt x="37" y="29"/>
                    <a:pt x="37" y="28"/>
                  </a:cubicBezTo>
                  <a:cubicBezTo>
                    <a:pt x="37" y="27"/>
                    <a:pt x="40" y="26"/>
                    <a:pt x="40" y="26"/>
                  </a:cubicBezTo>
                  <a:cubicBezTo>
                    <a:pt x="41" y="24"/>
                    <a:pt x="43" y="23"/>
                    <a:pt x="44" y="22"/>
                  </a:cubicBezTo>
                  <a:cubicBezTo>
                    <a:pt x="46" y="21"/>
                    <a:pt x="47" y="21"/>
                    <a:pt x="49" y="22"/>
                  </a:cubicBezTo>
                  <a:cubicBezTo>
                    <a:pt x="48" y="22"/>
                    <a:pt x="56" y="18"/>
                    <a:pt x="56" y="18"/>
                  </a:cubicBezTo>
                  <a:cubicBezTo>
                    <a:pt x="58" y="17"/>
                    <a:pt x="57" y="16"/>
                    <a:pt x="56" y="16"/>
                  </a:cubicBezTo>
                  <a:cubicBezTo>
                    <a:pt x="54" y="16"/>
                    <a:pt x="52" y="16"/>
                    <a:pt x="50" y="17"/>
                  </a:cubicBezTo>
                  <a:cubicBezTo>
                    <a:pt x="49" y="17"/>
                    <a:pt x="49" y="19"/>
                    <a:pt x="47" y="19"/>
                  </a:cubicBezTo>
                  <a:cubicBezTo>
                    <a:pt x="46" y="19"/>
                    <a:pt x="44" y="20"/>
                    <a:pt x="43" y="20"/>
                  </a:cubicBezTo>
                  <a:cubicBezTo>
                    <a:pt x="41" y="20"/>
                    <a:pt x="36" y="25"/>
                    <a:pt x="35" y="24"/>
                  </a:cubicBezTo>
                  <a:cubicBezTo>
                    <a:pt x="34" y="24"/>
                    <a:pt x="36" y="23"/>
                    <a:pt x="36" y="22"/>
                  </a:cubicBezTo>
                  <a:cubicBezTo>
                    <a:pt x="36" y="22"/>
                    <a:pt x="33" y="21"/>
                    <a:pt x="33" y="21"/>
                  </a:cubicBezTo>
                  <a:cubicBezTo>
                    <a:pt x="33" y="21"/>
                    <a:pt x="30" y="23"/>
                    <a:pt x="29" y="23"/>
                  </a:cubicBezTo>
                  <a:cubicBezTo>
                    <a:pt x="28" y="23"/>
                    <a:pt x="26" y="24"/>
                    <a:pt x="25" y="25"/>
                  </a:cubicBezTo>
                  <a:cubicBezTo>
                    <a:pt x="24" y="25"/>
                    <a:pt x="26" y="26"/>
                    <a:pt x="26" y="26"/>
                  </a:cubicBezTo>
                  <a:cubicBezTo>
                    <a:pt x="27" y="26"/>
                    <a:pt x="26" y="27"/>
                    <a:pt x="26" y="27"/>
                  </a:cubicBezTo>
                  <a:cubicBezTo>
                    <a:pt x="26" y="28"/>
                    <a:pt x="30" y="27"/>
                    <a:pt x="30" y="27"/>
                  </a:cubicBezTo>
                  <a:cubicBezTo>
                    <a:pt x="31" y="26"/>
                    <a:pt x="33" y="25"/>
                    <a:pt x="34" y="24"/>
                  </a:cubicBezTo>
                  <a:cubicBezTo>
                    <a:pt x="29" y="26"/>
                    <a:pt x="34" y="27"/>
                    <a:pt x="33" y="29"/>
                  </a:cubicBezTo>
                  <a:cubicBezTo>
                    <a:pt x="33" y="29"/>
                    <a:pt x="32" y="28"/>
                    <a:pt x="32" y="28"/>
                  </a:cubicBezTo>
                  <a:cubicBezTo>
                    <a:pt x="30" y="27"/>
                    <a:pt x="29" y="28"/>
                    <a:pt x="28" y="29"/>
                  </a:cubicBezTo>
                  <a:cubicBezTo>
                    <a:pt x="27" y="29"/>
                    <a:pt x="23" y="28"/>
                    <a:pt x="21" y="28"/>
                  </a:cubicBezTo>
                  <a:cubicBezTo>
                    <a:pt x="19" y="28"/>
                    <a:pt x="16" y="26"/>
                    <a:pt x="14" y="25"/>
                  </a:cubicBezTo>
                  <a:cubicBezTo>
                    <a:pt x="13" y="25"/>
                    <a:pt x="12" y="24"/>
                    <a:pt x="11" y="24"/>
                  </a:cubicBezTo>
                  <a:cubicBezTo>
                    <a:pt x="10" y="23"/>
                    <a:pt x="9" y="21"/>
                    <a:pt x="10" y="21"/>
                  </a:cubicBezTo>
                  <a:cubicBezTo>
                    <a:pt x="9" y="21"/>
                    <a:pt x="7" y="21"/>
                    <a:pt x="6" y="22"/>
                  </a:cubicBezTo>
                  <a:cubicBezTo>
                    <a:pt x="4" y="22"/>
                    <a:pt x="2" y="22"/>
                    <a:pt x="0" y="21"/>
                  </a:cubicBezTo>
                  <a:cubicBezTo>
                    <a:pt x="0" y="41"/>
                    <a:pt x="0" y="61"/>
                    <a:pt x="0" y="80"/>
                  </a:cubicBezTo>
                  <a:cubicBezTo>
                    <a:pt x="0" y="85"/>
                    <a:pt x="0" y="89"/>
                    <a:pt x="0" y="94"/>
                  </a:cubicBezTo>
                  <a:cubicBezTo>
                    <a:pt x="0" y="95"/>
                    <a:pt x="0" y="96"/>
                    <a:pt x="0" y="97"/>
                  </a:cubicBezTo>
                  <a:cubicBezTo>
                    <a:pt x="0" y="99"/>
                    <a:pt x="2" y="97"/>
                    <a:pt x="3" y="97"/>
                  </a:cubicBezTo>
                  <a:cubicBezTo>
                    <a:pt x="5" y="98"/>
                    <a:pt x="5" y="97"/>
                    <a:pt x="7" y="97"/>
                  </a:cubicBezTo>
                  <a:cubicBezTo>
                    <a:pt x="9" y="97"/>
                    <a:pt x="9" y="98"/>
                    <a:pt x="10" y="99"/>
                  </a:cubicBezTo>
                  <a:cubicBezTo>
                    <a:pt x="11" y="101"/>
                    <a:pt x="16" y="107"/>
                    <a:pt x="18" y="107"/>
                  </a:cubicBezTo>
                  <a:cubicBezTo>
                    <a:pt x="19" y="107"/>
                    <a:pt x="21" y="106"/>
                    <a:pt x="22" y="105"/>
                  </a:cubicBezTo>
                  <a:cubicBezTo>
                    <a:pt x="23" y="104"/>
                    <a:pt x="22" y="103"/>
                    <a:pt x="23" y="102"/>
                  </a:cubicBezTo>
                  <a:cubicBezTo>
                    <a:pt x="24" y="102"/>
                    <a:pt x="28" y="101"/>
                    <a:pt x="28" y="102"/>
                  </a:cubicBezTo>
                  <a:cubicBezTo>
                    <a:pt x="30" y="104"/>
                    <a:pt x="32" y="105"/>
                    <a:pt x="33" y="107"/>
                  </a:cubicBezTo>
                  <a:cubicBezTo>
                    <a:pt x="35" y="109"/>
                    <a:pt x="37" y="110"/>
                    <a:pt x="38" y="112"/>
                  </a:cubicBezTo>
                  <a:cubicBezTo>
                    <a:pt x="39" y="113"/>
                    <a:pt x="39" y="114"/>
                    <a:pt x="40" y="116"/>
                  </a:cubicBezTo>
                  <a:cubicBezTo>
                    <a:pt x="42" y="118"/>
                    <a:pt x="43" y="122"/>
                    <a:pt x="46" y="124"/>
                  </a:cubicBezTo>
                  <a:cubicBezTo>
                    <a:pt x="48" y="126"/>
                    <a:pt x="52" y="127"/>
                    <a:pt x="54" y="128"/>
                  </a:cubicBezTo>
                  <a:cubicBezTo>
                    <a:pt x="56" y="129"/>
                    <a:pt x="53" y="130"/>
                    <a:pt x="54" y="132"/>
                  </a:cubicBezTo>
                  <a:cubicBezTo>
                    <a:pt x="55" y="132"/>
                    <a:pt x="56" y="132"/>
                    <a:pt x="56" y="133"/>
                  </a:cubicBezTo>
                  <a:cubicBezTo>
                    <a:pt x="56" y="133"/>
                    <a:pt x="55" y="136"/>
                    <a:pt x="56" y="135"/>
                  </a:cubicBezTo>
                  <a:cubicBezTo>
                    <a:pt x="55" y="136"/>
                    <a:pt x="53" y="136"/>
                    <a:pt x="53" y="138"/>
                  </a:cubicBezTo>
                  <a:cubicBezTo>
                    <a:pt x="52" y="139"/>
                    <a:pt x="55" y="141"/>
                    <a:pt x="56" y="141"/>
                  </a:cubicBezTo>
                  <a:cubicBezTo>
                    <a:pt x="56" y="141"/>
                    <a:pt x="54" y="143"/>
                    <a:pt x="54" y="143"/>
                  </a:cubicBezTo>
                  <a:cubicBezTo>
                    <a:pt x="54" y="143"/>
                    <a:pt x="53" y="142"/>
                    <a:pt x="53" y="141"/>
                  </a:cubicBezTo>
                  <a:cubicBezTo>
                    <a:pt x="52" y="141"/>
                    <a:pt x="53" y="143"/>
                    <a:pt x="53" y="143"/>
                  </a:cubicBezTo>
                  <a:cubicBezTo>
                    <a:pt x="54" y="144"/>
                    <a:pt x="53" y="145"/>
                    <a:pt x="54" y="146"/>
                  </a:cubicBezTo>
                  <a:cubicBezTo>
                    <a:pt x="55" y="148"/>
                    <a:pt x="55" y="148"/>
                    <a:pt x="57" y="147"/>
                  </a:cubicBezTo>
                  <a:cubicBezTo>
                    <a:pt x="57" y="147"/>
                    <a:pt x="58" y="147"/>
                    <a:pt x="58" y="147"/>
                  </a:cubicBezTo>
                  <a:cubicBezTo>
                    <a:pt x="59" y="147"/>
                    <a:pt x="59" y="145"/>
                    <a:pt x="59" y="145"/>
                  </a:cubicBezTo>
                  <a:cubicBezTo>
                    <a:pt x="59" y="145"/>
                    <a:pt x="60" y="147"/>
                    <a:pt x="61" y="147"/>
                  </a:cubicBezTo>
                  <a:cubicBezTo>
                    <a:pt x="61" y="147"/>
                    <a:pt x="60" y="149"/>
                    <a:pt x="60" y="150"/>
                  </a:cubicBezTo>
                  <a:cubicBezTo>
                    <a:pt x="59" y="151"/>
                    <a:pt x="59" y="152"/>
                    <a:pt x="61" y="151"/>
                  </a:cubicBezTo>
                  <a:cubicBezTo>
                    <a:pt x="61" y="150"/>
                    <a:pt x="62" y="150"/>
                    <a:pt x="62" y="150"/>
                  </a:cubicBezTo>
                  <a:cubicBezTo>
                    <a:pt x="63" y="150"/>
                    <a:pt x="63" y="149"/>
                    <a:pt x="63" y="149"/>
                  </a:cubicBezTo>
                  <a:cubicBezTo>
                    <a:pt x="65" y="148"/>
                    <a:pt x="64" y="151"/>
                    <a:pt x="64" y="152"/>
                  </a:cubicBezTo>
                  <a:cubicBezTo>
                    <a:pt x="64" y="153"/>
                    <a:pt x="65" y="154"/>
                    <a:pt x="66" y="154"/>
                  </a:cubicBezTo>
                  <a:cubicBezTo>
                    <a:pt x="67" y="154"/>
                    <a:pt x="68" y="152"/>
                    <a:pt x="69" y="152"/>
                  </a:cubicBezTo>
                  <a:cubicBezTo>
                    <a:pt x="69" y="152"/>
                    <a:pt x="68" y="153"/>
                    <a:pt x="68" y="153"/>
                  </a:cubicBezTo>
                  <a:cubicBezTo>
                    <a:pt x="68" y="153"/>
                    <a:pt x="70" y="154"/>
                    <a:pt x="70" y="154"/>
                  </a:cubicBezTo>
                  <a:cubicBezTo>
                    <a:pt x="70" y="154"/>
                    <a:pt x="63" y="156"/>
                    <a:pt x="66" y="158"/>
                  </a:cubicBezTo>
                  <a:cubicBezTo>
                    <a:pt x="66" y="158"/>
                    <a:pt x="72" y="157"/>
                    <a:pt x="71" y="158"/>
                  </a:cubicBezTo>
                  <a:cubicBezTo>
                    <a:pt x="71" y="158"/>
                    <a:pt x="66" y="158"/>
                    <a:pt x="67" y="160"/>
                  </a:cubicBezTo>
                  <a:cubicBezTo>
                    <a:pt x="67" y="160"/>
                    <a:pt x="69" y="160"/>
                    <a:pt x="69" y="160"/>
                  </a:cubicBezTo>
                  <a:cubicBezTo>
                    <a:pt x="68" y="161"/>
                    <a:pt x="66" y="161"/>
                    <a:pt x="67" y="162"/>
                  </a:cubicBezTo>
                  <a:cubicBezTo>
                    <a:pt x="69" y="163"/>
                    <a:pt x="71" y="163"/>
                    <a:pt x="72" y="163"/>
                  </a:cubicBezTo>
                  <a:cubicBezTo>
                    <a:pt x="74" y="163"/>
                    <a:pt x="73" y="164"/>
                    <a:pt x="74" y="164"/>
                  </a:cubicBezTo>
                  <a:cubicBezTo>
                    <a:pt x="76" y="165"/>
                    <a:pt x="76" y="162"/>
                    <a:pt x="77" y="162"/>
                  </a:cubicBezTo>
                  <a:cubicBezTo>
                    <a:pt x="78" y="162"/>
                    <a:pt x="77" y="164"/>
                    <a:pt x="77" y="164"/>
                  </a:cubicBezTo>
                  <a:cubicBezTo>
                    <a:pt x="76" y="165"/>
                    <a:pt x="76" y="165"/>
                    <a:pt x="77" y="166"/>
                  </a:cubicBezTo>
                  <a:cubicBezTo>
                    <a:pt x="80" y="168"/>
                    <a:pt x="81" y="163"/>
                    <a:pt x="81" y="163"/>
                  </a:cubicBezTo>
                  <a:cubicBezTo>
                    <a:pt x="81" y="163"/>
                    <a:pt x="81" y="166"/>
                    <a:pt x="80" y="166"/>
                  </a:cubicBezTo>
                  <a:cubicBezTo>
                    <a:pt x="80" y="167"/>
                    <a:pt x="82" y="166"/>
                    <a:pt x="83" y="166"/>
                  </a:cubicBezTo>
                  <a:cubicBezTo>
                    <a:pt x="82" y="168"/>
                    <a:pt x="81" y="169"/>
                    <a:pt x="83" y="170"/>
                  </a:cubicBezTo>
                  <a:cubicBezTo>
                    <a:pt x="85" y="171"/>
                    <a:pt x="86" y="168"/>
                    <a:pt x="86" y="168"/>
                  </a:cubicBezTo>
                  <a:cubicBezTo>
                    <a:pt x="86" y="168"/>
                    <a:pt x="86" y="169"/>
                    <a:pt x="86" y="170"/>
                  </a:cubicBezTo>
                  <a:cubicBezTo>
                    <a:pt x="87" y="172"/>
                    <a:pt x="86" y="171"/>
                    <a:pt x="85" y="171"/>
                  </a:cubicBezTo>
                  <a:cubicBezTo>
                    <a:pt x="84" y="172"/>
                    <a:pt x="90" y="173"/>
                    <a:pt x="89" y="171"/>
                  </a:cubicBezTo>
                  <a:cubicBezTo>
                    <a:pt x="91" y="174"/>
                    <a:pt x="90" y="176"/>
                    <a:pt x="94" y="176"/>
                  </a:cubicBezTo>
                  <a:cubicBezTo>
                    <a:pt x="97" y="176"/>
                    <a:pt x="99" y="176"/>
                    <a:pt x="102" y="176"/>
                  </a:cubicBezTo>
                  <a:cubicBezTo>
                    <a:pt x="113" y="176"/>
                    <a:pt x="123" y="176"/>
                    <a:pt x="133" y="176"/>
                  </a:cubicBezTo>
                  <a:cubicBezTo>
                    <a:pt x="158" y="176"/>
                    <a:pt x="183" y="176"/>
                    <a:pt x="208" y="176"/>
                  </a:cubicBezTo>
                  <a:cubicBezTo>
                    <a:pt x="213" y="176"/>
                    <a:pt x="218" y="176"/>
                    <a:pt x="223" y="176"/>
                  </a:cubicBezTo>
                  <a:cubicBezTo>
                    <a:pt x="224" y="176"/>
                    <a:pt x="229" y="177"/>
                    <a:pt x="229" y="174"/>
                  </a:cubicBezTo>
                  <a:close/>
                  <a:moveTo>
                    <a:pt x="112" y="54"/>
                  </a:moveTo>
                  <a:cubicBezTo>
                    <a:pt x="110" y="54"/>
                    <a:pt x="108" y="53"/>
                    <a:pt x="106" y="54"/>
                  </a:cubicBezTo>
                  <a:cubicBezTo>
                    <a:pt x="104" y="57"/>
                    <a:pt x="108" y="56"/>
                    <a:pt x="108" y="57"/>
                  </a:cubicBezTo>
                  <a:cubicBezTo>
                    <a:pt x="108" y="56"/>
                    <a:pt x="100" y="60"/>
                    <a:pt x="100" y="60"/>
                  </a:cubicBezTo>
                  <a:cubicBezTo>
                    <a:pt x="98" y="59"/>
                    <a:pt x="107" y="53"/>
                    <a:pt x="99" y="56"/>
                  </a:cubicBezTo>
                  <a:cubicBezTo>
                    <a:pt x="98" y="56"/>
                    <a:pt x="97" y="57"/>
                    <a:pt x="97" y="57"/>
                  </a:cubicBezTo>
                  <a:cubicBezTo>
                    <a:pt x="96" y="58"/>
                    <a:pt x="97" y="59"/>
                    <a:pt x="96" y="60"/>
                  </a:cubicBezTo>
                  <a:cubicBezTo>
                    <a:pt x="95" y="60"/>
                    <a:pt x="88" y="59"/>
                    <a:pt x="88" y="59"/>
                  </a:cubicBezTo>
                  <a:cubicBezTo>
                    <a:pt x="88" y="58"/>
                    <a:pt x="91" y="59"/>
                    <a:pt x="91" y="58"/>
                  </a:cubicBezTo>
                  <a:cubicBezTo>
                    <a:pt x="92" y="57"/>
                    <a:pt x="91" y="57"/>
                    <a:pt x="92" y="56"/>
                  </a:cubicBezTo>
                  <a:cubicBezTo>
                    <a:pt x="92" y="55"/>
                    <a:pt x="94" y="54"/>
                    <a:pt x="94" y="54"/>
                  </a:cubicBezTo>
                  <a:cubicBezTo>
                    <a:pt x="94" y="53"/>
                    <a:pt x="91" y="52"/>
                    <a:pt x="94" y="52"/>
                  </a:cubicBezTo>
                  <a:cubicBezTo>
                    <a:pt x="94" y="52"/>
                    <a:pt x="98" y="53"/>
                    <a:pt x="98" y="52"/>
                  </a:cubicBezTo>
                  <a:cubicBezTo>
                    <a:pt x="98" y="51"/>
                    <a:pt x="93" y="50"/>
                    <a:pt x="92" y="50"/>
                  </a:cubicBezTo>
                  <a:cubicBezTo>
                    <a:pt x="91" y="50"/>
                    <a:pt x="89" y="51"/>
                    <a:pt x="87" y="51"/>
                  </a:cubicBezTo>
                  <a:cubicBezTo>
                    <a:pt x="86" y="51"/>
                    <a:pt x="84" y="50"/>
                    <a:pt x="82" y="51"/>
                  </a:cubicBezTo>
                  <a:cubicBezTo>
                    <a:pt x="81" y="51"/>
                    <a:pt x="79" y="53"/>
                    <a:pt x="80" y="51"/>
                  </a:cubicBezTo>
                  <a:cubicBezTo>
                    <a:pt x="81" y="49"/>
                    <a:pt x="83" y="50"/>
                    <a:pt x="84" y="49"/>
                  </a:cubicBezTo>
                  <a:cubicBezTo>
                    <a:pt x="86" y="49"/>
                    <a:pt x="89" y="48"/>
                    <a:pt x="91" y="47"/>
                  </a:cubicBezTo>
                  <a:cubicBezTo>
                    <a:pt x="95" y="46"/>
                    <a:pt x="99" y="46"/>
                    <a:pt x="102" y="44"/>
                  </a:cubicBezTo>
                  <a:cubicBezTo>
                    <a:pt x="104" y="44"/>
                    <a:pt x="107" y="43"/>
                    <a:pt x="108" y="45"/>
                  </a:cubicBezTo>
                  <a:cubicBezTo>
                    <a:pt x="109" y="46"/>
                    <a:pt x="105" y="47"/>
                    <a:pt x="104" y="48"/>
                  </a:cubicBezTo>
                  <a:cubicBezTo>
                    <a:pt x="102" y="49"/>
                    <a:pt x="110" y="49"/>
                    <a:pt x="111" y="49"/>
                  </a:cubicBezTo>
                  <a:cubicBezTo>
                    <a:pt x="111" y="49"/>
                    <a:pt x="113" y="49"/>
                    <a:pt x="113" y="49"/>
                  </a:cubicBezTo>
                  <a:cubicBezTo>
                    <a:pt x="114" y="48"/>
                    <a:pt x="116" y="46"/>
                    <a:pt x="117" y="47"/>
                  </a:cubicBezTo>
                  <a:cubicBezTo>
                    <a:pt x="118" y="48"/>
                    <a:pt x="113" y="54"/>
                    <a:pt x="112" y="54"/>
                  </a:cubicBezTo>
                  <a:cubicBezTo>
                    <a:pt x="110" y="54"/>
                    <a:pt x="114" y="54"/>
                    <a:pt x="112" y="54"/>
                  </a:cubicBezTo>
                  <a:close/>
                  <a:moveTo>
                    <a:pt x="157" y="78"/>
                  </a:moveTo>
                  <a:cubicBezTo>
                    <a:pt x="157" y="78"/>
                    <a:pt x="152" y="78"/>
                    <a:pt x="153" y="78"/>
                  </a:cubicBezTo>
                  <a:cubicBezTo>
                    <a:pt x="153" y="79"/>
                    <a:pt x="155" y="78"/>
                    <a:pt x="155" y="79"/>
                  </a:cubicBezTo>
                  <a:cubicBezTo>
                    <a:pt x="155" y="80"/>
                    <a:pt x="151" y="81"/>
                    <a:pt x="150" y="81"/>
                  </a:cubicBezTo>
                  <a:cubicBezTo>
                    <a:pt x="148" y="81"/>
                    <a:pt x="147" y="83"/>
                    <a:pt x="145" y="84"/>
                  </a:cubicBezTo>
                  <a:cubicBezTo>
                    <a:pt x="145" y="84"/>
                    <a:pt x="141" y="84"/>
                    <a:pt x="142" y="85"/>
                  </a:cubicBezTo>
                  <a:cubicBezTo>
                    <a:pt x="142" y="86"/>
                    <a:pt x="145" y="86"/>
                    <a:pt x="142" y="88"/>
                  </a:cubicBezTo>
                  <a:cubicBezTo>
                    <a:pt x="141" y="88"/>
                    <a:pt x="137" y="88"/>
                    <a:pt x="137" y="89"/>
                  </a:cubicBezTo>
                  <a:cubicBezTo>
                    <a:pt x="136" y="89"/>
                    <a:pt x="137" y="90"/>
                    <a:pt x="137" y="90"/>
                  </a:cubicBezTo>
                  <a:cubicBezTo>
                    <a:pt x="137" y="92"/>
                    <a:pt x="135" y="92"/>
                    <a:pt x="134" y="92"/>
                  </a:cubicBezTo>
                  <a:cubicBezTo>
                    <a:pt x="131" y="93"/>
                    <a:pt x="128" y="93"/>
                    <a:pt x="125" y="93"/>
                  </a:cubicBezTo>
                  <a:cubicBezTo>
                    <a:pt x="125" y="93"/>
                    <a:pt x="120" y="90"/>
                    <a:pt x="120" y="90"/>
                  </a:cubicBezTo>
                  <a:cubicBezTo>
                    <a:pt x="122" y="89"/>
                    <a:pt x="125" y="90"/>
                    <a:pt x="126" y="89"/>
                  </a:cubicBezTo>
                  <a:cubicBezTo>
                    <a:pt x="127" y="89"/>
                    <a:pt x="126" y="87"/>
                    <a:pt x="127" y="87"/>
                  </a:cubicBezTo>
                  <a:cubicBezTo>
                    <a:pt x="128" y="85"/>
                    <a:pt x="130" y="86"/>
                    <a:pt x="131" y="85"/>
                  </a:cubicBezTo>
                  <a:cubicBezTo>
                    <a:pt x="132" y="85"/>
                    <a:pt x="130" y="83"/>
                    <a:pt x="130" y="83"/>
                  </a:cubicBezTo>
                  <a:cubicBezTo>
                    <a:pt x="128" y="82"/>
                    <a:pt x="128" y="82"/>
                    <a:pt x="128" y="81"/>
                  </a:cubicBezTo>
                  <a:cubicBezTo>
                    <a:pt x="128" y="79"/>
                    <a:pt x="126" y="80"/>
                    <a:pt x="126" y="79"/>
                  </a:cubicBezTo>
                  <a:cubicBezTo>
                    <a:pt x="125" y="78"/>
                    <a:pt x="128" y="79"/>
                    <a:pt x="128" y="79"/>
                  </a:cubicBezTo>
                  <a:cubicBezTo>
                    <a:pt x="131" y="80"/>
                    <a:pt x="134" y="81"/>
                    <a:pt x="136" y="82"/>
                  </a:cubicBezTo>
                  <a:cubicBezTo>
                    <a:pt x="138" y="84"/>
                    <a:pt x="142" y="83"/>
                    <a:pt x="144" y="82"/>
                  </a:cubicBezTo>
                  <a:cubicBezTo>
                    <a:pt x="147" y="81"/>
                    <a:pt x="148" y="78"/>
                    <a:pt x="152" y="77"/>
                  </a:cubicBezTo>
                  <a:cubicBezTo>
                    <a:pt x="153" y="76"/>
                    <a:pt x="155" y="76"/>
                    <a:pt x="157" y="77"/>
                  </a:cubicBezTo>
                  <a:cubicBezTo>
                    <a:pt x="157" y="77"/>
                    <a:pt x="160" y="78"/>
                    <a:pt x="160" y="78"/>
                  </a:cubicBezTo>
                  <a:cubicBezTo>
                    <a:pt x="160" y="78"/>
                    <a:pt x="158" y="78"/>
                    <a:pt x="157" y="78"/>
                  </a:cubicBezTo>
                  <a:close/>
                  <a:moveTo>
                    <a:pt x="222" y="165"/>
                  </a:moveTo>
                  <a:cubicBezTo>
                    <a:pt x="221" y="167"/>
                    <a:pt x="219" y="163"/>
                    <a:pt x="219" y="162"/>
                  </a:cubicBezTo>
                  <a:cubicBezTo>
                    <a:pt x="219" y="160"/>
                    <a:pt x="221" y="159"/>
                    <a:pt x="221" y="157"/>
                  </a:cubicBezTo>
                  <a:cubicBezTo>
                    <a:pt x="220" y="156"/>
                    <a:pt x="219" y="159"/>
                    <a:pt x="218" y="158"/>
                  </a:cubicBezTo>
                  <a:cubicBezTo>
                    <a:pt x="218" y="157"/>
                    <a:pt x="218" y="154"/>
                    <a:pt x="216" y="154"/>
                  </a:cubicBezTo>
                  <a:cubicBezTo>
                    <a:pt x="216" y="154"/>
                    <a:pt x="216" y="156"/>
                    <a:pt x="215" y="156"/>
                  </a:cubicBezTo>
                  <a:cubicBezTo>
                    <a:pt x="214" y="155"/>
                    <a:pt x="214" y="154"/>
                    <a:pt x="213" y="153"/>
                  </a:cubicBezTo>
                  <a:cubicBezTo>
                    <a:pt x="212" y="152"/>
                    <a:pt x="211" y="151"/>
                    <a:pt x="210" y="150"/>
                  </a:cubicBezTo>
                  <a:cubicBezTo>
                    <a:pt x="209" y="149"/>
                    <a:pt x="212" y="149"/>
                    <a:pt x="212" y="148"/>
                  </a:cubicBezTo>
                  <a:cubicBezTo>
                    <a:pt x="211" y="147"/>
                    <a:pt x="209" y="148"/>
                    <a:pt x="209" y="147"/>
                  </a:cubicBezTo>
                  <a:cubicBezTo>
                    <a:pt x="209" y="146"/>
                    <a:pt x="210" y="143"/>
                    <a:pt x="210" y="142"/>
                  </a:cubicBezTo>
                  <a:cubicBezTo>
                    <a:pt x="212" y="140"/>
                    <a:pt x="217" y="147"/>
                    <a:pt x="217" y="148"/>
                  </a:cubicBezTo>
                  <a:cubicBezTo>
                    <a:pt x="218" y="150"/>
                    <a:pt x="219" y="151"/>
                    <a:pt x="219" y="153"/>
                  </a:cubicBezTo>
                  <a:cubicBezTo>
                    <a:pt x="220" y="155"/>
                    <a:pt x="220" y="154"/>
                    <a:pt x="221" y="156"/>
                  </a:cubicBezTo>
                  <a:cubicBezTo>
                    <a:pt x="221" y="157"/>
                    <a:pt x="222" y="158"/>
                    <a:pt x="222" y="159"/>
                  </a:cubicBezTo>
                  <a:cubicBezTo>
                    <a:pt x="223" y="161"/>
                    <a:pt x="222" y="163"/>
                    <a:pt x="222" y="165"/>
                  </a:cubicBezTo>
                  <a:cubicBezTo>
                    <a:pt x="221" y="166"/>
                    <a:pt x="222" y="164"/>
                    <a:pt x="222" y="16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6" name="Freeform 643">
              <a:extLst>
                <a:ext uri="{FF2B5EF4-FFF2-40B4-BE49-F238E27FC236}">
                  <a16:creationId xmlns:a16="http://schemas.microsoft.com/office/drawing/2014/main" id="{CEDBD844-5D81-476D-BE6B-0C90B4280F58}"/>
                </a:ext>
              </a:extLst>
            </p:cNvPr>
            <p:cNvSpPr>
              <a:spLocks/>
            </p:cNvSpPr>
            <p:nvPr/>
          </p:nvSpPr>
          <p:spPr bwMode="auto">
            <a:xfrm>
              <a:off x="8674015" y="4733153"/>
              <a:ext cx="47783" cy="41414"/>
            </a:xfrm>
            <a:custGeom>
              <a:avLst/>
              <a:gdLst>
                <a:gd name="T0" fmla="*/ 9 w 10"/>
                <a:gd name="T1" fmla="*/ 0 h 9"/>
                <a:gd name="T2" fmla="*/ 2 w 10"/>
                <a:gd name="T3" fmla="*/ 7 h 9"/>
                <a:gd name="T4" fmla="*/ 10 w 10"/>
                <a:gd name="T5" fmla="*/ 3 h 9"/>
                <a:gd name="T6" fmla="*/ 9 w 10"/>
                <a:gd name="T7" fmla="*/ 0 h 9"/>
              </a:gdLst>
              <a:ahLst/>
              <a:cxnLst>
                <a:cxn ang="0">
                  <a:pos x="T0" y="T1"/>
                </a:cxn>
                <a:cxn ang="0">
                  <a:pos x="T2" y="T3"/>
                </a:cxn>
                <a:cxn ang="0">
                  <a:pos x="T4" y="T5"/>
                </a:cxn>
                <a:cxn ang="0">
                  <a:pos x="T6" y="T7"/>
                </a:cxn>
              </a:cxnLst>
              <a:rect l="0" t="0" r="r" b="b"/>
              <a:pathLst>
                <a:path w="10" h="9">
                  <a:moveTo>
                    <a:pt x="9" y="0"/>
                  </a:moveTo>
                  <a:cubicBezTo>
                    <a:pt x="7" y="1"/>
                    <a:pt x="0" y="4"/>
                    <a:pt x="2" y="7"/>
                  </a:cubicBezTo>
                  <a:cubicBezTo>
                    <a:pt x="4" y="9"/>
                    <a:pt x="9" y="3"/>
                    <a:pt x="10" y="3"/>
                  </a:cubicBezTo>
                  <a:cubicBezTo>
                    <a:pt x="10" y="2"/>
                    <a:pt x="9" y="1"/>
                    <a:pt x="9"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7" name="Freeform 644">
              <a:extLst>
                <a:ext uri="{FF2B5EF4-FFF2-40B4-BE49-F238E27FC236}">
                  <a16:creationId xmlns:a16="http://schemas.microsoft.com/office/drawing/2014/main" id="{AD4CBF49-41A6-47AF-BCF4-3354097E1969}"/>
                </a:ext>
              </a:extLst>
            </p:cNvPr>
            <p:cNvSpPr>
              <a:spLocks/>
            </p:cNvSpPr>
            <p:nvPr/>
          </p:nvSpPr>
          <p:spPr bwMode="auto">
            <a:xfrm>
              <a:off x="8712241" y="4723597"/>
              <a:ext cx="60525" cy="22299"/>
            </a:xfrm>
            <a:custGeom>
              <a:avLst/>
              <a:gdLst>
                <a:gd name="T0" fmla="*/ 12 w 13"/>
                <a:gd name="T1" fmla="*/ 0 h 5"/>
                <a:gd name="T2" fmla="*/ 7 w 13"/>
                <a:gd name="T3" fmla="*/ 0 h 5"/>
                <a:gd name="T4" fmla="*/ 1 w 13"/>
                <a:gd name="T5" fmla="*/ 2 h 5"/>
                <a:gd name="T6" fmla="*/ 5 w 13"/>
                <a:gd name="T7" fmla="*/ 3 h 5"/>
                <a:gd name="T8" fmla="*/ 12 w 13"/>
                <a:gd name="T9" fmla="*/ 0 h 5"/>
              </a:gdLst>
              <a:ahLst/>
              <a:cxnLst>
                <a:cxn ang="0">
                  <a:pos x="T0" y="T1"/>
                </a:cxn>
                <a:cxn ang="0">
                  <a:pos x="T2" y="T3"/>
                </a:cxn>
                <a:cxn ang="0">
                  <a:pos x="T4" y="T5"/>
                </a:cxn>
                <a:cxn ang="0">
                  <a:pos x="T6" y="T7"/>
                </a:cxn>
                <a:cxn ang="0">
                  <a:pos x="T8" y="T9"/>
                </a:cxn>
              </a:cxnLst>
              <a:rect l="0" t="0" r="r" b="b"/>
              <a:pathLst>
                <a:path w="13" h="5">
                  <a:moveTo>
                    <a:pt x="12" y="0"/>
                  </a:moveTo>
                  <a:cubicBezTo>
                    <a:pt x="13" y="0"/>
                    <a:pt x="7" y="0"/>
                    <a:pt x="7" y="0"/>
                  </a:cubicBezTo>
                  <a:cubicBezTo>
                    <a:pt x="6" y="0"/>
                    <a:pt x="0" y="1"/>
                    <a:pt x="1" y="2"/>
                  </a:cubicBezTo>
                  <a:cubicBezTo>
                    <a:pt x="3" y="5"/>
                    <a:pt x="2" y="5"/>
                    <a:pt x="5" y="3"/>
                  </a:cubicBezTo>
                  <a:cubicBezTo>
                    <a:pt x="8" y="2"/>
                    <a:pt x="10" y="2"/>
                    <a:pt x="1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8" name="Freeform 645">
              <a:extLst>
                <a:ext uri="{FF2B5EF4-FFF2-40B4-BE49-F238E27FC236}">
                  <a16:creationId xmlns:a16="http://schemas.microsoft.com/office/drawing/2014/main" id="{CA1CAA41-09FC-4954-B3BF-1FB6A2051E37}"/>
                </a:ext>
              </a:extLst>
            </p:cNvPr>
            <p:cNvSpPr>
              <a:spLocks/>
            </p:cNvSpPr>
            <p:nvPr/>
          </p:nvSpPr>
          <p:spPr bwMode="auto">
            <a:xfrm>
              <a:off x="6138320" y="3207276"/>
              <a:ext cx="144943" cy="79640"/>
            </a:xfrm>
            <a:custGeom>
              <a:avLst/>
              <a:gdLst>
                <a:gd name="T0" fmla="*/ 10 w 31"/>
                <a:gd name="T1" fmla="*/ 17 h 17"/>
                <a:gd name="T2" fmla="*/ 13 w 31"/>
                <a:gd name="T3" fmla="*/ 14 h 17"/>
                <a:gd name="T4" fmla="*/ 18 w 31"/>
                <a:gd name="T5" fmla="*/ 16 h 17"/>
                <a:gd name="T6" fmla="*/ 21 w 31"/>
                <a:gd name="T7" fmla="*/ 16 h 17"/>
                <a:gd name="T8" fmla="*/ 23 w 31"/>
                <a:gd name="T9" fmla="*/ 15 h 17"/>
                <a:gd name="T10" fmla="*/ 29 w 31"/>
                <a:gd name="T11" fmla="*/ 11 h 17"/>
                <a:gd name="T12" fmla="*/ 27 w 31"/>
                <a:gd name="T13" fmla="*/ 7 h 17"/>
                <a:gd name="T14" fmla="*/ 21 w 31"/>
                <a:gd name="T15" fmla="*/ 5 h 17"/>
                <a:gd name="T16" fmla="*/ 17 w 31"/>
                <a:gd name="T17" fmla="*/ 3 h 17"/>
                <a:gd name="T18" fmla="*/ 13 w 31"/>
                <a:gd name="T19" fmla="*/ 0 h 17"/>
                <a:gd name="T20" fmla="*/ 11 w 31"/>
                <a:gd name="T21" fmla="*/ 2 h 17"/>
                <a:gd name="T22" fmla="*/ 8 w 31"/>
                <a:gd name="T23" fmla="*/ 2 h 17"/>
                <a:gd name="T24" fmla="*/ 0 w 31"/>
                <a:gd name="T25" fmla="*/ 6 h 17"/>
                <a:gd name="T26" fmla="*/ 2 w 31"/>
                <a:gd name="T27" fmla="*/ 10 h 17"/>
                <a:gd name="T28" fmla="*/ 4 w 31"/>
                <a:gd name="T29" fmla="*/ 13 h 17"/>
                <a:gd name="T30" fmla="*/ 10 w 31"/>
                <a:gd name="T3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7">
                  <a:moveTo>
                    <a:pt x="10" y="17"/>
                  </a:moveTo>
                  <a:cubicBezTo>
                    <a:pt x="12" y="17"/>
                    <a:pt x="11" y="14"/>
                    <a:pt x="13" y="14"/>
                  </a:cubicBezTo>
                  <a:cubicBezTo>
                    <a:pt x="15" y="14"/>
                    <a:pt x="16" y="16"/>
                    <a:pt x="18" y="16"/>
                  </a:cubicBezTo>
                  <a:cubicBezTo>
                    <a:pt x="19" y="16"/>
                    <a:pt x="20" y="16"/>
                    <a:pt x="21" y="16"/>
                  </a:cubicBezTo>
                  <a:cubicBezTo>
                    <a:pt x="22" y="16"/>
                    <a:pt x="23" y="15"/>
                    <a:pt x="23" y="15"/>
                  </a:cubicBezTo>
                  <a:cubicBezTo>
                    <a:pt x="26" y="14"/>
                    <a:pt x="27" y="13"/>
                    <a:pt x="29" y="11"/>
                  </a:cubicBezTo>
                  <a:cubicBezTo>
                    <a:pt x="31" y="9"/>
                    <a:pt x="29" y="8"/>
                    <a:pt x="27" y="7"/>
                  </a:cubicBezTo>
                  <a:cubicBezTo>
                    <a:pt x="25" y="6"/>
                    <a:pt x="22" y="3"/>
                    <a:pt x="21" y="5"/>
                  </a:cubicBezTo>
                  <a:cubicBezTo>
                    <a:pt x="19" y="8"/>
                    <a:pt x="18" y="4"/>
                    <a:pt x="17" y="3"/>
                  </a:cubicBezTo>
                  <a:cubicBezTo>
                    <a:pt x="16" y="2"/>
                    <a:pt x="13" y="3"/>
                    <a:pt x="13" y="0"/>
                  </a:cubicBezTo>
                  <a:cubicBezTo>
                    <a:pt x="13" y="1"/>
                    <a:pt x="12" y="3"/>
                    <a:pt x="11" y="2"/>
                  </a:cubicBezTo>
                  <a:cubicBezTo>
                    <a:pt x="9" y="0"/>
                    <a:pt x="9" y="0"/>
                    <a:pt x="8" y="2"/>
                  </a:cubicBezTo>
                  <a:cubicBezTo>
                    <a:pt x="7" y="3"/>
                    <a:pt x="0" y="5"/>
                    <a:pt x="0" y="6"/>
                  </a:cubicBezTo>
                  <a:cubicBezTo>
                    <a:pt x="0" y="6"/>
                    <a:pt x="1" y="9"/>
                    <a:pt x="2" y="10"/>
                  </a:cubicBezTo>
                  <a:cubicBezTo>
                    <a:pt x="2" y="11"/>
                    <a:pt x="3" y="12"/>
                    <a:pt x="4" y="13"/>
                  </a:cubicBezTo>
                  <a:cubicBezTo>
                    <a:pt x="6" y="14"/>
                    <a:pt x="8" y="17"/>
                    <a:pt x="10" y="1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9" name="Freeform 646">
              <a:extLst>
                <a:ext uri="{FF2B5EF4-FFF2-40B4-BE49-F238E27FC236}">
                  <a16:creationId xmlns:a16="http://schemas.microsoft.com/office/drawing/2014/main" id="{B7AE7D01-67FC-4B93-9E6C-30CA2358313E}"/>
                </a:ext>
              </a:extLst>
            </p:cNvPr>
            <p:cNvSpPr>
              <a:spLocks/>
            </p:cNvSpPr>
            <p:nvPr/>
          </p:nvSpPr>
          <p:spPr bwMode="auto">
            <a:xfrm>
              <a:off x="6073017" y="3272580"/>
              <a:ext cx="173611" cy="74861"/>
            </a:xfrm>
            <a:custGeom>
              <a:avLst/>
              <a:gdLst>
                <a:gd name="T0" fmla="*/ 32 w 37"/>
                <a:gd name="T1" fmla="*/ 2 h 16"/>
                <a:gd name="T2" fmla="*/ 27 w 37"/>
                <a:gd name="T3" fmla="*/ 0 h 16"/>
                <a:gd name="T4" fmla="*/ 24 w 37"/>
                <a:gd name="T5" fmla="*/ 3 h 16"/>
                <a:gd name="T6" fmla="*/ 20 w 37"/>
                <a:gd name="T7" fmla="*/ 3 h 16"/>
                <a:gd name="T8" fmla="*/ 17 w 37"/>
                <a:gd name="T9" fmla="*/ 7 h 16"/>
                <a:gd name="T10" fmla="*/ 16 w 37"/>
                <a:gd name="T11" fmla="*/ 9 h 16"/>
                <a:gd name="T12" fmla="*/ 13 w 37"/>
                <a:gd name="T13" fmla="*/ 9 h 16"/>
                <a:gd name="T14" fmla="*/ 9 w 37"/>
                <a:gd name="T15" fmla="*/ 10 h 16"/>
                <a:gd name="T16" fmla="*/ 5 w 37"/>
                <a:gd name="T17" fmla="*/ 11 h 16"/>
                <a:gd name="T18" fmla="*/ 0 w 37"/>
                <a:gd name="T19" fmla="*/ 9 h 16"/>
                <a:gd name="T20" fmla="*/ 4 w 37"/>
                <a:gd name="T21" fmla="*/ 13 h 16"/>
                <a:gd name="T22" fmla="*/ 6 w 37"/>
                <a:gd name="T23" fmla="*/ 13 h 16"/>
                <a:gd name="T24" fmla="*/ 8 w 37"/>
                <a:gd name="T25" fmla="*/ 14 h 16"/>
                <a:gd name="T26" fmla="*/ 12 w 37"/>
                <a:gd name="T27" fmla="*/ 13 h 16"/>
                <a:gd name="T28" fmla="*/ 15 w 37"/>
                <a:gd name="T29" fmla="*/ 15 h 16"/>
                <a:gd name="T30" fmla="*/ 22 w 37"/>
                <a:gd name="T31" fmla="*/ 16 h 16"/>
                <a:gd name="T32" fmla="*/ 29 w 37"/>
                <a:gd name="T33" fmla="*/ 14 h 16"/>
                <a:gd name="T34" fmla="*/ 33 w 37"/>
                <a:gd name="T35" fmla="*/ 12 h 16"/>
                <a:gd name="T36" fmla="*/ 34 w 37"/>
                <a:gd name="T37" fmla="*/ 9 h 16"/>
                <a:gd name="T38" fmla="*/ 36 w 37"/>
                <a:gd name="T39" fmla="*/ 8 h 16"/>
                <a:gd name="T40" fmla="*/ 36 w 37"/>
                <a:gd name="T41" fmla="*/ 2 h 16"/>
                <a:gd name="T42" fmla="*/ 32 w 37"/>
                <a:gd name="T4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16">
                  <a:moveTo>
                    <a:pt x="32" y="2"/>
                  </a:moveTo>
                  <a:cubicBezTo>
                    <a:pt x="30" y="2"/>
                    <a:pt x="28" y="0"/>
                    <a:pt x="27" y="0"/>
                  </a:cubicBezTo>
                  <a:cubicBezTo>
                    <a:pt x="25" y="0"/>
                    <a:pt x="26" y="3"/>
                    <a:pt x="24" y="3"/>
                  </a:cubicBezTo>
                  <a:cubicBezTo>
                    <a:pt x="22" y="3"/>
                    <a:pt x="22" y="2"/>
                    <a:pt x="20" y="3"/>
                  </a:cubicBezTo>
                  <a:cubicBezTo>
                    <a:pt x="20" y="3"/>
                    <a:pt x="16" y="6"/>
                    <a:pt x="17" y="7"/>
                  </a:cubicBezTo>
                  <a:cubicBezTo>
                    <a:pt x="17" y="8"/>
                    <a:pt x="19" y="10"/>
                    <a:pt x="16" y="9"/>
                  </a:cubicBezTo>
                  <a:cubicBezTo>
                    <a:pt x="15" y="9"/>
                    <a:pt x="14" y="8"/>
                    <a:pt x="13" y="9"/>
                  </a:cubicBezTo>
                  <a:cubicBezTo>
                    <a:pt x="12" y="9"/>
                    <a:pt x="10" y="10"/>
                    <a:pt x="9" y="10"/>
                  </a:cubicBezTo>
                  <a:cubicBezTo>
                    <a:pt x="7" y="10"/>
                    <a:pt x="6" y="8"/>
                    <a:pt x="5" y="11"/>
                  </a:cubicBezTo>
                  <a:cubicBezTo>
                    <a:pt x="5" y="11"/>
                    <a:pt x="1" y="9"/>
                    <a:pt x="0" y="9"/>
                  </a:cubicBezTo>
                  <a:cubicBezTo>
                    <a:pt x="0" y="11"/>
                    <a:pt x="1" y="12"/>
                    <a:pt x="4" y="13"/>
                  </a:cubicBezTo>
                  <a:cubicBezTo>
                    <a:pt x="5" y="13"/>
                    <a:pt x="5" y="13"/>
                    <a:pt x="6" y="13"/>
                  </a:cubicBezTo>
                  <a:cubicBezTo>
                    <a:pt x="7" y="13"/>
                    <a:pt x="7" y="15"/>
                    <a:pt x="8" y="14"/>
                  </a:cubicBezTo>
                  <a:cubicBezTo>
                    <a:pt x="10" y="13"/>
                    <a:pt x="10" y="13"/>
                    <a:pt x="12" y="13"/>
                  </a:cubicBezTo>
                  <a:cubicBezTo>
                    <a:pt x="14" y="13"/>
                    <a:pt x="13" y="14"/>
                    <a:pt x="15" y="15"/>
                  </a:cubicBezTo>
                  <a:cubicBezTo>
                    <a:pt x="17" y="16"/>
                    <a:pt x="20" y="16"/>
                    <a:pt x="22" y="16"/>
                  </a:cubicBezTo>
                  <a:cubicBezTo>
                    <a:pt x="25" y="16"/>
                    <a:pt x="26" y="14"/>
                    <a:pt x="29" y="14"/>
                  </a:cubicBezTo>
                  <a:cubicBezTo>
                    <a:pt x="31" y="14"/>
                    <a:pt x="33" y="13"/>
                    <a:pt x="33" y="12"/>
                  </a:cubicBezTo>
                  <a:cubicBezTo>
                    <a:pt x="34" y="11"/>
                    <a:pt x="34" y="10"/>
                    <a:pt x="34" y="9"/>
                  </a:cubicBezTo>
                  <a:cubicBezTo>
                    <a:pt x="34" y="7"/>
                    <a:pt x="35" y="9"/>
                    <a:pt x="36" y="8"/>
                  </a:cubicBezTo>
                  <a:cubicBezTo>
                    <a:pt x="37" y="6"/>
                    <a:pt x="36" y="3"/>
                    <a:pt x="36" y="2"/>
                  </a:cubicBezTo>
                  <a:cubicBezTo>
                    <a:pt x="34" y="2"/>
                    <a:pt x="33" y="2"/>
                    <a:pt x="32"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0" name="Freeform 647">
              <a:extLst>
                <a:ext uri="{FF2B5EF4-FFF2-40B4-BE49-F238E27FC236}">
                  <a16:creationId xmlns:a16="http://schemas.microsoft.com/office/drawing/2014/main" id="{CE64EF63-90B9-4533-8828-8E131848BCC7}"/>
                </a:ext>
              </a:extLst>
            </p:cNvPr>
            <p:cNvSpPr>
              <a:spLocks/>
            </p:cNvSpPr>
            <p:nvPr/>
          </p:nvSpPr>
          <p:spPr bwMode="auto">
            <a:xfrm>
              <a:off x="6012490" y="3328327"/>
              <a:ext cx="265993" cy="258029"/>
            </a:xfrm>
            <a:custGeom>
              <a:avLst/>
              <a:gdLst>
                <a:gd name="T0" fmla="*/ 37 w 57"/>
                <a:gd name="T1" fmla="*/ 10 h 55"/>
                <a:gd name="T2" fmla="*/ 41 w 57"/>
                <a:gd name="T3" fmla="*/ 9 h 55"/>
                <a:gd name="T4" fmla="*/ 43 w 57"/>
                <a:gd name="T5" fmla="*/ 6 h 55"/>
                <a:gd name="T6" fmla="*/ 45 w 57"/>
                <a:gd name="T7" fmla="*/ 4 h 55"/>
                <a:gd name="T8" fmla="*/ 45 w 57"/>
                <a:gd name="T9" fmla="*/ 1 h 55"/>
                <a:gd name="T10" fmla="*/ 41 w 57"/>
                <a:gd name="T11" fmla="*/ 2 h 55"/>
                <a:gd name="T12" fmla="*/ 36 w 57"/>
                <a:gd name="T13" fmla="*/ 4 h 55"/>
                <a:gd name="T14" fmla="*/ 27 w 57"/>
                <a:gd name="T15" fmla="*/ 1 h 55"/>
                <a:gd name="T16" fmla="*/ 22 w 57"/>
                <a:gd name="T17" fmla="*/ 1 h 55"/>
                <a:gd name="T18" fmla="*/ 19 w 57"/>
                <a:gd name="T19" fmla="*/ 1 h 55"/>
                <a:gd name="T20" fmla="*/ 18 w 57"/>
                <a:gd name="T21" fmla="*/ 3 h 55"/>
                <a:gd name="T22" fmla="*/ 17 w 57"/>
                <a:gd name="T23" fmla="*/ 4 h 55"/>
                <a:gd name="T24" fmla="*/ 15 w 57"/>
                <a:gd name="T25" fmla="*/ 5 h 55"/>
                <a:gd name="T26" fmla="*/ 13 w 57"/>
                <a:gd name="T27" fmla="*/ 5 h 55"/>
                <a:gd name="T28" fmla="*/ 12 w 57"/>
                <a:gd name="T29" fmla="*/ 4 h 55"/>
                <a:gd name="T30" fmla="*/ 11 w 57"/>
                <a:gd name="T31" fmla="*/ 8 h 55"/>
                <a:gd name="T32" fmla="*/ 9 w 57"/>
                <a:gd name="T33" fmla="*/ 5 h 55"/>
                <a:gd name="T34" fmla="*/ 5 w 57"/>
                <a:gd name="T35" fmla="*/ 7 h 55"/>
                <a:gd name="T36" fmla="*/ 0 w 57"/>
                <a:gd name="T37" fmla="*/ 7 h 55"/>
                <a:gd name="T38" fmla="*/ 1 w 57"/>
                <a:gd name="T39" fmla="*/ 10 h 55"/>
                <a:gd name="T40" fmla="*/ 0 w 57"/>
                <a:gd name="T41" fmla="*/ 14 h 55"/>
                <a:gd name="T42" fmla="*/ 2 w 57"/>
                <a:gd name="T43" fmla="*/ 18 h 55"/>
                <a:gd name="T44" fmla="*/ 4 w 57"/>
                <a:gd name="T45" fmla="*/ 21 h 55"/>
                <a:gd name="T46" fmla="*/ 12 w 57"/>
                <a:gd name="T47" fmla="*/ 17 h 55"/>
                <a:gd name="T48" fmla="*/ 15 w 57"/>
                <a:gd name="T49" fmla="*/ 19 h 55"/>
                <a:gd name="T50" fmla="*/ 17 w 57"/>
                <a:gd name="T51" fmla="*/ 22 h 55"/>
                <a:gd name="T52" fmla="*/ 18 w 57"/>
                <a:gd name="T53" fmla="*/ 25 h 55"/>
                <a:gd name="T54" fmla="*/ 21 w 57"/>
                <a:gd name="T55" fmla="*/ 28 h 55"/>
                <a:gd name="T56" fmla="*/ 28 w 57"/>
                <a:gd name="T57" fmla="*/ 33 h 55"/>
                <a:gd name="T58" fmla="*/ 33 w 57"/>
                <a:gd name="T59" fmla="*/ 36 h 55"/>
                <a:gd name="T60" fmla="*/ 42 w 57"/>
                <a:gd name="T61" fmla="*/ 42 h 55"/>
                <a:gd name="T62" fmla="*/ 45 w 57"/>
                <a:gd name="T63" fmla="*/ 48 h 55"/>
                <a:gd name="T64" fmla="*/ 43 w 57"/>
                <a:gd name="T65" fmla="*/ 55 h 55"/>
                <a:gd name="T66" fmla="*/ 49 w 57"/>
                <a:gd name="T67" fmla="*/ 48 h 55"/>
                <a:gd name="T68" fmla="*/ 47 w 57"/>
                <a:gd name="T69" fmla="*/ 45 h 55"/>
                <a:gd name="T70" fmla="*/ 50 w 57"/>
                <a:gd name="T71" fmla="*/ 40 h 55"/>
                <a:gd name="T72" fmla="*/ 53 w 57"/>
                <a:gd name="T73" fmla="*/ 41 h 55"/>
                <a:gd name="T74" fmla="*/ 55 w 57"/>
                <a:gd name="T75" fmla="*/ 44 h 55"/>
                <a:gd name="T76" fmla="*/ 53 w 57"/>
                <a:gd name="T77" fmla="*/ 39 h 55"/>
                <a:gd name="T78" fmla="*/ 44 w 57"/>
                <a:gd name="T79" fmla="*/ 35 h 55"/>
                <a:gd name="T80" fmla="*/ 44 w 57"/>
                <a:gd name="T81" fmla="*/ 32 h 55"/>
                <a:gd name="T82" fmla="*/ 39 w 57"/>
                <a:gd name="T83" fmla="*/ 31 h 55"/>
                <a:gd name="T84" fmla="*/ 35 w 57"/>
                <a:gd name="T85" fmla="*/ 26 h 55"/>
                <a:gd name="T86" fmla="*/ 32 w 57"/>
                <a:gd name="T87" fmla="*/ 21 h 55"/>
                <a:gd name="T88" fmla="*/ 27 w 57"/>
                <a:gd name="T89" fmla="*/ 17 h 55"/>
                <a:gd name="T90" fmla="*/ 27 w 57"/>
                <a:gd name="T91" fmla="*/ 15 h 55"/>
                <a:gd name="T92" fmla="*/ 28 w 57"/>
                <a:gd name="T93" fmla="*/ 12 h 55"/>
                <a:gd name="T94" fmla="*/ 30 w 57"/>
                <a:gd name="T95" fmla="*/ 9 h 55"/>
                <a:gd name="T96" fmla="*/ 32 w 57"/>
                <a:gd name="T97" fmla="*/ 8 h 55"/>
                <a:gd name="T98" fmla="*/ 34 w 57"/>
                <a:gd name="T99" fmla="*/ 10 h 55"/>
                <a:gd name="T100" fmla="*/ 37 w 57"/>
                <a:gd name="T101" fmla="*/ 10 h 55"/>
                <a:gd name="T102" fmla="*/ 37 w 57"/>
                <a:gd name="T103" fmla="*/ 1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 h="55">
                  <a:moveTo>
                    <a:pt x="37" y="10"/>
                  </a:moveTo>
                  <a:cubicBezTo>
                    <a:pt x="38" y="9"/>
                    <a:pt x="40" y="10"/>
                    <a:pt x="41" y="9"/>
                  </a:cubicBezTo>
                  <a:cubicBezTo>
                    <a:pt x="43" y="8"/>
                    <a:pt x="42" y="7"/>
                    <a:pt x="43" y="6"/>
                  </a:cubicBezTo>
                  <a:cubicBezTo>
                    <a:pt x="43" y="5"/>
                    <a:pt x="44" y="4"/>
                    <a:pt x="45" y="4"/>
                  </a:cubicBezTo>
                  <a:cubicBezTo>
                    <a:pt x="46" y="3"/>
                    <a:pt x="45" y="3"/>
                    <a:pt x="45" y="1"/>
                  </a:cubicBezTo>
                  <a:cubicBezTo>
                    <a:pt x="44" y="2"/>
                    <a:pt x="43" y="2"/>
                    <a:pt x="41" y="2"/>
                  </a:cubicBezTo>
                  <a:cubicBezTo>
                    <a:pt x="39" y="2"/>
                    <a:pt x="37" y="5"/>
                    <a:pt x="36" y="4"/>
                  </a:cubicBezTo>
                  <a:cubicBezTo>
                    <a:pt x="33" y="3"/>
                    <a:pt x="28" y="4"/>
                    <a:pt x="27" y="1"/>
                  </a:cubicBezTo>
                  <a:cubicBezTo>
                    <a:pt x="26" y="0"/>
                    <a:pt x="23" y="1"/>
                    <a:pt x="22" y="1"/>
                  </a:cubicBezTo>
                  <a:cubicBezTo>
                    <a:pt x="20" y="3"/>
                    <a:pt x="20" y="1"/>
                    <a:pt x="19" y="1"/>
                  </a:cubicBezTo>
                  <a:cubicBezTo>
                    <a:pt x="18" y="1"/>
                    <a:pt x="18" y="3"/>
                    <a:pt x="18" y="3"/>
                  </a:cubicBezTo>
                  <a:cubicBezTo>
                    <a:pt x="18" y="3"/>
                    <a:pt x="17" y="4"/>
                    <a:pt x="17" y="4"/>
                  </a:cubicBezTo>
                  <a:cubicBezTo>
                    <a:pt x="17" y="5"/>
                    <a:pt x="16" y="5"/>
                    <a:pt x="15" y="5"/>
                  </a:cubicBezTo>
                  <a:cubicBezTo>
                    <a:pt x="15" y="5"/>
                    <a:pt x="14" y="5"/>
                    <a:pt x="13" y="5"/>
                  </a:cubicBezTo>
                  <a:cubicBezTo>
                    <a:pt x="13" y="5"/>
                    <a:pt x="13" y="5"/>
                    <a:pt x="12" y="4"/>
                  </a:cubicBezTo>
                  <a:cubicBezTo>
                    <a:pt x="12" y="4"/>
                    <a:pt x="11" y="7"/>
                    <a:pt x="11" y="8"/>
                  </a:cubicBezTo>
                  <a:cubicBezTo>
                    <a:pt x="11" y="9"/>
                    <a:pt x="9" y="6"/>
                    <a:pt x="9" y="5"/>
                  </a:cubicBezTo>
                  <a:cubicBezTo>
                    <a:pt x="7" y="4"/>
                    <a:pt x="6" y="7"/>
                    <a:pt x="5" y="7"/>
                  </a:cubicBezTo>
                  <a:cubicBezTo>
                    <a:pt x="3" y="7"/>
                    <a:pt x="1" y="7"/>
                    <a:pt x="0" y="7"/>
                  </a:cubicBezTo>
                  <a:cubicBezTo>
                    <a:pt x="0" y="8"/>
                    <a:pt x="1" y="9"/>
                    <a:pt x="1" y="10"/>
                  </a:cubicBezTo>
                  <a:cubicBezTo>
                    <a:pt x="1" y="12"/>
                    <a:pt x="0" y="12"/>
                    <a:pt x="0" y="14"/>
                  </a:cubicBezTo>
                  <a:cubicBezTo>
                    <a:pt x="0" y="15"/>
                    <a:pt x="0" y="18"/>
                    <a:pt x="2" y="18"/>
                  </a:cubicBezTo>
                  <a:cubicBezTo>
                    <a:pt x="3" y="19"/>
                    <a:pt x="4" y="18"/>
                    <a:pt x="4" y="21"/>
                  </a:cubicBezTo>
                  <a:cubicBezTo>
                    <a:pt x="6" y="20"/>
                    <a:pt x="10" y="16"/>
                    <a:pt x="12" y="17"/>
                  </a:cubicBezTo>
                  <a:cubicBezTo>
                    <a:pt x="13" y="18"/>
                    <a:pt x="14" y="19"/>
                    <a:pt x="15" y="19"/>
                  </a:cubicBezTo>
                  <a:cubicBezTo>
                    <a:pt x="16" y="19"/>
                    <a:pt x="17" y="21"/>
                    <a:pt x="17" y="22"/>
                  </a:cubicBezTo>
                  <a:cubicBezTo>
                    <a:pt x="18" y="23"/>
                    <a:pt x="18" y="24"/>
                    <a:pt x="18" y="25"/>
                  </a:cubicBezTo>
                  <a:cubicBezTo>
                    <a:pt x="19" y="26"/>
                    <a:pt x="20" y="27"/>
                    <a:pt x="21" y="28"/>
                  </a:cubicBezTo>
                  <a:cubicBezTo>
                    <a:pt x="23" y="29"/>
                    <a:pt x="25" y="31"/>
                    <a:pt x="28" y="33"/>
                  </a:cubicBezTo>
                  <a:cubicBezTo>
                    <a:pt x="30" y="35"/>
                    <a:pt x="31" y="35"/>
                    <a:pt x="33" y="36"/>
                  </a:cubicBezTo>
                  <a:cubicBezTo>
                    <a:pt x="36" y="38"/>
                    <a:pt x="38" y="41"/>
                    <a:pt x="42" y="42"/>
                  </a:cubicBezTo>
                  <a:cubicBezTo>
                    <a:pt x="44" y="43"/>
                    <a:pt x="44" y="46"/>
                    <a:pt x="45" y="48"/>
                  </a:cubicBezTo>
                  <a:cubicBezTo>
                    <a:pt x="45" y="50"/>
                    <a:pt x="42" y="52"/>
                    <a:pt x="43" y="55"/>
                  </a:cubicBezTo>
                  <a:cubicBezTo>
                    <a:pt x="43" y="54"/>
                    <a:pt x="49" y="49"/>
                    <a:pt x="49" y="48"/>
                  </a:cubicBezTo>
                  <a:cubicBezTo>
                    <a:pt x="50" y="47"/>
                    <a:pt x="47" y="45"/>
                    <a:pt x="47" y="45"/>
                  </a:cubicBezTo>
                  <a:cubicBezTo>
                    <a:pt x="45" y="43"/>
                    <a:pt x="49" y="39"/>
                    <a:pt x="50" y="40"/>
                  </a:cubicBezTo>
                  <a:cubicBezTo>
                    <a:pt x="51" y="41"/>
                    <a:pt x="52" y="41"/>
                    <a:pt x="53" y="41"/>
                  </a:cubicBezTo>
                  <a:cubicBezTo>
                    <a:pt x="54" y="42"/>
                    <a:pt x="54" y="43"/>
                    <a:pt x="55" y="44"/>
                  </a:cubicBezTo>
                  <a:cubicBezTo>
                    <a:pt x="57" y="44"/>
                    <a:pt x="54" y="40"/>
                    <a:pt x="53" y="39"/>
                  </a:cubicBezTo>
                  <a:cubicBezTo>
                    <a:pt x="51" y="37"/>
                    <a:pt x="47" y="37"/>
                    <a:pt x="44" y="35"/>
                  </a:cubicBezTo>
                  <a:cubicBezTo>
                    <a:pt x="43" y="34"/>
                    <a:pt x="46" y="32"/>
                    <a:pt x="44" y="32"/>
                  </a:cubicBezTo>
                  <a:cubicBezTo>
                    <a:pt x="43" y="31"/>
                    <a:pt x="41" y="32"/>
                    <a:pt x="39" y="31"/>
                  </a:cubicBezTo>
                  <a:cubicBezTo>
                    <a:pt x="37" y="30"/>
                    <a:pt x="36" y="28"/>
                    <a:pt x="35" y="26"/>
                  </a:cubicBezTo>
                  <a:cubicBezTo>
                    <a:pt x="34" y="24"/>
                    <a:pt x="34" y="22"/>
                    <a:pt x="32" y="21"/>
                  </a:cubicBezTo>
                  <a:cubicBezTo>
                    <a:pt x="31" y="20"/>
                    <a:pt x="27" y="19"/>
                    <a:pt x="27" y="17"/>
                  </a:cubicBezTo>
                  <a:cubicBezTo>
                    <a:pt x="27" y="16"/>
                    <a:pt x="27" y="15"/>
                    <a:pt x="27" y="15"/>
                  </a:cubicBezTo>
                  <a:cubicBezTo>
                    <a:pt x="28" y="13"/>
                    <a:pt x="28" y="13"/>
                    <a:pt x="28" y="12"/>
                  </a:cubicBezTo>
                  <a:cubicBezTo>
                    <a:pt x="27" y="9"/>
                    <a:pt x="30" y="10"/>
                    <a:pt x="30" y="9"/>
                  </a:cubicBezTo>
                  <a:cubicBezTo>
                    <a:pt x="31" y="8"/>
                    <a:pt x="32" y="8"/>
                    <a:pt x="32" y="8"/>
                  </a:cubicBezTo>
                  <a:cubicBezTo>
                    <a:pt x="34" y="8"/>
                    <a:pt x="34" y="9"/>
                    <a:pt x="34" y="10"/>
                  </a:cubicBezTo>
                  <a:cubicBezTo>
                    <a:pt x="35" y="10"/>
                    <a:pt x="36" y="10"/>
                    <a:pt x="37" y="10"/>
                  </a:cubicBezTo>
                  <a:cubicBezTo>
                    <a:pt x="37" y="9"/>
                    <a:pt x="36" y="10"/>
                    <a:pt x="37"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1" name="Freeform 648">
              <a:extLst>
                <a:ext uri="{FF2B5EF4-FFF2-40B4-BE49-F238E27FC236}">
                  <a16:creationId xmlns:a16="http://schemas.microsoft.com/office/drawing/2014/main" id="{ADC633B3-2263-49B9-A4AF-CB443B26F99F}"/>
                </a:ext>
              </a:extLst>
            </p:cNvPr>
            <p:cNvSpPr>
              <a:spLocks/>
            </p:cNvSpPr>
            <p:nvPr/>
          </p:nvSpPr>
          <p:spPr bwMode="auto">
            <a:xfrm>
              <a:off x="6166990" y="3342662"/>
              <a:ext cx="125829" cy="117866"/>
            </a:xfrm>
            <a:custGeom>
              <a:avLst/>
              <a:gdLst>
                <a:gd name="T0" fmla="*/ 12 w 27"/>
                <a:gd name="T1" fmla="*/ 10 h 25"/>
                <a:gd name="T2" fmla="*/ 21 w 27"/>
                <a:gd name="T3" fmla="*/ 9 h 25"/>
                <a:gd name="T4" fmla="*/ 27 w 27"/>
                <a:gd name="T5" fmla="*/ 11 h 25"/>
                <a:gd name="T6" fmla="*/ 25 w 27"/>
                <a:gd name="T7" fmla="*/ 4 h 25"/>
                <a:gd name="T8" fmla="*/ 17 w 27"/>
                <a:gd name="T9" fmla="*/ 3 h 25"/>
                <a:gd name="T10" fmla="*/ 13 w 27"/>
                <a:gd name="T11" fmla="*/ 0 h 25"/>
                <a:gd name="T12" fmla="*/ 11 w 27"/>
                <a:gd name="T13" fmla="*/ 2 h 25"/>
                <a:gd name="T14" fmla="*/ 6 w 27"/>
                <a:gd name="T15" fmla="*/ 7 h 25"/>
                <a:gd name="T16" fmla="*/ 1 w 27"/>
                <a:gd name="T17" fmla="*/ 7 h 25"/>
                <a:gd name="T18" fmla="*/ 1 w 27"/>
                <a:gd name="T19" fmla="*/ 11 h 25"/>
                <a:gd name="T20" fmla="*/ 3 w 27"/>
                <a:gd name="T21" fmla="*/ 10 h 25"/>
                <a:gd name="T22" fmla="*/ 4 w 27"/>
                <a:gd name="T23" fmla="*/ 13 h 25"/>
                <a:gd name="T24" fmla="*/ 6 w 27"/>
                <a:gd name="T25" fmla="*/ 10 h 25"/>
                <a:gd name="T26" fmla="*/ 11 w 27"/>
                <a:gd name="T27" fmla="*/ 17 h 25"/>
                <a:gd name="T28" fmla="*/ 23 w 27"/>
                <a:gd name="T29" fmla="*/ 25 h 25"/>
                <a:gd name="T30" fmla="*/ 21 w 27"/>
                <a:gd name="T31" fmla="*/ 22 h 25"/>
                <a:gd name="T32" fmla="*/ 16 w 27"/>
                <a:gd name="T33" fmla="*/ 19 h 25"/>
                <a:gd name="T34" fmla="*/ 12 w 27"/>
                <a:gd name="T3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12" y="10"/>
                  </a:moveTo>
                  <a:cubicBezTo>
                    <a:pt x="15" y="10"/>
                    <a:pt x="18" y="8"/>
                    <a:pt x="21" y="9"/>
                  </a:cubicBezTo>
                  <a:cubicBezTo>
                    <a:pt x="23" y="9"/>
                    <a:pt x="25" y="10"/>
                    <a:pt x="27" y="11"/>
                  </a:cubicBezTo>
                  <a:cubicBezTo>
                    <a:pt x="26" y="9"/>
                    <a:pt x="26" y="7"/>
                    <a:pt x="25" y="4"/>
                  </a:cubicBezTo>
                  <a:cubicBezTo>
                    <a:pt x="22" y="6"/>
                    <a:pt x="19" y="4"/>
                    <a:pt x="17" y="3"/>
                  </a:cubicBezTo>
                  <a:cubicBezTo>
                    <a:pt x="15" y="2"/>
                    <a:pt x="14" y="2"/>
                    <a:pt x="13" y="0"/>
                  </a:cubicBezTo>
                  <a:cubicBezTo>
                    <a:pt x="13" y="0"/>
                    <a:pt x="11" y="1"/>
                    <a:pt x="11" y="2"/>
                  </a:cubicBezTo>
                  <a:cubicBezTo>
                    <a:pt x="9" y="3"/>
                    <a:pt x="10" y="8"/>
                    <a:pt x="6" y="7"/>
                  </a:cubicBezTo>
                  <a:cubicBezTo>
                    <a:pt x="4" y="6"/>
                    <a:pt x="2" y="7"/>
                    <a:pt x="1" y="7"/>
                  </a:cubicBezTo>
                  <a:cubicBezTo>
                    <a:pt x="0" y="8"/>
                    <a:pt x="1" y="11"/>
                    <a:pt x="1" y="11"/>
                  </a:cubicBezTo>
                  <a:cubicBezTo>
                    <a:pt x="1" y="11"/>
                    <a:pt x="3" y="10"/>
                    <a:pt x="3" y="10"/>
                  </a:cubicBezTo>
                  <a:cubicBezTo>
                    <a:pt x="4" y="10"/>
                    <a:pt x="4" y="12"/>
                    <a:pt x="4" y="13"/>
                  </a:cubicBezTo>
                  <a:cubicBezTo>
                    <a:pt x="4" y="11"/>
                    <a:pt x="5" y="8"/>
                    <a:pt x="6" y="10"/>
                  </a:cubicBezTo>
                  <a:cubicBezTo>
                    <a:pt x="7" y="13"/>
                    <a:pt x="9" y="15"/>
                    <a:pt x="11" y="17"/>
                  </a:cubicBezTo>
                  <a:cubicBezTo>
                    <a:pt x="14" y="20"/>
                    <a:pt x="19" y="22"/>
                    <a:pt x="23" y="25"/>
                  </a:cubicBezTo>
                  <a:cubicBezTo>
                    <a:pt x="23" y="23"/>
                    <a:pt x="23" y="23"/>
                    <a:pt x="21" y="22"/>
                  </a:cubicBezTo>
                  <a:cubicBezTo>
                    <a:pt x="19" y="21"/>
                    <a:pt x="17" y="20"/>
                    <a:pt x="16" y="19"/>
                  </a:cubicBezTo>
                  <a:cubicBezTo>
                    <a:pt x="14" y="17"/>
                    <a:pt x="9" y="10"/>
                    <a:pt x="12"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2" name="Freeform 649">
              <a:extLst>
                <a:ext uri="{FF2B5EF4-FFF2-40B4-BE49-F238E27FC236}">
                  <a16:creationId xmlns:a16="http://schemas.microsoft.com/office/drawing/2014/main" id="{8F0E908B-5E2C-43B0-A88A-8903226AD430}"/>
                </a:ext>
              </a:extLst>
            </p:cNvPr>
            <p:cNvSpPr>
              <a:spLocks/>
            </p:cNvSpPr>
            <p:nvPr/>
          </p:nvSpPr>
          <p:spPr bwMode="auto">
            <a:xfrm>
              <a:off x="5736941" y="3207276"/>
              <a:ext cx="308998" cy="265993"/>
            </a:xfrm>
            <a:custGeom>
              <a:avLst/>
              <a:gdLst>
                <a:gd name="T0" fmla="*/ 59 w 66"/>
                <a:gd name="T1" fmla="*/ 31 h 57"/>
                <a:gd name="T2" fmla="*/ 56 w 66"/>
                <a:gd name="T3" fmla="*/ 30 h 57"/>
                <a:gd name="T4" fmla="*/ 60 w 66"/>
                <a:gd name="T5" fmla="*/ 24 h 57"/>
                <a:gd name="T6" fmla="*/ 63 w 66"/>
                <a:gd name="T7" fmla="*/ 23 h 57"/>
                <a:gd name="T8" fmla="*/ 65 w 66"/>
                <a:gd name="T9" fmla="*/ 15 h 57"/>
                <a:gd name="T10" fmla="*/ 60 w 66"/>
                <a:gd name="T11" fmla="*/ 13 h 57"/>
                <a:gd name="T12" fmla="*/ 57 w 66"/>
                <a:gd name="T13" fmla="*/ 11 h 57"/>
                <a:gd name="T14" fmla="*/ 55 w 66"/>
                <a:gd name="T15" fmla="*/ 11 h 57"/>
                <a:gd name="T16" fmla="*/ 48 w 66"/>
                <a:gd name="T17" fmla="*/ 7 h 57"/>
                <a:gd name="T18" fmla="*/ 43 w 66"/>
                <a:gd name="T19" fmla="*/ 5 h 57"/>
                <a:gd name="T20" fmla="*/ 38 w 66"/>
                <a:gd name="T21" fmla="*/ 1 h 57"/>
                <a:gd name="T22" fmla="*/ 34 w 66"/>
                <a:gd name="T23" fmla="*/ 1 h 57"/>
                <a:gd name="T24" fmla="*/ 33 w 66"/>
                <a:gd name="T25" fmla="*/ 5 h 57"/>
                <a:gd name="T26" fmla="*/ 30 w 66"/>
                <a:gd name="T27" fmla="*/ 8 h 57"/>
                <a:gd name="T28" fmla="*/ 26 w 66"/>
                <a:gd name="T29" fmla="*/ 10 h 57"/>
                <a:gd name="T30" fmla="*/ 24 w 66"/>
                <a:gd name="T31" fmla="*/ 12 h 57"/>
                <a:gd name="T32" fmla="*/ 20 w 66"/>
                <a:gd name="T33" fmla="*/ 11 h 57"/>
                <a:gd name="T34" fmla="*/ 16 w 66"/>
                <a:gd name="T35" fmla="*/ 10 h 57"/>
                <a:gd name="T36" fmla="*/ 16 w 66"/>
                <a:gd name="T37" fmla="*/ 16 h 57"/>
                <a:gd name="T38" fmla="*/ 9 w 66"/>
                <a:gd name="T39" fmla="*/ 15 h 57"/>
                <a:gd name="T40" fmla="*/ 1 w 66"/>
                <a:gd name="T41" fmla="*/ 17 h 57"/>
                <a:gd name="T42" fmla="*/ 2 w 66"/>
                <a:gd name="T43" fmla="*/ 19 h 57"/>
                <a:gd name="T44" fmla="*/ 4 w 66"/>
                <a:gd name="T45" fmla="*/ 21 h 57"/>
                <a:gd name="T46" fmla="*/ 15 w 66"/>
                <a:gd name="T47" fmla="*/ 25 h 57"/>
                <a:gd name="T48" fmla="*/ 14 w 66"/>
                <a:gd name="T49" fmla="*/ 28 h 57"/>
                <a:gd name="T50" fmla="*/ 19 w 66"/>
                <a:gd name="T51" fmla="*/ 31 h 57"/>
                <a:gd name="T52" fmla="*/ 20 w 66"/>
                <a:gd name="T53" fmla="*/ 35 h 57"/>
                <a:gd name="T54" fmla="*/ 22 w 66"/>
                <a:gd name="T55" fmla="*/ 38 h 57"/>
                <a:gd name="T56" fmla="*/ 19 w 66"/>
                <a:gd name="T57" fmla="*/ 36 h 57"/>
                <a:gd name="T58" fmla="*/ 16 w 66"/>
                <a:gd name="T59" fmla="*/ 49 h 57"/>
                <a:gd name="T60" fmla="*/ 27 w 66"/>
                <a:gd name="T61" fmla="*/ 53 h 57"/>
                <a:gd name="T62" fmla="*/ 30 w 66"/>
                <a:gd name="T63" fmla="*/ 53 h 57"/>
                <a:gd name="T64" fmla="*/ 33 w 66"/>
                <a:gd name="T65" fmla="*/ 55 h 57"/>
                <a:gd name="T66" fmla="*/ 40 w 66"/>
                <a:gd name="T67" fmla="*/ 54 h 57"/>
                <a:gd name="T68" fmla="*/ 47 w 66"/>
                <a:gd name="T69" fmla="*/ 48 h 57"/>
                <a:gd name="T70" fmla="*/ 57 w 66"/>
                <a:gd name="T71" fmla="*/ 50 h 57"/>
                <a:gd name="T72" fmla="*/ 62 w 66"/>
                <a:gd name="T73" fmla="*/ 47 h 57"/>
                <a:gd name="T74" fmla="*/ 62 w 66"/>
                <a:gd name="T75" fmla="*/ 45 h 57"/>
                <a:gd name="T76" fmla="*/ 59 w 66"/>
                <a:gd name="T77" fmla="*/ 38 h 57"/>
                <a:gd name="T78" fmla="*/ 59 w 66"/>
                <a:gd name="T79" fmla="*/ 34 h 57"/>
                <a:gd name="T80" fmla="*/ 59 w 66"/>
                <a:gd name="T81" fmla="*/ 31 h 57"/>
                <a:gd name="T82" fmla="*/ 59 w 66"/>
                <a:gd name="T83" fmla="*/ 3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57">
                  <a:moveTo>
                    <a:pt x="59" y="31"/>
                  </a:moveTo>
                  <a:cubicBezTo>
                    <a:pt x="58" y="29"/>
                    <a:pt x="55" y="33"/>
                    <a:pt x="56" y="30"/>
                  </a:cubicBezTo>
                  <a:cubicBezTo>
                    <a:pt x="56" y="29"/>
                    <a:pt x="59" y="24"/>
                    <a:pt x="60" y="24"/>
                  </a:cubicBezTo>
                  <a:cubicBezTo>
                    <a:pt x="61" y="23"/>
                    <a:pt x="62" y="25"/>
                    <a:pt x="63" y="23"/>
                  </a:cubicBezTo>
                  <a:cubicBezTo>
                    <a:pt x="64" y="20"/>
                    <a:pt x="63" y="18"/>
                    <a:pt x="65" y="15"/>
                  </a:cubicBezTo>
                  <a:cubicBezTo>
                    <a:pt x="66" y="13"/>
                    <a:pt x="61" y="13"/>
                    <a:pt x="60" y="13"/>
                  </a:cubicBezTo>
                  <a:cubicBezTo>
                    <a:pt x="58" y="13"/>
                    <a:pt x="57" y="12"/>
                    <a:pt x="57" y="11"/>
                  </a:cubicBezTo>
                  <a:cubicBezTo>
                    <a:pt x="56" y="11"/>
                    <a:pt x="55" y="11"/>
                    <a:pt x="55" y="11"/>
                  </a:cubicBezTo>
                  <a:cubicBezTo>
                    <a:pt x="53" y="11"/>
                    <a:pt x="48" y="9"/>
                    <a:pt x="48" y="7"/>
                  </a:cubicBezTo>
                  <a:cubicBezTo>
                    <a:pt x="47" y="10"/>
                    <a:pt x="44" y="5"/>
                    <a:pt x="43" y="5"/>
                  </a:cubicBezTo>
                  <a:cubicBezTo>
                    <a:pt x="41" y="4"/>
                    <a:pt x="39" y="3"/>
                    <a:pt x="38" y="1"/>
                  </a:cubicBezTo>
                  <a:cubicBezTo>
                    <a:pt x="37" y="0"/>
                    <a:pt x="35" y="0"/>
                    <a:pt x="34" y="1"/>
                  </a:cubicBezTo>
                  <a:cubicBezTo>
                    <a:pt x="33" y="2"/>
                    <a:pt x="32" y="4"/>
                    <a:pt x="33" y="5"/>
                  </a:cubicBezTo>
                  <a:cubicBezTo>
                    <a:pt x="33" y="6"/>
                    <a:pt x="31" y="7"/>
                    <a:pt x="30" y="8"/>
                  </a:cubicBezTo>
                  <a:cubicBezTo>
                    <a:pt x="29" y="8"/>
                    <a:pt x="27" y="8"/>
                    <a:pt x="26" y="10"/>
                  </a:cubicBezTo>
                  <a:cubicBezTo>
                    <a:pt x="26" y="11"/>
                    <a:pt x="25" y="12"/>
                    <a:pt x="24" y="12"/>
                  </a:cubicBezTo>
                  <a:cubicBezTo>
                    <a:pt x="22" y="12"/>
                    <a:pt x="21" y="12"/>
                    <a:pt x="20" y="11"/>
                  </a:cubicBezTo>
                  <a:cubicBezTo>
                    <a:pt x="18" y="11"/>
                    <a:pt x="18" y="10"/>
                    <a:pt x="16" y="10"/>
                  </a:cubicBezTo>
                  <a:cubicBezTo>
                    <a:pt x="14" y="9"/>
                    <a:pt x="20" y="16"/>
                    <a:pt x="16" y="16"/>
                  </a:cubicBezTo>
                  <a:cubicBezTo>
                    <a:pt x="13" y="16"/>
                    <a:pt x="11" y="17"/>
                    <a:pt x="9" y="15"/>
                  </a:cubicBezTo>
                  <a:cubicBezTo>
                    <a:pt x="8" y="14"/>
                    <a:pt x="1" y="16"/>
                    <a:pt x="1" y="17"/>
                  </a:cubicBezTo>
                  <a:cubicBezTo>
                    <a:pt x="1" y="18"/>
                    <a:pt x="4" y="18"/>
                    <a:pt x="2" y="19"/>
                  </a:cubicBezTo>
                  <a:cubicBezTo>
                    <a:pt x="0" y="20"/>
                    <a:pt x="3" y="21"/>
                    <a:pt x="4" y="21"/>
                  </a:cubicBezTo>
                  <a:cubicBezTo>
                    <a:pt x="6" y="22"/>
                    <a:pt x="15" y="23"/>
                    <a:pt x="15" y="25"/>
                  </a:cubicBezTo>
                  <a:cubicBezTo>
                    <a:pt x="15" y="26"/>
                    <a:pt x="13" y="26"/>
                    <a:pt x="14" y="28"/>
                  </a:cubicBezTo>
                  <a:cubicBezTo>
                    <a:pt x="16" y="30"/>
                    <a:pt x="17" y="30"/>
                    <a:pt x="19" y="31"/>
                  </a:cubicBezTo>
                  <a:cubicBezTo>
                    <a:pt x="21" y="32"/>
                    <a:pt x="18" y="34"/>
                    <a:pt x="20" y="35"/>
                  </a:cubicBezTo>
                  <a:cubicBezTo>
                    <a:pt x="20" y="35"/>
                    <a:pt x="22" y="38"/>
                    <a:pt x="22" y="38"/>
                  </a:cubicBezTo>
                  <a:cubicBezTo>
                    <a:pt x="21" y="39"/>
                    <a:pt x="20" y="36"/>
                    <a:pt x="19" y="36"/>
                  </a:cubicBezTo>
                  <a:cubicBezTo>
                    <a:pt x="18" y="36"/>
                    <a:pt x="19" y="48"/>
                    <a:pt x="16" y="49"/>
                  </a:cubicBezTo>
                  <a:cubicBezTo>
                    <a:pt x="19" y="51"/>
                    <a:pt x="23" y="54"/>
                    <a:pt x="27" y="53"/>
                  </a:cubicBezTo>
                  <a:cubicBezTo>
                    <a:pt x="28" y="53"/>
                    <a:pt x="29" y="52"/>
                    <a:pt x="30" y="53"/>
                  </a:cubicBezTo>
                  <a:cubicBezTo>
                    <a:pt x="31" y="53"/>
                    <a:pt x="32" y="54"/>
                    <a:pt x="33" y="55"/>
                  </a:cubicBezTo>
                  <a:cubicBezTo>
                    <a:pt x="35" y="56"/>
                    <a:pt x="41" y="57"/>
                    <a:pt x="40" y="54"/>
                  </a:cubicBezTo>
                  <a:cubicBezTo>
                    <a:pt x="39" y="49"/>
                    <a:pt x="44" y="47"/>
                    <a:pt x="47" y="48"/>
                  </a:cubicBezTo>
                  <a:cubicBezTo>
                    <a:pt x="51" y="49"/>
                    <a:pt x="53" y="52"/>
                    <a:pt x="57" y="50"/>
                  </a:cubicBezTo>
                  <a:cubicBezTo>
                    <a:pt x="59" y="49"/>
                    <a:pt x="60" y="48"/>
                    <a:pt x="62" y="47"/>
                  </a:cubicBezTo>
                  <a:cubicBezTo>
                    <a:pt x="62" y="47"/>
                    <a:pt x="64" y="45"/>
                    <a:pt x="62" y="45"/>
                  </a:cubicBezTo>
                  <a:cubicBezTo>
                    <a:pt x="60" y="44"/>
                    <a:pt x="58" y="40"/>
                    <a:pt x="59" y="38"/>
                  </a:cubicBezTo>
                  <a:cubicBezTo>
                    <a:pt x="61" y="36"/>
                    <a:pt x="60" y="36"/>
                    <a:pt x="59" y="34"/>
                  </a:cubicBezTo>
                  <a:cubicBezTo>
                    <a:pt x="59" y="33"/>
                    <a:pt x="59" y="32"/>
                    <a:pt x="59" y="31"/>
                  </a:cubicBezTo>
                  <a:cubicBezTo>
                    <a:pt x="58" y="30"/>
                    <a:pt x="59" y="32"/>
                    <a:pt x="59" y="31"/>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3" name="Freeform 650">
              <a:extLst>
                <a:ext uri="{FF2B5EF4-FFF2-40B4-BE49-F238E27FC236}">
                  <a16:creationId xmlns:a16="http://schemas.microsoft.com/office/drawing/2014/main" id="{893848FA-7CB0-4CFC-B256-2144B3DDBBEE}"/>
                </a:ext>
              </a:extLst>
            </p:cNvPr>
            <p:cNvSpPr>
              <a:spLocks/>
            </p:cNvSpPr>
            <p:nvPr/>
          </p:nvSpPr>
          <p:spPr bwMode="auto">
            <a:xfrm>
              <a:off x="5993377" y="3310807"/>
              <a:ext cx="103530" cy="70082"/>
            </a:xfrm>
            <a:custGeom>
              <a:avLst/>
              <a:gdLst>
                <a:gd name="T0" fmla="*/ 17 w 22"/>
                <a:gd name="T1" fmla="*/ 1 h 15"/>
                <a:gd name="T2" fmla="*/ 9 w 22"/>
                <a:gd name="T3" fmla="*/ 1 h 15"/>
                <a:gd name="T4" fmla="*/ 8 w 22"/>
                <a:gd name="T5" fmla="*/ 2 h 15"/>
                <a:gd name="T6" fmla="*/ 5 w 22"/>
                <a:gd name="T7" fmla="*/ 2 h 15"/>
                <a:gd name="T8" fmla="*/ 3 w 22"/>
                <a:gd name="T9" fmla="*/ 5 h 15"/>
                <a:gd name="T10" fmla="*/ 1 w 22"/>
                <a:gd name="T11" fmla="*/ 9 h 15"/>
                <a:gd name="T12" fmla="*/ 4 w 22"/>
                <a:gd name="T13" fmla="*/ 10 h 15"/>
                <a:gd name="T14" fmla="*/ 7 w 22"/>
                <a:gd name="T15" fmla="*/ 11 h 15"/>
                <a:gd name="T16" fmla="*/ 11 w 22"/>
                <a:gd name="T17" fmla="*/ 10 h 15"/>
                <a:gd name="T18" fmla="*/ 13 w 22"/>
                <a:gd name="T19" fmla="*/ 10 h 15"/>
                <a:gd name="T20" fmla="*/ 16 w 22"/>
                <a:gd name="T21" fmla="*/ 8 h 15"/>
                <a:gd name="T22" fmla="*/ 18 w 22"/>
                <a:gd name="T23" fmla="*/ 9 h 15"/>
                <a:gd name="T24" fmla="*/ 21 w 22"/>
                <a:gd name="T25" fmla="*/ 8 h 15"/>
                <a:gd name="T26" fmla="*/ 22 w 22"/>
                <a:gd name="T27" fmla="*/ 5 h 15"/>
                <a:gd name="T28" fmla="*/ 18 w 22"/>
                <a:gd name="T29" fmla="*/ 4 h 15"/>
                <a:gd name="T30" fmla="*/ 17 w 22"/>
                <a:gd name="T3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7" y="1"/>
                  </a:moveTo>
                  <a:cubicBezTo>
                    <a:pt x="14" y="0"/>
                    <a:pt x="12" y="1"/>
                    <a:pt x="9" y="1"/>
                  </a:cubicBezTo>
                  <a:cubicBezTo>
                    <a:pt x="7" y="1"/>
                    <a:pt x="9" y="1"/>
                    <a:pt x="8" y="2"/>
                  </a:cubicBezTo>
                  <a:cubicBezTo>
                    <a:pt x="7" y="2"/>
                    <a:pt x="5" y="2"/>
                    <a:pt x="5" y="2"/>
                  </a:cubicBezTo>
                  <a:cubicBezTo>
                    <a:pt x="4" y="2"/>
                    <a:pt x="3" y="5"/>
                    <a:pt x="3" y="5"/>
                  </a:cubicBezTo>
                  <a:cubicBezTo>
                    <a:pt x="2" y="6"/>
                    <a:pt x="0" y="10"/>
                    <a:pt x="1" y="9"/>
                  </a:cubicBezTo>
                  <a:cubicBezTo>
                    <a:pt x="3" y="9"/>
                    <a:pt x="3" y="8"/>
                    <a:pt x="4" y="10"/>
                  </a:cubicBezTo>
                  <a:cubicBezTo>
                    <a:pt x="4" y="12"/>
                    <a:pt x="5" y="11"/>
                    <a:pt x="7" y="11"/>
                  </a:cubicBezTo>
                  <a:cubicBezTo>
                    <a:pt x="8" y="11"/>
                    <a:pt x="10" y="11"/>
                    <a:pt x="11" y="10"/>
                  </a:cubicBezTo>
                  <a:cubicBezTo>
                    <a:pt x="12" y="8"/>
                    <a:pt x="13" y="9"/>
                    <a:pt x="13" y="10"/>
                  </a:cubicBezTo>
                  <a:cubicBezTo>
                    <a:pt x="16" y="15"/>
                    <a:pt x="15" y="8"/>
                    <a:pt x="16" y="8"/>
                  </a:cubicBezTo>
                  <a:cubicBezTo>
                    <a:pt x="17" y="8"/>
                    <a:pt x="17" y="9"/>
                    <a:pt x="18" y="9"/>
                  </a:cubicBezTo>
                  <a:cubicBezTo>
                    <a:pt x="19" y="9"/>
                    <a:pt x="20" y="9"/>
                    <a:pt x="21" y="8"/>
                  </a:cubicBezTo>
                  <a:cubicBezTo>
                    <a:pt x="22" y="7"/>
                    <a:pt x="22" y="7"/>
                    <a:pt x="22" y="5"/>
                  </a:cubicBezTo>
                  <a:cubicBezTo>
                    <a:pt x="22" y="5"/>
                    <a:pt x="19" y="4"/>
                    <a:pt x="18" y="4"/>
                  </a:cubicBezTo>
                  <a:cubicBezTo>
                    <a:pt x="17" y="3"/>
                    <a:pt x="17" y="2"/>
                    <a:pt x="17"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4" name="Freeform 651">
              <a:extLst>
                <a:ext uri="{FF2B5EF4-FFF2-40B4-BE49-F238E27FC236}">
                  <a16:creationId xmlns:a16="http://schemas.microsoft.com/office/drawing/2014/main" id="{D40E0971-04C8-4481-9B1E-81C4E0D895B3}"/>
                </a:ext>
              </a:extLst>
            </p:cNvPr>
            <p:cNvSpPr>
              <a:spLocks/>
            </p:cNvSpPr>
            <p:nvPr/>
          </p:nvSpPr>
          <p:spPr bwMode="auto">
            <a:xfrm>
              <a:off x="5905775" y="3197720"/>
              <a:ext cx="97159" cy="60525"/>
            </a:xfrm>
            <a:custGeom>
              <a:avLst/>
              <a:gdLst>
                <a:gd name="T0" fmla="*/ 19 w 21"/>
                <a:gd name="T1" fmla="*/ 9 h 13"/>
                <a:gd name="T2" fmla="*/ 20 w 21"/>
                <a:gd name="T3" fmla="*/ 6 h 13"/>
                <a:gd name="T4" fmla="*/ 18 w 21"/>
                <a:gd name="T5" fmla="*/ 3 h 13"/>
                <a:gd name="T6" fmla="*/ 13 w 21"/>
                <a:gd name="T7" fmla="*/ 0 h 13"/>
                <a:gd name="T8" fmla="*/ 8 w 21"/>
                <a:gd name="T9" fmla="*/ 1 h 13"/>
                <a:gd name="T10" fmla="*/ 3 w 21"/>
                <a:gd name="T11" fmla="*/ 1 h 13"/>
                <a:gd name="T12" fmla="*/ 5 w 21"/>
                <a:gd name="T13" fmla="*/ 6 h 13"/>
                <a:gd name="T14" fmla="*/ 10 w 21"/>
                <a:gd name="T15" fmla="*/ 9 h 13"/>
                <a:gd name="T16" fmla="*/ 12 w 21"/>
                <a:gd name="T17" fmla="*/ 9 h 13"/>
                <a:gd name="T18" fmla="*/ 18 w 21"/>
                <a:gd name="T19" fmla="*/ 13 h 13"/>
                <a:gd name="T20" fmla="*/ 19 w 21"/>
                <a:gd name="T21" fmla="*/ 9 h 13"/>
                <a:gd name="T22" fmla="*/ 19 w 21"/>
                <a:gd name="T2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3">
                  <a:moveTo>
                    <a:pt x="19" y="9"/>
                  </a:moveTo>
                  <a:cubicBezTo>
                    <a:pt x="18" y="9"/>
                    <a:pt x="21" y="7"/>
                    <a:pt x="20" y="6"/>
                  </a:cubicBezTo>
                  <a:cubicBezTo>
                    <a:pt x="20" y="5"/>
                    <a:pt x="19" y="3"/>
                    <a:pt x="18" y="3"/>
                  </a:cubicBezTo>
                  <a:cubicBezTo>
                    <a:pt x="17" y="2"/>
                    <a:pt x="15" y="0"/>
                    <a:pt x="13" y="0"/>
                  </a:cubicBezTo>
                  <a:cubicBezTo>
                    <a:pt x="11" y="0"/>
                    <a:pt x="10" y="1"/>
                    <a:pt x="8" y="1"/>
                  </a:cubicBezTo>
                  <a:cubicBezTo>
                    <a:pt x="6" y="1"/>
                    <a:pt x="5" y="0"/>
                    <a:pt x="3" y="1"/>
                  </a:cubicBezTo>
                  <a:cubicBezTo>
                    <a:pt x="0" y="3"/>
                    <a:pt x="3" y="5"/>
                    <a:pt x="5" y="6"/>
                  </a:cubicBezTo>
                  <a:cubicBezTo>
                    <a:pt x="7" y="7"/>
                    <a:pt x="8" y="7"/>
                    <a:pt x="10" y="9"/>
                  </a:cubicBezTo>
                  <a:cubicBezTo>
                    <a:pt x="10" y="10"/>
                    <a:pt x="12" y="10"/>
                    <a:pt x="12" y="9"/>
                  </a:cubicBezTo>
                  <a:cubicBezTo>
                    <a:pt x="12" y="10"/>
                    <a:pt x="17" y="13"/>
                    <a:pt x="18" y="13"/>
                  </a:cubicBezTo>
                  <a:cubicBezTo>
                    <a:pt x="18" y="11"/>
                    <a:pt x="18" y="10"/>
                    <a:pt x="19" y="9"/>
                  </a:cubicBezTo>
                  <a:cubicBezTo>
                    <a:pt x="19" y="9"/>
                    <a:pt x="17" y="10"/>
                    <a:pt x="19" y="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5" name="Freeform 652">
              <a:extLst>
                <a:ext uri="{FF2B5EF4-FFF2-40B4-BE49-F238E27FC236}">
                  <a16:creationId xmlns:a16="http://schemas.microsoft.com/office/drawing/2014/main" id="{054E7752-DDFC-4BA2-933A-115966C20216}"/>
                </a:ext>
              </a:extLst>
            </p:cNvPr>
            <p:cNvSpPr>
              <a:spLocks/>
            </p:cNvSpPr>
            <p:nvPr/>
          </p:nvSpPr>
          <p:spPr bwMode="auto">
            <a:xfrm>
              <a:off x="5985414" y="3240725"/>
              <a:ext cx="17521" cy="17521"/>
            </a:xfrm>
            <a:custGeom>
              <a:avLst/>
              <a:gdLst>
                <a:gd name="T0" fmla="*/ 2 w 4"/>
                <a:gd name="T1" fmla="*/ 0 h 4"/>
                <a:gd name="T2" fmla="*/ 1 w 4"/>
                <a:gd name="T3" fmla="*/ 3 h 4"/>
                <a:gd name="T4" fmla="*/ 4 w 4"/>
                <a:gd name="T5" fmla="*/ 4 h 4"/>
                <a:gd name="T6" fmla="*/ 2 w 4"/>
                <a:gd name="T7" fmla="*/ 0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1" y="2"/>
                    <a:pt x="1" y="3"/>
                  </a:cubicBezTo>
                  <a:cubicBezTo>
                    <a:pt x="1" y="4"/>
                    <a:pt x="3" y="4"/>
                    <a:pt x="4" y="4"/>
                  </a:cubicBezTo>
                  <a:cubicBezTo>
                    <a:pt x="4" y="2"/>
                    <a:pt x="4" y="1"/>
                    <a:pt x="2" y="0"/>
                  </a:cubicBezTo>
                  <a:cubicBezTo>
                    <a:pt x="0" y="1"/>
                    <a:pt x="3" y="1"/>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6" name="Freeform 653">
              <a:extLst>
                <a:ext uri="{FF2B5EF4-FFF2-40B4-BE49-F238E27FC236}">
                  <a16:creationId xmlns:a16="http://schemas.microsoft.com/office/drawing/2014/main" id="{BEBBA958-F340-4EC3-AE44-F9B6DBF928D4}"/>
                </a:ext>
              </a:extLst>
            </p:cNvPr>
            <p:cNvSpPr>
              <a:spLocks/>
            </p:cNvSpPr>
            <p:nvPr/>
          </p:nvSpPr>
          <p:spPr bwMode="auto">
            <a:xfrm>
              <a:off x="5928074" y="3132416"/>
              <a:ext cx="93975" cy="84419"/>
            </a:xfrm>
            <a:custGeom>
              <a:avLst/>
              <a:gdLst>
                <a:gd name="T0" fmla="*/ 5 w 20"/>
                <a:gd name="T1" fmla="*/ 14 h 18"/>
                <a:gd name="T2" fmla="*/ 14 w 20"/>
                <a:gd name="T3" fmla="*/ 18 h 18"/>
                <a:gd name="T4" fmla="*/ 14 w 20"/>
                <a:gd name="T5" fmla="*/ 13 h 18"/>
                <a:gd name="T6" fmla="*/ 17 w 20"/>
                <a:gd name="T7" fmla="*/ 11 h 18"/>
                <a:gd name="T8" fmla="*/ 18 w 20"/>
                <a:gd name="T9" fmla="*/ 6 h 18"/>
                <a:gd name="T10" fmla="*/ 20 w 20"/>
                <a:gd name="T11" fmla="*/ 5 h 18"/>
                <a:gd name="T12" fmla="*/ 19 w 20"/>
                <a:gd name="T13" fmla="*/ 0 h 18"/>
                <a:gd name="T14" fmla="*/ 15 w 20"/>
                <a:gd name="T15" fmla="*/ 1 h 18"/>
                <a:gd name="T16" fmla="*/ 10 w 20"/>
                <a:gd name="T17" fmla="*/ 3 h 18"/>
                <a:gd name="T18" fmla="*/ 12 w 20"/>
                <a:gd name="T19" fmla="*/ 6 h 18"/>
                <a:gd name="T20" fmla="*/ 10 w 20"/>
                <a:gd name="T21" fmla="*/ 4 h 18"/>
                <a:gd name="T22" fmla="*/ 7 w 20"/>
                <a:gd name="T23" fmla="*/ 6 h 18"/>
                <a:gd name="T24" fmla="*/ 5 w 20"/>
                <a:gd name="T25" fmla="*/ 8 h 18"/>
                <a:gd name="T26" fmla="*/ 5 w 20"/>
                <a:gd name="T27" fmla="*/ 12 h 18"/>
                <a:gd name="T28" fmla="*/ 3 w 20"/>
                <a:gd name="T29" fmla="*/ 12 h 18"/>
                <a:gd name="T30" fmla="*/ 4 w 20"/>
                <a:gd name="T31" fmla="*/ 12 h 18"/>
                <a:gd name="T32" fmla="*/ 3 w 20"/>
                <a:gd name="T33" fmla="*/ 12 h 18"/>
                <a:gd name="T34" fmla="*/ 4 w 20"/>
                <a:gd name="T35" fmla="*/ 14 h 18"/>
                <a:gd name="T36" fmla="*/ 2 w 20"/>
                <a:gd name="T37" fmla="*/ 13 h 18"/>
                <a:gd name="T38" fmla="*/ 3 w 20"/>
                <a:gd name="T39" fmla="*/ 14 h 18"/>
                <a:gd name="T40" fmla="*/ 1 w 20"/>
                <a:gd name="T41" fmla="*/ 14 h 18"/>
                <a:gd name="T42" fmla="*/ 2 w 20"/>
                <a:gd name="T43" fmla="*/ 15 h 18"/>
                <a:gd name="T44" fmla="*/ 0 w 20"/>
                <a:gd name="T45" fmla="*/ 15 h 18"/>
                <a:gd name="T46" fmla="*/ 5 w 20"/>
                <a:gd name="T47" fmla="*/ 14 h 18"/>
                <a:gd name="T48" fmla="*/ 5 w 20"/>
                <a:gd name="T49"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18">
                  <a:moveTo>
                    <a:pt x="5" y="14"/>
                  </a:moveTo>
                  <a:cubicBezTo>
                    <a:pt x="7" y="12"/>
                    <a:pt x="13" y="16"/>
                    <a:pt x="14" y="18"/>
                  </a:cubicBezTo>
                  <a:cubicBezTo>
                    <a:pt x="15" y="16"/>
                    <a:pt x="15" y="14"/>
                    <a:pt x="14" y="13"/>
                  </a:cubicBezTo>
                  <a:cubicBezTo>
                    <a:pt x="13" y="9"/>
                    <a:pt x="15" y="11"/>
                    <a:pt x="17" y="11"/>
                  </a:cubicBezTo>
                  <a:cubicBezTo>
                    <a:pt x="19" y="10"/>
                    <a:pt x="19" y="8"/>
                    <a:pt x="18" y="6"/>
                  </a:cubicBezTo>
                  <a:cubicBezTo>
                    <a:pt x="18" y="6"/>
                    <a:pt x="20" y="5"/>
                    <a:pt x="20" y="5"/>
                  </a:cubicBezTo>
                  <a:cubicBezTo>
                    <a:pt x="20" y="3"/>
                    <a:pt x="20" y="2"/>
                    <a:pt x="19" y="0"/>
                  </a:cubicBezTo>
                  <a:cubicBezTo>
                    <a:pt x="19" y="0"/>
                    <a:pt x="15" y="1"/>
                    <a:pt x="15" y="1"/>
                  </a:cubicBezTo>
                  <a:cubicBezTo>
                    <a:pt x="13" y="1"/>
                    <a:pt x="12" y="1"/>
                    <a:pt x="10" y="3"/>
                  </a:cubicBezTo>
                  <a:cubicBezTo>
                    <a:pt x="10" y="3"/>
                    <a:pt x="13" y="5"/>
                    <a:pt x="12" y="6"/>
                  </a:cubicBezTo>
                  <a:cubicBezTo>
                    <a:pt x="10" y="8"/>
                    <a:pt x="9" y="4"/>
                    <a:pt x="10" y="4"/>
                  </a:cubicBezTo>
                  <a:cubicBezTo>
                    <a:pt x="10" y="4"/>
                    <a:pt x="7" y="5"/>
                    <a:pt x="7" y="6"/>
                  </a:cubicBezTo>
                  <a:cubicBezTo>
                    <a:pt x="7" y="7"/>
                    <a:pt x="6" y="7"/>
                    <a:pt x="5" y="8"/>
                  </a:cubicBezTo>
                  <a:cubicBezTo>
                    <a:pt x="5" y="9"/>
                    <a:pt x="3" y="12"/>
                    <a:pt x="5" y="12"/>
                  </a:cubicBezTo>
                  <a:cubicBezTo>
                    <a:pt x="5" y="12"/>
                    <a:pt x="4" y="12"/>
                    <a:pt x="3" y="12"/>
                  </a:cubicBezTo>
                  <a:cubicBezTo>
                    <a:pt x="3" y="12"/>
                    <a:pt x="4" y="12"/>
                    <a:pt x="4" y="12"/>
                  </a:cubicBezTo>
                  <a:cubicBezTo>
                    <a:pt x="4" y="12"/>
                    <a:pt x="3" y="12"/>
                    <a:pt x="3" y="12"/>
                  </a:cubicBezTo>
                  <a:cubicBezTo>
                    <a:pt x="2" y="13"/>
                    <a:pt x="4" y="14"/>
                    <a:pt x="4" y="14"/>
                  </a:cubicBezTo>
                  <a:cubicBezTo>
                    <a:pt x="4" y="13"/>
                    <a:pt x="2" y="13"/>
                    <a:pt x="2" y="13"/>
                  </a:cubicBezTo>
                  <a:cubicBezTo>
                    <a:pt x="2" y="13"/>
                    <a:pt x="3" y="14"/>
                    <a:pt x="3" y="14"/>
                  </a:cubicBezTo>
                  <a:cubicBezTo>
                    <a:pt x="3" y="14"/>
                    <a:pt x="2" y="13"/>
                    <a:pt x="1" y="14"/>
                  </a:cubicBezTo>
                  <a:cubicBezTo>
                    <a:pt x="1" y="14"/>
                    <a:pt x="2" y="15"/>
                    <a:pt x="2" y="15"/>
                  </a:cubicBezTo>
                  <a:cubicBezTo>
                    <a:pt x="2" y="14"/>
                    <a:pt x="1" y="14"/>
                    <a:pt x="0" y="15"/>
                  </a:cubicBezTo>
                  <a:cubicBezTo>
                    <a:pt x="1" y="15"/>
                    <a:pt x="4" y="16"/>
                    <a:pt x="5" y="14"/>
                  </a:cubicBezTo>
                  <a:cubicBezTo>
                    <a:pt x="5" y="14"/>
                    <a:pt x="5" y="15"/>
                    <a:pt x="5" y="1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7" name="Freeform 654">
              <a:extLst>
                <a:ext uri="{FF2B5EF4-FFF2-40B4-BE49-F238E27FC236}">
                  <a16:creationId xmlns:a16="http://schemas.microsoft.com/office/drawing/2014/main" id="{0906E2DB-72BF-42AE-A199-43137427F6B5}"/>
                </a:ext>
              </a:extLst>
            </p:cNvPr>
            <p:cNvSpPr>
              <a:spLocks/>
            </p:cNvSpPr>
            <p:nvPr/>
          </p:nvSpPr>
          <p:spPr bwMode="auto">
            <a:xfrm>
              <a:off x="6041160" y="2992252"/>
              <a:ext cx="70082" cy="103530"/>
            </a:xfrm>
            <a:custGeom>
              <a:avLst/>
              <a:gdLst>
                <a:gd name="T0" fmla="*/ 10 w 15"/>
                <a:gd name="T1" fmla="*/ 21 h 22"/>
                <a:gd name="T2" fmla="*/ 8 w 15"/>
                <a:gd name="T3" fmla="*/ 17 h 22"/>
                <a:gd name="T4" fmla="*/ 11 w 15"/>
                <a:gd name="T5" fmla="*/ 12 h 22"/>
                <a:gd name="T6" fmla="*/ 11 w 15"/>
                <a:gd name="T7" fmla="*/ 13 h 22"/>
                <a:gd name="T8" fmla="*/ 15 w 15"/>
                <a:gd name="T9" fmla="*/ 10 h 22"/>
                <a:gd name="T10" fmla="*/ 11 w 15"/>
                <a:gd name="T11" fmla="*/ 7 h 22"/>
                <a:gd name="T12" fmla="*/ 10 w 15"/>
                <a:gd name="T13" fmla="*/ 5 h 22"/>
                <a:gd name="T14" fmla="*/ 12 w 15"/>
                <a:gd name="T15" fmla="*/ 4 h 22"/>
                <a:gd name="T16" fmla="*/ 12 w 15"/>
                <a:gd name="T17" fmla="*/ 1 h 22"/>
                <a:gd name="T18" fmla="*/ 11 w 15"/>
                <a:gd name="T19" fmla="*/ 1 h 22"/>
                <a:gd name="T20" fmla="*/ 7 w 15"/>
                <a:gd name="T21" fmla="*/ 4 h 22"/>
                <a:gd name="T22" fmla="*/ 2 w 15"/>
                <a:gd name="T23" fmla="*/ 5 h 22"/>
                <a:gd name="T24" fmla="*/ 4 w 15"/>
                <a:gd name="T25" fmla="*/ 6 h 22"/>
                <a:gd name="T26" fmla="*/ 6 w 15"/>
                <a:gd name="T27" fmla="*/ 8 h 22"/>
                <a:gd name="T28" fmla="*/ 4 w 15"/>
                <a:gd name="T29" fmla="*/ 8 h 22"/>
                <a:gd name="T30" fmla="*/ 2 w 15"/>
                <a:gd name="T31" fmla="*/ 8 h 22"/>
                <a:gd name="T32" fmla="*/ 0 w 15"/>
                <a:gd name="T33" fmla="*/ 9 h 22"/>
                <a:gd name="T34" fmla="*/ 0 w 15"/>
                <a:gd name="T35" fmla="*/ 14 h 22"/>
                <a:gd name="T36" fmla="*/ 2 w 15"/>
                <a:gd name="T37" fmla="*/ 16 h 22"/>
                <a:gd name="T38" fmla="*/ 2 w 15"/>
                <a:gd name="T39" fmla="*/ 20 h 22"/>
                <a:gd name="T40" fmla="*/ 10 w 15"/>
                <a:gd name="T4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0" y="21"/>
                  </a:moveTo>
                  <a:cubicBezTo>
                    <a:pt x="10" y="20"/>
                    <a:pt x="6" y="18"/>
                    <a:pt x="8" y="17"/>
                  </a:cubicBezTo>
                  <a:cubicBezTo>
                    <a:pt x="9" y="16"/>
                    <a:pt x="9" y="13"/>
                    <a:pt x="11" y="12"/>
                  </a:cubicBezTo>
                  <a:cubicBezTo>
                    <a:pt x="11" y="12"/>
                    <a:pt x="11" y="13"/>
                    <a:pt x="11" y="13"/>
                  </a:cubicBezTo>
                  <a:cubicBezTo>
                    <a:pt x="12" y="13"/>
                    <a:pt x="15" y="11"/>
                    <a:pt x="15" y="10"/>
                  </a:cubicBezTo>
                  <a:cubicBezTo>
                    <a:pt x="15" y="9"/>
                    <a:pt x="11" y="9"/>
                    <a:pt x="11" y="7"/>
                  </a:cubicBezTo>
                  <a:cubicBezTo>
                    <a:pt x="11" y="6"/>
                    <a:pt x="10" y="6"/>
                    <a:pt x="10" y="5"/>
                  </a:cubicBezTo>
                  <a:cubicBezTo>
                    <a:pt x="10" y="4"/>
                    <a:pt x="12" y="5"/>
                    <a:pt x="12" y="4"/>
                  </a:cubicBezTo>
                  <a:cubicBezTo>
                    <a:pt x="12" y="3"/>
                    <a:pt x="12" y="2"/>
                    <a:pt x="12" y="1"/>
                  </a:cubicBezTo>
                  <a:cubicBezTo>
                    <a:pt x="12" y="0"/>
                    <a:pt x="12" y="1"/>
                    <a:pt x="11" y="1"/>
                  </a:cubicBezTo>
                  <a:cubicBezTo>
                    <a:pt x="8" y="1"/>
                    <a:pt x="9" y="2"/>
                    <a:pt x="7" y="4"/>
                  </a:cubicBezTo>
                  <a:cubicBezTo>
                    <a:pt x="6" y="5"/>
                    <a:pt x="3" y="3"/>
                    <a:pt x="2" y="5"/>
                  </a:cubicBezTo>
                  <a:cubicBezTo>
                    <a:pt x="0" y="7"/>
                    <a:pt x="3" y="7"/>
                    <a:pt x="4" y="6"/>
                  </a:cubicBezTo>
                  <a:cubicBezTo>
                    <a:pt x="5" y="5"/>
                    <a:pt x="7" y="6"/>
                    <a:pt x="6" y="8"/>
                  </a:cubicBezTo>
                  <a:cubicBezTo>
                    <a:pt x="6" y="7"/>
                    <a:pt x="4" y="6"/>
                    <a:pt x="4" y="8"/>
                  </a:cubicBezTo>
                  <a:cubicBezTo>
                    <a:pt x="3" y="8"/>
                    <a:pt x="2" y="9"/>
                    <a:pt x="2" y="8"/>
                  </a:cubicBezTo>
                  <a:cubicBezTo>
                    <a:pt x="2" y="9"/>
                    <a:pt x="0" y="7"/>
                    <a:pt x="0" y="9"/>
                  </a:cubicBezTo>
                  <a:cubicBezTo>
                    <a:pt x="0" y="11"/>
                    <a:pt x="0" y="12"/>
                    <a:pt x="0" y="14"/>
                  </a:cubicBezTo>
                  <a:cubicBezTo>
                    <a:pt x="1" y="15"/>
                    <a:pt x="2" y="15"/>
                    <a:pt x="2" y="16"/>
                  </a:cubicBezTo>
                  <a:cubicBezTo>
                    <a:pt x="3" y="18"/>
                    <a:pt x="1" y="19"/>
                    <a:pt x="2" y="20"/>
                  </a:cubicBezTo>
                  <a:cubicBezTo>
                    <a:pt x="4" y="22"/>
                    <a:pt x="8" y="21"/>
                    <a:pt x="10" y="2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8" name="Freeform 655">
              <a:extLst>
                <a:ext uri="{FF2B5EF4-FFF2-40B4-BE49-F238E27FC236}">
                  <a16:creationId xmlns:a16="http://schemas.microsoft.com/office/drawing/2014/main" id="{97574E52-8DA7-4861-BAD9-F8DC86E7D4AC}"/>
                </a:ext>
              </a:extLst>
            </p:cNvPr>
            <p:cNvSpPr>
              <a:spLocks/>
            </p:cNvSpPr>
            <p:nvPr/>
          </p:nvSpPr>
          <p:spPr bwMode="auto">
            <a:xfrm>
              <a:off x="5990192" y="3086227"/>
              <a:ext cx="208653" cy="242102"/>
            </a:xfrm>
            <a:custGeom>
              <a:avLst/>
              <a:gdLst>
                <a:gd name="T0" fmla="*/ 44 w 45"/>
                <a:gd name="T1" fmla="*/ 24 h 52"/>
                <a:gd name="T2" fmla="*/ 43 w 45"/>
                <a:gd name="T3" fmla="*/ 18 h 52"/>
                <a:gd name="T4" fmla="*/ 42 w 45"/>
                <a:gd name="T5" fmla="*/ 12 h 52"/>
                <a:gd name="T6" fmla="*/ 41 w 45"/>
                <a:gd name="T7" fmla="*/ 7 h 52"/>
                <a:gd name="T8" fmla="*/ 38 w 45"/>
                <a:gd name="T9" fmla="*/ 4 h 52"/>
                <a:gd name="T10" fmla="*/ 38 w 45"/>
                <a:gd name="T11" fmla="*/ 2 h 52"/>
                <a:gd name="T12" fmla="*/ 37 w 45"/>
                <a:gd name="T13" fmla="*/ 5 h 52"/>
                <a:gd name="T14" fmla="*/ 33 w 45"/>
                <a:gd name="T15" fmla="*/ 4 h 52"/>
                <a:gd name="T16" fmla="*/ 25 w 45"/>
                <a:gd name="T17" fmla="*/ 7 h 52"/>
                <a:gd name="T18" fmla="*/ 26 w 45"/>
                <a:gd name="T19" fmla="*/ 4 h 52"/>
                <a:gd name="T20" fmla="*/ 21 w 45"/>
                <a:gd name="T21" fmla="*/ 4 h 52"/>
                <a:gd name="T22" fmla="*/ 20 w 45"/>
                <a:gd name="T23" fmla="*/ 1 h 52"/>
                <a:gd name="T24" fmla="*/ 13 w 45"/>
                <a:gd name="T25" fmla="*/ 0 h 52"/>
                <a:gd name="T26" fmla="*/ 15 w 45"/>
                <a:gd name="T27" fmla="*/ 3 h 52"/>
                <a:gd name="T28" fmla="*/ 15 w 45"/>
                <a:gd name="T29" fmla="*/ 6 h 52"/>
                <a:gd name="T30" fmla="*/ 17 w 45"/>
                <a:gd name="T31" fmla="*/ 7 h 52"/>
                <a:gd name="T32" fmla="*/ 20 w 45"/>
                <a:gd name="T33" fmla="*/ 9 h 52"/>
                <a:gd name="T34" fmla="*/ 15 w 45"/>
                <a:gd name="T35" fmla="*/ 8 h 52"/>
                <a:gd name="T36" fmla="*/ 14 w 45"/>
                <a:gd name="T37" fmla="*/ 8 h 52"/>
                <a:gd name="T38" fmla="*/ 13 w 45"/>
                <a:gd name="T39" fmla="*/ 10 h 52"/>
                <a:gd name="T40" fmla="*/ 6 w 45"/>
                <a:gd name="T41" fmla="*/ 10 h 52"/>
                <a:gd name="T42" fmla="*/ 6 w 45"/>
                <a:gd name="T43" fmla="*/ 15 h 52"/>
                <a:gd name="T44" fmla="*/ 6 w 45"/>
                <a:gd name="T45" fmla="*/ 17 h 52"/>
                <a:gd name="T46" fmla="*/ 1 w 45"/>
                <a:gd name="T47" fmla="*/ 22 h 52"/>
                <a:gd name="T48" fmla="*/ 2 w 45"/>
                <a:gd name="T49" fmla="*/ 26 h 52"/>
                <a:gd name="T50" fmla="*/ 2 w 45"/>
                <a:gd name="T51" fmla="*/ 30 h 52"/>
                <a:gd name="T52" fmla="*/ 1 w 45"/>
                <a:gd name="T53" fmla="*/ 33 h 52"/>
                <a:gd name="T54" fmla="*/ 3 w 45"/>
                <a:gd name="T55" fmla="*/ 37 h 52"/>
                <a:gd name="T56" fmla="*/ 11 w 45"/>
                <a:gd name="T57" fmla="*/ 40 h 52"/>
                <a:gd name="T58" fmla="*/ 9 w 45"/>
                <a:gd name="T59" fmla="*/ 49 h 52"/>
                <a:gd name="T60" fmla="*/ 19 w 45"/>
                <a:gd name="T61" fmla="*/ 49 h 52"/>
                <a:gd name="T62" fmla="*/ 23 w 45"/>
                <a:gd name="T63" fmla="*/ 51 h 52"/>
                <a:gd name="T64" fmla="*/ 26 w 45"/>
                <a:gd name="T65" fmla="*/ 50 h 52"/>
                <a:gd name="T66" fmla="*/ 33 w 45"/>
                <a:gd name="T67" fmla="*/ 49 h 52"/>
                <a:gd name="T68" fmla="*/ 36 w 45"/>
                <a:gd name="T69" fmla="*/ 49 h 52"/>
                <a:gd name="T70" fmla="*/ 36 w 45"/>
                <a:gd name="T71" fmla="*/ 45 h 52"/>
                <a:gd name="T72" fmla="*/ 40 w 45"/>
                <a:gd name="T73" fmla="*/ 43 h 52"/>
                <a:gd name="T74" fmla="*/ 35 w 45"/>
                <a:gd name="T75" fmla="*/ 37 h 52"/>
                <a:gd name="T76" fmla="*/ 32 w 45"/>
                <a:gd name="T77" fmla="*/ 31 h 52"/>
                <a:gd name="T78" fmla="*/ 41 w 45"/>
                <a:gd name="T79" fmla="*/ 26 h 52"/>
                <a:gd name="T80" fmla="*/ 44 w 45"/>
                <a:gd name="T81" fmla="*/ 28 h 52"/>
                <a:gd name="T82" fmla="*/ 44 w 45"/>
                <a:gd name="T83" fmla="*/ 24 h 52"/>
                <a:gd name="T84" fmla="*/ 44 w 45"/>
                <a:gd name="T85"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52">
                  <a:moveTo>
                    <a:pt x="44" y="24"/>
                  </a:moveTo>
                  <a:cubicBezTo>
                    <a:pt x="43" y="22"/>
                    <a:pt x="43" y="20"/>
                    <a:pt x="43" y="18"/>
                  </a:cubicBezTo>
                  <a:cubicBezTo>
                    <a:pt x="42" y="16"/>
                    <a:pt x="41" y="15"/>
                    <a:pt x="42" y="12"/>
                  </a:cubicBezTo>
                  <a:cubicBezTo>
                    <a:pt x="43" y="10"/>
                    <a:pt x="42" y="8"/>
                    <a:pt x="41" y="7"/>
                  </a:cubicBezTo>
                  <a:cubicBezTo>
                    <a:pt x="40" y="6"/>
                    <a:pt x="38" y="5"/>
                    <a:pt x="38" y="4"/>
                  </a:cubicBezTo>
                  <a:cubicBezTo>
                    <a:pt x="38" y="4"/>
                    <a:pt x="39" y="3"/>
                    <a:pt x="38" y="2"/>
                  </a:cubicBezTo>
                  <a:cubicBezTo>
                    <a:pt x="37" y="2"/>
                    <a:pt x="37" y="5"/>
                    <a:pt x="37" y="5"/>
                  </a:cubicBezTo>
                  <a:cubicBezTo>
                    <a:pt x="35" y="5"/>
                    <a:pt x="35" y="4"/>
                    <a:pt x="33" y="4"/>
                  </a:cubicBezTo>
                  <a:cubicBezTo>
                    <a:pt x="31" y="5"/>
                    <a:pt x="28" y="7"/>
                    <a:pt x="25" y="7"/>
                  </a:cubicBezTo>
                  <a:cubicBezTo>
                    <a:pt x="24" y="6"/>
                    <a:pt x="26" y="5"/>
                    <a:pt x="26" y="4"/>
                  </a:cubicBezTo>
                  <a:cubicBezTo>
                    <a:pt x="24" y="4"/>
                    <a:pt x="23" y="5"/>
                    <a:pt x="21" y="4"/>
                  </a:cubicBezTo>
                  <a:cubicBezTo>
                    <a:pt x="20" y="3"/>
                    <a:pt x="23" y="1"/>
                    <a:pt x="20" y="1"/>
                  </a:cubicBezTo>
                  <a:cubicBezTo>
                    <a:pt x="18" y="1"/>
                    <a:pt x="16" y="1"/>
                    <a:pt x="13" y="0"/>
                  </a:cubicBezTo>
                  <a:cubicBezTo>
                    <a:pt x="14" y="1"/>
                    <a:pt x="15" y="1"/>
                    <a:pt x="15" y="3"/>
                  </a:cubicBezTo>
                  <a:cubicBezTo>
                    <a:pt x="14" y="4"/>
                    <a:pt x="14" y="4"/>
                    <a:pt x="15" y="6"/>
                  </a:cubicBezTo>
                  <a:cubicBezTo>
                    <a:pt x="15" y="8"/>
                    <a:pt x="15" y="7"/>
                    <a:pt x="17" y="7"/>
                  </a:cubicBezTo>
                  <a:cubicBezTo>
                    <a:pt x="18" y="7"/>
                    <a:pt x="19" y="8"/>
                    <a:pt x="20" y="9"/>
                  </a:cubicBezTo>
                  <a:cubicBezTo>
                    <a:pt x="19" y="8"/>
                    <a:pt x="16" y="8"/>
                    <a:pt x="15" y="8"/>
                  </a:cubicBezTo>
                  <a:cubicBezTo>
                    <a:pt x="15" y="8"/>
                    <a:pt x="14" y="8"/>
                    <a:pt x="14" y="8"/>
                  </a:cubicBezTo>
                  <a:cubicBezTo>
                    <a:pt x="13" y="9"/>
                    <a:pt x="14" y="10"/>
                    <a:pt x="13" y="10"/>
                  </a:cubicBezTo>
                  <a:cubicBezTo>
                    <a:pt x="11" y="11"/>
                    <a:pt x="7" y="6"/>
                    <a:pt x="6" y="10"/>
                  </a:cubicBezTo>
                  <a:cubicBezTo>
                    <a:pt x="7" y="12"/>
                    <a:pt x="8" y="14"/>
                    <a:pt x="6" y="15"/>
                  </a:cubicBezTo>
                  <a:cubicBezTo>
                    <a:pt x="5" y="17"/>
                    <a:pt x="5" y="15"/>
                    <a:pt x="6" y="17"/>
                  </a:cubicBezTo>
                  <a:cubicBezTo>
                    <a:pt x="6" y="22"/>
                    <a:pt x="0" y="20"/>
                    <a:pt x="1" y="22"/>
                  </a:cubicBezTo>
                  <a:cubicBezTo>
                    <a:pt x="1" y="23"/>
                    <a:pt x="2" y="24"/>
                    <a:pt x="2" y="26"/>
                  </a:cubicBezTo>
                  <a:cubicBezTo>
                    <a:pt x="2" y="28"/>
                    <a:pt x="1" y="28"/>
                    <a:pt x="2" y="30"/>
                  </a:cubicBezTo>
                  <a:cubicBezTo>
                    <a:pt x="3" y="31"/>
                    <a:pt x="0" y="33"/>
                    <a:pt x="1" y="33"/>
                  </a:cubicBezTo>
                  <a:cubicBezTo>
                    <a:pt x="3" y="34"/>
                    <a:pt x="2" y="36"/>
                    <a:pt x="3" y="37"/>
                  </a:cubicBezTo>
                  <a:cubicBezTo>
                    <a:pt x="4" y="40"/>
                    <a:pt x="8" y="39"/>
                    <a:pt x="11" y="40"/>
                  </a:cubicBezTo>
                  <a:cubicBezTo>
                    <a:pt x="11" y="40"/>
                    <a:pt x="9" y="48"/>
                    <a:pt x="9" y="49"/>
                  </a:cubicBezTo>
                  <a:cubicBezTo>
                    <a:pt x="13" y="49"/>
                    <a:pt x="15" y="48"/>
                    <a:pt x="19" y="49"/>
                  </a:cubicBezTo>
                  <a:cubicBezTo>
                    <a:pt x="19" y="49"/>
                    <a:pt x="23" y="52"/>
                    <a:pt x="23" y="51"/>
                  </a:cubicBezTo>
                  <a:cubicBezTo>
                    <a:pt x="24" y="49"/>
                    <a:pt x="25" y="49"/>
                    <a:pt x="26" y="50"/>
                  </a:cubicBezTo>
                  <a:cubicBezTo>
                    <a:pt x="27" y="51"/>
                    <a:pt x="32" y="48"/>
                    <a:pt x="33" y="49"/>
                  </a:cubicBezTo>
                  <a:cubicBezTo>
                    <a:pt x="33" y="49"/>
                    <a:pt x="37" y="50"/>
                    <a:pt x="36" y="49"/>
                  </a:cubicBezTo>
                  <a:cubicBezTo>
                    <a:pt x="35" y="46"/>
                    <a:pt x="34" y="46"/>
                    <a:pt x="36" y="45"/>
                  </a:cubicBezTo>
                  <a:cubicBezTo>
                    <a:pt x="38" y="43"/>
                    <a:pt x="38" y="43"/>
                    <a:pt x="40" y="43"/>
                  </a:cubicBezTo>
                  <a:cubicBezTo>
                    <a:pt x="41" y="42"/>
                    <a:pt x="36" y="38"/>
                    <a:pt x="35" y="37"/>
                  </a:cubicBezTo>
                  <a:cubicBezTo>
                    <a:pt x="34" y="37"/>
                    <a:pt x="31" y="32"/>
                    <a:pt x="32" y="31"/>
                  </a:cubicBezTo>
                  <a:cubicBezTo>
                    <a:pt x="36" y="30"/>
                    <a:pt x="38" y="29"/>
                    <a:pt x="41" y="26"/>
                  </a:cubicBezTo>
                  <a:cubicBezTo>
                    <a:pt x="42" y="25"/>
                    <a:pt x="43" y="29"/>
                    <a:pt x="44" y="28"/>
                  </a:cubicBezTo>
                  <a:cubicBezTo>
                    <a:pt x="45" y="27"/>
                    <a:pt x="45" y="25"/>
                    <a:pt x="44" y="24"/>
                  </a:cubicBezTo>
                  <a:cubicBezTo>
                    <a:pt x="44" y="23"/>
                    <a:pt x="44" y="24"/>
                    <a:pt x="44" y="2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9" name="Freeform 656">
              <a:extLst>
                <a:ext uri="{FF2B5EF4-FFF2-40B4-BE49-F238E27FC236}">
                  <a16:creationId xmlns:a16="http://schemas.microsoft.com/office/drawing/2014/main" id="{8C5F449D-CA9B-4A06-9AAB-79DA769CE83A}"/>
                </a:ext>
              </a:extLst>
            </p:cNvPr>
            <p:cNvSpPr>
              <a:spLocks/>
            </p:cNvSpPr>
            <p:nvPr/>
          </p:nvSpPr>
          <p:spPr bwMode="auto">
            <a:xfrm>
              <a:off x="6358123" y="3161086"/>
              <a:ext cx="415714" cy="246881"/>
            </a:xfrm>
            <a:custGeom>
              <a:avLst/>
              <a:gdLst>
                <a:gd name="T0" fmla="*/ 0 w 89"/>
                <a:gd name="T1" fmla="*/ 27 h 53"/>
                <a:gd name="T2" fmla="*/ 9 w 89"/>
                <a:gd name="T3" fmla="*/ 30 h 53"/>
                <a:gd name="T4" fmla="*/ 16 w 89"/>
                <a:gd name="T5" fmla="*/ 31 h 53"/>
                <a:gd name="T6" fmla="*/ 22 w 89"/>
                <a:gd name="T7" fmla="*/ 28 h 53"/>
                <a:gd name="T8" fmla="*/ 33 w 89"/>
                <a:gd name="T9" fmla="*/ 30 h 53"/>
                <a:gd name="T10" fmla="*/ 40 w 89"/>
                <a:gd name="T11" fmla="*/ 41 h 53"/>
                <a:gd name="T12" fmla="*/ 44 w 89"/>
                <a:gd name="T13" fmla="*/ 38 h 53"/>
                <a:gd name="T14" fmla="*/ 47 w 89"/>
                <a:gd name="T15" fmla="*/ 41 h 53"/>
                <a:gd name="T16" fmla="*/ 57 w 89"/>
                <a:gd name="T17" fmla="*/ 42 h 53"/>
                <a:gd name="T18" fmla="*/ 51 w 89"/>
                <a:gd name="T19" fmla="*/ 46 h 53"/>
                <a:gd name="T20" fmla="*/ 55 w 89"/>
                <a:gd name="T21" fmla="*/ 49 h 53"/>
                <a:gd name="T22" fmla="*/ 59 w 89"/>
                <a:gd name="T23" fmla="*/ 51 h 53"/>
                <a:gd name="T24" fmla="*/ 67 w 89"/>
                <a:gd name="T25" fmla="*/ 48 h 53"/>
                <a:gd name="T26" fmla="*/ 72 w 89"/>
                <a:gd name="T27" fmla="*/ 46 h 53"/>
                <a:gd name="T28" fmla="*/ 68 w 89"/>
                <a:gd name="T29" fmla="*/ 46 h 53"/>
                <a:gd name="T30" fmla="*/ 63 w 89"/>
                <a:gd name="T31" fmla="*/ 44 h 53"/>
                <a:gd name="T32" fmla="*/ 72 w 89"/>
                <a:gd name="T33" fmla="*/ 38 h 53"/>
                <a:gd name="T34" fmla="*/ 78 w 89"/>
                <a:gd name="T35" fmla="*/ 35 h 53"/>
                <a:gd name="T36" fmla="*/ 84 w 89"/>
                <a:gd name="T37" fmla="*/ 31 h 53"/>
                <a:gd name="T38" fmla="*/ 87 w 89"/>
                <a:gd name="T39" fmla="*/ 28 h 53"/>
                <a:gd name="T40" fmla="*/ 86 w 89"/>
                <a:gd name="T41" fmla="*/ 26 h 53"/>
                <a:gd name="T42" fmla="*/ 88 w 89"/>
                <a:gd name="T43" fmla="*/ 25 h 53"/>
                <a:gd name="T44" fmla="*/ 86 w 89"/>
                <a:gd name="T45" fmla="*/ 24 h 53"/>
                <a:gd name="T46" fmla="*/ 88 w 89"/>
                <a:gd name="T47" fmla="*/ 21 h 53"/>
                <a:gd name="T48" fmla="*/ 85 w 89"/>
                <a:gd name="T49" fmla="*/ 19 h 53"/>
                <a:gd name="T50" fmla="*/ 82 w 89"/>
                <a:gd name="T51" fmla="*/ 18 h 53"/>
                <a:gd name="T52" fmla="*/ 78 w 89"/>
                <a:gd name="T53" fmla="*/ 18 h 53"/>
                <a:gd name="T54" fmla="*/ 75 w 89"/>
                <a:gd name="T55" fmla="*/ 15 h 53"/>
                <a:gd name="T56" fmla="*/ 72 w 89"/>
                <a:gd name="T57" fmla="*/ 17 h 53"/>
                <a:gd name="T58" fmla="*/ 69 w 89"/>
                <a:gd name="T59" fmla="*/ 14 h 53"/>
                <a:gd name="T60" fmla="*/ 65 w 89"/>
                <a:gd name="T61" fmla="*/ 14 h 53"/>
                <a:gd name="T62" fmla="*/ 64 w 89"/>
                <a:gd name="T63" fmla="*/ 10 h 53"/>
                <a:gd name="T64" fmla="*/ 60 w 89"/>
                <a:gd name="T65" fmla="*/ 9 h 53"/>
                <a:gd name="T66" fmla="*/ 60 w 89"/>
                <a:gd name="T67" fmla="*/ 5 h 53"/>
                <a:gd name="T68" fmla="*/ 58 w 89"/>
                <a:gd name="T69" fmla="*/ 2 h 53"/>
                <a:gd name="T70" fmla="*/ 53 w 89"/>
                <a:gd name="T71" fmla="*/ 1 h 53"/>
                <a:gd name="T72" fmla="*/ 47 w 89"/>
                <a:gd name="T73" fmla="*/ 2 h 53"/>
                <a:gd name="T74" fmla="*/ 43 w 89"/>
                <a:gd name="T75" fmla="*/ 3 h 53"/>
                <a:gd name="T76" fmla="*/ 41 w 89"/>
                <a:gd name="T77" fmla="*/ 9 h 53"/>
                <a:gd name="T78" fmla="*/ 38 w 89"/>
                <a:gd name="T79" fmla="*/ 7 h 53"/>
                <a:gd name="T80" fmla="*/ 36 w 89"/>
                <a:gd name="T81" fmla="*/ 8 h 53"/>
                <a:gd name="T82" fmla="*/ 34 w 89"/>
                <a:gd name="T83" fmla="*/ 6 h 53"/>
                <a:gd name="T84" fmla="*/ 31 w 89"/>
                <a:gd name="T85" fmla="*/ 7 h 53"/>
                <a:gd name="T86" fmla="*/ 29 w 89"/>
                <a:gd name="T87" fmla="*/ 6 h 53"/>
                <a:gd name="T88" fmla="*/ 28 w 89"/>
                <a:gd name="T89" fmla="*/ 8 h 53"/>
                <a:gd name="T90" fmla="*/ 21 w 89"/>
                <a:gd name="T91" fmla="*/ 5 h 53"/>
                <a:gd name="T92" fmla="*/ 12 w 89"/>
                <a:gd name="T93" fmla="*/ 4 h 53"/>
                <a:gd name="T94" fmla="*/ 6 w 89"/>
                <a:gd name="T95" fmla="*/ 6 h 53"/>
                <a:gd name="T96" fmla="*/ 9 w 89"/>
                <a:gd name="T97" fmla="*/ 11 h 53"/>
                <a:gd name="T98" fmla="*/ 10 w 89"/>
                <a:gd name="T99" fmla="*/ 14 h 53"/>
                <a:gd name="T100" fmla="*/ 5 w 89"/>
                <a:gd name="T101" fmla="*/ 16 h 53"/>
                <a:gd name="T102" fmla="*/ 2 w 89"/>
                <a:gd name="T103" fmla="*/ 23 h 53"/>
                <a:gd name="T104" fmla="*/ 0 w 89"/>
                <a:gd name="T105"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53">
                  <a:moveTo>
                    <a:pt x="0" y="27"/>
                  </a:moveTo>
                  <a:cubicBezTo>
                    <a:pt x="0" y="30"/>
                    <a:pt x="7" y="30"/>
                    <a:pt x="9" y="30"/>
                  </a:cubicBezTo>
                  <a:cubicBezTo>
                    <a:pt x="11" y="30"/>
                    <a:pt x="13" y="32"/>
                    <a:pt x="16" y="31"/>
                  </a:cubicBezTo>
                  <a:cubicBezTo>
                    <a:pt x="17" y="29"/>
                    <a:pt x="20" y="28"/>
                    <a:pt x="22" y="28"/>
                  </a:cubicBezTo>
                  <a:cubicBezTo>
                    <a:pt x="25" y="26"/>
                    <a:pt x="31" y="28"/>
                    <a:pt x="33" y="30"/>
                  </a:cubicBezTo>
                  <a:cubicBezTo>
                    <a:pt x="36" y="34"/>
                    <a:pt x="37" y="38"/>
                    <a:pt x="40" y="41"/>
                  </a:cubicBezTo>
                  <a:cubicBezTo>
                    <a:pt x="42" y="40"/>
                    <a:pt x="42" y="39"/>
                    <a:pt x="44" y="38"/>
                  </a:cubicBezTo>
                  <a:cubicBezTo>
                    <a:pt x="46" y="38"/>
                    <a:pt x="46" y="40"/>
                    <a:pt x="47" y="41"/>
                  </a:cubicBezTo>
                  <a:cubicBezTo>
                    <a:pt x="48" y="42"/>
                    <a:pt x="57" y="43"/>
                    <a:pt x="57" y="42"/>
                  </a:cubicBezTo>
                  <a:cubicBezTo>
                    <a:pt x="57" y="43"/>
                    <a:pt x="51" y="45"/>
                    <a:pt x="51" y="46"/>
                  </a:cubicBezTo>
                  <a:cubicBezTo>
                    <a:pt x="52" y="47"/>
                    <a:pt x="56" y="46"/>
                    <a:pt x="55" y="49"/>
                  </a:cubicBezTo>
                  <a:cubicBezTo>
                    <a:pt x="54" y="51"/>
                    <a:pt x="57" y="53"/>
                    <a:pt x="59" y="51"/>
                  </a:cubicBezTo>
                  <a:cubicBezTo>
                    <a:pt x="61" y="50"/>
                    <a:pt x="64" y="48"/>
                    <a:pt x="67" y="48"/>
                  </a:cubicBezTo>
                  <a:cubicBezTo>
                    <a:pt x="70" y="48"/>
                    <a:pt x="71" y="48"/>
                    <a:pt x="72" y="46"/>
                  </a:cubicBezTo>
                  <a:cubicBezTo>
                    <a:pt x="72" y="46"/>
                    <a:pt x="69" y="46"/>
                    <a:pt x="68" y="46"/>
                  </a:cubicBezTo>
                  <a:cubicBezTo>
                    <a:pt x="66" y="46"/>
                    <a:pt x="64" y="47"/>
                    <a:pt x="63" y="44"/>
                  </a:cubicBezTo>
                  <a:cubicBezTo>
                    <a:pt x="60" y="40"/>
                    <a:pt x="70" y="38"/>
                    <a:pt x="72" y="38"/>
                  </a:cubicBezTo>
                  <a:cubicBezTo>
                    <a:pt x="74" y="37"/>
                    <a:pt x="76" y="36"/>
                    <a:pt x="78" y="35"/>
                  </a:cubicBezTo>
                  <a:cubicBezTo>
                    <a:pt x="79" y="33"/>
                    <a:pt x="81" y="31"/>
                    <a:pt x="84" y="31"/>
                  </a:cubicBezTo>
                  <a:cubicBezTo>
                    <a:pt x="85" y="31"/>
                    <a:pt x="87" y="31"/>
                    <a:pt x="87" y="28"/>
                  </a:cubicBezTo>
                  <a:cubicBezTo>
                    <a:pt x="87" y="27"/>
                    <a:pt x="86" y="27"/>
                    <a:pt x="86" y="26"/>
                  </a:cubicBezTo>
                  <a:cubicBezTo>
                    <a:pt x="86" y="25"/>
                    <a:pt x="88" y="25"/>
                    <a:pt x="88" y="25"/>
                  </a:cubicBezTo>
                  <a:cubicBezTo>
                    <a:pt x="88" y="25"/>
                    <a:pt x="86" y="24"/>
                    <a:pt x="86" y="24"/>
                  </a:cubicBezTo>
                  <a:cubicBezTo>
                    <a:pt x="86" y="23"/>
                    <a:pt x="89" y="23"/>
                    <a:pt x="88" y="21"/>
                  </a:cubicBezTo>
                  <a:cubicBezTo>
                    <a:pt x="88" y="21"/>
                    <a:pt x="86" y="20"/>
                    <a:pt x="85" y="19"/>
                  </a:cubicBezTo>
                  <a:cubicBezTo>
                    <a:pt x="84" y="18"/>
                    <a:pt x="83" y="20"/>
                    <a:pt x="82" y="18"/>
                  </a:cubicBezTo>
                  <a:cubicBezTo>
                    <a:pt x="81" y="17"/>
                    <a:pt x="80" y="17"/>
                    <a:pt x="78" y="18"/>
                  </a:cubicBezTo>
                  <a:cubicBezTo>
                    <a:pt x="77" y="18"/>
                    <a:pt x="76" y="15"/>
                    <a:pt x="75" y="15"/>
                  </a:cubicBezTo>
                  <a:cubicBezTo>
                    <a:pt x="74" y="14"/>
                    <a:pt x="73" y="16"/>
                    <a:pt x="72" y="17"/>
                  </a:cubicBezTo>
                  <a:cubicBezTo>
                    <a:pt x="71" y="17"/>
                    <a:pt x="70" y="14"/>
                    <a:pt x="69" y="14"/>
                  </a:cubicBezTo>
                  <a:cubicBezTo>
                    <a:pt x="68" y="14"/>
                    <a:pt x="65" y="15"/>
                    <a:pt x="65" y="14"/>
                  </a:cubicBezTo>
                  <a:cubicBezTo>
                    <a:pt x="65" y="13"/>
                    <a:pt x="65" y="11"/>
                    <a:pt x="64" y="10"/>
                  </a:cubicBezTo>
                  <a:cubicBezTo>
                    <a:pt x="63" y="9"/>
                    <a:pt x="61" y="10"/>
                    <a:pt x="60" y="9"/>
                  </a:cubicBezTo>
                  <a:cubicBezTo>
                    <a:pt x="59" y="8"/>
                    <a:pt x="58" y="6"/>
                    <a:pt x="60" y="5"/>
                  </a:cubicBezTo>
                  <a:cubicBezTo>
                    <a:pt x="61" y="5"/>
                    <a:pt x="59" y="2"/>
                    <a:pt x="58" y="2"/>
                  </a:cubicBezTo>
                  <a:cubicBezTo>
                    <a:pt x="57" y="1"/>
                    <a:pt x="54" y="2"/>
                    <a:pt x="53" y="1"/>
                  </a:cubicBezTo>
                  <a:cubicBezTo>
                    <a:pt x="50" y="0"/>
                    <a:pt x="50" y="6"/>
                    <a:pt x="47" y="2"/>
                  </a:cubicBezTo>
                  <a:cubicBezTo>
                    <a:pt x="46" y="2"/>
                    <a:pt x="44" y="3"/>
                    <a:pt x="43" y="3"/>
                  </a:cubicBezTo>
                  <a:cubicBezTo>
                    <a:pt x="41" y="4"/>
                    <a:pt x="42" y="9"/>
                    <a:pt x="41" y="9"/>
                  </a:cubicBezTo>
                  <a:cubicBezTo>
                    <a:pt x="40" y="9"/>
                    <a:pt x="39" y="7"/>
                    <a:pt x="38" y="7"/>
                  </a:cubicBezTo>
                  <a:cubicBezTo>
                    <a:pt x="38" y="7"/>
                    <a:pt x="37" y="8"/>
                    <a:pt x="36" y="8"/>
                  </a:cubicBezTo>
                  <a:cubicBezTo>
                    <a:pt x="35" y="8"/>
                    <a:pt x="34" y="7"/>
                    <a:pt x="34" y="6"/>
                  </a:cubicBezTo>
                  <a:cubicBezTo>
                    <a:pt x="34" y="5"/>
                    <a:pt x="32" y="7"/>
                    <a:pt x="31" y="7"/>
                  </a:cubicBezTo>
                  <a:cubicBezTo>
                    <a:pt x="30" y="7"/>
                    <a:pt x="30" y="6"/>
                    <a:pt x="29" y="6"/>
                  </a:cubicBezTo>
                  <a:cubicBezTo>
                    <a:pt x="28" y="6"/>
                    <a:pt x="28" y="7"/>
                    <a:pt x="28" y="8"/>
                  </a:cubicBezTo>
                  <a:cubicBezTo>
                    <a:pt x="28" y="8"/>
                    <a:pt x="21" y="5"/>
                    <a:pt x="21" y="5"/>
                  </a:cubicBezTo>
                  <a:cubicBezTo>
                    <a:pt x="18" y="4"/>
                    <a:pt x="15" y="4"/>
                    <a:pt x="12" y="4"/>
                  </a:cubicBezTo>
                  <a:cubicBezTo>
                    <a:pt x="10" y="4"/>
                    <a:pt x="9" y="6"/>
                    <a:pt x="6" y="6"/>
                  </a:cubicBezTo>
                  <a:cubicBezTo>
                    <a:pt x="6" y="9"/>
                    <a:pt x="9" y="9"/>
                    <a:pt x="9" y="11"/>
                  </a:cubicBezTo>
                  <a:cubicBezTo>
                    <a:pt x="9" y="12"/>
                    <a:pt x="10" y="13"/>
                    <a:pt x="10" y="14"/>
                  </a:cubicBezTo>
                  <a:cubicBezTo>
                    <a:pt x="9" y="15"/>
                    <a:pt x="6" y="15"/>
                    <a:pt x="5" y="16"/>
                  </a:cubicBezTo>
                  <a:cubicBezTo>
                    <a:pt x="2" y="18"/>
                    <a:pt x="3" y="20"/>
                    <a:pt x="2" y="23"/>
                  </a:cubicBezTo>
                  <a:cubicBezTo>
                    <a:pt x="2" y="25"/>
                    <a:pt x="1" y="26"/>
                    <a:pt x="0" y="2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0" name="Freeform 657">
              <a:extLst>
                <a:ext uri="{FF2B5EF4-FFF2-40B4-BE49-F238E27FC236}">
                  <a16:creationId xmlns:a16="http://schemas.microsoft.com/office/drawing/2014/main" id="{66C8F3EE-A012-4A7B-A467-559CC065A0D0}"/>
                </a:ext>
              </a:extLst>
            </p:cNvPr>
            <p:cNvSpPr>
              <a:spLocks/>
            </p:cNvSpPr>
            <p:nvPr/>
          </p:nvSpPr>
          <p:spPr bwMode="auto">
            <a:xfrm>
              <a:off x="6227516" y="3253467"/>
              <a:ext cx="140164" cy="57340"/>
            </a:xfrm>
            <a:custGeom>
              <a:avLst/>
              <a:gdLst>
                <a:gd name="T0" fmla="*/ 30 w 30"/>
                <a:gd name="T1" fmla="*/ 4 h 12"/>
                <a:gd name="T2" fmla="*/ 22 w 30"/>
                <a:gd name="T3" fmla="*/ 0 h 12"/>
                <a:gd name="T4" fmla="*/ 17 w 30"/>
                <a:gd name="T5" fmla="*/ 0 h 12"/>
                <a:gd name="T6" fmla="*/ 14 w 30"/>
                <a:gd name="T7" fmla="*/ 1 h 12"/>
                <a:gd name="T8" fmla="*/ 11 w 30"/>
                <a:gd name="T9" fmla="*/ 0 h 12"/>
                <a:gd name="T10" fmla="*/ 8 w 30"/>
                <a:gd name="T11" fmla="*/ 3 h 12"/>
                <a:gd name="T12" fmla="*/ 3 w 30"/>
                <a:gd name="T13" fmla="*/ 9 h 12"/>
                <a:gd name="T14" fmla="*/ 11 w 30"/>
                <a:gd name="T15" fmla="*/ 11 h 12"/>
                <a:gd name="T16" fmla="*/ 13 w 30"/>
                <a:gd name="T17" fmla="*/ 9 h 12"/>
                <a:gd name="T18" fmla="*/ 18 w 30"/>
                <a:gd name="T19" fmla="*/ 9 h 12"/>
                <a:gd name="T20" fmla="*/ 19 w 30"/>
                <a:gd name="T21" fmla="*/ 6 h 12"/>
                <a:gd name="T22" fmla="*/ 24 w 30"/>
                <a:gd name="T23" fmla="*/ 7 h 12"/>
                <a:gd name="T24" fmla="*/ 28 w 30"/>
                <a:gd name="T25" fmla="*/ 7 h 12"/>
                <a:gd name="T26" fmla="*/ 30 w 30"/>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12">
                  <a:moveTo>
                    <a:pt x="30" y="4"/>
                  </a:moveTo>
                  <a:cubicBezTo>
                    <a:pt x="27" y="2"/>
                    <a:pt x="26" y="0"/>
                    <a:pt x="22" y="0"/>
                  </a:cubicBezTo>
                  <a:cubicBezTo>
                    <a:pt x="20" y="0"/>
                    <a:pt x="19" y="0"/>
                    <a:pt x="17" y="0"/>
                  </a:cubicBezTo>
                  <a:cubicBezTo>
                    <a:pt x="15" y="0"/>
                    <a:pt x="15" y="1"/>
                    <a:pt x="14" y="1"/>
                  </a:cubicBezTo>
                  <a:cubicBezTo>
                    <a:pt x="13" y="1"/>
                    <a:pt x="12" y="0"/>
                    <a:pt x="11" y="0"/>
                  </a:cubicBezTo>
                  <a:cubicBezTo>
                    <a:pt x="10" y="1"/>
                    <a:pt x="9" y="2"/>
                    <a:pt x="8" y="3"/>
                  </a:cubicBezTo>
                  <a:cubicBezTo>
                    <a:pt x="6" y="5"/>
                    <a:pt x="0" y="4"/>
                    <a:pt x="3" y="9"/>
                  </a:cubicBezTo>
                  <a:cubicBezTo>
                    <a:pt x="4" y="11"/>
                    <a:pt x="8" y="12"/>
                    <a:pt x="11" y="11"/>
                  </a:cubicBezTo>
                  <a:cubicBezTo>
                    <a:pt x="12" y="11"/>
                    <a:pt x="12" y="9"/>
                    <a:pt x="13" y="9"/>
                  </a:cubicBezTo>
                  <a:cubicBezTo>
                    <a:pt x="15" y="9"/>
                    <a:pt x="17" y="9"/>
                    <a:pt x="18" y="9"/>
                  </a:cubicBezTo>
                  <a:cubicBezTo>
                    <a:pt x="19" y="9"/>
                    <a:pt x="19" y="7"/>
                    <a:pt x="19" y="6"/>
                  </a:cubicBezTo>
                  <a:cubicBezTo>
                    <a:pt x="20" y="5"/>
                    <a:pt x="23" y="7"/>
                    <a:pt x="24" y="7"/>
                  </a:cubicBezTo>
                  <a:cubicBezTo>
                    <a:pt x="25" y="7"/>
                    <a:pt x="27" y="7"/>
                    <a:pt x="28" y="7"/>
                  </a:cubicBezTo>
                  <a:cubicBezTo>
                    <a:pt x="29" y="7"/>
                    <a:pt x="29" y="5"/>
                    <a:pt x="30"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1" name="Freeform 658">
              <a:extLst>
                <a:ext uri="{FF2B5EF4-FFF2-40B4-BE49-F238E27FC236}">
                  <a16:creationId xmlns:a16="http://schemas.microsoft.com/office/drawing/2014/main" id="{A19C1985-EA7C-4E5E-8D25-8A08D676B8E1}"/>
                </a:ext>
              </a:extLst>
            </p:cNvPr>
            <p:cNvSpPr>
              <a:spLocks/>
            </p:cNvSpPr>
            <p:nvPr/>
          </p:nvSpPr>
          <p:spPr bwMode="auto">
            <a:xfrm>
              <a:off x="6382013" y="3043221"/>
              <a:ext cx="219803" cy="164057"/>
            </a:xfrm>
            <a:custGeom>
              <a:avLst/>
              <a:gdLst>
                <a:gd name="T0" fmla="*/ 11 w 47"/>
                <a:gd name="T1" fmla="*/ 29 h 35"/>
                <a:gd name="T2" fmla="*/ 18 w 47"/>
                <a:gd name="T3" fmla="*/ 30 h 35"/>
                <a:gd name="T4" fmla="*/ 23 w 47"/>
                <a:gd name="T5" fmla="*/ 33 h 35"/>
                <a:gd name="T6" fmla="*/ 25 w 47"/>
                <a:gd name="T7" fmla="*/ 31 h 35"/>
                <a:gd name="T8" fmla="*/ 29 w 47"/>
                <a:gd name="T9" fmla="*/ 32 h 35"/>
                <a:gd name="T10" fmla="*/ 33 w 47"/>
                <a:gd name="T11" fmla="*/ 32 h 35"/>
                <a:gd name="T12" fmla="*/ 36 w 47"/>
                <a:gd name="T13" fmla="*/ 33 h 35"/>
                <a:gd name="T14" fmla="*/ 38 w 47"/>
                <a:gd name="T15" fmla="*/ 28 h 35"/>
                <a:gd name="T16" fmla="*/ 42 w 47"/>
                <a:gd name="T17" fmla="*/ 27 h 35"/>
                <a:gd name="T18" fmla="*/ 40 w 47"/>
                <a:gd name="T19" fmla="*/ 22 h 35"/>
                <a:gd name="T20" fmla="*/ 44 w 47"/>
                <a:gd name="T21" fmla="*/ 21 h 35"/>
                <a:gd name="T22" fmla="*/ 45 w 47"/>
                <a:gd name="T23" fmla="*/ 17 h 35"/>
                <a:gd name="T24" fmla="*/ 42 w 47"/>
                <a:gd name="T25" fmla="*/ 15 h 35"/>
                <a:gd name="T26" fmla="*/ 39 w 47"/>
                <a:gd name="T27" fmla="*/ 11 h 35"/>
                <a:gd name="T28" fmla="*/ 38 w 47"/>
                <a:gd name="T29" fmla="*/ 6 h 35"/>
                <a:gd name="T30" fmla="*/ 35 w 47"/>
                <a:gd name="T31" fmla="*/ 2 h 35"/>
                <a:gd name="T32" fmla="*/ 33 w 47"/>
                <a:gd name="T33" fmla="*/ 2 h 35"/>
                <a:gd name="T34" fmla="*/ 30 w 47"/>
                <a:gd name="T35" fmla="*/ 1 h 35"/>
                <a:gd name="T36" fmla="*/ 28 w 47"/>
                <a:gd name="T37" fmla="*/ 2 h 35"/>
                <a:gd name="T38" fmla="*/ 25 w 47"/>
                <a:gd name="T39" fmla="*/ 0 h 35"/>
                <a:gd name="T40" fmla="*/ 22 w 47"/>
                <a:gd name="T41" fmla="*/ 2 h 35"/>
                <a:gd name="T42" fmla="*/ 17 w 47"/>
                <a:gd name="T43" fmla="*/ 3 h 35"/>
                <a:gd name="T44" fmla="*/ 17 w 47"/>
                <a:gd name="T45" fmla="*/ 6 h 35"/>
                <a:gd name="T46" fmla="*/ 13 w 47"/>
                <a:gd name="T47" fmla="*/ 9 h 35"/>
                <a:gd name="T48" fmla="*/ 12 w 47"/>
                <a:gd name="T49" fmla="*/ 13 h 35"/>
                <a:gd name="T50" fmla="*/ 8 w 47"/>
                <a:gd name="T51" fmla="*/ 14 h 35"/>
                <a:gd name="T52" fmla="*/ 1 w 47"/>
                <a:gd name="T53" fmla="*/ 16 h 35"/>
                <a:gd name="T54" fmla="*/ 2 w 47"/>
                <a:gd name="T55" fmla="*/ 24 h 35"/>
                <a:gd name="T56" fmla="*/ 1 w 47"/>
                <a:gd name="T57" fmla="*/ 27 h 35"/>
                <a:gd name="T58" fmla="*/ 1 w 47"/>
                <a:gd name="T59" fmla="*/ 31 h 35"/>
                <a:gd name="T60" fmla="*/ 5 w 47"/>
                <a:gd name="T61" fmla="*/ 30 h 35"/>
                <a:gd name="T62" fmla="*/ 11 w 47"/>
                <a:gd name="T6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35">
                  <a:moveTo>
                    <a:pt x="11" y="29"/>
                  </a:moveTo>
                  <a:cubicBezTo>
                    <a:pt x="14" y="29"/>
                    <a:pt x="16" y="30"/>
                    <a:pt x="18" y="30"/>
                  </a:cubicBezTo>
                  <a:cubicBezTo>
                    <a:pt x="18" y="30"/>
                    <a:pt x="23" y="33"/>
                    <a:pt x="23" y="33"/>
                  </a:cubicBezTo>
                  <a:cubicBezTo>
                    <a:pt x="23" y="32"/>
                    <a:pt x="24" y="29"/>
                    <a:pt x="25" y="31"/>
                  </a:cubicBezTo>
                  <a:cubicBezTo>
                    <a:pt x="27" y="34"/>
                    <a:pt x="28" y="29"/>
                    <a:pt x="29" y="32"/>
                  </a:cubicBezTo>
                  <a:cubicBezTo>
                    <a:pt x="30" y="34"/>
                    <a:pt x="32" y="32"/>
                    <a:pt x="33" y="32"/>
                  </a:cubicBezTo>
                  <a:cubicBezTo>
                    <a:pt x="34" y="31"/>
                    <a:pt x="36" y="35"/>
                    <a:pt x="36" y="33"/>
                  </a:cubicBezTo>
                  <a:cubicBezTo>
                    <a:pt x="37" y="31"/>
                    <a:pt x="36" y="29"/>
                    <a:pt x="38" y="28"/>
                  </a:cubicBezTo>
                  <a:cubicBezTo>
                    <a:pt x="39" y="28"/>
                    <a:pt x="41" y="27"/>
                    <a:pt x="42" y="27"/>
                  </a:cubicBezTo>
                  <a:cubicBezTo>
                    <a:pt x="41" y="26"/>
                    <a:pt x="40" y="24"/>
                    <a:pt x="40" y="22"/>
                  </a:cubicBezTo>
                  <a:cubicBezTo>
                    <a:pt x="40" y="20"/>
                    <a:pt x="42" y="22"/>
                    <a:pt x="44" y="21"/>
                  </a:cubicBezTo>
                  <a:cubicBezTo>
                    <a:pt x="46" y="21"/>
                    <a:pt x="47" y="19"/>
                    <a:pt x="45" y="17"/>
                  </a:cubicBezTo>
                  <a:cubicBezTo>
                    <a:pt x="44" y="16"/>
                    <a:pt x="43" y="17"/>
                    <a:pt x="42" y="15"/>
                  </a:cubicBezTo>
                  <a:cubicBezTo>
                    <a:pt x="41" y="14"/>
                    <a:pt x="40" y="13"/>
                    <a:pt x="39" y="11"/>
                  </a:cubicBezTo>
                  <a:cubicBezTo>
                    <a:pt x="38" y="10"/>
                    <a:pt x="38" y="8"/>
                    <a:pt x="38" y="6"/>
                  </a:cubicBezTo>
                  <a:cubicBezTo>
                    <a:pt x="39" y="4"/>
                    <a:pt x="36" y="2"/>
                    <a:pt x="35" y="2"/>
                  </a:cubicBezTo>
                  <a:cubicBezTo>
                    <a:pt x="34" y="1"/>
                    <a:pt x="34" y="2"/>
                    <a:pt x="33" y="2"/>
                  </a:cubicBezTo>
                  <a:cubicBezTo>
                    <a:pt x="31" y="3"/>
                    <a:pt x="31" y="2"/>
                    <a:pt x="30" y="1"/>
                  </a:cubicBezTo>
                  <a:cubicBezTo>
                    <a:pt x="29" y="0"/>
                    <a:pt x="29" y="2"/>
                    <a:pt x="28" y="2"/>
                  </a:cubicBezTo>
                  <a:cubicBezTo>
                    <a:pt x="27" y="2"/>
                    <a:pt x="25" y="0"/>
                    <a:pt x="25" y="0"/>
                  </a:cubicBezTo>
                  <a:cubicBezTo>
                    <a:pt x="23" y="0"/>
                    <a:pt x="23" y="2"/>
                    <a:pt x="22" y="2"/>
                  </a:cubicBezTo>
                  <a:cubicBezTo>
                    <a:pt x="20" y="3"/>
                    <a:pt x="19" y="3"/>
                    <a:pt x="17" y="3"/>
                  </a:cubicBezTo>
                  <a:cubicBezTo>
                    <a:pt x="16" y="4"/>
                    <a:pt x="17" y="6"/>
                    <a:pt x="17" y="6"/>
                  </a:cubicBezTo>
                  <a:cubicBezTo>
                    <a:pt x="16" y="8"/>
                    <a:pt x="13" y="7"/>
                    <a:pt x="13" y="9"/>
                  </a:cubicBezTo>
                  <a:cubicBezTo>
                    <a:pt x="12" y="10"/>
                    <a:pt x="12" y="11"/>
                    <a:pt x="12" y="13"/>
                  </a:cubicBezTo>
                  <a:cubicBezTo>
                    <a:pt x="12" y="14"/>
                    <a:pt x="9" y="14"/>
                    <a:pt x="8" y="14"/>
                  </a:cubicBezTo>
                  <a:cubicBezTo>
                    <a:pt x="5" y="15"/>
                    <a:pt x="4" y="16"/>
                    <a:pt x="1" y="16"/>
                  </a:cubicBezTo>
                  <a:cubicBezTo>
                    <a:pt x="2" y="19"/>
                    <a:pt x="5" y="21"/>
                    <a:pt x="2" y="24"/>
                  </a:cubicBezTo>
                  <a:cubicBezTo>
                    <a:pt x="0" y="25"/>
                    <a:pt x="0" y="26"/>
                    <a:pt x="1" y="27"/>
                  </a:cubicBezTo>
                  <a:cubicBezTo>
                    <a:pt x="3" y="28"/>
                    <a:pt x="1" y="30"/>
                    <a:pt x="1" y="31"/>
                  </a:cubicBezTo>
                  <a:cubicBezTo>
                    <a:pt x="3" y="31"/>
                    <a:pt x="4" y="31"/>
                    <a:pt x="5" y="30"/>
                  </a:cubicBezTo>
                  <a:cubicBezTo>
                    <a:pt x="7" y="29"/>
                    <a:pt x="10" y="29"/>
                    <a:pt x="11" y="2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2" name="Freeform 659">
              <a:extLst>
                <a:ext uri="{FF2B5EF4-FFF2-40B4-BE49-F238E27FC236}">
                  <a16:creationId xmlns:a16="http://schemas.microsoft.com/office/drawing/2014/main" id="{5C587CF1-2A70-4A52-B87E-636DB2CCF800}"/>
                </a:ext>
              </a:extLst>
            </p:cNvPr>
            <p:cNvSpPr>
              <a:spLocks/>
            </p:cNvSpPr>
            <p:nvPr/>
          </p:nvSpPr>
          <p:spPr bwMode="auto">
            <a:xfrm>
              <a:off x="6331045" y="3033664"/>
              <a:ext cx="135385" cy="89196"/>
            </a:xfrm>
            <a:custGeom>
              <a:avLst/>
              <a:gdLst>
                <a:gd name="T0" fmla="*/ 16 w 29"/>
                <a:gd name="T1" fmla="*/ 18 h 19"/>
                <a:gd name="T2" fmla="*/ 23 w 29"/>
                <a:gd name="T3" fmla="*/ 15 h 19"/>
                <a:gd name="T4" fmla="*/ 23 w 29"/>
                <a:gd name="T5" fmla="*/ 12 h 19"/>
                <a:gd name="T6" fmla="*/ 27 w 29"/>
                <a:gd name="T7" fmla="*/ 9 h 19"/>
                <a:gd name="T8" fmla="*/ 26 w 29"/>
                <a:gd name="T9" fmla="*/ 4 h 19"/>
                <a:gd name="T10" fmla="*/ 19 w 29"/>
                <a:gd name="T11" fmla="*/ 1 h 19"/>
                <a:gd name="T12" fmla="*/ 10 w 29"/>
                <a:gd name="T13" fmla="*/ 1 h 19"/>
                <a:gd name="T14" fmla="*/ 0 w 29"/>
                <a:gd name="T15" fmla="*/ 4 h 19"/>
                <a:gd name="T16" fmla="*/ 1 w 29"/>
                <a:gd name="T17" fmla="*/ 6 h 19"/>
                <a:gd name="T18" fmla="*/ 2 w 29"/>
                <a:gd name="T19" fmla="*/ 9 h 19"/>
                <a:gd name="T20" fmla="*/ 5 w 29"/>
                <a:gd name="T21" fmla="*/ 10 h 19"/>
                <a:gd name="T22" fmla="*/ 9 w 29"/>
                <a:gd name="T23" fmla="*/ 11 h 19"/>
                <a:gd name="T24" fmla="*/ 8 w 29"/>
                <a:gd name="T25" fmla="*/ 15 h 19"/>
                <a:gd name="T26" fmla="*/ 12 w 29"/>
                <a:gd name="T27" fmla="*/ 18 h 19"/>
                <a:gd name="T28" fmla="*/ 16 w 29"/>
                <a:gd name="T29" fmla="*/ 18 h 19"/>
                <a:gd name="T30" fmla="*/ 16 w 29"/>
                <a:gd name="T3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9">
                  <a:moveTo>
                    <a:pt x="16" y="18"/>
                  </a:moveTo>
                  <a:cubicBezTo>
                    <a:pt x="18" y="16"/>
                    <a:pt x="21" y="16"/>
                    <a:pt x="23" y="15"/>
                  </a:cubicBezTo>
                  <a:cubicBezTo>
                    <a:pt x="23" y="14"/>
                    <a:pt x="23" y="13"/>
                    <a:pt x="23" y="12"/>
                  </a:cubicBezTo>
                  <a:cubicBezTo>
                    <a:pt x="24" y="10"/>
                    <a:pt x="25" y="10"/>
                    <a:pt x="27" y="9"/>
                  </a:cubicBezTo>
                  <a:cubicBezTo>
                    <a:pt x="29" y="8"/>
                    <a:pt x="28" y="5"/>
                    <a:pt x="26" y="4"/>
                  </a:cubicBezTo>
                  <a:cubicBezTo>
                    <a:pt x="24" y="3"/>
                    <a:pt x="22" y="2"/>
                    <a:pt x="19" y="1"/>
                  </a:cubicBezTo>
                  <a:cubicBezTo>
                    <a:pt x="17" y="0"/>
                    <a:pt x="13" y="1"/>
                    <a:pt x="10" y="1"/>
                  </a:cubicBezTo>
                  <a:cubicBezTo>
                    <a:pt x="8" y="1"/>
                    <a:pt x="0" y="0"/>
                    <a:pt x="0" y="4"/>
                  </a:cubicBezTo>
                  <a:cubicBezTo>
                    <a:pt x="0" y="4"/>
                    <a:pt x="1" y="5"/>
                    <a:pt x="1" y="6"/>
                  </a:cubicBezTo>
                  <a:cubicBezTo>
                    <a:pt x="2" y="7"/>
                    <a:pt x="1" y="8"/>
                    <a:pt x="2" y="9"/>
                  </a:cubicBezTo>
                  <a:cubicBezTo>
                    <a:pt x="3" y="9"/>
                    <a:pt x="4" y="11"/>
                    <a:pt x="5" y="10"/>
                  </a:cubicBezTo>
                  <a:cubicBezTo>
                    <a:pt x="7" y="10"/>
                    <a:pt x="9" y="9"/>
                    <a:pt x="9" y="11"/>
                  </a:cubicBezTo>
                  <a:cubicBezTo>
                    <a:pt x="9" y="12"/>
                    <a:pt x="9" y="14"/>
                    <a:pt x="8" y="15"/>
                  </a:cubicBezTo>
                  <a:cubicBezTo>
                    <a:pt x="11" y="15"/>
                    <a:pt x="11" y="15"/>
                    <a:pt x="12" y="18"/>
                  </a:cubicBezTo>
                  <a:cubicBezTo>
                    <a:pt x="13" y="18"/>
                    <a:pt x="16" y="18"/>
                    <a:pt x="16" y="18"/>
                  </a:cubicBezTo>
                  <a:cubicBezTo>
                    <a:pt x="17" y="17"/>
                    <a:pt x="15" y="19"/>
                    <a:pt x="16" y="1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3" name="Freeform 660">
              <a:extLst>
                <a:ext uri="{FF2B5EF4-FFF2-40B4-BE49-F238E27FC236}">
                  <a16:creationId xmlns:a16="http://schemas.microsoft.com/office/drawing/2014/main" id="{23808C02-8CBE-43BF-A344-10E02A480097}"/>
                </a:ext>
              </a:extLst>
            </p:cNvPr>
            <p:cNvSpPr>
              <a:spLocks/>
            </p:cNvSpPr>
            <p:nvPr/>
          </p:nvSpPr>
          <p:spPr bwMode="auto">
            <a:xfrm>
              <a:off x="6331045" y="2977917"/>
              <a:ext cx="167242" cy="84419"/>
            </a:xfrm>
            <a:custGeom>
              <a:avLst/>
              <a:gdLst>
                <a:gd name="T0" fmla="*/ 11 w 36"/>
                <a:gd name="T1" fmla="*/ 13 h 18"/>
                <a:gd name="T2" fmla="*/ 19 w 36"/>
                <a:gd name="T3" fmla="*/ 12 h 18"/>
                <a:gd name="T4" fmla="*/ 25 w 36"/>
                <a:gd name="T5" fmla="*/ 15 h 18"/>
                <a:gd name="T6" fmla="*/ 29 w 36"/>
                <a:gd name="T7" fmla="*/ 17 h 18"/>
                <a:gd name="T8" fmla="*/ 33 w 36"/>
                <a:gd name="T9" fmla="*/ 16 h 18"/>
                <a:gd name="T10" fmla="*/ 36 w 36"/>
                <a:gd name="T11" fmla="*/ 14 h 18"/>
                <a:gd name="T12" fmla="*/ 34 w 36"/>
                <a:gd name="T13" fmla="*/ 8 h 18"/>
                <a:gd name="T14" fmla="*/ 31 w 36"/>
                <a:gd name="T15" fmla="*/ 4 h 18"/>
                <a:gd name="T16" fmla="*/ 25 w 36"/>
                <a:gd name="T17" fmla="*/ 3 h 18"/>
                <a:gd name="T18" fmla="*/ 18 w 36"/>
                <a:gd name="T19" fmla="*/ 1 h 18"/>
                <a:gd name="T20" fmla="*/ 17 w 36"/>
                <a:gd name="T21" fmla="*/ 5 h 18"/>
                <a:gd name="T22" fmla="*/ 15 w 36"/>
                <a:gd name="T23" fmla="*/ 7 h 18"/>
                <a:gd name="T24" fmla="*/ 8 w 36"/>
                <a:gd name="T25" fmla="*/ 4 h 18"/>
                <a:gd name="T26" fmla="*/ 0 w 36"/>
                <a:gd name="T27" fmla="*/ 15 h 18"/>
                <a:gd name="T28" fmla="*/ 11 w 36"/>
                <a:gd name="T2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8">
                  <a:moveTo>
                    <a:pt x="11" y="13"/>
                  </a:moveTo>
                  <a:cubicBezTo>
                    <a:pt x="14" y="13"/>
                    <a:pt x="16" y="12"/>
                    <a:pt x="19" y="12"/>
                  </a:cubicBezTo>
                  <a:cubicBezTo>
                    <a:pt x="20" y="12"/>
                    <a:pt x="24" y="14"/>
                    <a:pt x="25" y="15"/>
                  </a:cubicBezTo>
                  <a:cubicBezTo>
                    <a:pt x="26" y="16"/>
                    <a:pt x="27" y="18"/>
                    <a:pt x="29" y="17"/>
                  </a:cubicBezTo>
                  <a:cubicBezTo>
                    <a:pt x="30" y="17"/>
                    <a:pt x="31" y="16"/>
                    <a:pt x="33" y="16"/>
                  </a:cubicBezTo>
                  <a:cubicBezTo>
                    <a:pt x="34" y="16"/>
                    <a:pt x="34" y="14"/>
                    <a:pt x="36" y="14"/>
                  </a:cubicBezTo>
                  <a:cubicBezTo>
                    <a:pt x="35" y="12"/>
                    <a:pt x="33" y="9"/>
                    <a:pt x="34" y="8"/>
                  </a:cubicBezTo>
                  <a:cubicBezTo>
                    <a:pt x="35" y="6"/>
                    <a:pt x="32" y="4"/>
                    <a:pt x="31" y="4"/>
                  </a:cubicBezTo>
                  <a:cubicBezTo>
                    <a:pt x="29" y="3"/>
                    <a:pt x="27" y="5"/>
                    <a:pt x="25" y="3"/>
                  </a:cubicBezTo>
                  <a:cubicBezTo>
                    <a:pt x="22" y="1"/>
                    <a:pt x="21" y="0"/>
                    <a:pt x="18" y="1"/>
                  </a:cubicBezTo>
                  <a:cubicBezTo>
                    <a:pt x="16" y="2"/>
                    <a:pt x="17" y="3"/>
                    <a:pt x="17" y="5"/>
                  </a:cubicBezTo>
                  <a:cubicBezTo>
                    <a:pt x="16" y="6"/>
                    <a:pt x="16" y="7"/>
                    <a:pt x="15" y="7"/>
                  </a:cubicBezTo>
                  <a:cubicBezTo>
                    <a:pt x="12" y="9"/>
                    <a:pt x="10" y="5"/>
                    <a:pt x="8" y="4"/>
                  </a:cubicBezTo>
                  <a:cubicBezTo>
                    <a:pt x="3" y="0"/>
                    <a:pt x="0" y="11"/>
                    <a:pt x="0" y="15"/>
                  </a:cubicBezTo>
                  <a:cubicBezTo>
                    <a:pt x="4" y="13"/>
                    <a:pt x="7" y="13"/>
                    <a:pt x="11" y="1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4" name="Freeform 661">
              <a:extLst>
                <a:ext uri="{FF2B5EF4-FFF2-40B4-BE49-F238E27FC236}">
                  <a16:creationId xmlns:a16="http://schemas.microsoft.com/office/drawing/2014/main" id="{0B28CFD0-2AB0-4AA7-BE29-66681575CC56}"/>
                </a:ext>
              </a:extLst>
            </p:cNvPr>
            <p:cNvSpPr>
              <a:spLocks/>
            </p:cNvSpPr>
            <p:nvPr/>
          </p:nvSpPr>
          <p:spPr bwMode="auto">
            <a:xfrm>
              <a:off x="6382013" y="2926949"/>
              <a:ext cx="111495" cy="70082"/>
            </a:xfrm>
            <a:custGeom>
              <a:avLst/>
              <a:gdLst>
                <a:gd name="T0" fmla="*/ 16 w 24"/>
                <a:gd name="T1" fmla="*/ 15 h 15"/>
                <a:gd name="T2" fmla="*/ 20 w 24"/>
                <a:gd name="T3" fmla="*/ 15 h 15"/>
                <a:gd name="T4" fmla="*/ 22 w 24"/>
                <a:gd name="T5" fmla="*/ 13 h 15"/>
                <a:gd name="T6" fmla="*/ 22 w 24"/>
                <a:gd name="T7" fmla="*/ 10 h 15"/>
                <a:gd name="T8" fmla="*/ 21 w 24"/>
                <a:gd name="T9" fmla="*/ 5 h 15"/>
                <a:gd name="T10" fmla="*/ 24 w 24"/>
                <a:gd name="T11" fmla="*/ 0 h 15"/>
                <a:gd name="T12" fmla="*/ 12 w 24"/>
                <a:gd name="T13" fmla="*/ 0 h 15"/>
                <a:gd name="T14" fmla="*/ 6 w 24"/>
                <a:gd name="T15" fmla="*/ 1 h 15"/>
                <a:gd name="T16" fmla="*/ 0 w 24"/>
                <a:gd name="T17" fmla="*/ 5 h 15"/>
                <a:gd name="T18" fmla="*/ 2 w 24"/>
                <a:gd name="T19" fmla="*/ 6 h 15"/>
                <a:gd name="T20" fmla="*/ 2 w 24"/>
                <a:gd name="T21" fmla="*/ 8 h 15"/>
                <a:gd name="T22" fmla="*/ 7 w 24"/>
                <a:gd name="T23" fmla="*/ 9 h 15"/>
                <a:gd name="T24" fmla="*/ 6 w 24"/>
                <a:gd name="T25" fmla="*/ 13 h 15"/>
                <a:gd name="T26" fmla="*/ 11 w 24"/>
                <a:gd name="T27" fmla="*/ 12 h 15"/>
                <a:gd name="T28" fmla="*/ 16 w 24"/>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5">
                  <a:moveTo>
                    <a:pt x="16" y="15"/>
                  </a:moveTo>
                  <a:cubicBezTo>
                    <a:pt x="17" y="15"/>
                    <a:pt x="19" y="15"/>
                    <a:pt x="20" y="15"/>
                  </a:cubicBezTo>
                  <a:cubicBezTo>
                    <a:pt x="20" y="14"/>
                    <a:pt x="22" y="14"/>
                    <a:pt x="22" y="13"/>
                  </a:cubicBezTo>
                  <a:cubicBezTo>
                    <a:pt x="22" y="12"/>
                    <a:pt x="22" y="11"/>
                    <a:pt x="22" y="10"/>
                  </a:cubicBezTo>
                  <a:cubicBezTo>
                    <a:pt x="21" y="8"/>
                    <a:pt x="20" y="7"/>
                    <a:pt x="21" y="5"/>
                  </a:cubicBezTo>
                  <a:cubicBezTo>
                    <a:pt x="23" y="4"/>
                    <a:pt x="24" y="2"/>
                    <a:pt x="24" y="0"/>
                  </a:cubicBezTo>
                  <a:cubicBezTo>
                    <a:pt x="22" y="3"/>
                    <a:pt x="15" y="0"/>
                    <a:pt x="12" y="0"/>
                  </a:cubicBezTo>
                  <a:cubicBezTo>
                    <a:pt x="10" y="0"/>
                    <a:pt x="8" y="0"/>
                    <a:pt x="6" y="1"/>
                  </a:cubicBezTo>
                  <a:cubicBezTo>
                    <a:pt x="5" y="1"/>
                    <a:pt x="0" y="5"/>
                    <a:pt x="0" y="5"/>
                  </a:cubicBezTo>
                  <a:cubicBezTo>
                    <a:pt x="0" y="6"/>
                    <a:pt x="3" y="5"/>
                    <a:pt x="2" y="6"/>
                  </a:cubicBezTo>
                  <a:cubicBezTo>
                    <a:pt x="2" y="7"/>
                    <a:pt x="2" y="7"/>
                    <a:pt x="2" y="8"/>
                  </a:cubicBezTo>
                  <a:cubicBezTo>
                    <a:pt x="3" y="10"/>
                    <a:pt x="7" y="9"/>
                    <a:pt x="7" y="9"/>
                  </a:cubicBezTo>
                  <a:cubicBezTo>
                    <a:pt x="7" y="10"/>
                    <a:pt x="6" y="12"/>
                    <a:pt x="6" y="13"/>
                  </a:cubicBezTo>
                  <a:cubicBezTo>
                    <a:pt x="7" y="12"/>
                    <a:pt x="9" y="11"/>
                    <a:pt x="11" y="12"/>
                  </a:cubicBezTo>
                  <a:cubicBezTo>
                    <a:pt x="13" y="13"/>
                    <a:pt x="14" y="15"/>
                    <a:pt x="16" y="1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5" name="Freeform 662">
              <a:extLst>
                <a:ext uri="{FF2B5EF4-FFF2-40B4-BE49-F238E27FC236}">
                  <a16:creationId xmlns:a16="http://schemas.microsoft.com/office/drawing/2014/main" id="{86AFF588-BD53-4ECC-B3DC-18AF50E82951}"/>
                </a:ext>
              </a:extLst>
            </p:cNvPr>
            <p:cNvSpPr>
              <a:spLocks/>
            </p:cNvSpPr>
            <p:nvPr/>
          </p:nvSpPr>
          <p:spPr bwMode="auto">
            <a:xfrm>
              <a:off x="6297598" y="3071891"/>
              <a:ext cx="74861" cy="36635"/>
            </a:xfrm>
            <a:custGeom>
              <a:avLst/>
              <a:gdLst>
                <a:gd name="T0" fmla="*/ 16 w 16"/>
                <a:gd name="T1" fmla="*/ 4 h 8"/>
                <a:gd name="T2" fmla="*/ 12 w 16"/>
                <a:gd name="T3" fmla="*/ 2 h 8"/>
                <a:gd name="T4" fmla="*/ 8 w 16"/>
                <a:gd name="T5" fmla="*/ 0 h 8"/>
                <a:gd name="T6" fmla="*/ 7 w 16"/>
                <a:gd name="T7" fmla="*/ 3 h 8"/>
                <a:gd name="T8" fmla="*/ 5 w 16"/>
                <a:gd name="T9" fmla="*/ 2 h 8"/>
                <a:gd name="T10" fmla="*/ 2 w 16"/>
                <a:gd name="T11" fmla="*/ 3 h 8"/>
                <a:gd name="T12" fmla="*/ 0 w 16"/>
                <a:gd name="T13" fmla="*/ 5 h 8"/>
                <a:gd name="T14" fmla="*/ 0 w 16"/>
                <a:gd name="T15" fmla="*/ 6 h 8"/>
                <a:gd name="T16" fmla="*/ 2 w 16"/>
                <a:gd name="T17" fmla="*/ 6 h 8"/>
                <a:gd name="T18" fmla="*/ 8 w 16"/>
                <a:gd name="T19" fmla="*/ 7 h 8"/>
                <a:gd name="T20" fmla="*/ 16 w 16"/>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8">
                  <a:moveTo>
                    <a:pt x="16" y="4"/>
                  </a:moveTo>
                  <a:cubicBezTo>
                    <a:pt x="16" y="1"/>
                    <a:pt x="14" y="2"/>
                    <a:pt x="12" y="2"/>
                  </a:cubicBezTo>
                  <a:cubicBezTo>
                    <a:pt x="11" y="3"/>
                    <a:pt x="10" y="1"/>
                    <a:pt x="8" y="0"/>
                  </a:cubicBezTo>
                  <a:cubicBezTo>
                    <a:pt x="8" y="1"/>
                    <a:pt x="8" y="2"/>
                    <a:pt x="7" y="3"/>
                  </a:cubicBezTo>
                  <a:cubicBezTo>
                    <a:pt x="6" y="3"/>
                    <a:pt x="7" y="1"/>
                    <a:pt x="5" y="2"/>
                  </a:cubicBezTo>
                  <a:cubicBezTo>
                    <a:pt x="4" y="2"/>
                    <a:pt x="2" y="2"/>
                    <a:pt x="2" y="3"/>
                  </a:cubicBezTo>
                  <a:cubicBezTo>
                    <a:pt x="1" y="5"/>
                    <a:pt x="2" y="6"/>
                    <a:pt x="0" y="5"/>
                  </a:cubicBezTo>
                  <a:cubicBezTo>
                    <a:pt x="0" y="5"/>
                    <a:pt x="0" y="5"/>
                    <a:pt x="0" y="6"/>
                  </a:cubicBezTo>
                  <a:cubicBezTo>
                    <a:pt x="0" y="6"/>
                    <a:pt x="1" y="6"/>
                    <a:pt x="2" y="6"/>
                  </a:cubicBezTo>
                  <a:cubicBezTo>
                    <a:pt x="4" y="7"/>
                    <a:pt x="6" y="7"/>
                    <a:pt x="8" y="7"/>
                  </a:cubicBezTo>
                  <a:cubicBezTo>
                    <a:pt x="10" y="7"/>
                    <a:pt x="16" y="8"/>
                    <a:pt x="16"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6" name="Freeform 663">
              <a:extLst>
                <a:ext uri="{FF2B5EF4-FFF2-40B4-BE49-F238E27FC236}">
                  <a16:creationId xmlns:a16="http://schemas.microsoft.com/office/drawing/2014/main" id="{58C25524-8B65-4E3A-9026-66DCD5F7F308}"/>
                </a:ext>
              </a:extLst>
            </p:cNvPr>
            <p:cNvSpPr>
              <a:spLocks/>
            </p:cNvSpPr>
            <p:nvPr/>
          </p:nvSpPr>
          <p:spPr bwMode="auto">
            <a:xfrm>
              <a:off x="6181324" y="3081447"/>
              <a:ext cx="222988" cy="195911"/>
            </a:xfrm>
            <a:custGeom>
              <a:avLst/>
              <a:gdLst>
                <a:gd name="T0" fmla="*/ 1 w 48"/>
                <a:gd name="T1" fmla="*/ 12 h 42"/>
                <a:gd name="T2" fmla="*/ 0 w 48"/>
                <a:gd name="T3" fmla="*/ 16 h 42"/>
                <a:gd name="T4" fmla="*/ 2 w 48"/>
                <a:gd name="T5" fmla="*/ 20 h 42"/>
                <a:gd name="T6" fmla="*/ 4 w 48"/>
                <a:gd name="T7" fmla="*/ 27 h 42"/>
                <a:gd name="T8" fmla="*/ 9 w 48"/>
                <a:gd name="T9" fmla="*/ 31 h 42"/>
                <a:gd name="T10" fmla="*/ 10 w 48"/>
                <a:gd name="T11" fmla="*/ 33 h 42"/>
                <a:gd name="T12" fmla="*/ 13 w 48"/>
                <a:gd name="T13" fmla="*/ 32 h 42"/>
                <a:gd name="T14" fmla="*/ 21 w 48"/>
                <a:gd name="T15" fmla="*/ 36 h 42"/>
                <a:gd name="T16" fmla="*/ 25 w 48"/>
                <a:gd name="T17" fmla="*/ 37 h 42"/>
                <a:gd name="T18" fmla="*/ 33 w 48"/>
                <a:gd name="T19" fmla="*/ 37 h 42"/>
                <a:gd name="T20" fmla="*/ 39 w 48"/>
                <a:gd name="T21" fmla="*/ 41 h 42"/>
                <a:gd name="T22" fmla="*/ 41 w 48"/>
                <a:gd name="T23" fmla="*/ 35 h 42"/>
                <a:gd name="T24" fmla="*/ 44 w 48"/>
                <a:gd name="T25" fmla="*/ 32 h 42"/>
                <a:gd name="T26" fmla="*/ 48 w 48"/>
                <a:gd name="T27" fmla="*/ 31 h 42"/>
                <a:gd name="T28" fmla="*/ 45 w 48"/>
                <a:gd name="T29" fmla="*/ 26 h 42"/>
                <a:gd name="T30" fmla="*/ 44 w 48"/>
                <a:gd name="T31" fmla="*/ 19 h 42"/>
                <a:gd name="T32" fmla="*/ 46 w 48"/>
                <a:gd name="T33" fmla="*/ 12 h 42"/>
                <a:gd name="T34" fmla="*/ 44 w 48"/>
                <a:gd name="T35" fmla="*/ 7 h 42"/>
                <a:gd name="T36" fmla="*/ 42 w 48"/>
                <a:gd name="T37" fmla="*/ 5 h 42"/>
                <a:gd name="T38" fmla="*/ 25 w 48"/>
                <a:gd name="T39" fmla="*/ 4 h 42"/>
                <a:gd name="T40" fmla="*/ 20 w 48"/>
                <a:gd name="T41" fmla="*/ 2 h 42"/>
                <a:gd name="T42" fmla="*/ 13 w 48"/>
                <a:gd name="T43" fmla="*/ 4 h 42"/>
                <a:gd name="T44" fmla="*/ 6 w 48"/>
                <a:gd name="T45" fmla="*/ 6 h 42"/>
                <a:gd name="T46" fmla="*/ 2 w 48"/>
                <a:gd name="T47" fmla="*/ 7 h 42"/>
                <a:gd name="T48" fmla="*/ 1 w 48"/>
                <a:gd name="T49" fmla="*/ 9 h 42"/>
                <a:gd name="T50" fmla="*/ 1 w 48"/>
                <a:gd name="T51" fmla="*/ 12 h 42"/>
                <a:gd name="T52" fmla="*/ 1 w 48"/>
                <a:gd name="T53"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42">
                  <a:moveTo>
                    <a:pt x="1" y="12"/>
                  </a:moveTo>
                  <a:cubicBezTo>
                    <a:pt x="1" y="13"/>
                    <a:pt x="0" y="15"/>
                    <a:pt x="0" y="16"/>
                  </a:cubicBezTo>
                  <a:cubicBezTo>
                    <a:pt x="1" y="17"/>
                    <a:pt x="2" y="19"/>
                    <a:pt x="2" y="20"/>
                  </a:cubicBezTo>
                  <a:cubicBezTo>
                    <a:pt x="2" y="22"/>
                    <a:pt x="3" y="25"/>
                    <a:pt x="4" y="27"/>
                  </a:cubicBezTo>
                  <a:cubicBezTo>
                    <a:pt x="5" y="30"/>
                    <a:pt x="8" y="29"/>
                    <a:pt x="9" y="31"/>
                  </a:cubicBezTo>
                  <a:cubicBezTo>
                    <a:pt x="9" y="31"/>
                    <a:pt x="9" y="33"/>
                    <a:pt x="10" y="33"/>
                  </a:cubicBezTo>
                  <a:cubicBezTo>
                    <a:pt x="11" y="34"/>
                    <a:pt x="12" y="32"/>
                    <a:pt x="13" y="32"/>
                  </a:cubicBezTo>
                  <a:cubicBezTo>
                    <a:pt x="15" y="31"/>
                    <a:pt x="19" y="35"/>
                    <a:pt x="21" y="36"/>
                  </a:cubicBezTo>
                  <a:cubicBezTo>
                    <a:pt x="22" y="37"/>
                    <a:pt x="23" y="39"/>
                    <a:pt x="25" y="37"/>
                  </a:cubicBezTo>
                  <a:cubicBezTo>
                    <a:pt x="26" y="36"/>
                    <a:pt x="31" y="37"/>
                    <a:pt x="33" y="37"/>
                  </a:cubicBezTo>
                  <a:cubicBezTo>
                    <a:pt x="36" y="37"/>
                    <a:pt x="37" y="39"/>
                    <a:pt x="39" y="41"/>
                  </a:cubicBezTo>
                  <a:cubicBezTo>
                    <a:pt x="40" y="42"/>
                    <a:pt x="40" y="36"/>
                    <a:pt x="41" y="35"/>
                  </a:cubicBezTo>
                  <a:cubicBezTo>
                    <a:pt x="42" y="34"/>
                    <a:pt x="43" y="33"/>
                    <a:pt x="44" y="32"/>
                  </a:cubicBezTo>
                  <a:cubicBezTo>
                    <a:pt x="45" y="32"/>
                    <a:pt x="48" y="32"/>
                    <a:pt x="48" y="31"/>
                  </a:cubicBezTo>
                  <a:cubicBezTo>
                    <a:pt x="47" y="28"/>
                    <a:pt x="47" y="27"/>
                    <a:pt x="45" y="26"/>
                  </a:cubicBezTo>
                  <a:cubicBezTo>
                    <a:pt x="43" y="24"/>
                    <a:pt x="46" y="21"/>
                    <a:pt x="44" y="19"/>
                  </a:cubicBezTo>
                  <a:cubicBezTo>
                    <a:pt x="42" y="18"/>
                    <a:pt x="47" y="14"/>
                    <a:pt x="46" y="12"/>
                  </a:cubicBezTo>
                  <a:cubicBezTo>
                    <a:pt x="45" y="10"/>
                    <a:pt x="44" y="9"/>
                    <a:pt x="44" y="7"/>
                  </a:cubicBezTo>
                  <a:cubicBezTo>
                    <a:pt x="44" y="6"/>
                    <a:pt x="44" y="5"/>
                    <a:pt x="42" y="5"/>
                  </a:cubicBezTo>
                  <a:cubicBezTo>
                    <a:pt x="37" y="3"/>
                    <a:pt x="30" y="6"/>
                    <a:pt x="25" y="4"/>
                  </a:cubicBezTo>
                  <a:cubicBezTo>
                    <a:pt x="25" y="7"/>
                    <a:pt x="21" y="2"/>
                    <a:pt x="20" y="2"/>
                  </a:cubicBezTo>
                  <a:cubicBezTo>
                    <a:pt x="17" y="0"/>
                    <a:pt x="15" y="2"/>
                    <a:pt x="13" y="4"/>
                  </a:cubicBezTo>
                  <a:cubicBezTo>
                    <a:pt x="10" y="5"/>
                    <a:pt x="8" y="6"/>
                    <a:pt x="6" y="6"/>
                  </a:cubicBezTo>
                  <a:cubicBezTo>
                    <a:pt x="5" y="7"/>
                    <a:pt x="3" y="7"/>
                    <a:pt x="2" y="7"/>
                  </a:cubicBezTo>
                  <a:cubicBezTo>
                    <a:pt x="1" y="8"/>
                    <a:pt x="3" y="9"/>
                    <a:pt x="1" y="9"/>
                  </a:cubicBezTo>
                  <a:cubicBezTo>
                    <a:pt x="1" y="10"/>
                    <a:pt x="1" y="11"/>
                    <a:pt x="1" y="12"/>
                  </a:cubicBezTo>
                  <a:cubicBezTo>
                    <a:pt x="1" y="14"/>
                    <a:pt x="1" y="12"/>
                    <a:pt x="1" y="1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7" name="Freeform 664">
              <a:extLst>
                <a:ext uri="{FF2B5EF4-FFF2-40B4-BE49-F238E27FC236}">
                  <a16:creationId xmlns:a16="http://schemas.microsoft.com/office/drawing/2014/main" id="{1B1AD682-A701-464C-B40C-3FE495BAC9A5}"/>
                </a:ext>
              </a:extLst>
            </p:cNvPr>
            <p:cNvSpPr>
              <a:spLocks/>
            </p:cNvSpPr>
            <p:nvPr/>
          </p:nvSpPr>
          <p:spPr bwMode="auto">
            <a:xfrm>
              <a:off x="6316710" y="3286916"/>
              <a:ext cx="215025" cy="140164"/>
            </a:xfrm>
            <a:custGeom>
              <a:avLst/>
              <a:gdLst>
                <a:gd name="T0" fmla="*/ 38 w 46"/>
                <a:gd name="T1" fmla="*/ 13 h 30"/>
                <a:gd name="T2" fmla="*/ 35 w 46"/>
                <a:gd name="T3" fmla="*/ 6 h 30"/>
                <a:gd name="T4" fmla="*/ 32 w 46"/>
                <a:gd name="T5" fmla="*/ 0 h 30"/>
                <a:gd name="T6" fmla="*/ 22 w 46"/>
                <a:gd name="T7" fmla="*/ 4 h 30"/>
                <a:gd name="T8" fmla="*/ 18 w 46"/>
                <a:gd name="T9" fmla="*/ 3 h 30"/>
                <a:gd name="T10" fmla="*/ 12 w 46"/>
                <a:gd name="T11" fmla="*/ 3 h 30"/>
                <a:gd name="T12" fmla="*/ 8 w 46"/>
                <a:gd name="T13" fmla="*/ 6 h 30"/>
                <a:gd name="T14" fmla="*/ 4 w 46"/>
                <a:gd name="T15" fmla="*/ 14 h 30"/>
                <a:gd name="T16" fmla="*/ 0 w 46"/>
                <a:gd name="T17" fmla="*/ 15 h 30"/>
                <a:gd name="T18" fmla="*/ 3 w 46"/>
                <a:gd name="T19" fmla="*/ 18 h 30"/>
                <a:gd name="T20" fmla="*/ 5 w 46"/>
                <a:gd name="T21" fmla="*/ 22 h 30"/>
                <a:gd name="T22" fmla="*/ 8 w 46"/>
                <a:gd name="T23" fmla="*/ 24 h 30"/>
                <a:gd name="T24" fmla="*/ 11 w 46"/>
                <a:gd name="T25" fmla="*/ 25 h 30"/>
                <a:gd name="T26" fmla="*/ 11 w 46"/>
                <a:gd name="T27" fmla="*/ 28 h 30"/>
                <a:gd name="T28" fmla="*/ 21 w 46"/>
                <a:gd name="T29" fmla="*/ 30 h 30"/>
                <a:gd name="T30" fmla="*/ 28 w 46"/>
                <a:gd name="T31" fmla="*/ 28 h 30"/>
                <a:gd name="T32" fmla="*/ 40 w 46"/>
                <a:gd name="T33" fmla="*/ 30 h 30"/>
                <a:gd name="T34" fmla="*/ 41 w 46"/>
                <a:gd name="T35" fmla="*/ 23 h 30"/>
                <a:gd name="T36" fmla="*/ 46 w 46"/>
                <a:gd name="T37" fmla="*/ 20 h 30"/>
                <a:gd name="T38" fmla="*/ 39 w 46"/>
                <a:gd name="T39" fmla="*/ 20 h 30"/>
                <a:gd name="T40" fmla="*/ 38 w 46"/>
                <a:gd name="T41" fmla="*/ 13 h 30"/>
                <a:gd name="T42" fmla="*/ 38 w 46"/>
                <a:gd name="T4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30">
                  <a:moveTo>
                    <a:pt x="38" y="13"/>
                  </a:moveTo>
                  <a:cubicBezTo>
                    <a:pt x="39" y="10"/>
                    <a:pt x="36" y="8"/>
                    <a:pt x="35" y="6"/>
                  </a:cubicBezTo>
                  <a:cubicBezTo>
                    <a:pt x="33" y="5"/>
                    <a:pt x="32" y="2"/>
                    <a:pt x="32" y="0"/>
                  </a:cubicBezTo>
                  <a:cubicBezTo>
                    <a:pt x="29" y="1"/>
                    <a:pt x="26" y="4"/>
                    <a:pt x="22" y="4"/>
                  </a:cubicBezTo>
                  <a:cubicBezTo>
                    <a:pt x="21" y="4"/>
                    <a:pt x="19" y="3"/>
                    <a:pt x="18" y="3"/>
                  </a:cubicBezTo>
                  <a:cubicBezTo>
                    <a:pt x="16" y="3"/>
                    <a:pt x="14" y="3"/>
                    <a:pt x="12" y="3"/>
                  </a:cubicBezTo>
                  <a:cubicBezTo>
                    <a:pt x="12" y="3"/>
                    <a:pt x="9" y="6"/>
                    <a:pt x="8" y="6"/>
                  </a:cubicBezTo>
                  <a:cubicBezTo>
                    <a:pt x="7" y="9"/>
                    <a:pt x="5" y="11"/>
                    <a:pt x="4" y="14"/>
                  </a:cubicBezTo>
                  <a:cubicBezTo>
                    <a:pt x="3" y="14"/>
                    <a:pt x="1" y="14"/>
                    <a:pt x="0" y="15"/>
                  </a:cubicBezTo>
                  <a:cubicBezTo>
                    <a:pt x="0" y="16"/>
                    <a:pt x="3" y="17"/>
                    <a:pt x="3" y="18"/>
                  </a:cubicBezTo>
                  <a:cubicBezTo>
                    <a:pt x="3" y="20"/>
                    <a:pt x="4" y="20"/>
                    <a:pt x="5" y="22"/>
                  </a:cubicBezTo>
                  <a:cubicBezTo>
                    <a:pt x="5" y="24"/>
                    <a:pt x="6" y="24"/>
                    <a:pt x="8" y="24"/>
                  </a:cubicBezTo>
                  <a:cubicBezTo>
                    <a:pt x="9" y="24"/>
                    <a:pt x="11" y="24"/>
                    <a:pt x="11" y="25"/>
                  </a:cubicBezTo>
                  <a:cubicBezTo>
                    <a:pt x="11" y="26"/>
                    <a:pt x="11" y="27"/>
                    <a:pt x="11" y="28"/>
                  </a:cubicBezTo>
                  <a:cubicBezTo>
                    <a:pt x="13" y="30"/>
                    <a:pt x="18" y="30"/>
                    <a:pt x="21" y="30"/>
                  </a:cubicBezTo>
                  <a:cubicBezTo>
                    <a:pt x="24" y="30"/>
                    <a:pt x="26" y="30"/>
                    <a:pt x="28" y="28"/>
                  </a:cubicBezTo>
                  <a:cubicBezTo>
                    <a:pt x="32" y="26"/>
                    <a:pt x="36" y="28"/>
                    <a:pt x="40" y="30"/>
                  </a:cubicBezTo>
                  <a:cubicBezTo>
                    <a:pt x="40" y="28"/>
                    <a:pt x="40" y="25"/>
                    <a:pt x="41" y="23"/>
                  </a:cubicBezTo>
                  <a:cubicBezTo>
                    <a:pt x="42" y="22"/>
                    <a:pt x="45" y="24"/>
                    <a:pt x="46" y="20"/>
                  </a:cubicBezTo>
                  <a:cubicBezTo>
                    <a:pt x="43" y="18"/>
                    <a:pt x="42" y="20"/>
                    <a:pt x="39" y="20"/>
                  </a:cubicBezTo>
                  <a:cubicBezTo>
                    <a:pt x="37" y="19"/>
                    <a:pt x="37" y="14"/>
                    <a:pt x="38" y="13"/>
                  </a:cubicBezTo>
                  <a:cubicBezTo>
                    <a:pt x="39" y="11"/>
                    <a:pt x="37" y="15"/>
                    <a:pt x="38" y="1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8" name="Freeform 665">
              <a:extLst>
                <a:ext uri="{FF2B5EF4-FFF2-40B4-BE49-F238E27FC236}">
                  <a16:creationId xmlns:a16="http://schemas.microsoft.com/office/drawing/2014/main" id="{C1A234B8-8328-4012-82B6-3A66D888146A}"/>
                </a:ext>
              </a:extLst>
            </p:cNvPr>
            <p:cNvSpPr>
              <a:spLocks/>
            </p:cNvSpPr>
            <p:nvPr/>
          </p:nvSpPr>
          <p:spPr bwMode="auto">
            <a:xfrm>
              <a:off x="6466431" y="3282137"/>
              <a:ext cx="78046" cy="93975"/>
            </a:xfrm>
            <a:custGeom>
              <a:avLst/>
              <a:gdLst>
                <a:gd name="T0" fmla="*/ 14 w 17"/>
                <a:gd name="T1" fmla="*/ 10 h 20"/>
                <a:gd name="T2" fmla="*/ 9 w 17"/>
                <a:gd name="T3" fmla="*/ 3 h 20"/>
                <a:gd name="T4" fmla="*/ 0 w 17"/>
                <a:gd name="T5" fmla="*/ 1 h 20"/>
                <a:gd name="T6" fmla="*/ 5 w 17"/>
                <a:gd name="T7" fmla="*/ 10 h 20"/>
                <a:gd name="T8" fmla="*/ 7 w 17"/>
                <a:gd name="T9" fmla="*/ 20 h 20"/>
                <a:gd name="T10" fmla="*/ 10 w 17"/>
                <a:gd name="T11" fmla="*/ 14 h 20"/>
                <a:gd name="T12" fmla="*/ 14 w 17"/>
                <a:gd name="T13" fmla="*/ 14 h 20"/>
                <a:gd name="T14" fmla="*/ 14 w 17"/>
                <a:gd name="T15" fmla="*/ 10 h 20"/>
                <a:gd name="T16" fmla="*/ 14 w 1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14" y="10"/>
                  </a:moveTo>
                  <a:cubicBezTo>
                    <a:pt x="12" y="8"/>
                    <a:pt x="11" y="4"/>
                    <a:pt x="9" y="3"/>
                  </a:cubicBezTo>
                  <a:cubicBezTo>
                    <a:pt x="8" y="3"/>
                    <a:pt x="0" y="0"/>
                    <a:pt x="0" y="1"/>
                  </a:cubicBezTo>
                  <a:cubicBezTo>
                    <a:pt x="1" y="5"/>
                    <a:pt x="3" y="7"/>
                    <a:pt x="5" y="10"/>
                  </a:cubicBezTo>
                  <a:cubicBezTo>
                    <a:pt x="7" y="13"/>
                    <a:pt x="4" y="17"/>
                    <a:pt x="7" y="20"/>
                  </a:cubicBezTo>
                  <a:cubicBezTo>
                    <a:pt x="8" y="19"/>
                    <a:pt x="9" y="16"/>
                    <a:pt x="10" y="14"/>
                  </a:cubicBezTo>
                  <a:cubicBezTo>
                    <a:pt x="12" y="13"/>
                    <a:pt x="13" y="14"/>
                    <a:pt x="14" y="14"/>
                  </a:cubicBezTo>
                  <a:cubicBezTo>
                    <a:pt x="17" y="14"/>
                    <a:pt x="14" y="10"/>
                    <a:pt x="14" y="10"/>
                  </a:cubicBezTo>
                  <a:cubicBezTo>
                    <a:pt x="13" y="9"/>
                    <a:pt x="14" y="10"/>
                    <a:pt x="14"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9" name="Freeform 666">
              <a:extLst>
                <a:ext uri="{FF2B5EF4-FFF2-40B4-BE49-F238E27FC236}">
                  <a16:creationId xmlns:a16="http://schemas.microsoft.com/office/drawing/2014/main" id="{FD41F927-E63B-4544-9620-4DA681FAEFCA}"/>
                </a:ext>
              </a:extLst>
            </p:cNvPr>
            <p:cNvSpPr>
              <a:spLocks/>
            </p:cNvSpPr>
            <p:nvPr/>
          </p:nvSpPr>
          <p:spPr bwMode="auto">
            <a:xfrm>
              <a:off x="6498286" y="3333105"/>
              <a:ext cx="46190" cy="47783"/>
            </a:xfrm>
            <a:custGeom>
              <a:avLst/>
              <a:gdLst>
                <a:gd name="T0" fmla="*/ 7 w 10"/>
                <a:gd name="T1" fmla="*/ 9 h 10"/>
                <a:gd name="T2" fmla="*/ 7 w 10"/>
                <a:gd name="T3" fmla="*/ 7 h 10"/>
                <a:gd name="T4" fmla="*/ 10 w 10"/>
                <a:gd name="T5" fmla="*/ 4 h 10"/>
                <a:gd name="T6" fmla="*/ 8 w 10"/>
                <a:gd name="T7" fmla="*/ 1 h 10"/>
                <a:gd name="T8" fmla="*/ 3 w 10"/>
                <a:gd name="T9" fmla="*/ 4 h 10"/>
                <a:gd name="T10" fmla="*/ 0 w 10"/>
                <a:gd name="T11" fmla="*/ 9 h 10"/>
                <a:gd name="T12" fmla="*/ 3 w 10"/>
                <a:gd name="T13" fmla="*/ 9 h 10"/>
                <a:gd name="T14" fmla="*/ 7 w 10"/>
                <a:gd name="T15" fmla="*/ 10 h 10"/>
                <a:gd name="T16" fmla="*/ 7 w 10"/>
                <a:gd name="T17" fmla="*/ 9 h 10"/>
                <a:gd name="T18" fmla="*/ 7 w 10"/>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7" y="9"/>
                  </a:moveTo>
                  <a:cubicBezTo>
                    <a:pt x="6" y="8"/>
                    <a:pt x="6" y="8"/>
                    <a:pt x="7" y="7"/>
                  </a:cubicBezTo>
                  <a:cubicBezTo>
                    <a:pt x="8" y="6"/>
                    <a:pt x="9" y="5"/>
                    <a:pt x="10" y="4"/>
                  </a:cubicBezTo>
                  <a:cubicBezTo>
                    <a:pt x="10" y="4"/>
                    <a:pt x="8" y="2"/>
                    <a:pt x="8" y="1"/>
                  </a:cubicBezTo>
                  <a:cubicBezTo>
                    <a:pt x="8" y="5"/>
                    <a:pt x="3" y="0"/>
                    <a:pt x="3" y="4"/>
                  </a:cubicBezTo>
                  <a:cubicBezTo>
                    <a:pt x="3" y="6"/>
                    <a:pt x="1" y="8"/>
                    <a:pt x="0" y="9"/>
                  </a:cubicBezTo>
                  <a:cubicBezTo>
                    <a:pt x="0" y="10"/>
                    <a:pt x="2" y="9"/>
                    <a:pt x="3" y="9"/>
                  </a:cubicBezTo>
                  <a:cubicBezTo>
                    <a:pt x="5" y="9"/>
                    <a:pt x="6" y="9"/>
                    <a:pt x="7" y="10"/>
                  </a:cubicBezTo>
                  <a:cubicBezTo>
                    <a:pt x="7" y="10"/>
                    <a:pt x="7" y="9"/>
                    <a:pt x="7" y="9"/>
                  </a:cubicBezTo>
                  <a:cubicBezTo>
                    <a:pt x="6" y="8"/>
                    <a:pt x="7" y="9"/>
                    <a:pt x="7" y="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0" name="Freeform 667">
              <a:extLst>
                <a:ext uri="{FF2B5EF4-FFF2-40B4-BE49-F238E27FC236}">
                  <a16:creationId xmlns:a16="http://schemas.microsoft.com/office/drawing/2014/main" id="{9B5E38C8-B1C5-402E-A16C-DCA7222D55A2}"/>
                </a:ext>
              </a:extLst>
            </p:cNvPr>
            <p:cNvSpPr>
              <a:spLocks/>
            </p:cNvSpPr>
            <p:nvPr/>
          </p:nvSpPr>
          <p:spPr bwMode="auto">
            <a:xfrm>
              <a:off x="6358123" y="3407966"/>
              <a:ext cx="149721" cy="89196"/>
            </a:xfrm>
            <a:custGeom>
              <a:avLst/>
              <a:gdLst>
                <a:gd name="T0" fmla="*/ 17 w 32"/>
                <a:gd name="T1" fmla="*/ 4 h 19"/>
                <a:gd name="T2" fmla="*/ 2 w 32"/>
                <a:gd name="T3" fmla="*/ 0 h 19"/>
                <a:gd name="T4" fmla="*/ 2 w 32"/>
                <a:gd name="T5" fmla="*/ 5 h 19"/>
                <a:gd name="T6" fmla="*/ 3 w 32"/>
                <a:gd name="T7" fmla="*/ 8 h 19"/>
                <a:gd name="T8" fmla="*/ 1 w 32"/>
                <a:gd name="T9" fmla="*/ 11 h 19"/>
                <a:gd name="T10" fmla="*/ 3 w 32"/>
                <a:gd name="T11" fmla="*/ 17 h 19"/>
                <a:gd name="T12" fmla="*/ 9 w 32"/>
                <a:gd name="T13" fmla="*/ 17 h 19"/>
                <a:gd name="T14" fmla="*/ 16 w 32"/>
                <a:gd name="T15" fmla="*/ 18 h 19"/>
                <a:gd name="T16" fmla="*/ 21 w 32"/>
                <a:gd name="T17" fmla="*/ 15 h 19"/>
                <a:gd name="T18" fmla="*/ 28 w 32"/>
                <a:gd name="T19" fmla="*/ 14 h 19"/>
                <a:gd name="T20" fmla="*/ 28 w 32"/>
                <a:gd name="T21" fmla="*/ 8 h 19"/>
                <a:gd name="T22" fmla="*/ 29 w 32"/>
                <a:gd name="T23" fmla="*/ 3 h 19"/>
                <a:gd name="T24" fmla="*/ 21 w 32"/>
                <a:gd name="T25" fmla="*/ 2 h 19"/>
                <a:gd name="T26" fmla="*/ 17 w 32"/>
                <a:gd name="T2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19">
                  <a:moveTo>
                    <a:pt x="17" y="4"/>
                  </a:moveTo>
                  <a:cubicBezTo>
                    <a:pt x="13" y="4"/>
                    <a:pt x="3" y="6"/>
                    <a:pt x="2" y="0"/>
                  </a:cubicBezTo>
                  <a:cubicBezTo>
                    <a:pt x="1" y="2"/>
                    <a:pt x="0" y="4"/>
                    <a:pt x="2" y="5"/>
                  </a:cubicBezTo>
                  <a:cubicBezTo>
                    <a:pt x="3" y="6"/>
                    <a:pt x="4" y="7"/>
                    <a:pt x="3" y="8"/>
                  </a:cubicBezTo>
                  <a:cubicBezTo>
                    <a:pt x="2" y="9"/>
                    <a:pt x="1" y="9"/>
                    <a:pt x="1" y="11"/>
                  </a:cubicBezTo>
                  <a:cubicBezTo>
                    <a:pt x="2" y="13"/>
                    <a:pt x="3" y="14"/>
                    <a:pt x="3" y="17"/>
                  </a:cubicBezTo>
                  <a:cubicBezTo>
                    <a:pt x="5" y="17"/>
                    <a:pt x="7" y="17"/>
                    <a:pt x="9" y="17"/>
                  </a:cubicBezTo>
                  <a:cubicBezTo>
                    <a:pt x="11" y="17"/>
                    <a:pt x="14" y="19"/>
                    <a:pt x="16" y="18"/>
                  </a:cubicBezTo>
                  <a:cubicBezTo>
                    <a:pt x="18" y="18"/>
                    <a:pt x="20" y="16"/>
                    <a:pt x="21" y="15"/>
                  </a:cubicBezTo>
                  <a:cubicBezTo>
                    <a:pt x="23" y="13"/>
                    <a:pt x="25" y="14"/>
                    <a:pt x="28" y="14"/>
                  </a:cubicBezTo>
                  <a:cubicBezTo>
                    <a:pt x="27" y="12"/>
                    <a:pt x="27" y="11"/>
                    <a:pt x="28" y="8"/>
                  </a:cubicBezTo>
                  <a:cubicBezTo>
                    <a:pt x="29" y="6"/>
                    <a:pt x="32" y="4"/>
                    <a:pt x="29" y="3"/>
                  </a:cubicBezTo>
                  <a:cubicBezTo>
                    <a:pt x="27" y="2"/>
                    <a:pt x="24" y="1"/>
                    <a:pt x="21" y="2"/>
                  </a:cubicBezTo>
                  <a:cubicBezTo>
                    <a:pt x="19" y="2"/>
                    <a:pt x="18" y="4"/>
                    <a:pt x="17"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1" name="Freeform 668">
              <a:extLst>
                <a:ext uri="{FF2B5EF4-FFF2-40B4-BE49-F238E27FC236}">
                  <a16:creationId xmlns:a16="http://schemas.microsoft.com/office/drawing/2014/main" id="{32E166F0-1968-4BE4-85C2-4B295C985143}"/>
                </a:ext>
              </a:extLst>
            </p:cNvPr>
            <p:cNvSpPr>
              <a:spLocks/>
            </p:cNvSpPr>
            <p:nvPr/>
          </p:nvSpPr>
          <p:spPr bwMode="auto">
            <a:xfrm>
              <a:off x="6213180" y="3385667"/>
              <a:ext cx="84417" cy="70082"/>
            </a:xfrm>
            <a:custGeom>
              <a:avLst/>
              <a:gdLst>
                <a:gd name="T0" fmla="*/ 10 w 18"/>
                <a:gd name="T1" fmla="*/ 0 h 15"/>
                <a:gd name="T2" fmla="*/ 1 w 18"/>
                <a:gd name="T3" fmla="*/ 2 h 15"/>
                <a:gd name="T4" fmla="*/ 4 w 18"/>
                <a:gd name="T5" fmla="*/ 8 h 15"/>
                <a:gd name="T6" fmla="*/ 13 w 18"/>
                <a:gd name="T7" fmla="*/ 15 h 15"/>
                <a:gd name="T8" fmla="*/ 15 w 18"/>
                <a:gd name="T9" fmla="*/ 10 h 15"/>
                <a:gd name="T10" fmla="*/ 17 w 18"/>
                <a:gd name="T11" fmla="*/ 6 h 15"/>
                <a:gd name="T12" fmla="*/ 16 w 18"/>
                <a:gd name="T13" fmla="*/ 2 h 15"/>
                <a:gd name="T14" fmla="*/ 10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0" y="0"/>
                  </a:moveTo>
                  <a:cubicBezTo>
                    <a:pt x="8" y="0"/>
                    <a:pt x="0" y="0"/>
                    <a:pt x="1" y="2"/>
                  </a:cubicBezTo>
                  <a:cubicBezTo>
                    <a:pt x="1" y="3"/>
                    <a:pt x="3" y="7"/>
                    <a:pt x="4" y="8"/>
                  </a:cubicBezTo>
                  <a:cubicBezTo>
                    <a:pt x="6" y="11"/>
                    <a:pt x="10" y="13"/>
                    <a:pt x="13" y="15"/>
                  </a:cubicBezTo>
                  <a:cubicBezTo>
                    <a:pt x="13" y="13"/>
                    <a:pt x="13" y="11"/>
                    <a:pt x="15" y="10"/>
                  </a:cubicBezTo>
                  <a:cubicBezTo>
                    <a:pt x="17" y="9"/>
                    <a:pt x="18" y="8"/>
                    <a:pt x="17" y="6"/>
                  </a:cubicBezTo>
                  <a:cubicBezTo>
                    <a:pt x="17" y="4"/>
                    <a:pt x="17" y="3"/>
                    <a:pt x="16" y="2"/>
                  </a:cubicBezTo>
                  <a:cubicBezTo>
                    <a:pt x="14" y="1"/>
                    <a:pt x="12" y="0"/>
                    <a:pt x="10"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2" name="Freeform 669">
              <a:extLst>
                <a:ext uri="{FF2B5EF4-FFF2-40B4-BE49-F238E27FC236}">
                  <a16:creationId xmlns:a16="http://schemas.microsoft.com/office/drawing/2014/main" id="{4B37109B-CC71-4038-A0EB-50007FC5D874}"/>
                </a:ext>
              </a:extLst>
            </p:cNvPr>
            <p:cNvSpPr>
              <a:spLocks/>
            </p:cNvSpPr>
            <p:nvPr/>
          </p:nvSpPr>
          <p:spPr bwMode="auto">
            <a:xfrm>
              <a:off x="6273705" y="3352219"/>
              <a:ext cx="103530" cy="125829"/>
            </a:xfrm>
            <a:custGeom>
              <a:avLst/>
              <a:gdLst>
                <a:gd name="T0" fmla="*/ 21 w 22"/>
                <a:gd name="T1" fmla="*/ 19 h 27"/>
                <a:gd name="T2" fmla="*/ 20 w 22"/>
                <a:gd name="T3" fmla="*/ 17 h 27"/>
                <a:gd name="T4" fmla="*/ 19 w 22"/>
                <a:gd name="T5" fmla="*/ 13 h 27"/>
                <a:gd name="T6" fmla="*/ 15 w 22"/>
                <a:gd name="T7" fmla="*/ 10 h 27"/>
                <a:gd name="T8" fmla="*/ 14 w 22"/>
                <a:gd name="T9" fmla="*/ 8 h 27"/>
                <a:gd name="T10" fmla="*/ 12 w 22"/>
                <a:gd name="T11" fmla="*/ 5 h 27"/>
                <a:gd name="T12" fmla="*/ 5 w 22"/>
                <a:gd name="T13" fmla="*/ 1 h 27"/>
                <a:gd name="T14" fmla="*/ 2 w 22"/>
                <a:gd name="T15" fmla="*/ 4 h 27"/>
                <a:gd name="T16" fmla="*/ 4 w 22"/>
                <a:gd name="T17" fmla="*/ 14 h 27"/>
                <a:gd name="T18" fmla="*/ 1 w 22"/>
                <a:gd name="T19" fmla="*/ 19 h 27"/>
                <a:gd name="T20" fmla="*/ 0 w 22"/>
                <a:gd name="T21" fmla="*/ 23 h 27"/>
                <a:gd name="T22" fmla="*/ 4 w 22"/>
                <a:gd name="T23" fmla="*/ 27 h 27"/>
                <a:gd name="T24" fmla="*/ 6 w 22"/>
                <a:gd name="T25" fmla="*/ 23 h 27"/>
                <a:gd name="T26" fmla="*/ 10 w 22"/>
                <a:gd name="T27" fmla="*/ 26 h 27"/>
                <a:gd name="T28" fmla="*/ 20 w 22"/>
                <a:gd name="T29" fmla="*/ 24 h 27"/>
                <a:gd name="T30" fmla="*/ 21 w 22"/>
                <a:gd name="T31" fmla="*/ 19 h 27"/>
                <a:gd name="T32" fmla="*/ 21 w 22"/>
                <a:gd name="T3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7">
                  <a:moveTo>
                    <a:pt x="21" y="19"/>
                  </a:moveTo>
                  <a:cubicBezTo>
                    <a:pt x="22" y="18"/>
                    <a:pt x="21" y="18"/>
                    <a:pt x="20" y="17"/>
                  </a:cubicBezTo>
                  <a:cubicBezTo>
                    <a:pt x="19" y="16"/>
                    <a:pt x="19" y="15"/>
                    <a:pt x="19" y="13"/>
                  </a:cubicBezTo>
                  <a:cubicBezTo>
                    <a:pt x="21" y="10"/>
                    <a:pt x="18" y="10"/>
                    <a:pt x="15" y="10"/>
                  </a:cubicBezTo>
                  <a:cubicBezTo>
                    <a:pt x="14" y="10"/>
                    <a:pt x="14" y="9"/>
                    <a:pt x="14" y="8"/>
                  </a:cubicBezTo>
                  <a:cubicBezTo>
                    <a:pt x="13" y="6"/>
                    <a:pt x="12" y="7"/>
                    <a:pt x="12" y="5"/>
                  </a:cubicBezTo>
                  <a:cubicBezTo>
                    <a:pt x="11" y="2"/>
                    <a:pt x="9" y="0"/>
                    <a:pt x="5" y="1"/>
                  </a:cubicBezTo>
                  <a:cubicBezTo>
                    <a:pt x="2" y="2"/>
                    <a:pt x="2" y="2"/>
                    <a:pt x="2" y="4"/>
                  </a:cubicBezTo>
                  <a:cubicBezTo>
                    <a:pt x="3" y="7"/>
                    <a:pt x="4" y="10"/>
                    <a:pt x="4" y="14"/>
                  </a:cubicBezTo>
                  <a:cubicBezTo>
                    <a:pt x="5" y="17"/>
                    <a:pt x="2" y="16"/>
                    <a:pt x="1" y="19"/>
                  </a:cubicBezTo>
                  <a:cubicBezTo>
                    <a:pt x="0" y="20"/>
                    <a:pt x="0" y="22"/>
                    <a:pt x="0" y="23"/>
                  </a:cubicBezTo>
                  <a:cubicBezTo>
                    <a:pt x="0" y="25"/>
                    <a:pt x="3" y="26"/>
                    <a:pt x="4" y="27"/>
                  </a:cubicBezTo>
                  <a:cubicBezTo>
                    <a:pt x="4" y="26"/>
                    <a:pt x="4" y="23"/>
                    <a:pt x="6" y="23"/>
                  </a:cubicBezTo>
                  <a:cubicBezTo>
                    <a:pt x="8" y="23"/>
                    <a:pt x="9" y="24"/>
                    <a:pt x="10" y="26"/>
                  </a:cubicBezTo>
                  <a:cubicBezTo>
                    <a:pt x="11" y="26"/>
                    <a:pt x="18" y="24"/>
                    <a:pt x="20" y="24"/>
                  </a:cubicBezTo>
                  <a:cubicBezTo>
                    <a:pt x="18" y="22"/>
                    <a:pt x="20" y="21"/>
                    <a:pt x="21" y="19"/>
                  </a:cubicBezTo>
                  <a:cubicBezTo>
                    <a:pt x="22" y="18"/>
                    <a:pt x="20" y="20"/>
                    <a:pt x="21"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3" name="Freeform 670">
              <a:extLst>
                <a:ext uri="{FF2B5EF4-FFF2-40B4-BE49-F238E27FC236}">
                  <a16:creationId xmlns:a16="http://schemas.microsoft.com/office/drawing/2014/main" id="{869BC5F2-11D1-4E51-9D4D-325DC16D1DED}"/>
                </a:ext>
              </a:extLst>
            </p:cNvPr>
            <p:cNvSpPr>
              <a:spLocks/>
            </p:cNvSpPr>
            <p:nvPr/>
          </p:nvSpPr>
          <p:spPr bwMode="auto">
            <a:xfrm>
              <a:off x="6217959" y="3277359"/>
              <a:ext cx="164057" cy="89196"/>
            </a:xfrm>
            <a:custGeom>
              <a:avLst/>
              <a:gdLst>
                <a:gd name="T0" fmla="*/ 30 w 35"/>
                <a:gd name="T1" fmla="*/ 3 h 19"/>
                <a:gd name="T2" fmla="*/ 24 w 35"/>
                <a:gd name="T3" fmla="*/ 1 h 19"/>
                <a:gd name="T4" fmla="*/ 19 w 35"/>
                <a:gd name="T5" fmla="*/ 4 h 19"/>
                <a:gd name="T6" fmla="*/ 15 w 35"/>
                <a:gd name="T7" fmla="*/ 4 h 19"/>
                <a:gd name="T8" fmla="*/ 13 w 35"/>
                <a:gd name="T9" fmla="*/ 6 h 19"/>
                <a:gd name="T10" fmla="*/ 5 w 35"/>
                <a:gd name="T11" fmla="*/ 4 h 19"/>
                <a:gd name="T12" fmla="*/ 5 w 35"/>
                <a:gd name="T13" fmla="*/ 7 h 19"/>
                <a:gd name="T14" fmla="*/ 3 w 35"/>
                <a:gd name="T15" fmla="*/ 8 h 19"/>
                <a:gd name="T16" fmla="*/ 3 w 35"/>
                <a:gd name="T17" fmla="*/ 15 h 19"/>
                <a:gd name="T18" fmla="*/ 11 w 35"/>
                <a:gd name="T19" fmla="*/ 19 h 19"/>
                <a:gd name="T20" fmla="*/ 21 w 35"/>
                <a:gd name="T21" fmla="*/ 17 h 19"/>
                <a:gd name="T22" fmla="*/ 25 w 35"/>
                <a:gd name="T23" fmla="*/ 15 h 19"/>
                <a:gd name="T24" fmla="*/ 29 w 35"/>
                <a:gd name="T25" fmla="*/ 9 h 19"/>
                <a:gd name="T26" fmla="*/ 33 w 35"/>
                <a:gd name="T27" fmla="*/ 6 h 19"/>
                <a:gd name="T28" fmla="*/ 30 w 35"/>
                <a:gd name="T29" fmla="*/ 3 h 19"/>
                <a:gd name="T30" fmla="*/ 30 w 35"/>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9">
                  <a:moveTo>
                    <a:pt x="30" y="3"/>
                  </a:moveTo>
                  <a:cubicBezTo>
                    <a:pt x="30" y="2"/>
                    <a:pt x="25" y="2"/>
                    <a:pt x="24" y="1"/>
                  </a:cubicBezTo>
                  <a:cubicBezTo>
                    <a:pt x="20" y="0"/>
                    <a:pt x="22" y="4"/>
                    <a:pt x="19" y="4"/>
                  </a:cubicBezTo>
                  <a:cubicBezTo>
                    <a:pt x="18" y="3"/>
                    <a:pt x="17" y="4"/>
                    <a:pt x="15" y="4"/>
                  </a:cubicBezTo>
                  <a:cubicBezTo>
                    <a:pt x="14" y="4"/>
                    <a:pt x="14" y="6"/>
                    <a:pt x="13" y="6"/>
                  </a:cubicBezTo>
                  <a:cubicBezTo>
                    <a:pt x="9" y="8"/>
                    <a:pt x="7" y="6"/>
                    <a:pt x="5" y="4"/>
                  </a:cubicBezTo>
                  <a:cubicBezTo>
                    <a:pt x="5" y="5"/>
                    <a:pt x="5" y="6"/>
                    <a:pt x="5" y="7"/>
                  </a:cubicBezTo>
                  <a:cubicBezTo>
                    <a:pt x="4" y="8"/>
                    <a:pt x="3" y="6"/>
                    <a:pt x="3" y="8"/>
                  </a:cubicBezTo>
                  <a:cubicBezTo>
                    <a:pt x="3" y="11"/>
                    <a:pt x="0" y="13"/>
                    <a:pt x="3" y="15"/>
                  </a:cubicBezTo>
                  <a:cubicBezTo>
                    <a:pt x="5" y="17"/>
                    <a:pt x="8" y="19"/>
                    <a:pt x="11" y="19"/>
                  </a:cubicBezTo>
                  <a:cubicBezTo>
                    <a:pt x="15" y="19"/>
                    <a:pt x="17" y="16"/>
                    <a:pt x="21" y="17"/>
                  </a:cubicBezTo>
                  <a:cubicBezTo>
                    <a:pt x="21" y="16"/>
                    <a:pt x="24" y="16"/>
                    <a:pt x="25" y="15"/>
                  </a:cubicBezTo>
                  <a:cubicBezTo>
                    <a:pt x="26" y="13"/>
                    <a:pt x="27" y="11"/>
                    <a:pt x="29" y="9"/>
                  </a:cubicBezTo>
                  <a:cubicBezTo>
                    <a:pt x="30" y="7"/>
                    <a:pt x="31" y="7"/>
                    <a:pt x="33" y="6"/>
                  </a:cubicBezTo>
                  <a:cubicBezTo>
                    <a:pt x="35" y="4"/>
                    <a:pt x="30" y="4"/>
                    <a:pt x="30" y="3"/>
                  </a:cubicBezTo>
                  <a:cubicBezTo>
                    <a:pt x="30" y="3"/>
                    <a:pt x="30" y="4"/>
                    <a:pt x="30"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4" name="Freeform 671">
              <a:extLst>
                <a:ext uri="{FF2B5EF4-FFF2-40B4-BE49-F238E27FC236}">
                  <a16:creationId xmlns:a16="http://schemas.microsoft.com/office/drawing/2014/main" id="{805CEA6C-933A-4D46-B3E2-8F798391B575}"/>
                </a:ext>
              </a:extLst>
            </p:cNvPr>
            <p:cNvSpPr>
              <a:spLocks/>
            </p:cNvSpPr>
            <p:nvPr/>
          </p:nvSpPr>
          <p:spPr bwMode="auto">
            <a:xfrm>
              <a:off x="6311931" y="3478048"/>
              <a:ext cx="144943" cy="149721"/>
            </a:xfrm>
            <a:custGeom>
              <a:avLst/>
              <a:gdLst>
                <a:gd name="T0" fmla="*/ 31 w 31"/>
                <a:gd name="T1" fmla="*/ 0 h 32"/>
                <a:gd name="T2" fmla="*/ 23 w 31"/>
                <a:gd name="T3" fmla="*/ 3 h 32"/>
                <a:gd name="T4" fmla="*/ 13 w 31"/>
                <a:gd name="T5" fmla="*/ 2 h 32"/>
                <a:gd name="T6" fmla="*/ 9 w 31"/>
                <a:gd name="T7" fmla="*/ 4 h 32"/>
                <a:gd name="T8" fmla="*/ 6 w 31"/>
                <a:gd name="T9" fmla="*/ 5 h 32"/>
                <a:gd name="T10" fmla="*/ 4 w 31"/>
                <a:gd name="T11" fmla="*/ 8 h 32"/>
                <a:gd name="T12" fmla="*/ 2 w 31"/>
                <a:gd name="T13" fmla="*/ 11 h 32"/>
                <a:gd name="T14" fmla="*/ 2 w 31"/>
                <a:gd name="T15" fmla="*/ 15 h 32"/>
                <a:gd name="T16" fmla="*/ 4 w 31"/>
                <a:gd name="T17" fmla="*/ 17 h 32"/>
                <a:gd name="T18" fmla="*/ 5 w 31"/>
                <a:gd name="T19" fmla="*/ 22 h 32"/>
                <a:gd name="T20" fmla="*/ 6 w 31"/>
                <a:gd name="T21" fmla="*/ 25 h 32"/>
                <a:gd name="T22" fmla="*/ 7 w 31"/>
                <a:gd name="T23" fmla="*/ 28 h 32"/>
                <a:gd name="T24" fmla="*/ 8 w 31"/>
                <a:gd name="T25" fmla="*/ 29 h 32"/>
                <a:gd name="T26" fmla="*/ 10 w 31"/>
                <a:gd name="T27" fmla="*/ 31 h 32"/>
                <a:gd name="T28" fmla="*/ 12 w 31"/>
                <a:gd name="T29" fmla="*/ 30 h 32"/>
                <a:gd name="T30" fmla="*/ 13 w 31"/>
                <a:gd name="T31" fmla="*/ 31 h 32"/>
                <a:gd name="T32" fmla="*/ 13 w 31"/>
                <a:gd name="T33" fmla="*/ 26 h 32"/>
                <a:gd name="T34" fmla="*/ 17 w 31"/>
                <a:gd name="T35" fmla="*/ 26 h 32"/>
                <a:gd name="T36" fmla="*/ 14 w 31"/>
                <a:gd name="T37" fmla="*/ 23 h 32"/>
                <a:gd name="T38" fmla="*/ 17 w 31"/>
                <a:gd name="T39" fmla="*/ 24 h 32"/>
                <a:gd name="T40" fmla="*/ 18 w 31"/>
                <a:gd name="T41" fmla="*/ 22 h 32"/>
                <a:gd name="T42" fmla="*/ 21 w 31"/>
                <a:gd name="T43" fmla="*/ 23 h 32"/>
                <a:gd name="T44" fmla="*/ 19 w 31"/>
                <a:gd name="T45" fmla="*/ 19 h 32"/>
                <a:gd name="T46" fmla="*/ 15 w 31"/>
                <a:gd name="T47" fmla="*/ 17 h 32"/>
                <a:gd name="T48" fmla="*/ 15 w 31"/>
                <a:gd name="T49" fmla="*/ 16 h 32"/>
                <a:gd name="T50" fmla="*/ 11 w 31"/>
                <a:gd name="T51" fmla="*/ 10 h 32"/>
                <a:gd name="T52" fmla="*/ 16 w 31"/>
                <a:gd name="T53" fmla="*/ 11 h 32"/>
                <a:gd name="T54" fmla="*/ 16 w 31"/>
                <a:gd name="T55" fmla="*/ 10 h 32"/>
                <a:gd name="T56" fmla="*/ 18 w 31"/>
                <a:gd name="T57" fmla="*/ 11 h 32"/>
                <a:gd name="T58" fmla="*/ 17 w 31"/>
                <a:gd name="T59" fmla="*/ 9 h 32"/>
                <a:gd name="T60" fmla="*/ 21 w 31"/>
                <a:gd name="T61" fmla="*/ 10 h 32"/>
                <a:gd name="T62" fmla="*/ 17 w 31"/>
                <a:gd name="T63" fmla="*/ 7 h 32"/>
                <a:gd name="T64" fmla="*/ 22 w 31"/>
                <a:gd name="T65" fmla="*/ 5 h 32"/>
                <a:gd name="T66" fmla="*/ 21 w 31"/>
                <a:gd name="T67" fmla="*/ 7 h 32"/>
                <a:gd name="T68" fmla="*/ 25 w 31"/>
                <a:gd name="T69" fmla="*/ 5 h 32"/>
                <a:gd name="T70" fmla="*/ 29 w 31"/>
                <a:gd name="T71" fmla="*/ 7 h 32"/>
                <a:gd name="T72" fmla="*/ 31 w 31"/>
                <a:gd name="T7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 h="32">
                  <a:moveTo>
                    <a:pt x="31" y="0"/>
                  </a:moveTo>
                  <a:cubicBezTo>
                    <a:pt x="28" y="2"/>
                    <a:pt x="27" y="4"/>
                    <a:pt x="23" y="3"/>
                  </a:cubicBezTo>
                  <a:cubicBezTo>
                    <a:pt x="21" y="2"/>
                    <a:pt x="15" y="1"/>
                    <a:pt x="13" y="2"/>
                  </a:cubicBezTo>
                  <a:cubicBezTo>
                    <a:pt x="13" y="5"/>
                    <a:pt x="10" y="3"/>
                    <a:pt x="9" y="4"/>
                  </a:cubicBezTo>
                  <a:cubicBezTo>
                    <a:pt x="8" y="5"/>
                    <a:pt x="7" y="5"/>
                    <a:pt x="6" y="5"/>
                  </a:cubicBezTo>
                  <a:cubicBezTo>
                    <a:pt x="4" y="6"/>
                    <a:pt x="4" y="7"/>
                    <a:pt x="4" y="8"/>
                  </a:cubicBezTo>
                  <a:cubicBezTo>
                    <a:pt x="3" y="9"/>
                    <a:pt x="3" y="10"/>
                    <a:pt x="2" y="11"/>
                  </a:cubicBezTo>
                  <a:cubicBezTo>
                    <a:pt x="0" y="13"/>
                    <a:pt x="0" y="13"/>
                    <a:pt x="2" y="15"/>
                  </a:cubicBezTo>
                  <a:cubicBezTo>
                    <a:pt x="3" y="16"/>
                    <a:pt x="4" y="16"/>
                    <a:pt x="4" y="17"/>
                  </a:cubicBezTo>
                  <a:cubicBezTo>
                    <a:pt x="4" y="19"/>
                    <a:pt x="4" y="20"/>
                    <a:pt x="5" y="22"/>
                  </a:cubicBezTo>
                  <a:cubicBezTo>
                    <a:pt x="5" y="23"/>
                    <a:pt x="5" y="24"/>
                    <a:pt x="6" y="25"/>
                  </a:cubicBezTo>
                  <a:cubicBezTo>
                    <a:pt x="8" y="26"/>
                    <a:pt x="6" y="27"/>
                    <a:pt x="7" y="28"/>
                  </a:cubicBezTo>
                  <a:cubicBezTo>
                    <a:pt x="7" y="30"/>
                    <a:pt x="8" y="29"/>
                    <a:pt x="8" y="29"/>
                  </a:cubicBezTo>
                  <a:cubicBezTo>
                    <a:pt x="10" y="29"/>
                    <a:pt x="10" y="30"/>
                    <a:pt x="10" y="31"/>
                  </a:cubicBezTo>
                  <a:cubicBezTo>
                    <a:pt x="11" y="31"/>
                    <a:pt x="12" y="30"/>
                    <a:pt x="12" y="30"/>
                  </a:cubicBezTo>
                  <a:cubicBezTo>
                    <a:pt x="13" y="29"/>
                    <a:pt x="13" y="31"/>
                    <a:pt x="13" y="31"/>
                  </a:cubicBezTo>
                  <a:cubicBezTo>
                    <a:pt x="14" y="32"/>
                    <a:pt x="13" y="25"/>
                    <a:pt x="13" y="26"/>
                  </a:cubicBezTo>
                  <a:cubicBezTo>
                    <a:pt x="13" y="25"/>
                    <a:pt x="16" y="26"/>
                    <a:pt x="17" y="26"/>
                  </a:cubicBezTo>
                  <a:cubicBezTo>
                    <a:pt x="17" y="25"/>
                    <a:pt x="14" y="24"/>
                    <a:pt x="14" y="23"/>
                  </a:cubicBezTo>
                  <a:cubicBezTo>
                    <a:pt x="15" y="21"/>
                    <a:pt x="17" y="23"/>
                    <a:pt x="17" y="24"/>
                  </a:cubicBezTo>
                  <a:cubicBezTo>
                    <a:pt x="19" y="25"/>
                    <a:pt x="18" y="23"/>
                    <a:pt x="18" y="22"/>
                  </a:cubicBezTo>
                  <a:cubicBezTo>
                    <a:pt x="18" y="21"/>
                    <a:pt x="21" y="23"/>
                    <a:pt x="21" y="23"/>
                  </a:cubicBezTo>
                  <a:cubicBezTo>
                    <a:pt x="21" y="22"/>
                    <a:pt x="19" y="19"/>
                    <a:pt x="19" y="19"/>
                  </a:cubicBezTo>
                  <a:cubicBezTo>
                    <a:pt x="18" y="18"/>
                    <a:pt x="16" y="18"/>
                    <a:pt x="15" y="17"/>
                  </a:cubicBezTo>
                  <a:cubicBezTo>
                    <a:pt x="15" y="17"/>
                    <a:pt x="15" y="15"/>
                    <a:pt x="15" y="16"/>
                  </a:cubicBezTo>
                  <a:cubicBezTo>
                    <a:pt x="14" y="14"/>
                    <a:pt x="11" y="12"/>
                    <a:pt x="11" y="10"/>
                  </a:cubicBezTo>
                  <a:cubicBezTo>
                    <a:pt x="12" y="6"/>
                    <a:pt x="15" y="10"/>
                    <a:pt x="16" y="11"/>
                  </a:cubicBezTo>
                  <a:cubicBezTo>
                    <a:pt x="16" y="11"/>
                    <a:pt x="16" y="10"/>
                    <a:pt x="16" y="10"/>
                  </a:cubicBezTo>
                  <a:cubicBezTo>
                    <a:pt x="17" y="9"/>
                    <a:pt x="18" y="10"/>
                    <a:pt x="18" y="11"/>
                  </a:cubicBezTo>
                  <a:cubicBezTo>
                    <a:pt x="18" y="11"/>
                    <a:pt x="17" y="9"/>
                    <a:pt x="17" y="9"/>
                  </a:cubicBezTo>
                  <a:cubicBezTo>
                    <a:pt x="18" y="9"/>
                    <a:pt x="20" y="10"/>
                    <a:pt x="21" y="10"/>
                  </a:cubicBezTo>
                  <a:cubicBezTo>
                    <a:pt x="21" y="9"/>
                    <a:pt x="17" y="9"/>
                    <a:pt x="17" y="7"/>
                  </a:cubicBezTo>
                  <a:cubicBezTo>
                    <a:pt x="17" y="7"/>
                    <a:pt x="21" y="5"/>
                    <a:pt x="22" y="5"/>
                  </a:cubicBezTo>
                  <a:cubicBezTo>
                    <a:pt x="22" y="5"/>
                    <a:pt x="21" y="7"/>
                    <a:pt x="21" y="7"/>
                  </a:cubicBezTo>
                  <a:cubicBezTo>
                    <a:pt x="21" y="7"/>
                    <a:pt x="24" y="5"/>
                    <a:pt x="25" y="5"/>
                  </a:cubicBezTo>
                  <a:cubicBezTo>
                    <a:pt x="26" y="5"/>
                    <a:pt x="27" y="6"/>
                    <a:pt x="29" y="7"/>
                  </a:cubicBezTo>
                  <a:cubicBezTo>
                    <a:pt x="30" y="5"/>
                    <a:pt x="31" y="2"/>
                    <a:pt x="3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5" name="Freeform 672">
              <a:extLst>
                <a:ext uri="{FF2B5EF4-FFF2-40B4-BE49-F238E27FC236}">
                  <a16:creationId xmlns:a16="http://schemas.microsoft.com/office/drawing/2014/main" id="{CE877A99-D5D9-444C-998B-DAB0281C1DBF}"/>
                </a:ext>
              </a:extLst>
            </p:cNvPr>
            <p:cNvSpPr>
              <a:spLocks/>
            </p:cNvSpPr>
            <p:nvPr/>
          </p:nvSpPr>
          <p:spPr bwMode="auto">
            <a:xfrm>
              <a:off x="6442539" y="3470083"/>
              <a:ext cx="70082" cy="46190"/>
            </a:xfrm>
            <a:custGeom>
              <a:avLst/>
              <a:gdLst>
                <a:gd name="T0" fmla="*/ 15 w 15"/>
                <a:gd name="T1" fmla="*/ 6 h 10"/>
                <a:gd name="T2" fmla="*/ 10 w 15"/>
                <a:gd name="T3" fmla="*/ 1 h 10"/>
                <a:gd name="T4" fmla="*/ 2 w 15"/>
                <a:gd name="T5" fmla="*/ 5 h 10"/>
                <a:gd name="T6" fmla="*/ 1 w 15"/>
                <a:gd name="T7" fmla="*/ 9 h 10"/>
                <a:gd name="T8" fmla="*/ 6 w 15"/>
                <a:gd name="T9" fmla="*/ 9 h 10"/>
                <a:gd name="T10" fmla="*/ 11 w 15"/>
                <a:gd name="T11" fmla="*/ 7 h 10"/>
                <a:gd name="T12" fmla="*/ 15 w 15"/>
                <a:gd name="T13" fmla="*/ 6 h 10"/>
                <a:gd name="T14" fmla="*/ 15 w 15"/>
                <a:gd name="T15" fmla="*/ 6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5" y="6"/>
                  </a:moveTo>
                  <a:cubicBezTo>
                    <a:pt x="13" y="4"/>
                    <a:pt x="10" y="4"/>
                    <a:pt x="10" y="1"/>
                  </a:cubicBezTo>
                  <a:cubicBezTo>
                    <a:pt x="5" y="0"/>
                    <a:pt x="4" y="0"/>
                    <a:pt x="2" y="5"/>
                  </a:cubicBezTo>
                  <a:cubicBezTo>
                    <a:pt x="2" y="6"/>
                    <a:pt x="0" y="9"/>
                    <a:pt x="1" y="9"/>
                  </a:cubicBezTo>
                  <a:cubicBezTo>
                    <a:pt x="3" y="10"/>
                    <a:pt x="5" y="10"/>
                    <a:pt x="6" y="9"/>
                  </a:cubicBezTo>
                  <a:cubicBezTo>
                    <a:pt x="8" y="8"/>
                    <a:pt x="9" y="7"/>
                    <a:pt x="11" y="7"/>
                  </a:cubicBezTo>
                  <a:cubicBezTo>
                    <a:pt x="11" y="7"/>
                    <a:pt x="15" y="7"/>
                    <a:pt x="15" y="6"/>
                  </a:cubicBezTo>
                  <a:cubicBezTo>
                    <a:pt x="14" y="6"/>
                    <a:pt x="15" y="7"/>
                    <a:pt x="15"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6" name="Freeform 673">
              <a:extLst>
                <a:ext uri="{FF2B5EF4-FFF2-40B4-BE49-F238E27FC236}">
                  <a16:creationId xmlns:a16="http://schemas.microsoft.com/office/drawing/2014/main" id="{C9A52E65-307E-4B68-B05E-1D3FDC1E534E}"/>
                </a:ext>
              </a:extLst>
            </p:cNvPr>
            <p:cNvSpPr>
              <a:spLocks/>
            </p:cNvSpPr>
            <p:nvPr/>
          </p:nvSpPr>
          <p:spPr bwMode="auto">
            <a:xfrm>
              <a:off x="6292819" y="3455750"/>
              <a:ext cx="41412" cy="84419"/>
            </a:xfrm>
            <a:custGeom>
              <a:avLst/>
              <a:gdLst>
                <a:gd name="T0" fmla="*/ 6 w 9"/>
                <a:gd name="T1" fmla="*/ 16 h 18"/>
                <a:gd name="T2" fmla="*/ 7 w 9"/>
                <a:gd name="T3" fmla="*/ 11 h 18"/>
                <a:gd name="T4" fmla="*/ 6 w 9"/>
                <a:gd name="T5" fmla="*/ 6 h 18"/>
                <a:gd name="T6" fmla="*/ 7 w 9"/>
                <a:gd name="T7" fmla="*/ 4 h 18"/>
                <a:gd name="T8" fmla="*/ 3 w 9"/>
                <a:gd name="T9" fmla="*/ 1 h 18"/>
                <a:gd name="T10" fmla="*/ 0 w 9"/>
                <a:gd name="T11" fmla="*/ 9 h 18"/>
                <a:gd name="T12" fmla="*/ 4 w 9"/>
                <a:gd name="T13" fmla="*/ 18 h 18"/>
                <a:gd name="T14" fmla="*/ 6 w 9"/>
                <a:gd name="T15" fmla="*/ 16 h 18"/>
                <a:gd name="T16" fmla="*/ 6 w 9"/>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8">
                  <a:moveTo>
                    <a:pt x="6" y="16"/>
                  </a:moveTo>
                  <a:cubicBezTo>
                    <a:pt x="7" y="14"/>
                    <a:pt x="9" y="12"/>
                    <a:pt x="7" y="11"/>
                  </a:cubicBezTo>
                  <a:cubicBezTo>
                    <a:pt x="6" y="10"/>
                    <a:pt x="5" y="8"/>
                    <a:pt x="6" y="6"/>
                  </a:cubicBezTo>
                  <a:cubicBezTo>
                    <a:pt x="6" y="6"/>
                    <a:pt x="7" y="4"/>
                    <a:pt x="7" y="4"/>
                  </a:cubicBezTo>
                  <a:cubicBezTo>
                    <a:pt x="6" y="3"/>
                    <a:pt x="4" y="1"/>
                    <a:pt x="3" y="1"/>
                  </a:cubicBezTo>
                  <a:cubicBezTo>
                    <a:pt x="0" y="0"/>
                    <a:pt x="0" y="7"/>
                    <a:pt x="0" y="9"/>
                  </a:cubicBezTo>
                  <a:cubicBezTo>
                    <a:pt x="0" y="13"/>
                    <a:pt x="2" y="15"/>
                    <a:pt x="4" y="18"/>
                  </a:cubicBezTo>
                  <a:cubicBezTo>
                    <a:pt x="5" y="17"/>
                    <a:pt x="6" y="16"/>
                    <a:pt x="6" y="16"/>
                  </a:cubicBezTo>
                  <a:cubicBezTo>
                    <a:pt x="7" y="14"/>
                    <a:pt x="6" y="16"/>
                    <a:pt x="6" y="1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7" name="Freeform 674">
              <a:extLst>
                <a:ext uri="{FF2B5EF4-FFF2-40B4-BE49-F238E27FC236}">
                  <a16:creationId xmlns:a16="http://schemas.microsoft.com/office/drawing/2014/main" id="{23CB6651-5A3B-4DC9-82E4-0EFEB4B64E8D}"/>
                </a:ext>
              </a:extLst>
            </p:cNvPr>
            <p:cNvSpPr>
              <a:spLocks/>
            </p:cNvSpPr>
            <p:nvPr/>
          </p:nvSpPr>
          <p:spPr bwMode="auto">
            <a:xfrm>
              <a:off x="6316710" y="3465306"/>
              <a:ext cx="60525" cy="41414"/>
            </a:xfrm>
            <a:custGeom>
              <a:avLst/>
              <a:gdLst>
                <a:gd name="T0" fmla="*/ 11 w 13"/>
                <a:gd name="T1" fmla="*/ 0 h 9"/>
                <a:gd name="T2" fmla="*/ 2 w 13"/>
                <a:gd name="T3" fmla="*/ 2 h 9"/>
                <a:gd name="T4" fmla="*/ 3 w 13"/>
                <a:gd name="T5" fmla="*/ 9 h 9"/>
                <a:gd name="T6" fmla="*/ 7 w 13"/>
                <a:gd name="T7" fmla="*/ 8 h 9"/>
                <a:gd name="T8" fmla="*/ 10 w 13"/>
                <a:gd name="T9" fmla="*/ 7 h 9"/>
                <a:gd name="T10" fmla="*/ 11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1" y="0"/>
                  </a:moveTo>
                  <a:cubicBezTo>
                    <a:pt x="9" y="0"/>
                    <a:pt x="2" y="0"/>
                    <a:pt x="2" y="2"/>
                  </a:cubicBezTo>
                  <a:cubicBezTo>
                    <a:pt x="0" y="4"/>
                    <a:pt x="0" y="8"/>
                    <a:pt x="3" y="9"/>
                  </a:cubicBezTo>
                  <a:cubicBezTo>
                    <a:pt x="4" y="8"/>
                    <a:pt x="6" y="9"/>
                    <a:pt x="7" y="8"/>
                  </a:cubicBezTo>
                  <a:cubicBezTo>
                    <a:pt x="8" y="8"/>
                    <a:pt x="9" y="6"/>
                    <a:pt x="10" y="7"/>
                  </a:cubicBezTo>
                  <a:cubicBezTo>
                    <a:pt x="13" y="9"/>
                    <a:pt x="11" y="1"/>
                    <a:pt x="1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8" name="Freeform 675">
              <a:extLst>
                <a:ext uri="{FF2B5EF4-FFF2-40B4-BE49-F238E27FC236}">
                  <a16:creationId xmlns:a16="http://schemas.microsoft.com/office/drawing/2014/main" id="{0C61ECB2-DA84-4AFB-9148-CF1406FFD4C7}"/>
                </a:ext>
              </a:extLst>
            </p:cNvPr>
            <p:cNvSpPr>
              <a:spLocks/>
            </p:cNvSpPr>
            <p:nvPr/>
          </p:nvSpPr>
          <p:spPr bwMode="auto">
            <a:xfrm>
              <a:off x="6829583" y="3492382"/>
              <a:ext cx="89196" cy="74861"/>
            </a:xfrm>
            <a:custGeom>
              <a:avLst/>
              <a:gdLst>
                <a:gd name="T0" fmla="*/ 19 w 19"/>
                <a:gd name="T1" fmla="*/ 14 h 16"/>
                <a:gd name="T2" fmla="*/ 17 w 19"/>
                <a:gd name="T3" fmla="*/ 10 h 16"/>
                <a:gd name="T4" fmla="*/ 16 w 19"/>
                <a:gd name="T5" fmla="*/ 7 h 16"/>
                <a:gd name="T6" fmla="*/ 14 w 19"/>
                <a:gd name="T7" fmla="*/ 3 h 16"/>
                <a:gd name="T8" fmla="*/ 12 w 19"/>
                <a:gd name="T9" fmla="*/ 0 h 16"/>
                <a:gd name="T10" fmla="*/ 6 w 19"/>
                <a:gd name="T11" fmla="*/ 6 h 16"/>
                <a:gd name="T12" fmla="*/ 9 w 19"/>
                <a:gd name="T13" fmla="*/ 9 h 16"/>
                <a:gd name="T14" fmla="*/ 12 w 19"/>
                <a:gd name="T15" fmla="*/ 11 h 16"/>
                <a:gd name="T16" fmla="*/ 16 w 19"/>
                <a:gd name="T17" fmla="*/ 13 h 16"/>
                <a:gd name="T18" fmla="*/ 19 w 19"/>
                <a:gd name="T19" fmla="*/ 14 h 16"/>
                <a:gd name="T20" fmla="*/ 19 w 19"/>
                <a:gd name="T2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6">
                  <a:moveTo>
                    <a:pt x="19" y="14"/>
                  </a:moveTo>
                  <a:cubicBezTo>
                    <a:pt x="19" y="12"/>
                    <a:pt x="19" y="11"/>
                    <a:pt x="17" y="10"/>
                  </a:cubicBezTo>
                  <a:cubicBezTo>
                    <a:pt x="15" y="9"/>
                    <a:pt x="17" y="8"/>
                    <a:pt x="16" y="7"/>
                  </a:cubicBezTo>
                  <a:cubicBezTo>
                    <a:pt x="15" y="5"/>
                    <a:pt x="14" y="6"/>
                    <a:pt x="14" y="3"/>
                  </a:cubicBezTo>
                  <a:cubicBezTo>
                    <a:pt x="14" y="3"/>
                    <a:pt x="11" y="1"/>
                    <a:pt x="12" y="0"/>
                  </a:cubicBezTo>
                  <a:cubicBezTo>
                    <a:pt x="9" y="0"/>
                    <a:pt x="0" y="1"/>
                    <a:pt x="6" y="6"/>
                  </a:cubicBezTo>
                  <a:cubicBezTo>
                    <a:pt x="7" y="7"/>
                    <a:pt x="8" y="8"/>
                    <a:pt x="9" y="9"/>
                  </a:cubicBezTo>
                  <a:cubicBezTo>
                    <a:pt x="10" y="10"/>
                    <a:pt x="11" y="10"/>
                    <a:pt x="12" y="11"/>
                  </a:cubicBezTo>
                  <a:cubicBezTo>
                    <a:pt x="14" y="11"/>
                    <a:pt x="16" y="11"/>
                    <a:pt x="16" y="13"/>
                  </a:cubicBezTo>
                  <a:cubicBezTo>
                    <a:pt x="17" y="14"/>
                    <a:pt x="18" y="16"/>
                    <a:pt x="19" y="14"/>
                  </a:cubicBezTo>
                  <a:cubicBezTo>
                    <a:pt x="19" y="13"/>
                    <a:pt x="18" y="15"/>
                    <a:pt x="19" y="1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9" name="Freeform 676">
              <a:extLst>
                <a:ext uri="{FF2B5EF4-FFF2-40B4-BE49-F238E27FC236}">
                  <a16:creationId xmlns:a16="http://schemas.microsoft.com/office/drawing/2014/main" id="{8F927216-2F13-4983-AF46-15836B51EDA5}"/>
                </a:ext>
              </a:extLst>
            </p:cNvPr>
            <p:cNvSpPr>
              <a:spLocks/>
            </p:cNvSpPr>
            <p:nvPr/>
          </p:nvSpPr>
          <p:spPr bwMode="auto">
            <a:xfrm>
              <a:off x="6863031" y="3530609"/>
              <a:ext cx="461905" cy="391821"/>
            </a:xfrm>
            <a:custGeom>
              <a:avLst/>
              <a:gdLst>
                <a:gd name="T0" fmla="*/ 95 w 99"/>
                <a:gd name="T1" fmla="*/ 73 h 84"/>
                <a:gd name="T2" fmla="*/ 93 w 99"/>
                <a:gd name="T3" fmla="*/ 68 h 84"/>
                <a:gd name="T4" fmla="*/ 90 w 99"/>
                <a:gd name="T5" fmla="*/ 65 h 84"/>
                <a:gd name="T6" fmla="*/ 86 w 99"/>
                <a:gd name="T7" fmla="*/ 60 h 84"/>
                <a:gd name="T8" fmla="*/ 87 w 99"/>
                <a:gd name="T9" fmla="*/ 55 h 84"/>
                <a:gd name="T10" fmla="*/ 89 w 99"/>
                <a:gd name="T11" fmla="*/ 50 h 84"/>
                <a:gd name="T12" fmla="*/ 84 w 99"/>
                <a:gd name="T13" fmla="*/ 49 h 84"/>
                <a:gd name="T14" fmla="*/ 84 w 99"/>
                <a:gd name="T15" fmla="*/ 46 h 84"/>
                <a:gd name="T16" fmla="*/ 84 w 99"/>
                <a:gd name="T17" fmla="*/ 40 h 84"/>
                <a:gd name="T18" fmla="*/ 82 w 99"/>
                <a:gd name="T19" fmla="*/ 36 h 84"/>
                <a:gd name="T20" fmla="*/ 85 w 99"/>
                <a:gd name="T21" fmla="*/ 31 h 84"/>
                <a:gd name="T22" fmla="*/ 86 w 99"/>
                <a:gd name="T23" fmla="*/ 20 h 84"/>
                <a:gd name="T24" fmla="*/ 79 w 99"/>
                <a:gd name="T25" fmla="*/ 18 h 84"/>
                <a:gd name="T26" fmla="*/ 76 w 99"/>
                <a:gd name="T27" fmla="*/ 15 h 84"/>
                <a:gd name="T28" fmla="*/ 71 w 99"/>
                <a:gd name="T29" fmla="*/ 13 h 84"/>
                <a:gd name="T30" fmla="*/ 66 w 99"/>
                <a:gd name="T31" fmla="*/ 12 h 84"/>
                <a:gd name="T32" fmla="*/ 61 w 99"/>
                <a:gd name="T33" fmla="*/ 11 h 84"/>
                <a:gd name="T34" fmla="*/ 57 w 99"/>
                <a:gd name="T35" fmla="*/ 12 h 84"/>
                <a:gd name="T36" fmla="*/ 53 w 99"/>
                <a:gd name="T37" fmla="*/ 15 h 84"/>
                <a:gd name="T38" fmla="*/ 49 w 99"/>
                <a:gd name="T39" fmla="*/ 17 h 84"/>
                <a:gd name="T40" fmla="*/ 46 w 99"/>
                <a:gd name="T41" fmla="*/ 20 h 84"/>
                <a:gd name="T42" fmla="*/ 33 w 99"/>
                <a:gd name="T43" fmla="*/ 18 h 84"/>
                <a:gd name="T44" fmla="*/ 30 w 99"/>
                <a:gd name="T45" fmla="*/ 16 h 84"/>
                <a:gd name="T46" fmla="*/ 25 w 99"/>
                <a:gd name="T47" fmla="*/ 15 h 84"/>
                <a:gd name="T48" fmla="*/ 24 w 99"/>
                <a:gd name="T49" fmla="*/ 10 h 84"/>
                <a:gd name="T50" fmla="*/ 20 w 99"/>
                <a:gd name="T51" fmla="*/ 5 h 84"/>
                <a:gd name="T52" fmla="*/ 14 w 99"/>
                <a:gd name="T53" fmla="*/ 5 h 84"/>
                <a:gd name="T54" fmla="*/ 11 w 99"/>
                <a:gd name="T55" fmla="*/ 7 h 84"/>
                <a:gd name="T56" fmla="*/ 5 w 99"/>
                <a:gd name="T57" fmla="*/ 4 h 84"/>
                <a:gd name="T58" fmla="*/ 1 w 99"/>
                <a:gd name="T59" fmla="*/ 3 h 84"/>
                <a:gd name="T60" fmla="*/ 0 w 99"/>
                <a:gd name="T61" fmla="*/ 5 h 84"/>
                <a:gd name="T62" fmla="*/ 1 w 99"/>
                <a:gd name="T63" fmla="*/ 8 h 84"/>
                <a:gd name="T64" fmla="*/ 1 w 99"/>
                <a:gd name="T65" fmla="*/ 10 h 84"/>
                <a:gd name="T66" fmla="*/ 1 w 99"/>
                <a:gd name="T67" fmla="*/ 12 h 84"/>
                <a:gd name="T68" fmla="*/ 3 w 99"/>
                <a:gd name="T69" fmla="*/ 14 h 84"/>
                <a:gd name="T70" fmla="*/ 3 w 99"/>
                <a:gd name="T71" fmla="*/ 16 h 84"/>
                <a:gd name="T72" fmla="*/ 5 w 99"/>
                <a:gd name="T73" fmla="*/ 21 h 84"/>
                <a:gd name="T74" fmla="*/ 8 w 99"/>
                <a:gd name="T75" fmla="*/ 24 h 84"/>
                <a:gd name="T76" fmla="*/ 10 w 99"/>
                <a:gd name="T77" fmla="*/ 25 h 84"/>
                <a:gd name="T78" fmla="*/ 8 w 99"/>
                <a:gd name="T79" fmla="*/ 37 h 84"/>
                <a:gd name="T80" fmla="*/ 12 w 99"/>
                <a:gd name="T81" fmla="*/ 41 h 84"/>
                <a:gd name="T82" fmla="*/ 18 w 99"/>
                <a:gd name="T83" fmla="*/ 47 h 84"/>
                <a:gd name="T84" fmla="*/ 17 w 99"/>
                <a:gd name="T85" fmla="*/ 50 h 84"/>
                <a:gd name="T86" fmla="*/ 19 w 99"/>
                <a:gd name="T87" fmla="*/ 52 h 84"/>
                <a:gd name="T88" fmla="*/ 22 w 99"/>
                <a:gd name="T89" fmla="*/ 58 h 84"/>
                <a:gd name="T90" fmla="*/ 24 w 99"/>
                <a:gd name="T91" fmla="*/ 55 h 84"/>
                <a:gd name="T92" fmla="*/ 25 w 99"/>
                <a:gd name="T93" fmla="*/ 56 h 84"/>
                <a:gd name="T94" fmla="*/ 26 w 99"/>
                <a:gd name="T95" fmla="*/ 57 h 84"/>
                <a:gd name="T96" fmla="*/ 30 w 99"/>
                <a:gd name="T97" fmla="*/ 57 h 84"/>
                <a:gd name="T98" fmla="*/ 35 w 99"/>
                <a:gd name="T99" fmla="*/ 66 h 84"/>
                <a:gd name="T100" fmla="*/ 46 w 99"/>
                <a:gd name="T101" fmla="*/ 74 h 84"/>
                <a:gd name="T102" fmla="*/ 52 w 99"/>
                <a:gd name="T103" fmla="*/ 76 h 84"/>
                <a:gd name="T104" fmla="*/ 56 w 99"/>
                <a:gd name="T105" fmla="*/ 75 h 84"/>
                <a:gd name="T106" fmla="*/ 56 w 99"/>
                <a:gd name="T107" fmla="*/ 76 h 84"/>
                <a:gd name="T108" fmla="*/ 61 w 99"/>
                <a:gd name="T109" fmla="*/ 73 h 84"/>
                <a:gd name="T110" fmla="*/ 60 w 99"/>
                <a:gd name="T111" fmla="*/ 73 h 84"/>
                <a:gd name="T112" fmla="*/ 62 w 99"/>
                <a:gd name="T113" fmla="*/ 73 h 84"/>
                <a:gd name="T114" fmla="*/ 65 w 99"/>
                <a:gd name="T115" fmla="*/ 77 h 84"/>
                <a:gd name="T116" fmla="*/ 69 w 99"/>
                <a:gd name="T117" fmla="*/ 81 h 84"/>
                <a:gd name="T118" fmla="*/ 88 w 99"/>
                <a:gd name="T119" fmla="*/ 84 h 84"/>
                <a:gd name="T120" fmla="*/ 92 w 99"/>
                <a:gd name="T121" fmla="*/ 77 h 84"/>
                <a:gd name="T122" fmla="*/ 95 w 99"/>
                <a:gd name="T123" fmla="*/ 73 h 84"/>
                <a:gd name="T124" fmla="*/ 95 w 99"/>
                <a:gd name="T12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84">
                  <a:moveTo>
                    <a:pt x="95" y="73"/>
                  </a:moveTo>
                  <a:cubicBezTo>
                    <a:pt x="93" y="72"/>
                    <a:pt x="94" y="70"/>
                    <a:pt x="93" y="68"/>
                  </a:cubicBezTo>
                  <a:cubicBezTo>
                    <a:pt x="93" y="67"/>
                    <a:pt x="91" y="66"/>
                    <a:pt x="90" y="65"/>
                  </a:cubicBezTo>
                  <a:cubicBezTo>
                    <a:pt x="88" y="64"/>
                    <a:pt x="87" y="62"/>
                    <a:pt x="86" y="60"/>
                  </a:cubicBezTo>
                  <a:cubicBezTo>
                    <a:pt x="84" y="58"/>
                    <a:pt x="85" y="58"/>
                    <a:pt x="87" y="55"/>
                  </a:cubicBezTo>
                  <a:cubicBezTo>
                    <a:pt x="88" y="54"/>
                    <a:pt x="90" y="52"/>
                    <a:pt x="89" y="50"/>
                  </a:cubicBezTo>
                  <a:cubicBezTo>
                    <a:pt x="88" y="49"/>
                    <a:pt x="85" y="49"/>
                    <a:pt x="84" y="49"/>
                  </a:cubicBezTo>
                  <a:cubicBezTo>
                    <a:pt x="83" y="48"/>
                    <a:pt x="84" y="46"/>
                    <a:pt x="84" y="46"/>
                  </a:cubicBezTo>
                  <a:cubicBezTo>
                    <a:pt x="83" y="44"/>
                    <a:pt x="83" y="41"/>
                    <a:pt x="84" y="40"/>
                  </a:cubicBezTo>
                  <a:cubicBezTo>
                    <a:pt x="86" y="38"/>
                    <a:pt x="83" y="37"/>
                    <a:pt x="82" y="36"/>
                  </a:cubicBezTo>
                  <a:cubicBezTo>
                    <a:pt x="82" y="35"/>
                    <a:pt x="84" y="32"/>
                    <a:pt x="85" y="31"/>
                  </a:cubicBezTo>
                  <a:cubicBezTo>
                    <a:pt x="85" y="30"/>
                    <a:pt x="87" y="20"/>
                    <a:pt x="86" y="20"/>
                  </a:cubicBezTo>
                  <a:cubicBezTo>
                    <a:pt x="83" y="20"/>
                    <a:pt x="82" y="20"/>
                    <a:pt x="79" y="18"/>
                  </a:cubicBezTo>
                  <a:cubicBezTo>
                    <a:pt x="78" y="17"/>
                    <a:pt x="77" y="16"/>
                    <a:pt x="76" y="15"/>
                  </a:cubicBezTo>
                  <a:cubicBezTo>
                    <a:pt x="75" y="14"/>
                    <a:pt x="72" y="14"/>
                    <a:pt x="71" y="13"/>
                  </a:cubicBezTo>
                  <a:cubicBezTo>
                    <a:pt x="69" y="13"/>
                    <a:pt x="68" y="13"/>
                    <a:pt x="66" y="12"/>
                  </a:cubicBezTo>
                  <a:cubicBezTo>
                    <a:pt x="65" y="10"/>
                    <a:pt x="63" y="11"/>
                    <a:pt x="61" y="11"/>
                  </a:cubicBezTo>
                  <a:cubicBezTo>
                    <a:pt x="60" y="12"/>
                    <a:pt x="58" y="11"/>
                    <a:pt x="57" y="12"/>
                  </a:cubicBezTo>
                  <a:cubicBezTo>
                    <a:pt x="55" y="12"/>
                    <a:pt x="54" y="14"/>
                    <a:pt x="53" y="15"/>
                  </a:cubicBezTo>
                  <a:cubicBezTo>
                    <a:pt x="52" y="16"/>
                    <a:pt x="49" y="15"/>
                    <a:pt x="49" y="17"/>
                  </a:cubicBezTo>
                  <a:cubicBezTo>
                    <a:pt x="49" y="19"/>
                    <a:pt x="48" y="19"/>
                    <a:pt x="46" y="20"/>
                  </a:cubicBezTo>
                  <a:cubicBezTo>
                    <a:pt x="41" y="21"/>
                    <a:pt x="37" y="21"/>
                    <a:pt x="33" y="18"/>
                  </a:cubicBezTo>
                  <a:cubicBezTo>
                    <a:pt x="32" y="17"/>
                    <a:pt x="31" y="16"/>
                    <a:pt x="30" y="16"/>
                  </a:cubicBezTo>
                  <a:cubicBezTo>
                    <a:pt x="28" y="14"/>
                    <a:pt x="27" y="15"/>
                    <a:pt x="25" y="15"/>
                  </a:cubicBezTo>
                  <a:cubicBezTo>
                    <a:pt x="24" y="14"/>
                    <a:pt x="24" y="11"/>
                    <a:pt x="24" y="10"/>
                  </a:cubicBezTo>
                  <a:cubicBezTo>
                    <a:pt x="21" y="9"/>
                    <a:pt x="20" y="8"/>
                    <a:pt x="20" y="5"/>
                  </a:cubicBezTo>
                  <a:cubicBezTo>
                    <a:pt x="20" y="0"/>
                    <a:pt x="16" y="3"/>
                    <a:pt x="14" y="5"/>
                  </a:cubicBezTo>
                  <a:cubicBezTo>
                    <a:pt x="13" y="6"/>
                    <a:pt x="12" y="7"/>
                    <a:pt x="11" y="7"/>
                  </a:cubicBezTo>
                  <a:cubicBezTo>
                    <a:pt x="9" y="6"/>
                    <a:pt x="6" y="6"/>
                    <a:pt x="5" y="4"/>
                  </a:cubicBezTo>
                  <a:cubicBezTo>
                    <a:pt x="3" y="2"/>
                    <a:pt x="3" y="1"/>
                    <a:pt x="1" y="3"/>
                  </a:cubicBezTo>
                  <a:cubicBezTo>
                    <a:pt x="1" y="4"/>
                    <a:pt x="0" y="4"/>
                    <a:pt x="0" y="5"/>
                  </a:cubicBezTo>
                  <a:cubicBezTo>
                    <a:pt x="0" y="6"/>
                    <a:pt x="0" y="7"/>
                    <a:pt x="1" y="8"/>
                  </a:cubicBezTo>
                  <a:cubicBezTo>
                    <a:pt x="1" y="8"/>
                    <a:pt x="2" y="10"/>
                    <a:pt x="1" y="10"/>
                  </a:cubicBezTo>
                  <a:cubicBezTo>
                    <a:pt x="1" y="11"/>
                    <a:pt x="0" y="11"/>
                    <a:pt x="1" y="12"/>
                  </a:cubicBezTo>
                  <a:cubicBezTo>
                    <a:pt x="1" y="13"/>
                    <a:pt x="3" y="13"/>
                    <a:pt x="3" y="14"/>
                  </a:cubicBezTo>
                  <a:cubicBezTo>
                    <a:pt x="3" y="15"/>
                    <a:pt x="2" y="16"/>
                    <a:pt x="3" y="16"/>
                  </a:cubicBezTo>
                  <a:cubicBezTo>
                    <a:pt x="4" y="18"/>
                    <a:pt x="4" y="19"/>
                    <a:pt x="5" y="21"/>
                  </a:cubicBezTo>
                  <a:cubicBezTo>
                    <a:pt x="6" y="22"/>
                    <a:pt x="6" y="23"/>
                    <a:pt x="8" y="24"/>
                  </a:cubicBezTo>
                  <a:cubicBezTo>
                    <a:pt x="8" y="24"/>
                    <a:pt x="10" y="25"/>
                    <a:pt x="10" y="25"/>
                  </a:cubicBezTo>
                  <a:cubicBezTo>
                    <a:pt x="11" y="29"/>
                    <a:pt x="2" y="33"/>
                    <a:pt x="8" y="37"/>
                  </a:cubicBezTo>
                  <a:cubicBezTo>
                    <a:pt x="10" y="38"/>
                    <a:pt x="10" y="40"/>
                    <a:pt x="12" y="41"/>
                  </a:cubicBezTo>
                  <a:cubicBezTo>
                    <a:pt x="14" y="43"/>
                    <a:pt x="16" y="44"/>
                    <a:pt x="18" y="47"/>
                  </a:cubicBezTo>
                  <a:cubicBezTo>
                    <a:pt x="18" y="48"/>
                    <a:pt x="17" y="49"/>
                    <a:pt x="17" y="50"/>
                  </a:cubicBezTo>
                  <a:cubicBezTo>
                    <a:pt x="18" y="51"/>
                    <a:pt x="20" y="51"/>
                    <a:pt x="19" y="52"/>
                  </a:cubicBezTo>
                  <a:cubicBezTo>
                    <a:pt x="19" y="55"/>
                    <a:pt x="21" y="56"/>
                    <a:pt x="22" y="58"/>
                  </a:cubicBezTo>
                  <a:cubicBezTo>
                    <a:pt x="24" y="57"/>
                    <a:pt x="23" y="56"/>
                    <a:pt x="24" y="55"/>
                  </a:cubicBezTo>
                  <a:cubicBezTo>
                    <a:pt x="24" y="55"/>
                    <a:pt x="25" y="56"/>
                    <a:pt x="25" y="56"/>
                  </a:cubicBezTo>
                  <a:cubicBezTo>
                    <a:pt x="27" y="56"/>
                    <a:pt x="25" y="56"/>
                    <a:pt x="26" y="57"/>
                  </a:cubicBezTo>
                  <a:cubicBezTo>
                    <a:pt x="27" y="58"/>
                    <a:pt x="28" y="55"/>
                    <a:pt x="30" y="57"/>
                  </a:cubicBezTo>
                  <a:cubicBezTo>
                    <a:pt x="32" y="60"/>
                    <a:pt x="33" y="63"/>
                    <a:pt x="35" y="66"/>
                  </a:cubicBezTo>
                  <a:cubicBezTo>
                    <a:pt x="37" y="69"/>
                    <a:pt x="42" y="72"/>
                    <a:pt x="46" y="74"/>
                  </a:cubicBezTo>
                  <a:cubicBezTo>
                    <a:pt x="48" y="75"/>
                    <a:pt x="50" y="75"/>
                    <a:pt x="52" y="76"/>
                  </a:cubicBezTo>
                  <a:cubicBezTo>
                    <a:pt x="53" y="76"/>
                    <a:pt x="56" y="75"/>
                    <a:pt x="56" y="75"/>
                  </a:cubicBezTo>
                  <a:cubicBezTo>
                    <a:pt x="56" y="75"/>
                    <a:pt x="56" y="76"/>
                    <a:pt x="56" y="76"/>
                  </a:cubicBezTo>
                  <a:cubicBezTo>
                    <a:pt x="57" y="76"/>
                    <a:pt x="60" y="74"/>
                    <a:pt x="61" y="73"/>
                  </a:cubicBezTo>
                  <a:cubicBezTo>
                    <a:pt x="61" y="73"/>
                    <a:pt x="60" y="73"/>
                    <a:pt x="60" y="73"/>
                  </a:cubicBezTo>
                  <a:cubicBezTo>
                    <a:pt x="60" y="72"/>
                    <a:pt x="62" y="73"/>
                    <a:pt x="62" y="73"/>
                  </a:cubicBezTo>
                  <a:cubicBezTo>
                    <a:pt x="64" y="74"/>
                    <a:pt x="64" y="75"/>
                    <a:pt x="65" y="77"/>
                  </a:cubicBezTo>
                  <a:cubicBezTo>
                    <a:pt x="66" y="80"/>
                    <a:pt x="67" y="80"/>
                    <a:pt x="69" y="81"/>
                  </a:cubicBezTo>
                  <a:cubicBezTo>
                    <a:pt x="75" y="82"/>
                    <a:pt x="82" y="83"/>
                    <a:pt x="88" y="84"/>
                  </a:cubicBezTo>
                  <a:cubicBezTo>
                    <a:pt x="88" y="80"/>
                    <a:pt x="89" y="79"/>
                    <a:pt x="92" y="77"/>
                  </a:cubicBezTo>
                  <a:cubicBezTo>
                    <a:pt x="94" y="76"/>
                    <a:pt x="99" y="75"/>
                    <a:pt x="95" y="73"/>
                  </a:cubicBezTo>
                  <a:cubicBezTo>
                    <a:pt x="94" y="72"/>
                    <a:pt x="97" y="74"/>
                    <a:pt x="95" y="7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0" name="Freeform 677">
              <a:extLst>
                <a:ext uri="{FF2B5EF4-FFF2-40B4-BE49-F238E27FC236}">
                  <a16:creationId xmlns:a16="http://schemas.microsoft.com/office/drawing/2014/main" id="{D8D715A5-FBAB-4DED-BA27-1861E9D42132}"/>
                </a:ext>
              </a:extLst>
            </p:cNvPr>
            <p:cNvSpPr>
              <a:spLocks/>
            </p:cNvSpPr>
            <p:nvPr/>
          </p:nvSpPr>
          <p:spPr bwMode="auto">
            <a:xfrm>
              <a:off x="6872588" y="3535388"/>
              <a:ext cx="36635" cy="27078"/>
            </a:xfrm>
            <a:custGeom>
              <a:avLst/>
              <a:gdLst>
                <a:gd name="T0" fmla="*/ 1 w 8"/>
                <a:gd name="T1" fmla="*/ 1 h 6"/>
                <a:gd name="T2" fmla="*/ 3 w 8"/>
                <a:gd name="T3" fmla="*/ 4 h 6"/>
                <a:gd name="T4" fmla="*/ 8 w 8"/>
                <a:gd name="T5" fmla="*/ 6 h 6"/>
                <a:gd name="T6" fmla="*/ 0 w 8"/>
                <a:gd name="T7" fmla="*/ 0 h 6"/>
                <a:gd name="T8" fmla="*/ 1 w 8"/>
                <a:gd name="T9" fmla="*/ 1 h 6"/>
                <a:gd name="T10" fmla="*/ 1 w 8"/>
                <a:gd name="T11" fmla="*/ 1 h 6"/>
              </a:gdLst>
              <a:ahLst/>
              <a:cxnLst>
                <a:cxn ang="0">
                  <a:pos x="T0" y="T1"/>
                </a:cxn>
                <a:cxn ang="0">
                  <a:pos x="T2" y="T3"/>
                </a:cxn>
                <a:cxn ang="0">
                  <a:pos x="T4" y="T5"/>
                </a:cxn>
                <a:cxn ang="0">
                  <a:pos x="T6" y="T7"/>
                </a:cxn>
                <a:cxn ang="0">
                  <a:pos x="T8" y="T9"/>
                </a:cxn>
                <a:cxn ang="0">
                  <a:pos x="T10" y="T11"/>
                </a:cxn>
              </a:cxnLst>
              <a:rect l="0" t="0" r="r" b="b"/>
              <a:pathLst>
                <a:path w="8" h="6">
                  <a:moveTo>
                    <a:pt x="1" y="1"/>
                  </a:moveTo>
                  <a:cubicBezTo>
                    <a:pt x="2" y="1"/>
                    <a:pt x="2" y="3"/>
                    <a:pt x="3" y="4"/>
                  </a:cubicBezTo>
                  <a:cubicBezTo>
                    <a:pt x="5" y="4"/>
                    <a:pt x="6" y="5"/>
                    <a:pt x="8" y="6"/>
                  </a:cubicBezTo>
                  <a:cubicBezTo>
                    <a:pt x="7" y="2"/>
                    <a:pt x="3" y="1"/>
                    <a:pt x="0" y="0"/>
                  </a:cubicBezTo>
                  <a:cubicBezTo>
                    <a:pt x="0" y="1"/>
                    <a:pt x="0" y="1"/>
                    <a:pt x="1" y="1"/>
                  </a:cubicBezTo>
                  <a:cubicBezTo>
                    <a:pt x="2" y="1"/>
                    <a:pt x="0" y="1"/>
                    <a:pt x="1"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1" name="Freeform 678">
              <a:extLst>
                <a:ext uri="{FF2B5EF4-FFF2-40B4-BE49-F238E27FC236}">
                  <a16:creationId xmlns:a16="http://schemas.microsoft.com/office/drawing/2014/main" id="{A337D6FB-4EC6-45D3-BBAD-C15A8C825232}"/>
                </a:ext>
              </a:extLst>
            </p:cNvPr>
            <p:cNvSpPr>
              <a:spLocks/>
            </p:cNvSpPr>
            <p:nvPr/>
          </p:nvSpPr>
          <p:spPr bwMode="auto">
            <a:xfrm>
              <a:off x="6764278" y="3422300"/>
              <a:ext cx="164057" cy="84419"/>
            </a:xfrm>
            <a:custGeom>
              <a:avLst/>
              <a:gdLst>
                <a:gd name="T0" fmla="*/ 26 w 35"/>
                <a:gd name="T1" fmla="*/ 15 h 18"/>
                <a:gd name="T2" fmla="*/ 30 w 35"/>
                <a:gd name="T3" fmla="*/ 17 h 18"/>
                <a:gd name="T4" fmla="*/ 34 w 35"/>
                <a:gd name="T5" fmla="*/ 17 h 18"/>
                <a:gd name="T6" fmla="*/ 33 w 35"/>
                <a:gd name="T7" fmla="*/ 12 h 18"/>
                <a:gd name="T8" fmla="*/ 30 w 35"/>
                <a:gd name="T9" fmla="*/ 10 h 18"/>
                <a:gd name="T10" fmla="*/ 27 w 35"/>
                <a:gd name="T11" fmla="*/ 7 h 18"/>
                <a:gd name="T12" fmla="*/ 19 w 35"/>
                <a:gd name="T13" fmla="*/ 6 h 18"/>
                <a:gd name="T14" fmla="*/ 9 w 35"/>
                <a:gd name="T15" fmla="*/ 4 h 18"/>
                <a:gd name="T16" fmla="*/ 0 w 35"/>
                <a:gd name="T17" fmla="*/ 2 h 18"/>
                <a:gd name="T18" fmla="*/ 8 w 35"/>
                <a:gd name="T19" fmla="*/ 14 h 18"/>
                <a:gd name="T20" fmla="*/ 18 w 35"/>
                <a:gd name="T21" fmla="*/ 18 h 18"/>
                <a:gd name="T22" fmla="*/ 26 w 35"/>
                <a:gd name="T23" fmla="*/ 15 h 18"/>
                <a:gd name="T24" fmla="*/ 26 w 35"/>
                <a:gd name="T2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8">
                  <a:moveTo>
                    <a:pt x="26" y="15"/>
                  </a:moveTo>
                  <a:cubicBezTo>
                    <a:pt x="27" y="14"/>
                    <a:pt x="29" y="16"/>
                    <a:pt x="30" y="17"/>
                  </a:cubicBezTo>
                  <a:cubicBezTo>
                    <a:pt x="30" y="17"/>
                    <a:pt x="34" y="17"/>
                    <a:pt x="34" y="17"/>
                  </a:cubicBezTo>
                  <a:cubicBezTo>
                    <a:pt x="35" y="16"/>
                    <a:pt x="30" y="12"/>
                    <a:pt x="33" y="12"/>
                  </a:cubicBezTo>
                  <a:cubicBezTo>
                    <a:pt x="32" y="11"/>
                    <a:pt x="30" y="11"/>
                    <a:pt x="30" y="10"/>
                  </a:cubicBezTo>
                  <a:cubicBezTo>
                    <a:pt x="30" y="8"/>
                    <a:pt x="29" y="7"/>
                    <a:pt x="27" y="7"/>
                  </a:cubicBezTo>
                  <a:cubicBezTo>
                    <a:pt x="24" y="7"/>
                    <a:pt x="22" y="8"/>
                    <a:pt x="19" y="6"/>
                  </a:cubicBezTo>
                  <a:cubicBezTo>
                    <a:pt x="16" y="5"/>
                    <a:pt x="13" y="5"/>
                    <a:pt x="9" y="4"/>
                  </a:cubicBezTo>
                  <a:cubicBezTo>
                    <a:pt x="6" y="3"/>
                    <a:pt x="4" y="0"/>
                    <a:pt x="0" y="2"/>
                  </a:cubicBezTo>
                  <a:cubicBezTo>
                    <a:pt x="3" y="6"/>
                    <a:pt x="11" y="7"/>
                    <a:pt x="8" y="14"/>
                  </a:cubicBezTo>
                  <a:cubicBezTo>
                    <a:pt x="11" y="14"/>
                    <a:pt x="18" y="14"/>
                    <a:pt x="18" y="18"/>
                  </a:cubicBezTo>
                  <a:cubicBezTo>
                    <a:pt x="18" y="15"/>
                    <a:pt x="24" y="15"/>
                    <a:pt x="26" y="15"/>
                  </a:cubicBezTo>
                  <a:cubicBezTo>
                    <a:pt x="27" y="14"/>
                    <a:pt x="19" y="15"/>
                    <a:pt x="26" y="1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2" name="Freeform 679">
              <a:extLst>
                <a:ext uri="{FF2B5EF4-FFF2-40B4-BE49-F238E27FC236}">
                  <a16:creationId xmlns:a16="http://schemas.microsoft.com/office/drawing/2014/main" id="{2F682981-8E8A-449B-AC8F-A99BEF8C9069}"/>
                </a:ext>
              </a:extLst>
            </p:cNvPr>
            <p:cNvSpPr>
              <a:spLocks/>
            </p:cNvSpPr>
            <p:nvPr/>
          </p:nvSpPr>
          <p:spPr bwMode="auto">
            <a:xfrm>
              <a:off x="6877367" y="3478048"/>
              <a:ext cx="125829" cy="98753"/>
            </a:xfrm>
            <a:custGeom>
              <a:avLst/>
              <a:gdLst>
                <a:gd name="T0" fmla="*/ 8 w 27"/>
                <a:gd name="T1" fmla="*/ 2 h 21"/>
                <a:gd name="T2" fmla="*/ 10 w 27"/>
                <a:gd name="T3" fmla="*/ 5 h 21"/>
                <a:gd name="T4" fmla="*/ 7 w 27"/>
                <a:gd name="T5" fmla="*/ 5 h 21"/>
                <a:gd name="T6" fmla="*/ 4 w 27"/>
                <a:gd name="T7" fmla="*/ 3 h 21"/>
                <a:gd name="T8" fmla="*/ 4 w 27"/>
                <a:gd name="T9" fmla="*/ 7 h 21"/>
                <a:gd name="T10" fmla="*/ 6 w 27"/>
                <a:gd name="T11" fmla="*/ 11 h 21"/>
                <a:gd name="T12" fmla="*/ 8 w 27"/>
                <a:gd name="T13" fmla="*/ 14 h 21"/>
                <a:gd name="T14" fmla="*/ 9 w 27"/>
                <a:gd name="T15" fmla="*/ 17 h 21"/>
                <a:gd name="T16" fmla="*/ 16 w 27"/>
                <a:gd name="T17" fmla="*/ 13 h 21"/>
                <a:gd name="T18" fmla="*/ 17 w 27"/>
                <a:gd name="T19" fmla="*/ 16 h 21"/>
                <a:gd name="T20" fmla="*/ 21 w 27"/>
                <a:gd name="T21" fmla="*/ 21 h 21"/>
                <a:gd name="T22" fmla="*/ 21 w 27"/>
                <a:gd name="T23" fmla="*/ 18 h 21"/>
                <a:gd name="T24" fmla="*/ 23 w 27"/>
                <a:gd name="T25" fmla="*/ 16 h 21"/>
                <a:gd name="T26" fmla="*/ 25 w 27"/>
                <a:gd name="T27" fmla="*/ 11 h 21"/>
                <a:gd name="T28" fmla="*/ 19 w 27"/>
                <a:gd name="T29" fmla="*/ 1 h 21"/>
                <a:gd name="T30" fmla="*/ 12 w 27"/>
                <a:gd name="T31" fmla="*/ 2 h 21"/>
                <a:gd name="T32" fmla="*/ 9 w 27"/>
                <a:gd name="T33" fmla="*/ 0 h 21"/>
                <a:gd name="T34" fmla="*/ 8 w 27"/>
                <a:gd name="T35" fmla="*/ 2 h 21"/>
                <a:gd name="T36" fmla="*/ 8 w 27"/>
                <a:gd name="T3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1">
                  <a:moveTo>
                    <a:pt x="8" y="2"/>
                  </a:moveTo>
                  <a:cubicBezTo>
                    <a:pt x="8" y="2"/>
                    <a:pt x="11" y="4"/>
                    <a:pt x="10" y="5"/>
                  </a:cubicBezTo>
                  <a:cubicBezTo>
                    <a:pt x="10" y="5"/>
                    <a:pt x="7" y="5"/>
                    <a:pt x="7" y="5"/>
                  </a:cubicBezTo>
                  <a:cubicBezTo>
                    <a:pt x="5" y="5"/>
                    <a:pt x="5" y="3"/>
                    <a:pt x="4" y="3"/>
                  </a:cubicBezTo>
                  <a:cubicBezTo>
                    <a:pt x="0" y="2"/>
                    <a:pt x="4" y="6"/>
                    <a:pt x="4" y="7"/>
                  </a:cubicBezTo>
                  <a:cubicBezTo>
                    <a:pt x="4" y="10"/>
                    <a:pt x="7" y="8"/>
                    <a:pt x="6" y="11"/>
                  </a:cubicBezTo>
                  <a:cubicBezTo>
                    <a:pt x="5" y="13"/>
                    <a:pt x="7" y="13"/>
                    <a:pt x="8" y="14"/>
                  </a:cubicBezTo>
                  <a:cubicBezTo>
                    <a:pt x="9" y="14"/>
                    <a:pt x="9" y="16"/>
                    <a:pt x="9" y="17"/>
                  </a:cubicBezTo>
                  <a:cubicBezTo>
                    <a:pt x="10" y="16"/>
                    <a:pt x="14" y="14"/>
                    <a:pt x="16" y="13"/>
                  </a:cubicBezTo>
                  <a:cubicBezTo>
                    <a:pt x="17" y="13"/>
                    <a:pt x="17" y="15"/>
                    <a:pt x="17" y="16"/>
                  </a:cubicBezTo>
                  <a:cubicBezTo>
                    <a:pt x="17" y="19"/>
                    <a:pt x="18" y="20"/>
                    <a:pt x="21" y="21"/>
                  </a:cubicBezTo>
                  <a:cubicBezTo>
                    <a:pt x="21" y="20"/>
                    <a:pt x="21" y="18"/>
                    <a:pt x="21" y="18"/>
                  </a:cubicBezTo>
                  <a:cubicBezTo>
                    <a:pt x="22" y="17"/>
                    <a:pt x="23" y="17"/>
                    <a:pt x="23" y="16"/>
                  </a:cubicBezTo>
                  <a:cubicBezTo>
                    <a:pt x="24" y="14"/>
                    <a:pt x="24" y="12"/>
                    <a:pt x="25" y="11"/>
                  </a:cubicBezTo>
                  <a:cubicBezTo>
                    <a:pt x="27" y="8"/>
                    <a:pt x="21" y="2"/>
                    <a:pt x="19" y="1"/>
                  </a:cubicBezTo>
                  <a:cubicBezTo>
                    <a:pt x="17" y="4"/>
                    <a:pt x="15" y="4"/>
                    <a:pt x="12" y="2"/>
                  </a:cubicBezTo>
                  <a:cubicBezTo>
                    <a:pt x="12" y="1"/>
                    <a:pt x="10" y="0"/>
                    <a:pt x="9" y="0"/>
                  </a:cubicBezTo>
                  <a:cubicBezTo>
                    <a:pt x="8" y="0"/>
                    <a:pt x="8" y="1"/>
                    <a:pt x="8" y="2"/>
                  </a:cubicBezTo>
                  <a:cubicBezTo>
                    <a:pt x="9" y="3"/>
                    <a:pt x="7" y="0"/>
                    <a:pt x="8"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3" name="Freeform 680">
              <a:extLst>
                <a:ext uri="{FF2B5EF4-FFF2-40B4-BE49-F238E27FC236}">
                  <a16:creationId xmlns:a16="http://schemas.microsoft.com/office/drawing/2014/main" id="{616545EC-19B9-4AE1-9CA9-31E28FD6EC31}"/>
                </a:ext>
              </a:extLst>
            </p:cNvPr>
            <p:cNvSpPr>
              <a:spLocks/>
            </p:cNvSpPr>
            <p:nvPr/>
          </p:nvSpPr>
          <p:spPr bwMode="auto">
            <a:xfrm>
              <a:off x="6918778" y="3787046"/>
              <a:ext cx="41412" cy="47783"/>
            </a:xfrm>
            <a:custGeom>
              <a:avLst/>
              <a:gdLst>
                <a:gd name="T0" fmla="*/ 3 w 9"/>
                <a:gd name="T1" fmla="*/ 2 h 10"/>
                <a:gd name="T2" fmla="*/ 0 w 9"/>
                <a:gd name="T3" fmla="*/ 7 h 10"/>
                <a:gd name="T4" fmla="*/ 4 w 9"/>
                <a:gd name="T5" fmla="*/ 8 h 10"/>
                <a:gd name="T6" fmla="*/ 9 w 9"/>
                <a:gd name="T7" fmla="*/ 10 h 10"/>
                <a:gd name="T8" fmla="*/ 7 w 9"/>
                <a:gd name="T9" fmla="*/ 5 h 10"/>
                <a:gd name="T10" fmla="*/ 8 w 9"/>
                <a:gd name="T11" fmla="*/ 3 h 10"/>
                <a:gd name="T12" fmla="*/ 3 w 9"/>
                <a:gd name="T13" fmla="*/ 2 h 10"/>
                <a:gd name="T14" fmla="*/ 3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2"/>
                  </a:moveTo>
                  <a:cubicBezTo>
                    <a:pt x="1" y="3"/>
                    <a:pt x="0" y="5"/>
                    <a:pt x="0" y="7"/>
                  </a:cubicBezTo>
                  <a:cubicBezTo>
                    <a:pt x="1" y="7"/>
                    <a:pt x="4" y="7"/>
                    <a:pt x="4" y="8"/>
                  </a:cubicBezTo>
                  <a:cubicBezTo>
                    <a:pt x="6" y="10"/>
                    <a:pt x="7" y="10"/>
                    <a:pt x="9" y="10"/>
                  </a:cubicBezTo>
                  <a:cubicBezTo>
                    <a:pt x="9" y="10"/>
                    <a:pt x="7" y="5"/>
                    <a:pt x="7" y="5"/>
                  </a:cubicBezTo>
                  <a:cubicBezTo>
                    <a:pt x="8" y="5"/>
                    <a:pt x="9" y="5"/>
                    <a:pt x="8" y="3"/>
                  </a:cubicBezTo>
                  <a:cubicBezTo>
                    <a:pt x="6" y="2"/>
                    <a:pt x="5" y="0"/>
                    <a:pt x="3" y="2"/>
                  </a:cubicBezTo>
                  <a:cubicBezTo>
                    <a:pt x="1" y="4"/>
                    <a:pt x="4" y="1"/>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4" name="Freeform 681">
              <a:extLst>
                <a:ext uri="{FF2B5EF4-FFF2-40B4-BE49-F238E27FC236}">
                  <a16:creationId xmlns:a16="http://schemas.microsoft.com/office/drawing/2014/main" id="{207B560B-61A9-4168-A0E9-632179CAF296}"/>
                </a:ext>
              </a:extLst>
            </p:cNvPr>
            <p:cNvSpPr>
              <a:spLocks/>
            </p:cNvSpPr>
            <p:nvPr/>
          </p:nvSpPr>
          <p:spPr bwMode="auto">
            <a:xfrm>
              <a:off x="6657564" y="3610247"/>
              <a:ext cx="162463" cy="125829"/>
            </a:xfrm>
            <a:custGeom>
              <a:avLst/>
              <a:gdLst>
                <a:gd name="T0" fmla="*/ 29 w 35"/>
                <a:gd name="T1" fmla="*/ 10 h 27"/>
                <a:gd name="T2" fmla="*/ 30 w 35"/>
                <a:gd name="T3" fmla="*/ 7 h 27"/>
                <a:gd name="T4" fmla="*/ 29 w 35"/>
                <a:gd name="T5" fmla="*/ 5 h 27"/>
                <a:gd name="T6" fmla="*/ 35 w 35"/>
                <a:gd name="T7" fmla="*/ 0 h 27"/>
                <a:gd name="T8" fmla="*/ 25 w 35"/>
                <a:gd name="T9" fmla="*/ 1 h 27"/>
                <a:gd name="T10" fmla="*/ 19 w 35"/>
                <a:gd name="T11" fmla="*/ 2 h 27"/>
                <a:gd name="T12" fmla="*/ 13 w 35"/>
                <a:gd name="T13" fmla="*/ 2 h 27"/>
                <a:gd name="T14" fmla="*/ 8 w 35"/>
                <a:gd name="T15" fmla="*/ 2 h 27"/>
                <a:gd name="T16" fmla="*/ 7 w 35"/>
                <a:gd name="T17" fmla="*/ 4 h 27"/>
                <a:gd name="T18" fmla="*/ 6 w 35"/>
                <a:gd name="T19" fmla="*/ 6 h 27"/>
                <a:gd name="T20" fmla="*/ 3 w 35"/>
                <a:gd name="T21" fmla="*/ 6 h 27"/>
                <a:gd name="T22" fmla="*/ 3 w 35"/>
                <a:gd name="T23" fmla="*/ 10 h 27"/>
                <a:gd name="T24" fmla="*/ 4 w 35"/>
                <a:gd name="T25" fmla="*/ 14 h 27"/>
                <a:gd name="T26" fmla="*/ 2 w 35"/>
                <a:gd name="T27" fmla="*/ 22 h 27"/>
                <a:gd name="T28" fmla="*/ 7 w 35"/>
                <a:gd name="T29" fmla="*/ 27 h 27"/>
                <a:gd name="T30" fmla="*/ 13 w 35"/>
                <a:gd name="T31" fmla="*/ 24 h 27"/>
                <a:gd name="T32" fmla="*/ 22 w 35"/>
                <a:gd name="T33" fmla="*/ 19 h 27"/>
                <a:gd name="T34" fmla="*/ 28 w 35"/>
                <a:gd name="T35" fmla="*/ 15 h 27"/>
                <a:gd name="T36" fmla="*/ 29 w 35"/>
                <a:gd name="T37" fmla="*/ 10 h 27"/>
                <a:gd name="T38" fmla="*/ 29 w 35"/>
                <a:gd name="T39"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7">
                  <a:moveTo>
                    <a:pt x="29" y="10"/>
                  </a:moveTo>
                  <a:cubicBezTo>
                    <a:pt x="30" y="9"/>
                    <a:pt x="31" y="8"/>
                    <a:pt x="30" y="7"/>
                  </a:cubicBezTo>
                  <a:cubicBezTo>
                    <a:pt x="29" y="6"/>
                    <a:pt x="28" y="6"/>
                    <a:pt x="29" y="5"/>
                  </a:cubicBezTo>
                  <a:cubicBezTo>
                    <a:pt x="31" y="3"/>
                    <a:pt x="35" y="3"/>
                    <a:pt x="35" y="0"/>
                  </a:cubicBezTo>
                  <a:cubicBezTo>
                    <a:pt x="32" y="0"/>
                    <a:pt x="28" y="0"/>
                    <a:pt x="25" y="1"/>
                  </a:cubicBezTo>
                  <a:cubicBezTo>
                    <a:pt x="23" y="1"/>
                    <a:pt x="21" y="2"/>
                    <a:pt x="19" y="2"/>
                  </a:cubicBezTo>
                  <a:cubicBezTo>
                    <a:pt x="16" y="2"/>
                    <a:pt x="15" y="1"/>
                    <a:pt x="13" y="2"/>
                  </a:cubicBezTo>
                  <a:cubicBezTo>
                    <a:pt x="11" y="3"/>
                    <a:pt x="10" y="3"/>
                    <a:pt x="8" y="2"/>
                  </a:cubicBezTo>
                  <a:cubicBezTo>
                    <a:pt x="6" y="0"/>
                    <a:pt x="7" y="4"/>
                    <a:pt x="7" y="4"/>
                  </a:cubicBezTo>
                  <a:cubicBezTo>
                    <a:pt x="6" y="5"/>
                    <a:pt x="6" y="6"/>
                    <a:pt x="6" y="6"/>
                  </a:cubicBezTo>
                  <a:cubicBezTo>
                    <a:pt x="5" y="8"/>
                    <a:pt x="4" y="6"/>
                    <a:pt x="3" y="6"/>
                  </a:cubicBezTo>
                  <a:cubicBezTo>
                    <a:pt x="2" y="7"/>
                    <a:pt x="3" y="9"/>
                    <a:pt x="3" y="10"/>
                  </a:cubicBezTo>
                  <a:cubicBezTo>
                    <a:pt x="3" y="11"/>
                    <a:pt x="2" y="13"/>
                    <a:pt x="4" y="14"/>
                  </a:cubicBezTo>
                  <a:cubicBezTo>
                    <a:pt x="9" y="17"/>
                    <a:pt x="5" y="19"/>
                    <a:pt x="2" y="22"/>
                  </a:cubicBezTo>
                  <a:cubicBezTo>
                    <a:pt x="0" y="24"/>
                    <a:pt x="5" y="27"/>
                    <a:pt x="7" y="27"/>
                  </a:cubicBezTo>
                  <a:cubicBezTo>
                    <a:pt x="9" y="27"/>
                    <a:pt x="11" y="25"/>
                    <a:pt x="13" y="24"/>
                  </a:cubicBezTo>
                  <a:cubicBezTo>
                    <a:pt x="16" y="22"/>
                    <a:pt x="19" y="21"/>
                    <a:pt x="22" y="19"/>
                  </a:cubicBezTo>
                  <a:cubicBezTo>
                    <a:pt x="24" y="18"/>
                    <a:pt x="26" y="17"/>
                    <a:pt x="28" y="15"/>
                  </a:cubicBezTo>
                  <a:cubicBezTo>
                    <a:pt x="29" y="13"/>
                    <a:pt x="28" y="11"/>
                    <a:pt x="29" y="10"/>
                  </a:cubicBezTo>
                  <a:cubicBezTo>
                    <a:pt x="30" y="8"/>
                    <a:pt x="29" y="11"/>
                    <a:pt x="29"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5" name="Freeform 682">
              <a:extLst>
                <a:ext uri="{FF2B5EF4-FFF2-40B4-BE49-F238E27FC236}">
                  <a16:creationId xmlns:a16="http://schemas.microsoft.com/office/drawing/2014/main" id="{F8CDD2CE-98F8-46F3-841E-20F898A9BC2F}"/>
                </a:ext>
              </a:extLst>
            </p:cNvPr>
            <p:cNvSpPr>
              <a:spLocks/>
            </p:cNvSpPr>
            <p:nvPr/>
          </p:nvSpPr>
          <p:spPr bwMode="auto">
            <a:xfrm>
              <a:off x="6732424" y="3600692"/>
              <a:ext cx="232545" cy="219803"/>
            </a:xfrm>
            <a:custGeom>
              <a:avLst/>
              <a:gdLst>
                <a:gd name="T0" fmla="*/ 47 w 50"/>
                <a:gd name="T1" fmla="*/ 36 h 47"/>
                <a:gd name="T2" fmla="*/ 45 w 50"/>
                <a:gd name="T3" fmla="*/ 34 h 47"/>
                <a:gd name="T4" fmla="*/ 46 w 50"/>
                <a:gd name="T5" fmla="*/ 32 h 47"/>
                <a:gd name="T6" fmla="*/ 41 w 50"/>
                <a:gd name="T7" fmla="*/ 27 h 47"/>
                <a:gd name="T8" fmla="*/ 38 w 50"/>
                <a:gd name="T9" fmla="*/ 25 h 47"/>
                <a:gd name="T10" fmla="*/ 35 w 50"/>
                <a:gd name="T11" fmla="*/ 18 h 47"/>
                <a:gd name="T12" fmla="*/ 38 w 50"/>
                <a:gd name="T13" fmla="*/ 10 h 47"/>
                <a:gd name="T14" fmla="*/ 34 w 50"/>
                <a:gd name="T15" fmla="*/ 6 h 47"/>
                <a:gd name="T16" fmla="*/ 32 w 50"/>
                <a:gd name="T17" fmla="*/ 2 h 47"/>
                <a:gd name="T18" fmla="*/ 30 w 50"/>
                <a:gd name="T19" fmla="*/ 3 h 47"/>
                <a:gd name="T20" fmla="*/ 28 w 50"/>
                <a:gd name="T21" fmla="*/ 1 h 47"/>
                <a:gd name="T22" fmla="*/ 25 w 50"/>
                <a:gd name="T23" fmla="*/ 2 h 47"/>
                <a:gd name="T24" fmla="*/ 20 w 50"/>
                <a:gd name="T25" fmla="*/ 1 h 47"/>
                <a:gd name="T26" fmla="*/ 18 w 50"/>
                <a:gd name="T27" fmla="*/ 4 h 47"/>
                <a:gd name="T28" fmla="*/ 13 w 50"/>
                <a:gd name="T29" fmla="*/ 7 h 47"/>
                <a:gd name="T30" fmla="*/ 14 w 50"/>
                <a:gd name="T31" fmla="*/ 10 h 47"/>
                <a:gd name="T32" fmla="*/ 13 w 50"/>
                <a:gd name="T33" fmla="*/ 13 h 47"/>
                <a:gd name="T34" fmla="*/ 9 w 50"/>
                <a:gd name="T35" fmla="*/ 19 h 47"/>
                <a:gd name="T36" fmla="*/ 1 w 50"/>
                <a:gd name="T37" fmla="*/ 25 h 47"/>
                <a:gd name="T38" fmla="*/ 3 w 50"/>
                <a:gd name="T39" fmla="*/ 30 h 47"/>
                <a:gd name="T40" fmla="*/ 9 w 50"/>
                <a:gd name="T41" fmla="*/ 31 h 47"/>
                <a:gd name="T42" fmla="*/ 18 w 50"/>
                <a:gd name="T43" fmla="*/ 36 h 47"/>
                <a:gd name="T44" fmla="*/ 29 w 50"/>
                <a:gd name="T45" fmla="*/ 45 h 47"/>
                <a:gd name="T46" fmla="*/ 38 w 50"/>
                <a:gd name="T47" fmla="*/ 47 h 47"/>
                <a:gd name="T48" fmla="*/ 43 w 50"/>
                <a:gd name="T49" fmla="*/ 42 h 47"/>
                <a:gd name="T50" fmla="*/ 50 w 50"/>
                <a:gd name="T51" fmla="*/ 43 h 47"/>
                <a:gd name="T52" fmla="*/ 47 w 50"/>
                <a:gd name="T53" fmla="*/ 39 h 47"/>
                <a:gd name="T54" fmla="*/ 47 w 50"/>
                <a:gd name="T55" fmla="*/ 36 h 47"/>
                <a:gd name="T56" fmla="*/ 47 w 50"/>
                <a:gd name="T57"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47">
                  <a:moveTo>
                    <a:pt x="47" y="36"/>
                  </a:moveTo>
                  <a:cubicBezTo>
                    <a:pt x="47" y="36"/>
                    <a:pt x="45" y="35"/>
                    <a:pt x="45" y="34"/>
                  </a:cubicBezTo>
                  <a:cubicBezTo>
                    <a:pt x="45" y="33"/>
                    <a:pt x="46" y="33"/>
                    <a:pt x="46" y="32"/>
                  </a:cubicBezTo>
                  <a:cubicBezTo>
                    <a:pt x="45" y="30"/>
                    <a:pt x="43" y="29"/>
                    <a:pt x="41" y="27"/>
                  </a:cubicBezTo>
                  <a:cubicBezTo>
                    <a:pt x="40" y="27"/>
                    <a:pt x="38" y="26"/>
                    <a:pt x="38" y="25"/>
                  </a:cubicBezTo>
                  <a:cubicBezTo>
                    <a:pt x="37" y="23"/>
                    <a:pt x="35" y="21"/>
                    <a:pt x="35" y="18"/>
                  </a:cubicBezTo>
                  <a:cubicBezTo>
                    <a:pt x="34" y="16"/>
                    <a:pt x="40" y="12"/>
                    <a:pt x="38" y="10"/>
                  </a:cubicBezTo>
                  <a:cubicBezTo>
                    <a:pt x="36" y="9"/>
                    <a:pt x="35" y="8"/>
                    <a:pt x="34" y="6"/>
                  </a:cubicBezTo>
                  <a:cubicBezTo>
                    <a:pt x="33" y="5"/>
                    <a:pt x="33" y="3"/>
                    <a:pt x="32" y="2"/>
                  </a:cubicBezTo>
                  <a:cubicBezTo>
                    <a:pt x="31" y="2"/>
                    <a:pt x="31" y="3"/>
                    <a:pt x="30" y="3"/>
                  </a:cubicBezTo>
                  <a:cubicBezTo>
                    <a:pt x="28" y="3"/>
                    <a:pt x="29" y="1"/>
                    <a:pt x="28" y="1"/>
                  </a:cubicBezTo>
                  <a:cubicBezTo>
                    <a:pt x="27" y="1"/>
                    <a:pt x="25" y="2"/>
                    <a:pt x="25" y="2"/>
                  </a:cubicBezTo>
                  <a:cubicBezTo>
                    <a:pt x="23" y="0"/>
                    <a:pt x="22" y="1"/>
                    <a:pt x="20" y="1"/>
                  </a:cubicBezTo>
                  <a:cubicBezTo>
                    <a:pt x="18" y="2"/>
                    <a:pt x="19" y="3"/>
                    <a:pt x="18" y="4"/>
                  </a:cubicBezTo>
                  <a:cubicBezTo>
                    <a:pt x="16" y="5"/>
                    <a:pt x="14" y="5"/>
                    <a:pt x="13" y="7"/>
                  </a:cubicBezTo>
                  <a:cubicBezTo>
                    <a:pt x="12" y="9"/>
                    <a:pt x="14" y="8"/>
                    <a:pt x="14" y="10"/>
                  </a:cubicBezTo>
                  <a:cubicBezTo>
                    <a:pt x="14" y="11"/>
                    <a:pt x="13" y="11"/>
                    <a:pt x="13" y="13"/>
                  </a:cubicBezTo>
                  <a:cubicBezTo>
                    <a:pt x="13" y="16"/>
                    <a:pt x="12" y="17"/>
                    <a:pt x="9" y="19"/>
                  </a:cubicBezTo>
                  <a:cubicBezTo>
                    <a:pt x="7" y="20"/>
                    <a:pt x="0" y="23"/>
                    <a:pt x="1" y="25"/>
                  </a:cubicBezTo>
                  <a:cubicBezTo>
                    <a:pt x="2" y="26"/>
                    <a:pt x="2" y="29"/>
                    <a:pt x="3" y="30"/>
                  </a:cubicBezTo>
                  <a:cubicBezTo>
                    <a:pt x="4" y="31"/>
                    <a:pt x="8" y="31"/>
                    <a:pt x="9" y="31"/>
                  </a:cubicBezTo>
                  <a:cubicBezTo>
                    <a:pt x="12" y="32"/>
                    <a:pt x="15" y="34"/>
                    <a:pt x="18" y="36"/>
                  </a:cubicBezTo>
                  <a:cubicBezTo>
                    <a:pt x="22" y="39"/>
                    <a:pt x="25" y="42"/>
                    <a:pt x="29" y="45"/>
                  </a:cubicBezTo>
                  <a:cubicBezTo>
                    <a:pt x="32" y="47"/>
                    <a:pt x="35" y="47"/>
                    <a:pt x="38" y="47"/>
                  </a:cubicBezTo>
                  <a:cubicBezTo>
                    <a:pt x="41" y="47"/>
                    <a:pt x="41" y="44"/>
                    <a:pt x="43" y="42"/>
                  </a:cubicBezTo>
                  <a:cubicBezTo>
                    <a:pt x="45" y="40"/>
                    <a:pt x="49" y="44"/>
                    <a:pt x="50" y="43"/>
                  </a:cubicBezTo>
                  <a:cubicBezTo>
                    <a:pt x="49" y="42"/>
                    <a:pt x="48" y="41"/>
                    <a:pt x="47" y="39"/>
                  </a:cubicBezTo>
                  <a:cubicBezTo>
                    <a:pt x="47" y="38"/>
                    <a:pt x="48" y="37"/>
                    <a:pt x="47" y="36"/>
                  </a:cubicBezTo>
                  <a:cubicBezTo>
                    <a:pt x="46" y="35"/>
                    <a:pt x="48" y="37"/>
                    <a:pt x="47" y="3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6" name="Freeform 683">
              <a:extLst>
                <a:ext uri="{FF2B5EF4-FFF2-40B4-BE49-F238E27FC236}">
                  <a16:creationId xmlns:a16="http://schemas.microsoft.com/office/drawing/2014/main" id="{F1426242-962E-4CBD-BA17-33A7CCF4F088}"/>
                </a:ext>
              </a:extLst>
            </p:cNvPr>
            <p:cNvSpPr>
              <a:spLocks/>
            </p:cNvSpPr>
            <p:nvPr/>
          </p:nvSpPr>
          <p:spPr bwMode="auto">
            <a:xfrm>
              <a:off x="6437760" y="3473271"/>
              <a:ext cx="442791" cy="168834"/>
            </a:xfrm>
            <a:custGeom>
              <a:avLst/>
              <a:gdLst>
                <a:gd name="T0" fmla="*/ 52 w 95"/>
                <a:gd name="T1" fmla="*/ 36 h 36"/>
                <a:gd name="T2" fmla="*/ 54 w 95"/>
                <a:gd name="T3" fmla="*/ 33 h 36"/>
                <a:gd name="T4" fmla="*/ 55 w 95"/>
                <a:gd name="T5" fmla="*/ 31 h 36"/>
                <a:gd name="T6" fmla="*/ 60 w 95"/>
                <a:gd name="T7" fmla="*/ 31 h 36"/>
                <a:gd name="T8" fmla="*/ 64 w 95"/>
                <a:gd name="T9" fmla="*/ 31 h 36"/>
                <a:gd name="T10" fmla="*/ 75 w 95"/>
                <a:gd name="T11" fmla="*/ 29 h 36"/>
                <a:gd name="T12" fmla="*/ 85 w 95"/>
                <a:gd name="T13" fmla="*/ 28 h 36"/>
                <a:gd name="T14" fmla="*/ 90 w 95"/>
                <a:gd name="T15" fmla="*/ 28 h 36"/>
                <a:gd name="T16" fmla="*/ 92 w 95"/>
                <a:gd name="T17" fmla="*/ 30 h 36"/>
                <a:gd name="T18" fmla="*/ 94 w 95"/>
                <a:gd name="T19" fmla="*/ 28 h 36"/>
                <a:gd name="T20" fmla="*/ 92 w 95"/>
                <a:gd name="T21" fmla="*/ 24 h 36"/>
                <a:gd name="T22" fmla="*/ 92 w 95"/>
                <a:gd name="T23" fmla="*/ 22 h 36"/>
                <a:gd name="T24" fmla="*/ 91 w 95"/>
                <a:gd name="T25" fmla="*/ 17 h 36"/>
                <a:gd name="T26" fmla="*/ 93 w 95"/>
                <a:gd name="T27" fmla="*/ 14 h 36"/>
                <a:gd name="T28" fmla="*/ 89 w 95"/>
                <a:gd name="T29" fmla="*/ 8 h 36"/>
                <a:gd name="T30" fmla="*/ 83 w 95"/>
                <a:gd name="T31" fmla="*/ 3 h 36"/>
                <a:gd name="T32" fmla="*/ 80 w 95"/>
                <a:gd name="T33" fmla="*/ 3 h 36"/>
                <a:gd name="T34" fmla="*/ 78 w 95"/>
                <a:gd name="T35" fmla="*/ 3 h 36"/>
                <a:gd name="T36" fmla="*/ 73 w 95"/>
                <a:gd name="T37" fmla="*/ 6 h 36"/>
                <a:gd name="T38" fmla="*/ 63 w 95"/>
                <a:gd name="T39" fmla="*/ 6 h 36"/>
                <a:gd name="T40" fmla="*/ 58 w 95"/>
                <a:gd name="T41" fmla="*/ 6 h 36"/>
                <a:gd name="T42" fmla="*/ 54 w 95"/>
                <a:gd name="T43" fmla="*/ 4 h 36"/>
                <a:gd name="T44" fmla="*/ 50 w 95"/>
                <a:gd name="T45" fmla="*/ 2 h 36"/>
                <a:gd name="T46" fmla="*/ 46 w 95"/>
                <a:gd name="T47" fmla="*/ 0 h 36"/>
                <a:gd name="T48" fmla="*/ 37 w 95"/>
                <a:gd name="T49" fmla="*/ 0 h 36"/>
                <a:gd name="T50" fmla="*/ 29 w 95"/>
                <a:gd name="T51" fmla="*/ 4 h 36"/>
                <a:gd name="T52" fmla="*/ 18 w 95"/>
                <a:gd name="T53" fmla="*/ 5 h 36"/>
                <a:gd name="T54" fmla="*/ 16 w 95"/>
                <a:gd name="T55" fmla="*/ 6 h 36"/>
                <a:gd name="T56" fmla="*/ 18 w 95"/>
                <a:gd name="T57" fmla="*/ 7 h 36"/>
                <a:gd name="T58" fmla="*/ 15 w 95"/>
                <a:gd name="T59" fmla="*/ 8 h 36"/>
                <a:gd name="T60" fmla="*/ 13 w 95"/>
                <a:gd name="T61" fmla="*/ 9 h 36"/>
                <a:gd name="T62" fmla="*/ 4 w 95"/>
                <a:gd name="T63" fmla="*/ 9 h 36"/>
                <a:gd name="T64" fmla="*/ 3 w 95"/>
                <a:gd name="T65" fmla="*/ 11 h 36"/>
                <a:gd name="T66" fmla="*/ 3 w 95"/>
                <a:gd name="T67" fmla="*/ 15 h 36"/>
                <a:gd name="T68" fmla="*/ 5 w 95"/>
                <a:gd name="T69" fmla="*/ 14 h 36"/>
                <a:gd name="T70" fmla="*/ 3 w 95"/>
                <a:gd name="T71" fmla="*/ 17 h 36"/>
                <a:gd name="T72" fmla="*/ 5 w 95"/>
                <a:gd name="T73" fmla="*/ 17 h 36"/>
                <a:gd name="T74" fmla="*/ 5 w 95"/>
                <a:gd name="T75" fmla="*/ 19 h 36"/>
                <a:gd name="T76" fmla="*/ 3 w 95"/>
                <a:gd name="T77" fmla="*/ 20 h 36"/>
                <a:gd name="T78" fmla="*/ 4 w 95"/>
                <a:gd name="T79" fmla="*/ 22 h 36"/>
                <a:gd name="T80" fmla="*/ 4 w 95"/>
                <a:gd name="T81" fmla="*/ 25 h 36"/>
                <a:gd name="T82" fmla="*/ 8 w 95"/>
                <a:gd name="T83" fmla="*/ 27 h 36"/>
                <a:gd name="T84" fmla="*/ 7 w 95"/>
                <a:gd name="T85" fmla="*/ 30 h 36"/>
                <a:gd name="T86" fmla="*/ 10 w 95"/>
                <a:gd name="T87" fmla="*/ 30 h 36"/>
                <a:gd name="T88" fmla="*/ 8 w 95"/>
                <a:gd name="T89" fmla="*/ 31 h 36"/>
                <a:gd name="T90" fmla="*/ 10 w 95"/>
                <a:gd name="T91" fmla="*/ 31 h 36"/>
                <a:gd name="T92" fmla="*/ 9 w 95"/>
                <a:gd name="T93" fmla="*/ 34 h 36"/>
                <a:gd name="T94" fmla="*/ 11 w 95"/>
                <a:gd name="T95" fmla="*/ 35 h 36"/>
                <a:gd name="T96" fmla="*/ 12 w 95"/>
                <a:gd name="T97" fmla="*/ 31 h 36"/>
                <a:gd name="T98" fmla="*/ 16 w 95"/>
                <a:gd name="T99" fmla="*/ 32 h 36"/>
                <a:gd name="T100" fmla="*/ 22 w 95"/>
                <a:gd name="T101" fmla="*/ 33 h 36"/>
                <a:gd name="T102" fmla="*/ 27 w 95"/>
                <a:gd name="T103" fmla="*/ 31 h 36"/>
                <a:gd name="T104" fmla="*/ 35 w 95"/>
                <a:gd name="T105" fmla="*/ 35 h 36"/>
                <a:gd name="T106" fmla="*/ 42 w 95"/>
                <a:gd name="T107" fmla="*/ 32 h 36"/>
                <a:gd name="T108" fmla="*/ 44 w 95"/>
                <a:gd name="T109" fmla="*/ 30 h 36"/>
                <a:gd name="T110" fmla="*/ 48 w 95"/>
                <a:gd name="T111" fmla="*/ 31 h 36"/>
                <a:gd name="T112" fmla="*/ 50 w 95"/>
                <a:gd name="T113" fmla="*/ 33 h 36"/>
                <a:gd name="T114" fmla="*/ 50 w 95"/>
                <a:gd name="T115" fmla="*/ 35 h 36"/>
                <a:gd name="T116" fmla="*/ 52 w 95"/>
                <a:gd name="T117" fmla="*/ 36 h 36"/>
                <a:gd name="T118" fmla="*/ 52 w 95"/>
                <a:gd name="T1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 h="36">
                  <a:moveTo>
                    <a:pt x="52" y="36"/>
                  </a:moveTo>
                  <a:cubicBezTo>
                    <a:pt x="53" y="35"/>
                    <a:pt x="54" y="33"/>
                    <a:pt x="54" y="33"/>
                  </a:cubicBezTo>
                  <a:cubicBezTo>
                    <a:pt x="53" y="31"/>
                    <a:pt x="54" y="30"/>
                    <a:pt x="55" y="31"/>
                  </a:cubicBezTo>
                  <a:cubicBezTo>
                    <a:pt x="57" y="32"/>
                    <a:pt x="58" y="31"/>
                    <a:pt x="60" y="31"/>
                  </a:cubicBezTo>
                  <a:cubicBezTo>
                    <a:pt x="62" y="30"/>
                    <a:pt x="62" y="30"/>
                    <a:pt x="64" y="31"/>
                  </a:cubicBezTo>
                  <a:cubicBezTo>
                    <a:pt x="68" y="31"/>
                    <a:pt x="71" y="29"/>
                    <a:pt x="75" y="29"/>
                  </a:cubicBezTo>
                  <a:cubicBezTo>
                    <a:pt x="78" y="29"/>
                    <a:pt x="82" y="29"/>
                    <a:pt x="85" y="28"/>
                  </a:cubicBezTo>
                  <a:cubicBezTo>
                    <a:pt x="87" y="27"/>
                    <a:pt x="87" y="29"/>
                    <a:pt x="90" y="28"/>
                  </a:cubicBezTo>
                  <a:cubicBezTo>
                    <a:pt x="92" y="27"/>
                    <a:pt x="91" y="29"/>
                    <a:pt x="92" y="30"/>
                  </a:cubicBezTo>
                  <a:cubicBezTo>
                    <a:pt x="93" y="31"/>
                    <a:pt x="95" y="29"/>
                    <a:pt x="94" y="28"/>
                  </a:cubicBezTo>
                  <a:cubicBezTo>
                    <a:pt x="93" y="27"/>
                    <a:pt x="95" y="25"/>
                    <a:pt x="92" y="24"/>
                  </a:cubicBezTo>
                  <a:cubicBezTo>
                    <a:pt x="91" y="23"/>
                    <a:pt x="93" y="23"/>
                    <a:pt x="92" y="22"/>
                  </a:cubicBezTo>
                  <a:cubicBezTo>
                    <a:pt x="92" y="20"/>
                    <a:pt x="91" y="19"/>
                    <a:pt x="91" y="17"/>
                  </a:cubicBezTo>
                  <a:cubicBezTo>
                    <a:pt x="91" y="16"/>
                    <a:pt x="93" y="14"/>
                    <a:pt x="93" y="14"/>
                  </a:cubicBezTo>
                  <a:cubicBezTo>
                    <a:pt x="92" y="12"/>
                    <a:pt x="90" y="11"/>
                    <a:pt x="89" y="8"/>
                  </a:cubicBezTo>
                  <a:cubicBezTo>
                    <a:pt x="87" y="5"/>
                    <a:pt x="87" y="4"/>
                    <a:pt x="83" y="3"/>
                  </a:cubicBezTo>
                  <a:cubicBezTo>
                    <a:pt x="82" y="3"/>
                    <a:pt x="81" y="3"/>
                    <a:pt x="80" y="3"/>
                  </a:cubicBezTo>
                  <a:cubicBezTo>
                    <a:pt x="78" y="2"/>
                    <a:pt x="79" y="3"/>
                    <a:pt x="78" y="3"/>
                  </a:cubicBezTo>
                  <a:cubicBezTo>
                    <a:pt x="76" y="5"/>
                    <a:pt x="74" y="5"/>
                    <a:pt x="73" y="6"/>
                  </a:cubicBezTo>
                  <a:cubicBezTo>
                    <a:pt x="70" y="7"/>
                    <a:pt x="66" y="6"/>
                    <a:pt x="63" y="6"/>
                  </a:cubicBezTo>
                  <a:cubicBezTo>
                    <a:pt x="61" y="6"/>
                    <a:pt x="59" y="6"/>
                    <a:pt x="58" y="6"/>
                  </a:cubicBezTo>
                  <a:cubicBezTo>
                    <a:pt x="56" y="5"/>
                    <a:pt x="56" y="4"/>
                    <a:pt x="54" y="4"/>
                  </a:cubicBezTo>
                  <a:cubicBezTo>
                    <a:pt x="52" y="4"/>
                    <a:pt x="51" y="3"/>
                    <a:pt x="50" y="2"/>
                  </a:cubicBezTo>
                  <a:cubicBezTo>
                    <a:pt x="49" y="2"/>
                    <a:pt x="45" y="0"/>
                    <a:pt x="46" y="0"/>
                  </a:cubicBezTo>
                  <a:cubicBezTo>
                    <a:pt x="44" y="1"/>
                    <a:pt x="39" y="0"/>
                    <a:pt x="37" y="0"/>
                  </a:cubicBezTo>
                  <a:cubicBezTo>
                    <a:pt x="34" y="0"/>
                    <a:pt x="31" y="3"/>
                    <a:pt x="29" y="4"/>
                  </a:cubicBezTo>
                  <a:cubicBezTo>
                    <a:pt x="26" y="6"/>
                    <a:pt x="21" y="4"/>
                    <a:pt x="18" y="5"/>
                  </a:cubicBezTo>
                  <a:cubicBezTo>
                    <a:pt x="17" y="5"/>
                    <a:pt x="16" y="5"/>
                    <a:pt x="16" y="6"/>
                  </a:cubicBezTo>
                  <a:cubicBezTo>
                    <a:pt x="16" y="6"/>
                    <a:pt x="18" y="6"/>
                    <a:pt x="18" y="7"/>
                  </a:cubicBezTo>
                  <a:cubicBezTo>
                    <a:pt x="18" y="7"/>
                    <a:pt x="15" y="7"/>
                    <a:pt x="15" y="8"/>
                  </a:cubicBezTo>
                  <a:cubicBezTo>
                    <a:pt x="15" y="9"/>
                    <a:pt x="15" y="9"/>
                    <a:pt x="13" y="9"/>
                  </a:cubicBezTo>
                  <a:cubicBezTo>
                    <a:pt x="10" y="9"/>
                    <a:pt x="7" y="9"/>
                    <a:pt x="4" y="9"/>
                  </a:cubicBezTo>
                  <a:cubicBezTo>
                    <a:pt x="2" y="9"/>
                    <a:pt x="3" y="10"/>
                    <a:pt x="3" y="11"/>
                  </a:cubicBezTo>
                  <a:cubicBezTo>
                    <a:pt x="2" y="13"/>
                    <a:pt x="0" y="14"/>
                    <a:pt x="3" y="15"/>
                  </a:cubicBezTo>
                  <a:cubicBezTo>
                    <a:pt x="3" y="15"/>
                    <a:pt x="5" y="14"/>
                    <a:pt x="5" y="14"/>
                  </a:cubicBezTo>
                  <a:cubicBezTo>
                    <a:pt x="5" y="15"/>
                    <a:pt x="3" y="17"/>
                    <a:pt x="3" y="17"/>
                  </a:cubicBezTo>
                  <a:cubicBezTo>
                    <a:pt x="4" y="18"/>
                    <a:pt x="4" y="17"/>
                    <a:pt x="5" y="17"/>
                  </a:cubicBezTo>
                  <a:cubicBezTo>
                    <a:pt x="5" y="17"/>
                    <a:pt x="5" y="19"/>
                    <a:pt x="5" y="19"/>
                  </a:cubicBezTo>
                  <a:cubicBezTo>
                    <a:pt x="7" y="22"/>
                    <a:pt x="4" y="20"/>
                    <a:pt x="3" y="20"/>
                  </a:cubicBezTo>
                  <a:cubicBezTo>
                    <a:pt x="3" y="20"/>
                    <a:pt x="2" y="23"/>
                    <a:pt x="4" y="22"/>
                  </a:cubicBezTo>
                  <a:cubicBezTo>
                    <a:pt x="6" y="22"/>
                    <a:pt x="4" y="24"/>
                    <a:pt x="4" y="25"/>
                  </a:cubicBezTo>
                  <a:cubicBezTo>
                    <a:pt x="4" y="26"/>
                    <a:pt x="7" y="26"/>
                    <a:pt x="8" y="27"/>
                  </a:cubicBezTo>
                  <a:cubicBezTo>
                    <a:pt x="9" y="28"/>
                    <a:pt x="7" y="30"/>
                    <a:pt x="7" y="30"/>
                  </a:cubicBezTo>
                  <a:cubicBezTo>
                    <a:pt x="8" y="30"/>
                    <a:pt x="9" y="28"/>
                    <a:pt x="10" y="30"/>
                  </a:cubicBezTo>
                  <a:cubicBezTo>
                    <a:pt x="10" y="31"/>
                    <a:pt x="8" y="31"/>
                    <a:pt x="8" y="31"/>
                  </a:cubicBezTo>
                  <a:cubicBezTo>
                    <a:pt x="8" y="31"/>
                    <a:pt x="10" y="31"/>
                    <a:pt x="10" y="31"/>
                  </a:cubicBezTo>
                  <a:cubicBezTo>
                    <a:pt x="11" y="32"/>
                    <a:pt x="10" y="33"/>
                    <a:pt x="9" y="34"/>
                  </a:cubicBezTo>
                  <a:cubicBezTo>
                    <a:pt x="9" y="35"/>
                    <a:pt x="11" y="36"/>
                    <a:pt x="11" y="35"/>
                  </a:cubicBezTo>
                  <a:cubicBezTo>
                    <a:pt x="12" y="34"/>
                    <a:pt x="11" y="32"/>
                    <a:pt x="12" y="31"/>
                  </a:cubicBezTo>
                  <a:cubicBezTo>
                    <a:pt x="13" y="30"/>
                    <a:pt x="15" y="32"/>
                    <a:pt x="16" y="32"/>
                  </a:cubicBezTo>
                  <a:cubicBezTo>
                    <a:pt x="18" y="33"/>
                    <a:pt x="20" y="35"/>
                    <a:pt x="22" y="33"/>
                  </a:cubicBezTo>
                  <a:cubicBezTo>
                    <a:pt x="25" y="32"/>
                    <a:pt x="23" y="29"/>
                    <a:pt x="27" y="31"/>
                  </a:cubicBezTo>
                  <a:cubicBezTo>
                    <a:pt x="29" y="33"/>
                    <a:pt x="32" y="35"/>
                    <a:pt x="35" y="35"/>
                  </a:cubicBezTo>
                  <a:cubicBezTo>
                    <a:pt x="37" y="34"/>
                    <a:pt x="40" y="33"/>
                    <a:pt x="42" y="32"/>
                  </a:cubicBezTo>
                  <a:cubicBezTo>
                    <a:pt x="43" y="31"/>
                    <a:pt x="43" y="30"/>
                    <a:pt x="44" y="30"/>
                  </a:cubicBezTo>
                  <a:cubicBezTo>
                    <a:pt x="46" y="31"/>
                    <a:pt x="47" y="32"/>
                    <a:pt x="48" y="31"/>
                  </a:cubicBezTo>
                  <a:cubicBezTo>
                    <a:pt x="51" y="30"/>
                    <a:pt x="51" y="31"/>
                    <a:pt x="50" y="33"/>
                  </a:cubicBezTo>
                  <a:cubicBezTo>
                    <a:pt x="50" y="34"/>
                    <a:pt x="52" y="34"/>
                    <a:pt x="50" y="35"/>
                  </a:cubicBezTo>
                  <a:cubicBezTo>
                    <a:pt x="51" y="36"/>
                    <a:pt x="51" y="36"/>
                    <a:pt x="52" y="36"/>
                  </a:cubicBezTo>
                  <a:cubicBezTo>
                    <a:pt x="53" y="35"/>
                    <a:pt x="51" y="36"/>
                    <a:pt x="52" y="36"/>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7" name="Freeform 684">
              <a:extLst>
                <a:ext uri="{FF2B5EF4-FFF2-40B4-BE49-F238E27FC236}">
                  <a16:creationId xmlns:a16="http://schemas.microsoft.com/office/drawing/2014/main" id="{D6B8E35B-5FFE-45ED-8D67-092522B8A15D}"/>
                </a:ext>
              </a:extLst>
            </p:cNvPr>
            <p:cNvSpPr>
              <a:spLocks/>
            </p:cNvSpPr>
            <p:nvPr/>
          </p:nvSpPr>
          <p:spPr bwMode="auto">
            <a:xfrm>
              <a:off x="6638450" y="3740856"/>
              <a:ext cx="490574" cy="393415"/>
            </a:xfrm>
            <a:custGeom>
              <a:avLst/>
              <a:gdLst>
                <a:gd name="T0" fmla="*/ 65 w 105"/>
                <a:gd name="T1" fmla="*/ 20 h 84"/>
                <a:gd name="T2" fmla="*/ 61 w 105"/>
                <a:gd name="T3" fmla="*/ 17 h 84"/>
                <a:gd name="T4" fmla="*/ 52 w 105"/>
                <a:gd name="T5" fmla="*/ 17 h 84"/>
                <a:gd name="T6" fmla="*/ 48 w 105"/>
                <a:gd name="T7" fmla="*/ 15 h 84"/>
                <a:gd name="T8" fmla="*/ 40 w 105"/>
                <a:gd name="T9" fmla="*/ 8 h 84"/>
                <a:gd name="T10" fmla="*/ 27 w 105"/>
                <a:gd name="T11" fmla="*/ 1 h 84"/>
                <a:gd name="T12" fmla="*/ 21 w 105"/>
                <a:gd name="T13" fmla="*/ 1 h 84"/>
                <a:gd name="T14" fmla="*/ 13 w 105"/>
                <a:gd name="T15" fmla="*/ 3 h 84"/>
                <a:gd name="T16" fmla="*/ 17 w 105"/>
                <a:gd name="T17" fmla="*/ 9 h 84"/>
                <a:gd name="T18" fmla="*/ 13 w 105"/>
                <a:gd name="T19" fmla="*/ 12 h 84"/>
                <a:gd name="T20" fmla="*/ 10 w 105"/>
                <a:gd name="T21" fmla="*/ 12 h 84"/>
                <a:gd name="T22" fmla="*/ 9 w 105"/>
                <a:gd name="T23" fmla="*/ 14 h 84"/>
                <a:gd name="T24" fmla="*/ 2 w 105"/>
                <a:gd name="T25" fmla="*/ 14 h 84"/>
                <a:gd name="T26" fmla="*/ 1 w 105"/>
                <a:gd name="T27" fmla="*/ 19 h 84"/>
                <a:gd name="T28" fmla="*/ 3 w 105"/>
                <a:gd name="T29" fmla="*/ 22 h 84"/>
                <a:gd name="T30" fmla="*/ 8 w 105"/>
                <a:gd name="T31" fmla="*/ 31 h 84"/>
                <a:gd name="T32" fmla="*/ 12 w 105"/>
                <a:gd name="T33" fmla="*/ 38 h 84"/>
                <a:gd name="T34" fmla="*/ 15 w 105"/>
                <a:gd name="T35" fmla="*/ 42 h 84"/>
                <a:gd name="T36" fmla="*/ 20 w 105"/>
                <a:gd name="T37" fmla="*/ 46 h 84"/>
                <a:gd name="T38" fmla="*/ 22 w 105"/>
                <a:gd name="T39" fmla="*/ 53 h 84"/>
                <a:gd name="T40" fmla="*/ 23 w 105"/>
                <a:gd name="T41" fmla="*/ 59 h 84"/>
                <a:gd name="T42" fmla="*/ 31 w 105"/>
                <a:gd name="T43" fmla="*/ 67 h 84"/>
                <a:gd name="T44" fmla="*/ 36 w 105"/>
                <a:gd name="T45" fmla="*/ 76 h 84"/>
                <a:gd name="T46" fmla="*/ 40 w 105"/>
                <a:gd name="T47" fmla="*/ 81 h 84"/>
                <a:gd name="T48" fmla="*/ 41 w 105"/>
                <a:gd name="T49" fmla="*/ 84 h 84"/>
                <a:gd name="T50" fmla="*/ 43 w 105"/>
                <a:gd name="T51" fmla="*/ 81 h 84"/>
                <a:gd name="T52" fmla="*/ 50 w 105"/>
                <a:gd name="T53" fmla="*/ 79 h 84"/>
                <a:gd name="T54" fmla="*/ 60 w 105"/>
                <a:gd name="T55" fmla="*/ 80 h 84"/>
                <a:gd name="T56" fmla="*/ 66 w 105"/>
                <a:gd name="T57" fmla="*/ 77 h 84"/>
                <a:gd name="T58" fmla="*/ 76 w 105"/>
                <a:gd name="T59" fmla="*/ 72 h 84"/>
                <a:gd name="T60" fmla="*/ 94 w 105"/>
                <a:gd name="T61" fmla="*/ 68 h 84"/>
                <a:gd name="T62" fmla="*/ 102 w 105"/>
                <a:gd name="T63" fmla="*/ 66 h 84"/>
                <a:gd name="T64" fmla="*/ 104 w 105"/>
                <a:gd name="T65" fmla="*/ 61 h 84"/>
                <a:gd name="T66" fmla="*/ 105 w 105"/>
                <a:gd name="T67" fmla="*/ 56 h 84"/>
                <a:gd name="T68" fmla="*/ 103 w 105"/>
                <a:gd name="T69" fmla="*/ 51 h 84"/>
                <a:gd name="T70" fmla="*/ 93 w 105"/>
                <a:gd name="T71" fmla="*/ 50 h 84"/>
                <a:gd name="T72" fmla="*/ 88 w 105"/>
                <a:gd name="T73" fmla="*/ 47 h 84"/>
                <a:gd name="T74" fmla="*/ 81 w 105"/>
                <a:gd name="T75" fmla="*/ 39 h 84"/>
                <a:gd name="T76" fmla="*/ 77 w 105"/>
                <a:gd name="T77" fmla="*/ 34 h 84"/>
                <a:gd name="T78" fmla="*/ 77 w 105"/>
                <a:gd name="T79" fmla="*/ 29 h 84"/>
                <a:gd name="T80" fmla="*/ 74 w 105"/>
                <a:gd name="T81" fmla="*/ 27 h 84"/>
                <a:gd name="T82" fmla="*/ 70 w 105"/>
                <a:gd name="T83" fmla="*/ 22 h 84"/>
                <a:gd name="T84" fmla="*/ 65 w 105"/>
                <a:gd name="T8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84">
                  <a:moveTo>
                    <a:pt x="65" y="20"/>
                  </a:moveTo>
                  <a:cubicBezTo>
                    <a:pt x="64" y="17"/>
                    <a:pt x="64" y="17"/>
                    <a:pt x="61" y="17"/>
                  </a:cubicBezTo>
                  <a:cubicBezTo>
                    <a:pt x="58" y="17"/>
                    <a:pt x="55" y="17"/>
                    <a:pt x="52" y="17"/>
                  </a:cubicBezTo>
                  <a:cubicBezTo>
                    <a:pt x="50" y="17"/>
                    <a:pt x="49" y="15"/>
                    <a:pt x="48" y="15"/>
                  </a:cubicBezTo>
                  <a:cubicBezTo>
                    <a:pt x="45" y="12"/>
                    <a:pt x="42" y="10"/>
                    <a:pt x="40" y="8"/>
                  </a:cubicBezTo>
                  <a:cubicBezTo>
                    <a:pt x="36" y="5"/>
                    <a:pt x="32" y="2"/>
                    <a:pt x="27" y="1"/>
                  </a:cubicBezTo>
                  <a:cubicBezTo>
                    <a:pt x="25" y="0"/>
                    <a:pt x="24" y="0"/>
                    <a:pt x="21" y="1"/>
                  </a:cubicBezTo>
                  <a:cubicBezTo>
                    <a:pt x="19" y="1"/>
                    <a:pt x="16" y="2"/>
                    <a:pt x="13" y="3"/>
                  </a:cubicBezTo>
                  <a:cubicBezTo>
                    <a:pt x="14" y="5"/>
                    <a:pt x="17" y="7"/>
                    <a:pt x="17" y="9"/>
                  </a:cubicBezTo>
                  <a:cubicBezTo>
                    <a:pt x="17" y="11"/>
                    <a:pt x="14" y="12"/>
                    <a:pt x="13" y="12"/>
                  </a:cubicBezTo>
                  <a:cubicBezTo>
                    <a:pt x="12" y="13"/>
                    <a:pt x="11" y="12"/>
                    <a:pt x="10" y="12"/>
                  </a:cubicBezTo>
                  <a:cubicBezTo>
                    <a:pt x="9" y="13"/>
                    <a:pt x="9" y="14"/>
                    <a:pt x="9" y="14"/>
                  </a:cubicBezTo>
                  <a:cubicBezTo>
                    <a:pt x="7" y="17"/>
                    <a:pt x="3" y="15"/>
                    <a:pt x="2" y="14"/>
                  </a:cubicBezTo>
                  <a:cubicBezTo>
                    <a:pt x="1" y="16"/>
                    <a:pt x="1" y="17"/>
                    <a:pt x="1" y="19"/>
                  </a:cubicBezTo>
                  <a:cubicBezTo>
                    <a:pt x="0" y="22"/>
                    <a:pt x="1" y="21"/>
                    <a:pt x="3" y="22"/>
                  </a:cubicBezTo>
                  <a:cubicBezTo>
                    <a:pt x="5" y="24"/>
                    <a:pt x="7" y="28"/>
                    <a:pt x="8" y="31"/>
                  </a:cubicBezTo>
                  <a:cubicBezTo>
                    <a:pt x="10" y="33"/>
                    <a:pt x="11" y="35"/>
                    <a:pt x="12" y="38"/>
                  </a:cubicBezTo>
                  <a:cubicBezTo>
                    <a:pt x="13" y="40"/>
                    <a:pt x="14" y="41"/>
                    <a:pt x="15" y="42"/>
                  </a:cubicBezTo>
                  <a:cubicBezTo>
                    <a:pt x="17" y="44"/>
                    <a:pt x="19" y="44"/>
                    <a:pt x="20" y="46"/>
                  </a:cubicBezTo>
                  <a:cubicBezTo>
                    <a:pt x="21" y="48"/>
                    <a:pt x="22" y="50"/>
                    <a:pt x="22" y="53"/>
                  </a:cubicBezTo>
                  <a:cubicBezTo>
                    <a:pt x="23" y="55"/>
                    <a:pt x="22" y="57"/>
                    <a:pt x="23" y="59"/>
                  </a:cubicBezTo>
                  <a:cubicBezTo>
                    <a:pt x="25" y="63"/>
                    <a:pt x="29" y="64"/>
                    <a:pt x="31" y="67"/>
                  </a:cubicBezTo>
                  <a:cubicBezTo>
                    <a:pt x="33" y="70"/>
                    <a:pt x="34" y="74"/>
                    <a:pt x="36" y="76"/>
                  </a:cubicBezTo>
                  <a:cubicBezTo>
                    <a:pt x="37" y="78"/>
                    <a:pt x="39" y="80"/>
                    <a:pt x="40" y="81"/>
                  </a:cubicBezTo>
                  <a:cubicBezTo>
                    <a:pt x="40" y="82"/>
                    <a:pt x="40" y="84"/>
                    <a:pt x="41" y="84"/>
                  </a:cubicBezTo>
                  <a:cubicBezTo>
                    <a:pt x="43" y="84"/>
                    <a:pt x="42" y="82"/>
                    <a:pt x="43" y="81"/>
                  </a:cubicBezTo>
                  <a:cubicBezTo>
                    <a:pt x="43" y="78"/>
                    <a:pt x="48" y="79"/>
                    <a:pt x="50" y="79"/>
                  </a:cubicBezTo>
                  <a:cubicBezTo>
                    <a:pt x="53" y="79"/>
                    <a:pt x="58" y="78"/>
                    <a:pt x="60" y="80"/>
                  </a:cubicBezTo>
                  <a:cubicBezTo>
                    <a:pt x="63" y="81"/>
                    <a:pt x="64" y="79"/>
                    <a:pt x="66" y="77"/>
                  </a:cubicBezTo>
                  <a:cubicBezTo>
                    <a:pt x="69" y="73"/>
                    <a:pt x="72" y="73"/>
                    <a:pt x="76" y="72"/>
                  </a:cubicBezTo>
                  <a:cubicBezTo>
                    <a:pt x="82" y="72"/>
                    <a:pt x="88" y="70"/>
                    <a:pt x="94" y="68"/>
                  </a:cubicBezTo>
                  <a:cubicBezTo>
                    <a:pt x="96" y="67"/>
                    <a:pt x="99" y="66"/>
                    <a:pt x="102" y="66"/>
                  </a:cubicBezTo>
                  <a:cubicBezTo>
                    <a:pt x="103" y="65"/>
                    <a:pt x="103" y="63"/>
                    <a:pt x="104" y="61"/>
                  </a:cubicBezTo>
                  <a:cubicBezTo>
                    <a:pt x="104" y="60"/>
                    <a:pt x="105" y="58"/>
                    <a:pt x="105" y="56"/>
                  </a:cubicBezTo>
                  <a:cubicBezTo>
                    <a:pt x="105" y="55"/>
                    <a:pt x="104" y="52"/>
                    <a:pt x="103" y="51"/>
                  </a:cubicBezTo>
                  <a:cubicBezTo>
                    <a:pt x="100" y="51"/>
                    <a:pt x="96" y="51"/>
                    <a:pt x="93" y="50"/>
                  </a:cubicBezTo>
                  <a:cubicBezTo>
                    <a:pt x="90" y="50"/>
                    <a:pt x="90" y="49"/>
                    <a:pt x="88" y="47"/>
                  </a:cubicBezTo>
                  <a:cubicBezTo>
                    <a:pt x="86" y="43"/>
                    <a:pt x="83" y="42"/>
                    <a:pt x="81" y="39"/>
                  </a:cubicBezTo>
                  <a:cubicBezTo>
                    <a:pt x="80" y="39"/>
                    <a:pt x="78" y="35"/>
                    <a:pt x="77" y="34"/>
                  </a:cubicBezTo>
                  <a:cubicBezTo>
                    <a:pt x="76" y="32"/>
                    <a:pt x="81" y="31"/>
                    <a:pt x="77" y="29"/>
                  </a:cubicBezTo>
                  <a:cubicBezTo>
                    <a:pt x="76" y="29"/>
                    <a:pt x="75" y="27"/>
                    <a:pt x="74" y="27"/>
                  </a:cubicBezTo>
                  <a:cubicBezTo>
                    <a:pt x="72" y="27"/>
                    <a:pt x="71" y="24"/>
                    <a:pt x="70" y="22"/>
                  </a:cubicBezTo>
                  <a:cubicBezTo>
                    <a:pt x="69" y="19"/>
                    <a:pt x="69" y="20"/>
                    <a:pt x="65" y="2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8" name="Freeform 685">
              <a:extLst>
                <a:ext uri="{FF2B5EF4-FFF2-40B4-BE49-F238E27FC236}">
                  <a16:creationId xmlns:a16="http://schemas.microsoft.com/office/drawing/2014/main" id="{E6F96981-4B81-409C-81DC-1D2B4B6D1DC4}"/>
                </a:ext>
              </a:extLst>
            </p:cNvPr>
            <p:cNvSpPr>
              <a:spLocks/>
            </p:cNvSpPr>
            <p:nvPr/>
          </p:nvSpPr>
          <p:spPr bwMode="auto">
            <a:xfrm>
              <a:off x="6648006" y="3712184"/>
              <a:ext cx="97159" cy="103530"/>
            </a:xfrm>
            <a:custGeom>
              <a:avLst/>
              <a:gdLst>
                <a:gd name="T0" fmla="*/ 5 w 21"/>
                <a:gd name="T1" fmla="*/ 22 h 22"/>
                <a:gd name="T2" fmla="*/ 8 w 21"/>
                <a:gd name="T3" fmla="*/ 19 h 22"/>
                <a:gd name="T4" fmla="*/ 12 w 21"/>
                <a:gd name="T5" fmla="*/ 18 h 22"/>
                <a:gd name="T6" fmla="*/ 15 w 21"/>
                <a:gd name="T7" fmla="*/ 15 h 22"/>
                <a:gd name="T8" fmla="*/ 11 w 21"/>
                <a:gd name="T9" fmla="*/ 9 h 22"/>
                <a:gd name="T10" fmla="*/ 21 w 21"/>
                <a:gd name="T11" fmla="*/ 6 h 22"/>
                <a:gd name="T12" fmla="*/ 19 w 21"/>
                <a:gd name="T13" fmla="*/ 0 h 22"/>
                <a:gd name="T14" fmla="*/ 9 w 21"/>
                <a:gd name="T15" fmla="*/ 5 h 22"/>
                <a:gd name="T16" fmla="*/ 4 w 21"/>
                <a:gd name="T17" fmla="*/ 1 h 22"/>
                <a:gd name="T18" fmla="*/ 3 w 21"/>
                <a:gd name="T19" fmla="*/ 11 h 22"/>
                <a:gd name="T20" fmla="*/ 0 w 21"/>
                <a:gd name="T21" fmla="*/ 18 h 22"/>
                <a:gd name="T22" fmla="*/ 1 w 21"/>
                <a:gd name="T23" fmla="*/ 21 h 22"/>
                <a:gd name="T24" fmla="*/ 5 w 21"/>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5" y="22"/>
                  </a:moveTo>
                  <a:cubicBezTo>
                    <a:pt x="7" y="22"/>
                    <a:pt x="7" y="19"/>
                    <a:pt x="8" y="19"/>
                  </a:cubicBezTo>
                  <a:cubicBezTo>
                    <a:pt x="9" y="17"/>
                    <a:pt x="11" y="18"/>
                    <a:pt x="12" y="18"/>
                  </a:cubicBezTo>
                  <a:cubicBezTo>
                    <a:pt x="13" y="17"/>
                    <a:pt x="16" y="16"/>
                    <a:pt x="15" y="15"/>
                  </a:cubicBezTo>
                  <a:cubicBezTo>
                    <a:pt x="14" y="13"/>
                    <a:pt x="13" y="11"/>
                    <a:pt x="11" y="9"/>
                  </a:cubicBezTo>
                  <a:cubicBezTo>
                    <a:pt x="15" y="8"/>
                    <a:pt x="18" y="7"/>
                    <a:pt x="21" y="6"/>
                  </a:cubicBezTo>
                  <a:cubicBezTo>
                    <a:pt x="21" y="4"/>
                    <a:pt x="20" y="2"/>
                    <a:pt x="19" y="0"/>
                  </a:cubicBezTo>
                  <a:cubicBezTo>
                    <a:pt x="16" y="1"/>
                    <a:pt x="12" y="5"/>
                    <a:pt x="9" y="5"/>
                  </a:cubicBezTo>
                  <a:cubicBezTo>
                    <a:pt x="7" y="5"/>
                    <a:pt x="4" y="3"/>
                    <a:pt x="4" y="1"/>
                  </a:cubicBezTo>
                  <a:cubicBezTo>
                    <a:pt x="3" y="5"/>
                    <a:pt x="3" y="8"/>
                    <a:pt x="3" y="11"/>
                  </a:cubicBezTo>
                  <a:cubicBezTo>
                    <a:pt x="2" y="13"/>
                    <a:pt x="0" y="16"/>
                    <a:pt x="0" y="18"/>
                  </a:cubicBezTo>
                  <a:cubicBezTo>
                    <a:pt x="0" y="20"/>
                    <a:pt x="0" y="20"/>
                    <a:pt x="1" y="21"/>
                  </a:cubicBezTo>
                  <a:cubicBezTo>
                    <a:pt x="3" y="21"/>
                    <a:pt x="4" y="22"/>
                    <a:pt x="5" y="2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9" name="Freeform 686">
              <a:extLst>
                <a:ext uri="{FF2B5EF4-FFF2-40B4-BE49-F238E27FC236}">
                  <a16:creationId xmlns:a16="http://schemas.microsoft.com/office/drawing/2014/main" id="{E8197FCC-EB74-4304-9B3B-BD73F60300F6}"/>
                </a:ext>
              </a:extLst>
            </p:cNvPr>
            <p:cNvSpPr>
              <a:spLocks/>
            </p:cNvSpPr>
            <p:nvPr/>
          </p:nvSpPr>
          <p:spPr bwMode="auto">
            <a:xfrm>
              <a:off x="6652785" y="3675552"/>
              <a:ext cx="36635" cy="41414"/>
            </a:xfrm>
            <a:custGeom>
              <a:avLst/>
              <a:gdLst>
                <a:gd name="T0" fmla="*/ 7 w 8"/>
                <a:gd name="T1" fmla="*/ 2 h 9"/>
                <a:gd name="T2" fmla="*/ 4 w 8"/>
                <a:gd name="T3" fmla="*/ 0 h 9"/>
                <a:gd name="T4" fmla="*/ 2 w 8"/>
                <a:gd name="T5" fmla="*/ 2 h 9"/>
                <a:gd name="T6" fmla="*/ 0 w 8"/>
                <a:gd name="T7" fmla="*/ 8 h 9"/>
                <a:gd name="T8" fmla="*/ 4 w 8"/>
                <a:gd name="T9" fmla="*/ 8 h 9"/>
                <a:gd name="T10" fmla="*/ 7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7" y="2"/>
                  </a:moveTo>
                  <a:cubicBezTo>
                    <a:pt x="7" y="1"/>
                    <a:pt x="5" y="0"/>
                    <a:pt x="4" y="0"/>
                  </a:cubicBezTo>
                  <a:cubicBezTo>
                    <a:pt x="3" y="1"/>
                    <a:pt x="3" y="1"/>
                    <a:pt x="2" y="2"/>
                  </a:cubicBezTo>
                  <a:cubicBezTo>
                    <a:pt x="2" y="4"/>
                    <a:pt x="1" y="6"/>
                    <a:pt x="0" y="8"/>
                  </a:cubicBezTo>
                  <a:cubicBezTo>
                    <a:pt x="2" y="8"/>
                    <a:pt x="2" y="9"/>
                    <a:pt x="4" y="8"/>
                  </a:cubicBezTo>
                  <a:cubicBezTo>
                    <a:pt x="5" y="7"/>
                    <a:pt x="8" y="4"/>
                    <a:pt x="7"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0" name="Freeform 687">
              <a:extLst>
                <a:ext uri="{FF2B5EF4-FFF2-40B4-BE49-F238E27FC236}">
                  <a16:creationId xmlns:a16="http://schemas.microsoft.com/office/drawing/2014/main" id="{849DB8A8-27FD-452F-A43D-5BA5F32E2ABB}"/>
                </a:ext>
              </a:extLst>
            </p:cNvPr>
            <p:cNvSpPr>
              <a:spLocks/>
            </p:cNvSpPr>
            <p:nvPr/>
          </p:nvSpPr>
          <p:spPr bwMode="auto">
            <a:xfrm>
              <a:off x="6648006" y="3731299"/>
              <a:ext cx="14336" cy="33448"/>
            </a:xfrm>
            <a:custGeom>
              <a:avLst/>
              <a:gdLst>
                <a:gd name="T0" fmla="*/ 0 w 3"/>
                <a:gd name="T1" fmla="*/ 3 h 7"/>
                <a:gd name="T2" fmla="*/ 3 w 3"/>
                <a:gd name="T3" fmla="*/ 7 h 7"/>
                <a:gd name="T4" fmla="*/ 3 w 3"/>
                <a:gd name="T5" fmla="*/ 1 h 7"/>
                <a:gd name="T6" fmla="*/ 2 w 3"/>
                <a:gd name="T7" fmla="*/ 0 h 7"/>
                <a:gd name="T8" fmla="*/ 0 w 3"/>
                <a:gd name="T9" fmla="*/ 3 h 7"/>
              </a:gdLst>
              <a:ahLst/>
              <a:cxnLst>
                <a:cxn ang="0">
                  <a:pos x="T0" y="T1"/>
                </a:cxn>
                <a:cxn ang="0">
                  <a:pos x="T2" y="T3"/>
                </a:cxn>
                <a:cxn ang="0">
                  <a:pos x="T4" y="T5"/>
                </a:cxn>
                <a:cxn ang="0">
                  <a:pos x="T6" y="T7"/>
                </a:cxn>
                <a:cxn ang="0">
                  <a:pos x="T8" y="T9"/>
                </a:cxn>
              </a:cxnLst>
              <a:rect l="0" t="0" r="r" b="b"/>
              <a:pathLst>
                <a:path w="3" h="7">
                  <a:moveTo>
                    <a:pt x="0" y="3"/>
                  </a:moveTo>
                  <a:cubicBezTo>
                    <a:pt x="0" y="5"/>
                    <a:pt x="1" y="6"/>
                    <a:pt x="3" y="7"/>
                  </a:cubicBezTo>
                  <a:cubicBezTo>
                    <a:pt x="3" y="5"/>
                    <a:pt x="3" y="3"/>
                    <a:pt x="3" y="1"/>
                  </a:cubicBezTo>
                  <a:cubicBezTo>
                    <a:pt x="3" y="0"/>
                    <a:pt x="3" y="0"/>
                    <a:pt x="2" y="0"/>
                  </a:cubicBezTo>
                  <a:cubicBezTo>
                    <a:pt x="0" y="0"/>
                    <a:pt x="0" y="2"/>
                    <a:pt x="0"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1" name="Freeform 688">
              <a:extLst>
                <a:ext uri="{FF2B5EF4-FFF2-40B4-BE49-F238E27FC236}">
                  <a16:creationId xmlns:a16="http://schemas.microsoft.com/office/drawing/2014/main" id="{9A8F8F03-AA80-457C-B7D0-10FA0D0F24FF}"/>
                </a:ext>
              </a:extLst>
            </p:cNvPr>
            <p:cNvSpPr>
              <a:spLocks/>
            </p:cNvSpPr>
            <p:nvPr/>
          </p:nvSpPr>
          <p:spPr bwMode="auto">
            <a:xfrm>
              <a:off x="6628894" y="3712184"/>
              <a:ext cx="38226" cy="122645"/>
            </a:xfrm>
            <a:custGeom>
              <a:avLst/>
              <a:gdLst>
                <a:gd name="T0" fmla="*/ 4 w 8"/>
                <a:gd name="T1" fmla="*/ 17 h 26"/>
                <a:gd name="T2" fmla="*/ 6 w 8"/>
                <a:gd name="T3" fmla="*/ 13 h 26"/>
                <a:gd name="T4" fmla="*/ 5 w 8"/>
                <a:gd name="T5" fmla="*/ 10 h 26"/>
                <a:gd name="T6" fmla="*/ 7 w 8"/>
                <a:gd name="T7" fmla="*/ 4 h 26"/>
                <a:gd name="T8" fmla="*/ 6 w 8"/>
                <a:gd name="T9" fmla="*/ 0 h 26"/>
                <a:gd name="T10" fmla="*/ 2 w 8"/>
                <a:gd name="T11" fmla="*/ 7 h 26"/>
                <a:gd name="T12" fmla="*/ 0 w 8"/>
                <a:gd name="T13" fmla="*/ 11 h 26"/>
                <a:gd name="T14" fmla="*/ 1 w 8"/>
                <a:gd name="T15" fmla="*/ 16 h 26"/>
                <a:gd name="T16" fmla="*/ 2 w 8"/>
                <a:gd name="T17" fmla="*/ 26 h 26"/>
                <a:gd name="T18" fmla="*/ 2 w 8"/>
                <a:gd name="T19" fmla="*/ 25 h 26"/>
                <a:gd name="T20" fmla="*/ 4 w 8"/>
                <a:gd name="T21" fmla="*/ 17 h 26"/>
                <a:gd name="T22" fmla="*/ 4 w 8"/>
                <a:gd name="T2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26">
                  <a:moveTo>
                    <a:pt x="4" y="17"/>
                  </a:moveTo>
                  <a:cubicBezTo>
                    <a:pt x="4" y="16"/>
                    <a:pt x="5" y="15"/>
                    <a:pt x="6" y="13"/>
                  </a:cubicBezTo>
                  <a:cubicBezTo>
                    <a:pt x="7" y="11"/>
                    <a:pt x="6" y="12"/>
                    <a:pt x="5" y="10"/>
                  </a:cubicBezTo>
                  <a:cubicBezTo>
                    <a:pt x="3" y="8"/>
                    <a:pt x="4" y="3"/>
                    <a:pt x="7" y="4"/>
                  </a:cubicBezTo>
                  <a:cubicBezTo>
                    <a:pt x="8" y="1"/>
                    <a:pt x="8" y="1"/>
                    <a:pt x="6" y="0"/>
                  </a:cubicBezTo>
                  <a:cubicBezTo>
                    <a:pt x="4" y="0"/>
                    <a:pt x="3" y="5"/>
                    <a:pt x="2" y="7"/>
                  </a:cubicBezTo>
                  <a:cubicBezTo>
                    <a:pt x="1" y="8"/>
                    <a:pt x="0" y="9"/>
                    <a:pt x="0" y="11"/>
                  </a:cubicBezTo>
                  <a:cubicBezTo>
                    <a:pt x="0" y="12"/>
                    <a:pt x="1" y="14"/>
                    <a:pt x="1" y="16"/>
                  </a:cubicBezTo>
                  <a:cubicBezTo>
                    <a:pt x="1" y="19"/>
                    <a:pt x="2" y="22"/>
                    <a:pt x="2" y="26"/>
                  </a:cubicBezTo>
                  <a:cubicBezTo>
                    <a:pt x="2" y="25"/>
                    <a:pt x="2" y="25"/>
                    <a:pt x="2" y="25"/>
                  </a:cubicBezTo>
                  <a:cubicBezTo>
                    <a:pt x="3" y="23"/>
                    <a:pt x="3" y="20"/>
                    <a:pt x="4" y="17"/>
                  </a:cubicBezTo>
                  <a:cubicBezTo>
                    <a:pt x="4" y="16"/>
                    <a:pt x="4" y="18"/>
                    <a:pt x="4" y="1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2" name="Freeform 689">
              <a:extLst>
                <a:ext uri="{FF2B5EF4-FFF2-40B4-BE49-F238E27FC236}">
                  <a16:creationId xmlns:a16="http://schemas.microsoft.com/office/drawing/2014/main" id="{3A9763B8-94A8-4840-955C-D9EA515D392F}"/>
                </a:ext>
              </a:extLst>
            </p:cNvPr>
            <p:cNvSpPr>
              <a:spLocks/>
            </p:cNvSpPr>
            <p:nvPr/>
          </p:nvSpPr>
          <p:spPr bwMode="auto">
            <a:xfrm>
              <a:off x="7015937" y="3895354"/>
              <a:ext cx="23891" cy="36635"/>
            </a:xfrm>
            <a:custGeom>
              <a:avLst/>
              <a:gdLst>
                <a:gd name="T0" fmla="*/ 3 w 5"/>
                <a:gd name="T1" fmla="*/ 8 h 8"/>
                <a:gd name="T2" fmla="*/ 2 w 5"/>
                <a:gd name="T3" fmla="*/ 0 h 8"/>
                <a:gd name="T4" fmla="*/ 0 w 5"/>
                <a:gd name="T5" fmla="*/ 4 h 8"/>
                <a:gd name="T6" fmla="*/ 3 w 5"/>
                <a:gd name="T7" fmla="*/ 8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3" y="7"/>
                    <a:pt x="5" y="0"/>
                    <a:pt x="2" y="0"/>
                  </a:cubicBezTo>
                  <a:cubicBezTo>
                    <a:pt x="1" y="1"/>
                    <a:pt x="0" y="3"/>
                    <a:pt x="0" y="4"/>
                  </a:cubicBezTo>
                  <a:cubicBezTo>
                    <a:pt x="0" y="6"/>
                    <a:pt x="1" y="7"/>
                    <a:pt x="3" y="8"/>
                  </a:cubicBezTo>
                  <a:cubicBezTo>
                    <a:pt x="3" y="8"/>
                    <a:pt x="2" y="8"/>
                    <a:pt x="3"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3" name="Freeform 690">
              <a:extLst>
                <a:ext uri="{FF2B5EF4-FFF2-40B4-BE49-F238E27FC236}">
                  <a16:creationId xmlns:a16="http://schemas.microsoft.com/office/drawing/2014/main" id="{7F24D0E5-CD71-42E2-8761-AC06B192827D}"/>
                </a:ext>
              </a:extLst>
            </p:cNvPr>
            <p:cNvSpPr>
              <a:spLocks/>
            </p:cNvSpPr>
            <p:nvPr/>
          </p:nvSpPr>
          <p:spPr bwMode="auto">
            <a:xfrm>
              <a:off x="6824805" y="4068968"/>
              <a:ext cx="248472" cy="157685"/>
            </a:xfrm>
            <a:custGeom>
              <a:avLst/>
              <a:gdLst>
                <a:gd name="T0" fmla="*/ 47 w 53"/>
                <a:gd name="T1" fmla="*/ 0 h 34"/>
                <a:gd name="T2" fmla="*/ 38 w 53"/>
                <a:gd name="T3" fmla="*/ 2 h 34"/>
                <a:gd name="T4" fmla="*/ 28 w 53"/>
                <a:gd name="T5" fmla="*/ 4 h 34"/>
                <a:gd name="T6" fmla="*/ 23 w 53"/>
                <a:gd name="T7" fmla="*/ 10 h 34"/>
                <a:gd name="T8" fmla="*/ 17 w 53"/>
                <a:gd name="T9" fmla="*/ 9 h 34"/>
                <a:gd name="T10" fmla="*/ 9 w 53"/>
                <a:gd name="T11" fmla="*/ 9 h 34"/>
                <a:gd name="T12" fmla="*/ 3 w 53"/>
                <a:gd name="T13" fmla="*/ 12 h 34"/>
                <a:gd name="T14" fmla="*/ 1 w 53"/>
                <a:gd name="T15" fmla="*/ 15 h 34"/>
                <a:gd name="T16" fmla="*/ 1 w 53"/>
                <a:gd name="T17" fmla="*/ 21 h 34"/>
                <a:gd name="T18" fmla="*/ 3 w 53"/>
                <a:gd name="T19" fmla="*/ 28 h 34"/>
                <a:gd name="T20" fmla="*/ 4 w 53"/>
                <a:gd name="T21" fmla="*/ 32 h 34"/>
                <a:gd name="T22" fmla="*/ 12 w 53"/>
                <a:gd name="T23" fmla="*/ 32 h 34"/>
                <a:gd name="T24" fmla="*/ 16 w 53"/>
                <a:gd name="T25" fmla="*/ 29 h 34"/>
                <a:gd name="T26" fmla="*/ 21 w 53"/>
                <a:gd name="T27" fmla="*/ 29 h 34"/>
                <a:gd name="T28" fmla="*/ 24 w 53"/>
                <a:gd name="T29" fmla="*/ 26 h 34"/>
                <a:gd name="T30" fmla="*/ 32 w 53"/>
                <a:gd name="T31" fmla="*/ 24 h 34"/>
                <a:gd name="T32" fmla="*/ 41 w 53"/>
                <a:gd name="T33" fmla="*/ 21 h 34"/>
                <a:gd name="T34" fmla="*/ 47 w 53"/>
                <a:gd name="T35" fmla="*/ 17 h 34"/>
                <a:gd name="T36" fmla="*/ 52 w 53"/>
                <a:gd name="T37" fmla="*/ 12 h 34"/>
                <a:gd name="T38" fmla="*/ 47 w 53"/>
                <a:gd name="T3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34">
                  <a:moveTo>
                    <a:pt x="47" y="0"/>
                  </a:moveTo>
                  <a:cubicBezTo>
                    <a:pt x="44" y="1"/>
                    <a:pt x="41" y="2"/>
                    <a:pt x="38" y="2"/>
                  </a:cubicBezTo>
                  <a:cubicBezTo>
                    <a:pt x="35" y="3"/>
                    <a:pt x="31" y="2"/>
                    <a:pt x="28" y="4"/>
                  </a:cubicBezTo>
                  <a:cubicBezTo>
                    <a:pt x="26" y="6"/>
                    <a:pt x="25" y="8"/>
                    <a:pt x="23" y="10"/>
                  </a:cubicBezTo>
                  <a:cubicBezTo>
                    <a:pt x="22" y="11"/>
                    <a:pt x="19" y="9"/>
                    <a:pt x="17" y="9"/>
                  </a:cubicBezTo>
                  <a:cubicBezTo>
                    <a:pt x="14" y="9"/>
                    <a:pt x="12" y="9"/>
                    <a:pt x="9" y="9"/>
                  </a:cubicBezTo>
                  <a:cubicBezTo>
                    <a:pt x="6" y="9"/>
                    <a:pt x="3" y="8"/>
                    <a:pt x="3" y="12"/>
                  </a:cubicBezTo>
                  <a:cubicBezTo>
                    <a:pt x="2" y="14"/>
                    <a:pt x="1" y="13"/>
                    <a:pt x="1" y="15"/>
                  </a:cubicBezTo>
                  <a:cubicBezTo>
                    <a:pt x="0" y="17"/>
                    <a:pt x="0" y="19"/>
                    <a:pt x="1" y="21"/>
                  </a:cubicBezTo>
                  <a:cubicBezTo>
                    <a:pt x="1" y="23"/>
                    <a:pt x="2" y="26"/>
                    <a:pt x="3" y="28"/>
                  </a:cubicBezTo>
                  <a:cubicBezTo>
                    <a:pt x="3" y="29"/>
                    <a:pt x="3" y="31"/>
                    <a:pt x="4" y="32"/>
                  </a:cubicBezTo>
                  <a:cubicBezTo>
                    <a:pt x="5" y="34"/>
                    <a:pt x="10" y="33"/>
                    <a:pt x="12" y="32"/>
                  </a:cubicBezTo>
                  <a:cubicBezTo>
                    <a:pt x="13" y="31"/>
                    <a:pt x="14" y="30"/>
                    <a:pt x="16" y="29"/>
                  </a:cubicBezTo>
                  <a:cubicBezTo>
                    <a:pt x="17" y="29"/>
                    <a:pt x="19" y="29"/>
                    <a:pt x="21" y="29"/>
                  </a:cubicBezTo>
                  <a:cubicBezTo>
                    <a:pt x="22" y="28"/>
                    <a:pt x="23" y="27"/>
                    <a:pt x="24" y="26"/>
                  </a:cubicBezTo>
                  <a:cubicBezTo>
                    <a:pt x="27" y="25"/>
                    <a:pt x="29" y="25"/>
                    <a:pt x="32" y="24"/>
                  </a:cubicBezTo>
                  <a:cubicBezTo>
                    <a:pt x="35" y="23"/>
                    <a:pt x="38" y="22"/>
                    <a:pt x="41" y="21"/>
                  </a:cubicBezTo>
                  <a:cubicBezTo>
                    <a:pt x="43" y="20"/>
                    <a:pt x="47" y="19"/>
                    <a:pt x="47" y="17"/>
                  </a:cubicBezTo>
                  <a:cubicBezTo>
                    <a:pt x="48" y="14"/>
                    <a:pt x="53" y="14"/>
                    <a:pt x="52" y="12"/>
                  </a:cubicBezTo>
                  <a:cubicBezTo>
                    <a:pt x="50" y="8"/>
                    <a:pt x="49" y="4"/>
                    <a:pt x="47"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4" name="Freeform 691">
              <a:extLst>
                <a:ext uri="{FF2B5EF4-FFF2-40B4-BE49-F238E27FC236}">
                  <a16:creationId xmlns:a16="http://schemas.microsoft.com/office/drawing/2014/main" id="{E3EA025E-A851-411E-8D74-6DE693F532D1}"/>
                </a:ext>
              </a:extLst>
            </p:cNvPr>
            <p:cNvSpPr>
              <a:spLocks/>
            </p:cNvSpPr>
            <p:nvPr/>
          </p:nvSpPr>
          <p:spPr bwMode="auto">
            <a:xfrm>
              <a:off x="7044607" y="3895354"/>
              <a:ext cx="191132" cy="229360"/>
            </a:xfrm>
            <a:custGeom>
              <a:avLst/>
              <a:gdLst>
                <a:gd name="T0" fmla="*/ 39 w 41"/>
                <a:gd name="T1" fmla="*/ 19 h 49"/>
                <a:gd name="T2" fmla="*/ 34 w 41"/>
                <a:gd name="T3" fmla="*/ 14 h 49"/>
                <a:gd name="T4" fmla="*/ 28 w 41"/>
                <a:gd name="T5" fmla="*/ 12 h 49"/>
                <a:gd name="T6" fmla="*/ 22 w 41"/>
                <a:gd name="T7" fmla="*/ 6 h 49"/>
                <a:gd name="T8" fmla="*/ 21 w 41"/>
                <a:gd name="T9" fmla="*/ 3 h 49"/>
                <a:gd name="T10" fmla="*/ 22 w 41"/>
                <a:gd name="T11" fmla="*/ 0 h 49"/>
                <a:gd name="T12" fmla="*/ 17 w 41"/>
                <a:gd name="T13" fmla="*/ 5 h 49"/>
                <a:gd name="T14" fmla="*/ 10 w 41"/>
                <a:gd name="T15" fmla="*/ 10 h 49"/>
                <a:gd name="T16" fmla="*/ 5 w 41"/>
                <a:gd name="T17" fmla="*/ 10 h 49"/>
                <a:gd name="T18" fmla="*/ 0 w 41"/>
                <a:gd name="T19" fmla="*/ 11 h 49"/>
                <a:gd name="T20" fmla="*/ 5 w 41"/>
                <a:gd name="T21" fmla="*/ 17 h 49"/>
                <a:gd name="T22" fmla="*/ 16 w 41"/>
                <a:gd name="T23" fmla="*/ 19 h 49"/>
                <a:gd name="T24" fmla="*/ 16 w 41"/>
                <a:gd name="T25" fmla="*/ 32 h 49"/>
                <a:gd name="T26" fmla="*/ 11 w 41"/>
                <a:gd name="T27" fmla="*/ 34 h 49"/>
                <a:gd name="T28" fmla="*/ 0 w 41"/>
                <a:gd name="T29" fmla="*/ 37 h 49"/>
                <a:gd name="T30" fmla="*/ 5 w 41"/>
                <a:gd name="T31" fmla="*/ 49 h 49"/>
                <a:gd name="T32" fmla="*/ 14 w 41"/>
                <a:gd name="T33" fmla="*/ 48 h 49"/>
                <a:gd name="T34" fmla="*/ 17 w 41"/>
                <a:gd name="T35" fmla="*/ 44 h 49"/>
                <a:gd name="T36" fmla="*/ 23 w 41"/>
                <a:gd name="T37" fmla="*/ 42 h 49"/>
                <a:gd name="T38" fmla="*/ 28 w 41"/>
                <a:gd name="T39" fmla="*/ 38 h 49"/>
                <a:gd name="T40" fmla="*/ 29 w 41"/>
                <a:gd name="T41" fmla="*/ 32 h 49"/>
                <a:gd name="T42" fmla="*/ 32 w 41"/>
                <a:gd name="T43" fmla="*/ 30 h 49"/>
                <a:gd name="T44" fmla="*/ 37 w 41"/>
                <a:gd name="T45" fmla="*/ 24 h 49"/>
                <a:gd name="T46" fmla="*/ 39 w 41"/>
                <a:gd name="T47" fmla="*/ 19 h 49"/>
                <a:gd name="T48" fmla="*/ 39 w 41"/>
                <a:gd name="T49"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9">
                  <a:moveTo>
                    <a:pt x="39" y="19"/>
                  </a:moveTo>
                  <a:cubicBezTo>
                    <a:pt x="36" y="19"/>
                    <a:pt x="35" y="16"/>
                    <a:pt x="34" y="14"/>
                  </a:cubicBezTo>
                  <a:cubicBezTo>
                    <a:pt x="33" y="13"/>
                    <a:pt x="29" y="13"/>
                    <a:pt x="28" y="12"/>
                  </a:cubicBezTo>
                  <a:cubicBezTo>
                    <a:pt x="25" y="11"/>
                    <a:pt x="24" y="9"/>
                    <a:pt x="22" y="6"/>
                  </a:cubicBezTo>
                  <a:cubicBezTo>
                    <a:pt x="22" y="5"/>
                    <a:pt x="21" y="4"/>
                    <a:pt x="21" y="3"/>
                  </a:cubicBezTo>
                  <a:cubicBezTo>
                    <a:pt x="21" y="3"/>
                    <a:pt x="22" y="0"/>
                    <a:pt x="22" y="0"/>
                  </a:cubicBezTo>
                  <a:cubicBezTo>
                    <a:pt x="21" y="0"/>
                    <a:pt x="18" y="4"/>
                    <a:pt x="17" y="5"/>
                  </a:cubicBezTo>
                  <a:cubicBezTo>
                    <a:pt x="15" y="7"/>
                    <a:pt x="13" y="10"/>
                    <a:pt x="10" y="10"/>
                  </a:cubicBezTo>
                  <a:cubicBezTo>
                    <a:pt x="8" y="11"/>
                    <a:pt x="7" y="10"/>
                    <a:pt x="5" y="10"/>
                  </a:cubicBezTo>
                  <a:cubicBezTo>
                    <a:pt x="3" y="11"/>
                    <a:pt x="1" y="13"/>
                    <a:pt x="0" y="11"/>
                  </a:cubicBezTo>
                  <a:cubicBezTo>
                    <a:pt x="1" y="14"/>
                    <a:pt x="2" y="17"/>
                    <a:pt x="5" y="17"/>
                  </a:cubicBezTo>
                  <a:cubicBezTo>
                    <a:pt x="7" y="17"/>
                    <a:pt x="15" y="17"/>
                    <a:pt x="16" y="19"/>
                  </a:cubicBezTo>
                  <a:cubicBezTo>
                    <a:pt x="19" y="23"/>
                    <a:pt x="17" y="27"/>
                    <a:pt x="16" y="32"/>
                  </a:cubicBezTo>
                  <a:cubicBezTo>
                    <a:pt x="15" y="33"/>
                    <a:pt x="11" y="34"/>
                    <a:pt x="11" y="34"/>
                  </a:cubicBezTo>
                  <a:cubicBezTo>
                    <a:pt x="7" y="35"/>
                    <a:pt x="3" y="36"/>
                    <a:pt x="0" y="37"/>
                  </a:cubicBezTo>
                  <a:cubicBezTo>
                    <a:pt x="2" y="41"/>
                    <a:pt x="4" y="45"/>
                    <a:pt x="5" y="49"/>
                  </a:cubicBezTo>
                  <a:cubicBezTo>
                    <a:pt x="8" y="48"/>
                    <a:pt x="11" y="48"/>
                    <a:pt x="14" y="48"/>
                  </a:cubicBezTo>
                  <a:cubicBezTo>
                    <a:pt x="18" y="47"/>
                    <a:pt x="15" y="46"/>
                    <a:pt x="17" y="44"/>
                  </a:cubicBezTo>
                  <a:cubicBezTo>
                    <a:pt x="19" y="43"/>
                    <a:pt x="22" y="44"/>
                    <a:pt x="23" y="42"/>
                  </a:cubicBezTo>
                  <a:cubicBezTo>
                    <a:pt x="25" y="40"/>
                    <a:pt x="25" y="39"/>
                    <a:pt x="28" y="38"/>
                  </a:cubicBezTo>
                  <a:cubicBezTo>
                    <a:pt x="30" y="37"/>
                    <a:pt x="29" y="34"/>
                    <a:pt x="29" y="32"/>
                  </a:cubicBezTo>
                  <a:cubicBezTo>
                    <a:pt x="28" y="30"/>
                    <a:pt x="30" y="30"/>
                    <a:pt x="32" y="30"/>
                  </a:cubicBezTo>
                  <a:cubicBezTo>
                    <a:pt x="35" y="29"/>
                    <a:pt x="35" y="26"/>
                    <a:pt x="37" y="24"/>
                  </a:cubicBezTo>
                  <a:cubicBezTo>
                    <a:pt x="38" y="23"/>
                    <a:pt x="41" y="20"/>
                    <a:pt x="39" y="19"/>
                  </a:cubicBezTo>
                  <a:cubicBezTo>
                    <a:pt x="38" y="19"/>
                    <a:pt x="40" y="20"/>
                    <a:pt x="39"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5" name="Freeform 692">
              <a:extLst>
                <a:ext uri="{FF2B5EF4-FFF2-40B4-BE49-F238E27FC236}">
                  <a16:creationId xmlns:a16="http://schemas.microsoft.com/office/drawing/2014/main" id="{A4BBB17B-DDB5-4F32-A364-7641850390B7}"/>
                </a:ext>
              </a:extLst>
            </p:cNvPr>
            <p:cNvSpPr>
              <a:spLocks/>
            </p:cNvSpPr>
            <p:nvPr/>
          </p:nvSpPr>
          <p:spPr bwMode="auto">
            <a:xfrm>
              <a:off x="7450763" y="3446193"/>
              <a:ext cx="256437" cy="111495"/>
            </a:xfrm>
            <a:custGeom>
              <a:avLst/>
              <a:gdLst>
                <a:gd name="T0" fmla="*/ 55 w 55"/>
                <a:gd name="T1" fmla="*/ 5 h 24"/>
                <a:gd name="T2" fmla="*/ 47 w 55"/>
                <a:gd name="T3" fmla="*/ 3 h 24"/>
                <a:gd name="T4" fmla="*/ 36 w 55"/>
                <a:gd name="T5" fmla="*/ 2 h 24"/>
                <a:gd name="T6" fmla="*/ 27 w 55"/>
                <a:gd name="T7" fmla="*/ 0 h 24"/>
                <a:gd name="T8" fmla="*/ 22 w 55"/>
                <a:gd name="T9" fmla="*/ 2 h 24"/>
                <a:gd name="T10" fmla="*/ 19 w 55"/>
                <a:gd name="T11" fmla="*/ 4 h 24"/>
                <a:gd name="T12" fmla="*/ 11 w 55"/>
                <a:gd name="T13" fmla="*/ 5 h 24"/>
                <a:gd name="T14" fmla="*/ 9 w 55"/>
                <a:gd name="T15" fmla="*/ 7 h 24"/>
                <a:gd name="T16" fmla="*/ 8 w 55"/>
                <a:gd name="T17" fmla="*/ 11 h 24"/>
                <a:gd name="T18" fmla="*/ 12 w 55"/>
                <a:gd name="T19" fmla="*/ 12 h 24"/>
                <a:gd name="T20" fmla="*/ 15 w 55"/>
                <a:gd name="T21" fmla="*/ 12 h 24"/>
                <a:gd name="T22" fmla="*/ 19 w 55"/>
                <a:gd name="T23" fmla="*/ 15 h 24"/>
                <a:gd name="T24" fmla="*/ 15 w 55"/>
                <a:gd name="T25" fmla="*/ 17 h 24"/>
                <a:gd name="T26" fmla="*/ 11 w 55"/>
                <a:gd name="T27" fmla="*/ 17 h 24"/>
                <a:gd name="T28" fmla="*/ 10 w 55"/>
                <a:gd name="T29" fmla="*/ 20 h 24"/>
                <a:gd name="T30" fmla="*/ 1 w 55"/>
                <a:gd name="T31" fmla="*/ 20 h 24"/>
                <a:gd name="T32" fmla="*/ 11 w 55"/>
                <a:gd name="T33" fmla="*/ 22 h 24"/>
                <a:gd name="T34" fmla="*/ 15 w 55"/>
                <a:gd name="T35" fmla="*/ 23 h 24"/>
                <a:gd name="T36" fmla="*/ 21 w 55"/>
                <a:gd name="T37" fmla="*/ 23 h 24"/>
                <a:gd name="T38" fmla="*/ 25 w 55"/>
                <a:gd name="T39" fmla="*/ 20 h 24"/>
                <a:gd name="T40" fmla="*/ 28 w 55"/>
                <a:gd name="T41" fmla="*/ 17 h 24"/>
                <a:gd name="T42" fmla="*/ 33 w 55"/>
                <a:gd name="T43" fmla="*/ 16 h 24"/>
                <a:gd name="T44" fmla="*/ 37 w 55"/>
                <a:gd name="T45" fmla="*/ 16 h 24"/>
                <a:gd name="T46" fmla="*/ 40 w 55"/>
                <a:gd name="T47" fmla="*/ 13 h 24"/>
                <a:gd name="T48" fmla="*/ 44 w 55"/>
                <a:gd name="T49" fmla="*/ 12 h 24"/>
                <a:gd name="T50" fmla="*/ 54 w 55"/>
                <a:gd name="T51" fmla="*/ 7 h 24"/>
                <a:gd name="T52" fmla="*/ 55 w 55"/>
                <a:gd name="T53"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24">
                  <a:moveTo>
                    <a:pt x="55" y="5"/>
                  </a:moveTo>
                  <a:cubicBezTo>
                    <a:pt x="52" y="5"/>
                    <a:pt x="50" y="3"/>
                    <a:pt x="47" y="3"/>
                  </a:cubicBezTo>
                  <a:cubicBezTo>
                    <a:pt x="44" y="2"/>
                    <a:pt x="40" y="2"/>
                    <a:pt x="36" y="2"/>
                  </a:cubicBezTo>
                  <a:cubicBezTo>
                    <a:pt x="33" y="2"/>
                    <a:pt x="30" y="2"/>
                    <a:pt x="27" y="0"/>
                  </a:cubicBezTo>
                  <a:cubicBezTo>
                    <a:pt x="25" y="0"/>
                    <a:pt x="23" y="0"/>
                    <a:pt x="22" y="2"/>
                  </a:cubicBezTo>
                  <a:cubicBezTo>
                    <a:pt x="22" y="4"/>
                    <a:pt x="21" y="5"/>
                    <a:pt x="19" y="4"/>
                  </a:cubicBezTo>
                  <a:cubicBezTo>
                    <a:pt x="17" y="3"/>
                    <a:pt x="12" y="1"/>
                    <a:pt x="11" y="5"/>
                  </a:cubicBezTo>
                  <a:cubicBezTo>
                    <a:pt x="10" y="6"/>
                    <a:pt x="11" y="6"/>
                    <a:pt x="9" y="7"/>
                  </a:cubicBezTo>
                  <a:cubicBezTo>
                    <a:pt x="8" y="8"/>
                    <a:pt x="6" y="10"/>
                    <a:pt x="8" y="11"/>
                  </a:cubicBezTo>
                  <a:cubicBezTo>
                    <a:pt x="9" y="12"/>
                    <a:pt x="12" y="13"/>
                    <a:pt x="12" y="12"/>
                  </a:cubicBezTo>
                  <a:cubicBezTo>
                    <a:pt x="13" y="10"/>
                    <a:pt x="14" y="11"/>
                    <a:pt x="15" y="12"/>
                  </a:cubicBezTo>
                  <a:cubicBezTo>
                    <a:pt x="16" y="13"/>
                    <a:pt x="20" y="14"/>
                    <a:pt x="19" y="15"/>
                  </a:cubicBezTo>
                  <a:cubicBezTo>
                    <a:pt x="19" y="16"/>
                    <a:pt x="16" y="16"/>
                    <a:pt x="15" y="17"/>
                  </a:cubicBezTo>
                  <a:cubicBezTo>
                    <a:pt x="14" y="18"/>
                    <a:pt x="13" y="19"/>
                    <a:pt x="11" y="17"/>
                  </a:cubicBezTo>
                  <a:cubicBezTo>
                    <a:pt x="10" y="16"/>
                    <a:pt x="10" y="19"/>
                    <a:pt x="10" y="20"/>
                  </a:cubicBezTo>
                  <a:cubicBezTo>
                    <a:pt x="6" y="22"/>
                    <a:pt x="4" y="15"/>
                    <a:pt x="1" y="20"/>
                  </a:cubicBezTo>
                  <a:cubicBezTo>
                    <a:pt x="0" y="21"/>
                    <a:pt x="10" y="23"/>
                    <a:pt x="11" y="22"/>
                  </a:cubicBezTo>
                  <a:cubicBezTo>
                    <a:pt x="12" y="21"/>
                    <a:pt x="14" y="22"/>
                    <a:pt x="15" y="23"/>
                  </a:cubicBezTo>
                  <a:cubicBezTo>
                    <a:pt x="16" y="23"/>
                    <a:pt x="19" y="24"/>
                    <a:pt x="21" y="23"/>
                  </a:cubicBezTo>
                  <a:cubicBezTo>
                    <a:pt x="22" y="22"/>
                    <a:pt x="24" y="23"/>
                    <a:pt x="25" y="20"/>
                  </a:cubicBezTo>
                  <a:cubicBezTo>
                    <a:pt x="25" y="19"/>
                    <a:pt x="27" y="18"/>
                    <a:pt x="28" y="17"/>
                  </a:cubicBezTo>
                  <a:cubicBezTo>
                    <a:pt x="29" y="16"/>
                    <a:pt x="33" y="16"/>
                    <a:pt x="33" y="16"/>
                  </a:cubicBezTo>
                  <a:cubicBezTo>
                    <a:pt x="34" y="18"/>
                    <a:pt x="35" y="16"/>
                    <a:pt x="37" y="16"/>
                  </a:cubicBezTo>
                  <a:cubicBezTo>
                    <a:pt x="38" y="16"/>
                    <a:pt x="39" y="13"/>
                    <a:pt x="40" y="13"/>
                  </a:cubicBezTo>
                  <a:cubicBezTo>
                    <a:pt x="41" y="12"/>
                    <a:pt x="43" y="13"/>
                    <a:pt x="44" y="12"/>
                  </a:cubicBezTo>
                  <a:cubicBezTo>
                    <a:pt x="48" y="11"/>
                    <a:pt x="50" y="9"/>
                    <a:pt x="54" y="7"/>
                  </a:cubicBezTo>
                  <a:cubicBezTo>
                    <a:pt x="55" y="7"/>
                    <a:pt x="55" y="7"/>
                    <a:pt x="55"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6" name="Freeform 693">
              <a:extLst>
                <a:ext uri="{FF2B5EF4-FFF2-40B4-BE49-F238E27FC236}">
                  <a16:creationId xmlns:a16="http://schemas.microsoft.com/office/drawing/2014/main" id="{287E7F39-EE9B-4768-A3EC-38B4E77AB39B}"/>
                </a:ext>
              </a:extLst>
            </p:cNvPr>
            <p:cNvSpPr>
              <a:spLocks/>
            </p:cNvSpPr>
            <p:nvPr/>
          </p:nvSpPr>
          <p:spPr bwMode="auto">
            <a:xfrm>
              <a:off x="7138581" y="3376111"/>
              <a:ext cx="415714" cy="243694"/>
            </a:xfrm>
            <a:custGeom>
              <a:avLst/>
              <a:gdLst>
                <a:gd name="T0" fmla="*/ 78 w 89"/>
                <a:gd name="T1" fmla="*/ 32 h 52"/>
                <a:gd name="T2" fmla="*/ 81 w 89"/>
                <a:gd name="T3" fmla="*/ 33 h 52"/>
                <a:gd name="T4" fmla="*/ 84 w 89"/>
                <a:gd name="T5" fmla="*/ 31 h 52"/>
                <a:gd name="T6" fmla="*/ 81 w 89"/>
                <a:gd name="T7" fmla="*/ 26 h 52"/>
                <a:gd name="T8" fmla="*/ 79 w 89"/>
                <a:gd name="T9" fmla="*/ 27 h 52"/>
                <a:gd name="T10" fmla="*/ 75 w 89"/>
                <a:gd name="T11" fmla="*/ 27 h 52"/>
                <a:gd name="T12" fmla="*/ 78 w 89"/>
                <a:gd name="T13" fmla="*/ 21 h 52"/>
                <a:gd name="T14" fmla="*/ 74 w 89"/>
                <a:gd name="T15" fmla="*/ 22 h 52"/>
                <a:gd name="T16" fmla="*/ 68 w 89"/>
                <a:gd name="T17" fmla="*/ 25 h 52"/>
                <a:gd name="T18" fmla="*/ 65 w 89"/>
                <a:gd name="T19" fmla="*/ 29 h 52"/>
                <a:gd name="T20" fmla="*/ 62 w 89"/>
                <a:gd name="T21" fmla="*/ 28 h 52"/>
                <a:gd name="T22" fmla="*/ 57 w 89"/>
                <a:gd name="T23" fmla="*/ 27 h 52"/>
                <a:gd name="T24" fmla="*/ 53 w 89"/>
                <a:gd name="T25" fmla="*/ 23 h 52"/>
                <a:gd name="T26" fmla="*/ 52 w 89"/>
                <a:gd name="T27" fmla="*/ 17 h 52"/>
                <a:gd name="T28" fmla="*/ 49 w 89"/>
                <a:gd name="T29" fmla="*/ 13 h 52"/>
                <a:gd name="T30" fmla="*/ 45 w 89"/>
                <a:gd name="T31" fmla="*/ 12 h 52"/>
                <a:gd name="T32" fmla="*/ 38 w 89"/>
                <a:gd name="T33" fmla="*/ 12 h 52"/>
                <a:gd name="T34" fmla="*/ 31 w 89"/>
                <a:gd name="T35" fmla="*/ 12 h 52"/>
                <a:gd name="T36" fmla="*/ 27 w 89"/>
                <a:gd name="T37" fmla="*/ 8 h 52"/>
                <a:gd name="T38" fmla="*/ 23 w 89"/>
                <a:gd name="T39" fmla="*/ 8 h 52"/>
                <a:gd name="T40" fmla="*/ 19 w 89"/>
                <a:gd name="T41" fmla="*/ 10 h 52"/>
                <a:gd name="T42" fmla="*/ 17 w 89"/>
                <a:gd name="T43" fmla="*/ 6 h 52"/>
                <a:gd name="T44" fmla="*/ 15 w 89"/>
                <a:gd name="T45" fmla="*/ 1 h 52"/>
                <a:gd name="T46" fmla="*/ 15 w 89"/>
                <a:gd name="T47" fmla="*/ 5 h 52"/>
                <a:gd name="T48" fmla="*/ 14 w 89"/>
                <a:gd name="T49" fmla="*/ 8 h 52"/>
                <a:gd name="T50" fmla="*/ 13 w 89"/>
                <a:gd name="T51" fmla="*/ 3 h 52"/>
                <a:gd name="T52" fmla="*/ 14 w 89"/>
                <a:gd name="T53" fmla="*/ 0 h 52"/>
                <a:gd name="T54" fmla="*/ 1 w 89"/>
                <a:gd name="T55" fmla="*/ 4 h 52"/>
                <a:gd name="T56" fmla="*/ 1 w 89"/>
                <a:gd name="T57" fmla="*/ 15 h 52"/>
                <a:gd name="T58" fmla="*/ 1 w 89"/>
                <a:gd name="T59" fmla="*/ 23 h 52"/>
                <a:gd name="T60" fmla="*/ 2 w 89"/>
                <a:gd name="T61" fmla="*/ 26 h 52"/>
                <a:gd name="T62" fmla="*/ 6 w 89"/>
                <a:gd name="T63" fmla="*/ 26 h 52"/>
                <a:gd name="T64" fmla="*/ 6 w 89"/>
                <a:gd name="T65" fmla="*/ 23 h 52"/>
                <a:gd name="T66" fmla="*/ 10 w 89"/>
                <a:gd name="T67" fmla="*/ 20 h 52"/>
                <a:gd name="T68" fmla="*/ 13 w 89"/>
                <a:gd name="T69" fmla="*/ 18 h 52"/>
                <a:gd name="T70" fmla="*/ 17 w 89"/>
                <a:gd name="T71" fmla="*/ 19 h 52"/>
                <a:gd name="T72" fmla="*/ 21 w 89"/>
                <a:gd name="T73" fmla="*/ 20 h 52"/>
                <a:gd name="T74" fmla="*/ 21 w 89"/>
                <a:gd name="T75" fmla="*/ 24 h 52"/>
                <a:gd name="T76" fmla="*/ 26 w 89"/>
                <a:gd name="T77" fmla="*/ 27 h 52"/>
                <a:gd name="T78" fmla="*/ 33 w 89"/>
                <a:gd name="T79" fmla="*/ 34 h 52"/>
                <a:gd name="T80" fmla="*/ 38 w 89"/>
                <a:gd name="T81" fmla="*/ 37 h 52"/>
                <a:gd name="T82" fmla="*/ 41 w 89"/>
                <a:gd name="T83" fmla="*/ 39 h 52"/>
                <a:gd name="T84" fmla="*/ 50 w 89"/>
                <a:gd name="T85" fmla="*/ 45 h 52"/>
                <a:gd name="T86" fmla="*/ 54 w 89"/>
                <a:gd name="T87" fmla="*/ 49 h 52"/>
                <a:gd name="T88" fmla="*/ 61 w 89"/>
                <a:gd name="T89" fmla="*/ 52 h 52"/>
                <a:gd name="T90" fmla="*/ 63 w 89"/>
                <a:gd name="T91" fmla="*/ 47 h 52"/>
                <a:gd name="T92" fmla="*/ 62 w 89"/>
                <a:gd name="T93" fmla="*/ 42 h 52"/>
                <a:gd name="T94" fmla="*/ 59 w 89"/>
                <a:gd name="T95" fmla="*/ 38 h 52"/>
                <a:gd name="T96" fmla="*/ 64 w 89"/>
                <a:gd name="T97" fmla="*/ 36 h 52"/>
                <a:gd name="T98" fmla="*/ 66 w 89"/>
                <a:gd name="T99" fmla="*/ 33 h 52"/>
                <a:gd name="T100" fmla="*/ 68 w 89"/>
                <a:gd name="T101" fmla="*/ 30 h 52"/>
                <a:gd name="T102" fmla="*/ 71 w 89"/>
                <a:gd name="T103" fmla="*/ 30 h 52"/>
                <a:gd name="T104" fmla="*/ 74 w 89"/>
                <a:gd name="T105" fmla="*/ 29 h 52"/>
                <a:gd name="T106" fmla="*/ 74 w 89"/>
                <a:gd name="T107" fmla="*/ 34 h 52"/>
                <a:gd name="T108" fmla="*/ 77 w 89"/>
                <a:gd name="T109" fmla="*/ 34 h 52"/>
                <a:gd name="T110" fmla="*/ 78 w 89"/>
                <a:gd name="T111" fmla="*/ 32 h 52"/>
                <a:gd name="T112" fmla="*/ 78 w 89"/>
                <a:gd name="T113"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52">
                  <a:moveTo>
                    <a:pt x="78" y="32"/>
                  </a:moveTo>
                  <a:cubicBezTo>
                    <a:pt x="79" y="33"/>
                    <a:pt x="79" y="34"/>
                    <a:pt x="81" y="33"/>
                  </a:cubicBezTo>
                  <a:cubicBezTo>
                    <a:pt x="82" y="33"/>
                    <a:pt x="83" y="31"/>
                    <a:pt x="84" y="31"/>
                  </a:cubicBezTo>
                  <a:cubicBezTo>
                    <a:pt x="89" y="30"/>
                    <a:pt x="83" y="28"/>
                    <a:pt x="81" y="26"/>
                  </a:cubicBezTo>
                  <a:cubicBezTo>
                    <a:pt x="80" y="25"/>
                    <a:pt x="80" y="26"/>
                    <a:pt x="79" y="27"/>
                  </a:cubicBezTo>
                  <a:cubicBezTo>
                    <a:pt x="79" y="28"/>
                    <a:pt x="76" y="27"/>
                    <a:pt x="75" y="27"/>
                  </a:cubicBezTo>
                  <a:cubicBezTo>
                    <a:pt x="71" y="25"/>
                    <a:pt x="77" y="22"/>
                    <a:pt x="78" y="21"/>
                  </a:cubicBezTo>
                  <a:cubicBezTo>
                    <a:pt x="78" y="21"/>
                    <a:pt x="74" y="22"/>
                    <a:pt x="74" y="22"/>
                  </a:cubicBezTo>
                  <a:cubicBezTo>
                    <a:pt x="72" y="23"/>
                    <a:pt x="70" y="23"/>
                    <a:pt x="68" y="25"/>
                  </a:cubicBezTo>
                  <a:cubicBezTo>
                    <a:pt x="67" y="26"/>
                    <a:pt x="66" y="28"/>
                    <a:pt x="65" y="29"/>
                  </a:cubicBezTo>
                  <a:cubicBezTo>
                    <a:pt x="64" y="32"/>
                    <a:pt x="63" y="30"/>
                    <a:pt x="62" y="28"/>
                  </a:cubicBezTo>
                  <a:cubicBezTo>
                    <a:pt x="61" y="26"/>
                    <a:pt x="59" y="27"/>
                    <a:pt x="57" y="27"/>
                  </a:cubicBezTo>
                  <a:cubicBezTo>
                    <a:pt x="55" y="27"/>
                    <a:pt x="54" y="24"/>
                    <a:pt x="53" y="23"/>
                  </a:cubicBezTo>
                  <a:cubicBezTo>
                    <a:pt x="51" y="21"/>
                    <a:pt x="54" y="19"/>
                    <a:pt x="52" y="17"/>
                  </a:cubicBezTo>
                  <a:cubicBezTo>
                    <a:pt x="51" y="16"/>
                    <a:pt x="50" y="14"/>
                    <a:pt x="49" y="13"/>
                  </a:cubicBezTo>
                  <a:cubicBezTo>
                    <a:pt x="48" y="12"/>
                    <a:pt x="46" y="11"/>
                    <a:pt x="45" y="12"/>
                  </a:cubicBezTo>
                  <a:cubicBezTo>
                    <a:pt x="43" y="13"/>
                    <a:pt x="41" y="12"/>
                    <a:pt x="38" y="12"/>
                  </a:cubicBezTo>
                  <a:cubicBezTo>
                    <a:pt x="36" y="12"/>
                    <a:pt x="33" y="13"/>
                    <a:pt x="31" y="12"/>
                  </a:cubicBezTo>
                  <a:cubicBezTo>
                    <a:pt x="30" y="11"/>
                    <a:pt x="28" y="9"/>
                    <a:pt x="27" y="8"/>
                  </a:cubicBezTo>
                  <a:cubicBezTo>
                    <a:pt x="25" y="6"/>
                    <a:pt x="24" y="6"/>
                    <a:pt x="23" y="8"/>
                  </a:cubicBezTo>
                  <a:cubicBezTo>
                    <a:pt x="22" y="9"/>
                    <a:pt x="21" y="10"/>
                    <a:pt x="19" y="10"/>
                  </a:cubicBezTo>
                  <a:cubicBezTo>
                    <a:pt x="16" y="10"/>
                    <a:pt x="16" y="8"/>
                    <a:pt x="17" y="6"/>
                  </a:cubicBezTo>
                  <a:cubicBezTo>
                    <a:pt x="18" y="3"/>
                    <a:pt x="18" y="3"/>
                    <a:pt x="15" y="1"/>
                  </a:cubicBezTo>
                  <a:cubicBezTo>
                    <a:pt x="15" y="2"/>
                    <a:pt x="15" y="4"/>
                    <a:pt x="15" y="5"/>
                  </a:cubicBezTo>
                  <a:cubicBezTo>
                    <a:pt x="15" y="7"/>
                    <a:pt x="16" y="8"/>
                    <a:pt x="14" y="8"/>
                  </a:cubicBezTo>
                  <a:cubicBezTo>
                    <a:pt x="12" y="7"/>
                    <a:pt x="12" y="4"/>
                    <a:pt x="13" y="3"/>
                  </a:cubicBezTo>
                  <a:cubicBezTo>
                    <a:pt x="13" y="3"/>
                    <a:pt x="15" y="0"/>
                    <a:pt x="14" y="0"/>
                  </a:cubicBezTo>
                  <a:cubicBezTo>
                    <a:pt x="9" y="1"/>
                    <a:pt x="5" y="2"/>
                    <a:pt x="1" y="4"/>
                  </a:cubicBezTo>
                  <a:cubicBezTo>
                    <a:pt x="0" y="4"/>
                    <a:pt x="1" y="14"/>
                    <a:pt x="1" y="15"/>
                  </a:cubicBezTo>
                  <a:cubicBezTo>
                    <a:pt x="1" y="18"/>
                    <a:pt x="1" y="21"/>
                    <a:pt x="1" y="23"/>
                  </a:cubicBezTo>
                  <a:cubicBezTo>
                    <a:pt x="1" y="25"/>
                    <a:pt x="0" y="26"/>
                    <a:pt x="2" y="26"/>
                  </a:cubicBezTo>
                  <a:cubicBezTo>
                    <a:pt x="3" y="26"/>
                    <a:pt x="4" y="26"/>
                    <a:pt x="6" y="26"/>
                  </a:cubicBezTo>
                  <a:cubicBezTo>
                    <a:pt x="8" y="26"/>
                    <a:pt x="5" y="24"/>
                    <a:pt x="6" y="23"/>
                  </a:cubicBezTo>
                  <a:cubicBezTo>
                    <a:pt x="7" y="21"/>
                    <a:pt x="9" y="22"/>
                    <a:pt x="10" y="20"/>
                  </a:cubicBezTo>
                  <a:cubicBezTo>
                    <a:pt x="12" y="19"/>
                    <a:pt x="12" y="19"/>
                    <a:pt x="13" y="18"/>
                  </a:cubicBezTo>
                  <a:cubicBezTo>
                    <a:pt x="15" y="17"/>
                    <a:pt x="16" y="18"/>
                    <a:pt x="17" y="19"/>
                  </a:cubicBezTo>
                  <a:cubicBezTo>
                    <a:pt x="18" y="20"/>
                    <a:pt x="21" y="20"/>
                    <a:pt x="21" y="20"/>
                  </a:cubicBezTo>
                  <a:cubicBezTo>
                    <a:pt x="22" y="22"/>
                    <a:pt x="21" y="23"/>
                    <a:pt x="21" y="24"/>
                  </a:cubicBezTo>
                  <a:cubicBezTo>
                    <a:pt x="22" y="27"/>
                    <a:pt x="25" y="27"/>
                    <a:pt x="26" y="27"/>
                  </a:cubicBezTo>
                  <a:cubicBezTo>
                    <a:pt x="31" y="27"/>
                    <a:pt x="31" y="30"/>
                    <a:pt x="33" y="34"/>
                  </a:cubicBezTo>
                  <a:cubicBezTo>
                    <a:pt x="34" y="35"/>
                    <a:pt x="36" y="36"/>
                    <a:pt x="38" y="37"/>
                  </a:cubicBezTo>
                  <a:cubicBezTo>
                    <a:pt x="39" y="37"/>
                    <a:pt x="40" y="38"/>
                    <a:pt x="41" y="39"/>
                  </a:cubicBezTo>
                  <a:cubicBezTo>
                    <a:pt x="44" y="41"/>
                    <a:pt x="47" y="44"/>
                    <a:pt x="50" y="45"/>
                  </a:cubicBezTo>
                  <a:cubicBezTo>
                    <a:pt x="54" y="46"/>
                    <a:pt x="54" y="46"/>
                    <a:pt x="54" y="49"/>
                  </a:cubicBezTo>
                  <a:cubicBezTo>
                    <a:pt x="56" y="49"/>
                    <a:pt x="59" y="51"/>
                    <a:pt x="61" y="52"/>
                  </a:cubicBezTo>
                  <a:cubicBezTo>
                    <a:pt x="61" y="49"/>
                    <a:pt x="60" y="49"/>
                    <a:pt x="63" y="47"/>
                  </a:cubicBezTo>
                  <a:cubicBezTo>
                    <a:pt x="64" y="45"/>
                    <a:pt x="62" y="44"/>
                    <a:pt x="62" y="42"/>
                  </a:cubicBezTo>
                  <a:cubicBezTo>
                    <a:pt x="63" y="39"/>
                    <a:pt x="60" y="40"/>
                    <a:pt x="59" y="38"/>
                  </a:cubicBezTo>
                  <a:cubicBezTo>
                    <a:pt x="58" y="36"/>
                    <a:pt x="63" y="37"/>
                    <a:pt x="64" y="36"/>
                  </a:cubicBezTo>
                  <a:cubicBezTo>
                    <a:pt x="67" y="35"/>
                    <a:pt x="64" y="32"/>
                    <a:pt x="66" y="33"/>
                  </a:cubicBezTo>
                  <a:cubicBezTo>
                    <a:pt x="70" y="33"/>
                    <a:pt x="66" y="30"/>
                    <a:pt x="68" y="30"/>
                  </a:cubicBezTo>
                  <a:cubicBezTo>
                    <a:pt x="69" y="29"/>
                    <a:pt x="70" y="31"/>
                    <a:pt x="71" y="30"/>
                  </a:cubicBezTo>
                  <a:cubicBezTo>
                    <a:pt x="72" y="30"/>
                    <a:pt x="73" y="29"/>
                    <a:pt x="74" y="29"/>
                  </a:cubicBezTo>
                  <a:cubicBezTo>
                    <a:pt x="76" y="29"/>
                    <a:pt x="74" y="33"/>
                    <a:pt x="74" y="34"/>
                  </a:cubicBezTo>
                  <a:cubicBezTo>
                    <a:pt x="75" y="34"/>
                    <a:pt x="77" y="31"/>
                    <a:pt x="77" y="34"/>
                  </a:cubicBezTo>
                  <a:cubicBezTo>
                    <a:pt x="77" y="34"/>
                    <a:pt x="77" y="32"/>
                    <a:pt x="78" y="32"/>
                  </a:cubicBezTo>
                  <a:cubicBezTo>
                    <a:pt x="79" y="32"/>
                    <a:pt x="77" y="32"/>
                    <a:pt x="78" y="3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7" name="Freeform 694">
              <a:extLst>
                <a:ext uri="{FF2B5EF4-FFF2-40B4-BE49-F238E27FC236}">
                  <a16:creationId xmlns:a16="http://schemas.microsoft.com/office/drawing/2014/main" id="{C03178D5-5C70-41FF-8E2C-41ECEFE9A0FE}"/>
                </a:ext>
              </a:extLst>
            </p:cNvPr>
            <p:cNvSpPr>
              <a:spLocks/>
            </p:cNvSpPr>
            <p:nvPr/>
          </p:nvSpPr>
          <p:spPr bwMode="auto">
            <a:xfrm>
              <a:off x="7264410" y="3646882"/>
              <a:ext cx="0" cy="4779"/>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8" name="Freeform 695">
              <a:extLst>
                <a:ext uri="{FF2B5EF4-FFF2-40B4-BE49-F238E27FC236}">
                  <a16:creationId xmlns:a16="http://schemas.microsoft.com/office/drawing/2014/main" id="{954DA3C4-1B0E-4C31-AF17-8533976543FD}"/>
                </a:ext>
              </a:extLst>
            </p:cNvPr>
            <p:cNvSpPr>
              <a:spLocks/>
            </p:cNvSpPr>
            <p:nvPr/>
          </p:nvSpPr>
          <p:spPr bwMode="auto">
            <a:xfrm>
              <a:off x="7049385" y="3460527"/>
              <a:ext cx="340852" cy="200689"/>
            </a:xfrm>
            <a:custGeom>
              <a:avLst/>
              <a:gdLst>
                <a:gd name="T0" fmla="*/ 73 w 73"/>
                <a:gd name="T1" fmla="*/ 28 h 43"/>
                <a:gd name="T2" fmla="*/ 69 w 73"/>
                <a:gd name="T3" fmla="*/ 27 h 43"/>
                <a:gd name="T4" fmla="*/ 65 w 73"/>
                <a:gd name="T5" fmla="*/ 24 h 43"/>
                <a:gd name="T6" fmla="*/ 58 w 73"/>
                <a:gd name="T7" fmla="*/ 20 h 43"/>
                <a:gd name="T8" fmla="*/ 52 w 73"/>
                <a:gd name="T9" fmla="*/ 16 h 43"/>
                <a:gd name="T10" fmla="*/ 47 w 73"/>
                <a:gd name="T11" fmla="*/ 9 h 43"/>
                <a:gd name="T12" fmla="*/ 40 w 73"/>
                <a:gd name="T13" fmla="*/ 5 h 43"/>
                <a:gd name="T14" fmla="*/ 40 w 73"/>
                <a:gd name="T15" fmla="*/ 2 h 43"/>
                <a:gd name="T16" fmla="*/ 36 w 73"/>
                <a:gd name="T17" fmla="*/ 1 h 43"/>
                <a:gd name="T18" fmla="*/ 34 w 73"/>
                <a:gd name="T19" fmla="*/ 0 h 43"/>
                <a:gd name="T20" fmla="*/ 31 w 73"/>
                <a:gd name="T21" fmla="*/ 1 h 43"/>
                <a:gd name="T22" fmla="*/ 28 w 73"/>
                <a:gd name="T23" fmla="*/ 3 h 43"/>
                <a:gd name="T24" fmla="*/ 25 w 73"/>
                <a:gd name="T25" fmla="*/ 6 h 43"/>
                <a:gd name="T26" fmla="*/ 22 w 73"/>
                <a:gd name="T27" fmla="*/ 8 h 43"/>
                <a:gd name="T28" fmla="*/ 17 w 73"/>
                <a:gd name="T29" fmla="*/ 8 h 43"/>
                <a:gd name="T30" fmla="*/ 12 w 73"/>
                <a:gd name="T31" fmla="*/ 2 h 43"/>
                <a:gd name="T32" fmla="*/ 2 w 73"/>
                <a:gd name="T33" fmla="*/ 5 h 43"/>
                <a:gd name="T34" fmla="*/ 5 w 73"/>
                <a:gd name="T35" fmla="*/ 12 h 43"/>
                <a:gd name="T36" fmla="*/ 8 w 73"/>
                <a:gd name="T37" fmla="*/ 17 h 43"/>
                <a:gd name="T38" fmla="*/ 8 w 73"/>
                <a:gd name="T39" fmla="*/ 19 h 43"/>
                <a:gd name="T40" fmla="*/ 10 w 73"/>
                <a:gd name="T41" fmla="*/ 22 h 43"/>
                <a:gd name="T42" fmla="*/ 9 w 73"/>
                <a:gd name="T43" fmla="*/ 26 h 43"/>
                <a:gd name="T44" fmla="*/ 9 w 73"/>
                <a:gd name="T45" fmla="*/ 31 h 43"/>
                <a:gd name="T46" fmla="*/ 14 w 73"/>
                <a:gd name="T47" fmla="*/ 29 h 43"/>
                <a:gd name="T48" fmla="*/ 17 w 73"/>
                <a:gd name="T49" fmla="*/ 26 h 43"/>
                <a:gd name="T50" fmla="*/ 27 w 73"/>
                <a:gd name="T51" fmla="*/ 27 h 43"/>
                <a:gd name="T52" fmla="*/ 37 w 73"/>
                <a:gd name="T53" fmla="*/ 31 h 43"/>
                <a:gd name="T54" fmla="*/ 45 w 73"/>
                <a:gd name="T55" fmla="*/ 35 h 43"/>
                <a:gd name="T56" fmla="*/ 46 w 73"/>
                <a:gd name="T57" fmla="*/ 37 h 43"/>
                <a:gd name="T58" fmla="*/ 48 w 73"/>
                <a:gd name="T59" fmla="*/ 42 h 43"/>
                <a:gd name="T60" fmla="*/ 53 w 73"/>
                <a:gd name="T61" fmla="*/ 43 h 43"/>
                <a:gd name="T62" fmla="*/ 57 w 73"/>
                <a:gd name="T63" fmla="*/ 40 h 43"/>
                <a:gd name="T64" fmla="*/ 62 w 73"/>
                <a:gd name="T65" fmla="*/ 38 h 43"/>
                <a:gd name="T66" fmla="*/ 65 w 73"/>
                <a:gd name="T67" fmla="*/ 33 h 43"/>
                <a:gd name="T68" fmla="*/ 69 w 73"/>
                <a:gd name="T69" fmla="*/ 31 h 43"/>
                <a:gd name="T70" fmla="*/ 73 w 73"/>
                <a:gd name="T71" fmla="*/ 31 h 43"/>
                <a:gd name="T72" fmla="*/ 73 w 73"/>
                <a:gd name="T73"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 h="43">
                  <a:moveTo>
                    <a:pt x="73" y="28"/>
                  </a:moveTo>
                  <a:cubicBezTo>
                    <a:pt x="72" y="27"/>
                    <a:pt x="71" y="27"/>
                    <a:pt x="69" y="27"/>
                  </a:cubicBezTo>
                  <a:cubicBezTo>
                    <a:pt x="68" y="26"/>
                    <a:pt x="66" y="25"/>
                    <a:pt x="65" y="24"/>
                  </a:cubicBezTo>
                  <a:cubicBezTo>
                    <a:pt x="63" y="23"/>
                    <a:pt x="60" y="22"/>
                    <a:pt x="58" y="20"/>
                  </a:cubicBezTo>
                  <a:cubicBezTo>
                    <a:pt x="57" y="18"/>
                    <a:pt x="54" y="18"/>
                    <a:pt x="52" y="16"/>
                  </a:cubicBezTo>
                  <a:cubicBezTo>
                    <a:pt x="51" y="13"/>
                    <a:pt x="50" y="9"/>
                    <a:pt x="47" y="9"/>
                  </a:cubicBezTo>
                  <a:cubicBezTo>
                    <a:pt x="44" y="9"/>
                    <a:pt x="40" y="9"/>
                    <a:pt x="40" y="5"/>
                  </a:cubicBezTo>
                  <a:cubicBezTo>
                    <a:pt x="40" y="4"/>
                    <a:pt x="41" y="2"/>
                    <a:pt x="40" y="2"/>
                  </a:cubicBezTo>
                  <a:cubicBezTo>
                    <a:pt x="39" y="1"/>
                    <a:pt x="38" y="2"/>
                    <a:pt x="36" y="1"/>
                  </a:cubicBezTo>
                  <a:cubicBezTo>
                    <a:pt x="36" y="1"/>
                    <a:pt x="35" y="0"/>
                    <a:pt x="34" y="0"/>
                  </a:cubicBezTo>
                  <a:cubicBezTo>
                    <a:pt x="33" y="0"/>
                    <a:pt x="32" y="1"/>
                    <a:pt x="31" y="1"/>
                  </a:cubicBezTo>
                  <a:cubicBezTo>
                    <a:pt x="30" y="0"/>
                    <a:pt x="29" y="3"/>
                    <a:pt x="28" y="3"/>
                  </a:cubicBezTo>
                  <a:cubicBezTo>
                    <a:pt x="27" y="3"/>
                    <a:pt x="24" y="4"/>
                    <a:pt x="25" y="6"/>
                  </a:cubicBezTo>
                  <a:cubicBezTo>
                    <a:pt x="26" y="9"/>
                    <a:pt x="25" y="8"/>
                    <a:pt x="22" y="8"/>
                  </a:cubicBezTo>
                  <a:cubicBezTo>
                    <a:pt x="21" y="8"/>
                    <a:pt x="18" y="8"/>
                    <a:pt x="17" y="8"/>
                  </a:cubicBezTo>
                  <a:cubicBezTo>
                    <a:pt x="15" y="6"/>
                    <a:pt x="14" y="4"/>
                    <a:pt x="12" y="2"/>
                  </a:cubicBezTo>
                  <a:cubicBezTo>
                    <a:pt x="9" y="0"/>
                    <a:pt x="5" y="3"/>
                    <a:pt x="2" y="5"/>
                  </a:cubicBezTo>
                  <a:cubicBezTo>
                    <a:pt x="3" y="6"/>
                    <a:pt x="6" y="10"/>
                    <a:pt x="5" y="12"/>
                  </a:cubicBezTo>
                  <a:cubicBezTo>
                    <a:pt x="0" y="15"/>
                    <a:pt x="6" y="15"/>
                    <a:pt x="8" y="17"/>
                  </a:cubicBezTo>
                  <a:cubicBezTo>
                    <a:pt x="8" y="17"/>
                    <a:pt x="8" y="19"/>
                    <a:pt x="8" y="19"/>
                  </a:cubicBezTo>
                  <a:cubicBezTo>
                    <a:pt x="7" y="20"/>
                    <a:pt x="9" y="22"/>
                    <a:pt x="10" y="22"/>
                  </a:cubicBezTo>
                  <a:cubicBezTo>
                    <a:pt x="10" y="23"/>
                    <a:pt x="9" y="24"/>
                    <a:pt x="9" y="26"/>
                  </a:cubicBezTo>
                  <a:cubicBezTo>
                    <a:pt x="9" y="27"/>
                    <a:pt x="9" y="29"/>
                    <a:pt x="9" y="31"/>
                  </a:cubicBezTo>
                  <a:cubicBezTo>
                    <a:pt x="11" y="31"/>
                    <a:pt x="12" y="31"/>
                    <a:pt x="14" y="29"/>
                  </a:cubicBezTo>
                  <a:cubicBezTo>
                    <a:pt x="15" y="28"/>
                    <a:pt x="16" y="27"/>
                    <a:pt x="17" y="26"/>
                  </a:cubicBezTo>
                  <a:cubicBezTo>
                    <a:pt x="21" y="26"/>
                    <a:pt x="24" y="25"/>
                    <a:pt x="27" y="27"/>
                  </a:cubicBezTo>
                  <a:cubicBezTo>
                    <a:pt x="29" y="30"/>
                    <a:pt x="35" y="28"/>
                    <a:pt x="37" y="31"/>
                  </a:cubicBezTo>
                  <a:cubicBezTo>
                    <a:pt x="39" y="34"/>
                    <a:pt x="41" y="35"/>
                    <a:pt x="45" y="35"/>
                  </a:cubicBezTo>
                  <a:cubicBezTo>
                    <a:pt x="46" y="35"/>
                    <a:pt x="46" y="35"/>
                    <a:pt x="46" y="37"/>
                  </a:cubicBezTo>
                  <a:cubicBezTo>
                    <a:pt x="46" y="40"/>
                    <a:pt x="46" y="40"/>
                    <a:pt x="48" y="42"/>
                  </a:cubicBezTo>
                  <a:cubicBezTo>
                    <a:pt x="50" y="42"/>
                    <a:pt x="51" y="43"/>
                    <a:pt x="53" y="43"/>
                  </a:cubicBezTo>
                  <a:cubicBezTo>
                    <a:pt x="56" y="43"/>
                    <a:pt x="56" y="42"/>
                    <a:pt x="57" y="40"/>
                  </a:cubicBezTo>
                  <a:cubicBezTo>
                    <a:pt x="58" y="38"/>
                    <a:pt x="60" y="39"/>
                    <a:pt x="62" y="38"/>
                  </a:cubicBezTo>
                  <a:cubicBezTo>
                    <a:pt x="64" y="37"/>
                    <a:pt x="64" y="35"/>
                    <a:pt x="65" y="33"/>
                  </a:cubicBezTo>
                  <a:cubicBezTo>
                    <a:pt x="65" y="31"/>
                    <a:pt x="68" y="33"/>
                    <a:pt x="69" y="31"/>
                  </a:cubicBezTo>
                  <a:cubicBezTo>
                    <a:pt x="69" y="29"/>
                    <a:pt x="72" y="31"/>
                    <a:pt x="73" y="31"/>
                  </a:cubicBezTo>
                  <a:cubicBezTo>
                    <a:pt x="73" y="30"/>
                    <a:pt x="73" y="29"/>
                    <a:pt x="73" y="2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9" name="Freeform 696">
              <a:extLst>
                <a:ext uri="{FF2B5EF4-FFF2-40B4-BE49-F238E27FC236}">
                  <a16:creationId xmlns:a16="http://schemas.microsoft.com/office/drawing/2014/main" id="{2401694D-0FE7-4FC6-9126-AFF485DD22FC}"/>
                </a:ext>
              </a:extLst>
            </p:cNvPr>
            <p:cNvSpPr>
              <a:spLocks/>
            </p:cNvSpPr>
            <p:nvPr/>
          </p:nvSpPr>
          <p:spPr bwMode="auto">
            <a:xfrm>
              <a:off x="7409352" y="3506718"/>
              <a:ext cx="186353" cy="125829"/>
            </a:xfrm>
            <a:custGeom>
              <a:avLst/>
              <a:gdLst>
                <a:gd name="T0" fmla="*/ 30 w 40"/>
                <a:gd name="T1" fmla="*/ 10 h 27"/>
                <a:gd name="T2" fmla="*/ 25 w 40"/>
                <a:gd name="T3" fmla="*/ 10 h 27"/>
                <a:gd name="T4" fmla="*/ 21 w 40"/>
                <a:gd name="T5" fmla="*/ 8 h 27"/>
                <a:gd name="T6" fmla="*/ 19 w 40"/>
                <a:gd name="T7" fmla="*/ 9 h 27"/>
                <a:gd name="T8" fmla="*/ 17 w 40"/>
                <a:gd name="T9" fmla="*/ 9 h 27"/>
                <a:gd name="T10" fmla="*/ 10 w 40"/>
                <a:gd name="T11" fmla="*/ 8 h 27"/>
                <a:gd name="T12" fmla="*/ 12 w 40"/>
                <a:gd name="T13" fmla="*/ 5 h 27"/>
                <a:gd name="T14" fmla="*/ 16 w 40"/>
                <a:gd name="T15" fmla="*/ 7 h 27"/>
                <a:gd name="T16" fmla="*/ 19 w 40"/>
                <a:gd name="T17" fmla="*/ 5 h 27"/>
                <a:gd name="T18" fmla="*/ 16 w 40"/>
                <a:gd name="T19" fmla="*/ 6 h 27"/>
                <a:gd name="T20" fmla="*/ 16 w 40"/>
                <a:gd name="T21" fmla="*/ 1 h 27"/>
                <a:gd name="T22" fmla="*/ 14 w 40"/>
                <a:gd name="T23" fmla="*/ 2 h 27"/>
                <a:gd name="T24" fmla="*/ 10 w 40"/>
                <a:gd name="T25" fmla="*/ 2 h 27"/>
                <a:gd name="T26" fmla="*/ 8 w 40"/>
                <a:gd name="T27" fmla="*/ 5 h 27"/>
                <a:gd name="T28" fmla="*/ 6 w 40"/>
                <a:gd name="T29" fmla="*/ 8 h 27"/>
                <a:gd name="T30" fmla="*/ 1 w 40"/>
                <a:gd name="T31" fmla="*/ 10 h 27"/>
                <a:gd name="T32" fmla="*/ 4 w 40"/>
                <a:gd name="T33" fmla="*/ 14 h 27"/>
                <a:gd name="T34" fmla="*/ 4 w 40"/>
                <a:gd name="T35" fmla="*/ 19 h 27"/>
                <a:gd name="T36" fmla="*/ 4 w 40"/>
                <a:gd name="T37" fmla="*/ 24 h 27"/>
                <a:gd name="T38" fmla="*/ 9 w 40"/>
                <a:gd name="T39" fmla="*/ 22 h 27"/>
                <a:gd name="T40" fmla="*/ 12 w 40"/>
                <a:gd name="T41" fmla="*/ 20 h 27"/>
                <a:gd name="T42" fmla="*/ 17 w 40"/>
                <a:gd name="T43" fmla="*/ 17 h 27"/>
                <a:gd name="T44" fmla="*/ 20 w 40"/>
                <a:gd name="T45" fmla="*/ 17 h 27"/>
                <a:gd name="T46" fmla="*/ 22 w 40"/>
                <a:gd name="T47" fmla="*/ 21 h 27"/>
                <a:gd name="T48" fmla="*/ 21 w 40"/>
                <a:gd name="T49" fmla="*/ 24 h 27"/>
                <a:gd name="T50" fmla="*/ 27 w 40"/>
                <a:gd name="T51" fmla="*/ 23 h 27"/>
                <a:gd name="T52" fmla="*/ 32 w 40"/>
                <a:gd name="T53" fmla="*/ 21 h 27"/>
                <a:gd name="T54" fmla="*/ 39 w 40"/>
                <a:gd name="T55" fmla="*/ 21 h 27"/>
                <a:gd name="T56" fmla="*/ 38 w 40"/>
                <a:gd name="T57" fmla="*/ 18 h 27"/>
                <a:gd name="T58" fmla="*/ 36 w 40"/>
                <a:gd name="T59" fmla="*/ 14 h 27"/>
                <a:gd name="T60" fmla="*/ 32 w 40"/>
                <a:gd name="T61" fmla="*/ 9 h 27"/>
                <a:gd name="T62" fmla="*/ 30 w 40"/>
                <a:gd name="T63" fmla="*/ 10 h 27"/>
                <a:gd name="T64" fmla="*/ 30 w 40"/>
                <a:gd name="T65"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27">
                  <a:moveTo>
                    <a:pt x="30" y="10"/>
                  </a:moveTo>
                  <a:cubicBezTo>
                    <a:pt x="28" y="11"/>
                    <a:pt x="27" y="10"/>
                    <a:pt x="25" y="10"/>
                  </a:cubicBezTo>
                  <a:cubicBezTo>
                    <a:pt x="23" y="10"/>
                    <a:pt x="22" y="8"/>
                    <a:pt x="21" y="8"/>
                  </a:cubicBezTo>
                  <a:cubicBezTo>
                    <a:pt x="20" y="8"/>
                    <a:pt x="20" y="9"/>
                    <a:pt x="19" y="9"/>
                  </a:cubicBezTo>
                  <a:cubicBezTo>
                    <a:pt x="19" y="10"/>
                    <a:pt x="18" y="9"/>
                    <a:pt x="17" y="9"/>
                  </a:cubicBezTo>
                  <a:cubicBezTo>
                    <a:pt x="15" y="9"/>
                    <a:pt x="12" y="9"/>
                    <a:pt x="10" y="8"/>
                  </a:cubicBezTo>
                  <a:cubicBezTo>
                    <a:pt x="9" y="7"/>
                    <a:pt x="12" y="5"/>
                    <a:pt x="12" y="5"/>
                  </a:cubicBezTo>
                  <a:cubicBezTo>
                    <a:pt x="14" y="4"/>
                    <a:pt x="15" y="7"/>
                    <a:pt x="16" y="7"/>
                  </a:cubicBezTo>
                  <a:cubicBezTo>
                    <a:pt x="18" y="7"/>
                    <a:pt x="19" y="6"/>
                    <a:pt x="19" y="5"/>
                  </a:cubicBezTo>
                  <a:cubicBezTo>
                    <a:pt x="18" y="4"/>
                    <a:pt x="17" y="6"/>
                    <a:pt x="16" y="6"/>
                  </a:cubicBezTo>
                  <a:cubicBezTo>
                    <a:pt x="15" y="5"/>
                    <a:pt x="17" y="2"/>
                    <a:pt x="16" y="1"/>
                  </a:cubicBezTo>
                  <a:cubicBezTo>
                    <a:pt x="16" y="0"/>
                    <a:pt x="14" y="2"/>
                    <a:pt x="14" y="2"/>
                  </a:cubicBezTo>
                  <a:cubicBezTo>
                    <a:pt x="12" y="3"/>
                    <a:pt x="11" y="1"/>
                    <a:pt x="10" y="2"/>
                  </a:cubicBezTo>
                  <a:cubicBezTo>
                    <a:pt x="8" y="2"/>
                    <a:pt x="12" y="5"/>
                    <a:pt x="8" y="5"/>
                  </a:cubicBezTo>
                  <a:cubicBezTo>
                    <a:pt x="6" y="4"/>
                    <a:pt x="9" y="8"/>
                    <a:pt x="6" y="8"/>
                  </a:cubicBezTo>
                  <a:cubicBezTo>
                    <a:pt x="5" y="9"/>
                    <a:pt x="0" y="8"/>
                    <a:pt x="1" y="10"/>
                  </a:cubicBezTo>
                  <a:cubicBezTo>
                    <a:pt x="2" y="13"/>
                    <a:pt x="5" y="11"/>
                    <a:pt x="4" y="14"/>
                  </a:cubicBezTo>
                  <a:cubicBezTo>
                    <a:pt x="4" y="17"/>
                    <a:pt x="7" y="17"/>
                    <a:pt x="4" y="19"/>
                  </a:cubicBezTo>
                  <a:cubicBezTo>
                    <a:pt x="3" y="20"/>
                    <a:pt x="1" y="24"/>
                    <a:pt x="4" y="24"/>
                  </a:cubicBezTo>
                  <a:cubicBezTo>
                    <a:pt x="6" y="24"/>
                    <a:pt x="8" y="21"/>
                    <a:pt x="9" y="22"/>
                  </a:cubicBezTo>
                  <a:cubicBezTo>
                    <a:pt x="12" y="25"/>
                    <a:pt x="9" y="20"/>
                    <a:pt x="12" y="20"/>
                  </a:cubicBezTo>
                  <a:cubicBezTo>
                    <a:pt x="14" y="20"/>
                    <a:pt x="15" y="19"/>
                    <a:pt x="17" y="17"/>
                  </a:cubicBezTo>
                  <a:cubicBezTo>
                    <a:pt x="18" y="14"/>
                    <a:pt x="19" y="15"/>
                    <a:pt x="20" y="17"/>
                  </a:cubicBezTo>
                  <a:cubicBezTo>
                    <a:pt x="21" y="18"/>
                    <a:pt x="22" y="19"/>
                    <a:pt x="22" y="21"/>
                  </a:cubicBezTo>
                  <a:cubicBezTo>
                    <a:pt x="22" y="22"/>
                    <a:pt x="21" y="23"/>
                    <a:pt x="21" y="24"/>
                  </a:cubicBezTo>
                  <a:cubicBezTo>
                    <a:pt x="22" y="27"/>
                    <a:pt x="26" y="24"/>
                    <a:pt x="27" y="23"/>
                  </a:cubicBezTo>
                  <a:cubicBezTo>
                    <a:pt x="28" y="22"/>
                    <a:pt x="31" y="20"/>
                    <a:pt x="32" y="21"/>
                  </a:cubicBezTo>
                  <a:cubicBezTo>
                    <a:pt x="34" y="23"/>
                    <a:pt x="36" y="20"/>
                    <a:pt x="39" y="21"/>
                  </a:cubicBezTo>
                  <a:cubicBezTo>
                    <a:pt x="40" y="20"/>
                    <a:pt x="38" y="18"/>
                    <a:pt x="38" y="18"/>
                  </a:cubicBezTo>
                  <a:cubicBezTo>
                    <a:pt x="37" y="16"/>
                    <a:pt x="38" y="14"/>
                    <a:pt x="36" y="14"/>
                  </a:cubicBezTo>
                  <a:cubicBezTo>
                    <a:pt x="33" y="15"/>
                    <a:pt x="31" y="12"/>
                    <a:pt x="32" y="9"/>
                  </a:cubicBezTo>
                  <a:cubicBezTo>
                    <a:pt x="32" y="9"/>
                    <a:pt x="31" y="9"/>
                    <a:pt x="30" y="10"/>
                  </a:cubicBezTo>
                  <a:cubicBezTo>
                    <a:pt x="29" y="10"/>
                    <a:pt x="31" y="9"/>
                    <a:pt x="30"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0" name="Freeform 697">
              <a:extLst>
                <a:ext uri="{FF2B5EF4-FFF2-40B4-BE49-F238E27FC236}">
                  <a16:creationId xmlns:a16="http://schemas.microsoft.com/office/drawing/2014/main" id="{A6CE0FCB-43C8-4F39-B567-6CA20A6F6FC7}"/>
                </a:ext>
              </a:extLst>
            </p:cNvPr>
            <p:cNvSpPr>
              <a:spLocks/>
            </p:cNvSpPr>
            <p:nvPr/>
          </p:nvSpPr>
          <p:spPr bwMode="auto">
            <a:xfrm>
              <a:off x="7259632" y="3615026"/>
              <a:ext cx="387045" cy="345632"/>
            </a:xfrm>
            <a:custGeom>
              <a:avLst/>
              <a:gdLst>
                <a:gd name="T0" fmla="*/ 8 w 83"/>
                <a:gd name="T1" fmla="*/ 51 h 74"/>
                <a:gd name="T2" fmla="*/ 9 w 83"/>
                <a:gd name="T3" fmla="*/ 54 h 74"/>
                <a:gd name="T4" fmla="*/ 11 w 83"/>
                <a:gd name="T5" fmla="*/ 57 h 74"/>
                <a:gd name="T6" fmla="*/ 5 w 83"/>
                <a:gd name="T7" fmla="*/ 61 h 74"/>
                <a:gd name="T8" fmla="*/ 3 w 83"/>
                <a:gd name="T9" fmla="*/ 64 h 74"/>
                <a:gd name="T10" fmla="*/ 6 w 83"/>
                <a:gd name="T11" fmla="*/ 66 h 74"/>
                <a:gd name="T12" fmla="*/ 13 w 83"/>
                <a:gd name="T13" fmla="*/ 64 h 74"/>
                <a:gd name="T14" fmla="*/ 19 w 83"/>
                <a:gd name="T15" fmla="*/ 65 h 74"/>
                <a:gd name="T16" fmla="*/ 23 w 83"/>
                <a:gd name="T17" fmla="*/ 65 h 74"/>
                <a:gd name="T18" fmla="*/ 28 w 83"/>
                <a:gd name="T19" fmla="*/ 64 h 74"/>
                <a:gd name="T20" fmla="*/ 29 w 83"/>
                <a:gd name="T21" fmla="*/ 67 h 74"/>
                <a:gd name="T22" fmla="*/ 32 w 83"/>
                <a:gd name="T23" fmla="*/ 69 h 74"/>
                <a:gd name="T24" fmla="*/ 33 w 83"/>
                <a:gd name="T25" fmla="*/ 73 h 74"/>
                <a:gd name="T26" fmla="*/ 34 w 83"/>
                <a:gd name="T27" fmla="*/ 71 h 74"/>
                <a:gd name="T28" fmla="*/ 36 w 83"/>
                <a:gd name="T29" fmla="*/ 73 h 74"/>
                <a:gd name="T30" fmla="*/ 43 w 83"/>
                <a:gd name="T31" fmla="*/ 71 h 74"/>
                <a:gd name="T32" fmla="*/ 46 w 83"/>
                <a:gd name="T33" fmla="*/ 70 h 74"/>
                <a:gd name="T34" fmla="*/ 50 w 83"/>
                <a:gd name="T35" fmla="*/ 70 h 74"/>
                <a:gd name="T36" fmla="*/ 48 w 83"/>
                <a:gd name="T37" fmla="*/ 64 h 74"/>
                <a:gd name="T38" fmla="*/ 46 w 83"/>
                <a:gd name="T39" fmla="*/ 61 h 74"/>
                <a:gd name="T40" fmla="*/ 44 w 83"/>
                <a:gd name="T41" fmla="*/ 57 h 74"/>
                <a:gd name="T42" fmla="*/ 46 w 83"/>
                <a:gd name="T43" fmla="*/ 52 h 74"/>
                <a:gd name="T44" fmla="*/ 49 w 83"/>
                <a:gd name="T45" fmla="*/ 52 h 74"/>
                <a:gd name="T46" fmla="*/ 52 w 83"/>
                <a:gd name="T47" fmla="*/ 52 h 74"/>
                <a:gd name="T48" fmla="*/ 57 w 83"/>
                <a:gd name="T49" fmla="*/ 46 h 74"/>
                <a:gd name="T50" fmla="*/ 60 w 83"/>
                <a:gd name="T51" fmla="*/ 44 h 74"/>
                <a:gd name="T52" fmla="*/ 62 w 83"/>
                <a:gd name="T53" fmla="*/ 41 h 74"/>
                <a:gd name="T54" fmla="*/ 65 w 83"/>
                <a:gd name="T55" fmla="*/ 39 h 74"/>
                <a:gd name="T56" fmla="*/ 66 w 83"/>
                <a:gd name="T57" fmla="*/ 37 h 74"/>
                <a:gd name="T58" fmla="*/ 69 w 83"/>
                <a:gd name="T59" fmla="*/ 33 h 74"/>
                <a:gd name="T60" fmla="*/ 71 w 83"/>
                <a:gd name="T61" fmla="*/ 27 h 74"/>
                <a:gd name="T62" fmla="*/ 66 w 83"/>
                <a:gd name="T63" fmla="*/ 23 h 74"/>
                <a:gd name="T64" fmla="*/ 65 w 83"/>
                <a:gd name="T65" fmla="*/ 16 h 74"/>
                <a:gd name="T66" fmla="*/ 70 w 83"/>
                <a:gd name="T67" fmla="*/ 14 h 74"/>
                <a:gd name="T68" fmla="*/ 74 w 83"/>
                <a:gd name="T69" fmla="*/ 15 h 74"/>
                <a:gd name="T70" fmla="*/ 77 w 83"/>
                <a:gd name="T71" fmla="*/ 13 h 74"/>
                <a:gd name="T72" fmla="*/ 83 w 83"/>
                <a:gd name="T73" fmla="*/ 10 h 74"/>
                <a:gd name="T74" fmla="*/ 76 w 83"/>
                <a:gd name="T75" fmla="*/ 6 h 74"/>
                <a:gd name="T76" fmla="*/ 74 w 83"/>
                <a:gd name="T77" fmla="*/ 2 h 74"/>
                <a:gd name="T78" fmla="*/ 71 w 83"/>
                <a:gd name="T79" fmla="*/ 0 h 74"/>
                <a:gd name="T80" fmla="*/ 65 w 83"/>
                <a:gd name="T81" fmla="*/ 1 h 74"/>
                <a:gd name="T82" fmla="*/ 56 w 83"/>
                <a:gd name="T83" fmla="*/ 4 h 74"/>
                <a:gd name="T84" fmla="*/ 53 w 83"/>
                <a:gd name="T85" fmla="*/ 8 h 74"/>
                <a:gd name="T86" fmla="*/ 51 w 83"/>
                <a:gd name="T87" fmla="*/ 13 h 74"/>
                <a:gd name="T88" fmla="*/ 48 w 83"/>
                <a:gd name="T89" fmla="*/ 18 h 74"/>
                <a:gd name="T90" fmla="*/ 47 w 83"/>
                <a:gd name="T91" fmla="*/ 21 h 74"/>
                <a:gd name="T92" fmla="*/ 43 w 83"/>
                <a:gd name="T93" fmla="*/ 24 h 74"/>
                <a:gd name="T94" fmla="*/ 41 w 83"/>
                <a:gd name="T95" fmla="*/ 30 h 74"/>
                <a:gd name="T96" fmla="*/ 38 w 83"/>
                <a:gd name="T97" fmla="*/ 30 h 74"/>
                <a:gd name="T98" fmla="*/ 34 w 83"/>
                <a:gd name="T99" fmla="*/ 32 h 74"/>
                <a:gd name="T100" fmla="*/ 30 w 83"/>
                <a:gd name="T101" fmla="*/ 33 h 74"/>
                <a:gd name="T102" fmla="*/ 27 w 83"/>
                <a:gd name="T103" fmla="*/ 37 h 74"/>
                <a:gd name="T104" fmla="*/ 22 w 83"/>
                <a:gd name="T105" fmla="*/ 42 h 74"/>
                <a:gd name="T106" fmla="*/ 13 w 83"/>
                <a:gd name="T107" fmla="*/ 43 h 74"/>
                <a:gd name="T108" fmla="*/ 0 w 83"/>
                <a:gd name="T109" fmla="*/ 40 h 74"/>
                <a:gd name="T110" fmla="*/ 3 w 83"/>
                <a:gd name="T111" fmla="*/ 46 h 74"/>
                <a:gd name="T112" fmla="*/ 8 w 83"/>
                <a:gd name="T113" fmla="*/ 5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 h="74">
                  <a:moveTo>
                    <a:pt x="8" y="51"/>
                  </a:moveTo>
                  <a:cubicBezTo>
                    <a:pt x="8" y="52"/>
                    <a:pt x="8" y="53"/>
                    <a:pt x="9" y="54"/>
                  </a:cubicBezTo>
                  <a:cubicBezTo>
                    <a:pt x="10" y="55"/>
                    <a:pt x="11" y="56"/>
                    <a:pt x="11" y="57"/>
                  </a:cubicBezTo>
                  <a:cubicBezTo>
                    <a:pt x="11" y="58"/>
                    <a:pt x="6" y="60"/>
                    <a:pt x="5" y="61"/>
                  </a:cubicBezTo>
                  <a:cubicBezTo>
                    <a:pt x="4" y="61"/>
                    <a:pt x="3" y="62"/>
                    <a:pt x="3" y="64"/>
                  </a:cubicBezTo>
                  <a:cubicBezTo>
                    <a:pt x="3" y="66"/>
                    <a:pt x="3" y="66"/>
                    <a:pt x="6" y="66"/>
                  </a:cubicBezTo>
                  <a:cubicBezTo>
                    <a:pt x="8" y="65"/>
                    <a:pt x="11" y="65"/>
                    <a:pt x="13" y="64"/>
                  </a:cubicBezTo>
                  <a:cubicBezTo>
                    <a:pt x="15" y="64"/>
                    <a:pt x="17" y="64"/>
                    <a:pt x="19" y="65"/>
                  </a:cubicBezTo>
                  <a:cubicBezTo>
                    <a:pt x="20" y="65"/>
                    <a:pt x="22" y="65"/>
                    <a:pt x="23" y="65"/>
                  </a:cubicBezTo>
                  <a:cubicBezTo>
                    <a:pt x="25" y="65"/>
                    <a:pt x="26" y="64"/>
                    <a:pt x="28" y="64"/>
                  </a:cubicBezTo>
                  <a:cubicBezTo>
                    <a:pt x="29" y="64"/>
                    <a:pt x="29" y="66"/>
                    <a:pt x="29" y="67"/>
                  </a:cubicBezTo>
                  <a:cubicBezTo>
                    <a:pt x="30" y="68"/>
                    <a:pt x="31" y="68"/>
                    <a:pt x="32" y="69"/>
                  </a:cubicBezTo>
                  <a:cubicBezTo>
                    <a:pt x="32" y="70"/>
                    <a:pt x="33" y="72"/>
                    <a:pt x="33" y="73"/>
                  </a:cubicBezTo>
                  <a:cubicBezTo>
                    <a:pt x="35" y="74"/>
                    <a:pt x="34" y="72"/>
                    <a:pt x="34" y="71"/>
                  </a:cubicBezTo>
                  <a:cubicBezTo>
                    <a:pt x="35" y="71"/>
                    <a:pt x="36" y="73"/>
                    <a:pt x="36" y="73"/>
                  </a:cubicBezTo>
                  <a:cubicBezTo>
                    <a:pt x="38" y="72"/>
                    <a:pt x="40" y="70"/>
                    <a:pt x="43" y="71"/>
                  </a:cubicBezTo>
                  <a:cubicBezTo>
                    <a:pt x="44" y="71"/>
                    <a:pt x="45" y="71"/>
                    <a:pt x="46" y="70"/>
                  </a:cubicBezTo>
                  <a:cubicBezTo>
                    <a:pt x="47" y="70"/>
                    <a:pt x="49" y="70"/>
                    <a:pt x="50" y="70"/>
                  </a:cubicBezTo>
                  <a:cubicBezTo>
                    <a:pt x="51" y="69"/>
                    <a:pt x="49" y="64"/>
                    <a:pt x="48" y="64"/>
                  </a:cubicBezTo>
                  <a:cubicBezTo>
                    <a:pt x="47" y="63"/>
                    <a:pt x="46" y="63"/>
                    <a:pt x="46" y="61"/>
                  </a:cubicBezTo>
                  <a:cubicBezTo>
                    <a:pt x="46" y="59"/>
                    <a:pt x="45" y="58"/>
                    <a:pt x="44" y="57"/>
                  </a:cubicBezTo>
                  <a:cubicBezTo>
                    <a:pt x="41" y="56"/>
                    <a:pt x="45" y="54"/>
                    <a:pt x="46" y="52"/>
                  </a:cubicBezTo>
                  <a:cubicBezTo>
                    <a:pt x="47" y="52"/>
                    <a:pt x="47" y="51"/>
                    <a:pt x="49" y="52"/>
                  </a:cubicBezTo>
                  <a:cubicBezTo>
                    <a:pt x="51" y="54"/>
                    <a:pt x="50" y="52"/>
                    <a:pt x="52" y="52"/>
                  </a:cubicBezTo>
                  <a:cubicBezTo>
                    <a:pt x="56" y="51"/>
                    <a:pt x="55" y="48"/>
                    <a:pt x="57" y="46"/>
                  </a:cubicBezTo>
                  <a:cubicBezTo>
                    <a:pt x="58" y="45"/>
                    <a:pt x="60" y="45"/>
                    <a:pt x="60" y="44"/>
                  </a:cubicBezTo>
                  <a:cubicBezTo>
                    <a:pt x="61" y="43"/>
                    <a:pt x="62" y="42"/>
                    <a:pt x="62" y="41"/>
                  </a:cubicBezTo>
                  <a:cubicBezTo>
                    <a:pt x="62" y="40"/>
                    <a:pt x="64" y="39"/>
                    <a:pt x="65" y="39"/>
                  </a:cubicBezTo>
                  <a:cubicBezTo>
                    <a:pt x="66" y="39"/>
                    <a:pt x="66" y="37"/>
                    <a:pt x="66" y="37"/>
                  </a:cubicBezTo>
                  <a:cubicBezTo>
                    <a:pt x="66" y="34"/>
                    <a:pt x="70" y="36"/>
                    <a:pt x="69" y="33"/>
                  </a:cubicBezTo>
                  <a:cubicBezTo>
                    <a:pt x="69" y="30"/>
                    <a:pt x="68" y="29"/>
                    <a:pt x="71" y="27"/>
                  </a:cubicBezTo>
                  <a:cubicBezTo>
                    <a:pt x="72" y="27"/>
                    <a:pt x="67" y="24"/>
                    <a:pt x="66" y="23"/>
                  </a:cubicBezTo>
                  <a:cubicBezTo>
                    <a:pt x="65" y="21"/>
                    <a:pt x="66" y="18"/>
                    <a:pt x="65" y="16"/>
                  </a:cubicBezTo>
                  <a:cubicBezTo>
                    <a:pt x="65" y="13"/>
                    <a:pt x="68" y="13"/>
                    <a:pt x="70" y="14"/>
                  </a:cubicBezTo>
                  <a:cubicBezTo>
                    <a:pt x="71" y="14"/>
                    <a:pt x="73" y="15"/>
                    <a:pt x="74" y="15"/>
                  </a:cubicBezTo>
                  <a:cubicBezTo>
                    <a:pt x="76" y="15"/>
                    <a:pt x="76" y="14"/>
                    <a:pt x="77" y="13"/>
                  </a:cubicBezTo>
                  <a:cubicBezTo>
                    <a:pt x="80" y="13"/>
                    <a:pt x="81" y="13"/>
                    <a:pt x="83" y="10"/>
                  </a:cubicBezTo>
                  <a:cubicBezTo>
                    <a:pt x="80" y="9"/>
                    <a:pt x="77" y="8"/>
                    <a:pt x="76" y="6"/>
                  </a:cubicBezTo>
                  <a:cubicBezTo>
                    <a:pt x="75" y="5"/>
                    <a:pt x="75" y="3"/>
                    <a:pt x="74" y="2"/>
                  </a:cubicBezTo>
                  <a:cubicBezTo>
                    <a:pt x="73" y="1"/>
                    <a:pt x="72" y="1"/>
                    <a:pt x="71" y="0"/>
                  </a:cubicBezTo>
                  <a:cubicBezTo>
                    <a:pt x="69" y="0"/>
                    <a:pt x="66" y="1"/>
                    <a:pt x="65" y="1"/>
                  </a:cubicBezTo>
                  <a:cubicBezTo>
                    <a:pt x="61" y="0"/>
                    <a:pt x="59" y="2"/>
                    <a:pt x="56" y="4"/>
                  </a:cubicBezTo>
                  <a:cubicBezTo>
                    <a:pt x="53" y="5"/>
                    <a:pt x="51" y="5"/>
                    <a:pt x="53" y="8"/>
                  </a:cubicBezTo>
                  <a:cubicBezTo>
                    <a:pt x="55" y="10"/>
                    <a:pt x="53" y="12"/>
                    <a:pt x="51" y="13"/>
                  </a:cubicBezTo>
                  <a:cubicBezTo>
                    <a:pt x="49" y="15"/>
                    <a:pt x="52" y="19"/>
                    <a:pt x="48" y="18"/>
                  </a:cubicBezTo>
                  <a:cubicBezTo>
                    <a:pt x="43" y="18"/>
                    <a:pt x="47" y="19"/>
                    <a:pt x="47" y="21"/>
                  </a:cubicBezTo>
                  <a:cubicBezTo>
                    <a:pt x="48" y="22"/>
                    <a:pt x="44" y="23"/>
                    <a:pt x="43" y="24"/>
                  </a:cubicBezTo>
                  <a:cubicBezTo>
                    <a:pt x="42" y="26"/>
                    <a:pt x="42" y="30"/>
                    <a:pt x="41" y="30"/>
                  </a:cubicBezTo>
                  <a:cubicBezTo>
                    <a:pt x="40" y="31"/>
                    <a:pt x="39" y="30"/>
                    <a:pt x="38" y="30"/>
                  </a:cubicBezTo>
                  <a:cubicBezTo>
                    <a:pt x="36" y="30"/>
                    <a:pt x="35" y="31"/>
                    <a:pt x="34" y="32"/>
                  </a:cubicBezTo>
                  <a:cubicBezTo>
                    <a:pt x="32" y="33"/>
                    <a:pt x="31" y="32"/>
                    <a:pt x="30" y="33"/>
                  </a:cubicBezTo>
                  <a:cubicBezTo>
                    <a:pt x="28" y="34"/>
                    <a:pt x="28" y="35"/>
                    <a:pt x="27" y="37"/>
                  </a:cubicBezTo>
                  <a:cubicBezTo>
                    <a:pt x="27" y="40"/>
                    <a:pt x="25" y="41"/>
                    <a:pt x="22" y="42"/>
                  </a:cubicBezTo>
                  <a:cubicBezTo>
                    <a:pt x="19" y="43"/>
                    <a:pt x="16" y="43"/>
                    <a:pt x="13" y="43"/>
                  </a:cubicBezTo>
                  <a:cubicBezTo>
                    <a:pt x="8" y="43"/>
                    <a:pt x="4" y="42"/>
                    <a:pt x="0" y="40"/>
                  </a:cubicBezTo>
                  <a:cubicBezTo>
                    <a:pt x="1" y="42"/>
                    <a:pt x="2" y="44"/>
                    <a:pt x="3" y="46"/>
                  </a:cubicBezTo>
                  <a:cubicBezTo>
                    <a:pt x="4" y="47"/>
                    <a:pt x="8" y="48"/>
                    <a:pt x="8" y="5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1" name="Freeform 698">
              <a:extLst>
                <a:ext uri="{FF2B5EF4-FFF2-40B4-BE49-F238E27FC236}">
                  <a16:creationId xmlns:a16="http://schemas.microsoft.com/office/drawing/2014/main" id="{041F70F4-98D2-4118-9363-D750B246BA78}"/>
                </a:ext>
              </a:extLst>
            </p:cNvPr>
            <p:cNvSpPr>
              <a:spLocks/>
            </p:cNvSpPr>
            <p:nvPr/>
          </p:nvSpPr>
          <p:spPr bwMode="auto">
            <a:xfrm>
              <a:off x="7240519" y="3572021"/>
              <a:ext cx="350410" cy="248472"/>
            </a:xfrm>
            <a:custGeom>
              <a:avLst/>
              <a:gdLst>
                <a:gd name="T0" fmla="*/ 72 w 75"/>
                <a:gd name="T1" fmla="*/ 7 h 53"/>
                <a:gd name="T2" fmla="*/ 69 w 75"/>
                <a:gd name="T3" fmla="*/ 8 h 53"/>
                <a:gd name="T4" fmla="*/ 67 w 75"/>
                <a:gd name="T5" fmla="*/ 7 h 53"/>
                <a:gd name="T6" fmla="*/ 62 w 75"/>
                <a:gd name="T7" fmla="*/ 10 h 53"/>
                <a:gd name="T8" fmla="*/ 57 w 75"/>
                <a:gd name="T9" fmla="*/ 11 h 53"/>
                <a:gd name="T10" fmla="*/ 57 w 75"/>
                <a:gd name="T11" fmla="*/ 4 h 53"/>
                <a:gd name="T12" fmla="*/ 54 w 75"/>
                <a:gd name="T13" fmla="*/ 1 h 53"/>
                <a:gd name="T14" fmla="*/ 50 w 75"/>
                <a:gd name="T15" fmla="*/ 6 h 53"/>
                <a:gd name="T16" fmla="*/ 47 w 75"/>
                <a:gd name="T17" fmla="*/ 8 h 53"/>
                <a:gd name="T18" fmla="*/ 44 w 75"/>
                <a:gd name="T19" fmla="*/ 8 h 53"/>
                <a:gd name="T20" fmla="*/ 39 w 75"/>
                <a:gd name="T21" fmla="*/ 10 h 53"/>
                <a:gd name="T22" fmla="*/ 34 w 75"/>
                <a:gd name="T23" fmla="*/ 7 h 53"/>
                <a:gd name="T24" fmla="*/ 28 w 75"/>
                <a:gd name="T25" fmla="*/ 6 h 53"/>
                <a:gd name="T26" fmla="*/ 27 w 75"/>
                <a:gd name="T27" fmla="*/ 8 h 53"/>
                <a:gd name="T28" fmla="*/ 24 w 75"/>
                <a:gd name="T29" fmla="*/ 9 h 53"/>
                <a:gd name="T30" fmla="*/ 21 w 75"/>
                <a:gd name="T31" fmla="*/ 14 h 53"/>
                <a:gd name="T32" fmla="*/ 15 w 75"/>
                <a:gd name="T33" fmla="*/ 17 h 53"/>
                <a:gd name="T34" fmla="*/ 11 w 75"/>
                <a:gd name="T35" fmla="*/ 19 h 53"/>
                <a:gd name="T36" fmla="*/ 5 w 75"/>
                <a:gd name="T37" fmla="*/ 16 h 53"/>
                <a:gd name="T38" fmla="*/ 4 w 75"/>
                <a:gd name="T39" fmla="*/ 23 h 53"/>
                <a:gd name="T40" fmla="*/ 3 w 75"/>
                <a:gd name="T41" fmla="*/ 29 h 53"/>
                <a:gd name="T42" fmla="*/ 2 w 75"/>
                <a:gd name="T43" fmla="*/ 33 h 53"/>
                <a:gd name="T44" fmla="*/ 3 w 75"/>
                <a:gd name="T45" fmla="*/ 37 h 53"/>
                <a:gd name="T46" fmla="*/ 4 w 75"/>
                <a:gd name="T47" fmla="*/ 40 h 53"/>
                <a:gd name="T48" fmla="*/ 8 w 75"/>
                <a:gd name="T49" fmla="*/ 43 h 53"/>
                <a:gd name="T50" fmla="*/ 4 w 75"/>
                <a:gd name="T51" fmla="*/ 49 h 53"/>
                <a:gd name="T52" fmla="*/ 29 w 75"/>
                <a:gd name="T53" fmla="*/ 50 h 53"/>
                <a:gd name="T54" fmla="*/ 32 w 75"/>
                <a:gd name="T55" fmla="*/ 43 h 53"/>
                <a:gd name="T56" fmla="*/ 39 w 75"/>
                <a:gd name="T57" fmla="*/ 40 h 53"/>
                <a:gd name="T58" fmla="*/ 43 w 75"/>
                <a:gd name="T59" fmla="*/ 39 h 53"/>
                <a:gd name="T60" fmla="*/ 45 w 75"/>
                <a:gd name="T61" fmla="*/ 39 h 53"/>
                <a:gd name="T62" fmla="*/ 47 w 75"/>
                <a:gd name="T63" fmla="*/ 33 h 53"/>
                <a:gd name="T64" fmla="*/ 51 w 75"/>
                <a:gd name="T65" fmla="*/ 30 h 53"/>
                <a:gd name="T66" fmla="*/ 51 w 75"/>
                <a:gd name="T67" fmla="*/ 27 h 53"/>
                <a:gd name="T68" fmla="*/ 55 w 75"/>
                <a:gd name="T69" fmla="*/ 26 h 53"/>
                <a:gd name="T70" fmla="*/ 55 w 75"/>
                <a:gd name="T71" fmla="*/ 23 h 53"/>
                <a:gd name="T72" fmla="*/ 58 w 75"/>
                <a:gd name="T73" fmla="*/ 19 h 53"/>
                <a:gd name="T74" fmla="*/ 56 w 75"/>
                <a:gd name="T75" fmla="*/ 14 h 53"/>
                <a:gd name="T76" fmla="*/ 63 w 75"/>
                <a:gd name="T77" fmla="*/ 11 h 53"/>
                <a:gd name="T78" fmla="*/ 70 w 75"/>
                <a:gd name="T79" fmla="*/ 10 h 53"/>
                <a:gd name="T80" fmla="*/ 74 w 75"/>
                <a:gd name="T81" fmla="*/ 9 h 53"/>
                <a:gd name="T82" fmla="*/ 75 w 75"/>
                <a:gd name="T83" fmla="*/ 7 h 53"/>
                <a:gd name="T84" fmla="*/ 72 w 75"/>
                <a:gd name="T85" fmla="*/ 7 h 53"/>
                <a:gd name="T86" fmla="*/ 72 w 75"/>
                <a:gd name="T8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53">
                  <a:moveTo>
                    <a:pt x="72" y="7"/>
                  </a:moveTo>
                  <a:cubicBezTo>
                    <a:pt x="71" y="7"/>
                    <a:pt x="70" y="9"/>
                    <a:pt x="69" y="8"/>
                  </a:cubicBezTo>
                  <a:cubicBezTo>
                    <a:pt x="68" y="8"/>
                    <a:pt x="68" y="6"/>
                    <a:pt x="67" y="7"/>
                  </a:cubicBezTo>
                  <a:cubicBezTo>
                    <a:pt x="65" y="7"/>
                    <a:pt x="63" y="9"/>
                    <a:pt x="62" y="10"/>
                  </a:cubicBezTo>
                  <a:cubicBezTo>
                    <a:pt x="61" y="10"/>
                    <a:pt x="59" y="12"/>
                    <a:pt x="57" y="11"/>
                  </a:cubicBezTo>
                  <a:cubicBezTo>
                    <a:pt x="56" y="10"/>
                    <a:pt x="59" y="6"/>
                    <a:pt x="57" y="4"/>
                  </a:cubicBezTo>
                  <a:cubicBezTo>
                    <a:pt x="57" y="4"/>
                    <a:pt x="55" y="0"/>
                    <a:pt x="54" y="1"/>
                  </a:cubicBezTo>
                  <a:cubicBezTo>
                    <a:pt x="53" y="3"/>
                    <a:pt x="52" y="5"/>
                    <a:pt x="50" y="6"/>
                  </a:cubicBezTo>
                  <a:cubicBezTo>
                    <a:pt x="48" y="7"/>
                    <a:pt x="47" y="6"/>
                    <a:pt x="47" y="8"/>
                  </a:cubicBezTo>
                  <a:cubicBezTo>
                    <a:pt x="46" y="11"/>
                    <a:pt x="45" y="7"/>
                    <a:pt x="44" y="8"/>
                  </a:cubicBezTo>
                  <a:cubicBezTo>
                    <a:pt x="42" y="9"/>
                    <a:pt x="41" y="10"/>
                    <a:pt x="39" y="10"/>
                  </a:cubicBezTo>
                  <a:cubicBezTo>
                    <a:pt x="37" y="9"/>
                    <a:pt x="35" y="8"/>
                    <a:pt x="34" y="7"/>
                  </a:cubicBezTo>
                  <a:cubicBezTo>
                    <a:pt x="33" y="7"/>
                    <a:pt x="28" y="6"/>
                    <a:pt x="28" y="6"/>
                  </a:cubicBezTo>
                  <a:cubicBezTo>
                    <a:pt x="27" y="7"/>
                    <a:pt x="28" y="8"/>
                    <a:pt x="27" y="8"/>
                  </a:cubicBezTo>
                  <a:cubicBezTo>
                    <a:pt x="26" y="8"/>
                    <a:pt x="24" y="8"/>
                    <a:pt x="24" y="9"/>
                  </a:cubicBezTo>
                  <a:cubicBezTo>
                    <a:pt x="23" y="11"/>
                    <a:pt x="23" y="13"/>
                    <a:pt x="21" y="14"/>
                  </a:cubicBezTo>
                  <a:cubicBezTo>
                    <a:pt x="18" y="16"/>
                    <a:pt x="17" y="15"/>
                    <a:pt x="15" y="17"/>
                  </a:cubicBezTo>
                  <a:cubicBezTo>
                    <a:pt x="14" y="19"/>
                    <a:pt x="12" y="19"/>
                    <a:pt x="11" y="19"/>
                  </a:cubicBezTo>
                  <a:cubicBezTo>
                    <a:pt x="10" y="18"/>
                    <a:pt x="5" y="17"/>
                    <a:pt x="5" y="16"/>
                  </a:cubicBezTo>
                  <a:cubicBezTo>
                    <a:pt x="5" y="19"/>
                    <a:pt x="5" y="21"/>
                    <a:pt x="4" y="23"/>
                  </a:cubicBezTo>
                  <a:cubicBezTo>
                    <a:pt x="2" y="25"/>
                    <a:pt x="0" y="27"/>
                    <a:pt x="3" y="29"/>
                  </a:cubicBezTo>
                  <a:cubicBezTo>
                    <a:pt x="4" y="30"/>
                    <a:pt x="2" y="31"/>
                    <a:pt x="2" y="33"/>
                  </a:cubicBezTo>
                  <a:cubicBezTo>
                    <a:pt x="2" y="34"/>
                    <a:pt x="2" y="36"/>
                    <a:pt x="3" y="37"/>
                  </a:cubicBezTo>
                  <a:cubicBezTo>
                    <a:pt x="3" y="39"/>
                    <a:pt x="2" y="40"/>
                    <a:pt x="4" y="40"/>
                  </a:cubicBezTo>
                  <a:cubicBezTo>
                    <a:pt x="7" y="41"/>
                    <a:pt x="8" y="40"/>
                    <a:pt x="8" y="43"/>
                  </a:cubicBezTo>
                  <a:cubicBezTo>
                    <a:pt x="8" y="45"/>
                    <a:pt x="5" y="48"/>
                    <a:pt x="4" y="49"/>
                  </a:cubicBezTo>
                  <a:cubicBezTo>
                    <a:pt x="12" y="53"/>
                    <a:pt x="21" y="52"/>
                    <a:pt x="29" y="50"/>
                  </a:cubicBezTo>
                  <a:cubicBezTo>
                    <a:pt x="32" y="49"/>
                    <a:pt x="31" y="45"/>
                    <a:pt x="32" y="43"/>
                  </a:cubicBezTo>
                  <a:cubicBezTo>
                    <a:pt x="33" y="41"/>
                    <a:pt x="37" y="42"/>
                    <a:pt x="39" y="40"/>
                  </a:cubicBezTo>
                  <a:cubicBezTo>
                    <a:pt x="40" y="40"/>
                    <a:pt x="41" y="39"/>
                    <a:pt x="43" y="39"/>
                  </a:cubicBezTo>
                  <a:cubicBezTo>
                    <a:pt x="43" y="39"/>
                    <a:pt x="45" y="40"/>
                    <a:pt x="45" y="39"/>
                  </a:cubicBezTo>
                  <a:cubicBezTo>
                    <a:pt x="46" y="37"/>
                    <a:pt x="46" y="35"/>
                    <a:pt x="47" y="33"/>
                  </a:cubicBezTo>
                  <a:cubicBezTo>
                    <a:pt x="48" y="32"/>
                    <a:pt x="52" y="31"/>
                    <a:pt x="51" y="30"/>
                  </a:cubicBezTo>
                  <a:cubicBezTo>
                    <a:pt x="51" y="29"/>
                    <a:pt x="47" y="27"/>
                    <a:pt x="51" y="27"/>
                  </a:cubicBezTo>
                  <a:cubicBezTo>
                    <a:pt x="52" y="27"/>
                    <a:pt x="54" y="28"/>
                    <a:pt x="55" y="26"/>
                  </a:cubicBezTo>
                  <a:cubicBezTo>
                    <a:pt x="55" y="25"/>
                    <a:pt x="54" y="24"/>
                    <a:pt x="55" y="23"/>
                  </a:cubicBezTo>
                  <a:cubicBezTo>
                    <a:pt x="55" y="21"/>
                    <a:pt x="58" y="21"/>
                    <a:pt x="58" y="19"/>
                  </a:cubicBezTo>
                  <a:cubicBezTo>
                    <a:pt x="58" y="17"/>
                    <a:pt x="55" y="16"/>
                    <a:pt x="56" y="14"/>
                  </a:cubicBezTo>
                  <a:cubicBezTo>
                    <a:pt x="58" y="13"/>
                    <a:pt x="61" y="12"/>
                    <a:pt x="63" y="11"/>
                  </a:cubicBezTo>
                  <a:cubicBezTo>
                    <a:pt x="65" y="9"/>
                    <a:pt x="68" y="10"/>
                    <a:pt x="70" y="10"/>
                  </a:cubicBezTo>
                  <a:cubicBezTo>
                    <a:pt x="71" y="10"/>
                    <a:pt x="73" y="10"/>
                    <a:pt x="74" y="9"/>
                  </a:cubicBezTo>
                  <a:cubicBezTo>
                    <a:pt x="74" y="9"/>
                    <a:pt x="75" y="8"/>
                    <a:pt x="75" y="7"/>
                  </a:cubicBezTo>
                  <a:cubicBezTo>
                    <a:pt x="74" y="7"/>
                    <a:pt x="73" y="7"/>
                    <a:pt x="72" y="7"/>
                  </a:cubicBezTo>
                  <a:cubicBezTo>
                    <a:pt x="71" y="8"/>
                    <a:pt x="73" y="7"/>
                    <a:pt x="72"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2" name="Freeform 699">
              <a:extLst>
                <a:ext uri="{FF2B5EF4-FFF2-40B4-BE49-F238E27FC236}">
                  <a16:creationId xmlns:a16="http://schemas.microsoft.com/office/drawing/2014/main" id="{CC8C4BBB-5E07-4234-A94B-E1F95688DAC1}"/>
                </a:ext>
              </a:extLst>
            </p:cNvPr>
            <p:cNvSpPr>
              <a:spLocks/>
            </p:cNvSpPr>
            <p:nvPr/>
          </p:nvSpPr>
          <p:spPr bwMode="auto">
            <a:xfrm>
              <a:off x="7208663" y="3371332"/>
              <a:ext cx="12742" cy="19114"/>
            </a:xfrm>
            <a:custGeom>
              <a:avLst/>
              <a:gdLst>
                <a:gd name="T0" fmla="*/ 3 w 3"/>
                <a:gd name="T1" fmla="*/ 2 h 4"/>
                <a:gd name="T2" fmla="*/ 1 w 3"/>
                <a:gd name="T3" fmla="*/ 1 h 4"/>
                <a:gd name="T4" fmla="*/ 3 w 3"/>
                <a:gd name="T5" fmla="*/ 4 h 4"/>
                <a:gd name="T6" fmla="*/ 3 w 3"/>
                <a:gd name="T7" fmla="*/ 2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2"/>
                    <a:pt x="1" y="0"/>
                    <a:pt x="1" y="1"/>
                  </a:cubicBezTo>
                  <a:cubicBezTo>
                    <a:pt x="0" y="2"/>
                    <a:pt x="2" y="3"/>
                    <a:pt x="3" y="4"/>
                  </a:cubicBezTo>
                  <a:cubicBezTo>
                    <a:pt x="3" y="3"/>
                    <a:pt x="3" y="2"/>
                    <a:pt x="3" y="2"/>
                  </a:cubicBezTo>
                  <a:cubicBezTo>
                    <a:pt x="2" y="1"/>
                    <a:pt x="3" y="2"/>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3" name="Freeform 700">
              <a:extLst>
                <a:ext uri="{FF2B5EF4-FFF2-40B4-BE49-F238E27FC236}">
                  <a16:creationId xmlns:a16="http://schemas.microsoft.com/office/drawing/2014/main" id="{B6D3553B-6D0F-4A8A-8B1D-EC0F3DA159A5}"/>
                </a:ext>
              </a:extLst>
            </p:cNvPr>
            <p:cNvSpPr>
              <a:spLocks noEditPoints="1"/>
            </p:cNvSpPr>
            <p:nvPr/>
          </p:nvSpPr>
          <p:spPr bwMode="auto">
            <a:xfrm>
              <a:off x="6913999" y="3076670"/>
              <a:ext cx="947700" cy="453941"/>
            </a:xfrm>
            <a:custGeom>
              <a:avLst/>
              <a:gdLst>
                <a:gd name="T0" fmla="*/ 194 w 203"/>
                <a:gd name="T1" fmla="*/ 37 h 97"/>
                <a:gd name="T2" fmla="*/ 177 w 203"/>
                <a:gd name="T3" fmla="*/ 31 h 97"/>
                <a:gd name="T4" fmla="*/ 163 w 203"/>
                <a:gd name="T5" fmla="*/ 19 h 97"/>
                <a:gd name="T6" fmla="*/ 154 w 203"/>
                <a:gd name="T7" fmla="*/ 7 h 97"/>
                <a:gd name="T8" fmla="*/ 137 w 203"/>
                <a:gd name="T9" fmla="*/ 10 h 97"/>
                <a:gd name="T10" fmla="*/ 129 w 203"/>
                <a:gd name="T11" fmla="*/ 8 h 97"/>
                <a:gd name="T12" fmla="*/ 112 w 203"/>
                <a:gd name="T13" fmla="*/ 2 h 97"/>
                <a:gd name="T14" fmla="*/ 76 w 203"/>
                <a:gd name="T15" fmla="*/ 10 h 97"/>
                <a:gd name="T16" fmla="*/ 75 w 203"/>
                <a:gd name="T17" fmla="*/ 20 h 97"/>
                <a:gd name="T18" fmla="*/ 74 w 203"/>
                <a:gd name="T19" fmla="*/ 31 h 97"/>
                <a:gd name="T20" fmla="*/ 60 w 203"/>
                <a:gd name="T21" fmla="*/ 29 h 97"/>
                <a:gd name="T22" fmla="*/ 48 w 203"/>
                <a:gd name="T23" fmla="*/ 32 h 97"/>
                <a:gd name="T24" fmla="*/ 37 w 203"/>
                <a:gd name="T25" fmla="*/ 27 h 97"/>
                <a:gd name="T26" fmla="*/ 22 w 203"/>
                <a:gd name="T27" fmla="*/ 25 h 97"/>
                <a:gd name="T28" fmla="*/ 13 w 203"/>
                <a:gd name="T29" fmla="*/ 32 h 97"/>
                <a:gd name="T30" fmla="*/ 3 w 203"/>
                <a:gd name="T31" fmla="*/ 38 h 97"/>
                <a:gd name="T32" fmla="*/ 4 w 203"/>
                <a:gd name="T33" fmla="*/ 47 h 97"/>
                <a:gd name="T34" fmla="*/ 14 w 203"/>
                <a:gd name="T35" fmla="*/ 57 h 97"/>
                <a:gd name="T36" fmla="*/ 17 w 203"/>
                <a:gd name="T37" fmla="*/ 57 h 97"/>
                <a:gd name="T38" fmla="*/ 36 w 203"/>
                <a:gd name="T39" fmla="*/ 63 h 97"/>
                <a:gd name="T40" fmla="*/ 33 w 203"/>
                <a:gd name="T41" fmla="*/ 66 h 97"/>
                <a:gd name="T42" fmla="*/ 22 w 203"/>
                <a:gd name="T43" fmla="*/ 72 h 97"/>
                <a:gd name="T44" fmla="*/ 31 w 203"/>
                <a:gd name="T45" fmla="*/ 82 h 97"/>
                <a:gd name="T46" fmla="*/ 48 w 203"/>
                <a:gd name="T47" fmla="*/ 90 h 97"/>
                <a:gd name="T48" fmla="*/ 50 w 203"/>
                <a:gd name="T49" fmla="*/ 68 h 97"/>
                <a:gd name="T50" fmla="*/ 64 w 203"/>
                <a:gd name="T51" fmla="*/ 62 h 97"/>
                <a:gd name="T52" fmla="*/ 72 w 203"/>
                <a:gd name="T53" fmla="*/ 66 h 97"/>
                <a:gd name="T54" fmla="*/ 84 w 203"/>
                <a:gd name="T55" fmla="*/ 76 h 97"/>
                <a:gd name="T56" fmla="*/ 100 w 203"/>
                <a:gd name="T57" fmla="*/ 81 h 97"/>
                <a:gd name="T58" fmla="*/ 107 w 203"/>
                <a:gd name="T59" fmla="*/ 91 h 97"/>
                <a:gd name="T60" fmla="*/ 123 w 203"/>
                <a:gd name="T61" fmla="*/ 85 h 97"/>
                <a:gd name="T62" fmla="*/ 137 w 203"/>
                <a:gd name="T63" fmla="*/ 83 h 97"/>
                <a:gd name="T64" fmla="*/ 153 w 203"/>
                <a:gd name="T65" fmla="*/ 81 h 97"/>
                <a:gd name="T66" fmla="*/ 172 w 203"/>
                <a:gd name="T67" fmla="*/ 76 h 97"/>
                <a:gd name="T68" fmla="*/ 175 w 203"/>
                <a:gd name="T69" fmla="*/ 66 h 97"/>
                <a:gd name="T70" fmla="*/ 182 w 203"/>
                <a:gd name="T71" fmla="*/ 60 h 97"/>
                <a:gd name="T72" fmla="*/ 193 w 203"/>
                <a:gd name="T73" fmla="*/ 56 h 97"/>
                <a:gd name="T74" fmla="*/ 202 w 203"/>
                <a:gd name="T75" fmla="*/ 44 h 97"/>
                <a:gd name="T76" fmla="*/ 201 w 203"/>
                <a:gd name="T77" fmla="*/ 39 h 97"/>
                <a:gd name="T78" fmla="*/ 140 w 203"/>
                <a:gd name="T79" fmla="*/ 65 h 97"/>
                <a:gd name="T80" fmla="*/ 141 w 203"/>
                <a:gd name="T81" fmla="*/ 59 h 97"/>
                <a:gd name="T82" fmla="*/ 148 w 203"/>
                <a:gd name="T83" fmla="*/ 58 h 97"/>
                <a:gd name="T84" fmla="*/ 156 w 203"/>
                <a:gd name="T85" fmla="*/ 58 h 97"/>
                <a:gd name="T86" fmla="*/ 165 w 203"/>
                <a:gd name="T87"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3" h="97">
                  <a:moveTo>
                    <a:pt x="201" y="39"/>
                  </a:moveTo>
                  <a:cubicBezTo>
                    <a:pt x="201" y="38"/>
                    <a:pt x="197" y="39"/>
                    <a:pt x="197" y="39"/>
                  </a:cubicBezTo>
                  <a:cubicBezTo>
                    <a:pt x="195" y="39"/>
                    <a:pt x="194" y="38"/>
                    <a:pt x="194" y="37"/>
                  </a:cubicBezTo>
                  <a:cubicBezTo>
                    <a:pt x="193" y="35"/>
                    <a:pt x="191" y="35"/>
                    <a:pt x="191" y="34"/>
                  </a:cubicBezTo>
                  <a:cubicBezTo>
                    <a:pt x="190" y="33"/>
                    <a:pt x="189" y="30"/>
                    <a:pt x="186" y="30"/>
                  </a:cubicBezTo>
                  <a:cubicBezTo>
                    <a:pt x="183" y="30"/>
                    <a:pt x="180" y="33"/>
                    <a:pt x="177" y="31"/>
                  </a:cubicBezTo>
                  <a:cubicBezTo>
                    <a:pt x="176" y="30"/>
                    <a:pt x="175" y="29"/>
                    <a:pt x="174" y="28"/>
                  </a:cubicBezTo>
                  <a:cubicBezTo>
                    <a:pt x="173" y="28"/>
                    <a:pt x="171" y="31"/>
                    <a:pt x="170" y="31"/>
                  </a:cubicBezTo>
                  <a:cubicBezTo>
                    <a:pt x="169" y="32"/>
                    <a:pt x="163" y="21"/>
                    <a:pt x="163" y="19"/>
                  </a:cubicBezTo>
                  <a:cubicBezTo>
                    <a:pt x="161" y="17"/>
                    <a:pt x="160" y="14"/>
                    <a:pt x="157" y="13"/>
                  </a:cubicBezTo>
                  <a:cubicBezTo>
                    <a:pt x="156" y="12"/>
                    <a:pt x="155" y="11"/>
                    <a:pt x="154" y="11"/>
                  </a:cubicBezTo>
                  <a:cubicBezTo>
                    <a:pt x="152" y="10"/>
                    <a:pt x="154" y="8"/>
                    <a:pt x="154" y="7"/>
                  </a:cubicBezTo>
                  <a:cubicBezTo>
                    <a:pt x="154" y="6"/>
                    <a:pt x="147" y="10"/>
                    <a:pt x="146" y="11"/>
                  </a:cubicBezTo>
                  <a:cubicBezTo>
                    <a:pt x="145" y="11"/>
                    <a:pt x="137" y="14"/>
                    <a:pt x="137" y="13"/>
                  </a:cubicBezTo>
                  <a:cubicBezTo>
                    <a:pt x="137" y="11"/>
                    <a:pt x="139" y="10"/>
                    <a:pt x="137" y="10"/>
                  </a:cubicBezTo>
                  <a:cubicBezTo>
                    <a:pt x="136" y="9"/>
                    <a:pt x="135" y="8"/>
                    <a:pt x="134" y="9"/>
                  </a:cubicBezTo>
                  <a:cubicBezTo>
                    <a:pt x="134" y="9"/>
                    <a:pt x="134" y="10"/>
                    <a:pt x="133" y="9"/>
                  </a:cubicBezTo>
                  <a:cubicBezTo>
                    <a:pt x="131" y="8"/>
                    <a:pt x="132" y="7"/>
                    <a:pt x="129" y="8"/>
                  </a:cubicBezTo>
                  <a:cubicBezTo>
                    <a:pt x="126" y="10"/>
                    <a:pt x="126" y="7"/>
                    <a:pt x="126" y="5"/>
                  </a:cubicBezTo>
                  <a:cubicBezTo>
                    <a:pt x="127" y="1"/>
                    <a:pt x="121" y="0"/>
                    <a:pt x="118" y="0"/>
                  </a:cubicBezTo>
                  <a:cubicBezTo>
                    <a:pt x="116" y="0"/>
                    <a:pt x="114" y="1"/>
                    <a:pt x="112" y="2"/>
                  </a:cubicBezTo>
                  <a:cubicBezTo>
                    <a:pt x="110" y="3"/>
                    <a:pt x="108" y="4"/>
                    <a:pt x="105" y="4"/>
                  </a:cubicBezTo>
                  <a:cubicBezTo>
                    <a:pt x="97" y="6"/>
                    <a:pt x="89" y="9"/>
                    <a:pt x="81" y="9"/>
                  </a:cubicBezTo>
                  <a:cubicBezTo>
                    <a:pt x="79" y="9"/>
                    <a:pt x="77" y="9"/>
                    <a:pt x="76" y="10"/>
                  </a:cubicBezTo>
                  <a:cubicBezTo>
                    <a:pt x="75" y="11"/>
                    <a:pt x="77" y="14"/>
                    <a:pt x="79" y="14"/>
                  </a:cubicBezTo>
                  <a:cubicBezTo>
                    <a:pt x="83" y="17"/>
                    <a:pt x="76" y="16"/>
                    <a:pt x="74" y="17"/>
                  </a:cubicBezTo>
                  <a:cubicBezTo>
                    <a:pt x="72" y="18"/>
                    <a:pt x="75" y="19"/>
                    <a:pt x="75" y="20"/>
                  </a:cubicBezTo>
                  <a:cubicBezTo>
                    <a:pt x="75" y="22"/>
                    <a:pt x="71" y="22"/>
                    <a:pt x="71" y="23"/>
                  </a:cubicBezTo>
                  <a:cubicBezTo>
                    <a:pt x="71" y="26"/>
                    <a:pt x="79" y="25"/>
                    <a:pt x="78" y="29"/>
                  </a:cubicBezTo>
                  <a:cubicBezTo>
                    <a:pt x="77" y="30"/>
                    <a:pt x="76" y="31"/>
                    <a:pt x="74" y="31"/>
                  </a:cubicBezTo>
                  <a:cubicBezTo>
                    <a:pt x="73" y="31"/>
                    <a:pt x="70" y="31"/>
                    <a:pt x="69" y="31"/>
                  </a:cubicBezTo>
                  <a:cubicBezTo>
                    <a:pt x="67" y="32"/>
                    <a:pt x="68" y="33"/>
                    <a:pt x="66" y="32"/>
                  </a:cubicBezTo>
                  <a:cubicBezTo>
                    <a:pt x="64" y="31"/>
                    <a:pt x="62" y="29"/>
                    <a:pt x="60" y="29"/>
                  </a:cubicBezTo>
                  <a:cubicBezTo>
                    <a:pt x="59" y="28"/>
                    <a:pt x="57" y="30"/>
                    <a:pt x="56" y="30"/>
                  </a:cubicBezTo>
                  <a:cubicBezTo>
                    <a:pt x="54" y="29"/>
                    <a:pt x="53" y="29"/>
                    <a:pt x="51" y="30"/>
                  </a:cubicBezTo>
                  <a:cubicBezTo>
                    <a:pt x="50" y="31"/>
                    <a:pt x="49" y="33"/>
                    <a:pt x="48" y="32"/>
                  </a:cubicBezTo>
                  <a:cubicBezTo>
                    <a:pt x="47" y="32"/>
                    <a:pt x="44" y="29"/>
                    <a:pt x="43" y="30"/>
                  </a:cubicBezTo>
                  <a:cubicBezTo>
                    <a:pt x="42" y="30"/>
                    <a:pt x="42" y="33"/>
                    <a:pt x="41" y="31"/>
                  </a:cubicBezTo>
                  <a:cubicBezTo>
                    <a:pt x="40" y="29"/>
                    <a:pt x="39" y="28"/>
                    <a:pt x="37" y="27"/>
                  </a:cubicBezTo>
                  <a:cubicBezTo>
                    <a:pt x="35" y="26"/>
                    <a:pt x="33" y="26"/>
                    <a:pt x="32" y="25"/>
                  </a:cubicBezTo>
                  <a:cubicBezTo>
                    <a:pt x="29" y="24"/>
                    <a:pt x="29" y="26"/>
                    <a:pt x="27" y="26"/>
                  </a:cubicBezTo>
                  <a:cubicBezTo>
                    <a:pt x="25" y="27"/>
                    <a:pt x="24" y="24"/>
                    <a:pt x="22" y="25"/>
                  </a:cubicBezTo>
                  <a:cubicBezTo>
                    <a:pt x="21" y="26"/>
                    <a:pt x="21" y="27"/>
                    <a:pt x="20" y="27"/>
                  </a:cubicBezTo>
                  <a:cubicBezTo>
                    <a:pt x="19" y="28"/>
                    <a:pt x="17" y="28"/>
                    <a:pt x="16" y="28"/>
                  </a:cubicBezTo>
                  <a:cubicBezTo>
                    <a:pt x="15" y="29"/>
                    <a:pt x="13" y="31"/>
                    <a:pt x="13" y="32"/>
                  </a:cubicBezTo>
                  <a:cubicBezTo>
                    <a:pt x="12" y="33"/>
                    <a:pt x="14" y="36"/>
                    <a:pt x="12" y="36"/>
                  </a:cubicBezTo>
                  <a:cubicBezTo>
                    <a:pt x="10" y="37"/>
                    <a:pt x="7" y="31"/>
                    <a:pt x="6" y="34"/>
                  </a:cubicBezTo>
                  <a:cubicBezTo>
                    <a:pt x="5" y="36"/>
                    <a:pt x="4" y="36"/>
                    <a:pt x="3" y="38"/>
                  </a:cubicBezTo>
                  <a:cubicBezTo>
                    <a:pt x="2" y="40"/>
                    <a:pt x="6" y="40"/>
                    <a:pt x="4" y="42"/>
                  </a:cubicBezTo>
                  <a:cubicBezTo>
                    <a:pt x="3" y="43"/>
                    <a:pt x="0" y="45"/>
                    <a:pt x="2" y="46"/>
                  </a:cubicBezTo>
                  <a:cubicBezTo>
                    <a:pt x="3" y="46"/>
                    <a:pt x="4" y="47"/>
                    <a:pt x="4" y="47"/>
                  </a:cubicBezTo>
                  <a:cubicBezTo>
                    <a:pt x="5" y="48"/>
                    <a:pt x="4" y="49"/>
                    <a:pt x="5" y="50"/>
                  </a:cubicBezTo>
                  <a:cubicBezTo>
                    <a:pt x="7" y="51"/>
                    <a:pt x="9" y="49"/>
                    <a:pt x="11" y="51"/>
                  </a:cubicBezTo>
                  <a:cubicBezTo>
                    <a:pt x="12" y="52"/>
                    <a:pt x="14" y="55"/>
                    <a:pt x="14" y="57"/>
                  </a:cubicBezTo>
                  <a:cubicBezTo>
                    <a:pt x="13" y="57"/>
                    <a:pt x="10" y="56"/>
                    <a:pt x="13" y="58"/>
                  </a:cubicBezTo>
                  <a:cubicBezTo>
                    <a:pt x="14" y="59"/>
                    <a:pt x="14" y="60"/>
                    <a:pt x="16" y="58"/>
                  </a:cubicBezTo>
                  <a:cubicBezTo>
                    <a:pt x="16" y="57"/>
                    <a:pt x="16" y="57"/>
                    <a:pt x="17" y="57"/>
                  </a:cubicBezTo>
                  <a:cubicBezTo>
                    <a:pt x="22" y="57"/>
                    <a:pt x="24" y="54"/>
                    <a:pt x="29" y="56"/>
                  </a:cubicBezTo>
                  <a:cubicBezTo>
                    <a:pt x="31" y="57"/>
                    <a:pt x="33" y="54"/>
                    <a:pt x="34" y="56"/>
                  </a:cubicBezTo>
                  <a:cubicBezTo>
                    <a:pt x="35" y="57"/>
                    <a:pt x="37" y="61"/>
                    <a:pt x="36" y="63"/>
                  </a:cubicBezTo>
                  <a:cubicBezTo>
                    <a:pt x="35" y="63"/>
                    <a:pt x="33" y="64"/>
                    <a:pt x="35" y="64"/>
                  </a:cubicBezTo>
                  <a:cubicBezTo>
                    <a:pt x="35" y="65"/>
                    <a:pt x="35" y="65"/>
                    <a:pt x="35" y="65"/>
                  </a:cubicBezTo>
                  <a:cubicBezTo>
                    <a:pt x="34" y="66"/>
                    <a:pt x="33" y="66"/>
                    <a:pt x="33" y="66"/>
                  </a:cubicBezTo>
                  <a:cubicBezTo>
                    <a:pt x="30" y="66"/>
                    <a:pt x="22" y="64"/>
                    <a:pt x="24" y="69"/>
                  </a:cubicBezTo>
                  <a:cubicBezTo>
                    <a:pt x="25" y="71"/>
                    <a:pt x="24" y="71"/>
                    <a:pt x="22" y="70"/>
                  </a:cubicBezTo>
                  <a:cubicBezTo>
                    <a:pt x="20" y="69"/>
                    <a:pt x="21" y="71"/>
                    <a:pt x="22" y="72"/>
                  </a:cubicBezTo>
                  <a:cubicBezTo>
                    <a:pt x="24" y="72"/>
                    <a:pt x="24" y="75"/>
                    <a:pt x="25" y="76"/>
                  </a:cubicBezTo>
                  <a:cubicBezTo>
                    <a:pt x="27" y="77"/>
                    <a:pt x="24" y="79"/>
                    <a:pt x="27" y="79"/>
                  </a:cubicBezTo>
                  <a:cubicBezTo>
                    <a:pt x="28" y="79"/>
                    <a:pt x="30" y="81"/>
                    <a:pt x="31" y="82"/>
                  </a:cubicBezTo>
                  <a:cubicBezTo>
                    <a:pt x="34" y="82"/>
                    <a:pt x="31" y="85"/>
                    <a:pt x="31" y="87"/>
                  </a:cubicBezTo>
                  <a:cubicBezTo>
                    <a:pt x="34" y="85"/>
                    <a:pt x="38" y="82"/>
                    <a:pt x="42" y="85"/>
                  </a:cubicBezTo>
                  <a:cubicBezTo>
                    <a:pt x="44" y="87"/>
                    <a:pt x="45" y="90"/>
                    <a:pt x="48" y="90"/>
                  </a:cubicBezTo>
                  <a:cubicBezTo>
                    <a:pt x="50" y="90"/>
                    <a:pt x="49" y="88"/>
                    <a:pt x="49" y="87"/>
                  </a:cubicBezTo>
                  <a:cubicBezTo>
                    <a:pt x="49" y="84"/>
                    <a:pt x="49" y="81"/>
                    <a:pt x="49" y="78"/>
                  </a:cubicBezTo>
                  <a:cubicBezTo>
                    <a:pt x="49" y="76"/>
                    <a:pt x="48" y="68"/>
                    <a:pt x="50" y="68"/>
                  </a:cubicBezTo>
                  <a:cubicBezTo>
                    <a:pt x="52" y="67"/>
                    <a:pt x="55" y="66"/>
                    <a:pt x="57" y="65"/>
                  </a:cubicBezTo>
                  <a:cubicBezTo>
                    <a:pt x="59" y="65"/>
                    <a:pt x="61" y="64"/>
                    <a:pt x="62" y="64"/>
                  </a:cubicBezTo>
                  <a:cubicBezTo>
                    <a:pt x="63" y="63"/>
                    <a:pt x="62" y="61"/>
                    <a:pt x="64" y="62"/>
                  </a:cubicBezTo>
                  <a:cubicBezTo>
                    <a:pt x="65" y="62"/>
                    <a:pt x="68" y="64"/>
                    <a:pt x="68" y="62"/>
                  </a:cubicBezTo>
                  <a:cubicBezTo>
                    <a:pt x="68" y="61"/>
                    <a:pt x="70" y="60"/>
                    <a:pt x="71" y="62"/>
                  </a:cubicBezTo>
                  <a:cubicBezTo>
                    <a:pt x="72" y="63"/>
                    <a:pt x="71" y="64"/>
                    <a:pt x="72" y="66"/>
                  </a:cubicBezTo>
                  <a:cubicBezTo>
                    <a:pt x="72" y="67"/>
                    <a:pt x="73" y="69"/>
                    <a:pt x="72" y="70"/>
                  </a:cubicBezTo>
                  <a:cubicBezTo>
                    <a:pt x="73" y="71"/>
                    <a:pt x="74" y="71"/>
                    <a:pt x="75" y="72"/>
                  </a:cubicBezTo>
                  <a:cubicBezTo>
                    <a:pt x="78" y="75"/>
                    <a:pt x="80" y="77"/>
                    <a:pt x="84" y="76"/>
                  </a:cubicBezTo>
                  <a:cubicBezTo>
                    <a:pt x="86" y="76"/>
                    <a:pt x="88" y="77"/>
                    <a:pt x="90" y="77"/>
                  </a:cubicBezTo>
                  <a:cubicBezTo>
                    <a:pt x="92" y="77"/>
                    <a:pt x="93" y="75"/>
                    <a:pt x="95" y="75"/>
                  </a:cubicBezTo>
                  <a:cubicBezTo>
                    <a:pt x="97" y="76"/>
                    <a:pt x="99" y="79"/>
                    <a:pt x="100" y="81"/>
                  </a:cubicBezTo>
                  <a:cubicBezTo>
                    <a:pt x="101" y="82"/>
                    <a:pt x="100" y="83"/>
                    <a:pt x="100" y="85"/>
                  </a:cubicBezTo>
                  <a:cubicBezTo>
                    <a:pt x="100" y="87"/>
                    <a:pt x="103" y="88"/>
                    <a:pt x="103" y="90"/>
                  </a:cubicBezTo>
                  <a:cubicBezTo>
                    <a:pt x="103" y="91"/>
                    <a:pt x="106" y="91"/>
                    <a:pt x="107" y="91"/>
                  </a:cubicBezTo>
                  <a:cubicBezTo>
                    <a:pt x="109" y="91"/>
                    <a:pt x="109" y="91"/>
                    <a:pt x="110" y="93"/>
                  </a:cubicBezTo>
                  <a:cubicBezTo>
                    <a:pt x="112" y="97"/>
                    <a:pt x="114" y="92"/>
                    <a:pt x="116" y="90"/>
                  </a:cubicBezTo>
                  <a:cubicBezTo>
                    <a:pt x="117" y="87"/>
                    <a:pt x="121" y="87"/>
                    <a:pt x="123" y="85"/>
                  </a:cubicBezTo>
                  <a:cubicBezTo>
                    <a:pt x="125" y="85"/>
                    <a:pt x="125" y="85"/>
                    <a:pt x="126" y="84"/>
                  </a:cubicBezTo>
                  <a:cubicBezTo>
                    <a:pt x="127" y="81"/>
                    <a:pt x="128" y="82"/>
                    <a:pt x="130" y="82"/>
                  </a:cubicBezTo>
                  <a:cubicBezTo>
                    <a:pt x="132" y="82"/>
                    <a:pt x="136" y="85"/>
                    <a:pt x="137" y="83"/>
                  </a:cubicBezTo>
                  <a:cubicBezTo>
                    <a:pt x="137" y="81"/>
                    <a:pt x="137" y="80"/>
                    <a:pt x="139" y="79"/>
                  </a:cubicBezTo>
                  <a:cubicBezTo>
                    <a:pt x="141" y="78"/>
                    <a:pt x="143" y="80"/>
                    <a:pt x="145" y="80"/>
                  </a:cubicBezTo>
                  <a:cubicBezTo>
                    <a:pt x="147" y="81"/>
                    <a:pt x="151" y="81"/>
                    <a:pt x="153" y="81"/>
                  </a:cubicBezTo>
                  <a:cubicBezTo>
                    <a:pt x="159" y="81"/>
                    <a:pt x="164" y="83"/>
                    <a:pt x="170" y="84"/>
                  </a:cubicBezTo>
                  <a:cubicBezTo>
                    <a:pt x="169" y="82"/>
                    <a:pt x="171" y="81"/>
                    <a:pt x="173" y="79"/>
                  </a:cubicBezTo>
                  <a:cubicBezTo>
                    <a:pt x="174" y="78"/>
                    <a:pt x="173" y="78"/>
                    <a:pt x="172" y="76"/>
                  </a:cubicBezTo>
                  <a:cubicBezTo>
                    <a:pt x="171" y="75"/>
                    <a:pt x="171" y="73"/>
                    <a:pt x="171" y="71"/>
                  </a:cubicBezTo>
                  <a:cubicBezTo>
                    <a:pt x="170" y="71"/>
                    <a:pt x="170" y="67"/>
                    <a:pt x="169" y="68"/>
                  </a:cubicBezTo>
                  <a:cubicBezTo>
                    <a:pt x="170" y="67"/>
                    <a:pt x="173" y="67"/>
                    <a:pt x="175" y="66"/>
                  </a:cubicBezTo>
                  <a:cubicBezTo>
                    <a:pt x="178" y="66"/>
                    <a:pt x="180" y="68"/>
                    <a:pt x="182" y="66"/>
                  </a:cubicBezTo>
                  <a:cubicBezTo>
                    <a:pt x="183" y="66"/>
                    <a:pt x="181" y="65"/>
                    <a:pt x="181" y="64"/>
                  </a:cubicBezTo>
                  <a:cubicBezTo>
                    <a:pt x="180" y="63"/>
                    <a:pt x="181" y="61"/>
                    <a:pt x="182" y="60"/>
                  </a:cubicBezTo>
                  <a:cubicBezTo>
                    <a:pt x="183" y="59"/>
                    <a:pt x="184" y="53"/>
                    <a:pt x="185" y="54"/>
                  </a:cubicBezTo>
                  <a:cubicBezTo>
                    <a:pt x="187" y="55"/>
                    <a:pt x="188" y="56"/>
                    <a:pt x="190" y="56"/>
                  </a:cubicBezTo>
                  <a:cubicBezTo>
                    <a:pt x="191" y="55"/>
                    <a:pt x="192" y="57"/>
                    <a:pt x="193" y="56"/>
                  </a:cubicBezTo>
                  <a:cubicBezTo>
                    <a:pt x="194" y="56"/>
                    <a:pt x="196" y="55"/>
                    <a:pt x="197" y="54"/>
                  </a:cubicBezTo>
                  <a:cubicBezTo>
                    <a:pt x="198" y="53"/>
                    <a:pt x="196" y="51"/>
                    <a:pt x="196" y="49"/>
                  </a:cubicBezTo>
                  <a:cubicBezTo>
                    <a:pt x="197" y="46"/>
                    <a:pt x="200" y="47"/>
                    <a:pt x="202" y="44"/>
                  </a:cubicBezTo>
                  <a:cubicBezTo>
                    <a:pt x="202" y="43"/>
                    <a:pt x="202" y="43"/>
                    <a:pt x="203" y="42"/>
                  </a:cubicBezTo>
                  <a:cubicBezTo>
                    <a:pt x="203" y="41"/>
                    <a:pt x="202" y="40"/>
                    <a:pt x="201" y="39"/>
                  </a:cubicBezTo>
                  <a:cubicBezTo>
                    <a:pt x="201" y="38"/>
                    <a:pt x="202" y="39"/>
                    <a:pt x="201" y="39"/>
                  </a:cubicBezTo>
                  <a:close/>
                  <a:moveTo>
                    <a:pt x="148" y="58"/>
                  </a:moveTo>
                  <a:cubicBezTo>
                    <a:pt x="146" y="58"/>
                    <a:pt x="143" y="61"/>
                    <a:pt x="142" y="62"/>
                  </a:cubicBezTo>
                  <a:cubicBezTo>
                    <a:pt x="141" y="62"/>
                    <a:pt x="140" y="64"/>
                    <a:pt x="140" y="65"/>
                  </a:cubicBezTo>
                  <a:cubicBezTo>
                    <a:pt x="140" y="66"/>
                    <a:pt x="141" y="67"/>
                    <a:pt x="141" y="67"/>
                  </a:cubicBezTo>
                  <a:cubicBezTo>
                    <a:pt x="140" y="68"/>
                    <a:pt x="138" y="64"/>
                    <a:pt x="138" y="63"/>
                  </a:cubicBezTo>
                  <a:cubicBezTo>
                    <a:pt x="138" y="61"/>
                    <a:pt x="139" y="60"/>
                    <a:pt x="141" y="59"/>
                  </a:cubicBezTo>
                  <a:cubicBezTo>
                    <a:pt x="143" y="58"/>
                    <a:pt x="145" y="57"/>
                    <a:pt x="147" y="57"/>
                  </a:cubicBezTo>
                  <a:cubicBezTo>
                    <a:pt x="147" y="57"/>
                    <a:pt x="152" y="58"/>
                    <a:pt x="152" y="58"/>
                  </a:cubicBezTo>
                  <a:cubicBezTo>
                    <a:pt x="151" y="59"/>
                    <a:pt x="148" y="58"/>
                    <a:pt x="148" y="58"/>
                  </a:cubicBezTo>
                  <a:cubicBezTo>
                    <a:pt x="146" y="58"/>
                    <a:pt x="149" y="58"/>
                    <a:pt x="148" y="58"/>
                  </a:cubicBezTo>
                  <a:close/>
                  <a:moveTo>
                    <a:pt x="165" y="59"/>
                  </a:moveTo>
                  <a:cubicBezTo>
                    <a:pt x="164" y="61"/>
                    <a:pt x="157" y="60"/>
                    <a:pt x="156" y="58"/>
                  </a:cubicBezTo>
                  <a:cubicBezTo>
                    <a:pt x="156" y="58"/>
                    <a:pt x="160" y="58"/>
                    <a:pt x="160" y="58"/>
                  </a:cubicBezTo>
                  <a:cubicBezTo>
                    <a:pt x="162" y="58"/>
                    <a:pt x="163" y="58"/>
                    <a:pt x="165" y="57"/>
                  </a:cubicBezTo>
                  <a:cubicBezTo>
                    <a:pt x="165" y="57"/>
                    <a:pt x="165" y="59"/>
                    <a:pt x="165" y="59"/>
                  </a:cubicBezTo>
                  <a:cubicBezTo>
                    <a:pt x="164" y="60"/>
                    <a:pt x="165" y="58"/>
                    <a:pt x="165" y="5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4" name="Freeform 701">
              <a:extLst>
                <a:ext uri="{FF2B5EF4-FFF2-40B4-BE49-F238E27FC236}">
                  <a16:creationId xmlns:a16="http://schemas.microsoft.com/office/drawing/2014/main" id="{D8CAC395-9EC6-49BA-8814-FE616A1157C1}"/>
                </a:ext>
              </a:extLst>
            </p:cNvPr>
            <p:cNvSpPr>
              <a:spLocks/>
            </p:cNvSpPr>
            <p:nvPr/>
          </p:nvSpPr>
          <p:spPr bwMode="auto">
            <a:xfrm>
              <a:off x="7426873" y="3642103"/>
              <a:ext cx="654630" cy="697634"/>
            </a:xfrm>
            <a:custGeom>
              <a:avLst/>
              <a:gdLst>
                <a:gd name="T0" fmla="*/ 121 w 140"/>
                <a:gd name="T1" fmla="*/ 66 h 149"/>
                <a:gd name="T2" fmla="*/ 129 w 140"/>
                <a:gd name="T3" fmla="*/ 54 h 149"/>
                <a:gd name="T4" fmla="*/ 137 w 140"/>
                <a:gd name="T5" fmla="*/ 46 h 149"/>
                <a:gd name="T6" fmla="*/ 135 w 140"/>
                <a:gd name="T7" fmla="*/ 41 h 149"/>
                <a:gd name="T8" fmla="*/ 127 w 140"/>
                <a:gd name="T9" fmla="*/ 37 h 149"/>
                <a:gd name="T10" fmla="*/ 119 w 140"/>
                <a:gd name="T11" fmla="*/ 43 h 149"/>
                <a:gd name="T12" fmla="*/ 106 w 140"/>
                <a:gd name="T13" fmla="*/ 51 h 149"/>
                <a:gd name="T14" fmla="*/ 100 w 140"/>
                <a:gd name="T15" fmla="*/ 45 h 149"/>
                <a:gd name="T16" fmla="*/ 92 w 140"/>
                <a:gd name="T17" fmla="*/ 52 h 149"/>
                <a:gd name="T18" fmla="*/ 77 w 140"/>
                <a:gd name="T19" fmla="*/ 47 h 149"/>
                <a:gd name="T20" fmla="*/ 62 w 140"/>
                <a:gd name="T21" fmla="*/ 41 h 149"/>
                <a:gd name="T22" fmla="*/ 63 w 140"/>
                <a:gd name="T23" fmla="*/ 32 h 149"/>
                <a:gd name="T24" fmla="*/ 52 w 140"/>
                <a:gd name="T25" fmla="*/ 22 h 149"/>
                <a:gd name="T26" fmla="*/ 55 w 140"/>
                <a:gd name="T27" fmla="*/ 12 h 149"/>
                <a:gd name="T28" fmla="*/ 50 w 140"/>
                <a:gd name="T29" fmla="*/ 2 h 149"/>
                <a:gd name="T30" fmla="*/ 40 w 140"/>
                <a:gd name="T31" fmla="*/ 8 h 149"/>
                <a:gd name="T32" fmla="*/ 30 w 140"/>
                <a:gd name="T33" fmla="*/ 12 h 149"/>
                <a:gd name="T34" fmla="*/ 33 w 140"/>
                <a:gd name="T35" fmla="*/ 22 h 149"/>
                <a:gd name="T36" fmla="*/ 29 w 140"/>
                <a:gd name="T37" fmla="*/ 33 h 149"/>
                <a:gd name="T38" fmla="*/ 19 w 140"/>
                <a:gd name="T39" fmla="*/ 44 h 149"/>
                <a:gd name="T40" fmla="*/ 7 w 140"/>
                <a:gd name="T41" fmla="*/ 50 h 149"/>
                <a:gd name="T42" fmla="*/ 14 w 140"/>
                <a:gd name="T43" fmla="*/ 64 h 149"/>
                <a:gd name="T44" fmla="*/ 5 w 140"/>
                <a:gd name="T45" fmla="*/ 64 h 149"/>
                <a:gd name="T46" fmla="*/ 11 w 140"/>
                <a:gd name="T47" fmla="*/ 72 h 149"/>
                <a:gd name="T48" fmla="*/ 11 w 140"/>
                <a:gd name="T49" fmla="*/ 82 h 149"/>
                <a:gd name="T50" fmla="*/ 19 w 140"/>
                <a:gd name="T51" fmla="*/ 78 h 149"/>
                <a:gd name="T52" fmla="*/ 23 w 140"/>
                <a:gd name="T53" fmla="*/ 75 h 149"/>
                <a:gd name="T54" fmla="*/ 22 w 140"/>
                <a:gd name="T55" fmla="*/ 78 h 149"/>
                <a:gd name="T56" fmla="*/ 24 w 140"/>
                <a:gd name="T57" fmla="*/ 82 h 149"/>
                <a:gd name="T58" fmla="*/ 24 w 140"/>
                <a:gd name="T59" fmla="*/ 95 h 149"/>
                <a:gd name="T60" fmla="*/ 26 w 140"/>
                <a:gd name="T61" fmla="*/ 107 h 149"/>
                <a:gd name="T62" fmla="*/ 39 w 140"/>
                <a:gd name="T63" fmla="*/ 134 h 149"/>
                <a:gd name="T64" fmla="*/ 50 w 140"/>
                <a:gd name="T65" fmla="*/ 143 h 149"/>
                <a:gd name="T66" fmla="*/ 57 w 140"/>
                <a:gd name="T67" fmla="*/ 132 h 149"/>
                <a:gd name="T68" fmla="*/ 65 w 140"/>
                <a:gd name="T69" fmla="*/ 107 h 149"/>
                <a:gd name="T70" fmla="*/ 81 w 140"/>
                <a:gd name="T71" fmla="*/ 93 h 149"/>
                <a:gd name="T72" fmla="*/ 91 w 140"/>
                <a:gd name="T73" fmla="*/ 84 h 149"/>
                <a:gd name="T74" fmla="*/ 98 w 140"/>
                <a:gd name="T75" fmla="*/ 74 h 149"/>
                <a:gd name="T76" fmla="*/ 101 w 140"/>
                <a:gd name="T77" fmla="*/ 78 h 149"/>
                <a:gd name="T78" fmla="*/ 100 w 140"/>
                <a:gd name="T79" fmla="*/ 58 h 149"/>
                <a:gd name="T80" fmla="*/ 104 w 140"/>
                <a:gd name="T81" fmla="*/ 57 h 149"/>
                <a:gd name="T82" fmla="*/ 114 w 140"/>
                <a:gd name="T83" fmla="*/ 60 h 149"/>
                <a:gd name="T84" fmla="*/ 115 w 140"/>
                <a:gd name="T85" fmla="*/ 6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49">
                  <a:moveTo>
                    <a:pt x="117" y="76"/>
                  </a:moveTo>
                  <a:cubicBezTo>
                    <a:pt x="121" y="77"/>
                    <a:pt x="119" y="73"/>
                    <a:pt x="120" y="71"/>
                  </a:cubicBezTo>
                  <a:cubicBezTo>
                    <a:pt x="120" y="69"/>
                    <a:pt x="121" y="67"/>
                    <a:pt x="121" y="66"/>
                  </a:cubicBezTo>
                  <a:cubicBezTo>
                    <a:pt x="122" y="65"/>
                    <a:pt x="124" y="67"/>
                    <a:pt x="125" y="65"/>
                  </a:cubicBezTo>
                  <a:cubicBezTo>
                    <a:pt x="126" y="63"/>
                    <a:pt x="126" y="61"/>
                    <a:pt x="126" y="59"/>
                  </a:cubicBezTo>
                  <a:cubicBezTo>
                    <a:pt x="127" y="57"/>
                    <a:pt x="129" y="56"/>
                    <a:pt x="129" y="54"/>
                  </a:cubicBezTo>
                  <a:cubicBezTo>
                    <a:pt x="129" y="52"/>
                    <a:pt x="132" y="50"/>
                    <a:pt x="133" y="49"/>
                  </a:cubicBezTo>
                  <a:cubicBezTo>
                    <a:pt x="136" y="46"/>
                    <a:pt x="135" y="49"/>
                    <a:pt x="137" y="50"/>
                  </a:cubicBezTo>
                  <a:cubicBezTo>
                    <a:pt x="137" y="50"/>
                    <a:pt x="137" y="46"/>
                    <a:pt x="137" y="46"/>
                  </a:cubicBezTo>
                  <a:cubicBezTo>
                    <a:pt x="137" y="45"/>
                    <a:pt x="140" y="45"/>
                    <a:pt x="138" y="43"/>
                  </a:cubicBezTo>
                  <a:cubicBezTo>
                    <a:pt x="137" y="43"/>
                    <a:pt x="135" y="43"/>
                    <a:pt x="134" y="43"/>
                  </a:cubicBezTo>
                  <a:cubicBezTo>
                    <a:pt x="134" y="42"/>
                    <a:pt x="135" y="41"/>
                    <a:pt x="135" y="41"/>
                  </a:cubicBezTo>
                  <a:cubicBezTo>
                    <a:pt x="136" y="40"/>
                    <a:pt x="135" y="39"/>
                    <a:pt x="134" y="38"/>
                  </a:cubicBezTo>
                  <a:cubicBezTo>
                    <a:pt x="133" y="37"/>
                    <a:pt x="133" y="37"/>
                    <a:pt x="132" y="38"/>
                  </a:cubicBezTo>
                  <a:cubicBezTo>
                    <a:pt x="130" y="39"/>
                    <a:pt x="129" y="38"/>
                    <a:pt x="127" y="37"/>
                  </a:cubicBezTo>
                  <a:cubicBezTo>
                    <a:pt x="126" y="37"/>
                    <a:pt x="124" y="39"/>
                    <a:pt x="124" y="40"/>
                  </a:cubicBezTo>
                  <a:cubicBezTo>
                    <a:pt x="123" y="41"/>
                    <a:pt x="122" y="40"/>
                    <a:pt x="121" y="41"/>
                  </a:cubicBezTo>
                  <a:cubicBezTo>
                    <a:pt x="120" y="41"/>
                    <a:pt x="119" y="42"/>
                    <a:pt x="119" y="43"/>
                  </a:cubicBezTo>
                  <a:cubicBezTo>
                    <a:pt x="117" y="45"/>
                    <a:pt x="116" y="46"/>
                    <a:pt x="114" y="45"/>
                  </a:cubicBezTo>
                  <a:cubicBezTo>
                    <a:pt x="113" y="46"/>
                    <a:pt x="114" y="48"/>
                    <a:pt x="115" y="49"/>
                  </a:cubicBezTo>
                  <a:cubicBezTo>
                    <a:pt x="117" y="53"/>
                    <a:pt x="108" y="50"/>
                    <a:pt x="106" y="51"/>
                  </a:cubicBezTo>
                  <a:cubicBezTo>
                    <a:pt x="105" y="52"/>
                    <a:pt x="102" y="51"/>
                    <a:pt x="101" y="50"/>
                  </a:cubicBezTo>
                  <a:cubicBezTo>
                    <a:pt x="100" y="49"/>
                    <a:pt x="101" y="47"/>
                    <a:pt x="101" y="47"/>
                  </a:cubicBezTo>
                  <a:cubicBezTo>
                    <a:pt x="101" y="47"/>
                    <a:pt x="101" y="44"/>
                    <a:pt x="100" y="45"/>
                  </a:cubicBezTo>
                  <a:cubicBezTo>
                    <a:pt x="98" y="45"/>
                    <a:pt x="96" y="45"/>
                    <a:pt x="96" y="48"/>
                  </a:cubicBezTo>
                  <a:cubicBezTo>
                    <a:pt x="97" y="49"/>
                    <a:pt x="98" y="52"/>
                    <a:pt x="97" y="52"/>
                  </a:cubicBezTo>
                  <a:cubicBezTo>
                    <a:pt x="95" y="52"/>
                    <a:pt x="94" y="54"/>
                    <a:pt x="92" y="52"/>
                  </a:cubicBezTo>
                  <a:cubicBezTo>
                    <a:pt x="91" y="50"/>
                    <a:pt x="90" y="53"/>
                    <a:pt x="89" y="52"/>
                  </a:cubicBezTo>
                  <a:cubicBezTo>
                    <a:pt x="86" y="51"/>
                    <a:pt x="85" y="51"/>
                    <a:pt x="82" y="50"/>
                  </a:cubicBezTo>
                  <a:cubicBezTo>
                    <a:pt x="80" y="49"/>
                    <a:pt x="79" y="47"/>
                    <a:pt x="77" y="47"/>
                  </a:cubicBezTo>
                  <a:cubicBezTo>
                    <a:pt x="74" y="48"/>
                    <a:pt x="74" y="47"/>
                    <a:pt x="72" y="46"/>
                  </a:cubicBezTo>
                  <a:cubicBezTo>
                    <a:pt x="70" y="45"/>
                    <a:pt x="68" y="46"/>
                    <a:pt x="67" y="45"/>
                  </a:cubicBezTo>
                  <a:cubicBezTo>
                    <a:pt x="65" y="43"/>
                    <a:pt x="63" y="42"/>
                    <a:pt x="62" y="41"/>
                  </a:cubicBezTo>
                  <a:cubicBezTo>
                    <a:pt x="60" y="40"/>
                    <a:pt x="59" y="40"/>
                    <a:pt x="60" y="38"/>
                  </a:cubicBezTo>
                  <a:cubicBezTo>
                    <a:pt x="61" y="37"/>
                    <a:pt x="60" y="35"/>
                    <a:pt x="62" y="34"/>
                  </a:cubicBezTo>
                  <a:cubicBezTo>
                    <a:pt x="64" y="33"/>
                    <a:pt x="65" y="34"/>
                    <a:pt x="63" y="32"/>
                  </a:cubicBezTo>
                  <a:cubicBezTo>
                    <a:pt x="61" y="31"/>
                    <a:pt x="59" y="29"/>
                    <a:pt x="57" y="28"/>
                  </a:cubicBezTo>
                  <a:cubicBezTo>
                    <a:pt x="56" y="28"/>
                    <a:pt x="55" y="26"/>
                    <a:pt x="53" y="26"/>
                  </a:cubicBezTo>
                  <a:cubicBezTo>
                    <a:pt x="53" y="26"/>
                    <a:pt x="53" y="23"/>
                    <a:pt x="52" y="22"/>
                  </a:cubicBezTo>
                  <a:cubicBezTo>
                    <a:pt x="47" y="17"/>
                    <a:pt x="57" y="23"/>
                    <a:pt x="57" y="19"/>
                  </a:cubicBezTo>
                  <a:cubicBezTo>
                    <a:pt x="57" y="17"/>
                    <a:pt x="56" y="17"/>
                    <a:pt x="54" y="15"/>
                  </a:cubicBezTo>
                  <a:cubicBezTo>
                    <a:pt x="53" y="14"/>
                    <a:pt x="53" y="13"/>
                    <a:pt x="55" y="12"/>
                  </a:cubicBezTo>
                  <a:cubicBezTo>
                    <a:pt x="57" y="12"/>
                    <a:pt x="56" y="9"/>
                    <a:pt x="58" y="8"/>
                  </a:cubicBezTo>
                  <a:cubicBezTo>
                    <a:pt x="59" y="7"/>
                    <a:pt x="61" y="6"/>
                    <a:pt x="60" y="4"/>
                  </a:cubicBezTo>
                  <a:cubicBezTo>
                    <a:pt x="58" y="1"/>
                    <a:pt x="53" y="0"/>
                    <a:pt x="50" y="2"/>
                  </a:cubicBezTo>
                  <a:cubicBezTo>
                    <a:pt x="49" y="3"/>
                    <a:pt x="49" y="3"/>
                    <a:pt x="47" y="4"/>
                  </a:cubicBezTo>
                  <a:cubicBezTo>
                    <a:pt x="46" y="4"/>
                    <a:pt x="46" y="6"/>
                    <a:pt x="45" y="7"/>
                  </a:cubicBezTo>
                  <a:cubicBezTo>
                    <a:pt x="43" y="8"/>
                    <a:pt x="41" y="7"/>
                    <a:pt x="40" y="8"/>
                  </a:cubicBezTo>
                  <a:cubicBezTo>
                    <a:pt x="39" y="9"/>
                    <a:pt x="37" y="9"/>
                    <a:pt x="35" y="8"/>
                  </a:cubicBezTo>
                  <a:cubicBezTo>
                    <a:pt x="33" y="8"/>
                    <a:pt x="32" y="7"/>
                    <a:pt x="30" y="8"/>
                  </a:cubicBezTo>
                  <a:cubicBezTo>
                    <a:pt x="28" y="8"/>
                    <a:pt x="29" y="11"/>
                    <a:pt x="30" y="12"/>
                  </a:cubicBezTo>
                  <a:cubicBezTo>
                    <a:pt x="30" y="14"/>
                    <a:pt x="30" y="16"/>
                    <a:pt x="30" y="17"/>
                  </a:cubicBezTo>
                  <a:cubicBezTo>
                    <a:pt x="31" y="19"/>
                    <a:pt x="33" y="19"/>
                    <a:pt x="35" y="20"/>
                  </a:cubicBezTo>
                  <a:cubicBezTo>
                    <a:pt x="36" y="22"/>
                    <a:pt x="34" y="22"/>
                    <a:pt x="33" y="22"/>
                  </a:cubicBezTo>
                  <a:cubicBezTo>
                    <a:pt x="32" y="24"/>
                    <a:pt x="33" y="26"/>
                    <a:pt x="33" y="28"/>
                  </a:cubicBezTo>
                  <a:cubicBezTo>
                    <a:pt x="33" y="29"/>
                    <a:pt x="31" y="29"/>
                    <a:pt x="31" y="29"/>
                  </a:cubicBezTo>
                  <a:cubicBezTo>
                    <a:pt x="29" y="30"/>
                    <a:pt x="31" y="33"/>
                    <a:pt x="29" y="33"/>
                  </a:cubicBezTo>
                  <a:cubicBezTo>
                    <a:pt x="27" y="34"/>
                    <a:pt x="26" y="35"/>
                    <a:pt x="26" y="36"/>
                  </a:cubicBezTo>
                  <a:cubicBezTo>
                    <a:pt x="25" y="38"/>
                    <a:pt x="24" y="38"/>
                    <a:pt x="22" y="39"/>
                  </a:cubicBezTo>
                  <a:cubicBezTo>
                    <a:pt x="20" y="40"/>
                    <a:pt x="20" y="43"/>
                    <a:pt x="19" y="44"/>
                  </a:cubicBezTo>
                  <a:cubicBezTo>
                    <a:pt x="18" y="46"/>
                    <a:pt x="16" y="45"/>
                    <a:pt x="15" y="47"/>
                  </a:cubicBezTo>
                  <a:cubicBezTo>
                    <a:pt x="13" y="48"/>
                    <a:pt x="12" y="44"/>
                    <a:pt x="11" y="46"/>
                  </a:cubicBezTo>
                  <a:cubicBezTo>
                    <a:pt x="10" y="47"/>
                    <a:pt x="6" y="49"/>
                    <a:pt x="7" y="50"/>
                  </a:cubicBezTo>
                  <a:cubicBezTo>
                    <a:pt x="7" y="52"/>
                    <a:pt x="10" y="52"/>
                    <a:pt x="10" y="54"/>
                  </a:cubicBezTo>
                  <a:cubicBezTo>
                    <a:pt x="9" y="57"/>
                    <a:pt x="11" y="57"/>
                    <a:pt x="13" y="58"/>
                  </a:cubicBezTo>
                  <a:cubicBezTo>
                    <a:pt x="13" y="60"/>
                    <a:pt x="14" y="62"/>
                    <a:pt x="14" y="64"/>
                  </a:cubicBezTo>
                  <a:cubicBezTo>
                    <a:pt x="14" y="64"/>
                    <a:pt x="11" y="64"/>
                    <a:pt x="10" y="64"/>
                  </a:cubicBezTo>
                  <a:cubicBezTo>
                    <a:pt x="9" y="64"/>
                    <a:pt x="8" y="65"/>
                    <a:pt x="7" y="65"/>
                  </a:cubicBezTo>
                  <a:cubicBezTo>
                    <a:pt x="7" y="65"/>
                    <a:pt x="6" y="64"/>
                    <a:pt x="5" y="64"/>
                  </a:cubicBezTo>
                  <a:cubicBezTo>
                    <a:pt x="4" y="64"/>
                    <a:pt x="0" y="66"/>
                    <a:pt x="0" y="67"/>
                  </a:cubicBezTo>
                  <a:cubicBezTo>
                    <a:pt x="2" y="69"/>
                    <a:pt x="3" y="70"/>
                    <a:pt x="5" y="72"/>
                  </a:cubicBezTo>
                  <a:cubicBezTo>
                    <a:pt x="5" y="72"/>
                    <a:pt x="11" y="72"/>
                    <a:pt x="11" y="72"/>
                  </a:cubicBezTo>
                  <a:cubicBezTo>
                    <a:pt x="11" y="73"/>
                    <a:pt x="9" y="74"/>
                    <a:pt x="8" y="74"/>
                  </a:cubicBezTo>
                  <a:cubicBezTo>
                    <a:pt x="7" y="75"/>
                    <a:pt x="4" y="73"/>
                    <a:pt x="4" y="75"/>
                  </a:cubicBezTo>
                  <a:cubicBezTo>
                    <a:pt x="4" y="77"/>
                    <a:pt x="9" y="80"/>
                    <a:pt x="11" y="82"/>
                  </a:cubicBezTo>
                  <a:cubicBezTo>
                    <a:pt x="12" y="83"/>
                    <a:pt x="13" y="83"/>
                    <a:pt x="15" y="83"/>
                  </a:cubicBezTo>
                  <a:cubicBezTo>
                    <a:pt x="17" y="82"/>
                    <a:pt x="20" y="81"/>
                    <a:pt x="21" y="79"/>
                  </a:cubicBezTo>
                  <a:cubicBezTo>
                    <a:pt x="21" y="79"/>
                    <a:pt x="20" y="78"/>
                    <a:pt x="19" y="78"/>
                  </a:cubicBezTo>
                  <a:cubicBezTo>
                    <a:pt x="19" y="77"/>
                    <a:pt x="20" y="77"/>
                    <a:pt x="20" y="77"/>
                  </a:cubicBezTo>
                  <a:cubicBezTo>
                    <a:pt x="21" y="76"/>
                    <a:pt x="20" y="75"/>
                    <a:pt x="21" y="75"/>
                  </a:cubicBezTo>
                  <a:cubicBezTo>
                    <a:pt x="21" y="75"/>
                    <a:pt x="23" y="75"/>
                    <a:pt x="23" y="75"/>
                  </a:cubicBezTo>
                  <a:cubicBezTo>
                    <a:pt x="23" y="76"/>
                    <a:pt x="21" y="76"/>
                    <a:pt x="22" y="77"/>
                  </a:cubicBezTo>
                  <a:cubicBezTo>
                    <a:pt x="22" y="77"/>
                    <a:pt x="23" y="77"/>
                    <a:pt x="23" y="77"/>
                  </a:cubicBezTo>
                  <a:cubicBezTo>
                    <a:pt x="23" y="78"/>
                    <a:pt x="22" y="78"/>
                    <a:pt x="22" y="78"/>
                  </a:cubicBezTo>
                  <a:cubicBezTo>
                    <a:pt x="21" y="78"/>
                    <a:pt x="23" y="78"/>
                    <a:pt x="23" y="78"/>
                  </a:cubicBezTo>
                  <a:cubicBezTo>
                    <a:pt x="23" y="79"/>
                    <a:pt x="22" y="79"/>
                    <a:pt x="22" y="80"/>
                  </a:cubicBezTo>
                  <a:cubicBezTo>
                    <a:pt x="21" y="80"/>
                    <a:pt x="23" y="81"/>
                    <a:pt x="24" y="82"/>
                  </a:cubicBezTo>
                  <a:cubicBezTo>
                    <a:pt x="25" y="83"/>
                    <a:pt x="23" y="85"/>
                    <a:pt x="22" y="87"/>
                  </a:cubicBezTo>
                  <a:cubicBezTo>
                    <a:pt x="22" y="88"/>
                    <a:pt x="23" y="89"/>
                    <a:pt x="24" y="90"/>
                  </a:cubicBezTo>
                  <a:cubicBezTo>
                    <a:pt x="24" y="92"/>
                    <a:pt x="24" y="93"/>
                    <a:pt x="24" y="95"/>
                  </a:cubicBezTo>
                  <a:cubicBezTo>
                    <a:pt x="24" y="97"/>
                    <a:pt x="23" y="100"/>
                    <a:pt x="23" y="101"/>
                  </a:cubicBezTo>
                  <a:cubicBezTo>
                    <a:pt x="23" y="101"/>
                    <a:pt x="24" y="99"/>
                    <a:pt x="24" y="99"/>
                  </a:cubicBezTo>
                  <a:cubicBezTo>
                    <a:pt x="25" y="100"/>
                    <a:pt x="26" y="106"/>
                    <a:pt x="26" y="107"/>
                  </a:cubicBezTo>
                  <a:cubicBezTo>
                    <a:pt x="27" y="109"/>
                    <a:pt x="29" y="112"/>
                    <a:pt x="30" y="115"/>
                  </a:cubicBezTo>
                  <a:cubicBezTo>
                    <a:pt x="31" y="118"/>
                    <a:pt x="31" y="121"/>
                    <a:pt x="32" y="124"/>
                  </a:cubicBezTo>
                  <a:cubicBezTo>
                    <a:pt x="34" y="128"/>
                    <a:pt x="37" y="131"/>
                    <a:pt x="39" y="134"/>
                  </a:cubicBezTo>
                  <a:cubicBezTo>
                    <a:pt x="40" y="137"/>
                    <a:pt x="40" y="140"/>
                    <a:pt x="41" y="143"/>
                  </a:cubicBezTo>
                  <a:cubicBezTo>
                    <a:pt x="43" y="146"/>
                    <a:pt x="45" y="149"/>
                    <a:pt x="48" y="146"/>
                  </a:cubicBezTo>
                  <a:cubicBezTo>
                    <a:pt x="50" y="145"/>
                    <a:pt x="50" y="144"/>
                    <a:pt x="50" y="143"/>
                  </a:cubicBezTo>
                  <a:cubicBezTo>
                    <a:pt x="50" y="141"/>
                    <a:pt x="52" y="140"/>
                    <a:pt x="53" y="139"/>
                  </a:cubicBezTo>
                  <a:cubicBezTo>
                    <a:pt x="54" y="138"/>
                    <a:pt x="56" y="138"/>
                    <a:pt x="57" y="137"/>
                  </a:cubicBezTo>
                  <a:cubicBezTo>
                    <a:pt x="58" y="136"/>
                    <a:pt x="57" y="133"/>
                    <a:pt x="57" y="132"/>
                  </a:cubicBezTo>
                  <a:cubicBezTo>
                    <a:pt x="56" y="128"/>
                    <a:pt x="61" y="125"/>
                    <a:pt x="60" y="122"/>
                  </a:cubicBezTo>
                  <a:cubicBezTo>
                    <a:pt x="59" y="119"/>
                    <a:pt x="58" y="116"/>
                    <a:pt x="58" y="113"/>
                  </a:cubicBezTo>
                  <a:cubicBezTo>
                    <a:pt x="58" y="109"/>
                    <a:pt x="62" y="108"/>
                    <a:pt x="65" y="107"/>
                  </a:cubicBezTo>
                  <a:cubicBezTo>
                    <a:pt x="66" y="106"/>
                    <a:pt x="69" y="106"/>
                    <a:pt x="69" y="105"/>
                  </a:cubicBezTo>
                  <a:cubicBezTo>
                    <a:pt x="70" y="103"/>
                    <a:pt x="71" y="102"/>
                    <a:pt x="72" y="101"/>
                  </a:cubicBezTo>
                  <a:cubicBezTo>
                    <a:pt x="75" y="98"/>
                    <a:pt x="78" y="95"/>
                    <a:pt x="81" y="93"/>
                  </a:cubicBezTo>
                  <a:cubicBezTo>
                    <a:pt x="82" y="92"/>
                    <a:pt x="83" y="90"/>
                    <a:pt x="84" y="89"/>
                  </a:cubicBezTo>
                  <a:cubicBezTo>
                    <a:pt x="85" y="88"/>
                    <a:pt x="87" y="88"/>
                    <a:pt x="88" y="87"/>
                  </a:cubicBezTo>
                  <a:cubicBezTo>
                    <a:pt x="89" y="86"/>
                    <a:pt x="90" y="85"/>
                    <a:pt x="91" y="84"/>
                  </a:cubicBezTo>
                  <a:cubicBezTo>
                    <a:pt x="92" y="83"/>
                    <a:pt x="90" y="82"/>
                    <a:pt x="90" y="81"/>
                  </a:cubicBezTo>
                  <a:cubicBezTo>
                    <a:pt x="91" y="79"/>
                    <a:pt x="94" y="79"/>
                    <a:pt x="95" y="78"/>
                  </a:cubicBezTo>
                  <a:cubicBezTo>
                    <a:pt x="96" y="78"/>
                    <a:pt x="98" y="75"/>
                    <a:pt x="98" y="74"/>
                  </a:cubicBezTo>
                  <a:cubicBezTo>
                    <a:pt x="98" y="76"/>
                    <a:pt x="96" y="76"/>
                    <a:pt x="97" y="78"/>
                  </a:cubicBezTo>
                  <a:cubicBezTo>
                    <a:pt x="99" y="79"/>
                    <a:pt x="100" y="76"/>
                    <a:pt x="100" y="76"/>
                  </a:cubicBezTo>
                  <a:cubicBezTo>
                    <a:pt x="101" y="77"/>
                    <a:pt x="100" y="78"/>
                    <a:pt x="101" y="78"/>
                  </a:cubicBezTo>
                  <a:cubicBezTo>
                    <a:pt x="102" y="75"/>
                    <a:pt x="101" y="72"/>
                    <a:pt x="99" y="69"/>
                  </a:cubicBezTo>
                  <a:cubicBezTo>
                    <a:pt x="98" y="67"/>
                    <a:pt x="96" y="65"/>
                    <a:pt x="97" y="62"/>
                  </a:cubicBezTo>
                  <a:cubicBezTo>
                    <a:pt x="98" y="59"/>
                    <a:pt x="103" y="61"/>
                    <a:pt x="100" y="58"/>
                  </a:cubicBezTo>
                  <a:cubicBezTo>
                    <a:pt x="99" y="57"/>
                    <a:pt x="97" y="56"/>
                    <a:pt x="98" y="54"/>
                  </a:cubicBezTo>
                  <a:cubicBezTo>
                    <a:pt x="99" y="53"/>
                    <a:pt x="100" y="54"/>
                    <a:pt x="102" y="55"/>
                  </a:cubicBezTo>
                  <a:cubicBezTo>
                    <a:pt x="103" y="56"/>
                    <a:pt x="104" y="55"/>
                    <a:pt x="104" y="57"/>
                  </a:cubicBezTo>
                  <a:cubicBezTo>
                    <a:pt x="104" y="58"/>
                    <a:pt x="104" y="59"/>
                    <a:pt x="106" y="60"/>
                  </a:cubicBezTo>
                  <a:cubicBezTo>
                    <a:pt x="107" y="60"/>
                    <a:pt x="109" y="60"/>
                    <a:pt x="110" y="60"/>
                  </a:cubicBezTo>
                  <a:cubicBezTo>
                    <a:pt x="111" y="60"/>
                    <a:pt x="113" y="61"/>
                    <a:pt x="114" y="60"/>
                  </a:cubicBezTo>
                  <a:cubicBezTo>
                    <a:pt x="119" y="59"/>
                    <a:pt x="115" y="65"/>
                    <a:pt x="113" y="66"/>
                  </a:cubicBezTo>
                  <a:cubicBezTo>
                    <a:pt x="110" y="66"/>
                    <a:pt x="112" y="70"/>
                    <a:pt x="112" y="71"/>
                  </a:cubicBezTo>
                  <a:cubicBezTo>
                    <a:pt x="113" y="71"/>
                    <a:pt x="115" y="67"/>
                    <a:pt x="115" y="68"/>
                  </a:cubicBezTo>
                  <a:cubicBezTo>
                    <a:pt x="115" y="71"/>
                    <a:pt x="117" y="74"/>
                    <a:pt x="117" y="7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5" name="Freeform 702">
              <a:extLst>
                <a:ext uri="{FF2B5EF4-FFF2-40B4-BE49-F238E27FC236}">
                  <a16:creationId xmlns:a16="http://schemas.microsoft.com/office/drawing/2014/main" id="{B4CA7831-AD23-4661-BC9D-0CD35B6F2E76}"/>
                </a:ext>
              </a:extLst>
            </p:cNvPr>
            <p:cNvSpPr>
              <a:spLocks/>
            </p:cNvSpPr>
            <p:nvPr/>
          </p:nvSpPr>
          <p:spPr bwMode="auto">
            <a:xfrm>
              <a:off x="7965230" y="3834829"/>
              <a:ext cx="191132" cy="458719"/>
            </a:xfrm>
            <a:custGeom>
              <a:avLst/>
              <a:gdLst>
                <a:gd name="T0" fmla="*/ 37 w 41"/>
                <a:gd name="T1" fmla="*/ 37 h 98"/>
                <a:gd name="T2" fmla="*/ 34 w 41"/>
                <a:gd name="T3" fmla="*/ 35 h 98"/>
                <a:gd name="T4" fmla="*/ 31 w 41"/>
                <a:gd name="T5" fmla="*/ 29 h 98"/>
                <a:gd name="T6" fmla="*/ 32 w 41"/>
                <a:gd name="T7" fmla="*/ 25 h 98"/>
                <a:gd name="T8" fmla="*/ 25 w 41"/>
                <a:gd name="T9" fmla="*/ 22 h 98"/>
                <a:gd name="T10" fmla="*/ 30 w 41"/>
                <a:gd name="T11" fmla="*/ 10 h 98"/>
                <a:gd name="T12" fmla="*/ 28 w 41"/>
                <a:gd name="T13" fmla="*/ 6 h 98"/>
                <a:gd name="T14" fmla="*/ 23 w 41"/>
                <a:gd name="T15" fmla="*/ 2 h 98"/>
                <a:gd name="T16" fmla="*/ 22 w 41"/>
                <a:gd name="T17" fmla="*/ 9 h 98"/>
                <a:gd name="T18" fmla="*/ 18 w 41"/>
                <a:gd name="T19" fmla="*/ 9 h 98"/>
                <a:gd name="T20" fmla="*/ 13 w 41"/>
                <a:gd name="T21" fmla="*/ 15 h 98"/>
                <a:gd name="T22" fmla="*/ 11 w 41"/>
                <a:gd name="T23" fmla="*/ 21 h 98"/>
                <a:gd name="T24" fmla="*/ 6 w 41"/>
                <a:gd name="T25" fmla="*/ 25 h 98"/>
                <a:gd name="T26" fmla="*/ 2 w 41"/>
                <a:gd name="T27" fmla="*/ 35 h 98"/>
                <a:gd name="T28" fmla="*/ 0 w 41"/>
                <a:gd name="T29" fmla="*/ 40 h 98"/>
                <a:gd name="T30" fmla="*/ 4 w 41"/>
                <a:gd name="T31" fmla="*/ 44 h 98"/>
                <a:gd name="T32" fmla="*/ 7 w 41"/>
                <a:gd name="T33" fmla="*/ 52 h 98"/>
                <a:gd name="T34" fmla="*/ 11 w 41"/>
                <a:gd name="T35" fmla="*/ 58 h 98"/>
                <a:gd name="T36" fmla="*/ 11 w 41"/>
                <a:gd name="T37" fmla="*/ 64 h 98"/>
                <a:gd name="T38" fmla="*/ 12 w 41"/>
                <a:gd name="T39" fmla="*/ 66 h 98"/>
                <a:gd name="T40" fmla="*/ 14 w 41"/>
                <a:gd name="T41" fmla="*/ 66 h 98"/>
                <a:gd name="T42" fmla="*/ 17 w 41"/>
                <a:gd name="T43" fmla="*/ 65 h 98"/>
                <a:gd name="T44" fmla="*/ 22 w 41"/>
                <a:gd name="T45" fmla="*/ 64 h 98"/>
                <a:gd name="T46" fmla="*/ 25 w 41"/>
                <a:gd name="T47" fmla="*/ 72 h 98"/>
                <a:gd name="T48" fmla="*/ 29 w 41"/>
                <a:gd name="T49" fmla="*/ 80 h 98"/>
                <a:gd name="T50" fmla="*/ 30 w 41"/>
                <a:gd name="T51" fmla="*/ 85 h 98"/>
                <a:gd name="T52" fmla="*/ 29 w 41"/>
                <a:gd name="T53" fmla="*/ 88 h 98"/>
                <a:gd name="T54" fmla="*/ 29 w 41"/>
                <a:gd name="T55" fmla="*/ 98 h 98"/>
                <a:gd name="T56" fmla="*/ 34 w 41"/>
                <a:gd name="T57" fmla="*/ 85 h 98"/>
                <a:gd name="T58" fmla="*/ 28 w 41"/>
                <a:gd name="T59" fmla="*/ 71 h 98"/>
                <a:gd name="T60" fmla="*/ 30 w 41"/>
                <a:gd name="T61" fmla="*/ 65 h 98"/>
                <a:gd name="T62" fmla="*/ 26 w 41"/>
                <a:gd name="T63" fmla="*/ 49 h 98"/>
                <a:gd name="T64" fmla="*/ 34 w 41"/>
                <a:gd name="T65" fmla="*/ 44 h 98"/>
                <a:gd name="T66" fmla="*/ 41 w 41"/>
                <a:gd name="T67" fmla="*/ 3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98">
                  <a:moveTo>
                    <a:pt x="39" y="38"/>
                  </a:moveTo>
                  <a:cubicBezTo>
                    <a:pt x="38" y="38"/>
                    <a:pt x="37" y="39"/>
                    <a:pt x="37" y="37"/>
                  </a:cubicBezTo>
                  <a:cubicBezTo>
                    <a:pt x="37" y="37"/>
                    <a:pt x="37" y="36"/>
                    <a:pt x="37" y="36"/>
                  </a:cubicBezTo>
                  <a:cubicBezTo>
                    <a:pt x="37" y="35"/>
                    <a:pt x="34" y="35"/>
                    <a:pt x="34" y="35"/>
                  </a:cubicBezTo>
                  <a:cubicBezTo>
                    <a:pt x="33" y="34"/>
                    <a:pt x="34" y="32"/>
                    <a:pt x="34" y="31"/>
                  </a:cubicBezTo>
                  <a:cubicBezTo>
                    <a:pt x="35" y="29"/>
                    <a:pt x="32" y="30"/>
                    <a:pt x="31" y="29"/>
                  </a:cubicBezTo>
                  <a:cubicBezTo>
                    <a:pt x="31" y="28"/>
                    <a:pt x="30" y="28"/>
                    <a:pt x="30" y="27"/>
                  </a:cubicBezTo>
                  <a:cubicBezTo>
                    <a:pt x="30" y="26"/>
                    <a:pt x="32" y="25"/>
                    <a:pt x="32" y="25"/>
                  </a:cubicBezTo>
                  <a:cubicBezTo>
                    <a:pt x="31" y="23"/>
                    <a:pt x="25" y="26"/>
                    <a:pt x="24" y="25"/>
                  </a:cubicBezTo>
                  <a:cubicBezTo>
                    <a:pt x="24" y="25"/>
                    <a:pt x="25" y="23"/>
                    <a:pt x="25" y="22"/>
                  </a:cubicBezTo>
                  <a:cubicBezTo>
                    <a:pt x="24" y="21"/>
                    <a:pt x="27" y="19"/>
                    <a:pt x="27" y="18"/>
                  </a:cubicBezTo>
                  <a:cubicBezTo>
                    <a:pt x="29" y="15"/>
                    <a:pt x="31" y="13"/>
                    <a:pt x="30" y="10"/>
                  </a:cubicBezTo>
                  <a:cubicBezTo>
                    <a:pt x="30" y="9"/>
                    <a:pt x="31" y="8"/>
                    <a:pt x="31" y="7"/>
                  </a:cubicBezTo>
                  <a:cubicBezTo>
                    <a:pt x="31" y="5"/>
                    <a:pt x="29" y="7"/>
                    <a:pt x="28" y="6"/>
                  </a:cubicBezTo>
                  <a:cubicBezTo>
                    <a:pt x="28" y="4"/>
                    <a:pt x="27" y="3"/>
                    <a:pt x="27" y="2"/>
                  </a:cubicBezTo>
                  <a:cubicBezTo>
                    <a:pt x="25" y="0"/>
                    <a:pt x="25" y="3"/>
                    <a:pt x="23" y="2"/>
                  </a:cubicBezTo>
                  <a:cubicBezTo>
                    <a:pt x="24" y="4"/>
                    <a:pt x="22" y="4"/>
                    <a:pt x="22" y="5"/>
                  </a:cubicBezTo>
                  <a:cubicBezTo>
                    <a:pt x="22" y="5"/>
                    <a:pt x="22" y="9"/>
                    <a:pt x="22" y="9"/>
                  </a:cubicBezTo>
                  <a:cubicBezTo>
                    <a:pt x="21" y="9"/>
                    <a:pt x="21" y="7"/>
                    <a:pt x="21" y="7"/>
                  </a:cubicBezTo>
                  <a:cubicBezTo>
                    <a:pt x="19" y="7"/>
                    <a:pt x="18" y="8"/>
                    <a:pt x="18" y="9"/>
                  </a:cubicBezTo>
                  <a:cubicBezTo>
                    <a:pt x="17" y="10"/>
                    <a:pt x="15" y="10"/>
                    <a:pt x="14" y="11"/>
                  </a:cubicBezTo>
                  <a:cubicBezTo>
                    <a:pt x="13" y="12"/>
                    <a:pt x="14" y="14"/>
                    <a:pt x="13" y="15"/>
                  </a:cubicBezTo>
                  <a:cubicBezTo>
                    <a:pt x="13" y="16"/>
                    <a:pt x="12" y="17"/>
                    <a:pt x="11" y="18"/>
                  </a:cubicBezTo>
                  <a:cubicBezTo>
                    <a:pt x="11" y="19"/>
                    <a:pt x="11" y="20"/>
                    <a:pt x="11" y="21"/>
                  </a:cubicBezTo>
                  <a:cubicBezTo>
                    <a:pt x="11" y="23"/>
                    <a:pt x="10" y="25"/>
                    <a:pt x="9" y="25"/>
                  </a:cubicBezTo>
                  <a:cubicBezTo>
                    <a:pt x="8" y="25"/>
                    <a:pt x="7" y="25"/>
                    <a:pt x="6" y="25"/>
                  </a:cubicBezTo>
                  <a:cubicBezTo>
                    <a:pt x="5" y="27"/>
                    <a:pt x="6" y="35"/>
                    <a:pt x="4" y="35"/>
                  </a:cubicBezTo>
                  <a:cubicBezTo>
                    <a:pt x="4" y="35"/>
                    <a:pt x="2" y="35"/>
                    <a:pt x="2" y="35"/>
                  </a:cubicBezTo>
                  <a:cubicBezTo>
                    <a:pt x="2" y="36"/>
                    <a:pt x="2" y="37"/>
                    <a:pt x="2" y="37"/>
                  </a:cubicBezTo>
                  <a:cubicBezTo>
                    <a:pt x="2" y="38"/>
                    <a:pt x="1" y="39"/>
                    <a:pt x="0" y="40"/>
                  </a:cubicBezTo>
                  <a:cubicBezTo>
                    <a:pt x="0" y="41"/>
                    <a:pt x="4" y="46"/>
                    <a:pt x="5" y="47"/>
                  </a:cubicBezTo>
                  <a:cubicBezTo>
                    <a:pt x="5" y="47"/>
                    <a:pt x="4" y="44"/>
                    <a:pt x="4" y="44"/>
                  </a:cubicBezTo>
                  <a:cubicBezTo>
                    <a:pt x="4" y="44"/>
                    <a:pt x="7" y="48"/>
                    <a:pt x="7" y="48"/>
                  </a:cubicBezTo>
                  <a:cubicBezTo>
                    <a:pt x="8" y="50"/>
                    <a:pt x="6" y="50"/>
                    <a:pt x="7" y="52"/>
                  </a:cubicBezTo>
                  <a:cubicBezTo>
                    <a:pt x="6" y="51"/>
                    <a:pt x="8" y="51"/>
                    <a:pt x="9" y="52"/>
                  </a:cubicBezTo>
                  <a:cubicBezTo>
                    <a:pt x="10" y="54"/>
                    <a:pt x="11" y="56"/>
                    <a:pt x="11" y="58"/>
                  </a:cubicBezTo>
                  <a:cubicBezTo>
                    <a:pt x="11" y="58"/>
                    <a:pt x="10" y="67"/>
                    <a:pt x="10" y="67"/>
                  </a:cubicBezTo>
                  <a:cubicBezTo>
                    <a:pt x="11" y="67"/>
                    <a:pt x="11" y="64"/>
                    <a:pt x="11" y="64"/>
                  </a:cubicBezTo>
                  <a:cubicBezTo>
                    <a:pt x="11" y="64"/>
                    <a:pt x="11" y="67"/>
                    <a:pt x="11" y="67"/>
                  </a:cubicBezTo>
                  <a:cubicBezTo>
                    <a:pt x="11" y="67"/>
                    <a:pt x="12" y="66"/>
                    <a:pt x="12" y="66"/>
                  </a:cubicBezTo>
                  <a:cubicBezTo>
                    <a:pt x="12" y="66"/>
                    <a:pt x="12" y="68"/>
                    <a:pt x="12" y="68"/>
                  </a:cubicBezTo>
                  <a:cubicBezTo>
                    <a:pt x="13" y="68"/>
                    <a:pt x="13" y="66"/>
                    <a:pt x="14" y="66"/>
                  </a:cubicBezTo>
                  <a:cubicBezTo>
                    <a:pt x="14" y="66"/>
                    <a:pt x="14" y="67"/>
                    <a:pt x="14" y="67"/>
                  </a:cubicBezTo>
                  <a:cubicBezTo>
                    <a:pt x="14" y="67"/>
                    <a:pt x="17" y="66"/>
                    <a:pt x="17" y="65"/>
                  </a:cubicBezTo>
                  <a:cubicBezTo>
                    <a:pt x="18" y="65"/>
                    <a:pt x="23" y="62"/>
                    <a:pt x="21" y="61"/>
                  </a:cubicBezTo>
                  <a:cubicBezTo>
                    <a:pt x="22" y="61"/>
                    <a:pt x="21" y="63"/>
                    <a:pt x="22" y="64"/>
                  </a:cubicBezTo>
                  <a:cubicBezTo>
                    <a:pt x="23" y="64"/>
                    <a:pt x="24" y="64"/>
                    <a:pt x="24" y="65"/>
                  </a:cubicBezTo>
                  <a:cubicBezTo>
                    <a:pt x="25" y="67"/>
                    <a:pt x="25" y="70"/>
                    <a:pt x="25" y="72"/>
                  </a:cubicBezTo>
                  <a:cubicBezTo>
                    <a:pt x="26" y="75"/>
                    <a:pt x="26" y="77"/>
                    <a:pt x="28" y="79"/>
                  </a:cubicBezTo>
                  <a:cubicBezTo>
                    <a:pt x="28" y="79"/>
                    <a:pt x="29" y="80"/>
                    <a:pt x="29" y="80"/>
                  </a:cubicBezTo>
                  <a:cubicBezTo>
                    <a:pt x="29" y="82"/>
                    <a:pt x="30" y="82"/>
                    <a:pt x="30" y="82"/>
                  </a:cubicBezTo>
                  <a:cubicBezTo>
                    <a:pt x="31" y="83"/>
                    <a:pt x="29" y="85"/>
                    <a:pt x="30" y="85"/>
                  </a:cubicBezTo>
                  <a:cubicBezTo>
                    <a:pt x="30" y="85"/>
                    <a:pt x="30" y="85"/>
                    <a:pt x="31" y="85"/>
                  </a:cubicBezTo>
                  <a:cubicBezTo>
                    <a:pt x="31" y="86"/>
                    <a:pt x="29" y="87"/>
                    <a:pt x="29" y="88"/>
                  </a:cubicBezTo>
                  <a:cubicBezTo>
                    <a:pt x="29" y="90"/>
                    <a:pt x="30" y="88"/>
                    <a:pt x="31" y="89"/>
                  </a:cubicBezTo>
                  <a:cubicBezTo>
                    <a:pt x="31" y="89"/>
                    <a:pt x="29" y="97"/>
                    <a:pt x="29" y="98"/>
                  </a:cubicBezTo>
                  <a:cubicBezTo>
                    <a:pt x="31" y="96"/>
                    <a:pt x="32" y="92"/>
                    <a:pt x="33" y="90"/>
                  </a:cubicBezTo>
                  <a:cubicBezTo>
                    <a:pt x="34" y="88"/>
                    <a:pt x="35" y="87"/>
                    <a:pt x="34" y="85"/>
                  </a:cubicBezTo>
                  <a:cubicBezTo>
                    <a:pt x="33" y="83"/>
                    <a:pt x="33" y="82"/>
                    <a:pt x="33" y="80"/>
                  </a:cubicBezTo>
                  <a:cubicBezTo>
                    <a:pt x="32" y="78"/>
                    <a:pt x="27" y="74"/>
                    <a:pt x="28" y="71"/>
                  </a:cubicBezTo>
                  <a:cubicBezTo>
                    <a:pt x="28" y="71"/>
                    <a:pt x="30" y="70"/>
                    <a:pt x="30" y="69"/>
                  </a:cubicBezTo>
                  <a:cubicBezTo>
                    <a:pt x="29" y="67"/>
                    <a:pt x="30" y="67"/>
                    <a:pt x="30" y="65"/>
                  </a:cubicBezTo>
                  <a:cubicBezTo>
                    <a:pt x="31" y="62"/>
                    <a:pt x="27" y="60"/>
                    <a:pt x="26" y="58"/>
                  </a:cubicBezTo>
                  <a:cubicBezTo>
                    <a:pt x="23" y="56"/>
                    <a:pt x="25" y="52"/>
                    <a:pt x="26" y="49"/>
                  </a:cubicBezTo>
                  <a:cubicBezTo>
                    <a:pt x="26" y="47"/>
                    <a:pt x="27" y="47"/>
                    <a:pt x="29" y="47"/>
                  </a:cubicBezTo>
                  <a:cubicBezTo>
                    <a:pt x="31" y="47"/>
                    <a:pt x="33" y="45"/>
                    <a:pt x="34" y="44"/>
                  </a:cubicBezTo>
                  <a:cubicBezTo>
                    <a:pt x="36" y="43"/>
                    <a:pt x="37" y="44"/>
                    <a:pt x="39" y="42"/>
                  </a:cubicBezTo>
                  <a:cubicBezTo>
                    <a:pt x="40" y="40"/>
                    <a:pt x="41" y="39"/>
                    <a:pt x="41" y="38"/>
                  </a:cubicBezTo>
                  <a:cubicBezTo>
                    <a:pt x="41" y="38"/>
                    <a:pt x="40" y="38"/>
                    <a:pt x="39" y="3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6" name="Freeform 703">
              <a:extLst>
                <a:ext uri="{FF2B5EF4-FFF2-40B4-BE49-F238E27FC236}">
                  <a16:creationId xmlns:a16="http://schemas.microsoft.com/office/drawing/2014/main" id="{9FE3B912-50DC-4FC3-ACA4-BABAF566A80E}"/>
                </a:ext>
              </a:extLst>
            </p:cNvPr>
            <p:cNvSpPr>
              <a:spLocks/>
            </p:cNvSpPr>
            <p:nvPr/>
          </p:nvSpPr>
          <p:spPr bwMode="auto">
            <a:xfrm>
              <a:off x="7876034" y="3890575"/>
              <a:ext cx="106717" cy="130608"/>
            </a:xfrm>
            <a:custGeom>
              <a:avLst/>
              <a:gdLst>
                <a:gd name="T0" fmla="*/ 21 w 23"/>
                <a:gd name="T1" fmla="*/ 26 h 28"/>
                <a:gd name="T2" fmla="*/ 20 w 23"/>
                <a:gd name="T3" fmla="*/ 17 h 28"/>
                <a:gd name="T4" fmla="*/ 18 w 23"/>
                <a:gd name="T5" fmla="*/ 16 h 28"/>
                <a:gd name="T6" fmla="*/ 16 w 23"/>
                <a:gd name="T7" fmla="*/ 18 h 28"/>
                <a:gd name="T8" fmla="*/ 17 w 23"/>
                <a:gd name="T9" fmla="*/ 13 h 28"/>
                <a:gd name="T10" fmla="*/ 18 w 23"/>
                <a:gd name="T11" fmla="*/ 7 h 28"/>
                <a:gd name="T12" fmla="*/ 14 w 23"/>
                <a:gd name="T13" fmla="*/ 7 h 28"/>
                <a:gd name="T14" fmla="*/ 10 w 23"/>
                <a:gd name="T15" fmla="*/ 7 h 28"/>
                <a:gd name="T16" fmla="*/ 8 w 23"/>
                <a:gd name="T17" fmla="*/ 4 h 28"/>
                <a:gd name="T18" fmla="*/ 6 w 23"/>
                <a:gd name="T19" fmla="*/ 2 h 28"/>
                <a:gd name="T20" fmla="*/ 2 w 23"/>
                <a:gd name="T21" fmla="*/ 1 h 28"/>
                <a:gd name="T22" fmla="*/ 4 w 23"/>
                <a:gd name="T23" fmla="*/ 5 h 28"/>
                <a:gd name="T24" fmla="*/ 1 w 23"/>
                <a:gd name="T25" fmla="*/ 9 h 28"/>
                <a:gd name="T26" fmla="*/ 3 w 23"/>
                <a:gd name="T27" fmla="*/ 16 h 28"/>
                <a:gd name="T28" fmla="*/ 5 w 23"/>
                <a:gd name="T29" fmla="*/ 25 h 28"/>
                <a:gd name="T30" fmla="*/ 6 w 23"/>
                <a:gd name="T31" fmla="*/ 22 h 28"/>
                <a:gd name="T32" fmla="*/ 7 w 23"/>
                <a:gd name="T33" fmla="*/ 24 h 28"/>
                <a:gd name="T34" fmla="*/ 7 w 23"/>
                <a:gd name="T35" fmla="*/ 23 h 28"/>
                <a:gd name="T36" fmla="*/ 8 w 23"/>
                <a:gd name="T37" fmla="*/ 21 h 28"/>
                <a:gd name="T38" fmla="*/ 13 w 23"/>
                <a:gd name="T39" fmla="*/ 22 h 28"/>
                <a:gd name="T40" fmla="*/ 11 w 23"/>
                <a:gd name="T41" fmla="*/ 16 h 28"/>
                <a:gd name="T42" fmla="*/ 13 w 23"/>
                <a:gd name="T43" fmla="*/ 19 h 28"/>
                <a:gd name="T44" fmla="*/ 17 w 23"/>
                <a:gd name="T45" fmla="*/ 20 h 28"/>
                <a:gd name="T46" fmla="*/ 18 w 23"/>
                <a:gd name="T47" fmla="*/ 22 h 28"/>
                <a:gd name="T48" fmla="*/ 19 w 23"/>
                <a:gd name="T49" fmla="*/ 28 h 28"/>
                <a:gd name="T50" fmla="*/ 21 w 23"/>
                <a:gd name="T51" fmla="*/ 26 h 28"/>
                <a:gd name="T52" fmla="*/ 21 w 23"/>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28">
                  <a:moveTo>
                    <a:pt x="21" y="26"/>
                  </a:moveTo>
                  <a:cubicBezTo>
                    <a:pt x="22" y="24"/>
                    <a:pt x="20" y="19"/>
                    <a:pt x="20" y="17"/>
                  </a:cubicBezTo>
                  <a:cubicBezTo>
                    <a:pt x="20" y="17"/>
                    <a:pt x="19" y="13"/>
                    <a:pt x="18" y="16"/>
                  </a:cubicBezTo>
                  <a:cubicBezTo>
                    <a:pt x="18" y="16"/>
                    <a:pt x="17" y="17"/>
                    <a:pt x="16" y="18"/>
                  </a:cubicBezTo>
                  <a:cubicBezTo>
                    <a:pt x="16" y="17"/>
                    <a:pt x="14" y="13"/>
                    <a:pt x="17" y="13"/>
                  </a:cubicBezTo>
                  <a:cubicBezTo>
                    <a:pt x="19" y="12"/>
                    <a:pt x="23" y="6"/>
                    <a:pt x="18" y="7"/>
                  </a:cubicBezTo>
                  <a:cubicBezTo>
                    <a:pt x="17" y="8"/>
                    <a:pt x="15" y="7"/>
                    <a:pt x="14" y="7"/>
                  </a:cubicBezTo>
                  <a:cubicBezTo>
                    <a:pt x="13" y="7"/>
                    <a:pt x="11" y="7"/>
                    <a:pt x="10" y="7"/>
                  </a:cubicBezTo>
                  <a:cubicBezTo>
                    <a:pt x="8" y="6"/>
                    <a:pt x="8" y="5"/>
                    <a:pt x="8" y="4"/>
                  </a:cubicBezTo>
                  <a:cubicBezTo>
                    <a:pt x="8" y="2"/>
                    <a:pt x="7" y="3"/>
                    <a:pt x="6" y="2"/>
                  </a:cubicBezTo>
                  <a:cubicBezTo>
                    <a:pt x="4" y="1"/>
                    <a:pt x="3" y="0"/>
                    <a:pt x="2" y="1"/>
                  </a:cubicBezTo>
                  <a:cubicBezTo>
                    <a:pt x="1" y="3"/>
                    <a:pt x="3" y="4"/>
                    <a:pt x="4" y="5"/>
                  </a:cubicBezTo>
                  <a:cubicBezTo>
                    <a:pt x="7" y="8"/>
                    <a:pt x="2" y="6"/>
                    <a:pt x="1" y="9"/>
                  </a:cubicBezTo>
                  <a:cubicBezTo>
                    <a:pt x="0" y="12"/>
                    <a:pt x="2" y="14"/>
                    <a:pt x="3" y="16"/>
                  </a:cubicBezTo>
                  <a:cubicBezTo>
                    <a:pt x="5" y="19"/>
                    <a:pt x="6" y="22"/>
                    <a:pt x="5" y="25"/>
                  </a:cubicBezTo>
                  <a:cubicBezTo>
                    <a:pt x="6" y="26"/>
                    <a:pt x="6" y="23"/>
                    <a:pt x="6" y="22"/>
                  </a:cubicBezTo>
                  <a:cubicBezTo>
                    <a:pt x="6" y="23"/>
                    <a:pt x="6" y="24"/>
                    <a:pt x="7" y="24"/>
                  </a:cubicBezTo>
                  <a:cubicBezTo>
                    <a:pt x="7" y="24"/>
                    <a:pt x="7" y="23"/>
                    <a:pt x="7" y="23"/>
                  </a:cubicBezTo>
                  <a:cubicBezTo>
                    <a:pt x="8" y="26"/>
                    <a:pt x="8" y="23"/>
                    <a:pt x="8" y="21"/>
                  </a:cubicBezTo>
                  <a:cubicBezTo>
                    <a:pt x="8" y="22"/>
                    <a:pt x="12" y="25"/>
                    <a:pt x="13" y="22"/>
                  </a:cubicBezTo>
                  <a:cubicBezTo>
                    <a:pt x="13" y="21"/>
                    <a:pt x="12" y="16"/>
                    <a:pt x="11" y="16"/>
                  </a:cubicBezTo>
                  <a:cubicBezTo>
                    <a:pt x="12" y="16"/>
                    <a:pt x="13" y="18"/>
                    <a:pt x="13" y="19"/>
                  </a:cubicBezTo>
                  <a:cubicBezTo>
                    <a:pt x="14" y="20"/>
                    <a:pt x="17" y="18"/>
                    <a:pt x="17" y="20"/>
                  </a:cubicBezTo>
                  <a:cubicBezTo>
                    <a:pt x="17" y="21"/>
                    <a:pt x="18" y="20"/>
                    <a:pt x="18" y="22"/>
                  </a:cubicBezTo>
                  <a:cubicBezTo>
                    <a:pt x="18" y="24"/>
                    <a:pt x="18" y="26"/>
                    <a:pt x="19" y="28"/>
                  </a:cubicBezTo>
                  <a:cubicBezTo>
                    <a:pt x="20" y="27"/>
                    <a:pt x="20" y="27"/>
                    <a:pt x="21" y="26"/>
                  </a:cubicBezTo>
                  <a:cubicBezTo>
                    <a:pt x="22" y="25"/>
                    <a:pt x="20" y="27"/>
                    <a:pt x="21" y="2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7" name="Freeform 704">
              <a:extLst>
                <a:ext uri="{FF2B5EF4-FFF2-40B4-BE49-F238E27FC236}">
                  <a16:creationId xmlns:a16="http://schemas.microsoft.com/office/drawing/2014/main" id="{B9707327-3966-42B3-AF56-2A33A660DA9A}"/>
                </a:ext>
              </a:extLst>
            </p:cNvPr>
            <p:cNvSpPr>
              <a:spLocks/>
            </p:cNvSpPr>
            <p:nvPr/>
          </p:nvSpPr>
          <p:spPr bwMode="auto">
            <a:xfrm>
              <a:off x="8076724" y="4035518"/>
              <a:ext cx="195911" cy="359967"/>
            </a:xfrm>
            <a:custGeom>
              <a:avLst/>
              <a:gdLst>
                <a:gd name="T0" fmla="*/ 40 w 42"/>
                <a:gd name="T1" fmla="*/ 30 h 77"/>
                <a:gd name="T2" fmla="*/ 41 w 42"/>
                <a:gd name="T3" fmla="*/ 27 h 77"/>
                <a:gd name="T4" fmla="*/ 39 w 42"/>
                <a:gd name="T5" fmla="*/ 24 h 77"/>
                <a:gd name="T6" fmla="*/ 36 w 42"/>
                <a:gd name="T7" fmla="*/ 20 h 77"/>
                <a:gd name="T8" fmla="*/ 35 w 42"/>
                <a:gd name="T9" fmla="*/ 15 h 77"/>
                <a:gd name="T10" fmla="*/ 30 w 42"/>
                <a:gd name="T11" fmla="*/ 12 h 77"/>
                <a:gd name="T12" fmla="*/ 25 w 42"/>
                <a:gd name="T13" fmla="*/ 14 h 77"/>
                <a:gd name="T14" fmla="*/ 21 w 42"/>
                <a:gd name="T15" fmla="*/ 14 h 77"/>
                <a:gd name="T16" fmla="*/ 17 w 42"/>
                <a:gd name="T17" fmla="*/ 16 h 77"/>
                <a:gd name="T18" fmla="*/ 19 w 42"/>
                <a:gd name="T19" fmla="*/ 12 h 77"/>
                <a:gd name="T20" fmla="*/ 19 w 42"/>
                <a:gd name="T21" fmla="*/ 9 h 77"/>
                <a:gd name="T22" fmla="*/ 18 w 42"/>
                <a:gd name="T23" fmla="*/ 5 h 77"/>
                <a:gd name="T24" fmla="*/ 15 w 42"/>
                <a:gd name="T25" fmla="*/ 4 h 77"/>
                <a:gd name="T26" fmla="*/ 9 w 42"/>
                <a:gd name="T27" fmla="*/ 1 h 77"/>
                <a:gd name="T28" fmla="*/ 4 w 42"/>
                <a:gd name="T29" fmla="*/ 4 h 77"/>
                <a:gd name="T30" fmla="*/ 1 w 42"/>
                <a:gd name="T31" fmla="*/ 8 h 77"/>
                <a:gd name="T32" fmla="*/ 0 w 42"/>
                <a:gd name="T33" fmla="*/ 13 h 77"/>
                <a:gd name="T34" fmla="*/ 3 w 42"/>
                <a:gd name="T35" fmla="*/ 16 h 77"/>
                <a:gd name="T36" fmla="*/ 6 w 42"/>
                <a:gd name="T37" fmla="*/ 20 h 77"/>
                <a:gd name="T38" fmla="*/ 5 w 42"/>
                <a:gd name="T39" fmla="*/ 24 h 77"/>
                <a:gd name="T40" fmla="*/ 5 w 42"/>
                <a:gd name="T41" fmla="*/ 27 h 77"/>
                <a:gd name="T42" fmla="*/ 4 w 42"/>
                <a:gd name="T43" fmla="*/ 28 h 77"/>
                <a:gd name="T44" fmla="*/ 6 w 42"/>
                <a:gd name="T45" fmla="*/ 33 h 77"/>
                <a:gd name="T46" fmla="*/ 9 w 42"/>
                <a:gd name="T47" fmla="*/ 37 h 77"/>
                <a:gd name="T48" fmla="*/ 10 w 42"/>
                <a:gd name="T49" fmla="*/ 42 h 77"/>
                <a:gd name="T50" fmla="*/ 6 w 42"/>
                <a:gd name="T51" fmla="*/ 52 h 77"/>
                <a:gd name="T52" fmla="*/ 5 w 42"/>
                <a:gd name="T53" fmla="*/ 55 h 77"/>
                <a:gd name="T54" fmla="*/ 4 w 42"/>
                <a:gd name="T55" fmla="*/ 58 h 77"/>
                <a:gd name="T56" fmla="*/ 5 w 42"/>
                <a:gd name="T57" fmla="*/ 62 h 77"/>
                <a:gd name="T58" fmla="*/ 11 w 42"/>
                <a:gd name="T59" fmla="*/ 69 h 77"/>
                <a:gd name="T60" fmla="*/ 13 w 42"/>
                <a:gd name="T61" fmla="*/ 72 h 77"/>
                <a:gd name="T62" fmla="*/ 16 w 42"/>
                <a:gd name="T63" fmla="*/ 72 h 77"/>
                <a:gd name="T64" fmla="*/ 18 w 42"/>
                <a:gd name="T65" fmla="*/ 74 h 77"/>
                <a:gd name="T66" fmla="*/ 19 w 42"/>
                <a:gd name="T67" fmla="*/ 76 h 77"/>
                <a:gd name="T68" fmla="*/ 21 w 42"/>
                <a:gd name="T69" fmla="*/ 76 h 77"/>
                <a:gd name="T70" fmla="*/ 23 w 42"/>
                <a:gd name="T71" fmla="*/ 74 h 77"/>
                <a:gd name="T72" fmla="*/ 16 w 42"/>
                <a:gd name="T73" fmla="*/ 69 h 77"/>
                <a:gd name="T74" fmla="*/ 13 w 42"/>
                <a:gd name="T75" fmla="*/ 67 h 77"/>
                <a:gd name="T76" fmla="*/ 15 w 42"/>
                <a:gd name="T77" fmla="*/ 67 h 77"/>
                <a:gd name="T78" fmla="*/ 12 w 42"/>
                <a:gd name="T79" fmla="*/ 60 h 77"/>
                <a:gd name="T80" fmla="*/ 11 w 42"/>
                <a:gd name="T81" fmla="*/ 58 h 77"/>
                <a:gd name="T82" fmla="*/ 9 w 42"/>
                <a:gd name="T83" fmla="*/ 56 h 77"/>
                <a:gd name="T84" fmla="*/ 11 w 42"/>
                <a:gd name="T85" fmla="*/ 48 h 77"/>
                <a:gd name="T86" fmla="*/ 13 w 42"/>
                <a:gd name="T87" fmla="*/ 43 h 77"/>
                <a:gd name="T88" fmla="*/ 14 w 42"/>
                <a:gd name="T89" fmla="*/ 36 h 77"/>
                <a:gd name="T90" fmla="*/ 17 w 42"/>
                <a:gd name="T91" fmla="*/ 40 h 77"/>
                <a:gd name="T92" fmla="*/ 22 w 42"/>
                <a:gd name="T93" fmla="*/ 41 h 77"/>
                <a:gd name="T94" fmla="*/ 27 w 42"/>
                <a:gd name="T95" fmla="*/ 44 h 77"/>
                <a:gd name="T96" fmla="*/ 24 w 42"/>
                <a:gd name="T97" fmla="*/ 38 h 77"/>
                <a:gd name="T98" fmla="*/ 28 w 42"/>
                <a:gd name="T99" fmla="*/ 33 h 77"/>
                <a:gd name="T100" fmla="*/ 34 w 42"/>
                <a:gd name="T101" fmla="*/ 32 h 77"/>
                <a:gd name="T102" fmla="*/ 38 w 42"/>
                <a:gd name="T103" fmla="*/ 33 h 77"/>
                <a:gd name="T104" fmla="*/ 40 w 42"/>
                <a:gd name="T105" fmla="*/ 30 h 77"/>
                <a:gd name="T106" fmla="*/ 40 w 42"/>
                <a:gd name="T107"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77">
                  <a:moveTo>
                    <a:pt x="40" y="30"/>
                  </a:moveTo>
                  <a:cubicBezTo>
                    <a:pt x="41" y="30"/>
                    <a:pt x="40" y="28"/>
                    <a:pt x="41" y="27"/>
                  </a:cubicBezTo>
                  <a:cubicBezTo>
                    <a:pt x="42" y="26"/>
                    <a:pt x="40" y="24"/>
                    <a:pt x="39" y="24"/>
                  </a:cubicBezTo>
                  <a:cubicBezTo>
                    <a:pt x="38" y="23"/>
                    <a:pt x="36" y="22"/>
                    <a:pt x="36" y="20"/>
                  </a:cubicBezTo>
                  <a:cubicBezTo>
                    <a:pt x="36" y="18"/>
                    <a:pt x="37" y="17"/>
                    <a:pt x="35" y="15"/>
                  </a:cubicBezTo>
                  <a:cubicBezTo>
                    <a:pt x="34" y="14"/>
                    <a:pt x="32" y="12"/>
                    <a:pt x="30" y="12"/>
                  </a:cubicBezTo>
                  <a:cubicBezTo>
                    <a:pt x="28" y="12"/>
                    <a:pt x="27" y="14"/>
                    <a:pt x="25" y="14"/>
                  </a:cubicBezTo>
                  <a:cubicBezTo>
                    <a:pt x="23" y="13"/>
                    <a:pt x="23" y="13"/>
                    <a:pt x="21" y="14"/>
                  </a:cubicBezTo>
                  <a:cubicBezTo>
                    <a:pt x="21" y="14"/>
                    <a:pt x="18" y="17"/>
                    <a:pt x="17" y="16"/>
                  </a:cubicBezTo>
                  <a:cubicBezTo>
                    <a:pt x="17" y="15"/>
                    <a:pt x="20" y="13"/>
                    <a:pt x="19" y="12"/>
                  </a:cubicBezTo>
                  <a:cubicBezTo>
                    <a:pt x="17" y="11"/>
                    <a:pt x="19" y="10"/>
                    <a:pt x="19" y="9"/>
                  </a:cubicBezTo>
                  <a:cubicBezTo>
                    <a:pt x="19" y="8"/>
                    <a:pt x="19" y="5"/>
                    <a:pt x="18" y="5"/>
                  </a:cubicBezTo>
                  <a:cubicBezTo>
                    <a:pt x="16" y="6"/>
                    <a:pt x="14" y="6"/>
                    <a:pt x="15" y="4"/>
                  </a:cubicBezTo>
                  <a:cubicBezTo>
                    <a:pt x="16" y="0"/>
                    <a:pt x="11" y="0"/>
                    <a:pt x="9" y="1"/>
                  </a:cubicBezTo>
                  <a:cubicBezTo>
                    <a:pt x="8" y="3"/>
                    <a:pt x="6" y="4"/>
                    <a:pt x="4" y="4"/>
                  </a:cubicBezTo>
                  <a:cubicBezTo>
                    <a:pt x="2" y="4"/>
                    <a:pt x="1" y="7"/>
                    <a:pt x="1" y="8"/>
                  </a:cubicBezTo>
                  <a:cubicBezTo>
                    <a:pt x="1" y="10"/>
                    <a:pt x="0" y="11"/>
                    <a:pt x="0" y="13"/>
                  </a:cubicBezTo>
                  <a:cubicBezTo>
                    <a:pt x="0" y="15"/>
                    <a:pt x="1" y="15"/>
                    <a:pt x="3" y="16"/>
                  </a:cubicBezTo>
                  <a:cubicBezTo>
                    <a:pt x="4" y="18"/>
                    <a:pt x="5" y="19"/>
                    <a:pt x="6" y="20"/>
                  </a:cubicBezTo>
                  <a:cubicBezTo>
                    <a:pt x="7" y="22"/>
                    <a:pt x="5" y="23"/>
                    <a:pt x="5" y="24"/>
                  </a:cubicBezTo>
                  <a:cubicBezTo>
                    <a:pt x="5" y="25"/>
                    <a:pt x="6" y="26"/>
                    <a:pt x="5" y="27"/>
                  </a:cubicBezTo>
                  <a:cubicBezTo>
                    <a:pt x="5" y="27"/>
                    <a:pt x="4" y="27"/>
                    <a:pt x="4" y="28"/>
                  </a:cubicBezTo>
                  <a:cubicBezTo>
                    <a:pt x="3" y="29"/>
                    <a:pt x="5" y="32"/>
                    <a:pt x="6" y="33"/>
                  </a:cubicBezTo>
                  <a:cubicBezTo>
                    <a:pt x="7" y="34"/>
                    <a:pt x="8" y="35"/>
                    <a:pt x="9" y="37"/>
                  </a:cubicBezTo>
                  <a:cubicBezTo>
                    <a:pt x="9" y="39"/>
                    <a:pt x="9" y="40"/>
                    <a:pt x="10" y="42"/>
                  </a:cubicBezTo>
                  <a:cubicBezTo>
                    <a:pt x="11" y="46"/>
                    <a:pt x="8" y="49"/>
                    <a:pt x="6" y="52"/>
                  </a:cubicBezTo>
                  <a:cubicBezTo>
                    <a:pt x="6" y="53"/>
                    <a:pt x="5" y="54"/>
                    <a:pt x="5" y="55"/>
                  </a:cubicBezTo>
                  <a:cubicBezTo>
                    <a:pt x="4" y="56"/>
                    <a:pt x="4" y="57"/>
                    <a:pt x="4" y="58"/>
                  </a:cubicBezTo>
                  <a:cubicBezTo>
                    <a:pt x="4" y="59"/>
                    <a:pt x="3" y="62"/>
                    <a:pt x="5" y="62"/>
                  </a:cubicBezTo>
                  <a:cubicBezTo>
                    <a:pt x="8" y="64"/>
                    <a:pt x="9" y="67"/>
                    <a:pt x="11" y="69"/>
                  </a:cubicBezTo>
                  <a:cubicBezTo>
                    <a:pt x="12" y="70"/>
                    <a:pt x="12" y="71"/>
                    <a:pt x="13" y="72"/>
                  </a:cubicBezTo>
                  <a:cubicBezTo>
                    <a:pt x="14" y="72"/>
                    <a:pt x="15" y="72"/>
                    <a:pt x="16" y="72"/>
                  </a:cubicBezTo>
                  <a:cubicBezTo>
                    <a:pt x="17" y="73"/>
                    <a:pt x="18" y="73"/>
                    <a:pt x="18" y="74"/>
                  </a:cubicBezTo>
                  <a:cubicBezTo>
                    <a:pt x="18" y="75"/>
                    <a:pt x="18" y="76"/>
                    <a:pt x="19" y="76"/>
                  </a:cubicBezTo>
                  <a:cubicBezTo>
                    <a:pt x="19" y="77"/>
                    <a:pt x="20" y="76"/>
                    <a:pt x="21" y="76"/>
                  </a:cubicBezTo>
                  <a:cubicBezTo>
                    <a:pt x="22" y="76"/>
                    <a:pt x="23" y="74"/>
                    <a:pt x="23" y="74"/>
                  </a:cubicBezTo>
                  <a:cubicBezTo>
                    <a:pt x="21" y="71"/>
                    <a:pt x="20" y="70"/>
                    <a:pt x="16" y="69"/>
                  </a:cubicBezTo>
                  <a:cubicBezTo>
                    <a:pt x="15" y="69"/>
                    <a:pt x="14" y="68"/>
                    <a:pt x="13" y="67"/>
                  </a:cubicBezTo>
                  <a:cubicBezTo>
                    <a:pt x="13" y="65"/>
                    <a:pt x="14" y="67"/>
                    <a:pt x="15" y="67"/>
                  </a:cubicBezTo>
                  <a:cubicBezTo>
                    <a:pt x="14" y="67"/>
                    <a:pt x="12" y="61"/>
                    <a:pt x="12" y="60"/>
                  </a:cubicBezTo>
                  <a:cubicBezTo>
                    <a:pt x="12" y="59"/>
                    <a:pt x="12" y="59"/>
                    <a:pt x="11" y="58"/>
                  </a:cubicBezTo>
                  <a:cubicBezTo>
                    <a:pt x="10" y="58"/>
                    <a:pt x="9" y="57"/>
                    <a:pt x="9" y="56"/>
                  </a:cubicBezTo>
                  <a:cubicBezTo>
                    <a:pt x="8" y="53"/>
                    <a:pt x="10" y="50"/>
                    <a:pt x="11" y="48"/>
                  </a:cubicBezTo>
                  <a:cubicBezTo>
                    <a:pt x="11" y="46"/>
                    <a:pt x="13" y="44"/>
                    <a:pt x="13" y="43"/>
                  </a:cubicBezTo>
                  <a:cubicBezTo>
                    <a:pt x="13" y="41"/>
                    <a:pt x="12" y="37"/>
                    <a:pt x="14" y="36"/>
                  </a:cubicBezTo>
                  <a:cubicBezTo>
                    <a:pt x="17" y="36"/>
                    <a:pt x="17" y="37"/>
                    <a:pt x="17" y="40"/>
                  </a:cubicBezTo>
                  <a:cubicBezTo>
                    <a:pt x="16" y="42"/>
                    <a:pt x="20" y="41"/>
                    <a:pt x="22" y="41"/>
                  </a:cubicBezTo>
                  <a:cubicBezTo>
                    <a:pt x="23" y="41"/>
                    <a:pt x="26" y="43"/>
                    <a:pt x="27" y="44"/>
                  </a:cubicBezTo>
                  <a:cubicBezTo>
                    <a:pt x="27" y="42"/>
                    <a:pt x="25" y="41"/>
                    <a:pt x="24" y="38"/>
                  </a:cubicBezTo>
                  <a:cubicBezTo>
                    <a:pt x="24" y="36"/>
                    <a:pt x="26" y="35"/>
                    <a:pt x="28" y="33"/>
                  </a:cubicBezTo>
                  <a:cubicBezTo>
                    <a:pt x="29" y="32"/>
                    <a:pt x="32" y="32"/>
                    <a:pt x="34" y="32"/>
                  </a:cubicBezTo>
                  <a:cubicBezTo>
                    <a:pt x="36" y="32"/>
                    <a:pt x="37" y="32"/>
                    <a:pt x="38" y="33"/>
                  </a:cubicBezTo>
                  <a:cubicBezTo>
                    <a:pt x="40" y="33"/>
                    <a:pt x="39" y="32"/>
                    <a:pt x="40" y="30"/>
                  </a:cubicBezTo>
                  <a:cubicBezTo>
                    <a:pt x="41" y="30"/>
                    <a:pt x="40" y="31"/>
                    <a:pt x="40" y="3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8" name="Freeform 705">
              <a:extLst>
                <a:ext uri="{FF2B5EF4-FFF2-40B4-BE49-F238E27FC236}">
                  <a16:creationId xmlns:a16="http://schemas.microsoft.com/office/drawing/2014/main" id="{7EEFEA08-0E24-4694-8369-B6DA3217C268}"/>
                </a:ext>
              </a:extLst>
            </p:cNvPr>
            <p:cNvSpPr>
              <a:spLocks/>
            </p:cNvSpPr>
            <p:nvPr/>
          </p:nvSpPr>
          <p:spPr bwMode="auto">
            <a:xfrm>
              <a:off x="8183440" y="3960658"/>
              <a:ext cx="178390" cy="364746"/>
            </a:xfrm>
            <a:custGeom>
              <a:avLst/>
              <a:gdLst>
                <a:gd name="T0" fmla="*/ 37 w 38"/>
                <a:gd name="T1" fmla="*/ 55 h 78"/>
                <a:gd name="T2" fmla="*/ 36 w 38"/>
                <a:gd name="T3" fmla="*/ 49 h 78"/>
                <a:gd name="T4" fmla="*/ 32 w 38"/>
                <a:gd name="T5" fmla="*/ 41 h 78"/>
                <a:gd name="T6" fmla="*/ 28 w 38"/>
                <a:gd name="T7" fmla="*/ 37 h 78"/>
                <a:gd name="T8" fmla="*/ 22 w 38"/>
                <a:gd name="T9" fmla="*/ 31 h 78"/>
                <a:gd name="T10" fmla="*/ 18 w 38"/>
                <a:gd name="T11" fmla="*/ 26 h 78"/>
                <a:gd name="T12" fmla="*/ 19 w 38"/>
                <a:gd name="T13" fmla="*/ 20 h 78"/>
                <a:gd name="T14" fmla="*/ 23 w 38"/>
                <a:gd name="T15" fmla="*/ 15 h 78"/>
                <a:gd name="T16" fmla="*/ 29 w 38"/>
                <a:gd name="T17" fmla="*/ 11 h 78"/>
                <a:gd name="T18" fmla="*/ 23 w 38"/>
                <a:gd name="T19" fmla="*/ 7 h 78"/>
                <a:gd name="T20" fmla="*/ 24 w 38"/>
                <a:gd name="T21" fmla="*/ 4 h 78"/>
                <a:gd name="T22" fmla="*/ 19 w 38"/>
                <a:gd name="T23" fmla="*/ 3 h 78"/>
                <a:gd name="T24" fmla="*/ 14 w 38"/>
                <a:gd name="T25" fmla="*/ 3 h 78"/>
                <a:gd name="T26" fmla="*/ 11 w 38"/>
                <a:gd name="T27" fmla="*/ 5 h 78"/>
                <a:gd name="T28" fmla="*/ 8 w 38"/>
                <a:gd name="T29" fmla="*/ 5 h 78"/>
                <a:gd name="T30" fmla="*/ 5 w 38"/>
                <a:gd name="T31" fmla="*/ 5 h 78"/>
                <a:gd name="T32" fmla="*/ 3 w 38"/>
                <a:gd name="T33" fmla="*/ 5 h 78"/>
                <a:gd name="T34" fmla="*/ 0 w 38"/>
                <a:gd name="T35" fmla="*/ 6 h 78"/>
                <a:gd name="T36" fmla="*/ 4 w 38"/>
                <a:gd name="T37" fmla="*/ 9 h 78"/>
                <a:gd name="T38" fmla="*/ 5 w 38"/>
                <a:gd name="T39" fmla="*/ 13 h 78"/>
                <a:gd name="T40" fmla="*/ 9 w 38"/>
                <a:gd name="T41" fmla="*/ 14 h 78"/>
                <a:gd name="T42" fmla="*/ 12 w 38"/>
                <a:gd name="T43" fmla="*/ 17 h 78"/>
                <a:gd name="T44" fmla="*/ 13 w 38"/>
                <a:gd name="T45" fmla="*/ 21 h 78"/>
                <a:gd name="T46" fmla="*/ 10 w 38"/>
                <a:gd name="T47" fmla="*/ 22 h 78"/>
                <a:gd name="T48" fmla="*/ 14 w 38"/>
                <a:gd name="T49" fmla="*/ 25 h 78"/>
                <a:gd name="T50" fmla="*/ 19 w 38"/>
                <a:gd name="T51" fmla="*/ 31 h 78"/>
                <a:gd name="T52" fmla="*/ 23 w 38"/>
                <a:gd name="T53" fmla="*/ 35 h 78"/>
                <a:gd name="T54" fmla="*/ 26 w 38"/>
                <a:gd name="T55" fmla="*/ 39 h 78"/>
                <a:gd name="T56" fmla="*/ 28 w 38"/>
                <a:gd name="T57" fmla="*/ 43 h 78"/>
                <a:gd name="T58" fmla="*/ 27 w 38"/>
                <a:gd name="T59" fmla="*/ 48 h 78"/>
                <a:gd name="T60" fmla="*/ 28 w 38"/>
                <a:gd name="T61" fmla="*/ 52 h 78"/>
                <a:gd name="T62" fmla="*/ 28 w 38"/>
                <a:gd name="T63" fmla="*/ 57 h 78"/>
                <a:gd name="T64" fmla="*/ 23 w 38"/>
                <a:gd name="T65" fmla="*/ 60 h 78"/>
                <a:gd name="T66" fmla="*/ 20 w 38"/>
                <a:gd name="T67" fmla="*/ 62 h 78"/>
                <a:gd name="T68" fmla="*/ 20 w 38"/>
                <a:gd name="T69" fmla="*/ 65 h 78"/>
                <a:gd name="T70" fmla="*/ 18 w 38"/>
                <a:gd name="T71" fmla="*/ 66 h 78"/>
                <a:gd name="T72" fmla="*/ 14 w 38"/>
                <a:gd name="T73" fmla="*/ 67 h 78"/>
                <a:gd name="T74" fmla="*/ 15 w 38"/>
                <a:gd name="T75" fmla="*/ 70 h 78"/>
                <a:gd name="T76" fmla="*/ 14 w 38"/>
                <a:gd name="T77" fmla="*/ 74 h 78"/>
                <a:gd name="T78" fmla="*/ 14 w 38"/>
                <a:gd name="T79" fmla="*/ 77 h 78"/>
                <a:gd name="T80" fmla="*/ 18 w 38"/>
                <a:gd name="T81" fmla="*/ 75 h 78"/>
                <a:gd name="T82" fmla="*/ 19 w 38"/>
                <a:gd name="T83" fmla="*/ 71 h 78"/>
                <a:gd name="T84" fmla="*/ 22 w 38"/>
                <a:gd name="T85" fmla="*/ 72 h 78"/>
                <a:gd name="T86" fmla="*/ 21 w 38"/>
                <a:gd name="T87" fmla="*/ 70 h 78"/>
                <a:gd name="T88" fmla="*/ 23 w 38"/>
                <a:gd name="T89" fmla="*/ 71 h 78"/>
                <a:gd name="T90" fmla="*/ 24 w 38"/>
                <a:gd name="T91" fmla="*/ 67 h 78"/>
                <a:gd name="T92" fmla="*/ 26 w 38"/>
                <a:gd name="T93" fmla="*/ 68 h 78"/>
                <a:gd name="T94" fmla="*/ 30 w 38"/>
                <a:gd name="T95" fmla="*/ 66 h 78"/>
                <a:gd name="T96" fmla="*/ 36 w 38"/>
                <a:gd name="T97" fmla="*/ 61 h 78"/>
                <a:gd name="T98" fmla="*/ 36 w 38"/>
                <a:gd name="T99" fmla="*/ 57 h 78"/>
                <a:gd name="T100" fmla="*/ 37 w 38"/>
                <a:gd name="T101" fmla="*/ 55 h 78"/>
                <a:gd name="T102" fmla="*/ 37 w 38"/>
                <a:gd name="T103" fmla="*/ 5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78">
                  <a:moveTo>
                    <a:pt x="37" y="55"/>
                  </a:moveTo>
                  <a:cubicBezTo>
                    <a:pt x="36" y="54"/>
                    <a:pt x="36" y="52"/>
                    <a:pt x="36" y="49"/>
                  </a:cubicBezTo>
                  <a:cubicBezTo>
                    <a:pt x="35" y="46"/>
                    <a:pt x="34" y="44"/>
                    <a:pt x="32" y="41"/>
                  </a:cubicBezTo>
                  <a:cubicBezTo>
                    <a:pt x="31" y="39"/>
                    <a:pt x="30" y="38"/>
                    <a:pt x="28" y="37"/>
                  </a:cubicBezTo>
                  <a:cubicBezTo>
                    <a:pt x="26" y="35"/>
                    <a:pt x="23" y="34"/>
                    <a:pt x="22" y="31"/>
                  </a:cubicBezTo>
                  <a:cubicBezTo>
                    <a:pt x="22" y="29"/>
                    <a:pt x="20" y="28"/>
                    <a:pt x="18" y="26"/>
                  </a:cubicBezTo>
                  <a:cubicBezTo>
                    <a:pt x="17" y="25"/>
                    <a:pt x="18" y="21"/>
                    <a:pt x="19" y="20"/>
                  </a:cubicBezTo>
                  <a:cubicBezTo>
                    <a:pt x="21" y="19"/>
                    <a:pt x="23" y="17"/>
                    <a:pt x="23" y="15"/>
                  </a:cubicBezTo>
                  <a:cubicBezTo>
                    <a:pt x="24" y="14"/>
                    <a:pt x="28" y="12"/>
                    <a:pt x="29" y="11"/>
                  </a:cubicBezTo>
                  <a:cubicBezTo>
                    <a:pt x="27" y="10"/>
                    <a:pt x="25" y="9"/>
                    <a:pt x="23" y="7"/>
                  </a:cubicBezTo>
                  <a:cubicBezTo>
                    <a:pt x="21" y="6"/>
                    <a:pt x="24" y="6"/>
                    <a:pt x="24" y="4"/>
                  </a:cubicBezTo>
                  <a:cubicBezTo>
                    <a:pt x="24" y="4"/>
                    <a:pt x="19" y="3"/>
                    <a:pt x="19" y="3"/>
                  </a:cubicBezTo>
                  <a:cubicBezTo>
                    <a:pt x="17" y="2"/>
                    <a:pt x="15" y="0"/>
                    <a:pt x="14" y="3"/>
                  </a:cubicBezTo>
                  <a:cubicBezTo>
                    <a:pt x="13" y="4"/>
                    <a:pt x="12" y="4"/>
                    <a:pt x="11" y="5"/>
                  </a:cubicBezTo>
                  <a:cubicBezTo>
                    <a:pt x="9" y="8"/>
                    <a:pt x="9" y="4"/>
                    <a:pt x="8" y="5"/>
                  </a:cubicBezTo>
                  <a:cubicBezTo>
                    <a:pt x="6" y="6"/>
                    <a:pt x="6" y="5"/>
                    <a:pt x="5" y="5"/>
                  </a:cubicBezTo>
                  <a:cubicBezTo>
                    <a:pt x="4" y="6"/>
                    <a:pt x="3" y="6"/>
                    <a:pt x="3" y="5"/>
                  </a:cubicBezTo>
                  <a:cubicBezTo>
                    <a:pt x="3" y="4"/>
                    <a:pt x="1" y="6"/>
                    <a:pt x="0" y="6"/>
                  </a:cubicBezTo>
                  <a:cubicBezTo>
                    <a:pt x="0" y="7"/>
                    <a:pt x="3" y="9"/>
                    <a:pt x="4" y="9"/>
                  </a:cubicBezTo>
                  <a:cubicBezTo>
                    <a:pt x="5" y="11"/>
                    <a:pt x="4" y="12"/>
                    <a:pt x="5" y="13"/>
                  </a:cubicBezTo>
                  <a:cubicBezTo>
                    <a:pt x="5" y="15"/>
                    <a:pt x="8" y="15"/>
                    <a:pt x="9" y="14"/>
                  </a:cubicBezTo>
                  <a:cubicBezTo>
                    <a:pt x="11" y="13"/>
                    <a:pt x="12" y="16"/>
                    <a:pt x="12" y="17"/>
                  </a:cubicBezTo>
                  <a:cubicBezTo>
                    <a:pt x="13" y="19"/>
                    <a:pt x="15" y="19"/>
                    <a:pt x="13" y="21"/>
                  </a:cubicBezTo>
                  <a:cubicBezTo>
                    <a:pt x="11" y="22"/>
                    <a:pt x="10" y="19"/>
                    <a:pt x="10" y="22"/>
                  </a:cubicBezTo>
                  <a:cubicBezTo>
                    <a:pt x="10" y="24"/>
                    <a:pt x="13" y="24"/>
                    <a:pt x="14" y="25"/>
                  </a:cubicBezTo>
                  <a:cubicBezTo>
                    <a:pt x="16" y="27"/>
                    <a:pt x="17" y="29"/>
                    <a:pt x="19" y="31"/>
                  </a:cubicBezTo>
                  <a:cubicBezTo>
                    <a:pt x="20" y="33"/>
                    <a:pt x="22" y="33"/>
                    <a:pt x="23" y="35"/>
                  </a:cubicBezTo>
                  <a:cubicBezTo>
                    <a:pt x="24" y="37"/>
                    <a:pt x="24" y="38"/>
                    <a:pt x="26" y="39"/>
                  </a:cubicBezTo>
                  <a:cubicBezTo>
                    <a:pt x="27" y="40"/>
                    <a:pt x="26" y="42"/>
                    <a:pt x="28" y="43"/>
                  </a:cubicBezTo>
                  <a:cubicBezTo>
                    <a:pt x="29" y="44"/>
                    <a:pt x="28" y="47"/>
                    <a:pt x="27" y="48"/>
                  </a:cubicBezTo>
                  <a:cubicBezTo>
                    <a:pt x="26" y="49"/>
                    <a:pt x="27" y="51"/>
                    <a:pt x="28" y="52"/>
                  </a:cubicBezTo>
                  <a:cubicBezTo>
                    <a:pt x="28" y="54"/>
                    <a:pt x="28" y="55"/>
                    <a:pt x="28" y="57"/>
                  </a:cubicBezTo>
                  <a:cubicBezTo>
                    <a:pt x="26" y="59"/>
                    <a:pt x="26" y="59"/>
                    <a:pt x="23" y="60"/>
                  </a:cubicBezTo>
                  <a:cubicBezTo>
                    <a:pt x="21" y="60"/>
                    <a:pt x="24" y="63"/>
                    <a:pt x="20" y="62"/>
                  </a:cubicBezTo>
                  <a:cubicBezTo>
                    <a:pt x="18" y="62"/>
                    <a:pt x="20" y="64"/>
                    <a:pt x="20" y="65"/>
                  </a:cubicBezTo>
                  <a:cubicBezTo>
                    <a:pt x="21" y="67"/>
                    <a:pt x="19" y="66"/>
                    <a:pt x="18" y="66"/>
                  </a:cubicBezTo>
                  <a:cubicBezTo>
                    <a:pt x="16" y="66"/>
                    <a:pt x="15" y="66"/>
                    <a:pt x="14" y="67"/>
                  </a:cubicBezTo>
                  <a:cubicBezTo>
                    <a:pt x="11" y="69"/>
                    <a:pt x="13" y="69"/>
                    <a:pt x="15" y="70"/>
                  </a:cubicBezTo>
                  <a:cubicBezTo>
                    <a:pt x="16" y="70"/>
                    <a:pt x="14" y="73"/>
                    <a:pt x="14" y="74"/>
                  </a:cubicBezTo>
                  <a:cubicBezTo>
                    <a:pt x="13" y="74"/>
                    <a:pt x="13" y="78"/>
                    <a:pt x="14" y="77"/>
                  </a:cubicBezTo>
                  <a:cubicBezTo>
                    <a:pt x="16" y="76"/>
                    <a:pt x="17" y="75"/>
                    <a:pt x="18" y="75"/>
                  </a:cubicBezTo>
                  <a:cubicBezTo>
                    <a:pt x="22" y="74"/>
                    <a:pt x="20" y="73"/>
                    <a:pt x="19" y="71"/>
                  </a:cubicBezTo>
                  <a:cubicBezTo>
                    <a:pt x="20" y="71"/>
                    <a:pt x="21" y="73"/>
                    <a:pt x="22" y="72"/>
                  </a:cubicBezTo>
                  <a:cubicBezTo>
                    <a:pt x="23" y="71"/>
                    <a:pt x="21" y="70"/>
                    <a:pt x="21" y="70"/>
                  </a:cubicBezTo>
                  <a:cubicBezTo>
                    <a:pt x="21" y="69"/>
                    <a:pt x="23" y="71"/>
                    <a:pt x="23" y="71"/>
                  </a:cubicBezTo>
                  <a:cubicBezTo>
                    <a:pt x="22" y="71"/>
                    <a:pt x="23" y="67"/>
                    <a:pt x="24" y="67"/>
                  </a:cubicBezTo>
                  <a:cubicBezTo>
                    <a:pt x="24" y="66"/>
                    <a:pt x="26" y="68"/>
                    <a:pt x="26" y="68"/>
                  </a:cubicBezTo>
                  <a:cubicBezTo>
                    <a:pt x="28" y="68"/>
                    <a:pt x="29" y="67"/>
                    <a:pt x="30" y="66"/>
                  </a:cubicBezTo>
                  <a:cubicBezTo>
                    <a:pt x="31" y="65"/>
                    <a:pt x="36" y="63"/>
                    <a:pt x="36" y="61"/>
                  </a:cubicBezTo>
                  <a:cubicBezTo>
                    <a:pt x="36" y="60"/>
                    <a:pt x="35" y="59"/>
                    <a:pt x="36" y="57"/>
                  </a:cubicBezTo>
                  <a:cubicBezTo>
                    <a:pt x="36" y="56"/>
                    <a:pt x="38" y="57"/>
                    <a:pt x="37" y="55"/>
                  </a:cubicBezTo>
                  <a:cubicBezTo>
                    <a:pt x="36" y="54"/>
                    <a:pt x="38" y="56"/>
                    <a:pt x="37" y="5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9" name="Freeform 706">
              <a:extLst>
                <a:ext uri="{FF2B5EF4-FFF2-40B4-BE49-F238E27FC236}">
                  <a16:creationId xmlns:a16="http://schemas.microsoft.com/office/drawing/2014/main" id="{E8FA284A-A32C-4FDA-9A33-24BAA9961099}"/>
                </a:ext>
              </a:extLst>
            </p:cNvPr>
            <p:cNvSpPr>
              <a:spLocks/>
            </p:cNvSpPr>
            <p:nvPr/>
          </p:nvSpPr>
          <p:spPr bwMode="auto">
            <a:xfrm>
              <a:off x="8142028" y="3989328"/>
              <a:ext cx="172020" cy="210246"/>
            </a:xfrm>
            <a:custGeom>
              <a:avLst/>
              <a:gdLst>
                <a:gd name="T0" fmla="*/ 37 w 37"/>
                <a:gd name="T1" fmla="*/ 38 h 45"/>
                <a:gd name="T2" fmla="*/ 35 w 37"/>
                <a:gd name="T3" fmla="*/ 35 h 45"/>
                <a:gd name="T4" fmla="*/ 33 w 37"/>
                <a:gd name="T5" fmla="*/ 32 h 45"/>
                <a:gd name="T6" fmla="*/ 30 w 37"/>
                <a:gd name="T7" fmla="*/ 28 h 45"/>
                <a:gd name="T8" fmla="*/ 26 w 37"/>
                <a:gd name="T9" fmla="*/ 22 h 45"/>
                <a:gd name="T10" fmla="*/ 22 w 37"/>
                <a:gd name="T11" fmla="*/ 18 h 45"/>
                <a:gd name="T12" fmla="*/ 19 w 37"/>
                <a:gd name="T13" fmla="*/ 15 h 45"/>
                <a:gd name="T14" fmla="*/ 22 w 37"/>
                <a:gd name="T15" fmla="*/ 14 h 45"/>
                <a:gd name="T16" fmla="*/ 21 w 37"/>
                <a:gd name="T17" fmla="*/ 10 h 45"/>
                <a:gd name="T18" fmla="*/ 14 w 37"/>
                <a:gd name="T19" fmla="*/ 8 h 45"/>
                <a:gd name="T20" fmla="*/ 13 w 37"/>
                <a:gd name="T21" fmla="*/ 4 h 45"/>
                <a:gd name="T22" fmla="*/ 9 w 37"/>
                <a:gd name="T23" fmla="*/ 0 h 45"/>
                <a:gd name="T24" fmla="*/ 7 w 37"/>
                <a:gd name="T25" fmla="*/ 0 h 45"/>
                <a:gd name="T26" fmla="*/ 8 w 37"/>
                <a:gd name="T27" fmla="*/ 4 h 45"/>
                <a:gd name="T28" fmla="*/ 8 w 37"/>
                <a:gd name="T29" fmla="*/ 7 h 45"/>
                <a:gd name="T30" fmla="*/ 4 w 37"/>
                <a:gd name="T31" fmla="*/ 5 h 45"/>
                <a:gd name="T32" fmla="*/ 0 w 37"/>
                <a:gd name="T33" fmla="*/ 10 h 45"/>
                <a:gd name="T34" fmla="*/ 4 w 37"/>
                <a:gd name="T35" fmla="*/ 15 h 45"/>
                <a:gd name="T36" fmla="*/ 4 w 37"/>
                <a:gd name="T37" fmla="*/ 22 h 45"/>
                <a:gd name="T38" fmla="*/ 3 w 37"/>
                <a:gd name="T39" fmla="*/ 26 h 45"/>
                <a:gd name="T40" fmla="*/ 7 w 37"/>
                <a:gd name="T41" fmla="*/ 25 h 45"/>
                <a:gd name="T42" fmla="*/ 10 w 37"/>
                <a:gd name="T43" fmla="*/ 23 h 45"/>
                <a:gd name="T44" fmla="*/ 15 w 37"/>
                <a:gd name="T45" fmla="*/ 22 h 45"/>
                <a:gd name="T46" fmla="*/ 23 w 37"/>
                <a:gd name="T47" fmla="*/ 28 h 45"/>
                <a:gd name="T48" fmla="*/ 27 w 37"/>
                <a:gd name="T49" fmla="*/ 36 h 45"/>
                <a:gd name="T50" fmla="*/ 27 w 37"/>
                <a:gd name="T51" fmla="*/ 39 h 45"/>
                <a:gd name="T52" fmla="*/ 25 w 37"/>
                <a:gd name="T53" fmla="*/ 43 h 45"/>
                <a:gd name="T54" fmla="*/ 29 w 37"/>
                <a:gd name="T55" fmla="*/ 43 h 45"/>
                <a:gd name="T56" fmla="*/ 32 w 37"/>
                <a:gd name="T57" fmla="*/ 42 h 45"/>
                <a:gd name="T58" fmla="*/ 35 w 37"/>
                <a:gd name="T59" fmla="*/ 42 h 45"/>
                <a:gd name="T60" fmla="*/ 37 w 37"/>
                <a:gd name="T61"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45">
                  <a:moveTo>
                    <a:pt x="37" y="38"/>
                  </a:moveTo>
                  <a:cubicBezTo>
                    <a:pt x="37" y="37"/>
                    <a:pt x="36" y="37"/>
                    <a:pt x="35" y="35"/>
                  </a:cubicBezTo>
                  <a:cubicBezTo>
                    <a:pt x="35" y="33"/>
                    <a:pt x="34" y="34"/>
                    <a:pt x="33" y="32"/>
                  </a:cubicBezTo>
                  <a:cubicBezTo>
                    <a:pt x="32" y="30"/>
                    <a:pt x="32" y="29"/>
                    <a:pt x="30" y="28"/>
                  </a:cubicBezTo>
                  <a:cubicBezTo>
                    <a:pt x="28" y="26"/>
                    <a:pt x="27" y="24"/>
                    <a:pt x="26" y="22"/>
                  </a:cubicBezTo>
                  <a:cubicBezTo>
                    <a:pt x="25" y="21"/>
                    <a:pt x="23" y="19"/>
                    <a:pt x="22" y="18"/>
                  </a:cubicBezTo>
                  <a:cubicBezTo>
                    <a:pt x="20" y="17"/>
                    <a:pt x="19" y="18"/>
                    <a:pt x="19" y="15"/>
                  </a:cubicBezTo>
                  <a:cubicBezTo>
                    <a:pt x="19" y="14"/>
                    <a:pt x="21" y="16"/>
                    <a:pt x="22" y="14"/>
                  </a:cubicBezTo>
                  <a:cubicBezTo>
                    <a:pt x="24" y="13"/>
                    <a:pt x="22" y="12"/>
                    <a:pt x="21" y="10"/>
                  </a:cubicBezTo>
                  <a:cubicBezTo>
                    <a:pt x="19" y="5"/>
                    <a:pt x="16" y="11"/>
                    <a:pt x="14" y="8"/>
                  </a:cubicBezTo>
                  <a:cubicBezTo>
                    <a:pt x="13" y="7"/>
                    <a:pt x="14" y="5"/>
                    <a:pt x="13" y="4"/>
                  </a:cubicBezTo>
                  <a:cubicBezTo>
                    <a:pt x="12" y="3"/>
                    <a:pt x="10" y="2"/>
                    <a:pt x="9" y="0"/>
                  </a:cubicBezTo>
                  <a:cubicBezTo>
                    <a:pt x="9" y="0"/>
                    <a:pt x="7" y="0"/>
                    <a:pt x="7" y="0"/>
                  </a:cubicBezTo>
                  <a:cubicBezTo>
                    <a:pt x="6" y="1"/>
                    <a:pt x="8" y="3"/>
                    <a:pt x="8" y="4"/>
                  </a:cubicBezTo>
                  <a:cubicBezTo>
                    <a:pt x="8" y="5"/>
                    <a:pt x="9" y="7"/>
                    <a:pt x="8" y="7"/>
                  </a:cubicBezTo>
                  <a:cubicBezTo>
                    <a:pt x="6" y="7"/>
                    <a:pt x="6" y="5"/>
                    <a:pt x="4" y="5"/>
                  </a:cubicBezTo>
                  <a:cubicBezTo>
                    <a:pt x="3" y="4"/>
                    <a:pt x="0" y="10"/>
                    <a:pt x="0" y="10"/>
                  </a:cubicBezTo>
                  <a:cubicBezTo>
                    <a:pt x="1" y="13"/>
                    <a:pt x="0" y="17"/>
                    <a:pt x="4" y="15"/>
                  </a:cubicBezTo>
                  <a:cubicBezTo>
                    <a:pt x="6" y="14"/>
                    <a:pt x="4" y="22"/>
                    <a:pt x="4" y="22"/>
                  </a:cubicBezTo>
                  <a:cubicBezTo>
                    <a:pt x="6" y="23"/>
                    <a:pt x="4" y="24"/>
                    <a:pt x="3" y="26"/>
                  </a:cubicBezTo>
                  <a:cubicBezTo>
                    <a:pt x="3" y="27"/>
                    <a:pt x="6" y="25"/>
                    <a:pt x="7" y="25"/>
                  </a:cubicBezTo>
                  <a:cubicBezTo>
                    <a:pt x="7" y="24"/>
                    <a:pt x="9" y="23"/>
                    <a:pt x="10" y="23"/>
                  </a:cubicBezTo>
                  <a:cubicBezTo>
                    <a:pt x="12" y="24"/>
                    <a:pt x="13" y="24"/>
                    <a:pt x="15" y="22"/>
                  </a:cubicBezTo>
                  <a:cubicBezTo>
                    <a:pt x="17" y="21"/>
                    <a:pt x="24" y="25"/>
                    <a:pt x="23" y="28"/>
                  </a:cubicBezTo>
                  <a:cubicBezTo>
                    <a:pt x="21" y="32"/>
                    <a:pt x="25" y="33"/>
                    <a:pt x="27" y="36"/>
                  </a:cubicBezTo>
                  <a:cubicBezTo>
                    <a:pt x="27" y="37"/>
                    <a:pt x="27" y="38"/>
                    <a:pt x="27" y="39"/>
                  </a:cubicBezTo>
                  <a:cubicBezTo>
                    <a:pt x="27" y="40"/>
                    <a:pt x="26" y="42"/>
                    <a:pt x="25" y="43"/>
                  </a:cubicBezTo>
                  <a:cubicBezTo>
                    <a:pt x="26" y="43"/>
                    <a:pt x="29" y="45"/>
                    <a:pt x="29" y="43"/>
                  </a:cubicBezTo>
                  <a:cubicBezTo>
                    <a:pt x="29" y="42"/>
                    <a:pt x="31" y="41"/>
                    <a:pt x="32" y="42"/>
                  </a:cubicBezTo>
                  <a:cubicBezTo>
                    <a:pt x="33" y="43"/>
                    <a:pt x="34" y="43"/>
                    <a:pt x="35" y="42"/>
                  </a:cubicBezTo>
                  <a:cubicBezTo>
                    <a:pt x="37" y="42"/>
                    <a:pt x="37" y="40"/>
                    <a:pt x="37" y="3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0" name="Freeform 707">
              <a:extLst>
                <a:ext uri="{FF2B5EF4-FFF2-40B4-BE49-F238E27FC236}">
                  <a16:creationId xmlns:a16="http://schemas.microsoft.com/office/drawing/2014/main" id="{685F4538-4802-4244-8E35-67BD837A2F8C}"/>
                </a:ext>
              </a:extLst>
            </p:cNvPr>
            <p:cNvSpPr>
              <a:spLocks/>
            </p:cNvSpPr>
            <p:nvPr/>
          </p:nvSpPr>
          <p:spPr bwMode="auto">
            <a:xfrm>
              <a:off x="8879481" y="4559540"/>
              <a:ext cx="210246" cy="178390"/>
            </a:xfrm>
            <a:custGeom>
              <a:avLst/>
              <a:gdLst>
                <a:gd name="T0" fmla="*/ 45 w 45"/>
                <a:gd name="T1" fmla="*/ 29 h 38"/>
                <a:gd name="T2" fmla="*/ 45 w 45"/>
                <a:gd name="T3" fmla="*/ 26 h 38"/>
                <a:gd name="T4" fmla="*/ 45 w 45"/>
                <a:gd name="T5" fmla="*/ 24 h 38"/>
                <a:gd name="T6" fmla="*/ 45 w 45"/>
                <a:gd name="T7" fmla="*/ 15 h 38"/>
                <a:gd name="T8" fmla="*/ 45 w 45"/>
                <a:gd name="T9" fmla="*/ 6 h 38"/>
                <a:gd name="T10" fmla="*/ 35 w 45"/>
                <a:gd name="T11" fmla="*/ 3 h 38"/>
                <a:gd name="T12" fmla="*/ 30 w 45"/>
                <a:gd name="T13" fmla="*/ 0 h 38"/>
                <a:gd name="T14" fmla="*/ 26 w 45"/>
                <a:gd name="T15" fmla="*/ 3 h 38"/>
                <a:gd name="T16" fmla="*/ 22 w 45"/>
                <a:gd name="T17" fmla="*/ 5 h 38"/>
                <a:gd name="T18" fmla="*/ 18 w 45"/>
                <a:gd name="T19" fmla="*/ 10 h 38"/>
                <a:gd name="T20" fmla="*/ 14 w 45"/>
                <a:gd name="T21" fmla="*/ 8 h 38"/>
                <a:gd name="T22" fmla="*/ 11 w 45"/>
                <a:gd name="T23" fmla="*/ 5 h 38"/>
                <a:gd name="T24" fmla="*/ 9 w 45"/>
                <a:gd name="T25" fmla="*/ 6 h 38"/>
                <a:gd name="T26" fmla="*/ 7 w 45"/>
                <a:gd name="T27" fmla="*/ 5 h 38"/>
                <a:gd name="T28" fmla="*/ 4 w 45"/>
                <a:gd name="T29" fmla="*/ 6 h 38"/>
                <a:gd name="T30" fmla="*/ 0 w 45"/>
                <a:gd name="T31" fmla="*/ 7 h 38"/>
                <a:gd name="T32" fmla="*/ 3 w 45"/>
                <a:gd name="T33" fmla="*/ 8 h 38"/>
                <a:gd name="T34" fmla="*/ 4 w 45"/>
                <a:gd name="T35" fmla="*/ 11 h 38"/>
                <a:gd name="T36" fmla="*/ 7 w 45"/>
                <a:gd name="T37" fmla="*/ 14 h 38"/>
                <a:gd name="T38" fmla="*/ 9 w 45"/>
                <a:gd name="T39" fmla="*/ 8 h 38"/>
                <a:gd name="T40" fmla="*/ 10 w 45"/>
                <a:gd name="T41" fmla="*/ 12 h 38"/>
                <a:gd name="T42" fmla="*/ 15 w 45"/>
                <a:gd name="T43" fmla="*/ 12 h 38"/>
                <a:gd name="T44" fmla="*/ 18 w 45"/>
                <a:gd name="T45" fmla="*/ 15 h 38"/>
                <a:gd name="T46" fmla="*/ 27 w 45"/>
                <a:gd name="T47" fmla="*/ 19 h 38"/>
                <a:gd name="T48" fmla="*/ 32 w 45"/>
                <a:gd name="T49" fmla="*/ 22 h 38"/>
                <a:gd name="T50" fmla="*/ 34 w 45"/>
                <a:gd name="T51" fmla="*/ 26 h 38"/>
                <a:gd name="T52" fmla="*/ 36 w 45"/>
                <a:gd name="T53" fmla="*/ 27 h 38"/>
                <a:gd name="T54" fmla="*/ 34 w 45"/>
                <a:gd name="T55" fmla="*/ 28 h 38"/>
                <a:gd name="T56" fmla="*/ 36 w 45"/>
                <a:gd name="T57" fmla="*/ 29 h 38"/>
                <a:gd name="T58" fmla="*/ 35 w 45"/>
                <a:gd name="T59" fmla="*/ 30 h 38"/>
                <a:gd name="T60" fmla="*/ 32 w 45"/>
                <a:gd name="T61" fmla="*/ 31 h 38"/>
                <a:gd name="T62" fmla="*/ 29 w 45"/>
                <a:gd name="T63" fmla="*/ 34 h 38"/>
                <a:gd name="T64" fmla="*/ 34 w 45"/>
                <a:gd name="T65" fmla="*/ 35 h 38"/>
                <a:gd name="T66" fmla="*/ 36 w 45"/>
                <a:gd name="T67" fmla="*/ 31 h 38"/>
                <a:gd name="T68" fmla="*/ 36 w 45"/>
                <a:gd name="T69" fmla="*/ 33 h 38"/>
                <a:gd name="T70" fmla="*/ 40 w 45"/>
                <a:gd name="T71" fmla="*/ 32 h 38"/>
                <a:gd name="T72" fmla="*/ 45 w 45"/>
                <a:gd name="T73" fmla="*/ 38 h 38"/>
                <a:gd name="T74" fmla="*/ 45 w 45"/>
                <a:gd name="T75"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38">
                  <a:moveTo>
                    <a:pt x="45" y="29"/>
                  </a:moveTo>
                  <a:cubicBezTo>
                    <a:pt x="45" y="28"/>
                    <a:pt x="44" y="27"/>
                    <a:pt x="45" y="26"/>
                  </a:cubicBezTo>
                  <a:cubicBezTo>
                    <a:pt x="45" y="25"/>
                    <a:pt x="45" y="25"/>
                    <a:pt x="45" y="24"/>
                  </a:cubicBezTo>
                  <a:cubicBezTo>
                    <a:pt x="45" y="21"/>
                    <a:pt x="45" y="18"/>
                    <a:pt x="45" y="15"/>
                  </a:cubicBezTo>
                  <a:cubicBezTo>
                    <a:pt x="45" y="12"/>
                    <a:pt x="45" y="9"/>
                    <a:pt x="45" y="6"/>
                  </a:cubicBezTo>
                  <a:cubicBezTo>
                    <a:pt x="45" y="6"/>
                    <a:pt x="36" y="3"/>
                    <a:pt x="35" y="3"/>
                  </a:cubicBezTo>
                  <a:cubicBezTo>
                    <a:pt x="33" y="2"/>
                    <a:pt x="32" y="1"/>
                    <a:pt x="30" y="0"/>
                  </a:cubicBezTo>
                  <a:cubicBezTo>
                    <a:pt x="27" y="0"/>
                    <a:pt x="27" y="2"/>
                    <a:pt x="26" y="3"/>
                  </a:cubicBezTo>
                  <a:cubicBezTo>
                    <a:pt x="26" y="4"/>
                    <a:pt x="23" y="4"/>
                    <a:pt x="22" y="5"/>
                  </a:cubicBezTo>
                  <a:cubicBezTo>
                    <a:pt x="21" y="7"/>
                    <a:pt x="20" y="9"/>
                    <a:pt x="18" y="10"/>
                  </a:cubicBezTo>
                  <a:cubicBezTo>
                    <a:pt x="16" y="11"/>
                    <a:pt x="14" y="10"/>
                    <a:pt x="14" y="8"/>
                  </a:cubicBezTo>
                  <a:cubicBezTo>
                    <a:pt x="13" y="6"/>
                    <a:pt x="12" y="6"/>
                    <a:pt x="11" y="5"/>
                  </a:cubicBezTo>
                  <a:cubicBezTo>
                    <a:pt x="11" y="3"/>
                    <a:pt x="10" y="5"/>
                    <a:pt x="9" y="6"/>
                  </a:cubicBezTo>
                  <a:cubicBezTo>
                    <a:pt x="8" y="6"/>
                    <a:pt x="7" y="5"/>
                    <a:pt x="7" y="5"/>
                  </a:cubicBezTo>
                  <a:cubicBezTo>
                    <a:pt x="6" y="5"/>
                    <a:pt x="5" y="6"/>
                    <a:pt x="4" y="6"/>
                  </a:cubicBezTo>
                  <a:cubicBezTo>
                    <a:pt x="4" y="7"/>
                    <a:pt x="0" y="6"/>
                    <a:pt x="0" y="7"/>
                  </a:cubicBezTo>
                  <a:cubicBezTo>
                    <a:pt x="0" y="8"/>
                    <a:pt x="2" y="8"/>
                    <a:pt x="3" y="8"/>
                  </a:cubicBezTo>
                  <a:cubicBezTo>
                    <a:pt x="4" y="9"/>
                    <a:pt x="4" y="10"/>
                    <a:pt x="4" y="11"/>
                  </a:cubicBezTo>
                  <a:cubicBezTo>
                    <a:pt x="4" y="13"/>
                    <a:pt x="7" y="13"/>
                    <a:pt x="7" y="14"/>
                  </a:cubicBezTo>
                  <a:cubicBezTo>
                    <a:pt x="7" y="12"/>
                    <a:pt x="7" y="9"/>
                    <a:pt x="9" y="8"/>
                  </a:cubicBezTo>
                  <a:cubicBezTo>
                    <a:pt x="7" y="9"/>
                    <a:pt x="8" y="11"/>
                    <a:pt x="10" y="12"/>
                  </a:cubicBezTo>
                  <a:cubicBezTo>
                    <a:pt x="12" y="13"/>
                    <a:pt x="13" y="13"/>
                    <a:pt x="15" y="12"/>
                  </a:cubicBezTo>
                  <a:cubicBezTo>
                    <a:pt x="12" y="13"/>
                    <a:pt x="17" y="15"/>
                    <a:pt x="18" y="15"/>
                  </a:cubicBezTo>
                  <a:cubicBezTo>
                    <a:pt x="21" y="16"/>
                    <a:pt x="24" y="18"/>
                    <a:pt x="27" y="19"/>
                  </a:cubicBezTo>
                  <a:cubicBezTo>
                    <a:pt x="29" y="20"/>
                    <a:pt x="31" y="21"/>
                    <a:pt x="32" y="22"/>
                  </a:cubicBezTo>
                  <a:cubicBezTo>
                    <a:pt x="32" y="24"/>
                    <a:pt x="33" y="25"/>
                    <a:pt x="34" y="26"/>
                  </a:cubicBezTo>
                  <a:cubicBezTo>
                    <a:pt x="34" y="26"/>
                    <a:pt x="36" y="27"/>
                    <a:pt x="36" y="27"/>
                  </a:cubicBezTo>
                  <a:cubicBezTo>
                    <a:pt x="36" y="27"/>
                    <a:pt x="34" y="28"/>
                    <a:pt x="34" y="28"/>
                  </a:cubicBezTo>
                  <a:cubicBezTo>
                    <a:pt x="34" y="28"/>
                    <a:pt x="36" y="28"/>
                    <a:pt x="36" y="29"/>
                  </a:cubicBezTo>
                  <a:cubicBezTo>
                    <a:pt x="36" y="28"/>
                    <a:pt x="35" y="29"/>
                    <a:pt x="35" y="30"/>
                  </a:cubicBezTo>
                  <a:cubicBezTo>
                    <a:pt x="34" y="31"/>
                    <a:pt x="33" y="30"/>
                    <a:pt x="32" y="31"/>
                  </a:cubicBezTo>
                  <a:cubicBezTo>
                    <a:pt x="31" y="31"/>
                    <a:pt x="28" y="34"/>
                    <a:pt x="29" y="34"/>
                  </a:cubicBezTo>
                  <a:cubicBezTo>
                    <a:pt x="30" y="35"/>
                    <a:pt x="32" y="35"/>
                    <a:pt x="34" y="35"/>
                  </a:cubicBezTo>
                  <a:cubicBezTo>
                    <a:pt x="34" y="34"/>
                    <a:pt x="35" y="30"/>
                    <a:pt x="36" y="31"/>
                  </a:cubicBezTo>
                  <a:cubicBezTo>
                    <a:pt x="36" y="32"/>
                    <a:pt x="33" y="33"/>
                    <a:pt x="36" y="33"/>
                  </a:cubicBezTo>
                  <a:cubicBezTo>
                    <a:pt x="38" y="34"/>
                    <a:pt x="39" y="34"/>
                    <a:pt x="40" y="32"/>
                  </a:cubicBezTo>
                  <a:cubicBezTo>
                    <a:pt x="39" y="34"/>
                    <a:pt x="44" y="37"/>
                    <a:pt x="45" y="38"/>
                  </a:cubicBezTo>
                  <a:cubicBezTo>
                    <a:pt x="45" y="35"/>
                    <a:pt x="45" y="32"/>
                    <a:pt x="45" y="2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1" name="Freeform 708">
              <a:extLst>
                <a:ext uri="{FF2B5EF4-FFF2-40B4-BE49-F238E27FC236}">
                  <a16:creationId xmlns:a16="http://schemas.microsoft.com/office/drawing/2014/main" id="{8633BE39-3257-4304-AFFC-DBE3A0519038}"/>
                </a:ext>
              </a:extLst>
            </p:cNvPr>
            <p:cNvSpPr>
              <a:spLocks/>
            </p:cNvSpPr>
            <p:nvPr/>
          </p:nvSpPr>
          <p:spPr bwMode="auto">
            <a:xfrm>
              <a:off x="9084949" y="4588211"/>
              <a:ext cx="238916" cy="191132"/>
            </a:xfrm>
            <a:custGeom>
              <a:avLst/>
              <a:gdLst>
                <a:gd name="T0" fmla="*/ 50 w 51"/>
                <a:gd name="T1" fmla="*/ 39 h 41"/>
                <a:gd name="T2" fmla="*/ 45 w 51"/>
                <a:gd name="T3" fmla="*/ 37 h 41"/>
                <a:gd name="T4" fmla="*/ 47 w 51"/>
                <a:gd name="T5" fmla="*/ 36 h 41"/>
                <a:gd name="T6" fmla="*/ 42 w 51"/>
                <a:gd name="T7" fmla="*/ 34 h 41"/>
                <a:gd name="T8" fmla="*/ 38 w 51"/>
                <a:gd name="T9" fmla="*/ 30 h 41"/>
                <a:gd name="T10" fmla="*/ 37 w 51"/>
                <a:gd name="T11" fmla="*/ 28 h 41"/>
                <a:gd name="T12" fmla="*/ 34 w 51"/>
                <a:gd name="T13" fmla="*/ 26 h 41"/>
                <a:gd name="T14" fmla="*/ 29 w 51"/>
                <a:gd name="T15" fmla="*/ 21 h 41"/>
                <a:gd name="T16" fmla="*/ 34 w 51"/>
                <a:gd name="T17" fmla="*/ 21 h 41"/>
                <a:gd name="T18" fmla="*/ 34 w 51"/>
                <a:gd name="T19" fmla="*/ 18 h 41"/>
                <a:gd name="T20" fmla="*/ 31 w 51"/>
                <a:gd name="T21" fmla="*/ 17 h 41"/>
                <a:gd name="T22" fmla="*/ 25 w 51"/>
                <a:gd name="T23" fmla="*/ 12 h 41"/>
                <a:gd name="T24" fmla="*/ 19 w 51"/>
                <a:gd name="T25" fmla="*/ 7 h 41"/>
                <a:gd name="T26" fmla="*/ 16 w 51"/>
                <a:gd name="T27" fmla="*/ 6 h 41"/>
                <a:gd name="T28" fmla="*/ 13 w 51"/>
                <a:gd name="T29" fmla="*/ 4 h 41"/>
                <a:gd name="T30" fmla="*/ 8 w 51"/>
                <a:gd name="T31" fmla="*/ 2 h 41"/>
                <a:gd name="T32" fmla="*/ 1 w 51"/>
                <a:gd name="T33" fmla="*/ 0 h 41"/>
                <a:gd name="T34" fmla="*/ 1 w 51"/>
                <a:gd name="T35" fmla="*/ 10 h 41"/>
                <a:gd name="T36" fmla="*/ 1 w 51"/>
                <a:gd name="T37" fmla="*/ 20 h 41"/>
                <a:gd name="T38" fmla="*/ 1 w 51"/>
                <a:gd name="T39" fmla="*/ 25 h 41"/>
                <a:gd name="T40" fmla="*/ 1 w 51"/>
                <a:gd name="T41" fmla="*/ 30 h 41"/>
                <a:gd name="T42" fmla="*/ 4 w 51"/>
                <a:gd name="T43" fmla="*/ 33 h 41"/>
                <a:gd name="T44" fmla="*/ 13 w 51"/>
                <a:gd name="T45" fmla="*/ 31 h 41"/>
                <a:gd name="T46" fmla="*/ 9 w 51"/>
                <a:gd name="T47" fmla="*/ 28 h 41"/>
                <a:gd name="T48" fmla="*/ 14 w 51"/>
                <a:gd name="T49" fmla="*/ 30 h 41"/>
                <a:gd name="T50" fmla="*/ 13 w 51"/>
                <a:gd name="T51" fmla="*/ 26 h 41"/>
                <a:gd name="T52" fmla="*/ 15 w 51"/>
                <a:gd name="T53" fmla="*/ 27 h 41"/>
                <a:gd name="T54" fmla="*/ 18 w 51"/>
                <a:gd name="T55" fmla="*/ 25 h 41"/>
                <a:gd name="T56" fmla="*/ 26 w 51"/>
                <a:gd name="T57" fmla="*/ 27 h 41"/>
                <a:gd name="T58" fmla="*/ 31 w 51"/>
                <a:gd name="T59" fmla="*/ 33 h 41"/>
                <a:gd name="T60" fmla="*/ 36 w 51"/>
                <a:gd name="T61" fmla="*/ 38 h 41"/>
                <a:gd name="T62" fmla="*/ 45 w 51"/>
                <a:gd name="T63" fmla="*/ 40 h 41"/>
                <a:gd name="T64" fmla="*/ 48 w 51"/>
                <a:gd name="T65" fmla="*/ 40 h 41"/>
                <a:gd name="T66" fmla="*/ 50 w 51"/>
                <a:gd name="T67" fmla="*/ 39 h 41"/>
                <a:gd name="T68" fmla="*/ 50 w 51"/>
                <a:gd name="T69"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41">
                  <a:moveTo>
                    <a:pt x="50" y="39"/>
                  </a:moveTo>
                  <a:cubicBezTo>
                    <a:pt x="48" y="38"/>
                    <a:pt x="46" y="38"/>
                    <a:pt x="45" y="37"/>
                  </a:cubicBezTo>
                  <a:cubicBezTo>
                    <a:pt x="44" y="36"/>
                    <a:pt x="46" y="35"/>
                    <a:pt x="47" y="36"/>
                  </a:cubicBezTo>
                  <a:cubicBezTo>
                    <a:pt x="45" y="35"/>
                    <a:pt x="42" y="36"/>
                    <a:pt x="42" y="34"/>
                  </a:cubicBezTo>
                  <a:cubicBezTo>
                    <a:pt x="42" y="32"/>
                    <a:pt x="39" y="32"/>
                    <a:pt x="38" y="30"/>
                  </a:cubicBezTo>
                  <a:cubicBezTo>
                    <a:pt x="37" y="29"/>
                    <a:pt x="38" y="29"/>
                    <a:pt x="37" y="28"/>
                  </a:cubicBezTo>
                  <a:cubicBezTo>
                    <a:pt x="36" y="27"/>
                    <a:pt x="35" y="27"/>
                    <a:pt x="34" y="26"/>
                  </a:cubicBezTo>
                  <a:cubicBezTo>
                    <a:pt x="34" y="26"/>
                    <a:pt x="30" y="21"/>
                    <a:pt x="29" y="21"/>
                  </a:cubicBezTo>
                  <a:cubicBezTo>
                    <a:pt x="30" y="20"/>
                    <a:pt x="33" y="21"/>
                    <a:pt x="34" y="21"/>
                  </a:cubicBezTo>
                  <a:cubicBezTo>
                    <a:pt x="36" y="21"/>
                    <a:pt x="35" y="20"/>
                    <a:pt x="34" y="18"/>
                  </a:cubicBezTo>
                  <a:cubicBezTo>
                    <a:pt x="34" y="17"/>
                    <a:pt x="32" y="17"/>
                    <a:pt x="31" y="17"/>
                  </a:cubicBezTo>
                  <a:cubicBezTo>
                    <a:pt x="28" y="15"/>
                    <a:pt x="26" y="14"/>
                    <a:pt x="25" y="12"/>
                  </a:cubicBezTo>
                  <a:cubicBezTo>
                    <a:pt x="24" y="10"/>
                    <a:pt x="21" y="8"/>
                    <a:pt x="19" y="7"/>
                  </a:cubicBezTo>
                  <a:cubicBezTo>
                    <a:pt x="18" y="6"/>
                    <a:pt x="17" y="6"/>
                    <a:pt x="16" y="6"/>
                  </a:cubicBezTo>
                  <a:cubicBezTo>
                    <a:pt x="15" y="6"/>
                    <a:pt x="14" y="4"/>
                    <a:pt x="13" y="4"/>
                  </a:cubicBezTo>
                  <a:cubicBezTo>
                    <a:pt x="12" y="3"/>
                    <a:pt x="10" y="3"/>
                    <a:pt x="8" y="2"/>
                  </a:cubicBezTo>
                  <a:cubicBezTo>
                    <a:pt x="6" y="2"/>
                    <a:pt x="4" y="0"/>
                    <a:pt x="1" y="0"/>
                  </a:cubicBezTo>
                  <a:cubicBezTo>
                    <a:pt x="1" y="3"/>
                    <a:pt x="1" y="7"/>
                    <a:pt x="1" y="10"/>
                  </a:cubicBezTo>
                  <a:cubicBezTo>
                    <a:pt x="1" y="13"/>
                    <a:pt x="2" y="17"/>
                    <a:pt x="1" y="20"/>
                  </a:cubicBezTo>
                  <a:cubicBezTo>
                    <a:pt x="0" y="21"/>
                    <a:pt x="1" y="23"/>
                    <a:pt x="1" y="25"/>
                  </a:cubicBezTo>
                  <a:cubicBezTo>
                    <a:pt x="1" y="27"/>
                    <a:pt x="1" y="28"/>
                    <a:pt x="1" y="30"/>
                  </a:cubicBezTo>
                  <a:cubicBezTo>
                    <a:pt x="1" y="33"/>
                    <a:pt x="2" y="33"/>
                    <a:pt x="4" y="33"/>
                  </a:cubicBezTo>
                  <a:cubicBezTo>
                    <a:pt x="7" y="33"/>
                    <a:pt x="10" y="33"/>
                    <a:pt x="13" y="31"/>
                  </a:cubicBezTo>
                  <a:cubicBezTo>
                    <a:pt x="14" y="31"/>
                    <a:pt x="9" y="28"/>
                    <a:pt x="9" y="28"/>
                  </a:cubicBezTo>
                  <a:cubicBezTo>
                    <a:pt x="10" y="28"/>
                    <a:pt x="14" y="31"/>
                    <a:pt x="14" y="30"/>
                  </a:cubicBezTo>
                  <a:cubicBezTo>
                    <a:pt x="14" y="29"/>
                    <a:pt x="13" y="28"/>
                    <a:pt x="13" y="26"/>
                  </a:cubicBezTo>
                  <a:cubicBezTo>
                    <a:pt x="13" y="26"/>
                    <a:pt x="16" y="28"/>
                    <a:pt x="15" y="27"/>
                  </a:cubicBezTo>
                  <a:cubicBezTo>
                    <a:pt x="15" y="25"/>
                    <a:pt x="17" y="25"/>
                    <a:pt x="18" y="25"/>
                  </a:cubicBezTo>
                  <a:cubicBezTo>
                    <a:pt x="19" y="25"/>
                    <a:pt x="26" y="28"/>
                    <a:pt x="26" y="27"/>
                  </a:cubicBezTo>
                  <a:cubicBezTo>
                    <a:pt x="26" y="29"/>
                    <a:pt x="30" y="31"/>
                    <a:pt x="31" y="33"/>
                  </a:cubicBezTo>
                  <a:cubicBezTo>
                    <a:pt x="32" y="35"/>
                    <a:pt x="34" y="38"/>
                    <a:pt x="36" y="38"/>
                  </a:cubicBezTo>
                  <a:cubicBezTo>
                    <a:pt x="39" y="38"/>
                    <a:pt x="42" y="39"/>
                    <a:pt x="45" y="40"/>
                  </a:cubicBezTo>
                  <a:cubicBezTo>
                    <a:pt x="46" y="40"/>
                    <a:pt x="48" y="41"/>
                    <a:pt x="48" y="40"/>
                  </a:cubicBezTo>
                  <a:cubicBezTo>
                    <a:pt x="48" y="39"/>
                    <a:pt x="51" y="39"/>
                    <a:pt x="50" y="39"/>
                  </a:cubicBezTo>
                  <a:cubicBezTo>
                    <a:pt x="49" y="38"/>
                    <a:pt x="51" y="39"/>
                    <a:pt x="50" y="3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2" name="Freeform 709">
              <a:extLst>
                <a:ext uri="{FF2B5EF4-FFF2-40B4-BE49-F238E27FC236}">
                  <a16:creationId xmlns:a16="http://schemas.microsoft.com/office/drawing/2014/main" id="{EBF5CE63-0FF1-42DC-88F3-31026ED39DD8}"/>
                </a:ext>
              </a:extLst>
            </p:cNvPr>
            <p:cNvSpPr>
              <a:spLocks/>
            </p:cNvSpPr>
            <p:nvPr/>
          </p:nvSpPr>
          <p:spPr bwMode="auto">
            <a:xfrm>
              <a:off x="8342717" y="4414599"/>
              <a:ext cx="238916" cy="210246"/>
            </a:xfrm>
            <a:custGeom>
              <a:avLst/>
              <a:gdLst>
                <a:gd name="T0" fmla="*/ 33 w 51"/>
                <a:gd name="T1" fmla="*/ 5 h 45"/>
                <a:gd name="T2" fmla="*/ 29 w 51"/>
                <a:gd name="T3" fmla="*/ 13 h 45"/>
                <a:gd name="T4" fmla="*/ 20 w 51"/>
                <a:gd name="T5" fmla="*/ 16 h 45"/>
                <a:gd name="T6" fmla="*/ 15 w 51"/>
                <a:gd name="T7" fmla="*/ 18 h 45"/>
                <a:gd name="T8" fmla="*/ 10 w 51"/>
                <a:gd name="T9" fmla="*/ 19 h 45"/>
                <a:gd name="T10" fmla="*/ 7 w 51"/>
                <a:gd name="T11" fmla="*/ 18 h 45"/>
                <a:gd name="T12" fmla="*/ 3 w 51"/>
                <a:gd name="T13" fmla="*/ 14 h 45"/>
                <a:gd name="T14" fmla="*/ 0 w 51"/>
                <a:gd name="T15" fmla="*/ 20 h 45"/>
                <a:gd name="T16" fmla="*/ 4 w 51"/>
                <a:gd name="T17" fmla="*/ 29 h 45"/>
                <a:gd name="T18" fmla="*/ 8 w 51"/>
                <a:gd name="T19" fmla="*/ 37 h 45"/>
                <a:gd name="T20" fmla="*/ 13 w 51"/>
                <a:gd name="T21" fmla="*/ 39 h 45"/>
                <a:gd name="T22" fmla="*/ 14 w 51"/>
                <a:gd name="T23" fmla="*/ 41 h 45"/>
                <a:gd name="T24" fmla="*/ 19 w 51"/>
                <a:gd name="T25" fmla="*/ 41 h 45"/>
                <a:gd name="T26" fmla="*/ 21 w 51"/>
                <a:gd name="T27" fmla="*/ 39 h 45"/>
                <a:gd name="T28" fmla="*/ 25 w 51"/>
                <a:gd name="T29" fmla="*/ 40 h 45"/>
                <a:gd name="T30" fmla="*/ 28 w 51"/>
                <a:gd name="T31" fmla="*/ 40 h 45"/>
                <a:gd name="T32" fmla="*/ 31 w 51"/>
                <a:gd name="T33" fmla="*/ 43 h 45"/>
                <a:gd name="T34" fmla="*/ 34 w 51"/>
                <a:gd name="T35" fmla="*/ 42 h 45"/>
                <a:gd name="T36" fmla="*/ 36 w 51"/>
                <a:gd name="T37" fmla="*/ 43 h 45"/>
                <a:gd name="T38" fmla="*/ 37 w 51"/>
                <a:gd name="T39" fmla="*/ 37 h 45"/>
                <a:gd name="T40" fmla="*/ 37 w 51"/>
                <a:gd name="T41" fmla="*/ 33 h 45"/>
                <a:gd name="T42" fmla="*/ 39 w 51"/>
                <a:gd name="T43" fmla="*/ 30 h 45"/>
                <a:gd name="T44" fmla="*/ 42 w 51"/>
                <a:gd name="T45" fmla="*/ 24 h 45"/>
                <a:gd name="T46" fmla="*/ 47 w 51"/>
                <a:gd name="T47" fmla="*/ 19 h 45"/>
                <a:gd name="T48" fmla="*/ 49 w 51"/>
                <a:gd name="T49" fmla="*/ 18 h 45"/>
                <a:gd name="T50" fmla="*/ 45 w 51"/>
                <a:gd name="T51" fmla="*/ 13 h 45"/>
                <a:gd name="T52" fmla="*/ 42 w 51"/>
                <a:gd name="T53" fmla="*/ 7 h 45"/>
                <a:gd name="T54" fmla="*/ 44 w 51"/>
                <a:gd name="T55" fmla="*/ 6 h 45"/>
                <a:gd name="T56" fmla="*/ 44 w 51"/>
                <a:gd name="T57" fmla="*/ 3 h 45"/>
                <a:gd name="T58" fmla="*/ 33 w 51"/>
                <a:gd name="T59" fmla="*/ 5 h 45"/>
                <a:gd name="T60" fmla="*/ 33 w 51"/>
                <a:gd name="T61"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45">
                  <a:moveTo>
                    <a:pt x="33" y="5"/>
                  </a:moveTo>
                  <a:cubicBezTo>
                    <a:pt x="32" y="8"/>
                    <a:pt x="31" y="10"/>
                    <a:pt x="29" y="13"/>
                  </a:cubicBezTo>
                  <a:cubicBezTo>
                    <a:pt x="28" y="17"/>
                    <a:pt x="23" y="17"/>
                    <a:pt x="20" y="16"/>
                  </a:cubicBezTo>
                  <a:cubicBezTo>
                    <a:pt x="18" y="15"/>
                    <a:pt x="16" y="17"/>
                    <a:pt x="15" y="18"/>
                  </a:cubicBezTo>
                  <a:cubicBezTo>
                    <a:pt x="14" y="19"/>
                    <a:pt x="11" y="18"/>
                    <a:pt x="10" y="19"/>
                  </a:cubicBezTo>
                  <a:cubicBezTo>
                    <a:pt x="8" y="20"/>
                    <a:pt x="8" y="20"/>
                    <a:pt x="7" y="18"/>
                  </a:cubicBezTo>
                  <a:cubicBezTo>
                    <a:pt x="5" y="17"/>
                    <a:pt x="4" y="16"/>
                    <a:pt x="3" y="14"/>
                  </a:cubicBezTo>
                  <a:cubicBezTo>
                    <a:pt x="2" y="13"/>
                    <a:pt x="0" y="19"/>
                    <a:pt x="0" y="20"/>
                  </a:cubicBezTo>
                  <a:cubicBezTo>
                    <a:pt x="0" y="23"/>
                    <a:pt x="3" y="26"/>
                    <a:pt x="4" y="29"/>
                  </a:cubicBezTo>
                  <a:cubicBezTo>
                    <a:pt x="6" y="32"/>
                    <a:pt x="5" y="35"/>
                    <a:pt x="8" y="37"/>
                  </a:cubicBezTo>
                  <a:cubicBezTo>
                    <a:pt x="10" y="38"/>
                    <a:pt x="12" y="39"/>
                    <a:pt x="13" y="39"/>
                  </a:cubicBezTo>
                  <a:cubicBezTo>
                    <a:pt x="16" y="38"/>
                    <a:pt x="13" y="40"/>
                    <a:pt x="14" y="41"/>
                  </a:cubicBezTo>
                  <a:cubicBezTo>
                    <a:pt x="15" y="41"/>
                    <a:pt x="18" y="41"/>
                    <a:pt x="19" y="41"/>
                  </a:cubicBezTo>
                  <a:cubicBezTo>
                    <a:pt x="20" y="40"/>
                    <a:pt x="20" y="38"/>
                    <a:pt x="21" y="39"/>
                  </a:cubicBezTo>
                  <a:cubicBezTo>
                    <a:pt x="22" y="40"/>
                    <a:pt x="24" y="41"/>
                    <a:pt x="25" y="40"/>
                  </a:cubicBezTo>
                  <a:cubicBezTo>
                    <a:pt x="26" y="40"/>
                    <a:pt x="28" y="39"/>
                    <a:pt x="28" y="40"/>
                  </a:cubicBezTo>
                  <a:cubicBezTo>
                    <a:pt x="29" y="43"/>
                    <a:pt x="27" y="45"/>
                    <a:pt x="31" y="43"/>
                  </a:cubicBezTo>
                  <a:cubicBezTo>
                    <a:pt x="32" y="43"/>
                    <a:pt x="33" y="42"/>
                    <a:pt x="34" y="42"/>
                  </a:cubicBezTo>
                  <a:cubicBezTo>
                    <a:pt x="35" y="42"/>
                    <a:pt x="36" y="43"/>
                    <a:pt x="36" y="43"/>
                  </a:cubicBezTo>
                  <a:cubicBezTo>
                    <a:pt x="37" y="41"/>
                    <a:pt x="35" y="39"/>
                    <a:pt x="37" y="37"/>
                  </a:cubicBezTo>
                  <a:cubicBezTo>
                    <a:pt x="38" y="36"/>
                    <a:pt x="37" y="35"/>
                    <a:pt x="37" y="33"/>
                  </a:cubicBezTo>
                  <a:cubicBezTo>
                    <a:pt x="37" y="32"/>
                    <a:pt x="38" y="31"/>
                    <a:pt x="39" y="30"/>
                  </a:cubicBezTo>
                  <a:cubicBezTo>
                    <a:pt x="41" y="28"/>
                    <a:pt x="43" y="27"/>
                    <a:pt x="42" y="24"/>
                  </a:cubicBezTo>
                  <a:cubicBezTo>
                    <a:pt x="42" y="22"/>
                    <a:pt x="45" y="18"/>
                    <a:pt x="47" y="19"/>
                  </a:cubicBezTo>
                  <a:cubicBezTo>
                    <a:pt x="48" y="20"/>
                    <a:pt x="51" y="19"/>
                    <a:pt x="49" y="18"/>
                  </a:cubicBezTo>
                  <a:cubicBezTo>
                    <a:pt x="48" y="16"/>
                    <a:pt x="45" y="15"/>
                    <a:pt x="45" y="13"/>
                  </a:cubicBezTo>
                  <a:cubicBezTo>
                    <a:pt x="45" y="11"/>
                    <a:pt x="43" y="9"/>
                    <a:pt x="42" y="7"/>
                  </a:cubicBezTo>
                  <a:cubicBezTo>
                    <a:pt x="41" y="4"/>
                    <a:pt x="44" y="7"/>
                    <a:pt x="44" y="6"/>
                  </a:cubicBezTo>
                  <a:cubicBezTo>
                    <a:pt x="45" y="5"/>
                    <a:pt x="41" y="4"/>
                    <a:pt x="44" y="3"/>
                  </a:cubicBezTo>
                  <a:cubicBezTo>
                    <a:pt x="40" y="2"/>
                    <a:pt x="34" y="0"/>
                    <a:pt x="33" y="5"/>
                  </a:cubicBezTo>
                  <a:cubicBezTo>
                    <a:pt x="32" y="7"/>
                    <a:pt x="34" y="3"/>
                    <a:pt x="33"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3" name="Freeform 710">
              <a:extLst>
                <a:ext uri="{FF2B5EF4-FFF2-40B4-BE49-F238E27FC236}">
                  <a16:creationId xmlns:a16="http://schemas.microsoft.com/office/drawing/2014/main" id="{759CCD3D-448C-4BCA-8A0E-9FABBFCBF5F9}"/>
                </a:ext>
              </a:extLst>
            </p:cNvPr>
            <p:cNvSpPr>
              <a:spLocks/>
            </p:cNvSpPr>
            <p:nvPr/>
          </p:nvSpPr>
          <p:spPr bwMode="auto">
            <a:xfrm>
              <a:off x="8357051" y="4358851"/>
              <a:ext cx="229360" cy="149721"/>
            </a:xfrm>
            <a:custGeom>
              <a:avLst/>
              <a:gdLst>
                <a:gd name="T0" fmla="*/ 45 w 49"/>
                <a:gd name="T1" fmla="*/ 10 h 32"/>
                <a:gd name="T2" fmla="*/ 47 w 49"/>
                <a:gd name="T3" fmla="*/ 8 h 32"/>
                <a:gd name="T4" fmla="*/ 43 w 49"/>
                <a:gd name="T5" fmla="*/ 7 h 32"/>
                <a:gd name="T6" fmla="*/ 42 w 49"/>
                <a:gd name="T7" fmla="*/ 6 h 32"/>
                <a:gd name="T8" fmla="*/ 41 w 49"/>
                <a:gd name="T9" fmla="*/ 6 h 32"/>
                <a:gd name="T10" fmla="*/ 41 w 49"/>
                <a:gd name="T11" fmla="*/ 4 h 32"/>
                <a:gd name="T12" fmla="*/ 39 w 49"/>
                <a:gd name="T13" fmla="*/ 2 h 32"/>
                <a:gd name="T14" fmla="*/ 37 w 49"/>
                <a:gd name="T15" fmla="*/ 2 h 32"/>
                <a:gd name="T16" fmla="*/ 36 w 49"/>
                <a:gd name="T17" fmla="*/ 1 h 32"/>
                <a:gd name="T18" fmla="*/ 32 w 49"/>
                <a:gd name="T19" fmla="*/ 6 h 32"/>
                <a:gd name="T20" fmla="*/ 30 w 49"/>
                <a:gd name="T21" fmla="*/ 8 h 32"/>
                <a:gd name="T22" fmla="*/ 29 w 49"/>
                <a:gd name="T23" fmla="*/ 9 h 32"/>
                <a:gd name="T24" fmla="*/ 29 w 49"/>
                <a:gd name="T25" fmla="*/ 10 h 32"/>
                <a:gd name="T26" fmla="*/ 25 w 49"/>
                <a:gd name="T27" fmla="*/ 12 h 32"/>
                <a:gd name="T28" fmla="*/ 25 w 49"/>
                <a:gd name="T29" fmla="*/ 15 h 32"/>
                <a:gd name="T30" fmla="*/ 27 w 49"/>
                <a:gd name="T31" fmla="*/ 14 h 32"/>
                <a:gd name="T32" fmla="*/ 29 w 49"/>
                <a:gd name="T33" fmla="*/ 13 h 32"/>
                <a:gd name="T34" fmla="*/ 28 w 49"/>
                <a:gd name="T35" fmla="*/ 11 h 32"/>
                <a:gd name="T36" fmla="*/ 29 w 49"/>
                <a:gd name="T37" fmla="*/ 13 h 32"/>
                <a:gd name="T38" fmla="*/ 26 w 49"/>
                <a:gd name="T39" fmla="*/ 14 h 32"/>
                <a:gd name="T40" fmla="*/ 23 w 49"/>
                <a:gd name="T41" fmla="*/ 13 h 32"/>
                <a:gd name="T42" fmla="*/ 14 w 49"/>
                <a:gd name="T43" fmla="*/ 20 h 32"/>
                <a:gd name="T44" fmla="*/ 9 w 49"/>
                <a:gd name="T45" fmla="*/ 23 h 32"/>
                <a:gd name="T46" fmla="*/ 7 w 49"/>
                <a:gd name="T47" fmla="*/ 26 h 32"/>
                <a:gd name="T48" fmla="*/ 9 w 49"/>
                <a:gd name="T49" fmla="*/ 28 h 32"/>
                <a:gd name="T50" fmla="*/ 0 w 49"/>
                <a:gd name="T51" fmla="*/ 26 h 32"/>
                <a:gd name="T52" fmla="*/ 5 w 49"/>
                <a:gd name="T53" fmla="*/ 32 h 32"/>
                <a:gd name="T54" fmla="*/ 7 w 49"/>
                <a:gd name="T55" fmla="*/ 31 h 32"/>
                <a:gd name="T56" fmla="*/ 12 w 49"/>
                <a:gd name="T57" fmla="*/ 30 h 32"/>
                <a:gd name="T58" fmla="*/ 20 w 49"/>
                <a:gd name="T59" fmla="*/ 29 h 32"/>
                <a:gd name="T60" fmla="*/ 27 w 49"/>
                <a:gd name="T61" fmla="*/ 24 h 32"/>
                <a:gd name="T62" fmla="*/ 30 w 49"/>
                <a:gd name="T63" fmla="*/ 18 h 32"/>
                <a:gd name="T64" fmla="*/ 34 w 49"/>
                <a:gd name="T65" fmla="*/ 14 h 32"/>
                <a:gd name="T66" fmla="*/ 43 w 49"/>
                <a:gd name="T67" fmla="*/ 14 h 32"/>
                <a:gd name="T68" fmla="*/ 45 w 49"/>
                <a:gd name="T6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32">
                  <a:moveTo>
                    <a:pt x="45" y="10"/>
                  </a:moveTo>
                  <a:cubicBezTo>
                    <a:pt x="48" y="10"/>
                    <a:pt x="49" y="9"/>
                    <a:pt x="47" y="8"/>
                  </a:cubicBezTo>
                  <a:cubicBezTo>
                    <a:pt x="45" y="7"/>
                    <a:pt x="45" y="6"/>
                    <a:pt x="43" y="7"/>
                  </a:cubicBezTo>
                  <a:cubicBezTo>
                    <a:pt x="42" y="8"/>
                    <a:pt x="43" y="7"/>
                    <a:pt x="42" y="6"/>
                  </a:cubicBezTo>
                  <a:cubicBezTo>
                    <a:pt x="42" y="6"/>
                    <a:pt x="41" y="6"/>
                    <a:pt x="41" y="6"/>
                  </a:cubicBezTo>
                  <a:cubicBezTo>
                    <a:pt x="41" y="6"/>
                    <a:pt x="41" y="4"/>
                    <a:pt x="41" y="4"/>
                  </a:cubicBezTo>
                  <a:cubicBezTo>
                    <a:pt x="40" y="3"/>
                    <a:pt x="39" y="2"/>
                    <a:pt x="39" y="2"/>
                  </a:cubicBezTo>
                  <a:cubicBezTo>
                    <a:pt x="37" y="0"/>
                    <a:pt x="38" y="1"/>
                    <a:pt x="37" y="2"/>
                  </a:cubicBezTo>
                  <a:cubicBezTo>
                    <a:pt x="36" y="3"/>
                    <a:pt x="36" y="1"/>
                    <a:pt x="36" y="1"/>
                  </a:cubicBezTo>
                  <a:cubicBezTo>
                    <a:pt x="35" y="1"/>
                    <a:pt x="32" y="5"/>
                    <a:pt x="32" y="6"/>
                  </a:cubicBezTo>
                  <a:cubicBezTo>
                    <a:pt x="31" y="6"/>
                    <a:pt x="30" y="7"/>
                    <a:pt x="30" y="8"/>
                  </a:cubicBezTo>
                  <a:cubicBezTo>
                    <a:pt x="29" y="8"/>
                    <a:pt x="29" y="9"/>
                    <a:pt x="29" y="9"/>
                  </a:cubicBezTo>
                  <a:cubicBezTo>
                    <a:pt x="29" y="10"/>
                    <a:pt x="29" y="10"/>
                    <a:pt x="29" y="10"/>
                  </a:cubicBezTo>
                  <a:cubicBezTo>
                    <a:pt x="29" y="11"/>
                    <a:pt x="26" y="11"/>
                    <a:pt x="25" y="12"/>
                  </a:cubicBezTo>
                  <a:cubicBezTo>
                    <a:pt x="22" y="12"/>
                    <a:pt x="23" y="14"/>
                    <a:pt x="25" y="15"/>
                  </a:cubicBezTo>
                  <a:cubicBezTo>
                    <a:pt x="27" y="17"/>
                    <a:pt x="26" y="15"/>
                    <a:pt x="27" y="14"/>
                  </a:cubicBezTo>
                  <a:cubicBezTo>
                    <a:pt x="27" y="13"/>
                    <a:pt x="29" y="13"/>
                    <a:pt x="29" y="13"/>
                  </a:cubicBezTo>
                  <a:cubicBezTo>
                    <a:pt x="29" y="13"/>
                    <a:pt x="28" y="12"/>
                    <a:pt x="28" y="11"/>
                  </a:cubicBezTo>
                  <a:cubicBezTo>
                    <a:pt x="28" y="12"/>
                    <a:pt x="29" y="13"/>
                    <a:pt x="29" y="13"/>
                  </a:cubicBezTo>
                  <a:cubicBezTo>
                    <a:pt x="29" y="13"/>
                    <a:pt x="27" y="13"/>
                    <a:pt x="26" y="14"/>
                  </a:cubicBezTo>
                  <a:cubicBezTo>
                    <a:pt x="26" y="17"/>
                    <a:pt x="24" y="14"/>
                    <a:pt x="23" y="13"/>
                  </a:cubicBezTo>
                  <a:cubicBezTo>
                    <a:pt x="20" y="16"/>
                    <a:pt x="18" y="19"/>
                    <a:pt x="14" y="20"/>
                  </a:cubicBezTo>
                  <a:cubicBezTo>
                    <a:pt x="12" y="21"/>
                    <a:pt x="10" y="21"/>
                    <a:pt x="9" y="23"/>
                  </a:cubicBezTo>
                  <a:cubicBezTo>
                    <a:pt x="8" y="24"/>
                    <a:pt x="8" y="25"/>
                    <a:pt x="7" y="26"/>
                  </a:cubicBezTo>
                  <a:cubicBezTo>
                    <a:pt x="7" y="27"/>
                    <a:pt x="9" y="28"/>
                    <a:pt x="9" y="28"/>
                  </a:cubicBezTo>
                  <a:cubicBezTo>
                    <a:pt x="8" y="29"/>
                    <a:pt x="1" y="26"/>
                    <a:pt x="0" y="26"/>
                  </a:cubicBezTo>
                  <a:cubicBezTo>
                    <a:pt x="1" y="28"/>
                    <a:pt x="3" y="31"/>
                    <a:pt x="5" y="32"/>
                  </a:cubicBezTo>
                  <a:cubicBezTo>
                    <a:pt x="6" y="32"/>
                    <a:pt x="7" y="31"/>
                    <a:pt x="7" y="31"/>
                  </a:cubicBezTo>
                  <a:cubicBezTo>
                    <a:pt x="9" y="30"/>
                    <a:pt x="12" y="31"/>
                    <a:pt x="12" y="30"/>
                  </a:cubicBezTo>
                  <a:cubicBezTo>
                    <a:pt x="15" y="27"/>
                    <a:pt x="17" y="28"/>
                    <a:pt x="20" y="29"/>
                  </a:cubicBezTo>
                  <a:cubicBezTo>
                    <a:pt x="23" y="29"/>
                    <a:pt x="26" y="27"/>
                    <a:pt x="27" y="24"/>
                  </a:cubicBezTo>
                  <a:cubicBezTo>
                    <a:pt x="28" y="22"/>
                    <a:pt x="29" y="20"/>
                    <a:pt x="30" y="18"/>
                  </a:cubicBezTo>
                  <a:cubicBezTo>
                    <a:pt x="30" y="15"/>
                    <a:pt x="31" y="14"/>
                    <a:pt x="34" y="14"/>
                  </a:cubicBezTo>
                  <a:cubicBezTo>
                    <a:pt x="37" y="14"/>
                    <a:pt x="40" y="15"/>
                    <a:pt x="43" y="14"/>
                  </a:cubicBezTo>
                  <a:cubicBezTo>
                    <a:pt x="47" y="13"/>
                    <a:pt x="40" y="10"/>
                    <a:pt x="45"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4" name="Freeform 711">
              <a:extLst>
                <a:ext uri="{FF2B5EF4-FFF2-40B4-BE49-F238E27FC236}">
                  <a16:creationId xmlns:a16="http://schemas.microsoft.com/office/drawing/2014/main" id="{417EF2A6-D913-4723-BA28-9A4ACD1989DA}"/>
                </a:ext>
              </a:extLst>
            </p:cNvPr>
            <p:cNvSpPr>
              <a:spLocks/>
            </p:cNvSpPr>
            <p:nvPr/>
          </p:nvSpPr>
          <p:spPr bwMode="auto">
            <a:xfrm>
              <a:off x="7890370" y="3839607"/>
              <a:ext cx="79638" cy="46190"/>
            </a:xfrm>
            <a:custGeom>
              <a:avLst/>
              <a:gdLst>
                <a:gd name="T0" fmla="*/ 2 w 17"/>
                <a:gd name="T1" fmla="*/ 8 h 10"/>
                <a:gd name="T2" fmla="*/ 7 w 17"/>
                <a:gd name="T3" fmla="*/ 9 h 10"/>
                <a:gd name="T4" fmla="*/ 12 w 17"/>
                <a:gd name="T5" fmla="*/ 9 h 10"/>
                <a:gd name="T6" fmla="*/ 16 w 17"/>
                <a:gd name="T7" fmla="*/ 8 h 10"/>
                <a:gd name="T8" fmla="*/ 15 w 17"/>
                <a:gd name="T9" fmla="*/ 3 h 10"/>
                <a:gd name="T10" fmla="*/ 10 w 17"/>
                <a:gd name="T11" fmla="*/ 3 h 10"/>
                <a:gd name="T12" fmla="*/ 6 w 17"/>
                <a:gd name="T13" fmla="*/ 1 h 10"/>
                <a:gd name="T14" fmla="*/ 2 w 17"/>
                <a:gd name="T15" fmla="*/ 8 h 10"/>
                <a:gd name="T16" fmla="*/ 2 w 17"/>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2" y="8"/>
                  </a:moveTo>
                  <a:cubicBezTo>
                    <a:pt x="3" y="9"/>
                    <a:pt x="6" y="10"/>
                    <a:pt x="7" y="9"/>
                  </a:cubicBezTo>
                  <a:cubicBezTo>
                    <a:pt x="9" y="8"/>
                    <a:pt x="10" y="10"/>
                    <a:pt x="12" y="9"/>
                  </a:cubicBezTo>
                  <a:cubicBezTo>
                    <a:pt x="13" y="9"/>
                    <a:pt x="17" y="9"/>
                    <a:pt x="16" y="8"/>
                  </a:cubicBezTo>
                  <a:cubicBezTo>
                    <a:pt x="15" y="6"/>
                    <a:pt x="14" y="5"/>
                    <a:pt x="15" y="3"/>
                  </a:cubicBezTo>
                  <a:cubicBezTo>
                    <a:pt x="13" y="2"/>
                    <a:pt x="11" y="4"/>
                    <a:pt x="10" y="3"/>
                  </a:cubicBezTo>
                  <a:cubicBezTo>
                    <a:pt x="9" y="2"/>
                    <a:pt x="7" y="0"/>
                    <a:pt x="6" y="1"/>
                  </a:cubicBezTo>
                  <a:cubicBezTo>
                    <a:pt x="4" y="3"/>
                    <a:pt x="0" y="6"/>
                    <a:pt x="2" y="8"/>
                  </a:cubicBezTo>
                  <a:cubicBezTo>
                    <a:pt x="3" y="9"/>
                    <a:pt x="1" y="7"/>
                    <a:pt x="2"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5" name="Freeform 712">
              <a:extLst>
                <a:ext uri="{FF2B5EF4-FFF2-40B4-BE49-F238E27FC236}">
                  <a16:creationId xmlns:a16="http://schemas.microsoft.com/office/drawing/2014/main" id="{CDC5AA39-D1AF-4808-8763-0807788B29C3}"/>
                </a:ext>
              </a:extLst>
            </p:cNvPr>
            <p:cNvSpPr>
              <a:spLocks/>
            </p:cNvSpPr>
            <p:nvPr/>
          </p:nvSpPr>
          <p:spPr bwMode="auto">
            <a:xfrm>
              <a:off x="7707201" y="3787046"/>
              <a:ext cx="173611" cy="108308"/>
            </a:xfrm>
            <a:custGeom>
              <a:avLst/>
              <a:gdLst>
                <a:gd name="T0" fmla="*/ 1 w 37"/>
                <a:gd name="T1" fmla="*/ 3 h 23"/>
                <a:gd name="T2" fmla="*/ 0 w 37"/>
                <a:gd name="T3" fmla="*/ 9 h 23"/>
                <a:gd name="T4" fmla="*/ 5 w 37"/>
                <a:gd name="T5" fmla="*/ 13 h 23"/>
                <a:gd name="T6" fmla="*/ 7 w 37"/>
                <a:gd name="T7" fmla="*/ 14 h 23"/>
                <a:gd name="T8" fmla="*/ 12 w 37"/>
                <a:gd name="T9" fmla="*/ 15 h 23"/>
                <a:gd name="T10" fmla="*/ 15 w 37"/>
                <a:gd name="T11" fmla="*/ 16 h 23"/>
                <a:gd name="T12" fmla="*/ 19 w 37"/>
                <a:gd name="T13" fmla="*/ 16 h 23"/>
                <a:gd name="T14" fmla="*/ 22 w 37"/>
                <a:gd name="T15" fmla="*/ 19 h 23"/>
                <a:gd name="T16" fmla="*/ 26 w 37"/>
                <a:gd name="T17" fmla="*/ 20 h 23"/>
                <a:gd name="T18" fmla="*/ 29 w 37"/>
                <a:gd name="T19" fmla="*/ 22 h 23"/>
                <a:gd name="T20" fmla="*/ 32 w 37"/>
                <a:gd name="T21" fmla="*/ 20 h 23"/>
                <a:gd name="T22" fmla="*/ 35 w 37"/>
                <a:gd name="T23" fmla="*/ 22 h 23"/>
                <a:gd name="T24" fmla="*/ 37 w 37"/>
                <a:gd name="T25" fmla="*/ 21 h 23"/>
                <a:gd name="T26" fmla="*/ 37 w 37"/>
                <a:gd name="T27" fmla="*/ 18 h 23"/>
                <a:gd name="T28" fmla="*/ 37 w 37"/>
                <a:gd name="T29" fmla="*/ 14 h 23"/>
                <a:gd name="T30" fmla="*/ 32 w 37"/>
                <a:gd name="T31" fmla="*/ 14 h 23"/>
                <a:gd name="T32" fmla="*/ 31 w 37"/>
                <a:gd name="T33" fmla="*/ 13 h 23"/>
                <a:gd name="T34" fmla="*/ 28 w 37"/>
                <a:gd name="T35" fmla="*/ 13 h 23"/>
                <a:gd name="T36" fmla="*/ 26 w 37"/>
                <a:gd name="T37" fmla="*/ 12 h 23"/>
                <a:gd name="T38" fmla="*/ 24 w 37"/>
                <a:gd name="T39" fmla="*/ 12 h 23"/>
                <a:gd name="T40" fmla="*/ 20 w 37"/>
                <a:gd name="T41" fmla="*/ 10 h 23"/>
                <a:gd name="T42" fmla="*/ 18 w 37"/>
                <a:gd name="T43" fmla="*/ 8 h 23"/>
                <a:gd name="T44" fmla="*/ 16 w 37"/>
                <a:gd name="T45" fmla="*/ 7 h 23"/>
                <a:gd name="T46" fmla="*/ 10 w 37"/>
                <a:gd name="T47" fmla="*/ 2 h 23"/>
                <a:gd name="T48" fmla="*/ 8 w 37"/>
                <a:gd name="T49" fmla="*/ 0 h 23"/>
                <a:gd name="T50" fmla="*/ 5 w 37"/>
                <a:gd name="T51" fmla="*/ 2 h 23"/>
                <a:gd name="T52" fmla="*/ 4 w 37"/>
                <a:gd name="T53" fmla="*/ 2 h 23"/>
                <a:gd name="T54" fmla="*/ 1 w 37"/>
                <a:gd name="T55" fmla="*/ 3 h 23"/>
                <a:gd name="T56" fmla="*/ 1 w 37"/>
                <a:gd name="T5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23">
                  <a:moveTo>
                    <a:pt x="1" y="3"/>
                  </a:moveTo>
                  <a:cubicBezTo>
                    <a:pt x="0" y="4"/>
                    <a:pt x="0" y="8"/>
                    <a:pt x="0" y="9"/>
                  </a:cubicBezTo>
                  <a:cubicBezTo>
                    <a:pt x="1" y="10"/>
                    <a:pt x="4" y="11"/>
                    <a:pt x="5" y="13"/>
                  </a:cubicBezTo>
                  <a:cubicBezTo>
                    <a:pt x="6" y="13"/>
                    <a:pt x="7" y="14"/>
                    <a:pt x="7" y="14"/>
                  </a:cubicBezTo>
                  <a:cubicBezTo>
                    <a:pt x="9" y="15"/>
                    <a:pt x="10" y="14"/>
                    <a:pt x="12" y="15"/>
                  </a:cubicBezTo>
                  <a:cubicBezTo>
                    <a:pt x="13" y="15"/>
                    <a:pt x="14" y="16"/>
                    <a:pt x="15" y="16"/>
                  </a:cubicBezTo>
                  <a:cubicBezTo>
                    <a:pt x="16" y="16"/>
                    <a:pt x="18" y="16"/>
                    <a:pt x="19" y="16"/>
                  </a:cubicBezTo>
                  <a:cubicBezTo>
                    <a:pt x="20" y="17"/>
                    <a:pt x="21" y="18"/>
                    <a:pt x="22" y="19"/>
                  </a:cubicBezTo>
                  <a:cubicBezTo>
                    <a:pt x="23" y="19"/>
                    <a:pt x="25" y="19"/>
                    <a:pt x="26" y="20"/>
                  </a:cubicBezTo>
                  <a:cubicBezTo>
                    <a:pt x="27" y="20"/>
                    <a:pt x="28" y="22"/>
                    <a:pt x="29" y="22"/>
                  </a:cubicBezTo>
                  <a:cubicBezTo>
                    <a:pt x="30" y="22"/>
                    <a:pt x="31" y="20"/>
                    <a:pt x="32" y="20"/>
                  </a:cubicBezTo>
                  <a:cubicBezTo>
                    <a:pt x="33" y="21"/>
                    <a:pt x="33" y="23"/>
                    <a:pt x="35" y="22"/>
                  </a:cubicBezTo>
                  <a:cubicBezTo>
                    <a:pt x="35" y="22"/>
                    <a:pt x="37" y="21"/>
                    <a:pt x="37" y="21"/>
                  </a:cubicBezTo>
                  <a:cubicBezTo>
                    <a:pt x="37" y="20"/>
                    <a:pt x="37" y="19"/>
                    <a:pt x="37" y="18"/>
                  </a:cubicBezTo>
                  <a:cubicBezTo>
                    <a:pt x="36" y="17"/>
                    <a:pt x="37" y="16"/>
                    <a:pt x="37" y="14"/>
                  </a:cubicBezTo>
                  <a:cubicBezTo>
                    <a:pt x="35" y="14"/>
                    <a:pt x="34" y="15"/>
                    <a:pt x="32" y="14"/>
                  </a:cubicBezTo>
                  <a:cubicBezTo>
                    <a:pt x="32" y="14"/>
                    <a:pt x="31" y="13"/>
                    <a:pt x="31" y="13"/>
                  </a:cubicBezTo>
                  <a:cubicBezTo>
                    <a:pt x="30" y="13"/>
                    <a:pt x="29" y="14"/>
                    <a:pt x="28" y="13"/>
                  </a:cubicBezTo>
                  <a:cubicBezTo>
                    <a:pt x="28" y="13"/>
                    <a:pt x="27" y="12"/>
                    <a:pt x="26" y="12"/>
                  </a:cubicBezTo>
                  <a:cubicBezTo>
                    <a:pt x="25" y="12"/>
                    <a:pt x="24" y="14"/>
                    <a:pt x="24" y="12"/>
                  </a:cubicBezTo>
                  <a:cubicBezTo>
                    <a:pt x="22" y="10"/>
                    <a:pt x="21" y="11"/>
                    <a:pt x="20" y="10"/>
                  </a:cubicBezTo>
                  <a:cubicBezTo>
                    <a:pt x="19" y="9"/>
                    <a:pt x="19" y="8"/>
                    <a:pt x="18" y="8"/>
                  </a:cubicBezTo>
                  <a:cubicBezTo>
                    <a:pt x="17" y="7"/>
                    <a:pt x="16" y="7"/>
                    <a:pt x="16" y="7"/>
                  </a:cubicBezTo>
                  <a:cubicBezTo>
                    <a:pt x="14" y="6"/>
                    <a:pt x="11" y="4"/>
                    <a:pt x="10" y="2"/>
                  </a:cubicBezTo>
                  <a:cubicBezTo>
                    <a:pt x="10" y="1"/>
                    <a:pt x="9" y="0"/>
                    <a:pt x="8" y="0"/>
                  </a:cubicBezTo>
                  <a:cubicBezTo>
                    <a:pt x="6" y="0"/>
                    <a:pt x="6" y="1"/>
                    <a:pt x="5" y="2"/>
                  </a:cubicBezTo>
                  <a:cubicBezTo>
                    <a:pt x="5" y="3"/>
                    <a:pt x="4" y="2"/>
                    <a:pt x="4" y="2"/>
                  </a:cubicBezTo>
                  <a:cubicBezTo>
                    <a:pt x="3" y="3"/>
                    <a:pt x="2" y="3"/>
                    <a:pt x="1" y="3"/>
                  </a:cubicBezTo>
                  <a:cubicBezTo>
                    <a:pt x="0" y="4"/>
                    <a:pt x="2" y="3"/>
                    <a:pt x="1"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6" name="Freeform 713">
              <a:extLst>
                <a:ext uri="{FF2B5EF4-FFF2-40B4-BE49-F238E27FC236}">
                  <a16:creationId xmlns:a16="http://schemas.microsoft.com/office/drawing/2014/main" id="{13AE6F64-A354-4260-A182-7F09F1783E04}"/>
                </a:ext>
              </a:extLst>
            </p:cNvPr>
            <p:cNvSpPr>
              <a:spLocks/>
            </p:cNvSpPr>
            <p:nvPr/>
          </p:nvSpPr>
          <p:spPr bwMode="auto">
            <a:xfrm>
              <a:off x="8188218" y="4180460"/>
              <a:ext cx="130606" cy="108308"/>
            </a:xfrm>
            <a:custGeom>
              <a:avLst/>
              <a:gdLst>
                <a:gd name="T0" fmla="*/ 14 w 28"/>
                <a:gd name="T1" fmla="*/ 19 h 23"/>
                <a:gd name="T2" fmla="*/ 19 w 28"/>
                <a:gd name="T3" fmla="*/ 18 h 23"/>
                <a:gd name="T4" fmla="*/ 19 w 28"/>
                <a:gd name="T5" fmla="*/ 15 h 23"/>
                <a:gd name="T6" fmla="*/ 21 w 28"/>
                <a:gd name="T7" fmla="*/ 14 h 23"/>
                <a:gd name="T8" fmla="*/ 24 w 28"/>
                <a:gd name="T9" fmla="*/ 12 h 23"/>
                <a:gd name="T10" fmla="*/ 27 w 28"/>
                <a:gd name="T11" fmla="*/ 9 h 23"/>
                <a:gd name="T12" fmla="*/ 26 w 28"/>
                <a:gd name="T13" fmla="*/ 1 h 23"/>
                <a:gd name="T14" fmla="*/ 22 w 28"/>
                <a:gd name="T15" fmla="*/ 1 h 23"/>
                <a:gd name="T16" fmla="*/ 19 w 28"/>
                <a:gd name="T17" fmla="*/ 2 h 23"/>
                <a:gd name="T18" fmla="*/ 17 w 28"/>
                <a:gd name="T19" fmla="*/ 2 h 23"/>
                <a:gd name="T20" fmla="*/ 3 w 28"/>
                <a:gd name="T21" fmla="*/ 3 h 23"/>
                <a:gd name="T22" fmla="*/ 0 w 28"/>
                <a:gd name="T23" fmla="*/ 7 h 23"/>
                <a:gd name="T24" fmla="*/ 1 w 28"/>
                <a:gd name="T25" fmla="*/ 10 h 23"/>
                <a:gd name="T26" fmla="*/ 3 w 28"/>
                <a:gd name="T27" fmla="*/ 14 h 23"/>
                <a:gd name="T28" fmla="*/ 5 w 28"/>
                <a:gd name="T29" fmla="*/ 18 h 23"/>
                <a:gd name="T30" fmla="*/ 6 w 28"/>
                <a:gd name="T31" fmla="*/ 19 h 23"/>
                <a:gd name="T32" fmla="*/ 7 w 28"/>
                <a:gd name="T33" fmla="*/ 21 h 23"/>
                <a:gd name="T34" fmla="*/ 8 w 28"/>
                <a:gd name="T35" fmla="*/ 23 h 23"/>
                <a:gd name="T36" fmla="*/ 14 w 28"/>
                <a:gd name="T37" fmla="*/ 19 h 23"/>
                <a:gd name="T38" fmla="*/ 14 w 28"/>
                <a:gd name="T3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3">
                  <a:moveTo>
                    <a:pt x="14" y="19"/>
                  </a:moveTo>
                  <a:cubicBezTo>
                    <a:pt x="14" y="18"/>
                    <a:pt x="20" y="20"/>
                    <a:pt x="19" y="18"/>
                  </a:cubicBezTo>
                  <a:cubicBezTo>
                    <a:pt x="19" y="18"/>
                    <a:pt x="18" y="15"/>
                    <a:pt x="19" y="15"/>
                  </a:cubicBezTo>
                  <a:cubicBezTo>
                    <a:pt x="20" y="15"/>
                    <a:pt x="21" y="16"/>
                    <a:pt x="21" y="14"/>
                  </a:cubicBezTo>
                  <a:cubicBezTo>
                    <a:pt x="21" y="12"/>
                    <a:pt x="23" y="13"/>
                    <a:pt x="24" y="12"/>
                  </a:cubicBezTo>
                  <a:cubicBezTo>
                    <a:pt x="26" y="12"/>
                    <a:pt x="26" y="10"/>
                    <a:pt x="27" y="9"/>
                  </a:cubicBezTo>
                  <a:cubicBezTo>
                    <a:pt x="28" y="7"/>
                    <a:pt x="25" y="2"/>
                    <a:pt x="26" y="1"/>
                  </a:cubicBezTo>
                  <a:cubicBezTo>
                    <a:pt x="24" y="2"/>
                    <a:pt x="24" y="2"/>
                    <a:pt x="22" y="1"/>
                  </a:cubicBezTo>
                  <a:cubicBezTo>
                    <a:pt x="21" y="0"/>
                    <a:pt x="19" y="2"/>
                    <a:pt x="19" y="2"/>
                  </a:cubicBezTo>
                  <a:cubicBezTo>
                    <a:pt x="19" y="4"/>
                    <a:pt x="17" y="2"/>
                    <a:pt x="17" y="2"/>
                  </a:cubicBezTo>
                  <a:cubicBezTo>
                    <a:pt x="13" y="1"/>
                    <a:pt x="6" y="0"/>
                    <a:pt x="3" y="3"/>
                  </a:cubicBezTo>
                  <a:cubicBezTo>
                    <a:pt x="2" y="4"/>
                    <a:pt x="0" y="5"/>
                    <a:pt x="0" y="7"/>
                  </a:cubicBezTo>
                  <a:cubicBezTo>
                    <a:pt x="0" y="8"/>
                    <a:pt x="1" y="9"/>
                    <a:pt x="1" y="10"/>
                  </a:cubicBezTo>
                  <a:cubicBezTo>
                    <a:pt x="3" y="11"/>
                    <a:pt x="3" y="13"/>
                    <a:pt x="3" y="14"/>
                  </a:cubicBezTo>
                  <a:cubicBezTo>
                    <a:pt x="4" y="16"/>
                    <a:pt x="4" y="17"/>
                    <a:pt x="5" y="18"/>
                  </a:cubicBezTo>
                  <a:cubicBezTo>
                    <a:pt x="5" y="19"/>
                    <a:pt x="6" y="18"/>
                    <a:pt x="6" y="19"/>
                  </a:cubicBezTo>
                  <a:cubicBezTo>
                    <a:pt x="7" y="19"/>
                    <a:pt x="6" y="20"/>
                    <a:pt x="7" y="21"/>
                  </a:cubicBezTo>
                  <a:cubicBezTo>
                    <a:pt x="9" y="21"/>
                    <a:pt x="8" y="22"/>
                    <a:pt x="8" y="23"/>
                  </a:cubicBezTo>
                  <a:cubicBezTo>
                    <a:pt x="8" y="22"/>
                    <a:pt x="14" y="20"/>
                    <a:pt x="14" y="19"/>
                  </a:cubicBezTo>
                  <a:cubicBezTo>
                    <a:pt x="14" y="19"/>
                    <a:pt x="14" y="20"/>
                    <a:pt x="14"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7" name="Freeform 714">
              <a:extLst>
                <a:ext uri="{FF2B5EF4-FFF2-40B4-BE49-F238E27FC236}">
                  <a16:creationId xmlns:a16="http://schemas.microsoft.com/office/drawing/2014/main" id="{64278F13-B165-4F60-985C-541E028DC3F5}"/>
                </a:ext>
              </a:extLst>
            </p:cNvPr>
            <p:cNvSpPr>
              <a:spLocks/>
            </p:cNvSpPr>
            <p:nvPr/>
          </p:nvSpPr>
          <p:spPr bwMode="auto">
            <a:xfrm>
              <a:off x="8137249" y="4371593"/>
              <a:ext cx="103530" cy="122645"/>
            </a:xfrm>
            <a:custGeom>
              <a:avLst/>
              <a:gdLst>
                <a:gd name="T0" fmla="*/ 10 w 22"/>
                <a:gd name="T1" fmla="*/ 3 h 26"/>
                <a:gd name="T2" fmla="*/ 7 w 22"/>
                <a:gd name="T3" fmla="*/ 4 h 26"/>
                <a:gd name="T4" fmla="*/ 6 w 22"/>
                <a:gd name="T5" fmla="*/ 4 h 26"/>
                <a:gd name="T6" fmla="*/ 5 w 22"/>
                <a:gd name="T7" fmla="*/ 1 h 26"/>
                <a:gd name="T8" fmla="*/ 0 w 22"/>
                <a:gd name="T9" fmla="*/ 0 h 26"/>
                <a:gd name="T10" fmla="*/ 1 w 22"/>
                <a:gd name="T11" fmla="*/ 6 h 26"/>
                <a:gd name="T12" fmla="*/ 4 w 22"/>
                <a:gd name="T13" fmla="*/ 14 h 26"/>
                <a:gd name="T14" fmla="*/ 9 w 22"/>
                <a:gd name="T15" fmla="*/ 21 h 26"/>
                <a:gd name="T16" fmla="*/ 19 w 22"/>
                <a:gd name="T17" fmla="*/ 26 h 26"/>
                <a:gd name="T18" fmla="*/ 20 w 22"/>
                <a:gd name="T19" fmla="*/ 23 h 26"/>
                <a:gd name="T20" fmla="*/ 16 w 22"/>
                <a:gd name="T21" fmla="*/ 14 h 26"/>
                <a:gd name="T22" fmla="*/ 16 w 22"/>
                <a:gd name="T23" fmla="*/ 6 h 26"/>
                <a:gd name="T24" fmla="*/ 10 w 22"/>
                <a:gd name="T25" fmla="*/ 3 h 26"/>
                <a:gd name="T26" fmla="*/ 10 w 22"/>
                <a:gd name="T2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6">
                  <a:moveTo>
                    <a:pt x="10" y="3"/>
                  </a:moveTo>
                  <a:cubicBezTo>
                    <a:pt x="9" y="3"/>
                    <a:pt x="8" y="4"/>
                    <a:pt x="7" y="4"/>
                  </a:cubicBezTo>
                  <a:cubicBezTo>
                    <a:pt x="7" y="3"/>
                    <a:pt x="6" y="4"/>
                    <a:pt x="6" y="4"/>
                  </a:cubicBezTo>
                  <a:cubicBezTo>
                    <a:pt x="5" y="4"/>
                    <a:pt x="5" y="2"/>
                    <a:pt x="5" y="1"/>
                  </a:cubicBezTo>
                  <a:cubicBezTo>
                    <a:pt x="4" y="0"/>
                    <a:pt x="2" y="0"/>
                    <a:pt x="0" y="0"/>
                  </a:cubicBezTo>
                  <a:cubicBezTo>
                    <a:pt x="1" y="1"/>
                    <a:pt x="1" y="4"/>
                    <a:pt x="1" y="6"/>
                  </a:cubicBezTo>
                  <a:cubicBezTo>
                    <a:pt x="2" y="8"/>
                    <a:pt x="3" y="11"/>
                    <a:pt x="4" y="14"/>
                  </a:cubicBezTo>
                  <a:cubicBezTo>
                    <a:pt x="6" y="16"/>
                    <a:pt x="7" y="19"/>
                    <a:pt x="9" y="21"/>
                  </a:cubicBezTo>
                  <a:cubicBezTo>
                    <a:pt x="12" y="22"/>
                    <a:pt x="15" y="26"/>
                    <a:pt x="19" y="26"/>
                  </a:cubicBezTo>
                  <a:cubicBezTo>
                    <a:pt x="22" y="26"/>
                    <a:pt x="21" y="25"/>
                    <a:pt x="20" y="23"/>
                  </a:cubicBezTo>
                  <a:cubicBezTo>
                    <a:pt x="18" y="20"/>
                    <a:pt x="16" y="18"/>
                    <a:pt x="16" y="14"/>
                  </a:cubicBezTo>
                  <a:cubicBezTo>
                    <a:pt x="16" y="11"/>
                    <a:pt x="18" y="9"/>
                    <a:pt x="16" y="6"/>
                  </a:cubicBezTo>
                  <a:cubicBezTo>
                    <a:pt x="15" y="5"/>
                    <a:pt x="11" y="0"/>
                    <a:pt x="10" y="3"/>
                  </a:cubicBezTo>
                  <a:cubicBezTo>
                    <a:pt x="9" y="4"/>
                    <a:pt x="10" y="2"/>
                    <a:pt x="10"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8" name="Freeform 715">
              <a:extLst>
                <a:ext uri="{FF2B5EF4-FFF2-40B4-BE49-F238E27FC236}">
                  <a16:creationId xmlns:a16="http://schemas.microsoft.com/office/drawing/2014/main" id="{EB85F9A9-BD41-4F57-9B9D-4F9E04767D31}"/>
                </a:ext>
              </a:extLst>
            </p:cNvPr>
            <p:cNvSpPr>
              <a:spLocks/>
            </p:cNvSpPr>
            <p:nvPr/>
          </p:nvSpPr>
          <p:spPr bwMode="auto">
            <a:xfrm>
              <a:off x="7554294" y="3132416"/>
              <a:ext cx="1400048" cy="912659"/>
            </a:xfrm>
            <a:custGeom>
              <a:avLst/>
              <a:gdLst>
                <a:gd name="T0" fmla="*/ 279 w 300"/>
                <a:gd name="T1" fmla="*/ 37 h 195"/>
                <a:gd name="T2" fmla="*/ 244 w 300"/>
                <a:gd name="T3" fmla="*/ 1 h 195"/>
                <a:gd name="T4" fmla="*/ 223 w 300"/>
                <a:gd name="T5" fmla="*/ 18 h 195"/>
                <a:gd name="T6" fmla="*/ 214 w 300"/>
                <a:gd name="T7" fmla="*/ 27 h 195"/>
                <a:gd name="T8" fmla="*/ 205 w 300"/>
                <a:gd name="T9" fmla="*/ 39 h 195"/>
                <a:gd name="T10" fmla="*/ 224 w 300"/>
                <a:gd name="T11" fmla="*/ 46 h 195"/>
                <a:gd name="T12" fmla="*/ 197 w 300"/>
                <a:gd name="T13" fmla="*/ 55 h 195"/>
                <a:gd name="T14" fmla="*/ 180 w 300"/>
                <a:gd name="T15" fmla="*/ 66 h 195"/>
                <a:gd name="T16" fmla="*/ 146 w 300"/>
                <a:gd name="T17" fmla="*/ 75 h 195"/>
                <a:gd name="T18" fmla="*/ 121 w 300"/>
                <a:gd name="T19" fmla="*/ 70 h 195"/>
                <a:gd name="T20" fmla="*/ 94 w 300"/>
                <a:gd name="T21" fmla="*/ 56 h 195"/>
                <a:gd name="T22" fmla="*/ 66 w 300"/>
                <a:gd name="T23" fmla="*/ 30 h 195"/>
                <a:gd name="T24" fmla="*/ 56 w 300"/>
                <a:gd name="T25" fmla="*/ 44 h 195"/>
                <a:gd name="T26" fmla="*/ 44 w 300"/>
                <a:gd name="T27" fmla="*/ 51 h 195"/>
                <a:gd name="T28" fmla="*/ 34 w 300"/>
                <a:gd name="T29" fmla="*/ 63 h 195"/>
                <a:gd name="T30" fmla="*/ 28 w 300"/>
                <a:gd name="T31" fmla="*/ 76 h 195"/>
                <a:gd name="T32" fmla="*/ 11 w 300"/>
                <a:gd name="T33" fmla="*/ 84 h 195"/>
                <a:gd name="T34" fmla="*/ 1 w 300"/>
                <a:gd name="T35" fmla="*/ 91 h 195"/>
                <a:gd name="T36" fmla="*/ 7 w 300"/>
                <a:gd name="T37" fmla="*/ 103 h 195"/>
                <a:gd name="T38" fmla="*/ 23 w 300"/>
                <a:gd name="T39" fmla="*/ 111 h 195"/>
                <a:gd name="T40" fmla="*/ 27 w 300"/>
                <a:gd name="T41" fmla="*/ 121 h 195"/>
                <a:gd name="T42" fmla="*/ 27 w 300"/>
                <a:gd name="T43" fmla="*/ 135 h 195"/>
                <a:gd name="T44" fmla="*/ 40 w 300"/>
                <a:gd name="T45" fmla="*/ 140 h 195"/>
                <a:gd name="T46" fmla="*/ 62 w 300"/>
                <a:gd name="T47" fmla="*/ 154 h 195"/>
                <a:gd name="T48" fmla="*/ 74 w 300"/>
                <a:gd name="T49" fmla="*/ 156 h 195"/>
                <a:gd name="T50" fmla="*/ 92 w 300"/>
                <a:gd name="T51" fmla="*/ 151 h 195"/>
                <a:gd name="T52" fmla="*/ 106 w 300"/>
                <a:gd name="T53" fmla="*/ 146 h 195"/>
                <a:gd name="T54" fmla="*/ 116 w 300"/>
                <a:gd name="T55" fmla="*/ 155 h 195"/>
                <a:gd name="T56" fmla="*/ 117 w 300"/>
                <a:gd name="T57" fmla="*/ 166 h 195"/>
                <a:gd name="T58" fmla="*/ 119 w 300"/>
                <a:gd name="T59" fmla="*/ 178 h 195"/>
                <a:gd name="T60" fmla="*/ 125 w 300"/>
                <a:gd name="T61" fmla="*/ 187 h 195"/>
                <a:gd name="T62" fmla="*/ 134 w 300"/>
                <a:gd name="T63" fmla="*/ 186 h 195"/>
                <a:gd name="T64" fmla="*/ 143 w 300"/>
                <a:gd name="T65" fmla="*/ 182 h 195"/>
                <a:gd name="T66" fmla="*/ 155 w 300"/>
                <a:gd name="T67" fmla="*/ 180 h 195"/>
                <a:gd name="T68" fmla="*/ 168 w 300"/>
                <a:gd name="T69" fmla="*/ 186 h 195"/>
                <a:gd name="T70" fmla="*/ 175 w 300"/>
                <a:gd name="T71" fmla="*/ 195 h 195"/>
                <a:gd name="T72" fmla="*/ 189 w 300"/>
                <a:gd name="T73" fmla="*/ 186 h 195"/>
                <a:gd name="T74" fmla="*/ 202 w 300"/>
                <a:gd name="T75" fmla="*/ 182 h 195"/>
                <a:gd name="T76" fmla="*/ 215 w 300"/>
                <a:gd name="T77" fmla="*/ 173 h 195"/>
                <a:gd name="T78" fmla="*/ 221 w 300"/>
                <a:gd name="T79" fmla="*/ 164 h 195"/>
                <a:gd name="T80" fmla="*/ 228 w 300"/>
                <a:gd name="T81" fmla="*/ 156 h 195"/>
                <a:gd name="T82" fmla="*/ 232 w 300"/>
                <a:gd name="T83" fmla="*/ 149 h 195"/>
                <a:gd name="T84" fmla="*/ 236 w 300"/>
                <a:gd name="T85" fmla="*/ 143 h 195"/>
                <a:gd name="T86" fmla="*/ 231 w 300"/>
                <a:gd name="T87" fmla="*/ 139 h 195"/>
                <a:gd name="T88" fmla="*/ 229 w 300"/>
                <a:gd name="T89" fmla="*/ 132 h 195"/>
                <a:gd name="T90" fmla="*/ 221 w 300"/>
                <a:gd name="T91" fmla="*/ 115 h 195"/>
                <a:gd name="T92" fmla="*/ 229 w 300"/>
                <a:gd name="T93" fmla="*/ 106 h 195"/>
                <a:gd name="T94" fmla="*/ 238 w 300"/>
                <a:gd name="T95" fmla="*/ 102 h 195"/>
                <a:gd name="T96" fmla="*/ 220 w 300"/>
                <a:gd name="T97" fmla="*/ 102 h 195"/>
                <a:gd name="T98" fmla="*/ 221 w 300"/>
                <a:gd name="T99" fmla="*/ 90 h 195"/>
                <a:gd name="T100" fmla="*/ 234 w 300"/>
                <a:gd name="T101" fmla="*/ 87 h 195"/>
                <a:gd name="T102" fmla="*/ 238 w 300"/>
                <a:gd name="T103" fmla="*/ 89 h 195"/>
                <a:gd name="T104" fmla="*/ 259 w 300"/>
                <a:gd name="T105" fmla="*/ 77 h 195"/>
                <a:gd name="T106" fmla="*/ 271 w 300"/>
                <a:gd name="T107" fmla="*/ 72 h 195"/>
                <a:gd name="T108" fmla="*/ 281 w 300"/>
                <a:gd name="T109" fmla="*/ 60 h 195"/>
                <a:gd name="T110" fmla="*/ 295 w 300"/>
                <a:gd name="T111" fmla="*/ 4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0" h="195">
                  <a:moveTo>
                    <a:pt x="298" y="37"/>
                  </a:moveTo>
                  <a:cubicBezTo>
                    <a:pt x="298" y="35"/>
                    <a:pt x="294" y="36"/>
                    <a:pt x="293" y="37"/>
                  </a:cubicBezTo>
                  <a:cubicBezTo>
                    <a:pt x="291" y="37"/>
                    <a:pt x="290" y="38"/>
                    <a:pt x="288" y="39"/>
                  </a:cubicBezTo>
                  <a:cubicBezTo>
                    <a:pt x="286" y="40"/>
                    <a:pt x="279" y="40"/>
                    <a:pt x="279" y="37"/>
                  </a:cubicBezTo>
                  <a:cubicBezTo>
                    <a:pt x="277" y="33"/>
                    <a:pt x="276" y="31"/>
                    <a:pt x="272" y="29"/>
                  </a:cubicBezTo>
                  <a:cubicBezTo>
                    <a:pt x="269" y="28"/>
                    <a:pt x="263" y="28"/>
                    <a:pt x="262" y="24"/>
                  </a:cubicBezTo>
                  <a:cubicBezTo>
                    <a:pt x="261" y="18"/>
                    <a:pt x="259" y="11"/>
                    <a:pt x="255" y="6"/>
                  </a:cubicBezTo>
                  <a:cubicBezTo>
                    <a:pt x="252" y="3"/>
                    <a:pt x="248" y="3"/>
                    <a:pt x="244" y="1"/>
                  </a:cubicBezTo>
                  <a:cubicBezTo>
                    <a:pt x="240" y="0"/>
                    <a:pt x="233" y="1"/>
                    <a:pt x="229" y="3"/>
                  </a:cubicBezTo>
                  <a:cubicBezTo>
                    <a:pt x="228" y="4"/>
                    <a:pt x="226" y="5"/>
                    <a:pt x="225" y="6"/>
                  </a:cubicBezTo>
                  <a:cubicBezTo>
                    <a:pt x="225" y="7"/>
                    <a:pt x="228" y="7"/>
                    <a:pt x="228" y="8"/>
                  </a:cubicBezTo>
                  <a:cubicBezTo>
                    <a:pt x="229" y="12"/>
                    <a:pt x="224" y="15"/>
                    <a:pt x="223" y="18"/>
                  </a:cubicBezTo>
                  <a:cubicBezTo>
                    <a:pt x="222" y="19"/>
                    <a:pt x="222" y="20"/>
                    <a:pt x="222" y="21"/>
                  </a:cubicBezTo>
                  <a:cubicBezTo>
                    <a:pt x="222" y="22"/>
                    <a:pt x="222" y="22"/>
                    <a:pt x="222" y="23"/>
                  </a:cubicBezTo>
                  <a:cubicBezTo>
                    <a:pt x="222" y="25"/>
                    <a:pt x="219" y="25"/>
                    <a:pt x="217" y="26"/>
                  </a:cubicBezTo>
                  <a:cubicBezTo>
                    <a:pt x="216" y="26"/>
                    <a:pt x="215" y="27"/>
                    <a:pt x="214" y="27"/>
                  </a:cubicBezTo>
                  <a:cubicBezTo>
                    <a:pt x="213" y="27"/>
                    <a:pt x="208" y="25"/>
                    <a:pt x="208" y="25"/>
                  </a:cubicBezTo>
                  <a:cubicBezTo>
                    <a:pt x="207" y="27"/>
                    <a:pt x="206" y="30"/>
                    <a:pt x="205" y="32"/>
                  </a:cubicBezTo>
                  <a:cubicBezTo>
                    <a:pt x="205" y="33"/>
                    <a:pt x="204" y="34"/>
                    <a:pt x="204" y="35"/>
                  </a:cubicBezTo>
                  <a:cubicBezTo>
                    <a:pt x="204" y="35"/>
                    <a:pt x="202" y="41"/>
                    <a:pt x="205" y="39"/>
                  </a:cubicBezTo>
                  <a:cubicBezTo>
                    <a:pt x="206" y="38"/>
                    <a:pt x="206" y="38"/>
                    <a:pt x="208" y="38"/>
                  </a:cubicBezTo>
                  <a:cubicBezTo>
                    <a:pt x="209" y="38"/>
                    <a:pt x="211" y="40"/>
                    <a:pt x="212" y="39"/>
                  </a:cubicBezTo>
                  <a:cubicBezTo>
                    <a:pt x="216" y="36"/>
                    <a:pt x="219" y="38"/>
                    <a:pt x="222" y="42"/>
                  </a:cubicBezTo>
                  <a:cubicBezTo>
                    <a:pt x="223" y="43"/>
                    <a:pt x="225" y="45"/>
                    <a:pt x="224" y="46"/>
                  </a:cubicBezTo>
                  <a:cubicBezTo>
                    <a:pt x="224" y="46"/>
                    <a:pt x="220" y="45"/>
                    <a:pt x="219" y="45"/>
                  </a:cubicBezTo>
                  <a:cubicBezTo>
                    <a:pt x="216" y="46"/>
                    <a:pt x="212" y="46"/>
                    <a:pt x="209" y="47"/>
                  </a:cubicBezTo>
                  <a:cubicBezTo>
                    <a:pt x="206" y="48"/>
                    <a:pt x="206" y="54"/>
                    <a:pt x="202" y="54"/>
                  </a:cubicBezTo>
                  <a:cubicBezTo>
                    <a:pt x="200" y="54"/>
                    <a:pt x="198" y="53"/>
                    <a:pt x="197" y="55"/>
                  </a:cubicBezTo>
                  <a:cubicBezTo>
                    <a:pt x="196" y="56"/>
                    <a:pt x="194" y="58"/>
                    <a:pt x="192" y="58"/>
                  </a:cubicBezTo>
                  <a:cubicBezTo>
                    <a:pt x="189" y="57"/>
                    <a:pt x="183" y="53"/>
                    <a:pt x="182" y="59"/>
                  </a:cubicBezTo>
                  <a:cubicBezTo>
                    <a:pt x="182" y="61"/>
                    <a:pt x="184" y="62"/>
                    <a:pt x="184" y="63"/>
                  </a:cubicBezTo>
                  <a:cubicBezTo>
                    <a:pt x="184" y="65"/>
                    <a:pt x="181" y="65"/>
                    <a:pt x="180" y="66"/>
                  </a:cubicBezTo>
                  <a:cubicBezTo>
                    <a:pt x="177" y="69"/>
                    <a:pt x="176" y="72"/>
                    <a:pt x="172" y="72"/>
                  </a:cubicBezTo>
                  <a:cubicBezTo>
                    <a:pt x="167" y="72"/>
                    <a:pt x="162" y="72"/>
                    <a:pt x="157" y="73"/>
                  </a:cubicBezTo>
                  <a:cubicBezTo>
                    <a:pt x="155" y="74"/>
                    <a:pt x="151" y="78"/>
                    <a:pt x="150" y="77"/>
                  </a:cubicBezTo>
                  <a:cubicBezTo>
                    <a:pt x="148" y="77"/>
                    <a:pt x="147" y="75"/>
                    <a:pt x="146" y="75"/>
                  </a:cubicBezTo>
                  <a:cubicBezTo>
                    <a:pt x="144" y="75"/>
                    <a:pt x="143" y="75"/>
                    <a:pt x="141" y="75"/>
                  </a:cubicBezTo>
                  <a:cubicBezTo>
                    <a:pt x="139" y="74"/>
                    <a:pt x="137" y="74"/>
                    <a:pt x="135" y="72"/>
                  </a:cubicBezTo>
                  <a:cubicBezTo>
                    <a:pt x="133" y="71"/>
                    <a:pt x="132" y="71"/>
                    <a:pt x="131" y="70"/>
                  </a:cubicBezTo>
                  <a:cubicBezTo>
                    <a:pt x="127" y="70"/>
                    <a:pt x="125" y="70"/>
                    <a:pt x="121" y="70"/>
                  </a:cubicBezTo>
                  <a:cubicBezTo>
                    <a:pt x="118" y="70"/>
                    <a:pt x="113" y="71"/>
                    <a:pt x="109" y="70"/>
                  </a:cubicBezTo>
                  <a:cubicBezTo>
                    <a:pt x="108" y="70"/>
                    <a:pt x="107" y="68"/>
                    <a:pt x="107" y="67"/>
                  </a:cubicBezTo>
                  <a:cubicBezTo>
                    <a:pt x="105" y="65"/>
                    <a:pt x="104" y="63"/>
                    <a:pt x="102" y="61"/>
                  </a:cubicBezTo>
                  <a:cubicBezTo>
                    <a:pt x="99" y="59"/>
                    <a:pt x="97" y="56"/>
                    <a:pt x="94" y="56"/>
                  </a:cubicBezTo>
                  <a:cubicBezTo>
                    <a:pt x="92" y="56"/>
                    <a:pt x="81" y="56"/>
                    <a:pt x="83" y="52"/>
                  </a:cubicBezTo>
                  <a:cubicBezTo>
                    <a:pt x="85" y="48"/>
                    <a:pt x="84" y="41"/>
                    <a:pt x="79" y="38"/>
                  </a:cubicBezTo>
                  <a:cubicBezTo>
                    <a:pt x="75" y="35"/>
                    <a:pt x="70" y="35"/>
                    <a:pt x="69" y="29"/>
                  </a:cubicBezTo>
                  <a:cubicBezTo>
                    <a:pt x="68" y="30"/>
                    <a:pt x="67" y="29"/>
                    <a:pt x="66" y="30"/>
                  </a:cubicBezTo>
                  <a:cubicBezTo>
                    <a:pt x="65" y="31"/>
                    <a:pt x="65" y="31"/>
                    <a:pt x="65" y="32"/>
                  </a:cubicBezTo>
                  <a:cubicBezTo>
                    <a:pt x="63" y="35"/>
                    <a:pt x="60" y="34"/>
                    <a:pt x="59" y="37"/>
                  </a:cubicBezTo>
                  <a:cubicBezTo>
                    <a:pt x="59" y="39"/>
                    <a:pt x="61" y="41"/>
                    <a:pt x="60" y="42"/>
                  </a:cubicBezTo>
                  <a:cubicBezTo>
                    <a:pt x="59" y="43"/>
                    <a:pt x="57" y="44"/>
                    <a:pt x="56" y="44"/>
                  </a:cubicBezTo>
                  <a:cubicBezTo>
                    <a:pt x="55" y="45"/>
                    <a:pt x="54" y="43"/>
                    <a:pt x="53" y="44"/>
                  </a:cubicBezTo>
                  <a:cubicBezTo>
                    <a:pt x="51" y="44"/>
                    <a:pt x="50" y="43"/>
                    <a:pt x="48" y="42"/>
                  </a:cubicBezTo>
                  <a:cubicBezTo>
                    <a:pt x="47" y="41"/>
                    <a:pt x="46" y="46"/>
                    <a:pt x="45" y="47"/>
                  </a:cubicBezTo>
                  <a:cubicBezTo>
                    <a:pt x="45" y="48"/>
                    <a:pt x="44" y="50"/>
                    <a:pt x="44" y="51"/>
                  </a:cubicBezTo>
                  <a:cubicBezTo>
                    <a:pt x="44" y="53"/>
                    <a:pt x="45" y="53"/>
                    <a:pt x="45" y="54"/>
                  </a:cubicBezTo>
                  <a:cubicBezTo>
                    <a:pt x="45" y="56"/>
                    <a:pt x="39" y="54"/>
                    <a:pt x="39" y="54"/>
                  </a:cubicBezTo>
                  <a:cubicBezTo>
                    <a:pt x="37" y="55"/>
                    <a:pt x="33" y="55"/>
                    <a:pt x="32" y="56"/>
                  </a:cubicBezTo>
                  <a:cubicBezTo>
                    <a:pt x="33" y="55"/>
                    <a:pt x="34" y="62"/>
                    <a:pt x="34" y="63"/>
                  </a:cubicBezTo>
                  <a:cubicBezTo>
                    <a:pt x="35" y="64"/>
                    <a:pt x="36" y="65"/>
                    <a:pt x="37" y="66"/>
                  </a:cubicBezTo>
                  <a:cubicBezTo>
                    <a:pt x="37" y="67"/>
                    <a:pt x="34" y="69"/>
                    <a:pt x="33" y="70"/>
                  </a:cubicBezTo>
                  <a:cubicBezTo>
                    <a:pt x="32" y="71"/>
                    <a:pt x="33" y="74"/>
                    <a:pt x="32" y="74"/>
                  </a:cubicBezTo>
                  <a:cubicBezTo>
                    <a:pt x="31" y="75"/>
                    <a:pt x="29" y="75"/>
                    <a:pt x="28" y="76"/>
                  </a:cubicBezTo>
                  <a:cubicBezTo>
                    <a:pt x="26" y="77"/>
                    <a:pt x="25" y="78"/>
                    <a:pt x="24" y="79"/>
                  </a:cubicBezTo>
                  <a:cubicBezTo>
                    <a:pt x="22" y="79"/>
                    <a:pt x="21" y="79"/>
                    <a:pt x="19" y="80"/>
                  </a:cubicBezTo>
                  <a:cubicBezTo>
                    <a:pt x="17" y="80"/>
                    <a:pt x="16" y="81"/>
                    <a:pt x="15" y="83"/>
                  </a:cubicBezTo>
                  <a:cubicBezTo>
                    <a:pt x="15" y="83"/>
                    <a:pt x="11" y="84"/>
                    <a:pt x="11" y="84"/>
                  </a:cubicBezTo>
                  <a:cubicBezTo>
                    <a:pt x="11" y="84"/>
                    <a:pt x="11" y="83"/>
                    <a:pt x="11" y="83"/>
                  </a:cubicBezTo>
                  <a:cubicBezTo>
                    <a:pt x="10" y="83"/>
                    <a:pt x="9" y="83"/>
                    <a:pt x="7" y="83"/>
                  </a:cubicBezTo>
                  <a:cubicBezTo>
                    <a:pt x="6" y="83"/>
                    <a:pt x="3" y="85"/>
                    <a:pt x="3" y="86"/>
                  </a:cubicBezTo>
                  <a:cubicBezTo>
                    <a:pt x="2" y="88"/>
                    <a:pt x="1" y="90"/>
                    <a:pt x="1" y="91"/>
                  </a:cubicBezTo>
                  <a:cubicBezTo>
                    <a:pt x="0" y="93"/>
                    <a:pt x="3" y="95"/>
                    <a:pt x="4" y="95"/>
                  </a:cubicBezTo>
                  <a:cubicBezTo>
                    <a:pt x="7" y="95"/>
                    <a:pt x="6" y="95"/>
                    <a:pt x="7" y="98"/>
                  </a:cubicBezTo>
                  <a:cubicBezTo>
                    <a:pt x="7" y="99"/>
                    <a:pt x="8" y="99"/>
                    <a:pt x="8" y="101"/>
                  </a:cubicBezTo>
                  <a:cubicBezTo>
                    <a:pt x="8" y="101"/>
                    <a:pt x="7" y="103"/>
                    <a:pt x="7" y="103"/>
                  </a:cubicBezTo>
                  <a:cubicBezTo>
                    <a:pt x="9" y="104"/>
                    <a:pt x="10" y="104"/>
                    <a:pt x="11" y="105"/>
                  </a:cubicBezTo>
                  <a:cubicBezTo>
                    <a:pt x="13" y="107"/>
                    <a:pt x="12" y="109"/>
                    <a:pt x="14" y="110"/>
                  </a:cubicBezTo>
                  <a:cubicBezTo>
                    <a:pt x="16" y="111"/>
                    <a:pt x="18" y="112"/>
                    <a:pt x="20" y="113"/>
                  </a:cubicBezTo>
                  <a:cubicBezTo>
                    <a:pt x="21" y="113"/>
                    <a:pt x="22" y="112"/>
                    <a:pt x="23" y="111"/>
                  </a:cubicBezTo>
                  <a:cubicBezTo>
                    <a:pt x="26" y="109"/>
                    <a:pt x="31" y="110"/>
                    <a:pt x="33" y="113"/>
                  </a:cubicBezTo>
                  <a:cubicBezTo>
                    <a:pt x="34" y="115"/>
                    <a:pt x="32" y="116"/>
                    <a:pt x="31" y="117"/>
                  </a:cubicBezTo>
                  <a:cubicBezTo>
                    <a:pt x="30" y="118"/>
                    <a:pt x="30" y="118"/>
                    <a:pt x="30" y="119"/>
                  </a:cubicBezTo>
                  <a:cubicBezTo>
                    <a:pt x="29" y="121"/>
                    <a:pt x="28" y="121"/>
                    <a:pt x="27" y="121"/>
                  </a:cubicBezTo>
                  <a:cubicBezTo>
                    <a:pt x="24" y="123"/>
                    <a:pt x="32" y="126"/>
                    <a:pt x="29" y="128"/>
                  </a:cubicBezTo>
                  <a:cubicBezTo>
                    <a:pt x="28" y="130"/>
                    <a:pt x="27" y="129"/>
                    <a:pt x="25" y="129"/>
                  </a:cubicBezTo>
                  <a:cubicBezTo>
                    <a:pt x="21" y="128"/>
                    <a:pt x="26" y="132"/>
                    <a:pt x="26" y="132"/>
                  </a:cubicBezTo>
                  <a:cubicBezTo>
                    <a:pt x="26" y="134"/>
                    <a:pt x="25" y="135"/>
                    <a:pt x="27" y="135"/>
                  </a:cubicBezTo>
                  <a:cubicBezTo>
                    <a:pt x="29" y="136"/>
                    <a:pt x="29" y="137"/>
                    <a:pt x="31" y="138"/>
                  </a:cubicBezTo>
                  <a:cubicBezTo>
                    <a:pt x="33" y="138"/>
                    <a:pt x="34" y="140"/>
                    <a:pt x="36" y="141"/>
                  </a:cubicBezTo>
                  <a:cubicBezTo>
                    <a:pt x="36" y="141"/>
                    <a:pt x="37" y="142"/>
                    <a:pt x="38" y="142"/>
                  </a:cubicBezTo>
                  <a:cubicBezTo>
                    <a:pt x="39" y="142"/>
                    <a:pt x="38" y="140"/>
                    <a:pt x="40" y="140"/>
                  </a:cubicBezTo>
                  <a:cubicBezTo>
                    <a:pt x="44" y="140"/>
                    <a:pt x="46" y="147"/>
                    <a:pt x="50" y="147"/>
                  </a:cubicBezTo>
                  <a:cubicBezTo>
                    <a:pt x="52" y="147"/>
                    <a:pt x="52" y="150"/>
                    <a:pt x="54" y="150"/>
                  </a:cubicBezTo>
                  <a:cubicBezTo>
                    <a:pt x="56" y="151"/>
                    <a:pt x="57" y="153"/>
                    <a:pt x="58" y="153"/>
                  </a:cubicBezTo>
                  <a:cubicBezTo>
                    <a:pt x="60" y="151"/>
                    <a:pt x="60" y="154"/>
                    <a:pt x="62" y="154"/>
                  </a:cubicBezTo>
                  <a:cubicBezTo>
                    <a:pt x="63" y="154"/>
                    <a:pt x="63" y="153"/>
                    <a:pt x="64" y="153"/>
                  </a:cubicBezTo>
                  <a:cubicBezTo>
                    <a:pt x="65" y="153"/>
                    <a:pt x="65" y="154"/>
                    <a:pt x="66" y="155"/>
                  </a:cubicBezTo>
                  <a:cubicBezTo>
                    <a:pt x="68" y="155"/>
                    <a:pt x="70" y="155"/>
                    <a:pt x="72" y="154"/>
                  </a:cubicBezTo>
                  <a:cubicBezTo>
                    <a:pt x="75" y="153"/>
                    <a:pt x="73" y="155"/>
                    <a:pt x="74" y="156"/>
                  </a:cubicBezTo>
                  <a:cubicBezTo>
                    <a:pt x="74" y="156"/>
                    <a:pt x="76" y="153"/>
                    <a:pt x="77" y="153"/>
                  </a:cubicBezTo>
                  <a:cubicBezTo>
                    <a:pt x="78" y="152"/>
                    <a:pt x="80" y="152"/>
                    <a:pt x="81" y="153"/>
                  </a:cubicBezTo>
                  <a:cubicBezTo>
                    <a:pt x="83" y="155"/>
                    <a:pt x="85" y="153"/>
                    <a:pt x="87" y="154"/>
                  </a:cubicBezTo>
                  <a:cubicBezTo>
                    <a:pt x="89" y="155"/>
                    <a:pt x="91" y="153"/>
                    <a:pt x="92" y="151"/>
                  </a:cubicBezTo>
                  <a:cubicBezTo>
                    <a:pt x="93" y="151"/>
                    <a:pt x="93" y="150"/>
                    <a:pt x="94" y="150"/>
                  </a:cubicBezTo>
                  <a:cubicBezTo>
                    <a:pt x="95" y="149"/>
                    <a:pt x="96" y="150"/>
                    <a:pt x="97" y="149"/>
                  </a:cubicBezTo>
                  <a:cubicBezTo>
                    <a:pt x="98" y="148"/>
                    <a:pt x="99" y="146"/>
                    <a:pt x="101" y="147"/>
                  </a:cubicBezTo>
                  <a:cubicBezTo>
                    <a:pt x="103" y="148"/>
                    <a:pt x="103" y="148"/>
                    <a:pt x="106" y="146"/>
                  </a:cubicBezTo>
                  <a:cubicBezTo>
                    <a:pt x="107" y="145"/>
                    <a:pt x="109" y="148"/>
                    <a:pt x="109" y="149"/>
                  </a:cubicBezTo>
                  <a:cubicBezTo>
                    <a:pt x="108" y="151"/>
                    <a:pt x="106" y="152"/>
                    <a:pt x="108" y="152"/>
                  </a:cubicBezTo>
                  <a:cubicBezTo>
                    <a:pt x="111" y="152"/>
                    <a:pt x="111" y="152"/>
                    <a:pt x="114" y="151"/>
                  </a:cubicBezTo>
                  <a:cubicBezTo>
                    <a:pt x="115" y="151"/>
                    <a:pt x="116" y="154"/>
                    <a:pt x="116" y="155"/>
                  </a:cubicBezTo>
                  <a:cubicBezTo>
                    <a:pt x="116" y="155"/>
                    <a:pt x="116" y="157"/>
                    <a:pt x="117" y="156"/>
                  </a:cubicBezTo>
                  <a:cubicBezTo>
                    <a:pt x="117" y="156"/>
                    <a:pt x="119" y="156"/>
                    <a:pt x="119" y="157"/>
                  </a:cubicBezTo>
                  <a:cubicBezTo>
                    <a:pt x="119" y="158"/>
                    <a:pt x="117" y="159"/>
                    <a:pt x="118" y="160"/>
                  </a:cubicBezTo>
                  <a:cubicBezTo>
                    <a:pt x="119" y="162"/>
                    <a:pt x="118" y="165"/>
                    <a:pt x="117" y="166"/>
                  </a:cubicBezTo>
                  <a:cubicBezTo>
                    <a:pt x="116" y="168"/>
                    <a:pt x="114" y="169"/>
                    <a:pt x="113" y="170"/>
                  </a:cubicBezTo>
                  <a:cubicBezTo>
                    <a:pt x="113" y="171"/>
                    <a:pt x="113" y="176"/>
                    <a:pt x="112" y="175"/>
                  </a:cubicBezTo>
                  <a:cubicBezTo>
                    <a:pt x="113" y="176"/>
                    <a:pt x="119" y="173"/>
                    <a:pt x="120" y="175"/>
                  </a:cubicBezTo>
                  <a:cubicBezTo>
                    <a:pt x="120" y="175"/>
                    <a:pt x="118" y="176"/>
                    <a:pt x="119" y="178"/>
                  </a:cubicBezTo>
                  <a:cubicBezTo>
                    <a:pt x="120" y="180"/>
                    <a:pt x="123" y="180"/>
                    <a:pt x="122" y="181"/>
                  </a:cubicBezTo>
                  <a:cubicBezTo>
                    <a:pt x="122" y="182"/>
                    <a:pt x="121" y="184"/>
                    <a:pt x="121" y="185"/>
                  </a:cubicBezTo>
                  <a:cubicBezTo>
                    <a:pt x="122" y="186"/>
                    <a:pt x="125" y="185"/>
                    <a:pt x="125" y="186"/>
                  </a:cubicBezTo>
                  <a:cubicBezTo>
                    <a:pt x="125" y="186"/>
                    <a:pt x="125" y="187"/>
                    <a:pt x="125" y="187"/>
                  </a:cubicBezTo>
                  <a:cubicBezTo>
                    <a:pt x="125" y="189"/>
                    <a:pt x="126" y="188"/>
                    <a:pt x="127" y="188"/>
                  </a:cubicBezTo>
                  <a:cubicBezTo>
                    <a:pt x="128" y="188"/>
                    <a:pt x="129" y="187"/>
                    <a:pt x="130" y="188"/>
                  </a:cubicBezTo>
                  <a:cubicBezTo>
                    <a:pt x="131" y="188"/>
                    <a:pt x="132" y="189"/>
                    <a:pt x="133" y="190"/>
                  </a:cubicBezTo>
                  <a:cubicBezTo>
                    <a:pt x="135" y="191"/>
                    <a:pt x="134" y="187"/>
                    <a:pt x="134" y="186"/>
                  </a:cubicBezTo>
                  <a:cubicBezTo>
                    <a:pt x="132" y="182"/>
                    <a:pt x="134" y="184"/>
                    <a:pt x="136" y="182"/>
                  </a:cubicBezTo>
                  <a:cubicBezTo>
                    <a:pt x="138" y="181"/>
                    <a:pt x="137" y="182"/>
                    <a:pt x="139" y="183"/>
                  </a:cubicBezTo>
                  <a:cubicBezTo>
                    <a:pt x="139" y="183"/>
                    <a:pt x="141" y="182"/>
                    <a:pt x="141" y="182"/>
                  </a:cubicBezTo>
                  <a:cubicBezTo>
                    <a:pt x="141" y="183"/>
                    <a:pt x="143" y="181"/>
                    <a:pt x="143" y="182"/>
                  </a:cubicBezTo>
                  <a:cubicBezTo>
                    <a:pt x="144" y="183"/>
                    <a:pt x="144" y="184"/>
                    <a:pt x="146" y="182"/>
                  </a:cubicBezTo>
                  <a:cubicBezTo>
                    <a:pt x="147" y="181"/>
                    <a:pt x="147" y="182"/>
                    <a:pt x="148" y="181"/>
                  </a:cubicBezTo>
                  <a:cubicBezTo>
                    <a:pt x="149" y="180"/>
                    <a:pt x="149" y="178"/>
                    <a:pt x="151" y="178"/>
                  </a:cubicBezTo>
                  <a:cubicBezTo>
                    <a:pt x="152" y="178"/>
                    <a:pt x="153" y="180"/>
                    <a:pt x="155" y="180"/>
                  </a:cubicBezTo>
                  <a:cubicBezTo>
                    <a:pt x="155" y="180"/>
                    <a:pt x="159" y="181"/>
                    <a:pt x="159" y="181"/>
                  </a:cubicBezTo>
                  <a:cubicBezTo>
                    <a:pt x="159" y="182"/>
                    <a:pt x="157" y="183"/>
                    <a:pt x="157" y="184"/>
                  </a:cubicBezTo>
                  <a:cubicBezTo>
                    <a:pt x="158" y="185"/>
                    <a:pt x="160" y="186"/>
                    <a:pt x="161" y="187"/>
                  </a:cubicBezTo>
                  <a:cubicBezTo>
                    <a:pt x="163" y="188"/>
                    <a:pt x="167" y="189"/>
                    <a:pt x="168" y="186"/>
                  </a:cubicBezTo>
                  <a:cubicBezTo>
                    <a:pt x="168" y="186"/>
                    <a:pt x="170" y="188"/>
                    <a:pt x="170" y="188"/>
                  </a:cubicBezTo>
                  <a:cubicBezTo>
                    <a:pt x="171" y="189"/>
                    <a:pt x="172" y="187"/>
                    <a:pt x="174" y="188"/>
                  </a:cubicBezTo>
                  <a:cubicBezTo>
                    <a:pt x="175" y="189"/>
                    <a:pt x="173" y="190"/>
                    <a:pt x="173" y="191"/>
                  </a:cubicBezTo>
                  <a:cubicBezTo>
                    <a:pt x="173" y="192"/>
                    <a:pt x="175" y="194"/>
                    <a:pt x="175" y="195"/>
                  </a:cubicBezTo>
                  <a:cubicBezTo>
                    <a:pt x="176" y="195"/>
                    <a:pt x="177" y="194"/>
                    <a:pt x="178" y="194"/>
                  </a:cubicBezTo>
                  <a:cubicBezTo>
                    <a:pt x="178" y="193"/>
                    <a:pt x="175" y="192"/>
                    <a:pt x="176" y="191"/>
                  </a:cubicBezTo>
                  <a:cubicBezTo>
                    <a:pt x="178" y="188"/>
                    <a:pt x="180" y="188"/>
                    <a:pt x="183" y="187"/>
                  </a:cubicBezTo>
                  <a:cubicBezTo>
                    <a:pt x="185" y="186"/>
                    <a:pt x="187" y="186"/>
                    <a:pt x="189" y="186"/>
                  </a:cubicBezTo>
                  <a:cubicBezTo>
                    <a:pt x="190" y="186"/>
                    <a:pt x="190" y="184"/>
                    <a:pt x="191" y="184"/>
                  </a:cubicBezTo>
                  <a:cubicBezTo>
                    <a:pt x="193" y="184"/>
                    <a:pt x="192" y="183"/>
                    <a:pt x="192" y="182"/>
                  </a:cubicBezTo>
                  <a:cubicBezTo>
                    <a:pt x="192" y="183"/>
                    <a:pt x="196" y="182"/>
                    <a:pt x="196" y="182"/>
                  </a:cubicBezTo>
                  <a:cubicBezTo>
                    <a:pt x="198" y="181"/>
                    <a:pt x="200" y="182"/>
                    <a:pt x="202" y="182"/>
                  </a:cubicBezTo>
                  <a:cubicBezTo>
                    <a:pt x="204" y="182"/>
                    <a:pt x="205" y="181"/>
                    <a:pt x="207" y="180"/>
                  </a:cubicBezTo>
                  <a:cubicBezTo>
                    <a:pt x="208" y="180"/>
                    <a:pt x="208" y="177"/>
                    <a:pt x="209" y="177"/>
                  </a:cubicBezTo>
                  <a:cubicBezTo>
                    <a:pt x="211" y="177"/>
                    <a:pt x="212" y="176"/>
                    <a:pt x="213" y="175"/>
                  </a:cubicBezTo>
                  <a:cubicBezTo>
                    <a:pt x="214" y="175"/>
                    <a:pt x="215" y="174"/>
                    <a:pt x="215" y="173"/>
                  </a:cubicBezTo>
                  <a:cubicBezTo>
                    <a:pt x="214" y="173"/>
                    <a:pt x="218" y="172"/>
                    <a:pt x="218" y="172"/>
                  </a:cubicBezTo>
                  <a:cubicBezTo>
                    <a:pt x="219" y="171"/>
                    <a:pt x="220" y="169"/>
                    <a:pt x="221" y="168"/>
                  </a:cubicBezTo>
                  <a:cubicBezTo>
                    <a:pt x="222" y="167"/>
                    <a:pt x="222" y="167"/>
                    <a:pt x="222" y="166"/>
                  </a:cubicBezTo>
                  <a:cubicBezTo>
                    <a:pt x="223" y="164"/>
                    <a:pt x="221" y="165"/>
                    <a:pt x="221" y="164"/>
                  </a:cubicBezTo>
                  <a:cubicBezTo>
                    <a:pt x="221" y="164"/>
                    <a:pt x="226" y="164"/>
                    <a:pt x="223" y="162"/>
                  </a:cubicBezTo>
                  <a:cubicBezTo>
                    <a:pt x="222" y="161"/>
                    <a:pt x="223" y="161"/>
                    <a:pt x="224" y="161"/>
                  </a:cubicBezTo>
                  <a:cubicBezTo>
                    <a:pt x="225" y="161"/>
                    <a:pt x="225" y="160"/>
                    <a:pt x="226" y="159"/>
                  </a:cubicBezTo>
                  <a:cubicBezTo>
                    <a:pt x="227" y="158"/>
                    <a:pt x="227" y="157"/>
                    <a:pt x="228" y="156"/>
                  </a:cubicBezTo>
                  <a:cubicBezTo>
                    <a:pt x="228" y="156"/>
                    <a:pt x="228" y="154"/>
                    <a:pt x="228" y="154"/>
                  </a:cubicBezTo>
                  <a:cubicBezTo>
                    <a:pt x="229" y="153"/>
                    <a:pt x="230" y="153"/>
                    <a:pt x="231" y="152"/>
                  </a:cubicBezTo>
                  <a:cubicBezTo>
                    <a:pt x="232" y="151"/>
                    <a:pt x="231" y="150"/>
                    <a:pt x="231" y="150"/>
                  </a:cubicBezTo>
                  <a:cubicBezTo>
                    <a:pt x="231" y="149"/>
                    <a:pt x="232" y="149"/>
                    <a:pt x="232" y="149"/>
                  </a:cubicBezTo>
                  <a:cubicBezTo>
                    <a:pt x="233" y="149"/>
                    <a:pt x="232" y="147"/>
                    <a:pt x="232" y="147"/>
                  </a:cubicBezTo>
                  <a:cubicBezTo>
                    <a:pt x="232" y="147"/>
                    <a:pt x="234" y="148"/>
                    <a:pt x="234" y="147"/>
                  </a:cubicBezTo>
                  <a:cubicBezTo>
                    <a:pt x="236" y="146"/>
                    <a:pt x="234" y="146"/>
                    <a:pt x="233" y="145"/>
                  </a:cubicBezTo>
                  <a:cubicBezTo>
                    <a:pt x="233" y="145"/>
                    <a:pt x="236" y="143"/>
                    <a:pt x="236" y="143"/>
                  </a:cubicBezTo>
                  <a:cubicBezTo>
                    <a:pt x="235" y="145"/>
                    <a:pt x="232" y="142"/>
                    <a:pt x="231" y="141"/>
                  </a:cubicBezTo>
                  <a:cubicBezTo>
                    <a:pt x="231" y="141"/>
                    <a:pt x="230" y="142"/>
                    <a:pt x="229" y="142"/>
                  </a:cubicBezTo>
                  <a:cubicBezTo>
                    <a:pt x="228" y="143"/>
                    <a:pt x="227" y="141"/>
                    <a:pt x="226" y="142"/>
                  </a:cubicBezTo>
                  <a:cubicBezTo>
                    <a:pt x="228" y="141"/>
                    <a:pt x="230" y="140"/>
                    <a:pt x="231" y="139"/>
                  </a:cubicBezTo>
                  <a:cubicBezTo>
                    <a:pt x="232" y="138"/>
                    <a:pt x="235" y="138"/>
                    <a:pt x="233" y="136"/>
                  </a:cubicBezTo>
                  <a:cubicBezTo>
                    <a:pt x="231" y="135"/>
                    <a:pt x="230" y="134"/>
                    <a:pt x="228" y="132"/>
                  </a:cubicBezTo>
                  <a:cubicBezTo>
                    <a:pt x="228" y="131"/>
                    <a:pt x="223" y="133"/>
                    <a:pt x="223" y="130"/>
                  </a:cubicBezTo>
                  <a:cubicBezTo>
                    <a:pt x="223" y="132"/>
                    <a:pt x="228" y="132"/>
                    <a:pt x="229" y="132"/>
                  </a:cubicBezTo>
                  <a:cubicBezTo>
                    <a:pt x="230" y="132"/>
                    <a:pt x="233" y="135"/>
                    <a:pt x="234" y="133"/>
                  </a:cubicBezTo>
                  <a:cubicBezTo>
                    <a:pt x="235" y="131"/>
                    <a:pt x="229" y="129"/>
                    <a:pt x="229" y="127"/>
                  </a:cubicBezTo>
                  <a:cubicBezTo>
                    <a:pt x="228" y="125"/>
                    <a:pt x="228" y="121"/>
                    <a:pt x="226" y="120"/>
                  </a:cubicBezTo>
                  <a:cubicBezTo>
                    <a:pt x="225" y="118"/>
                    <a:pt x="219" y="118"/>
                    <a:pt x="221" y="115"/>
                  </a:cubicBezTo>
                  <a:cubicBezTo>
                    <a:pt x="222" y="113"/>
                    <a:pt x="223" y="112"/>
                    <a:pt x="224" y="111"/>
                  </a:cubicBezTo>
                  <a:cubicBezTo>
                    <a:pt x="226" y="109"/>
                    <a:pt x="224" y="110"/>
                    <a:pt x="225" y="109"/>
                  </a:cubicBezTo>
                  <a:cubicBezTo>
                    <a:pt x="225" y="108"/>
                    <a:pt x="228" y="109"/>
                    <a:pt x="228" y="109"/>
                  </a:cubicBezTo>
                  <a:cubicBezTo>
                    <a:pt x="229" y="108"/>
                    <a:pt x="227" y="107"/>
                    <a:pt x="229" y="106"/>
                  </a:cubicBezTo>
                  <a:cubicBezTo>
                    <a:pt x="231" y="106"/>
                    <a:pt x="232" y="105"/>
                    <a:pt x="233" y="104"/>
                  </a:cubicBezTo>
                  <a:cubicBezTo>
                    <a:pt x="234" y="104"/>
                    <a:pt x="235" y="104"/>
                    <a:pt x="235" y="104"/>
                  </a:cubicBezTo>
                  <a:cubicBezTo>
                    <a:pt x="236" y="104"/>
                    <a:pt x="235" y="105"/>
                    <a:pt x="236" y="105"/>
                  </a:cubicBezTo>
                  <a:cubicBezTo>
                    <a:pt x="237" y="106"/>
                    <a:pt x="238" y="103"/>
                    <a:pt x="238" y="102"/>
                  </a:cubicBezTo>
                  <a:cubicBezTo>
                    <a:pt x="236" y="100"/>
                    <a:pt x="234" y="101"/>
                    <a:pt x="233" y="101"/>
                  </a:cubicBezTo>
                  <a:cubicBezTo>
                    <a:pt x="231" y="101"/>
                    <a:pt x="230" y="99"/>
                    <a:pt x="228" y="100"/>
                  </a:cubicBezTo>
                  <a:cubicBezTo>
                    <a:pt x="227" y="100"/>
                    <a:pt x="226" y="102"/>
                    <a:pt x="224" y="102"/>
                  </a:cubicBezTo>
                  <a:cubicBezTo>
                    <a:pt x="223" y="103"/>
                    <a:pt x="221" y="103"/>
                    <a:pt x="220" y="102"/>
                  </a:cubicBezTo>
                  <a:cubicBezTo>
                    <a:pt x="219" y="101"/>
                    <a:pt x="221" y="99"/>
                    <a:pt x="220" y="98"/>
                  </a:cubicBezTo>
                  <a:cubicBezTo>
                    <a:pt x="218" y="97"/>
                    <a:pt x="210" y="97"/>
                    <a:pt x="213" y="92"/>
                  </a:cubicBezTo>
                  <a:cubicBezTo>
                    <a:pt x="214" y="91"/>
                    <a:pt x="215" y="92"/>
                    <a:pt x="217" y="92"/>
                  </a:cubicBezTo>
                  <a:cubicBezTo>
                    <a:pt x="218" y="92"/>
                    <a:pt x="220" y="91"/>
                    <a:pt x="221" y="90"/>
                  </a:cubicBezTo>
                  <a:cubicBezTo>
                    <a:pt x="223" y="87"/>
                    <a:pt x="226" y="85"/>
                    <a:pt x="229" y="83"/>
                  </a:cubicBezTo>
                  <a:cubicBezTo>
                    <a:pt x="230" y="81"/>
                    <a:pt x="231" y="81"/>
                    <a:pt x="233" y="81"/>
                  </a:cubicBezTo>
                  <a:cubicBezTo>
                    <a:pt x="233" y="82"/>
                    <a:pt x="236" y="82"/>
                    <a:pt x="236" y="83"/>
                  </a:cubicBezTo>
                  <a:cubicBezTo>
                    <a:pt x="235" y="84"/>
                    <a:pt x="235" y="86"/>
                    <a:pt x="234" y="87"/>
                  </a:cubicBezTo>
                  <a:cubicBezTo>
                    <a:pt x="233" y="87"/>
                    <a:pt x="231" y="88"/>
                    <a:pt x="231" y="89"/>
                  </a:cubicBezTo>
                  <a:cubicBezTo>
                    <a:pt x="231" y="90"/>
                    <a:pt x="234" y="90"/>
                    <a:pt x="234" y="90"/>
                  </a:cubicBezTo>
                  <a:cubicBezTo>
                    <a:pt x="234" y="90"/>
                    <a:pt x="230" y="93"/>
                    <a:pt x="231" y="93"/>
                  </a:cubicBezTo>
                  <a:cubicBezTo>
                    <a:pt x="232" y="94"/>
                    <a:pt x="237" y="89"/>
                    <a:pt x="238" y="89"/>
                  </a:cubicBezTo>
                  <a:cubicBezTo>
                    <a:pt x="240" y="88"/>
                    <a:pt x="242" y="87"/>
                    <a:pt x="244" y="87"/>
                  </a:cubicBezTo>
                  <a:cubicBezTo>
                    <a:pt x="246" y="87"/>
                    <a:pt x="246" y="87"/>
                    <a:pt x="247" y="85"/>
                  </a:cubicBezTo>
                  <a:cubicBezTo>
                    <a:pt x="249" y="84"/>
                    <a:pt x="252" y="83"/>
                    <a:pt x="254" y="81"/>
                  </a:cubicBezTo>
                  <a:cubicBezTo>
                    <a:pt x="255" y="80"/>
                    <a:pt x="257" y="77"/>
                    <a:pt x="259" y="77"/>
                  </a:cubicBezTo>
                  <a:cubicBezTo>
                    <a:pt x="260" y="76"/>
                    <a:pt x="266" y="80"/>
                    <a:pt x="266" y="77"/>
                  </a:cubicBezTo>
                  <a:cubicBezTo>
                    <a:pt x="266" y="76"/>
                    <a:pt x="265" y="75"/>
                    <a:pt x="266" y="74"/>
                  </a:cubicBezTo>
                  <a:cubicBezTo>
                    <a:pt x="267" y="74"/>
                    <a:pt x="268" y="74"/>
                    <a:pt x="269" y="74"/>
                  </a:cubicBezTo>
                  <a:cubicBezTo>
                    <a:pt x="271" y="74"/>
                    <a:pt x="270" y="73"/>
                    <a:pt x="271" y="72"/>
                  </a:cubicBezTo>
                  <a:cubicBezTo>
                    <a:pt x="273" y="71"/>
                    <a:pt x="274" y="72"/>
                    <a:pt x="274" y="70"/>
                  </a:cubicBezTo>
                  <a:cubicBezTo>
                    <a:pt x="274" y="67"/>
                    <a:pt x="277" y="70"/>
                    <a:pt x="278" y="71"/>
                  </a:cubicBezTo>
                  <a:cubicBezTo>
                    <a:pt x="278" y="69"/>
                    <a:pt x="281" y="69"/>
                    <a:pt x="281" y="67"/>
                  </a:cubicBezTo>
                  <a:cubicBezTo>
                    <a:pt x="281" y="65"/>
                    <a:pt x="282" y="62"/>
                    <a:pt x="281" y="60"/>
                  </a:cubicBezTo>
                  <a:cubicBezTo>
                    <a:pt x="279" y="57"/>
                    <a:pt x="280" y="58"/>
                    <a:pt x="282" y="56"/>
                  </a:cubicBezTo>
                  <a:cubicBezTo>
                    <a:pt x="284" y="55"/>
                    <a:pt x="285" y="54"/>
                    <a:pt x="287" y="55"/>
                  </a:cubicBezTo>
                  <a:cubicBezTo>
                    <a:pt x="290" y="56"/>
                    <a:pt x="290" y="56"/>
                    <a:pt x="291" y="53"/>
                  </a:cubicBezTo>
                  <a:cubicBezTo>
                    <a:pt x="292" y="51"/>
                    <a:pt x="294" y="50"/>
                    <a:pt x="295" y="47"/>
                  </a:cubicBezTo>
                  <a:cubicBezTo>
                    <a:pt x="295" y="45"/>
                    <a:pt x="296" y="43"/>
                    <a:pt x="298" y="41"/>
                  </a:cubicBezTo>
                  <a:cubicBezTo>
                    <a:pt x="300" y="39"/>
                    <a:pt x="298" y="39"/>
                    <a:pt x="298" y="37"/>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9" name="Freeform 716">
              <a:extLst>
                <a:ext uri="{FF2B5EF4-FFF2-40B4-BE49-F238E27FC236}">
                  <a16:creationId xmlns:a16="http://schemas.microsoft.com/office/drawing/2014/main" id="{881E9B7D-72DD-452C-9953-9A765440312A}"/>
                </a:ext>
              </a:extLst>
            </p:cNvPr>
            <p:cNvSpPr>
              <a:spLocks/>
            </p:cNvSpPr>
            <p:nvPr/>
          </p:nvSpPr>
          <p:spPr bwMode="auto">
            <a:xfrm>
              <a:off x="7876034" y="3178607"/>
              <a:ext cx="732675" cy="318553"/>
            </a:xfrm>
            <a:custGeom>
              <a:avLst/>
              <a:gdLst>
                <a:gd name="T0" fmla="*/ 0 w 157"/>
                <a:gd name="T1" fmla="*/ 19 h 68"/>
                <a:gd name="T2" fmla="*/ 7 w 157"/>
                <a:gd name="T3" fmla="*/ 26 h 68"/>
                <a:gd name="T4" fmla="*/ 12 w 157"/>
                <a:gd name="T5" fmla="*/ 29 h 68"/>
                <a:gd name="T6" fmla="*/ 15 w 157"/>
                <a:gd name="T7" fmla="*/ 36 h 68"/>
                <a:gd name="T8" fmla="*/ 15 w 157"/>
                <a:gd name="T9" fmla="*/ 38 h 68"/>
                <a:gd name="T10" fmla="*/ 15 w 157"/>
                <a:gd name="T11" fmla="*/ 40 h 68"/>
                <a:gd name="T12" fmla="*/ 16 w 157"/>
                <a:gd name="T13" fmla="*/ 45 h 68"/>
                <a:gd name="T14" fmla="*/ 28 w 157"/>
                <a:gd name="T15" fmla="*/ 47 h 68"/>
                <a:gd name="T16" fmla="*/ 36 w 157"/>
                <a:gd name="T17" fmla="*/ 54 h 68"/>
                <a:gd name="T18" fmla="*/ 39 w 157"/>
                <a:gd name="T19" fmla="*/ 59 h 68"/>
                <a:gd name="T20" fmla="*/ 44 w 157"/>
                <a:gd name="T21" fmla="*/ 60 h 68"/>
                <a:gd name="T22" fmla="*/ 56 w 157"/>
                <a:gd name="T23" fmla="*/ 60 h 68"/>
                <a:gd name="T24" fmla="*/ 64 w 157"/>
                <a:gd name="T25" fmla="*/ 61 h 68"/>
                <a:gd name="T26" fmla="*/ 69 w 157"/>
                <a:gd name="T27" fmla="*/ 64 h 68"/>
                <a:gd name="T28" fmla="*/ 76 w 157"/>
                <a:gd name="T29" fmla="*/ 66 h 68"/>
                <a:gd name="T30" fmla="*/ 81 w 157"/>
                <a:gd name="T31" fmla="*/ 67 h 68"/>
                <a:gd name="T32" fmla="*/ 93 w 157"/>
                <a:gd name="T33" fmla="*/ 62 h 68"/>
                <a:gd name="T34" fmla="*/ 106 w 157"/>
                <a:gd name="T35" fmla="*/ 61 h 68"/>
                <a:gd name="T36" fmla="*/ 113 w 157"/>
                <a:gd name="T37" fmla="*/ 55 h 68"/>
                <a:gd name="T38" fmla="*/ 114 w 157"/>
                <a:gd name="T39" fmla="*/ 51 h 68"/>
                <a:gd name="T40" fmla="*/ 115 w 157"/>
                <a:gd name="T41" fmla="*/ 47 h 68"/>
                <a:gd name="T42" fmla="*/ 126 w 157"/>
                <a:gd name="T43" fmla="*/ 46 h 68"/>
                <a:gd name="T44" fmla="*/ 130 w 157"/>
                <a:gd name="T45" fmla="*/ 44 h 68"/>
                <a:gd name="T46" fmla="*/ 137 w 157"/>
                <a:gd name="T47" fmla="*/ 42 h 68"/>
                <a:gd name="T48" fmla="*/ 139 w 157"/>
                <a:gd name="T49" fmla="*/ 38 h 68"/>
                <a:gd name="T50" fmla="*/ 143 w 157"/>
                <a:gd name="T51" fmla="*/ 37 h 68"/>
                <a:gd name="T52" fmla="*/ 154 w 157"/>
                <a:gd name="T53" fmla="*/ 36 h 68"/>
                <a:gd name="T54" fmla="*/ 150 w 157"/>
                <a:gd name="T55" fmla="*/ 29 h 68"/>
                <a:gd name="T56" fmla="*/ 145 w 157"/>
                <a:gd name="T57" fmla="*/ 28 h 68"/>
                <a:gd name="T58" fmla="*/ 141 w 157"/>
                <a:gd name="T59" fmla="*/ 29 h 68"/>
                <a:gd name="T60" fmla="*/ 136 w 157"/>
                <a:gd name="T61" fmla="*/ 28 h 68"/>
                <a:gd name="T62" fmla="*/ 134 w 157"/>
                <a:gd name="T63" fmla="*/ 27 h 68"/>
                <a:gd name="T64" fmla="*/ 137 w 157"/>
                <a:gd name="T65" fmla="*/ 19 h 68"/>
                <a:gd name="T66" fmla="*/ 137 w 157"/>
                <a:gd name="T67" fmla="*/ 14 h 68"/>
                <a:gd name="T68" fmla="*/ 131 w 157"/>
                <a:gd name="T69" fmla="*/ 14 h 68"/>
                <a:gd name="T70" fmla="*/ 124 w 157"/>
                <a:gd name="T71" fmla="*/ 15 h 68"/>
                <a:gd name="T72" fmla="*/ 114 w 157"/>
                <a:gd name="T73" fmla="*/ 19 h 68"/>
                <a:gd name="T74" fmla="*/ 103 w 157"/>
                <a:gd name="T75" fmla="*/ 19 h 68"/>
                <a:gd name="T76" fmla="*/ 98 w 157"/>
                <a:gd name="T77" fmla="*/ 17 h 68"/>
                <a:gd name="T78" fmla="*/ 94 w 157"/>
                <a:gd name="T79" fmla="*/ 15 h 68"/>
                <a:gd name="T80" fmla="*/ 83 w 157"/>
                <a:gd name="T81" fmla="*/ 11 h 68"/>
                <a:gd name="T82" fmla="*/ 77 w 157"/>
                <a:gd name="T83" fmla="*/ 13 h 68"/>
                <a:gd name="T84" fmla="*/ 71 w 157"/>
                <a:gd name="T85" fmla="*/ 12 h 68"/>
                <a:gd name="T86" fmla="*/ 68 w 157"/>
                <a:gd name="T87" fmla="*/ 8 h 68"/>
                <a:gd name="T88" fmla="*/ 64 w 157"/>
                <a:gd name="T89" fmla="*/ 5 h 68"/>
                <a:gd name="T90" fmla="*/ 58 w 157"/>
                <a:gd name="T91" fmla="*/ 3 h 68"/>
                <a:gd name="T92" fmla="*/ 52 w 157"/>
                <a:gd name="T93" fmla="*/ 1 h 68"/>
                <a:gd name="T94" fmla="*/ 45 w 157"/>
                <a:gd name="T95" fmla="*/ 7 h 68"/>
                <a:gd name="T96" fmla="*/ 47 w 157"/>
                <a:gd name="T97" fmla="*/ 13 h 68"/>
                <a:gd name="T98" fmla="*/ 41 w 157"/>
                <a:gd name="T99" fmla="*/ 15 h 68"/>
                <a:gd name="T100" fmla="*/ 37 w 157"/>
                <a:gd name="T101" fmla="*/ 14 h 68"/>
                <a:gd name="T102" fmla="*/ 34 w 157"/>
                <a:gd name="T103" fmla="*/ 14 h 68"/>
                <a:gd name="T104" fmla="*/ 28 w 157"/>
                <a:gd name="T105" fmla="*/ 10 h 68"/>
                <a:gd name="T106" fmla="*/ 21 w 157"/>
                <a:gd name="T107" fmla="*/ 9 h 68"/>
                <a:gd name="T108" fmla="*/ 13 w 157"/>
                <a:gd name="T109" fmla="*/ 13 h 68"/>
                <a:gd name="T110" fmla="*/ 7 w 157"/>
                <a:gd name="T111" fmla="*/ 17 h 68"/>
                <a:gd name="T112" fmla="*/ 0 w 157"/>
                <a:gd name="T11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68">
                  <a:moveTo>
                    <a:pt x="0" y="19"/>
                  </a:moveTo>
                  <a:cubicBezTo>
                    <a:pt x="1" y="23"/>
                    <a:pt x="3" y="25"/>
                    <a:pt x="7" y="26"/>
                  </a:cubicBezTo>
                  <a:cubicBezTo>
                    <a:pt x="9" y="27"/>
                    <a:pt x="10" y="28"/>
                    <a:pt x="12" y="29"/>
                  </a:cubicBezTo>
                  <a:cubicBezTo>
                    <a:pt x="13" y="31"/>
                    <a:pt x="14" y="34"/>
                    <a:pt x="15" y="36"/>
                  </a:cubicBezTo>
                  <a:cubicBezTo>
                    <a:pt x="16" y="37"/>
                    <a:pt x="15" y="37"/>
                    <a:pt x="15" y="38"/>
                  </a:cubicBezTo>
                  <a:cubicBezTo>
                    <a:pt x="14" y="38"/>
                    <a:pt x="15" y="39"/>
                    <a:pt x="15" y="40"/>
                  </a:cubicBezTo>
                  <a:cubicBezTo>
                    <a:pt x="14" y="43"/>
                    <a:pt x="13" y="43"/>
                    <a:pt x="16" y="45"/>
                  </a:cubicBezTo>
                  <a:cubicBezTo>
                    <a:pt x="20" y="46"/>
                    <a:pt x="24" y="45"/>
                    <a:pt x="28" y="47"/>
                  </a:cubicBezTo>
                  <a:cubicBezTo>
                    <a:pt x="30" y="49"/>
                    <a:pt x="34" y="52"/>
                    <a:pt x="36" y="54"/>
                  </a:cubicBezTo>
                  <a:cubicBezTo>
                    <a:pt x="37" y="55"/>
                    <a:pt x="38" y="57"/>
                    <a:pt x="39" y="59"/>
                  </a:cubicBezTo>
                  <a:cubicBezTo>
                    <a:pt x="40" y="61"/>
                    <a:pt x="43" y="60"/>
                    <a:pt x="44" y="60"/>
                  </a:cubicBezTo>
                  <a:cubicBezTo>
                    <a:pt x="48" y="60"/>
                    <a:pt x="52" y="60"/>
                    <a:pt x="56" y="60"/>
                  </a:cubicBezTo>
                  <a:cubicBezTo>
                    <a:pt x="58" y="60"/>
                    <a:pt x="62" y="60"/>
                    <a:pt x="64" y="61"/>
                  </a:cubicBezTo>
                  <a:cubicBezTo>
                    <a:pt x="66" y="62"/>
                    <a:pt x="67" y="64"/>
                    <a:pt x="69" y="64"/>
                  </a:cubicBezTo>
                  <a:cubicBezTo>
                    <a:pt x="71" y="65"/>
                    <a:pt x="74" y="66"/>
                    <a:pt x="76" y="66"/>
                  </a:cubicBezTo>
                  <a:cubicBezTo>
                    <a:pt x="78" y="65"/>
                    <a:pt x="80" y="68"/>
                    <a:pt x="81" y="67"/>
                  </a:cubicBezTo>
                  <a:cubicBezTo>
                    <a:pt x="85" y="65"/>
                    <a:pt x="88" y="63"/>
                    <a:pt x="93" y="62"/>
                  </a:cubicBezTo>
                  <a:cubicBezTo>
                    <a:pt x="97" y="62"/>
                    <a:pt x="103" y="63"/>
                    <a:pt x="106" y="61"/>
                  </a:cubicBezTo>
                  <a:cubicBezTo>
                    <a:pt x="109" y="59"/>
                    <a:pt x="110" y="56"/>
                    <a:pt x="113" y="55"/>
                  </a:cubicBezTo>
                  <a:cubicBezTo>
                    <a:pt x="116" y="54"/>
                    <a:pt x="116" y="53"/>
                    <a:pt x="114" y="51"/>
                  </a:cubicBezTo>
                  <a:cubicBezTo>
                    <a:pt x="113" y="50"/>
                    <a:pt x="113" y="48"/>
                    <a:pt x="115" y="47"/>
                  </a:cubicBezTo>
                  <a:cubicBezTo>
                    <a:pt x="118" y="44"/>
                    <a:pt x="122" y="50"/>
                    <a:pt x="126" y="46"/>
                  </a:cubicBezTo>
                  <a:cubicBezTo>
                    <a:pt x="127" y="45"/>
                    <a:pt x="128" y="44"/>
                    <a:pt x="130" y="44"/>
                  </a:cubicBezTo>
                  <a:cubicBezTo>
                    <a:pt x="133" y="43"/>
                    <a:pt x="134" y="44"/>
                    <a:pt x="137" y="42"/>
                  </a:cubicBezTo>
                  <a:cubicBezTo>
                    <a:pt x="138" y="41"/>
                    <a:pt x="138" y="38"/>
                    <a:pt x="139" y="38"/>
                  </a:cubicBezTo>
                  <a:cubicBezTo>
                    <a:pt x="141" y="37"/>
                    <a:pt x="142" y="37"/>
                    <a:pt x="143" y="37"/>
                  </a:cubicBezTo>
                  <a:cubicBezTo>
                    <a:pt x="147" y="36"/>
                    <a:pt x="150" y="35"/>
                    <a:pt x="154" y="36"/>
                  </a:cubicBezTo>
                  <a:cubicBezTo>
                    <a:pt x="157" y="36"/>
                    <a:pt x="151" y="29"/>
                    <a:pt x="150" y="29"/>
                  </a:cubicBezTo>
                  <a:cubicBezTo>
                    <a:pt x="149" y="28"/>
                    <a:pt x="147" y="27"/>
                    <a:pt x="145" y="28"/>
                  </a:cubicBezTo>
                  <a:cubicBezTo>
                    <a:pt x="143" y="28"/>
                    <a:pt x="143" y="30"/>
                    <a:pt x="141" y="29"/>
                  </a:cubicBezTo>
                  <a:cubicBezTo>
                    <a:pt x="140" y="28"/>
                    <a:pt x="137" y="27"/>
                    <a:pt x="136" y="28"/>
                  </a:cubicBezTo>
                  <a:cubicBezTo>
                    <a:pt x="135" y="30"/>
                    <a:pt x="134" y="29"/>
                    <a:pt x="134" y="27"/>
                  </a:cubicBezTo>
                  <a:cubicBezTo>
                    <a:pt x="134" y="25"/>
                    <a:pt x="137" y="21"/>
                    <a:pt x="137" y="19"/>
                  </a:cubicBezTo>
                  <a:cubicBezTo>
                    <a:pt x="138" y="17"/>
                    <a:pt x="141" y="14"/>
                    <a:pt x="137" y="14"/>
                  </a:cubicBezTo>
                  <a:cubicBezTo>
                    <a:pt x="134" y="14"/>
                    <a:pt x="134" y="15"/>
                    <a:pt x="131" y="14"/>
                  </a:cubicBezTo>
                  <a:cubicBezTo>
                    <a:pt x="128" y="13"/>
                    <a:pt x="127" y="13"/>
                    <a:pt x="124" y="15"/>
                  </a:cubicBezTo>
                  <a:cubicBezTo>
                    <a:pt x="121" y="17"/>
                    <a:pt x="117" y="18"/>
                    <a:pt x="114" y="19"/>
                  </a:cubicBezTo>
                  <a:cubicBezTo>
                    <a:pt x="109" y="20"/>
                    <a:pt x="107" y="19"/>
                    <a:pt x="103" y="19"/>
                  </a:cubicBezTo>
                  <a:cubicBezTo>
                    <a:pt x="101" y="18"/>
                    <a:pt x="100" y="18"/>
                    <a:pt x="98" y="17"/>
                  </a:cubicBezTo>
                  <a:cubicBezTo>
                    <a:pt x="97" y="17"/>
                    <a:pt x="96" y="15"/>
                    <a:pt x="94" y="15"/>
                  </a:cubicBezTo>
                  <a:cubicBezTo>
                    <a:pt x="90" y="14"/>
                    <a:pt x="88" y="12"/>
                    <a:pt x="83" y="11"/>
                  </a:cubicBezTo>
                  <a:cubicBezTo>
                    <a:pt x="81" y="11"/>
                    <a:pt x="79" y="12"/>
                    <a:pt x="77" y="13"/>
                  </a:cubicBezTo>
                  <a:cubicBezTo>
                    <a:pt x="75" y="14"/>
                    <a:pt x="73" y="13"/>
                    <a:pt x="71" y="12"/>
                  </a:cubicBezTo>
                  <a:cubicBezTo>
                    <a:pt x="69" y="11"/>
                    <a:pt x="68" y="11"/>
                    <a:pt x="68" y="8"/>
                  </a:cubicBezTo>
                  <a:cubicBezTo>
                    <a:pt x="67" y="6"/>
                    <a:pt x="67" y="6"/>
                    <a:pt x="64" y="5"/>
                  </a:cubicBezTo>
                  <a:cubicBezTo>
                    <a:pt x="62" y="4"/>
                    <a:pt x="60" y="3"/>
                    <a:pt x="58" y="3"/>
                  </a:cubicBezTo>
                  <a:cubicBezTo>
                    <a:pt x="56" y="3"/>
                    <a:pt x="53" y="0"/>
                    <a:pt x="52" y="1"/>
                  </a:cubicBezTo>
                  <a:cubicBezTo>
                    <a:pt x="50" y="1"/>
                    <a:pt x="46" y="5"/>
                    <a:pt x="45" y="7"/>
                  </a:cubicBezTo>
                  <a:cubicBezTo>
                    <a:pt x="45" y="9"/>
                    <a:pt x="48" y="11"/>
                    <a:pt x="47" y="13"/>
                  </a:cubicBezTo>
                  <a:cubicBezTo>
                    <a:pt x="46" y="15"/>
                    <a:pt x="43" y="17"/>
                    <a:pt x="41" y="15"/>
                  </a:cubicBezTo>
                  <a:cubicBezTo>
                    <a:pt x="39" y="15"/>
                    <a:pt x="38" y="14"/>
                    <a:pt x="37" y="14"/>
                  </a:cubicBezTo>
                  <a:cubicBezTo>
                    <a:pt x="36" y="14"/>
                    <a:pt x="35" y="14"/>
                    <a:pt x="34" y="14"/>
                  </a:cubicBezTo>
                  <a:cubicBezTo>
                    <a:pt x="31" y="13"/>
                    <a:pt x="31" y="11"/>
                    <a:pt x="28" y="10"/>
                  </a:cubicBezTo>
                  <a:cubicBezTo>
                    <a:pt x="26" y="9"/>
                    <a:pt x="23" y="8"/>
                    <a:pt x="21" y="9"/>
                  </a:cubicBezTo>
                  <a:cubicBezTo>
                    <a:pt x="18" y="10"/>
                    <a:pt x="16" y="12"/>
                    <a:pt x="13" y="13"/>
                  </a:cubicBezTo>
                  <a:cubicBezTo>
                    <a:pt x="11" y="14"/>
                    <a:pt x="9" y="16"/>
                    <a:pt x="7" y="17"/>
                  </a:cubicBezTo>
                  <a:cubicBezTo>
                    <a:pt x="4" y="17"/>
                    <a:pt x="2" y="19"/>
                    <a:pt x="0"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0" name="Freeform 717">
              <a:extLst>
                <a:ext uri="{FF2B5EF4-FFF2-40B4-BE49-F238E27FC236}">
                  <a16:creationId xmlns:a16="http://schemas.microsoft.com/office/drawing/2014/main" id="{4DED725A-B3BF-4FAD-9230-3F6ED879D2CC}"/>
                </a:ext>
              </a:extLst>
            </p:cNvPr>
            <p:cNvSpPr>
              <a:spLocks/>
            </p:cNvSpPr>
            <p:nvPr/>
          </p:nvSpPr>
          <p:spPr bwMode="auto">
            <a:xfrm>
              <a:off x="6111243" y="2566982"/>
              <a:ext cx="293070" cy="504910"/>
            </a:xfrm>
            <a:custGeom>
              <a:avLst/>
              <a:gdLst>
                <a:gd name="T0" fmla="*/ 61 w 63"/>
                <a:gd name="T1" fmla="*/ 25 h 108"/>
                <a:gd name="T2" fmla="*/ 61 w 63"/>
                <a:gd name="T3" fmla="*/ 20 h 108"/>
                <a:gd name="T4" fmla="*/ 61 w 63"/>
                <a:gd name="T5" fmla="*/ 16 h 108"/>
                <a:gd name="T6" fmla="*/ 60 w 63"/>
                <a:gd name="T7" fmla="*/ 13 h 108"/>
                <a:gd name="T8" fmla="*/ 60 w 63"/>
                <a:gd name="T9" fmla="*/ 11 h 108"/>
                <a:gd name="T10" fmla="*/ 57 w 63"/>
                <a:gd name="T11" fmla="*/ 7 h 108"/>
                <a:gd name="T12" fmla="*/ 51 w 63"/>
                <a:gd name="T13" fmla="*/ 5 h 108"/>
                <a:gd name="T14" fmla="*/ 44 w 63"/>
                <a:gd name="T15" fmla="*/ 1 h 108"/>
                <a:gd name="T16" fmla="*/ 44 w 63"/>
                <a:gd name="T17" fmla="*/ 5 h 108"/>
                <a:gd name="T18" fmla="*/ 34 w 63"/>
                <a:gd name="T19" fmla="*/ 5 h 108"/>
                <a:gd name="T20" fmla="*/ 34 w 63"/>
                <a:gd name="T21" fmla="*/ 10 h 108"/>
                <a:gd name="T22" fmla="*/ 29 w 63"/>
                <a:gd name="T23" fmla="*/ 10 h 108"/>
                <a:gd name="T24" fmla="*/ 27 w 63"/>
                <a:gd name="T25" fmla="*/ 12 h 108"/>
                <a:gd name="T26" fmla="*/ 25 w 63"/>
                <a:gd name="T27" fmla="*/ 15 h 108"/>
                <a:gd name="T28" fmla="*/ 25 w 63"/>
                <a:gd name="T29" fmla="*/ 18 h 108"/>
                <a:gd name="T30" fmla="*/ 24 w 63"/>
                <a:gd name="T31" fmla="*/ 20 h 108"/>
                <a:gd name="T32" fmla="*/ 20 w 63"/>
                <a:gd name="T33" fmla="*/ 25 h 108"/>
                <a:gd name="T34" fmla="*/ 17 w 63"/>
                <a:gd name="T35" fmla="*/ 27 h 108"/>
                <a:gd name="T36" fmla="*/ 16 w 63"/>
                <a:gd name="T37" fmla="*/ 33 h 108"/>
                <a:gd name="T38" fmla="*/ 13 w 63"/>
                <a:gd name="T39" fmla="*/ 38 h 108"/>
                <a:gd name="T40" fmla="*/ 15 w 63"/>
                <a:gd name="T41" fmla="*/ 42 h 108"/>
                <a:gd name="T42" fmla="*/ 9 w 63"/>
                <a:gd name="T43" fmla="*/ 44 h 108"/>
                <a:gd name="T44" fmla="*/ 5 w 63"/>
                <a:gd name="T45" fmla="*/ 51 h 108"/>
                <a:gd name="T46" fmla="*/ 6 w 63"/>
                <a:gd name="T47" fmla="*/ 57 h 108"/>
                <a:gd name="T48" fmla="*/ 8 w 63"/>
                <a:gd name="T49" fmla="*/ 63 h 108"/>
                <a:gd name="T50" fmla="*/ 7 w 63"/>
                <a:gd name="T51" fmla="*/ 67 h 108"/>
                <a:gd name="T52" fmla="*/ 7 w 63"/>
                <a:gd name="T53" fmla="*/ 74 h 108"/>
                <a:gd name="T54" fmla="*/ 4 w 63"/>
                <a:gd name="T55" fmla="*/ 78 h 108"/>
                <a:gd name="T56" fmla="*/ 3 w 63"/>
                <a:gd name="T57" fmla="*/ 83 h 108"/>
                <a:gd name="T58" fmla="*/ 0 w 63"/>
                <a:gd name="T59" fmla="*/ 82 h 108"/>
                <a:gd name="T60" fmla="*/ 4 w 63"/>
                <a:gd name="T61" fmla="*/ 90 h 108"/>
                <a:gd name="T62" fmla="*/ 7 w 63"/>
                <a:gd name="T63" fmla="*/ 97 h 108"/>
                <a:gd name="T64" fmla="*/ 8 w 63"/>
                <a:gd name="T65" fmla="*/ 102 h 108"/>
                <a:gd name="T66" fmla="*/ 10 w 63"/>
                <a:gd name="T67" fmla="*/ 107 h 108"/>
                <a:gd name="T68" fmla="*/ 14 w 63"/>
                <a:gd name="T69" fmla="*/ 108 h 108"/>
                <a:gd name="T70" fmla="*/ 15 w 63"/>
                <a:gd name="T71" fmla="*/ 105 h 108"/>
                <a:gd name="T72" fmla="*/ 24 w 63"/>
                <a:gd name="T73" fmla="*/ 101 h 108"/>
                <a:gd name="T74" fmla="*/ 27 w 63"/>
                <a:gd name="T75" fmla="*/ 92 h 108"/>
                <a:gd name="T76" fmla="*/ 26 w 63"/>
                <a:gd name="T77" fmla="*/ 87 h 108"/>
                <a:gd name="T78" fmla="*/ 28 w 63"/>
                <a:gd name="T79" fmla="*/ 84 h 108"/>
                <a:gd name="T80" fmla="*/ 32 w 63"/>
                <a:gd name="T81" fmla="*/ 82 h 108"/>
                <a:gd name="T82" fmla="*/ 32 w 63"/>
                <a:gd name="T83" fmla="*/ 81 h 108"/>
                <a:gd name="T84" fmla="*/ 35 w 63"/>
                <a:gd name="T85" fmla="*/ 80 h 108"/>
                <a:gd name="T86" fmla="*/ 34 w 63"/>
                <a:gd name="T87" fmla="*/ 78 h 108"/>
                <a:gd name="T88" fmla="*/ 36 w 63"/>
                <a:gd name="T89" fmla="*/ 77 h 108"/>
                <a:gd name="T90" fmla="*/ 35 w 63"/>
                <a:gd name="T91" fmla="*/ 73 h 108"/>
                <a:gd name="T92" fmla="*/ 29 w 63"/>
                <a:gd name="T93" fmla="*/ 66 h 108"/>
                <a:gd name="T94" fmla="*/ 30 w 63"/>
                <a:gd name="T95" fmla="*/ 60 h 108"/>
                <a:gd name="T96" fmla="*/ 30 w 63"/>
                <a:gd name="T97" fmla="*/ 56 h 108"/>
                <a:gd name="T98" fmla="*/ 33 w 63"/>
                <a:gd name="T99" fmla="*/ 53 h 108"/>
                <a:gd name="T100" fmla="*/ 39 w 63"/>
                <a:gd name="T101" fmla="*/ 48 h 108"/>
                <a:gd name="T102" fmla="*/ 49 w 63"/>
                <a:gd name="T103" fmla="*/ 41 h 108"/>
                <a:gd name="T104" fmla="*/ 50 w 63"/>
                <a:gd name="T105" fmla="*/ 35 h 108"/>
                <a:gd name="T106" fmla="*/ 50 w 63"/>
                <a:gd name="T107" fmla="*/ 32 h 108"/>
                <a:gd name="T108" fmla="*/ 54 w 63"/>
                <a:gd name="T109" fmla="*/ 30 h 108"/>
                <a:gd name="T110" fmla="*/ 58 w 63"/>
                <a:gd name="T111" fmla="*/ 29 h 108"/>
                <a:gd name="T112" fmla="*/ 60 w 63"/>
                <a:gd name="T113" fmla="*/ 28 h 108"/>
                <a:gd name="T114" fmla="*/ 63 w 63"/>
                <a:gd name="T115" fmla="*/ 28 h 108"/>
                <a:gd name="T116" fmla="*/ 61 w 63"/>
                <a:gd name="T117" fmla="*/ 25 h 108"/>
                <a:gd name="T118" fmla="*/ 61 w 63"/>
                <a:gd name="T119" fmla="*/ 2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108">
                  <a:moveTo>
                    <a:pt x="61" y="25"/>
                  </a:moveTo>
                  <a:cubicBezTo>
                    <a:pt x="60" y="24"/>
                    <a:pt x="62" y="22"/>
                    <a:pt x="61" y="20"/>
                  </a:cubicBezTo>
                  <a:cubicBezTo>
                    <a:pt x="60" y="18"/>
                    <a:pt x="61" y="18"/>
                    <a:pt x="61" y="16"/>
                  </a:cubicBezTo>
                  <a:cubicBezTo>
                    <a:pt x="61" y="15"/>
                    <a:pt x="60" y="14"/>
                    <a:pt x="60" y="13"/>
                  </a:cubicBezTo>
                  <a:cubicBezTo>
                    <a:pt x="59" y="12"/>
                    <a:pt x="60" y="12"/>
                    <a:pt x="60" y="11"/>
                  </a:cubicBezTo>
                  <a:cubicBezTo>
                    <a:pt x="59" y="9"/>
                    <a:pt x="59" y="8"/>
                    <a:pt x="57" y="7"/>
                  </a:cubicBezTo>
                  <a:cubicBezTo>
                    <a:pt x="55" y="6"/>
                    <a:pt x="53" y="6"/>
                    <a:pt x="51" y="5"/>
                  </a:cubicBezTo>
                  <a:cubicBezTo>
                    <a:pt x="49" y="3"/>
                    <a:pt x="47" y="0"/>
                    <a:pt x="44" y="1"/>
                  </a:cubicBezTo>
                  <a:cubicBezTo>
                    <a:pt x="43" y="1"/>
                    <a:pt x="44" y="4"/>
                    <a:pt x="44" y="5"/>
                  </a:cubicBezTo>
                  <a:cubicBezTo>
                    <a:pt x="43" y="8"/>
                    <a:pt x="37" y="6"/>
                    <a:pt x="34" y="5"/>
                  </a:cubicBezTo>
                  <a:cubicBezTo>
                    <a:pt x="34" y="7"/>
                    <a:pt x="34" y="8"/>
                    <a:pt x="34" y="10"/>
                  </a:cubicBezTo>
                  <a:cubicBezTo>
                    <a:pt x="33" y="10"/>
                    <a:pt x="31" y="9"/>
                    <a:pt x="29" y="10"/>
                  </a:cubicBezTo>
                  <a:cubicBezTo>
                    <a:pt x="28" y="10"/>
                    <a:pt x="28" y="11"/>
                    <a:pt x="27" y="12"/>
                  </a:cubicBezTo>
                  <a:cubicBezTo>
                    <a:pt x="27" y="13"/>
                    <a:pt x="25" y="14"/>
                    <a:pt x="25" y="15"/>
                  </a:cubicBezTo>
                  <a:cubicBezTo>
                    <a:pt x="24" y="16"/>
                    <a:pt x="26" y="18"/>
                    <a:pt x="25" y="18"/>
                  </a:cubicBezTo>
                  <a:cubicBezTo>
                    <a:pt x="25" y="19"/>
                    <a:pt x="24" y="19"/>
                    <a:pt x="24" y="20"/>
                  </a:cubicBezTo>
                  <a:cubicBezTo>
                    <a:pt x="22" y="21"/>
                    <a:pt x="20" y="23"/>
                    <a:pt x="20" y="25"/>
                  </a:cubicBezTo>
                  <a:cubicBezTo>
                    <a:pt x="20" y="27"/>
                    <a:pt x="18" y="25"/>
                    <a:pt x="17" y="27"/>
                  </a:cubicBezTo>
                  <a:cubicBezTo>
                    <a:pt x="17" y="29"/>
                    <a:pt x="17" y="31"/>
                    <a:pt x="16" y="33"/>
                  </a:cubicBezTo>
                  <a:cubicBezTo>
                    <a:pt x="16" y="35"/>
                    <a:pt x="13" y="36"/>
                    <a:pt x="13" y="38"/>
                  </a:cubicBezTo>
                  <a:cubicBezTo>
                    <a:pt x="13" y="39"/>
                    <a:pt x="16" y="41"/>
                    <a:pt x="15" y="42"/>
                  </a:cubicBezTo>
                  <a:cubicBezTo>
                    <a:pt x="13" y="44"/>
                    <a:pt x="11" y="43"/>
                    <a:pt x="9" y="44"/>
                  </a:cubicBezTo>
                  <a:cubicBezTo>
                    <a:pt x="6" y="45"/>
                    <a:pt x="5" y="48"/>
                    <a:pt x="5" y="51"/>
                  </a:cubicBezTo>
                  <a:cubicBezTo>
                    <a:pt x="6" y="53"/>
                    <a:pt x="6" y="55"/>
                    <a:pt x="6" y="57"/>
                  </a:cubicBezTo>
                  <a:cubicBezTo>
                    <a:pt x="6" y="60"/>
                    <a:pt x="4" y="61"/>
                    <a:pt x="8" y="63"/>
                  </a:cubicBezTo>
                  <a:cubicBezTo>
                    <a:pt x="10" y="65"/>
                    <a:pt x="9" y="66"/>
                    <a:pt x="7" y="67"/>
                  </a:cubicBezTo>
                  <a:cubicBezTo>
                    <a:pt x="6" y="68"/>
                    <a:pt x="8" y="72"/>
                    <a:pt x="7" y="74"/>
                  </a:cubicBezTo>
                  <a:cubicBezTo>
                    <a:pt x="7" y="76"/>
                    <a:pt x="4" y="76"/>
                    <a:pt x="4" y="78"/>
                  </a:cubicBezTo>
                  <a:cubicBezTo>
                    <a:pt x="4" y="79"/>
                    <a:pt x="4" y="83"/>
                    <a:pt x="3" y="83"/>
                  </a:cubicBezTo>
                  <a:cubicBezTo>
                    <a:pt x="3" y="83"/>
                    <a:pt x="1" y="82"/>
                    <a:pt x="0" y="82"/>
                  </a:cubicBezTo>
                  <a:cubicBezTo>
                    <a:pt x="0" y="86"/>
                    <a:pt x="4" y="87"/>
                    <a:pt x="4" y="90"/>
                  </a:cubicBezTo>
                  <a:cubicBezTo>
                    <a:pt x="3" y="91"/>
                    <a:pt x="6" y="96"/>
                    <a:pt x="7" y="97"/>
                  </a:cubicBezTo>
                  <a:cubicBezTo>
                    <a:pt x="9" y="99"/>
                    <a:pt x="8" y="100"/>
                    <a:pt x="8" y="102"/>
                  </a:cubicBezTo>
                  <a:cubicBezTo>
                    <a:pt x="8" y="103"/>
                    <a:pt x="10" y="105"/>
                    <a:pt x="10" y="107"/>
                  </a:cubicBezTo>
                  <a:cubicBezTo>
                    <a:pt x="9" y="108"/>
                    <a:pt x="13" y="107"/>
                    <a:pt x="14" y="108"/>
                  </a:cubicBezTo>
                  <a:cubicBezTo>
                    <a:pt x="16" y="108"/>
                    <a:pt x="15" y="107"/>
                    <a:pt x="15" y="105"/>
                  </a:cubicBezTo>
                  <a:cubicBezTo>
                    <a:pt x="15" y="100"/>
                    <a:pt x="23" y="104"/>
                    <a:pt x="24" y="101"/>
                  </a:cubicBezTo>
                  <a:cubicBezTo>
                    <a:pt x="25" y="98"/>
                    <a:pt x="26" y="95"/>
                    <a:pt x="27" y="92"/>
                  </a:cubicBezTo>
                  <a:cubicBezTo>
                    <a:pt x="27" y="90"/>
                    <a:pt x="27" y="88"/>
                    <a:pt x="26" y="87"/>
                  </a:cubicBezTo>
                  <a:cubicBezTo>
                    <a:pt x="25" y="85"/>
                    <a:pt x="26" y="85"/>
                    <a:pt x="28" y="84"/>
                  </a:cubicBezTo>
                  <a:cubicBezTo>
                    <a:pt x="29" y="84"/>
                    <a:pt x="32" y="83"/>
                    <a:pt x="32" y="82"/>
                  </a:cubicBezTo>
                  <a:cubicBezTo>
                    <a:pt x="32" y="82"/>
                    <a:pt x="32" y="81"/>
                    <a:pt x="32" y="81"/>
                  </a:cubicBezTo>
                  <a:cubicBezTo>
                    <a:pt x="33" y="81"/>
                    <a:pt x="35" y="81"/>
                    <a:pt x="35" y="80"/>
                  </a:cubicBezTo>
                  <a:cubicBezTo>
                    <a:pt x="35" y="79"/>
                    <a:pt x="34" y="79"/>
                    <a:pt x="34" y="78"/>
                  </a:cubicBezTo>
                  <a:cubicBezTo>
                    <a:pt x="35" y="78"/>
                    <a:pt x="36" y="77"/>
                    <a:pt x="36" y="77"/>
                  </a:cubicBezTo>
                  <a:cubicBezTo>
                    <a:pt x="38" y="75"/>
                    <a:pt x="37" y="74"/>
                    <a:pt x="35" y="73"/>
                  </a:cubicBezTo>
                  <a:cubicBezTo>
                    <a:pt x="33" y="71"/>
                    <a:pt x="29" y="70"/>
                    <a:pt x="29" y="66"/>
                  </a:cubicBezTo>
                  <a:cubicBezTo>
                    <a:pt x="29" y="64"/>
                    <a:pt x="29" y="62"/>
                    <a:pt x="30" y="60"/>
                  </a:cubicBezTo>
                  <a:cubicBezTo>
                    <a:pt x="31" y="58"/>
                    <a:pt x="31" y="58"/>
                    <a:pt x="30" y="56"/>
                  </a:cubicBezTo>
                  <a:cubicBezTo>
                    <a:pt x="29" y="56"/>
                    <a:pt x="33" y="53"/>
                    <a:pt x="33" y="53"/>
                  </a:cubicBezTo>
                  <a:cubicBezTo>
                    <a:pt x="35" y="51"/>
                    <a:pt x="36" y="49"/>
                    <a:pt x="39" y="48"/>
                  </a:cubicBezTo>
                  <a:cubicBezTo>
                    <a:pt x="42" y="47"/>
                    <a:pt x="47" y="44"/>
                    <a:pt x="49" y="41"/>
                  </a:cubicBezTo>
                  <a:cubicBezTo>
                    <a:pt x="51" y="38"/>
                    <a:pt x="46" y="36"/>
                    <a:pt x="50" y="35"/>
                  </a:cubicBezTo>
                  <a:cubicBezTo>
                    <a:pt x="52" y="34"/>
                    <a:pt x="51" y="34"/>
                    <a:pt x="50" y="32"/>
                  </a:cubicBezTo>
                  <a:cubicBezTo>
                    <a:pt x="50" y="31"/>
                    <a:pt x="53" y="30"/>
                    <a:pt x="54" y="30"/>
                  </a:cubicBezTo>
                  <a:cubicBezTo>
                    <a:pt x="56" y="28"/>
                    <a:pt x="57" y="27"/>
                    <a:pt x="58" y="29"/>
                  </a:cubicBezTo>
                  <a:cubicBezTo>
                    <a:pt x="59" y="29"/>
                    <a:pt x="60" y="28"/>
                    <a:pt x="60" y="28"/>
                  </a:cubicBezTo>
                  <a:cubicBezTo>
                    <a:pt x="61" y="28"/>
                    <a:pt x="62" y="28"/>
                    <a:pt x="63" y="28"/>
                  </a:cubicBezTo>
                  <a:cubicBezTo>
                    <a:pt x="63" y="27"/>
                    <a:pt x="62" y="27"/>
                    <a:pt x="61" y="25"/>
                  </a:cubicBezTo>
                  <a:cubicBezTo>
                    <a:pt x="60" y="24"/>
                    <a:pt x="61" y="26"/>
                    <a:pt x="61" y="2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1" name="Freeform 718">
              <a:extLst>
                <a:ext uri="{FF2B5EF4-FFF2-40B4-BE49-F238E27FC236}">
                  <a16:creationId xmlns:a16="http://schemas.microsoft.com/office/drawing/2014/main" id="{CBBC9A6C-AF15-4C87-8D32-BE18A9F3D79C}"/>
                </a:ext>
              </a:extLst>
            </p:cNvPr>
            <p:cNvSpPr>
              <a:spLocks/>
            </p:cNvSpPr>
            <p:nvPr/>
          </p:nvSpPr>
          <p:spPr bwMode="auto">
            <a:xfrm>
              <a:off x="6326268" y="2528756"/>
              <a:ext cx="251658" cy="393415"/>
            </a:xfrm>
            <a:custGeom>
              <a:avLst/>
              <a:gdLst>
                <a:gd name="T0" fmla="*/ 53 w 54"/>
                <a:gd name="T1" fmla="*/ 59 h 84"/>
                <a:gd name="T2" fmla="*/ 47 w 54"/>
                <a:gd name="T3" fmla="*/ 55 h 84"/>
                <a:gd name="T4" fmla="*/ 49 w 54"/>
                <a:gd name="T5" fmla="*/ 51 h 84"/>
                <a:gd name="T6" fmla="*/ 44 w 54"/>
                <a:gd name="T7" fmla="*/ 44 h 84"/>
                <a:gd name="T8" fmla="*/ 46 w 54"/>
                <a:gd name="T9" fmla="*/ 43 h 84"/>
                <a:gd name="T10" fmla="*/ 44 w 54"/>
                <a:gd name="T11" fmla="*/ 38 h 84"/>
                <a:gd name="T12" fmla="*/ 45 w 54"/>
                <a:gd name="T13" fmla="*/ 36 h 84"/>
                <a:gd name="T14" fmla="*/ 44 w 54"/>
                <a:gd name="T15" fmla="*/ 32 h 84"/>
                <a:gd name="T16" fmla="*/ 42 w 54"/>
                <a:gd name="T17" fmla="*/ 26 h 84"/>
                <a:gd name="T18" fmla="*/ 45 w 54"/>
                <a:gd name="T19" fmla="*/ 23 h 84"/>
                <a:gd name="T20" fmla="*/ 44 w 54"/>
                <a:gd name="T21" fmla="*/ 19 h 84"/>
                <a:gd name="T22" fmla="*/ 38 w 54"/>
                <a:gd name="T23" fmla="*/ 13 h 84"/>
                <a:gd name="T24" fmla="*/ 40 w 54"/>
                <a:gd name="T25" fmla="*/ 12 h 84"/>
                <a:gd name="T26" fmla="*/ 39 w 54"/>
                <a:gd name="T27" fmla="*/ 10 h 84"/>
                <a:gd name="T28" fmla="*/ 41 w 54"/>
                <a:gd name="T29" fmla="*/ 3 h 84"/>
                <a:gd name="T30" fmla="*/ 37 w 54"/>
                <a:gd name="T31" fmla="*/ 1 h 84"/>
                <a:gd name="T32" fmla="*/ 34 w 54"/>
                <a:gd name="T33" fmla="*/ 0 h 84"/>
                <a:gd name="T34" fmla="*/ 29 w 54"/>
                <a:gd name="T35" fmla="*/ 1 h 84"/>
                <a:gd name="T36" fmla="*/ 25 w 54"/>
                <a:gd name="T37" fmla="*/ 5 h 84"/>
                <a:gd name="T38" fmla="*/ 24 w 54"/>
                <a:gd name="T39" fmla="*/ 10 h 84"/>
                <a:gd name="T40" fmla="*/ 21 w 54"/>
                <a:gd name="T41" fmla="*/ 13 h 84"/>
                <a:gd name="T42" fmla="*/ 17 w 54"/>
                <a:gd name="T43" fmla="*/ 11 h 84"/>
                <a:gd name="T44" fmla="*/ 14 w 54"/>
                <a:gd name="T45" fmla="*/ 12 h 84"/>
                <a:gd name="T46" fmla="*/ 7 w 54"/>
                <a:gd name="T47" fmla="*/ 10 h 84"/>
                <a:gd name="T48" fmla="*/ 4 w 54"/>
                <a:gd name="T49" fmla="*/ 7 h 84"/>
                <a:gd name="T50" fmla="*/ 0 w 54"/>
                <a:gd name="T51" fmla="*/ 9 h 84"/>
                <a:gd name="T52" fmla="*/ 8 w 54"/>
                <a:gd name="T53" fmla="*/ 14 h 84"/>
                <a:gd name="T54" fmla="*/ 12 w 54"/>
                <a:gd name="T55" fmla="*/ 16 h 84"/>
                <a:gd name="T56" fmla="*/ 14 w 54"/>
                <a:gd name="T57" fmla="*/ 19 h 84"/>
                <a:gd name="T58" fmla="*/ 14 w 54"/>
                <a:gd name="T59" fmla="*/ 21 h 84"/>
                <a:gd name="T60" fmla="*/ 15 w 54"/>
                <a:gd name="T61" fmla="*/ 24 h 84"/>
                <a:gd name="T62" fmla="*/ 15 w 54"/>
                <a:gd name="T63" fmla="*/ 27 h 84"/>
                <a:gd name="T64" fmla="*/ 16 w 54"/>
                <a:gd name="T65" fmla="*/ 29 h 84"/>
                <a:gd name="T66" fmla="*/ 15 w 54"/>
                <a:gd name="T67" fmla="*/ 33 h 84"/>
                <a:gd name="T68" fmla="*/ 17 w 54"/>
                <a:gd name="T69" fmla="*/ 36 h 84"/>
                <a:gd name="T70" fmla="*/ 21 w 54"/>
                <a:gd name="T71" fmla="*/ 38 h 84"/>
                <a:gd name="T72" fmla="*/ 22 w 54"/>
                <a:gd name="T73" fmla="*/ 41 h 84"/>
                <a:gd name="T74" fmla="*/ 23 w 54"/>
                <a:gd name="T75" fmla="*/ 44 h 84"/>
                <a:gd name="T76" fmla="*/ 20 w 54"/>
                <a:gd name="T77" fmla="*/ 44 h 84"/>
                <a:gd name="T78" fmla="*/ 16 w 54"/>
                <a:gd name="T79" fmla="*/ 49 h 84"/>
                <a:gd name="T80" fmla="*/ 13 w 54"/>
                <a:gd name="T81" fmla="*/ 51 h 84"/>
                <a:gd name="T82" fmla="*/ 10 w 54"/>
                <a:gd name="T83" fmla="*/ 54 h 84"/>
                <a:gd name="T84" fmla="*/ 4 w 54"/>
                <a:gd name="T85" fmla="*/ 57 h 84"/>
                <a:gd name="T86" fmla="*/ 2 w 54"/>
                <a:gd name="T87" fmla="*/ 62 h 84"/>
                <a:gd name="T88" fmla="*/ 4 w 54"/>
                <a:gd name="T89" fmla="*/ 67 h 84"/>
                <a:gd name="T90" fmla="*/ 4 w 54"/>
                <a:gd name="T91" fmla="*/ 73 h 84"/>
                <a:gd name="T92" fmla="*/ 4 w 54"/>
                <a:gd name="T93" fmla="*/ 78 h 84"/>
                <a:gd name="T94" fmla="*/ 7 w 54"/>
                <a:gd name="T95" fmla="*/ 80 h 84"/>
                <a:gd name="T96" fmla="*/ 5 w 54"/>
                <a:gd name="T97" fmla="*/ 81 h 84"/>
                <a:gd name="T98" fmla="*/ 8 w 54"/>
                <a:gd name="T99" fmla="*/ 79 h 84"/>
                <a:gd name="T100" fmla="*/ 8 w 54"/>
                <a:gd name="T101" fmla="*/ 83 h 84"/>
                <a:gd name="T102" fmla="*/ 11 w 54"/>
                <a:gd name="T103" fmla="*/ 80 h 84"/>
                <a:gd name="T104" fmla="*/ 11 w 54"/>
                <a:gd name="T105" fmla="*/ 83 h 84"/>
                <a:gd name="T106" fmla="*/ 23 w 54"/>
                <a:gd name="T107" fmla="*/ 80 h 84"/>
                <a:gd name="T108" fmla="*/ 36 w 54"/>
                <a:gd name="T109" fmla="*/ 78 h 84"/>
                <a:gd name="T110" fmla="*/ 46 w 54"/>
                <a:gd name="T111" fmla="*/ 68 h 84"/>
                <a:gd name="T112" fmla="*/ 53 w 54"/>
                <a:gd name="T113" fmla="*/ 59 h 84"/>
                <a:gd name="T114" fmla="*/ 53 w 54"/>
                <a:gd name="T11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84">
                  <a:moveTo>
                    <a:pt x="53" y="59"/>
                  </a:moveTo>
                  <a:cubicBezTo>
                    <a:pt x="52" y="57"/>
                    <a:pt x="49" y="56"/>
                    <a:pt x="47" y="55"/>
                  </a:cubicBezTo>
                  <a:cubicBezTo>
                    <a:pt x="44" y="53"/>
                    <a:pt x="48" y="53"/>
                    <a:pt x="49" y="51"/>
                  </a:cubicBezTo>
                  <a:cubicBezTo>
                    <a:pt x="49" y="51"/>
                    <a:pt x="45" y="45"/>
                    <a:pt x="44" y="44"/>
                  </a:cubicBezTo>
                  <a:cubicBezTo>
                    <a:pt x="44" y="44"/>
                    <a:pt x="46" y="43"/>
                    <a:pt x="46" y="43"/>
                  </a:cubicBezTo>
                  <a:cubicBezTo>
                    <a:pt x="46" y="42"/>
                    <a:pt x="44" y="39"/>
                    <a:pt x="44" y="38"/>
                  </a:cubicBezTo>
                  <a:cubicBezTo>
                    <a:pt x="44" y="37"/>
                    <a:pt x="45" y="37"/>
                    <a:pt x="45" y="36"/>
                  </a:cubicBezTo>
                  <a:cubicBezTo>
                    <a:pt x="46" y="35"/>
                    <a:pt x="44" y="33"/>
                    <a:pt x="44" y="32"/>
                  </a:cubicBezTo>
                  <a:cubicBezTo>
                    <a:pt x="42" y="30"/>
                    <a:pt x="40" y="28"/>
                    <a:pt x="42" y="26"/>
                  </a:cubicBezTo>
                  <a:cubicBezTo>
                    <a:pt x="43" y="25"/>
                    <a:pt x="45" y="24"/>
                    <a:pt x="45" y="23"/>
                  </a:cubicBezTo>
                  <a:cubicBezTo>
                    <a:pt x="46" y="21"/>
                    <a:pt x="44" y="20"/>
                    <a:pt x="44" y="19"/>
                  </a:cubicBezTo>
                  <a:cubicBezTo>
                    <a:pt x="43" y="18"/>
                    <a:pt x="36" y="15"/>
                    <a:pt x="38" y="13"/>
                  </a:cubicBezTo>
                  <a:cubicBezTo>
                    <a:pt x="38" y="13"/>
                    <a:pt x="40" y="12"/>
                    <a:pt x="40" y="12"/>
                  </a:cubicBezTo>
                  <a:cubicBezTo>
                    <a:pt x="40" y="12"/>
                    <a:pt x="37" y="10"/>
                    <a:pt x="39" y="10"/>
                  </a:cubicBezTo>
                  <a:cubicBezTo>
                    <a:pt x="42" y="10"/>
                    <a:pt x="44" y="5"/>
                    <a:pt x="41" y="3"/>
                  </a:cubicBezTo>
                  <a:cubicBezTo>
                    <a:pt x="40" y="2"/>
                    <a:pt x="38" y="2"/>
                    <a:pt x="37" y="1"/>
                  </a:cubicBezTo>
                  <a:cubicBezTo>
                    <a:pt x="36" y="0"/>
                    <a:pt x="35" y="0"/>
                    <a:pt x="34" y="0"/>
                  </a:cubicBezTo>
                  <a:cubicBezTo>
                    <a:pt x="32" y="1"/>
                    <a:pt x="31" y="0"/>
                    <a:pt x="29" y="1"/>
                  </a:cubicBezTo>
                  <a:cubicBezTo>
                    <a:pt x="28" y="2"/>
                    <a:pt x="26" y="4"/>
                    <a:pt x="25" y="5"/>
                  </a:cubicBezTo>
                  <a:cubicBezTo>
                    <a:pt x="25" y="6"/>
                    <a:pt x="25" y="10"/>
                    <a:pt x="24" y="10"/>
                  </a:cubicBezTo>
                  <a:cubicBezTo>
                    <a:pt x="23" y="11"/>
                    <a:pt x="22" y="12"/>
                    <a:pt x="21" y="13"/>
                  </a:cubicBezTo>
                  <a:cubicBezTo>
                    <a:pt x="20" y="13"/>
                    <a:pt x="18" y="11"/>
                    <a:pt x="17" y="11"/>
                  </a:cubicBezTo>
                  <a:cubicBezTo>
                    <a:pt x="16" y="11"/>
                    <a:pt x="15" y="12"/>
                    <a:pt x="14" y="12"/>
                  </a:cubicBezTo>
                  <a:cubicBezTo>
                    <a:pt x="11" y="13"/>
                    <a:pt x="9" y="12"/>
                    <a:pt x="7" y="10"/>
                  </a:cubicBezTo>
                  <a:cubicBezTo>
                    <a:pt x="7" y="9"/>
                    <a:pt x="5" y="7"/>
                    <a:pt x="4" y="7"/>
                  </a:cubicBezTo>
                  <a:cubicBezTo>
                    <a:pt x="3" y="7"/>
                    <a:pt x="1" y="9"/>
                    <a:pt x="0" y="9"/>
                  </a:cubicBezTo>
                  <a:cubicBezTo>
                    <a:pt x="2" y="11"/>
                    <a:pt x="5" y="13"/>
                    <a:pt x="8" y="14"/>
                  </a:cubicBezTo>
                  <a:cubicBezTo>
                    <a:pt x="9" y="14"/>
                    <a:pt x="11" y="15"/>
                    <a:pt x="12" y="16"/>
                  </a:cubicBezTo>
                  <a:cubicBezTo>
                    <a:pt x="13" y="17"/>
                    <a:pt x="13" y="18"/>
                    <a:pt x="14" y="19"/>
                  </a:cubicBezTo>
                  <a:cubicBezTo>
                    <a:pt x="14" y="20"/>
                    <a:pt x="13" y="20"/>
                    <a:pt x="14" y="21"/>
                  </a:cubicBezTo>
                  <a:cubicBezTo>
                    <a:pt x="14" y="22"/>
                    <a:pt x="16" y="23"/>
                    <a:pt x="15" y="24"/>
                  </a:cubicBezTo>
                  <a:cubicBezTo>
                    <a:pt x="15" y="25"/>
                    <a:pt x="14" y="26"/>
                    <a:pt x="15" y="27"/>
                  </a:cubicBezTo>
                  <a:cubicBezTo>
                    <a:pt x="15" y="27"/>
                    <a:pt x="16" y="29"/>
                    <a:pt x="16" y="29"/>
                  </a:cubicBezTo>
                  <a:cubicBezTo>
                    <a:pt x="15" y="30"/>
                    <a:pt x="15" y="32"/>
                    <a:pt x="15" y="33"/>
                  </a:cubicBezTo>
                  <a:cubicBezTo>
                    <a:pt x="15" y="33"/>
                    <a:pt x="17" y="36"/>
                    <a:pt x="17" y="36"/>
                  </a:cubicBezTo>
                  <a:cubicBezTo>
                    <a:pt x="18" y="37"/>
                    <a:pt x="20" y="38"/>
                    <a:pt x="21" y="38"/>
                  </a:cubicBezTo>
                  <a:cubicBezTo>
                    <a:pt x="22" y="39"/>
                    <a:pt x="22" y="40"/>
                    <a:pt x="22" y="41"/>
                  </a:cubicBezTo>
                  <a:cubicBezTo>
                    <a:pt x="22" y="42"/>
                    <a:pt x="23" y="43"/>
                    <a:pt x="23" y="44"/>
                  </a:cubicBezTo>
                  <a:cubicBezTo>
                    <a:pt x="23" y="45"/>
                    <a:pt x="21" y="44"/>
                    <a:pt x="20" y="44"/>
                  </a:cubicBezTo>
                  <a:cubicBezTo>
                    <a:pt x="19" y="44"/>
                    <a:pt x="16" y="48"/>
                    <a:pt x="16" y="49"/>
                  </a:cubicBezTo>
                  <a:cubicBezTo>
                    <a:pt x="15" y="50"/>
                    <a:pt x="14" y="50"/>
                    <a:pt x="13" y="51"/>
                  </a:cubicBezTo>
                  <a:cubicBezTo>
                    <a:pt x="12" y="52"/>
                    <a:pt x="11" y="53"/>
                    <a:pt x="10" y="54"/>
                  </a:cubicBezTo>
                  <a:cubicBezTo>
                    <a:pt x="9" y="54"/>
                    <a:pt x="4" y="58"/>
                    <a:pt x="4" y="57"/>
                  </a:cubicBezTo>
                  <a:cubicBezTo>
                    <a:pt x="4" y="59"/>
                    <a:pt x="2" y="60"/>
                    <a:pt x="2" y="62"/>
                  </a:cubicBezTo>
                  <a:cubicBezTo>
                    <a:pt x="3" y="64"/>
                    <a:pt x="2" y="67"/>
                    <a:pt x="4" y="67"/>
                  </a:cubicBezTo>
                  <a:cubicBezTo>
                    <a:pt x="5" y="67"/>
                    <a:pt x="4" y="72"/>
                    <a:pt x="4" y="73"/>
                  </a:cubicBezTo>
                  <a:cubicBezTo>
                    <a:pt x="4" y="75"/>
                    <a:pt x="2" y="77"/>
                    <a:pt x="4" y="78"/>
                  </a:cubicBezTo>
                  <a:cubicBezTo>
                    <a:pt x="4" y="78"/>
                    <a:pt x="8" y="79"/>
                    <a:pt x="7" y="80"/>
                  </a:cubicBezTo>
                  <a:cubicBezTo>
                    <a:pt x="7" y="80"/>
                    <a:pt x="5" y="81"/>
                    <a:pt x="5" y="81"/>
                  </a:cubicBezTo>
                  <a:cubicBezTo>
                    <a:pt x="7" y="81"/>
                    <a:pt x="7" y="79"/>
                    <a:pt x="8" y="79"/>
                  </a:cubicBezTo>
                  <a:cubicBezTo>
                    <a:pt x="10" y="78"/>
                    <a:pt x="8" y="83"/>
                    <a:pt x="8" y="83"/>
                  </a:cubicBezTo>
                  <a:cubicBezTo>
                    <a:pt x="8" y="83"/>
                    <a:pt x="11" y="80"/>
                    <a:pt x="11" y="80"/>
                  </a:cubicBezTo>
                  <a:cubicBezTo>
                    <a:pt x="12" y="79"/>
                    <a:pt x="11" y="83"/>
                    <a:pt x="11" y="83"/>
                  </a:cubicBezTo>
                  <a:cubicBezTo>
                    <a:pt x="14" y="84"/>
                    <a:pt x="20" y="81"/>
                    <a:pt x="23" y="80"/>
                  </a:cubicBezTo>
                  <a:cubicBezTo>
                    <a:pt x="27" y="79"/>
                    <a:pt x="31" y="79"/>
                    <a:pt x="36" y="78"/>
                  </a:cubicBezTo>
                  <a:cubicBezTo>
                    <a:pt x="39" y="74"/>
                    <a:pt x="43" y="71"/>
                    <a:pt x="46" y="68"/>
                  </a:cubicBezTo>
                  <a:cubicBezTo>
                    <a:pt x="48" y="66"/>
                    <a:pt x="54" y="62"/>
                    <a:pt x="53" y="59"/>
                  </a:cubicBezTo>
                  <a:cubicBezTo>
                    <a:pt x="52" y="57"/>
                    <a:pt x="54" y="62"/>
                    <a:pt x="53" y="5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2" name="Freeform 719">
              <a:extLst>
                <a:ext uri="{FF2B5EF4-FFF2-40B4-BE49-F238E27FC236}">
                  <a16:creationId xmlns:a16="http://schemas.microsoft.com/office/drawing/2014/main" id="{9B278211-DCFD-4990-B1C7-3F2995A9879A}"/>
                </a:ext>
              </a:extLst>
            </p:cNvPr>
            <p:cNvSpPr>
              <a:spLocks/>
            </p:cNvSpPr>
            <p:nvPr/>
          </p:nvSpPr>
          <p:spPr bwMode="auto">
            <a:xfrm>
              <a:off x="5966300" y="2482565"/>
              <a:ext cx="597290" cy="500131"/>
            </a:xfrm>
            <a:custGeom>
              <a:avLst/>
              <a:gdLst>
                <a:gd name="T0" fmla="*/ 38 w 128"/>
                <a:gd name="T1" fmla="*/ 87 h 107"/>
                <a:gd name="T2" fmla="*/ 38 w 128"/>
                <a:gd name="T3" fmla="*/ 63 h 107"/>
                <a:gd name="T4" fmla="*/ 47 w 128"/>
                <a:gd name="T5" fmla="*/ 52 h 107"/>
                <a:gd name="T6" fmla="*/ 56 w 128"/>
                <a:gd name="T7" fmla="*/ 34 h 107"/>
                <a:gd name="T8" fmla="*/ 72 w 128"/>
                <a:gd name="T9" fmla="*/ 25 h 107"/>
                <a:gd name="T10" fmla="*/ 86 w 128"/>
                <a:gd name="T11" fmla="*/ 22 h 107"/>
                <a:gd name="T12" fmla="*/ 102 w 128"/>
                <a:gd name="T13" fmla="*/ 20 h 107"/>
                <a:gd name="T14" fmla="*/ 112 w 128"/>
                <a:gd name="T15" fmla="*/ 10 h 107"/>
                <a:gd name="T16" fmla="*/ 120 w 128"/>
                <a:gd name="T17" fmla="*/ 13 h 107"/>
                <a:gd name="T18" fmla="*/ 127 w 128"/>
                <a:gd name="T19" fmla="*/ 6 h 107"/>
                <a:gd name="T20" fmla="*/ 114 w 128"/>
                <a:gd name="T21" fmla="*/ 5 h 107"/>
                <a:gd name="T22" fmla="*/ 116 w 128"/>
                <a:gd name="T23" fmla="*/ 2 h 107"/>
                <a:gd name="T24" fmla="*/ 106 w 128"/>
                <a:gd name="T25" fmla="*/ 3 h 107"/>
                <a:gd name="T26" fmla="*/ 100 w 128"/>
                <a:gd name="T27" fmla="*/ 1 h 107"/>
                <a:gd name="T28" fmla="*/ 95 w 128"/>
                <a:gd name="T29" fmla="*/ 3 h 107"/>
                <a:gd name="T30" fmla="*/ 91 w 128"/>
                <a:gd name="T31" fmla="*/ 6 h 107"/>
                <a:gd name="T32" fmla="*/ 90 w 128"/>
                <a:gd name="T33" fmla="*/ 11 h 107"/>
                <a:gd name="T34" fmla="*/ 84 w 128"/>
                <a:gd name="T35" fmla="*/ 10 h 107"/>
                <a:gd name="T36" fmla="*/ 80 w 128"/>
                <a:gd name="T37" fmla="*/ 13 h 107"/>
                <a:gd name="T38" fmla="*/ 76 w 128"/>
                <a:gd name="T39" fmla="*/ 15 h 107"/>
                <a:gd name="T40" fmla="*/ 72 w 128"/>
                <a:gd name="T41" fmla="*/ 16 h 107"/>
                <a:gd name="T42" fmla="*/ 68 w 128"/>
                <a:gd name="T43" fmla="*/ 10 h 107"/>
                <a:gd name="T44" fmla="*/ 67 w 128"/>
                <a:gd name="T45" fmla="*/ 14 h 107"/>
                <a:gd name="T46" fmla="*/ 65 w 128"/>
                <a:gd name="T47" fmla="*/ 14 h 107"/>
                <a:gd name="T48" fmla="*/ 62 w 128"/>
                <a:gd name="T49" fmla="*/ 18 h 107"/>
                <a:gd name="T50" fmla="*/ 61 w 128"/>
                <a:gd name="T51" fmla="*/ 21 h 107"/>
                <a:gd name="T52" fmla="*/ 57 w 128"/>
                <a:gd name="T53" fmla="*/ 20 h 107"/>
                <a:gd name="T54" fmla="*/ 54 w 128"/>
                <a:gd name="T55" fmla="*/ 20 h 107"/>
                <a:gd name="T56" fmla="*/ 51 w 128"/>
                <a:gd name="T57" fmla="*/ 22 h 107"/>
                <a:gd name="T58" fmla="*/ 49 w 128"/>
                <a:gd name="T59" fmla="*/ 23 h 107"/>
                <a:gd name="T60" fmla="*/ 54 w 128"/>
                <a:gd name="T61" fmla="*/ 25 h 107"/>
                <a:gd name="T62" fmla="*/ 56 w 128"/>
                <a:gd name="T63" fmla="*/ 25 h 107"/>
                <a:gd name="T64" fmla="*/ 57 w 128"/>
                <a:gd name="T65" fmla="*/ 28 h 107"/>
                <a:gd name="T66" fmla="*/ 49 w 128"/>
                <a:gd name="T67" fmla="*/ 31 h 107"/>
                <a:gd name="T68" fmla="*/ 53 w 128"/>
                <a:gd name="T69" fmla="*/ 33 h 107"/>
                <a:gd name="T70" fmla="*/ 49 w 128"/>
                <a:gd name="T71" fmla="*/ 35 h 107"/>
                <a:gd name="T72" fmla="*/ 43 w 128"/>
                <a:gd name="T73" fmla="*/ 40 h 107"/>
                <a:gd name="T74" fmla="*/ 42 w 128"/>
                <a:gd name="T75" fmla="*/ 43 h 107"/>
                <a:gd name="T76" fmla="*/ 39 w 128"/>
                <a:gd name="T77" fmla="*/ 45 h 107"/>
                <a:gd name="T78" fmla="*/ 39 w 128"/>
                <a:gd name="T79" fmla="*/ 49 h 107"/>
                <a:gd name="T80" fmla="*/ 39 w 128"/>
                <a:gd name="T81" fmla="*/ 52 h 107"/>
                <a:gd name="T82" fmla="*/ 35 w 128"/>
                <a:gd name="T83" fmla="*/ 56 h 107"/>
                <a:gd name="T84" fmla="*/ 27 w 128"/>
                <a:gd name="T85" fmla="*/ 62 h 107"/>
                <a:gd name="T86" fmla="*/ 31 w 128"/>
                <a:gd name="T87" fmla="*/ 64 h 107"/>
                <a:gd name="T88" fmla="*/ 28 w 128"/>
                <a:gd name="T89" fmla="*/ 66 h 107"/>
                <a:gd name="T90" fmla="*/ 19 w 128"/>
                <a:gd name="T91" fmla="*/ 68 h 107"/>
                <a:gd name="T92" fmla="*/ 16 w 128"/>
                <a:gd name="T93" fmla="*/ 72 h 107"/>
                <a:gd name="T94" fmla="*/ 10 w 128"/>
                <a:gd name="T95" fmla="*/ 73 h 107"/>
                <a:gd name="T96" fmla="*/ 10 w 128"/>
                <a:gd name="T97" fmla="*/ 74 h 107"/>
                <a:gd name="T98" fmla="*/ 5 w 128"/>
                <a:gd name="T99" fmla="*/ 75 h 107"/>
                <a:gd name="T100" fmla="*/ 4 w 128"/>
                <a:gd name="T101" fmla="*/ 81 h 107"/>
                <a:gd name="T102" fmla="*/ 1 w 128"/>
                <a:gd name="T103" fmla="*/ 86 h 107"/>
                <a:gd name="T104" fmla="*/ 6 w 128"/>
                <a:gd name="T105" fmla="*/ 92 h 107"/>
                <a:gd name="T106" fmla="*/ 7 w 128"/>
                <a:gd name="T107" fmla="*/ 94 h 107"/>
                <a:gd name="T108" fmla="*/ 3 w 128"/>
                <a:gd name="T109" fmla="*/ 93 h 107"/>
                <a:gd name="T110" fmla="*/ 5 w 128"/>
                <a:gd name="T111" fmla="*/ 97 h 107"/>
                <a:gd name="T112" fmla="*/ 5 w 128"/>
                <a:gd name="T113" fmla="*/ 103 h 107"/>
                <a:gd name="T114" fmla="*/ 27 w 128"/>
                <a:gd name="T115" fmla="*/ 99 h 107"/>
                <a:gd name="T116" fmla="*/ 34 w 128"/>
                <a:gd name="T117"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07">
                  <a:moveTo>
                    <a:pt x="34" y="101"/>
                  </a:moveTo>
                  <a:cubicBezTo>
                    <a:pt x="34" y="101"/>
                    <a:pt x="35" y="98"/>
                    <a:pt x="35" y="97"/>
                  </a:cubicBezTo>
                  <a:cubicBezTo>
                    <a:pt x="35" y="95"/>
                    <a:pt x="36" y="94"/>
                    <a:pt x="38" y="93"/>
                  </a:cubicBezTo>
                  <a:cubicBezTo>
                    <a:pt x="40" y="91"/>
                    <a:pt x="38" y="88"/>
                    <a:pt x="38" y="87"/>
                  </a:cubicBezTo>
                  <a:cubicBezTo>
                    <a:pt x="38" y="84"/>
                    <a:pt x="42" y="84"/>
                    <a:pt x="39" y="82"/>
                  </a:cubicBezTo>
                  <a:cubicBezTo>
                    <a:pt x="37" y="80"/>
                    <a:pt x="36" y="80"/>
                    <a:pt x="37" y="77"/>
                  </a:cubicBezTo>
                  <a:cubicBezTo>
                    <a:pt x="38" y="75"/>
                    <a:pt x="37" y="73"/>
                    <a:pt x="37" y="71"/>
                  </a:cubicBezTo>
                  <a:cubicBezTo>
                    <a:pt x="36" y="68"/>
                    <a:pt x="35" y="65"/>
                    <a:pt x="38" y="63"/>
                  </a:cubicBezTo>
                  <a:cubicBezTo>
                    <a:pt x="39" y="62"/>
                    <a:pt x="41" y="62"/>
                    <a:pt x="42" y="61"/>
                  </a:cubicBezTo>
                  <a:cubicBezTo>
                    <a:pt x="43" y="61"/>
                    <a:pt x="44" y="62"/>
                    <a:pt x="45" y="61"/>
                  </a:cubicBezTo>
                  <a:cubicBezTo>
                    <a:pt x="46" y="59"/>
                    <a:pt x="45" y="58"/>
                    <a:pt x="44" y="57"/>
                  </a:cubicBezTo>
                  <a:cubicBezTo>
                    <a:pt x="44" y="55"/>
                    <a:pt x="46" y="54"/>
                    <a:pt x="47" y="52"/>
                  </a:cubicBezTo>
                  <a:cubicBezTo>
                    <a:pt x="47" y="51"/>
                    <a:pt x="48" y="48"/>
                    <a:pt x="48" y="46"/>
                  </a:cubicBezTo>
                  <a:cubicBezTo>
                    <a:pt x="48" y="44"/>
                    <a:pt x="52" y="44"/>
                    <a:pt x="51" y="43"/>
                  </a:cubicBezTo>
                  <a:cubicBezTo>
                    <a:pt x="51" y="41"/>
                    <a:pt x="53" y="40"/>
                    <a:pt x="54" y="38"/>
                  </a:cubicBezTo>
                  <a:cubicBezTo>
                    <a:pt x="56" y="36"/>
                    <a:pt x="56" y="37"/>
                    <a:pt x="56" y="34"/>
                  </a:cubicBezTo>
                  <a:cubicBezTo>
                    <a:pt x="55" y="33"/>
                    <a:pt x="59" y="28"/>
                    <a:pt x="60" y="28"/>
                  </a:cubicBezTo>
                  <a:cubicBezTo>
                    <a:pt x="61" y="27"/>
                    <a:pt x="64" y="28"/>
                    <a:pt x="65" y="28"/>
                  </a:cubicBezTo>
                  <a:cubicBezTo>
                    <a:pt x="65" y="26"/>
                    <a:pt x="65" y="25"/>
                    <a:pt x="65" y="23"/>
                  </a:cubicBezTo>
                  <a:cubicBezTo>
                    <a:pt x="68" y="24"/>
                    <a:pt x="70" y="24"/>
                    <a:pt x="72" y="25"/>
                  </a:cubicBezTo>
                  <a:cubicBezTo>
                    <a:pt x="76" y="25"/>
                    <a:pt x="74" y="21"/>
                    <a:pt x="75" y="19"/>
                  </a:cubicBezTo>
                  <a:cubicBezTo>
                    <a:pt x="75" y="19"/>
                    <a:pt x="77" y="19"/>
                    <a:pt x="78" y="19"/>
                  </a:cubicBezTo>
                  <a:cubicBezTo>
                    <a:pt x="79" y="18"/>
                    <a:pt x="81" y="16"/>
                    <a:pt x="82" y="18"/>
                  </a:cubicBezTo>
                  <a:cubicBezTo>
                    <a:pt x="84" y="19"/>
                    <a:pt x="84" y="21"/>
                    <a:pt x="86" y="22"/>
                  </a:cubicBezTo>
                  <a:cubicBezTo>
                    <a:pt x="87" y="22"/>
                    <a:pt x="89" y="22"/>
                    <a:pt x="90" y="22"/>
                  </a:cubicBezTo>
                  <a:cubicBezTo>
                    <a:pt x="91" y="22"/>
                    <a:pt x="92" y="21"/>
                    <a:pt x="94" y="21"/>
                  </a:cubicBezTo>
                  <a:cubicBezTo>
                    <a:pt x="95" y="21"/>
                    <a:pt x="96" y="23"/>
                    <a:pt x="98" y="23"/>
                  </a:cubicBezTo>
                  <a:cubicBezTo>
                    <a:pt x="98" y="22"/>
                    <a:pt x="102" y="20"/>
                    <a:pt x="102" y="20"/>
                  </a:cubicBezTo>
                  <a:cubicBezTo>
                    <a:pt x="102" y="17"/>
                    <a:pt x="102" y="16"/>
                    <a:pt x="103" y="14"/>
                  </a:cubicBezTo>
                  <a:cubicBezTo>
                    <a:pt x="104" y="13"/>
                    <a:pt x="106" y="11"/>
                    <a:pt x="107" y="11"/>
                  </a:cubicBezTo>
                  <a:cubicBezTo>
                    <a:pt x="108" y="11"/>
                    <a:pt x="109" y="11"/>
                    <a:pt x="110" y="11"/>
                  </a:cubicBezTo>
                  <a:cubicBezTo>
                    <a:pt x="111" y="11"/>
                    <a:pt x="111" y="10"/>
                    <a:pt x="112" y="10"/>
                  </a:cubicBezTo>
                  <a:cubicBezTo>
                    <a:pt x="113" y="10"/>
                    <a:pt x="115" y="12"/>
                    <a:pt x="116" y="12"/>
                  </a:cubicBezTo>
                  <a:cubicBezTo>
                    <a:pt x="118" y="13"/>
                    <a:pt x="119" y="14"/>
                    <a:pt x="119" y="17"/>
                  </a:cubicBezTo>
                  <a:cubicBezTo>
                    <a:pt x="121" y="17"/>
                    <a:pt x="126" y="14"/>
                    <a:pt x="124" y="12"/>
                  </a:cubicBezTo>
                  <a:cubicBezTo>
                    <a:pt x="126" y="13"/>
                    <a:pt x="121" y="13"/>
                    <a:pt x="120" y="13"/>
                  </a:cubicBezTo>
                  <a:cubicBezTo>
                    <a:pt x="125" y="12"/>
                    <a:pt x="118" y="9"/>
                    <a:pt x="117" y="10"/>
                  </a:cubicBezTo>
                  <a:cubicBezTo>
                    <a:pt x="118" y="9"/>
                    <a:pt x="119" y="10"/>
                    <a:pt x="119" y="10"/>
                  </a:cubicBezTo>
                  <a:cubicBezTo>
                    <a:pt x="121" y="10"/>
                    <a:pt x="123" y="10"/>
                    <a:pt x="124" y="9"/>
                  </a:cubicBezTo>
                  <a:cubicBezTo>
                    <a:pt x="125" y="9"/>
                    <a:pt x="128" y="7"/>
                    <a:pt x="127" y="6"/>
                  </a:cubicBezTo>
                  <a:cubicBezTo>
                    <a:pt x="125" y="5"/>
                    <a:pt x="122" y="4"/>
                    <a:pt x="119" y="3"/>
                  </a:cubicBezTo>
                  <a:cubicBezTo>
                    <a:pt x="118" y="2"/>
                    <a:pt x="117" y="4"/>
                    <a:pt x="116" y="5"/>
                  </a:cubicBezTo>
                  <a:cubicBezTo>
                    <a:pt x="116" y="5"/>
                    <a:pt x="114" y="8"/>
                    <a:pt x="114" y="7"/>
                  </a:cubicBezTo>
                  <a:cubicBezTo>
                    <a:pt x="114" y="7"/>
                    <a:pt x="114" y="6"/>
                    <a:pt x="114" y="5"/>
                  </a:cubicBezTo>
                  <a:cubicBezTo>
                    <a:pt x="114" y="5"/>
                    <a:pt x="112" y="5"/>
                    <a:pt x="112" y="5"/>
                  </a:cubicBezTo>
                  <a:cubicBezTo>
                    <a:pt x="113" y="4"/>
                    <a:pt x="115" y="5"/>
                    <a:pt x="115" y="4"/>
                  </a:cubicBezTo>
                  <a:cubicBezTo>
                    <a:pt x="115" y="4"/>
                    <a:pt x="112" y="4"/>
                    <a:pt x="112" y="4"/>
                  </a:cubicBezTo>
                  <a:cubicBezTo>
                    <a:pt x="112" y="3"/>
                    <a:pt x="116" y="3"/>
                    <a:pt x="116" y="2"/>
                  </a:cubicBezTo>
                  <a:cubicBezTo>
                    <a:pt x="115" y="1"/>
                    <a:pt x="109" y="0"/>
                    <a:pt x="110" y="2"/>
                  </a:cubicBezTo>
                  <a:cubicBezTo>
                    <a:pt x="111" y="3"/>
                    <a:pt x="111" y="3"/>
                    <a:pt x="110" y="4"/>
                  </a:cubicBezTo>
                  <a:cubicBezTo>
                    <a:pt x="109" y="5"/>
                    <a:pt x="107" y="7"/>
                    <a:pt x="106" y="7"/>
                  </a:cubicBezTo>
                  <a:cubicBezTo>
                    <a:pt x="105" y="7"/>
                    <a:pt x="106" y="3"/>
                    <a:pt x="106" y="3"/>
                  </a:cubicBezTo>
                  <a:cubicBezTo>
                    <a:pt x="106" y="2"/>
                    <a:pt x="101" y="9"/>
                    <a:pt x="100" y="9"/>
                  </a:cubicBezTo>
                  <a:cubicBezTo>
                    <a:pt x="97" y="9"/>
                    <a:pt x="100" y="5"/>
                    <a:pt x="101" y="4"/>
                  </a:cubicBezTo>
                  <a:cubicBezTo>
                    <a:pt x="102" y="4"/>
                    <a:pt x="103" y="2"/>
                    <a:pt x="103" y="2"/>
                  </a:cubicBezTo>
                  <a:cubicBezTo>
                    <a:pt x="102" y="1"/>
                    <a:pt x="100" y="0"/>
                    <a:pt x="100" y="1"/>
                  </a:cubicBezTo>
                  <a:cubicBezTo>
                    <a:pt x="100" y="1"/>
                    <a:pt x="101" y="2"/>
                    <a:pt x="101" y="2"/>
                  </a:cubicBezTo>
                  <a:cubicBezTo>
                    <a:pt x="101" y="2"/>
                    <a:pt x="99" y="2"/>
                    <a:pt x="98" y="2"/>
                  </a:cubicBezTo>
                  <a:cubicBezTo>
                    <a:pt x="97" y="3"/>
                    <a:pt x="98" y="2"/>
                    <a:pt x="97" y="1"/>
                  </a:cubicBezTo>
                  <a:cubicBezTo>
                    <a:pt x="97" y="1"/>
                    <a:pt x="95" y="3"/>
                    <a:pt x="95" y="3"/>
                  </a:cubicBezTo>
                  <a:cubicBezTo>
                    <a:pt x="95" y="4"/>
                    <a:pt x="97" y="5"/>
                    <a:pt x="96" y="5"/>
                  </a:cubicBezTo>
                  <a:cubicBezTo>
                    <a:pt x="95" y="5"/>
                    <a:pt x="95" y="5"/>
                    <a:pt x="95" y="5"/>
                  </a:cubicBezTo>
                  <a:cubicBezTo>
                    <a:pt x="94" y="5"/>
                    <a:pt x="94" y="6"/>
                    <a:pt x="94" y="7"/>
                  </a:cubicBezTo>
                  <a:cubicBezTo>
                    <a:pt x="95" y="5"/>
                    <a:pt x="91" y="6"/>
                    <a:pt x="91" y="6"/>
                  </a:cubicBezTo>
                  <a:cubicBezTo>
                    <a:pt x="91" y="6"/>
                    <a:pt x="93" y="5"/>
                    <a:pt x="93" y="4"/>
                  </a:cubicBezTo>
                  <a:cubicBezTo>
                    <a:pt x="93" y="5"/>
                    <a:pt x="89" y="6"/>
                    <a:pt x="88" y="6"/>
                  </a:cubicBezTo>
                  <a:cubicBezTo>
                    <a:pt x="87" y="6"/>
                    <a:pt x="91" y="9"/>
                    <a:pt x="91" y="9"/>
                  </a:cubicBezTo>
                  <a:cubicBezTo>
                    <a:pt x="91" y="9"/>
                    <a:pt x="90" y="11"/>
                    <a:pt x="90" y="11"/>
                  </a:cubicBezTo>
                  <a:cubicBezTo>
                    <a:pt x="90" y="11"/>
                    <a:pt x="87" y="8"/>
                    <a:pt x="87" y="8"/>
                  </a:cubicBezTo>
                  <a:cubicBezTo>
                    <a:pt x="87" y="8"/>
                    <a:pt x="85" y="11"/>
                    <a:pt x="85" y="8"/>
                  </a:cubicBezTo>
                  <a:cubicBezTo>
                    <a:pt x="84" y="7"/>
                    <a:pt x="81" y="9"/>
                    <a:pt x="80" y="8"/>
                  </a:cubicBezTo>
                  <a:cubicBezTo>
                    <a:pt x="81" y="9"/>
                    <a:pt x="84" y="9"/>
                    <a:pt x="84" y="10"/>
                  </a:cubicBezTo>
                  <a:cubicBezTo>
                    <a:pt x="84" y="10"/>
                    <a:pt x="83" y="10"/>
                    <a:pt x="83" y="11"/>
                  </a:cubicBezTo>
                  <a:cubicBezTo>
                    <a:pt x="83" y="12"/>
                    <a:pt x="84" y="12"/>
                    <a:pt x="84" y="13"/>
                  </a:cubicBezTo>
                  <a:cubicBezTo>
                    <a:pt x="84" y="13"/>
                    <a:pt x="81" y="12"/>
                    <a:pt x="81" y="11"/>
                  </a:cubicBezTo>
                  <a:cubicBezTo>
                    <a:pt x="80" y="11"/>
                    <a:pt x="80" y="12"/>
                    <a:pt x="80" y="13"/>
                  </a:cubicBezTo>
                  <a:cubicBezTo>
                    <a:pt x="79" y="13"/>
                    <a:pt x="79" y="12"/>
                    <a:pt x="79" y="11"/>
                  </a:cubicBezTo>
                  <a:cubicBezTo>
                    <a:pt x="79" y="11"/>
                    <a:pt x="77" y="13"/>
                    <a:pt x="77" y="13"/>
                  </a:cubicBezTo>
                  <a:cubicBezTo>
                    <a:pt x="76" y="14"/>
                    <a:pt x="78" y="14"/>
                    <a:pt x="78" y="15"/>
                  </a:cubicBezTo>
                  <a:cubicBezTo>
                    <a:pt x="78" y="15"/>
                    <a:pt x="76" y="15"/>
                    <a:pt x="76" y="15"/>
                  </a:cubicBezTo>
                  <a:cubicBezTo>
                    <a:pt x="75" y="14"/>
                    <a:pt x="76" y="13"/>
                    <a:pt x="76" y="12"/>
                  </a:cubicBezTo>
                  <a:cubicBezTo>
                    <a:pt x="76" y="12"/>
                    <a:pt x="73" y="14"/>
                    <a:pt x="73" y="14"/>
                  </a:cubicBezTo>
                  <a:cubicBezTo>
                    <a:pt x="73" y="14"/>
                    <a:pt x="73" y="14"/>
                    <a:pt x="74" y="14"/>
                  </a:cubicBezTo>
                  <a:cubicBezTo>
                    <a:pt x="73" y="14"/>
                    <a:pt x="72" y="16"/>
                    <a:pt x="72" y="16"/>
                  </a:cubicBezTo>
                  <a:cubicBezTo>
                    <a:pt x="71" y="15"/>
                    <a:pt x="73" y="14"/>
                    <a:pt x="72" y="14"/>
                  </a:cubicBezTo>
                  <a:cubicBezTo>
                    <a:pt x="71" y="13"/>
                    <a:pt x="70" y="13"/>
                    <a:pt x="70" y="12"/>
                  </a:cubicBezTo>
                  <a:cubicBezTo>
                    <a:pt x="70" y="12"/>
                    <a:pt x="72" y="12"/>
                    <a:pt x="72" y="12"/>
                  </a:cubicBezTo>
                  <a:cubicBezTo>
                    <a:pt x="72" y="11"/>
                    <a:pt x="69" y="10"/>
                    <a:pt x="68" y="10"/>
                  </a:cubicBezTo>
                  <a:cubicBezTo>
                    <a:pt x="68" y="11"/>
                    <a:pt x="69" y="13"/>
                    <a:pt x="69" y="13"/>
                  </a:cubicBezTo>
                  <a:cubicBezTo>
                    <a:pt x="69" y="13"/>
                    <a:pt x="65" y="14"/>
                    <a:pt x="66" y="14"/>
                  </a:cubicBezTo>
                  <a:cubicBezTo>
                    <a:pt x="66" y="14"/>
                    <a:pt x="68" y="14"/>
                    <a:pt x="68" y="14"/>
                  </a:cubicBezTo>
                  <a:cubicBezTo>
                    <a:pt x="68" y="14"/>
                    <a:pt x="67" y="14"/>
                    <a:pt x="67" y="14"/>
                  </a:cubicBezTo>
                  <a:cubicBezTo>
                    <a:pt x="68" y="16"/>
                    <a:pt x="70" y="14"/>
                    <a:pt x="69" y="14"/>
                  </a:cubicBezTo>
                  <a:cubicBezTo>
                    <a:pt x="70" y="15"/>
                    <a:pt x="69" y="16"/>
                    <a:pt x="69" y="16"/>
                  </a:cubicBezTo>
                  <a:cubicBezTo>
                    <a:pt x="69" y="17"/>
                    <a:pt x="67" y="15"/>
                    <a:pt x="67" y="15"/>
                  </a:cubicBezTo>
                  <a:cubicBezTo>
                    <a:pt x="66" y="15"/>
                    <a:pt x="66" y="14"/>
                    <a:pt x="65" y="14"/>
                  </a:cubicBezTo>
                  <a:cubicBezTo>
                    <a:pt x="65" y="14"/>
                    <a:pt x="64" y="16"/>
                    <a:pt x="63" y="15"/>
                  </a:cubicBezTo>
                  <a:cubicBezTo>
                    <a:pt x="63" y="14"/>
                    <a:pt x="60" y="16"/>
                    <a:pt x="60" y="16"/>
                  </a:cubicBezTo>
                  <a:cubicBezTo>
                    <a:pt x="60" y="16"/>
                    <a:pt x="60" y="19"/>
                    <a:pt x="60" y="19"/>
                  </a:cubicBezTo>
                  <a:cubicBezTo>
                    <a:pt x="60" y="20"/>
                    <a:pt x="61" y="17"/>
                    <a:pt x="62" y="18"/>
                  </a:cubicBezTo>
                  <a:cubicBezTo>
                    <a:pt x="62" y="18"/>
                    <a:pt x="64" y="19"/>
                    <a:pt x="64" y="18"/>
                  </a:cubicBezTo>
                  <a:cubicBezTo>
                    <a:pt x="64" y="19"/>
                    <a:pt x="63" y="19"/>
                    <a:pt x="63" y="20"/>
                  </a:cubicBezTo>
                  <a:cubicBezTo>
                    <a:pt x="62" y="20"/>
                    <a:pt x="63" y="22"/>
                    <a:pt x="62" y="22"/>
                  </a:cubicBezTo>
                  <a:cubicBezTo>
                    <a:pt x="62" y="23"/>
                    <a:pt x="61" y="21"/>
                    <a:pt x="61" y="21"/>
                  </a:cubicBezTo>
                  <a:cubicBezTo>
                    <a:pt x="60" y="21"/>
                    <a:pt x="60" y="23"/>
                    <a:pt x="59" y="23"/>
                  </a:cubicBezTo>
                  <a:cubicBezTo>
                    <a:pt x="59" y="23"/>
                    <a:pt x="59" y="21"/>
                    <a:pt x="59" y="21"/>
                  </a:cubicBezTo>
                  <a:cubicBezTo>
                    <a:pt x="58" y="21"/>
                    <a:pt x="58" y="22"/>
                    <a:pt x="57" y="22"/>
                  </a:cubicBezTo>
                  <a:cubicBezTo>
                    <a:pt x="57" y="22"/>
                    <a:pt x="57" y="20"/>
                    <a:pt x="57" y="20"/>
                  </a:cubicBezTo>
                  <a:cubicBezTo>
                    <a:pt x="57" y="19"/>
                    <a:pt x="56" y="22"/>
                    <a:pt x="55" y="22"/>
                  </a:cubicBezTo>
                  <a:cubicBezTo>
                    <a:pt x="53" y="23"/>
                    <a:pt x="56" y="17"/>
                    <a:pt x="56" y="17"/>
                  </a:cubicBezTo>
                  <a:cubicBezTo>
                    <a:pt x="55" y="17"/>
                    <a:pt x="53" y="18"/>
                    <a:pt x="53" y="18"/>
                  </a:cubicBezTo>
                  <a:cubicBezTo>
                    <a:pt x="52" y="19"/>
                    <a:pt x="54" y="20"/>
                    <a:pt x="54" y="20"/>
                  </a:cubicBezTo>
                  <a:cubicBezTo>
                    <a:pt x="53" y="20"/>
                    <a:pt x="53" y="20"/>
                    <a:pt x="52" y="20"/>
                  </a:cubicBezTo>
                  <a:cubicBezTo>
                    <a:pt x="52" y="20"/>
                    <a:pt x="52" y="21"/>
                    <a:pt x="51" y="22"/>
                  </a:cubicBezTo>
                  <a:cubicBezTo>
                    <a:pt x="52" y="21"/>
                    <a:pt x="47" y="21"/>
                    <a:pt x="49" y="22"/>
                  </a:cubicBezTo>
                  <a:cubicBezTo>
                    <a:pt x="49" y="23"/>
                    <a:pt x="51" y="22"/>
                    <a:pt x="51" y="22"/>
                  </a:cubicBezTo>
                  <a:cubicBezTo>
                    <a:pt x="51" y="22"/>
                    <a:pt x="50" y="23"/>
                    <a:pt x="51" y="23"/>
                  </a:cubicBezTo>
                  <a:cubicBezTo>
                    <a:pt x="51" y="23"/>
                    <a:pt x="52" y="23"/>
                    <a:pt x="52" y="22"/>
                  </a:cubicBezTo>
                  <a:cubicBezTo>
                    <a:pt x="52" y="22"/>
                    <a:pt x="52" y="24"/>
                    <a:pt x="51" y="24"/>
                  </a:cubicBezTo>
                  <a:cubicBezTo>
                    <a:pt x="50" y="24"/>
                    <a:pt x="50" y="23"/>
                    <a:pt x="49" y="23"/>
                  </a:cubicBezTo>
                  <a:cubicBezTo>
                    <a:pt x="48" y="24"/>
                    <a:pt x="48" y="26"/>
                    <a:pt x="47" y="26"/>
                  </a:cubicBezTo>
                  <a:cubicBezTo>
                    <a:pt x="47" y="26"/>
                    <a:pt x="44" y="26"/>
                    <a:pt x="44" y="26"/>
                  </a:cubicBezTo>
                  <a:cubicBezTo>
                    <a:pt x="44" y="29"/>
                    <a:pt x="51" y="25"/>
                    <a:pt x="51" y="25"/>
                  </a:cubicBezTo>
                  <a:cubicBezTo>
                    <a:pt x="52" y="25"/>
                    <a:pt x="53" y="24"/>
                    <a:pt x="54" y="25"/>
                  </a:cubicBezTo>
                  <a:cubicBezTo>
                    <a:pt x="56" y="25"/>
                    <a:pt x="55" y="23"/>
                    <a:pt x="54" y="23"/>
                  </a:cubicBezTo>
                  <a:cubicBezTo>
                    <a:pt x="55" y="23"/>
                    <a:pt x="55" y="23"/>
                    <a:pt x="55" y="23"/>
                  </a:cubicBezTo>
                  <a:cubicBezTo>
                    <a:pt x="56" y="25"/>
                    <a:pt x="57" y="23"/>
                    <a:pt x="58" y="23"/>
                  </a:cubicBezTo>
                  <a:cubicBezTo>
                    <a:pt x="57" y="23"/>
                    <a:pt x="57" y="25"/>
                    <a:pt x="56" y="25"/>
                  </a:cubicBezTo>
                  <a:cubicBezTo>
                    <a:pt x="57" y="25"/>
                    <a:pt x="58" y="25"/>
                    <a:pt x="58" y="25"/>
                  </a:cubicBezTo>
                  <a:cubicBezTo>
                    <a:pt x="58" y="25"/>
                    <a:pt x="56" y="26"/>
                    <a:pt x="56" y="27"/>
                  </a:cubicBezTo>
                  <a:cubicBezTo>
                    <a:pt x="56" y="27"/>
                    <a:pt x="61" y="25"/>
                    <a:pt x="61" y="26"/>
                  </a:cubicBezTo>
                  <a:cubicBezTo>
                    <a:pt x="60" y="27"/>
                    <a:pt x="57" y="26"/>
                    <a:pt x="57" y="28"/>
                  </a:cubicBezTo>
                  <a:cubicBezTo>
                    <a:pt x="56" y="31"/>
                    <a:pt x="54" y="27"/>
                    <a:pt x="54" y="27"/>
                  </a:cubicBezTo>
                  <a:cubicBezTo>
                    <a:pt x="54" y="26"/>
                    <a:pt x="54" y="29"/>
                    <a:pt x="54" y="29"/>
                  </a:cubicBezTo>
                  <a:cubicBezTo>
                    <a:pt x="54" y="29"/>
                    <a:pt x="53" y="27"/>
                    <a:pt x="52" y="27"/>
                  </a:cubicBezTo>
                  <a:cubicBezTo>
                    <a:pt x="51" y="28"/>
                    <a:pt x="49" y="30"/>
                    <a:pt x="49" y="31"/>
                  </a:cubicBezTo>
                  <a:cubicBezTo>
                    <a:pt x="49" y="31"/>
                    <a:pt x="51" y="30"/>
                    <a:pt x="51" y="30"/>
                  </a:cubicBezTo>
                  <a:cubicBezTo>
                    <a:pt x="51" y="31"/>
                    <a:pt x="53" y="30"/>
                    <a:pt x="53" y="31"/>
                  </a:cubicBezTo>
                  <a:cubicBezTo>
                    <a:pt x="53" y="30"/>
                    <a:pt x="50" y="31"/>
                    <a:pt x="50" y="32"/>
                  </a:cubicBezTo>
                  <a:cubicBezTo>
                    <a:pt x="51" y="33"/>
                    <a:pt x="54" y="31"/>
                    <a:pt x="53" y="33"/>
                  </a:cubicBezTo>
                  <a:cubicBezTo>
                    <a:pt x="54" y="31"/>
                    <a:pt x="47" y="34"/>
                    <a:pt x="47" y="34"/>
                  </a:cubicBezTo>
                  <a:cubicBezTo>
                    <a:pt x="47" y="33"/>
                    <a:pt x="53" y="35"/>
                    <a:pt x="52" y="35"/>
                  </a:cubicBezTo>
                  <a:cubicBezTo>
                    <a:pt x="51" y="36"/>
                    <a:pt x="50" y="34"/>
                    <a:pt x="49" y="35"/>
                  </a:cubicBezTo>
                  <a:cubicBezTo>
                    <a:pt x="49" y="35"/>
                    <a:pt x="49" y="35"/>
                    <a:pt x="49" y="35"/>
                  </a:cubicBezTo>
                  <a:cubicBezTo>
                    <a:pt x="49" y="36"/>
                    <a:pt x="46" y="34"/>
                    <a:pt x="45" y="36"/>
                  </a:cubicBezTo>
                  <a:cubicBezTo>
                    <a:pt x="45" y="36"/>
                    <a:pt x="48" y="36"/>
                    <a:pt x="48" y="36"/>
                  </a:cubicBezTo>
                  <a:cubicBezTo>
                    <a:pt x="46" y="38"/>
                    <a:pt x="44" y="36"/>
                    <a:pt x="45" y="39"/>
                  </a:cubicBezTo>
                  <a:cubicBezTo>
                    <a:pt x="45" y="39"/>
                    <a:pt x="43" y="40"/>
                    <a:pt x="43" y="40"/>
                  </a:cubicBezTo>
                  <a:cubicBezTo>
                    <a:pt x="42" y="41"/>
                    <a:pt x="42" y="41"/>
                    <a:pt x="42" y="41"/>
                  </a:cubicBezTo>
                  <a:cubicBezTo>
                    <a:pt x="42" y="42"/>
                    <a:pt x="41" y="42"/>
                    <a:pt x="41" y="42"/>
                  </a:cubicBezTo>
                  <a:cubicBezTo>
                    <a:pt x="41" y="43"/>
                    <a:pt x="42" y="42"/>
                    <a:pt x="42" y="42"/>
                  </a:cubicBezTo>
                  <a:cubicBezTo>
                    <a:pt x="43" y="42"/>
                    <a:pt x="42" y="43"/>
                    <a:pt x="42" y="43"/>
                  </a:cubicBezTo>
                  <a:cubicBezTo>
                    <a:pt x="43" y="43"/>
                    <a:pt x="45" y="44"/>
                    <a:pt x="46" y="43"/>
                  </a:cubicBezTo>
                  <a:cubicBezTo>
                    <a:pt x="44" y="44"/>
                    <a:pt x="44" y="44"/>
                    <a:pt x="42" y="44"/>
                  </a:cubicBezTo>
                  <a:cubicBezTo>
                    <a:pt x="41" y="44"/>
                    <a:pt x="38" y="44"/>
                    <a:pt x="38" y="45"/>
                  </a:cubicBezTo>
                  <a:cubicBezTo>
                    <a:pt x="38" y="45"/>
                    <a:pt x="39" y="45"/>
                    <a:pt x="39" y="45"/>
                  </a:cubicBezTo>
                  <a:cubicBezTo>
                    <a:pt x="39" y="45"/>
                    <a:pt x="38" y="46"/>
                    <a:pt x="38" y="46"/>
                  </a:cubicBezTo>
                  <a:cubicBezTo>
                    <a:pt x="38" y="46"/>
                    <a:pt x="40" y="45"/>
                    <a:pt x="40" y="46"/>
                  </a:cubicBezTo>
                  <a:cubicBezTo>
                    <a:pt x="40" y="46"/>
                    <a:pt x="38" y="48"/>
                    <a:pt x="38" y="48"/>
                  </a:cubicBezTo>
                  <a:cubicBezTo>
                    <a:pt x="38" y="48"/>
                    <a:pt x="39" y="48"/>
                    <a:pt x="39" y="49"/>
                  </a:cubicBezTo>
                  <a:cubicBezTo>
                    <a:pt x="39" y="49"/>
                    <a:pt x="37" y="49"/>
                    <a:pt x="37" y="49"/>
                  </a:cubicBezTo>
                  <a:cubicBezTo>
                    <a:pt x="37" y="49"/>
                    <a:pt x="39" y="50"/>
                    <a:pt x="39" y="50"/>
                  </a:cubicBezTo>
                  <a:cubicBezTo>
                    <a:pt x="38" y="50"/>
                    <a:pt x="37" y="50"/>
                    <a:pt x="37" y="50"/>
                  </a:cubicBezTo>
                  <a:cubicBezTo>
                    <a:pt x="37" y="51"/>
                    <a:pt x="38" y="52"/>
                    <a:pt x="39" y="52"/>
                  </a:cubicBezTo>
                  <a:cubicBezTo>
                    <a:pt x="37" y="52"/>
                    <a:pt x="35" y="52"/>
                    <a:pt x="34" y="54"/>
                  </a:cubicBezTo>
                  <a:cubicBezTo>
                    <a:pt x="34" y="55"/>
                    <a:pt x="30" y="54"/>
                    <a:pt x="30" y="54"/>
                  </a:cubicBezTo>
                  <a:cubicBezTo>
                    <a:pt x="30" y="57"/>
                    <a:pt x="36" y="54"/>
                    <a:pt x="37" y="54"/>
                  </a:cubicBezTo>
                  <a:cubicBezTo>
                    <a:pt x="36" y="54"/>
                    <a:pt x="35" y="56"/>
                    <a:pt x="35" y="56"/>
                  </a:cubicBezTo>
                  <a:cubicBezTo>
                    <a:pt x="32" y="56"/>
                    <a:pt x="34" y="57"/>
                    <a:pt x="33" y="58"/>
                  </a:cubicBezTo>
                  <a:cubicBezTo>
                    <a:pt x="32" y="59"/>
                    <a:pt x="30" y="57"/>
                    <a:pt x="29" y="58"/>
                  </a:cubicBezTo>
                  <a:cubicBezTo>
                    <a:pt x="29" y="59"/>
                    <a:pt x="26" y="61"/>
                    <a:pt x="26" y="61"/>
                  </a:cubicBezTo>
                  <a:cubicBezTo>
                    <a:pt x="26" y="62"/>
                    <a:pt x="27" y="62"/>
                    <a:pt x="27" y="62"/>
                  </a:cubicBezTo>
                  <a:cubicBezTo>
                    <a:pt x="27" y="63"/>
                    <a:pt x="24" y="63"/>
                    <a:pt x="24" y="63"/>
                  </a:cubicBezTo>
                  <a:cubicBezTo>
                    <a:pt x="24" y="63"/>
                    <a:pt x="25" y="64"/>
                    <a:pt x="25" y="65"/>
                  </a:cubicBezTo>
                  <a:cubicBezTo>
                    <a:pt x="25" y="66"/>
                    <a:pt x="27" y="65"/>
                    <a:pt x="28" y="65"/>
                  </a:cubicBezTo>
                  <a:cubicBezTo>
                    <a:pt x="29" y="64"/>
                    <a:pt x="30" y="65"/>
                    <a:pt x="31" y="64"/>
                  </a:cubicBezTo>
                  <a:cubicBezTo>
                    <a:pt x="31" y="64"/>
                    <a:pt x="30" y="63"/>
                    <a:pt x="30" y="62"/>
                  </a:cubicBezTo>
                  <a:cubicBezTo>
                    <a:pt x="30" y="62"/>
                    <a:pt x="32" y="63"/>
                    <a:pt x="33" y="64"/>
                  </a:cubicBezTo>
                  <a:cubicBezTo>
                    <a:pt x="33" y="64"/>
                    <a:pt x="30" y="66"/>
                    <a:pt x="30" y="66"/>
                  </a:cubicBezTo>
                  <a:cubicBezTo>
                    <a:pt x="29" y="66"/>
                    <a:pt x="28" y="67"/>
                    <a:pt x="28" y="66"/>
                  </a:cubicBezTo>
                  <a:cubicBezTo>
                    <a:pt x="27" y="65"/>
                    <a:pt x="26" y="67"/>
                    <a:pt x="25" y="67"/>
                  </a:cubicBezTo>
                  <a:cubicBezTo>
                    <a:pt x="24" y="66"/>
                    <a:pt x="24" y="63"/>
                    <a:pt x="23" y="66"/>
                  </a:cubicBezTo>
                  <a:cubicBezTo>
                    <a:pt x="21" y="70"/>
                    <a:pt x="20" y="65"/>
                    <a:pt x="21" y="65"/>
                  </a:cubicBezTo>
                  <a:cubicBezTo>
                    <a:pt x="19" y="65"/>
                    <a:pt x="21" y="69"/>
                    <a:pt x="19" y="68"/>
                  </a:cubicBezTo>
                  <a:cubicBezTo>
                    <a:pt x="15" y="68"/>
                    <a:pt x="18" y="70"/>
                    <a:pt x="17" y="71"/>
                  </a:cubicBezTo>
                  <a:cubicBezTo>
                    <a:pt x="16" y="71"/>
                    <a:pt x="16" y="69"/>
                    <a:pt x="16" y="69"/>
                  </a:cubicBezTo>
                  <a:cubicBezTo>
                    <a:pt x="14" y="69"/>
                    <a:pt x="12" y="70"/>
                    <a:pt x="11" y="71"/>
                  </a:cubicBezTo>
                  <a:cubicBezTo>
                    <a:pt x="11" y="72"/>
                    <a:pt x="15" y="72"/>
                    <a:pt x="16" y="72"/>
                  </a:cubicBezTo>
                  <a:cubicBezTo>
                    <a:pt x="16" y="72"/>
                    <a:pt x="19" y="71"/>
                    <a:pt x="19" y="71"/>
                  </a:cubicBezTo>
                  <a:cubicBezTo>
                    <a:pt x="20" y="72"/>
                    <a:pt x="15" y="72"/>
                    <a:pt x="15" y="72"/>
                  </a:cubicBezTo>
                  <a:cubicBezTo>
                    <a:pt x="14" y="72"/>
                    <a:pt x="14" y="73"/>
                    <a:pt x="13" y="73"/>
                  </a:cubicBezTo>
                  <a:cubicBezTo>
                    <a:pt x="12" y="73"/>
                    <a:pt x="11" y="73"/>
                    <a:pt x="10" y="73"/>
                  </a:cubicBezTo>
                  <a:cubicBezTo>
                    <a:pt x="8" y="72"/>
                    <a:pt x="7" y="73"/>
                    <a:pt x="9" y="74"/>
                  </a:cubicBezTo>
                  <a:cubicBezTo>
                    <a:pt x="10" y="74"/>
                    <a:pt x="12" y="74"/>
                    <a:pt x="12" y="76"/>
                  </a:cubicBezTo>
                  <a:cubicBezTo>
                    <a:pt x="12" y="76"/>
                    <a:pt x="11" y="78"/>
                    <a:pt x="11" y="77"/>
                  </a:cubicBezTo>
                  <a:cubicBezTo>
                    <a:pt x="10" y="77"/>
                    <a:pt x="12" y="75"/>
                    <a:pt x="10" y="74"/>
                  </a:cubicBezTo>
                  <a:cubicBezTo>
                    <a:pt x="7" y="74"/>
                    <a:pt x="9" y="75"/>
                    <a:pt x="8" y="76"/>
                  </a:cubicBezTo>
                  <a:cubicBezTo>
                    <a:pt x="8" y="76"/>
                    <a:pt x="8" y="73"/>
                    <a:pt x="7" y="73"/>
                  </a:cubicBezTo>
                  <a:cubicBezTo>
                    <a:pt x="7" y="72"/>
                    <a:pt x="5" y="78"/>
                    <a:pt x="6" y="77"/>
                  </a:cubicBezTo>
                  <a:cubicBezTo>
                    <a:pt x="5" y="77"/>
                    <a:pt x="5" y="75"/>
                    <a:pt x="5" y="75"/>
                  </a:cubicBezTo>
                  <a:cubicBezTo>
                    <a:pt x="4" y="75"/>
                    <a:pt x="4" y="77"/>
                    <a:pt x="4" y="77"/>
                  </a:cubicBezTo>
                  <a:cubicBezTo>
                    <a:pt x="3" y="78"/>
                    <a:pt x="1" y="77"/>
                    <a:pt x="1" y="78"/>
                  </a:cubicBezTo>
                  <a:cubicBezTo>
                    <a:pt x="1" y="79"/>
                    <a:pt x="0" y="80"/>
                    <a:pt x="1" y="80"/>
                  </a:cubicBezTo>
                  <a:cubicBezTo>
                    <a:pt x="2" y="80"/>
                    <a:pt x="3" y="80"/>
                    <a:pt x="4" y="81"/>
                  </a:cubicBezTo>
                  <a:cubicBezTo>
                    <a:pt x="4" y="81"/>
                    <a:pt x="0" y="82"/>
                    <a:pt x="1" y="83"/>
                  </a:cubicBezTo>
                  <a:cubicBezTo>
                    <a:pt x="1" y="84"/>
                    <a:pt x="3" y="84"/>
                    <a:pt x="3" y="84"/>
                  </a:cubicBezTo>
                  <a:cubicBezTo>
                    <a:pt x="3" y="84"/>
                    <a:pt x="6" y="83"/>
                    <a:pt x="6" y="84"/>
                  </a:cubicBezTo>
                  <a:cubicBezTo>
                    <a:pt x="5" y="85"/>
                    <a:pt x="2" y="84"/>
                    <a:pt x="1" y="86"/>
                  </a:cubicBezTo>
                  <a:cubicBezTo>
                    <a:pt x="0" y="87"/>
                    <a:pt x="6" y="87"/>
                    <a:pt x="4" y="89"/>
                  </a:cubicBezTo>
                  <a:cubicBezTo>
                    <a:pt x="4" y="89"/>
                    <a:pt x="3" y="87"/>
                    <a:pt x="2" y="88"/>
                  </a:cubicBezTo>
                  <a:cubicBezTo>
                    <a:pt x="1" y="89"/>
                    <a:pt x="1" y="90"/>
                    <a:pt x="2" y="91"/>
                  </a:cubicBezTo>
                  <a:cubicBezTo>
                    <a:pt x="3" y="91"/>
                    <a:pt x="5" y="92"/>
                    <a:pt x="6" y="92"/>
                  </a:cubicBezTo>
                  <a:cubicBezTo>
                    <a:pt x="7" y="91"/>
                    <a:pt x="8" y="89"/>
                    <a:pt x="9" y="90"/>
                  </a:cubicBezTo>
                  <a:cubicBezTo>
                    <a:pt x="8" y="90"/>
                    <a:pt x="7" y="91"/>
                    <a:pt x="7" y="91"/>
                  </a:cubicBezTo>
                  <a:cubicBezTo>
                    <a:pt x="7" y="92"/>
                    <a:pt x="6" y="92"/>
                    <a:pt x="5" y="92"/>
                  </a:cubicBezTo>
                  <a:cubicBezTo>
                    <a:pt x="5" y="92"/>
                    <a:pt x="7" y="93"/>
                    <a:pt x="7" y="94"/>
                  </a:cubicBezTo>
                  <a:cubicBezTo>
                    <a:pt x="7" y="94"/>
                    <a:pt x="4" y="92"/>
                    <a:pt x="5" y="94"/>
                  </a:cubicBezTo>
                  <a:cubicBezTo>
                    <a:pt x="5" y="95"/>
                    <a:pt x="8" y="96"/>
                    <a:pt x="8" y="96"/>
                  </a:cubicBezTo>
                  <a:cubicBezTo>
                    <a:pt x="8" y="97"/>
                    <a:pt x="5" y="95"/>
                    <a:pt x="4" y="96"/>
                  </a:cubicBezTo>
                  <a:cubicBezTo>
                    <a:pt x="2" y="96"/>
                    <a:pt x="4" y="93"/>
                    <a:pt x="3" y="93"/>
                  </a:cubicBezTo>
                  <a:cubicBezTo>
                    <a:pt x="3" y="93"/>
                    <a:pt x="1" y="95"/>
                    <a:pt x="2" y="96"/>
                  </a:cubicBezTo>
                  <a:cubicBezTo>
                    <a:pt x="3" y="96"/>
                    <a:pt x="2" y="98"/>
                    <a:pt x="2" y="98"/>
                  </a:cubicBezTo>
                  <a:cubicBezTo>
                    <a:pt x="3" y="99"/>
                    <a:pt x="4" y="97"/>
                    <a:pt x="5" y="96"/>
                  </a:cubicBezTo>
                  <a:cubicBezTo>
                    <a:pt x="5" y="96"/>
                    <a:pt x="5" y="97"/>
                    <a:pt x="5" y="97"/>
                  </a:cubicBezTo>
                  <a:cubicBezTo>
                    <a:pt x="6" y="97"/>
                    <a:pt x="6" y="96"/>
                    <a:pt x="7" y="96"/>
                  </a:cubicBezTo>
                  <a:cubicBezTo>
                    <a:pt x="7" y="96"/>
                    <a:pt x="7" y="98"/>
                    <a:pt x="6" y="98"/>
                  </a:cubicBezTo>
                  <a:cubicBezTo>
                    <a:pt x="4" y="99"/>
                    <a:pt x="8" y="101"/>
                    <a:pt x="8" y="100"/>
                  </a:cubicBezTo>
                  <a:cubicBezTo>
                    <a:pt x="8" y="102"/>
                    <a:pt x="1" y="100"/>
                    <a:pt x="5" y="103"/>
                  </a:cubicBezTo>
                  <a:cubicBezTo>
                    <a:pt x="7" y="104"/>
                    <a:pt x="8" y="105"/>
                    <a:pt x="10" y="105"/>
                  </a:cubicBezTo>
                  <a:cubicBezTo>
                    <a:pt x="10" y="105"/>
                    <a:pt x="13" y="107"/>
                    <a:pt x="14" y="107"/>
                  </a:cubicBezTo>
                  <a:cubicBezTo>
                    <a:pt x="17" y="107"/>
                    <a:pt x="21" y="104"/>
                    <a:pt x="23" y="102"/>
                  </a:cubicBezTo>
                  <a:cubicBezTo>
                    <a:pt x="24" y="100"/>
                    <a:pt x="25" y="100"/>
                    <a:pt x="27" y="99"/>
                  </a:cubicBezTo>
                  <a:cubicBezTo>
                    <a:pt x="28" y="98"/>
                    <a:pt x="28" y="95"/>
                    <a:pt x="29" y="95"/>
                  </a:cubicBezTo>
                  <a:cubicBezTo>
                    <a:pt x="29" y="95"/>
                    <a:pt x="29" y="98"/>
                    <a:pt x="30" y="98"/>
                  </a:cubicBezTo>
                  <a:cubicBezTo>
                    <a:pt x="32" y="99"/>
                    <a:pt x="31" y="99"/>
                    <a:pt x="31" y="100"/>
                  </a:cubicBezTo>
                  <a:cubicBezTo>
                    <a:pt x="32" y="100"/>
                    <a:pt x="33" y="100"/>
                    <a:pt x="34" y="101"/>
                  </a:cubicBezTo>
                  <a:cubicBezTo>
                    <a:pt x="34" y="102"/>
                    <a:pt x="33" y="100"/>
                    <a:pt x="34" y="10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3" name="Freeform 720">
              <a:extLst>
                <a:ext uri="{FF2B5EF4-FFF2-40B4-BE49-F238E27FC236}">
                  <a16:creationId xmlns:a16="http://schemas.microsoft.com/office/drawing/2014/main" id="{15097C5D-7B2B-4986-B447-F8262FF0CCBB}"/>
                </a:ext>
              </a:extLst>
            </p:cNvPr>
            <p:cNvSpPr>
              <a:spLocks noEditPoints="1"/>
            </p:cNvSpPr>
            <p:nvPr/>
          </p:nvSpPr>
          <p:spPr bwMode="auto">
            <a:xfrm>
              <a:off x="6474394" y="2183123"/>
              <a:ext cx="3782836" cy="1318816"/>
            </a:xfrm>
            <a:custGeom>
              <a:avLst/>
              <a:gdLst>
                <a:gd name="T0" fmla="*/ 785 w 810"/>
                <a:gd name="T1" fmla="*/ 109 h 282"/>
                <a:gd name="T2" fmla="*/ 725 w 810"/>
                <a:gd name="T3" fmla="*/ 77 h 282"/>
                <a:gd name="T4" fmla="*/ 665 w 810"/>
                <a:gd name="T5" fmla="*/ 80 h 282"/>
                <a:gd name="T6" fmla="*/ 607 w 810"/>
                <a:gd name="T7" fmla="*/ 65 h 282"/>
                <a:gd name="T8" fmla="*/ 578 w 810"/>
                <a:gd name="T9" fmla="*/ 56 h 282"/>
                <a:gd name="T10" fmla="*/ 555 w 810"/>
                <a:gd name="T11" fmla="*/ 61 h 282"/>
                <a:gd name="T12" fmla="*/ 521 w 810"/>
                <a:gd name="T13" fmla="*/ 59 h 282"/>
                <a:gd name="T14" fmla="*/ 495 w 810"/>
                <a:gd name="T15" fmla="*/ 44 h 282"/>
                <a:gd name="T16" fmla="*/ 469 w 810"/>
                <a:gd name="T17" fmla="*/ 49 h 282"/>
                <a:gd name="T18" fmla="*/ 423 w 810"/>
                <a:gd name="T19" fmla="*/ 43 h 282"/>
                <a:gd name="T20" fmla="*/ 383 w 810"/>
                <a:gd name="T21" fmla="*/ 50 h 282"/>
                <a:gd name="T22" fmla="*/ 423 w 810"/>
                <a:gd name="T23" fmla="*/ 17 h 282"/>
                <a:gd name="T24" fmla="*/ 378 w 810"/>
                <a:gd name="T25" fmla="*/ 7 h 282"/>
                <a:gd name="T26" fmla="*/ 355 w 810"/>
                <a:gd name="T27" fmla="*/ 17 h 282"/>
                <a:gd name="T28" fmla="*/ 320 w 810"/>
                <a:gd name="T29" fmla="*/ 22 h 282"/>
                <a:gd name="T30" fmla="*/ 297 w 810"/>
                <a:gd name="T31" fmla="*/ 32 h 282"/>
                <a:gd name="T32" fmla="*/ 269 w 810"/>
                <a:gd name="T33" fmla="*/ 49 h 282"/>
                <a:gd name="T34" fmla="*/ 247 w 810"/>
                <a:gd name="T35" fmla="*/ 58 h 282"/>
                <a:gd name="T36" fmla="*/ 242 w 810"/>
                <a:gd name="T37" fmla="*/ 50 h 282"/>
                <a:gd name="T38" fmla="*/ 259 w 810"/>
                <a:gd name="T39" fmla="*/ 97 h 282"/>
                <a:gd name="T40" fmla="*/ 227 w 810"/>
                <a:gd name="T41" fmla="*/ 107 h 282"/>
                <a:gd name="T42" fmla="*/ 231 w 810"/>
                <a:gd name="T43" fmla="*/ 88 h 282"/>
                <a:gd name="T44" fmla="*/ 206 w 810"/>
                <a:gd name="T45" fmla="*/ 60 h 282"/>
                <a:gd name="T46" fmla="*/ 191 w 810"/>
                <a:gd name="T47" fmla="*/ 83 h 282"/>
                <a:gd name="T48" fmla="*/ 131 w 810"/>
                <a:gd name="T49" fmla="*/ 90 h 282"/>
                <a:gd name="T50" fmla="*/ 92 w 810"/>
                <a:gd name="T51" fmla="*/ 100 h 282"/>
                <a:gd name="T52" fmla="*/ 84 w 810"/>
                <a:gd name="T53" fmla="*/ 107 h 282"/>
                <a:gd name="T54" fmla="*/ 53 w 810"/>
                <a:gd name="T55" fmla="*/ 120 h 282"/>
                <a:gd name="T56" fmla="*/ 31 w 810"/>
                <a:gd name="T57" fmla="*/ 102 h 282"/>
                <a:gd name="T58" fmla="*/ 29 w 810"/>
                <a:gd name="T59" fmla="*/ 84 h 282"/>
                <a:gd name="T60" fmla="*/ 5 w 810"/>
                <a:gd name="T61" fmla="*/ 88 h 282"/>
                <a:gd name="T62" fmla="*/ 7 w 810"/>
                <a:gd name="T63" fmla="*/ 152 h 282"/>
                <a:gd name="T64" fmla="*/ 16 w 810"/>
                <a:gd name="T65" fmla="*/ 187 h 282"/>
                <a:gd name="T66" fmla="*/ 40 w 810"/>
                <a:gd name="T67" fmla="*/ 223 h 282"/>
                <a:gd name="T68" fmla="*/ 53 w 810"/>
                <a:gd name="T69" fmla="*/ 244 h 282"/>
                <a:gd name="T70" fmla="*/ 82 w 810"/>
                <a:gd name="T71" fmla="*/ 272 h 282"/>
                <a:gd name="T72" fmla="*/ 109 w 810"/>
                <a:gd name="T73" fmla="*/ 250 h 282"/>
                <a:gd name="T74" fmla="*/ 108 w 810"/>
                <a:gd name="T75" fmla="*/ 222 h 282"/>
                <a:gd name="T76" fmla="*/ 160 w 810"/>
                <a:gd name="T77" fmla="*/ 223 h 282"/>
                <a:gd name="T78" fmla="*/ 196 w 810"/>
                <a:gd name="T79" fmla="*/ 196 h 282"/>
                <a:gd name="T80" fmla="*/ 252 w 810"/>
                <a:gd name="T81" fmla="*/ 204 h 282"/>
                <a:gd name="T82" fmla="*/ 331 w 810"/>
                <a:gd name="T83" fmla="*/ 226 h 282"/>
                <a:gd name="T84" fmla="*/ 415 w 810"/>
                <a:gd name="T85" fmla="*/ 231 h 282"/>
                <a:gd name="T86" fmla="*/ 483 w 810"/>
                <a:gd name="T87" fmla="*/ 207 h 282"/>
                <a:gd name="T88" fmla="*/ 521 w 810"/>
                <a:gd name="T89" fmla="*/ 258 h 282"/>
                <a:gd name="T90" fmla="*/ 558 w 810"/>
                <a:gd name="T91" fmla="*/ 226 h 282"/>
                <a:gd name="T92" fmla="*/ 543 w 810"/>
                <a:gd name="T93" fmla="*/ 199 h 282"/>
                <a:gd name="T94" fmla="*/ 591 w 810"/>
                <a:gd name="T95" fmla="*/ 162 h 282"/>
                <a:gd name="T96" fmla="*/ 627 w 810"/>
                <a:gd name="T97" fmla="*/ 165 h 282"/>
                <a:gd name="T98" fmla="*/ 657 w 810"/>
                <a:gd name="T99" fmla="*/ 153 h 282"/>
                <a:gd name="T100" fmla="*/ 669 w 810"/>
                <a:gd name="T101" fmla="*/ 154 h 282"/>
                <a:gd name="T102" fmla="*/ 649 w 810"/>
                <a:gd name="T103" fmla="*/ 210 h 282"/>
                <a:gd name="T104" fmla="*/ 667 w 810"/>
                <a:gd name="T105" fmla="*/ 171 h 282"/>
                <a:gd name="T106" fmla="*/ 710 w 810"/>
                <a:gd name="T107" fmla="*/ 156 h 282"/>
                <a:gd name="T108" fmla="*/ 738 w 810"/>
                <a:gd name="T109" fmla="*/ 121 h 282"/>
                <a:gd name="T110" fmla="*/ 765 w 810"/>
                <a:gd name="T111" fmla="*/ 116 h 282"/>
                <a:gd name="T112" fmla="*/ 802 w 810"/>
                <a:gd name="T113" fmla="*/ 115 h 282"/>
                <a:gd name="T114" fmla="*/ 388 w 810"/>
                <a:gd name="T115" fmla="*/ 2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0" h="282">
                  <a:moveTo>
                    <a:pt x="808" y="111"/>
                  </a:moveTo>
                  <a:cubicBezTo>
                    <a:pt x="806" y="109"/>
                    <a:pt x="803" y="108"/>
                    <a:pt x="801" y="106"/>
                  </a:cubicBezTo>
                  <a:cubicBezTo>
                    <a:pt x="800" y="105"/>
                    <a:pt x="799" y="104"/>
                    <a:pt x="797" y="103"/>
                  </a:cubicBezTo>
                  <a:cubicBezTo>
                    <a:pt x="796" y="103"/>
                    <a:pt x="794" y="103"/>
                    <a:pt x="793" y="102"/>
                  </a:cubicBezTo>
                  <a:cubicBezTo>
                    <a:pt x="793" y="103"/>
                    <a:pt x="794" y="103"/>
                    <a:pt x="794" y="103"/>
                  </a:cubicBezTo>
                  <a:cubicBezTo>
                    <a:pt x="795" y="103"/>
                    <a:pt x="792" y="104"/>
                    <a:pt x="791" y="103"/>
                  </a:cubicBezTo>
                  <a:cubicBezTo>
                    <a:pt x="791" y="103"/>
                    <a:pt x="792" y="103"/>
                    <a:pt x="792" y="102"/>
                  </a:cubicBezTo>
                  <a:cubicBezTo>
                    <a:pt x="791" y="101"/>
                    <a:pt x="786" y="103"/>
                    <a:pt x="785" y="102"/>
                  </a:cubicBezTo>
                  <a:cubicBezTo>
                    <a:pt x="787" y="103"/>
                    <a:pt x="787" y="103"/>
                    <a:pt x="787" y="106"/>
                  </a:cubicBezTo>
                  <a:cubicBezTo>
                    <a:pt x="786" y="107"/>
                    <a:pt x="788" y="109"/>
                    <a:pt x="788" y="109"/>
                  </a:cubicBezTo>
                  <a:cubicBezTo>
                    <a:pt x="787" y="109"/>
                    <a:pt x="787" y="108"/>
                    <a:pt x="787" y="108"/>
                  </a:cubicBezTo>
                  <a:cubicBezTo>
                    <a:pt x="786" y="107"/>
                    <a:pt x="786" y="109"/>
                    <a:pt x="785" y="109"/>
                  </a:cubicBezTo>
                  <a:cubicBezTo>
                    <a:pt x="785" y="109"/>
                    <a:pt x="783" y="105"/>
                    <a:pt x="783" y="105"/>
                  </a:cubicBezTo>
                  <a:cubicBezTo>
                    <a:pt x="783" y="104"/>
                    <a:pt x="783" y="104"/>
                    <a:pt x="783" y="104"/>
                  </a:cubicBezTo>
                  <a:cubicBezTo>
                    <a:pt x="783" y="103"/>
                    <a:pt x="782" y="102"/>
                    <a:pt x="783" y="101"/>
                  </a:cubicBezTo>
                  <a:cubicBezTo>
                    <a:pt x="784" y="99"/>
                    <a:pt x="782" y="100"/>
                    <a:pt x="781" y="99"/>
                  </a:cubicBezTo>
                  <a:cubicBezTo>
                    <a:pt x="781" y="98"/>
                    <a:pt x="779" y="97"/>
                    <a:pt x="778" y="97"/>
                  </a:cubicBezTo>
                  <a:cubicBezTo>
                    <a:pt x="771" y="93"/>
                    <a:pt x="765" y="89"/>
                    <a:pt x="758" y="87"/>
                  </a:cubicBezTo>
                  <a:cubicBezTo>
                    <a:pt x="756" y="86"/>
                    <a:pt x="755" y="85"/>
                    <a:pt x="754" y="84"/>
                  </a:cubicBezTo>
                  <a:cubicBezTo>
                    <a:pt x="753" y="83"/>
                    <a:pt x="751" y="82"/>
                    <a:pt x="749" y="82"/>
                  </a:cubicBezTo>
                  <a:cubicBezTo>
                    <a:pt x="746" y="81"/>
                    <a:pt x="743" y="80"/>
                    <a:pt x="739" y="78"/>
                  </a:cubicBezTo>
                  <a:cubicBezTo>
                    <a:pt x="736" y="78"/>
                    <a:pt x="732" y="78"/>
                    <a:pt x="730" y="78"/>
                  </a:cubicBezTo>
                  <a:cubicBezTo>
                    <a:pt x="728" y="78"/>
                    <a:pt x="727" y="78"/>
                    <a:pt x="726" y="78"/>
                  </a:cubicBezTo>
                  <a:cubicBezTo>
                    <a:pt x="726" y="78"/>
                    <a:pt x="725" y="77"/>
                    <a:pt x="725" y="77"/>
                  </a:cubicBezTo>
                  <a:cubicBezTo>
                    <a:pt x="724" y="78"/>
                    <a:pt x="724" y="79"/>
                    <a:pt x="723" y="78"/>
                  </a:cubicBezTo>
                  <a:cubicBezTo>
                    <a:pt x="720" y="78"/>
                    <a:pt x="717" y="77"/>
                    <a:pt x="714" y="76"/>
                  </a:cubicBezTo>
                  <a:cubicBezTo>
                    <a:pt x="713" y="76"/>
                    <a:pt x="710" y="75"/>
                    <a:pt x="710" y="77"/>
                  </a:cubicBezTo>
                  <a:cubicBezTo>
                    <a:pt x="709" y="79"/>
                    <a:pt x="708" y="79"/>
                    <a:pt x="710" y="80"/>
                  </a:cubicBezTo>
                  <a:cubicBezTo>
                    <a:pt x="712" y="82"/>
                    <a:pt x="714" y="86"/>
                    <a:pt x="709" y="87"/>
                  </a:cubicBezTo>
                  <a:cubicBezTo>
                    <a:pt x="708" y="88"/>
                    <a:pt x="705" y="88"/>
                    <a:pt x="704" y="86"/>
                  </a:cubicBezTo>
                  <a:cubicBezTo>
                    <a:pt x="703" y="85"/>
                    <a:pt x="703" y="84"/>
                    <a:pt x="700" y="84"/>
                  </a:cubicBezTo>
                  <a:cubicBezTo>
                    <a:pt x="697" y="83"/>
                    <a:pt x="699" y="82"/>
                    <a:pt x="698" y="81"/>
                  </a:cubicBezTo>
                  <a:cubicBezTo>
                    <a:pt x="698" y="80"/>
                    <a:pt x="695" y="79"/>
                    <a:pt x="694" y="80"/>
                  </a:cubicBezTo>
                  <a:cubicBezTo>
                    <a:pt x="691" y="83"/>
                    <a:pt x="686" y="80"/>
                    <a:pt x="682" y="80"/>
                  </a:cubicBezTo>
                  <a:cubicBezTo>
                    <a:pt x="678" y="80"/>
                    <a:pt x="674" y="79"/>
                    <a:pt x="670" y="79"/>
                  </a:cubicBezTo>
                  <a:cubicBezTo>
                    <a:pt x="668" y="79"/>
                    <a:pt x="667" y="79"/>
                    <a:pt x="665" y="80"/>
                  </a:cubicBezTo>
                  <a:cubicBezTo>
                    <a:pt x="663" y="81"/>
                    <a:pt x="664" y="84"/>
                    <a:pt x="664" y="86"/>
                  </a:cubicBezTo>
                  <a:cubicBezTo>
                    <a:pt x="664" y="86"/>
                    <a:pt x="664" y="86"/>
                    <a:pt x="664" y="86"/>
                  </a:cubicBezTo>
                  <a:cubicBezTo>
                    <a:pt x="663" y="86"/>
                    <a:pt x="662" y="81"/>
                    <a:pt x="661" y="80"/>
                  </a:cubicBezTo>
                  <a:cubicBezTo>
                    <a:pt x="660" y="80"/>
                    <a:pt x="656" y="80"/>
                    <a:pt x="655" y="78"/>
                  </a:cubicBezTo>
                  <a:cubicBezTo>
                    <a:pt x="655" y="75"/>
                    <a:pt x="659" y="74"/>
                    <a:pt x="655" y="71"/>
                  </a:cubicBezTo>
                  <a:cubicBezTo>
                    <a:pt x="653" y="70"/>
                    <a:pt x="651" y="69"/>
                    <a:pt x="648" y="68"/>
                  </a:cubicBezTo>
                  <a:cubicBezTo>
                    <a:pt x="642" y="66"/>
                    <a:pt x="635" y="68"/>
                    <a:pt x="629" y="69"/>
                  </a:cubicBezTo>
                  <a:cubicBezTo>
                    <a:pt x="626" y="69"/>
                    <a:pt x="623" y="69"/>
                    <a:pt x="619" y="69"/>
                  </a:cubicBezTo>
                  <a:cubicBezTo>
                    <a:pt x="618" y="69"/>
                    <a:pt x="618" y="69"/>
                    <a:pt x="617" y="69"/>
                  </a:cubicBezTo>
                  <a:cubicBezTo>
                    <a:pt x="615" y="68"/>
                    <a:pt x="617" y="68"/>
                    <a:pt x="618" y="67"/>
                  </a:cubicBezTo>
                  <a:cubicBezTo>
                    <a:pt x="618" y="66"/>
                    <a:pt x="613" y="65"/>
                    <a:pt x="613" y="65"/>
                  </a:cubicBezTo>
                  <a:cubicBezTo>
                    <a:pt x="612" y="64"/>
                    <a:pt x="608" y="65"/>
                    <a:pt x="607" y="65"/>
                  </a:cubicBezTo>
                  <a:cubicBezTo>
                    <a:pt x="607" y="65"/>
                    <a:pt x="611" y="64"/>
                    <a:pt x="610" y="63"/>
                  </a:cubicBezTo>
                  <a:cubicBezTo>
                    <a:pt x="609" y="63"/>
                    <a:pt x="608" y="64"/>
                    <a:pt x="607" y="64"/>
                  </a:cubicBezTo>
                  <a:cubicBezTo>
                    <a:pt x="606" y="63"/>
                    <a:pt x="604" y="62"/>
                    <a:pt x="604" y="62"/>
                  </a:cubicBezTo>
                  <a:cubicBezTo>
                    <a:pt x="603" y="62"/>
                    <a:pt x="600" y="60"/>
                    <a:pt x="602" y="60"/>
                  </a:cubicBezTo>
                  <a:cubicBezTo>
                    <a:pt x="603" y="60"/>
                    <a:pt x="605" y="60"/>
                    <a:pt x="606" y="60"/>
                  </a:cubicBezTo>
                  <a:cubicBezTo>
                    <a:pt x="609" y="60"/>
                    <a:pt x="605" y="57"/>
                    <a:pt x="604" y="57"/>
                  </a:cubicBezTo>
                  <a:cubicBezTo>
                    <a:pt x="602" y="55"/>
                    <a:pt x="597" y="56"/>
                    <a:pt x="594" y="55"/>
                  </a:cubicBezTo>
                  <a:cubicBezTo>
                    <a:pt x="592" y="55"/>
                    <a:pt x="591" y="57"/>
                    <a:pt x="589" y="59"/>
                  </a:cubicBezTo>
                  <a:cubicBezTo>
                    <a:pt x="589" y="59"/>
                    <a:pt x="582" y="63"/>
                    <a:pt x="582" y="60"/>
                  </a:cubicBezTo>
                  <a:cubicBezTo>
                    <a:pt x="583" y="58"/>
                    <a:pt x="584" y="60"/>
                    <a:pt x="586" y="59"/>
                  </a:cubicBezTo>
                  <a:cubicBezTo>
                    <a:pt x="586" y="59"/>
                    <a:pt x="585" y="56"/>
                    <a:pt x="584" y="56"/>
                  </a:cubicBezTo>
                  <a:cubicBezTo>
                    <a:pt x="584" y="56"/>
                    <a:pt x="578" y="56"/>
                    <a:pt x="578" y="56"/>
                  </a:cubicBezTo>
                  <a:cubicBezTo>
                    <a:pt x="579" y="55"/>
                    <a:pt x="581" y="54"/>
                    <a:pt x="583" y="54"/>
                  </a:cubicBezTo>
                  <a:cubicBezTo>
                    <a:pt x="584" y="55"/>
                    <a:pt x="591" y="55"/>
                    <a:pt x="591" y="55"/>
                  </a:cubicBezTo>
                  <a:cubicBezTo>
                    <a:pt x="591" y="54"/>
                    <a:pt x="585" y="54"/>
                    <a:pt x="584" y="53"/>
                  </a:cubicBezTo>
                  <a:cubicBezTo>
                    <a:pt x="582" y="53"/>
                    <a:pt x="580" y="53"/>
                    <a:pt x="578" y="53"/>
                  </a:cubicBezTo>
                  <a:cubicBezTo>
                    <a:pt x="574" y="52"/>
                    <a:pt x="570" y="52"/>
                    <a:pt x="566" y="51"/>
                  </a:cubicBezTo>
                  <a:cubicBezTo>
                    <a:pt x="565" y="51"/>
                    <a:pt x="561" y="50"/>
                    <a:pt x="561" y="50"/>
                  </a:cubicBezTo>
                  <a:cubicBezTo>
                    <a:pt x="561" y="51"/>
                    <a:pt x="562" y="52"/>
                    <a:pt x="561" y="52"/>
                  </a:cubicBezTo>
                  <a:cubicBezTo>
                    <a:pt x="560" y="53"/>
                    <a:pt x="559" y="53"/>
                    <a:pt x="558" y="53"/>
                  </a:cubicBezTo>
                  <a:cubicBezTo>
                    <a:pt x="557" y="53"/>
                    <a:pt x="552" y="54"/>
                    <a:pt x="553" y="56"/>
                  </a:cubicBezTo>
                  <a:cubicBezTo>
                    <a:pt x="554" y="58"/>
                    <a:pt x="556" y="55"/>
                    <a:pt x="557" y="56"/>
                  </a:cubicBezTo>
                  <a:cubicBezTo>
                    <a:pt x="557" y="56"/>
                    <a:pt x="554" y="57"/>
                    <a:pt x="555" y="59"/>
                  </a:cubicBezTo>
                  <a:cubicBezTo>
                    <a:pt x="556" y="59"/>
                    <a:pt x="555" y="60"/>
                    <a:pt x="555" y="61"/>
                  </a:cubicBezTo>
                  <a:cubicBezTo>
                    <a:pt x="556" y="61"/>
                    <a:pt x="557" y="62"/>
                    <a:pt x="557" y="63"/>
                  </a:cubicBezTo>
                  <a:cubicBezTo>
                    <a:pt x="557" y="63"/>
                    <a:pt x="553" y="63"/>
                    <a:pt x="552" y="63"/>
                  </a:cubicBezTo>
                  <a:cubicBezTo>
                    <a:pt x="550" y="63"/>
                    <a:pt x="552" y="62"/>
                    <a:pt x="552" y="62"/>
                  </a:cubicBezTo>
                  <a:cubicBezTo>
                    <a:pt x="551" y="61"/>
                    <a:pt x="548" y="62"/>
                    <a:pt x="548" y="62"/>
                  </a:cubicBezTo>
                  <a:cubicBezTo>
                    <a:pt x="546" y="63"/>
                    <a:pt x="544" y="62"/>
                    <a:pt x="543" y="62"/>
                  </a:cubicBezTo>
                  <a:cubicBezTo>
                    <a:pt x="542" y="62"/>
                    <a:pt x="546" y="63"/>
                    <a:pt x="546" y="63"/>
                  </a:cubicBezTo>
                  <a:cubicBezTo>
                    <a:pt x="549" y="64"/>
                    <a:pt x="546" y="66"/>
                    <a:pt x="545" y="65"/>
                  </a:cubicBezTo>
                  <a:cubicBezTo>
                    <a:pt x="544" y="65"/>
                    <a:pt x="544" y="64"/>
                    <a:pt x="544" y="63"/>
                  </a:cubicBezTo>
                  <a:cubicBezTo>
                    <a:pt x="543" y="63"/>
                    <a:pt x="542" y="63"/>
                    <a:pt x="541" y="63"/>
                  </a:cubicBezTo>
                  <a:cubicBezTo>
                    <a:pt x="539" y="62"/>
                    <a:pt x="537" y="61"/>
                    <a:pt x="534" y="62"/>
                  </a:cubicBezTo>
                  <a:cubicBezTo>
                    <a:pt x="531" y="62"/>
                    <a:pt x="529" y="65"/>
                    <a:pt x="526" y="63"/>
                  </a:cubicBezTo>
                  <a:cubicBezTo>
                    <a:pt x="524" y="62"/>
                    <a:pt x="522" y="61"/>
                    <a:pt x="521" y="59"/>
                  </a:cubicBezTo>
                  <a:cubicBezTo>
                    <a:pt x="520" y="58"/>
                    <a:pt x="518" y="62"/>
                    <a:pt x="517" y="62"/>
                  </a:cubicBezTo>
                  <a:cubicBezTo>
                    <a:pt x="516" y="64"/>
                    <a:pt x="515" y="70"/>
                    <a:pt x="512" y="69"/>
                  </a:cubicBezTo>
                  <a:cubicBezTo>
                    <a:pt x="510" y="68"/>
                    <a:pt x="508" y="68"/>
                    <a:pt x="506" y="66"/>
                  </a:cubicBezTo>
                  <a:cubicBezTo>
                    <a:pt x="505" y="65"/>
                    <a:pt x="503" y="63"/>
                    <a:pt x="502" y="62"/>
                  </a:cubicBezTo>
                  <a:cubicBezTo>
                    <a:pt x="501" y="60"/>
                    <a:pt x="499" y="59"/>
                    <a:pt x="498" y="58"/>
                  </a:cubicBezTo>
                  <a:cubicBezTo>
                    <a:pt x="496" y="56"/>
                    <a:pt x="500" y="57"/>
                    <a:pt x="501" y="57"/>
                  </a:cubicBezTo>
                  <a:cubicBezTo>
                    <a:pt x="502" y="57"/>
                    <a:pt x="504" y="56"/>
                    <a:pt x="504" y="55"/>
                  </a:cubicBezTo>
                  <a:cubicBezTo>
                    <a:pt x="504" y="55"/>
                    <a:pt x="499" y="52"/>
                    <a:pt x="499" y="52"/>
                  </a:cubicBezTo>
                  <a:cubicBezTo>
                    <a:pt x="499" y="52"/>
                    <a:pt x="502" y="52"/>
                    <a:pt x="502" y="51"/>
                  </a:cubicBezTo>
                  <a:cubicBezTo>
                    <a:pt x="501" y="50"/>
                    <a:pt x="499" y="50"/>
                    <a:pt x="499" y="50"/>
                  </a:cubicBezTo>
                  <a:cubicBezTo>
                    <a:pt x="499" y="48"/>
                    <a:pt x="504" y="47"/>
                    <a:pt x="499" y="46"/>
                  </a:cubicBezTo>
                  <a:cubicBezTo>
                    <a:pt x="498" y="46"/>
                    <a:pt x="497" y="44"/>
                    <a:pt x="495" y="44"/>
                  </a:cubicBezTo>
                  <a:cubicBezTo>
                    <a:pt x="494" y="44"/>
                    <a:pt x="492" y="43"/>
                    <a:pt x="491" y="44"/>
                  </a:cubicBezTo>
                  <a:cubicBezTo>
                    <a:pt x="490" y="44"/>
                    <a:pt x="490" y="45"/>
                    <a:pt x="489" y="45"/>
                  </a:cubicBezTo>
                  <a:cubicBezTo>
                    <a:pt x="488" y="44"/>
                    <a:pt x="488" y="44"/>
                    <a:pt x="487" y="44"/>
                  </a:cubicBezTo>
                  <a:cubicBezTo>
                    <a:pt x="486" y="44"/>
                    <a:pt x="484" y="44"/>
                    <a:pt x="483" y="43"/>
                  </a:cubicBezTo>
                  <a:cubicBezTo>
                    <a:pt x="482" y="43"/>
                    <a:pt x="481" y="43"/>
                    <a:pt x="480" y="41"/>
                  </a:cubicBezTo>
                  <a:cubicBezTo>
                    <a:pt x="479" y="41"/>
                    <a:pt x="480" y="40"/>
                    <a:pt x="478" y="41"/>
                  </a:cubicBezTo>
                  <a:cubicBezTo>
                    <a:pt x="478" y="41"/>
                    <a:pt x="477" y="42"/>
                    <a:pt x="476" y="42"/>
                  </a:cubicBezTo>
                  <a:cubicBezTo>
                    <a:pt x="475" y="42"/>
                    <a:pt x="475" y="41"/>
                    <a:pt x="474" y="42"/>
                  </a:cubicBezTo>
                  <a:cubicBezTo>
                    <a:pt x="474" y="43"/>
                    <a:pt x="473" y="44"/>
                    <a:pt x="473" y="45"/>
                  </a:cubicBezTo>
                  <a:cubicBezTo>
                    <a:pt x="473" y="46"/>
                    <a:pt x="475" y="46"/>
                    <a:pt x="474" y="47"/>
                  </a:cubicBezTo>
                  <a:cubicBezTo>
                    <a:pt x="473" y="48"/>
                    <a:pt x="474" y="48"/>
                    <a:pt x="473" y="48"/>
                  </a:cubicBezTo>
                  <a:cubicBezTo>
                    <a:pt x="472" y="48"/>
                    <a:pt x="470" y="48"/>
                    <a:pt x="469" y="49"/>
                  </a:cubicBezTo>
                  <a:cubicBezTo>
                    <a:pt x="470" y="48"/>
                    <a:pt x="473" y="50"/>
                    <a:pt x="473" y="50"/>
                  </a:cubicBezTo>
                  <a:cubicBezTo>
                    <a:pt x="472" y="51"/>
                    <a:pt x="469" y="49"/>
                    <a:pt x="467" y="49"/>
                  </a:cubicBezTo>
                  <a:cubicBezTo>
                    <a:pt x="465" y="49"/>
                    <a:pt x="462" y="49"/>
                    <a:pt x="459" y="49"/>
                  </a:cubicBezTo>
                  <a:cubicBezTo>
                    <a:pt x="458" y="49"/>
                    <a:pt x="458" y="48"/>
                    <a:pt x="457" y="48"/>
                  </a:cubicBezTo>
                  <a:cubicBezTo>
                    <a:pt x="456" y="47"/>
                    <a:pt x="453" y="48"/>
                    <a:pt x="452" y="48"/>
                  </a:cubicBezTo>
                  <a:cubicBezTo>
                    <a:pt x="451" y="47"/>
                    <a:pt x="449" y="47"/>
                    <a:pt x="448" y="46"/>
                  </a:cubicBezTo>
                  <a:cubicBezTo>
                    <a:pt x="448" y="45"/>
                    <a:pt x="450" y="45"/>
                    <a:pt x="450" y="44"/>
                  </a:cubicBezTo>
                  <a:cubicBezTo>
                    <a:pt x="451" y="43"/>
                    <a:pt x="442" y="43"/>
                    <a:pt x="441" y="43"/>
                  </a:cubicBezTo>
                  <a:cubicBezTo>
                    <a:pt x="436" y="42"/>
                    <a:pt x="432" y="43"/>
                    <a:pt x="427" y="43"/>
                  </a:cubicBezTo>
                  <a:cubicBezTo>
                    <a:pt x="424" y="43"/>
                    <a:pt x="425" y="43"/>
                    <a:pt x="426" y="45"/>
                  </a:cubicBezTo>
                  <a:cubicBezTo>
                    <a:pt x="426" y="46"/>
                    <a:pt x="424" y="45"/>
                    <a:pt x="424" y="45"/>
                  </a:cubicBezTo>
                  <a:cubicBezTo>
                    <a:pt x="422" y="45"/>
                    <a:pt x="423" y="44"/>
                    <a:pt x="423" y="43"/>
                  </a:cubicBezTo>
                  <a:cubicBezTo>
                    <a:pt x="423" y="41"/>
                    <a:pt x="422" y="38"/>
                    <a:pt x="420" y="40"/>
                  </a:cubicBezTo>
                  <a:cubicBezTo>
                    <a:pt x="420" y="42"/>
                    <a:pt x="416" y="42"/>
                    <a:pt x="414" y="41"/>
                  </a:cubicBezTo>
                  <a:cubicBezTo>
                    <a:pt x="413" y="40"/>
                    <a:pt x="415" y="38"/>
                    <a:pt x="411" y="39"/>
                  </a:cubicBezTo>
                  <a:cubicBezTo>
                    <a:pt x="410" y="39"/>
                    <a:pt x="409" y="39"/>
                    <a:pt x="408" y="39"/>
                  </a:cubicBezTo>
                  <a:cubicBezTo>
                    <a:pt x="407" y="38"/>
                    <a:pt x="406" y="39"/>
                    <a:pt x="404" y="40"/>
                  </a:cubicBezTo>
                  <a:cubicBezTo>
                    <a:pt x="402" y="42"/>
                    <a:pt x="407" y="41"/>
                    <a:pt x="407" y="42"/>
                  </a:cubicBezTo>
                  <a:cubicBezTo>
                    <a:pt x="407" y="44"/>
                    <a:pt x="403" y="43"/>
                    <a:pt x="402" y="44"/>
                  </a:cubicBezTo>
                  <a:cubicBezTo>
                    <a:pt x="401" y="45"/>
                    <a:pt x="399" y="45"/>
                    <a:pt x="397" y="46"/>
                  </a:cubicBezTo>
                  <a:cubicBezTo>
                    <a:pt x="395" y="47"/>
                    <a:pt x="393" y="47"/>
                    <a:pt x="390" y="47"/>
                  </a:cubicBezTo>
                  <a:cubicBezTo>
                    <a:pt x="388" y="47"/>
                    <a:pt x="388" y="47"/>
                    <a:pt x="387" y="49"/>
                  </a:cubicBezTo>
                  <a:cubicBezTo>
                    <a:pt x="386" y="50"/>
                    <a:pt x="382" y="51"/>
                    <a:pt x="381" y="51"/>
                  </a:cubicBezTo>
                  <a:cubicBezTo>
                    <a:pt x="381" y="50"/>
                    <a:pt x="383" y="50"/>
                    <a:pt x="383" y="50"/>
                  </a:cubicBezTo>
                  <a:cubicBezTo>
                    <a:pt x="385" y="49"/>
                    <a:pt x="385" y="47"/>
                    <a:pt x="386" y="46"/>
                  </a:cubicBezTo>
                  <a:cubicBezTo>
                    <a:pt x="387" y="44"/>
                    <a:pt x="388" y="46"/>
                    <a:pt x="389" y="45"/>
                  </a:cubicBezTo>
                  <a:cubicBezTo>
                    <a:pt x="390" y="45"/>
                    <a:pt x="390" y="44"/>
                    <a:pt x="391" y="44"/>
                  </a:cubicBezTo>
                  <a:cubicBezTo>
                    <a:pt x="394" y="42"/>
                    <a:pt x="398" y="41"/>
                    <a:pt x="401" y="39"/>
                  </a:cubicBezTo>
                  <a:cubicBezTo>
                    <a:pt x="403" y="38"/>
                    <a:pt x="405" y="37"/>
                    <a:pt x="407" y="36"/>
                  </a:cubicBezTo>
                  <a:cubicBezTo>
                    <a:pt x="411" y="33"/>
                    <a:pt x="416" y="31"/>
                    <a:pt x="420" y="29"/>
                  </a:cubicBezTo>
                  <a:cubicBezTo>
                    <a:pt x="423" y="28"/>
                    <a:pt x="426" y="26"/>
                    <a:pt x="423" y="23"/>
                  </a:cubicBezTo>
                  <a:cubicBezTo>
                    <a:pt x="422" y="22"/>
                    <a:pt x="422" y="24"/>
                    <a:pt x="421" y="23"/>
                  </a:cubicBezTo>
                  <a:cubicBezTo>
                    <a:pt x="420" y="22"/>
                    <a:pt x="419" y="22"/>
                    <a:pt x="418" y="21"/>
                  </a:cubicBezTo>
                  <a:cubicBezTo>
                    <a:pt x="418" y="20"/>
                    <a:pt x="423" y="22"/>
                    <a:pt x="423" y="22"/>
                  </a:cubicBezTo>
                  <a:cubicBezTo>
                    <a:pt x="424" y="22"/>
                    <a:pt x="427" y="22"/>
                    <a:pt x="425" y="20"/>
                  </a:cubicBezTo>
                  <a:cubicBezTo>
                    <a:pt x="424" y="19"/>
                    <a:pt x="424" y="18"/>
                    <a:pt x="423" y="17"/>
                  </a:cubicBezTo>
                  <a:cubicBezTo>
                    <a:pt x="422" y="15"/>
                    <a:pt x="421" y="19"/>
                    <a:pt x="420" y="19"/>
                  </a:cubicBezTo>
                  <a:cubicBezTo>
                    <a:pt x="420" y="18"/>
                    <a:pt x="420" y="17"/>
                    <a:pt x="420" y="17"/>
                  </a:cubicBezTo>
                  <a:cubicBezTo>
                    <a:pt x="420" y="16"/>
                    <a:pt x="420" y="16"/>
                    <a:pt x="419" y="15"/>
                  </a:cubicBezTo>
                  <a:cubicBezTo>
                    <a:pt x="419" y="14"/>
                    <a:pt x="417" y="13"/>
                    <a:pt x="416" y="13"/>
                  </a:cubicBezTo>
                  <a:cubicBezTo>
                    <a:pt x="414" y="12"/>
                    <a:pt x="413" y="12"/>
                    <a:pt x="411" y="11"/>
                  </a:cubicBezTo>
                  <a:cubicBezTo>
                    <a:pt x="409" y="11"/>
                    <a:pt x="409" y="11"/>
                    <a:pt x="406" y="12"/>
                  </a:cubicBezTo>
                  <a:cubicBezTo>
                    <a:pt x="404" y="12"/>
                    <a:pt x="397" y="9"/>
                    <a:pt x="396" y="12"/>
                  </a:cubicBezTo>
                  <a:cubicBezTo>
                    <a:pt x="395" y="13"/>
                    <a:pt x="389" y="14"/>
                    <a:pt x="388" y="13"/>
                  </a:cubicBezTo>
                  <a:cubicBezTo>
                    <a:pt x="388" y="13"/>
                    <a:pt x="394" y="9"/>
                    <a:pt x="392" y="8"/>
                  </a:cubicBezTo>
                  <a:cubicBezTo>
                    <a:pt x="392" y="8"/>
                    <a:pt x="385" y="9"/>
                    <a:pt x="384" y="8"/>
                  </a:cubicBezTo>
                  <a:cubicBezTo>
                    <a:pt x="384" y="7"/>
                    <a:pt x="386" y="7"/>
                    <a:pt x="386" y="7"/>
                  </a:cubicBezTo>
                  <a:cubicBezTo>
                    <a:pt x="386" y="6"/>
                    <a:pt x="378" y="7"/>
                    <a:pt x="378" y="7"/>
                  </a:cubicBezTo>
                  <a:cubicBezTo>
                    <a:pt x="379" y="5"/>
                    <a:pt x="383" y="6"/>
                    <a:pt x="384" y="5"/>
                  </a:cubicBezTo>
                  <a:cubicBezTo>
                    <a:pt x="385" y="4"/>
                    <a:pt x="387" y="5"/>
                    <a:pt x="386" y="4"/>
                  </a:cubicBezTo>
                  <a:cubicBezTo>
                    <a:pt x="386" y="3"/>
                    <a:pt x="386" y="2"/>
                    <a:pt x="385" y="2"/>
                  </a:cubicBezTo>
                  <a:cubicBezTo>
                    <a:pt x="382" y="2"/>
                    <a:pt x="381" y="1"/>
                    <a:pt x="378" y="1"/>
                  </a:cubicBezTo>
                  <a:cubicBezTo>
                    <a:pt x="376" y="0"/>
                    <a:pt x="374" y="1"/>
                    <a:pt x="372" y="2"/>
                  </a:cubicBezTo>
                  <a:cubicBezTo>
                    <a:pt x="368" y="3"/>
                    <a:pt x="364" y="6"/>
                    <a:pt x="362" y="8"/>
                  </a:cubicBezTo>
                  <a:cubicBezTo>
                    <a:pt x="361" y="9"/>
                    <a:pt x="361" y="9"/>
                    <a:pt x="362" y="10"/>
                  </a:cubicBezTo>
                  <a:cubicBezTo>
                    <a:pt x="363" y="10"/>
                    <a:pt x="362" y="11"/>
                    <a:pt x="362" y="12"/>
                  </a:cubicBezTo>
                  <a:cubicBezTo>
                    <a:pt x="362" y="14"/>
                    <a:pt x="366" y="13"/>
                    <a:pt x="366" y="14"/>
                  </a:cubicBezTo>
                  <a:cubicBezTo>
                    <a:pt x="366" y="13"/>
                    <a:pt x="361" y="14"/>
                    <a:pt x="360" y="14"/>
                  </a:cubicBezTo>
                  <a:cubicBezTo>
                    <a:pt x="359" y="14"/>
                    <a:pt x="353" y="13"/>
                    <a:pt x="352" y="14"/>
                  </a:cubicBezTo>
                  <a:cubicBezTo>
                    <a:pt x="352" y="13"/>
                    <a:pt x="355" y="17"/>
                    <a:pt x="355" y="17"/>
                  </a:cubicBezTo>
                  <a:cubicBezTo>
                    <a:pt x="356" y="18"/>
                    <a:pt x="351" y="16"/>
                    <a:pt x="350" y="16"/>
                  </a:cubicBezTo>
                  <a:cubicBezTo>
                    <a:pt x="349" y="16"/>
                    <a:pt x="347" y="17"/>
                    <a:pt x="345" y="18"/>
                  </a:cubicBezTo>
                  <a:cubicBezTo>
                    <a:pt x="345" y="18"/>
                    <a:pt x="345" y="18"/>
                    <a:pt x="344" y="18"/>
                  </a:cubicBezTo>
                  <a:cubicBezTo>
                    <a:pt x="342" y="18"/>
                    <a:pt x="344" y="18"/>
                    <a:pt x="343" y="17"/>
                  </a:cubicBezTo>
                  <a:cubicBezTo>
                    <a:pt x="343" y="18"/>
                    <a:pt x="338" y="20"/>
                    <a:pt x="338" y="20"/>
                  </a:cubicBezTo>
                  <a:cubicBezTo>
                    <a:pt x="338" y="19"/>
                    <a:pt x="340" y="18"/>
                    <a:pt x="340" y="18"/>
                  </a:cubicBezTo>
                  <a:cubicBezTo>
                    <a:pt x="340" y="17"/>
                    <a:pt x="335" y="18"/>
                    <a:pt x="334" y="17"/>
                  </a:cubicBezTo>
                  <a:cubicBezTo>
                    <a:pt x="334" y="17"/>
                    <a:pt x="336" y="16"/>
                    <a:pt x="336" y="16"/>
                  </a:cubicBezTo>
                  <a:cubicBezTo>
                    <a:pt x="335" y="17"/>
                    <a:pt x="330" y="18"/>
                    <a:pt x="328" y="18"/>
                  </a:cubicBezTo>
                  <a:cubicBezTo>
                    <a:pt x="323" y="19"/>
                    <a:pt x="329" y="19"/>
                    <a:pt x="330" y="20"/>
                  </a:cubicBezTo>
                  <a:cubicBezTo>
                    <a:pt x="329" y="19"/>
                    <a:pt x="324" y="21"/>
                    <a:pt x="323" y="21"/>
                  </a:cubicBezTo>
                  <a:cubicBezTo>
                    <a:pt x="322" y="21"/>
                    <a:pt x="321" y="21"/>
                    <a:pt x="320" y="22"/>
                  </a:cubicBezTo>
                  <a:cubicBezTo>
                    <a:pt x="319" y="23"/>
                    <a:pt x="317" y="22"/>
                    <a:pt x="315" y="22"/>
                  </a:cubicBezTo>
                  <a:cubicBezTo>
                    <a:pt x="314" y="22"/>
                    <a:pt x="313" y="24"/>
                    <a:pt x="311" y="24"/>
                  </a:cubicBezTo>
                  <a:cubicBezTo>
                    <a:pt x="309" y="25"/>
                    <a:pt x="308" y="24"/>
                    <a:pt x="307" y="25"/>
                  </a:cubicBezTo>
                  <a:cubicBezTo>
                    <a:pt x="306" y="26"/>
                    <a:pt x="305" y="27"/>
                    <a:pt x="304" y="27"/>
                  </a:cubicBezTo>
                  <a:cubicBezTo>
                    <a:pt x="302" y="27"/>
                    <a:pt x="300" y="27"/>
                    <a:pt x="299" y="27"/>
                  </a:cubicBezTo>
                  <a:cubicBezTo>
                    <a:pt x="299" y="27"/>
                    <a:pt x="302" y="29"/>
                    <a:pt x="302" y="29"/>
                  </a:cubicBezTo>
                  <a:cubicBezTo>
                    <a:pt x="301" y="30"/>
                    <a:pt x="295" y="30"/>
                    <a:pt x="295" y="30"/>
                  </a:cubicBezTo>
                  <a:cubicBezTo>
                    <a:pt x="295" y="30"/>
                    <a:pt x="299" y="30"/>
                    <a:pt x="299" y="30"/>
                  </a:cubicBezTo>
                  <a:cubicBezTo>
                    <a:pt x="299" y="30"/>
                    <a:pt x="297" y="30"/>
                    <a:pt x="296" y="30"/>
                  </a:cubicBezTo>
                  <a:cubicBezTo>
                    <a:pt x="297" y="30"/>
                    <a:pt x="299" y="31"/>
                    <a:pt x="299" y="31"/>
                  </a:cubicBezTo>
                  <a:cubicBezTo>
                    <a:pt x="298" y="31"/>
                    <a:pt x="298" y="31"/>
                    <a:pt x="297" y="31"/>
                  </a:cubicBezTo>
                  <a:cubicBezTo>
                    <a:pt x="298" y="31"/>
                    <a:pt x="297" y="32"/>
                    <a:pt x="297" y="32"/>
                  </a:cubicBezTo>
                  <a:cubicBezTo>
                    <a:pt x="297" y="33"/>
                    <a:pt x="294" y="32"/>
                    <a:pt x="294" y="32"/>
                  </a:cubicBezTo>
                  <a:cubicBezTo>
                    <a:pt x="294" y="33"/>
                    <a:pt x="296" y="33"/>
                    <a:pt x="296" y="34"/>
                  </a:cubicBezTo>
                  <a:cubicBezTo>
                    <a:pt x="297" y="34"/>
                    <a:pt x="295" y="34"/>
                    <a:pt x="295" y="34"/>
                  </a:cubicBezTo>
                  <a:cubicBezTo>
                    <a:pt x="295" y="36"/>
                    <a:pt x="299" y="34"/>
                    <a:pt x="298" y="36"/>
                  </a:cubicBezTo>
                  <a:cubicBezTo>
                    <a:pt x="296" y="38"/>
                    <a:pt x="301" y="39"/>
                    <a:pt x="298" y="40"/>
                  </a:cubicBezTo>
                  <a:cubicBezTo>
                    <a:pt x="296" y="40"/>
                    <a:pt x="294" y="40"/>
                    <a:pt x="292" y="40"/>
                  </a:cubicBezTo>
                  <a:cubicBezTo>
                    <a:pt x="291" y="41"/>
                    <a:pt x="291" y="42"/>
                    <a:pt x="289" y="41"/>
                  </a:cubicBezTo>
                  <a:cubicBezTo>
                    <a:pt x="288" y="41"/>
                    <a:pt x="287" y="41"/>
                    <a:pt x="286" y="41"/>
                  </a:cubicBezTo>
                  <a:cubicBezTo>
                    <a:pt x="282" y="42"/>
                    <a:pt x="278" y="42"/>
                    <a:pt x="274" y="42"/>
                  </a:cubicBezTo>
                  <a:cubicBezTo>
                    <a:pt x="272" y="42"/>
                    <a:pt x="270" y="42"/>
                    <a:pt x="269" y="43"/>
                  </a:cubicBezTo>
                  <a:cubicBezTo>
                    <a:pt x="268" y="44"/>
                    <a:pt x="267" y="45"/>
                    <a:pt x="267" y="46"/>
                  </a:cubicBezTo>
                  <a:cubicBezTo>
                    <a:pt x="267" y="47"/>
                    <a:pt x="269" y="48"/>
                    <a:pt x="269" y="49"/>
                  </a:cubicBezTo>
                  <a:cubicBezTo>
                    <a:pt x="268" y="51"/>
                    <a:pt x="268" y="52"/>
                    <a:pt x="269" y="53"/>
                  </a:cubicBezTo>
                  <a:cubicBezTo>
                    <a:pt x="271" y="55"/>
                    <a:pt x="274" y="54"/>
                    <a:pt x="276" y="56"/>
                  </a:cubicBezTo>
                  <a:cubicBezTo>
                    <a:pt x="276" y="56"/>
                    <a:pt x="278" y="60"/>
                    <a:pt x="278" y="60"/>
                  </a:cubicBezTo>
                  <a:cubicBezTo>
                    <a:pt x="274" y="60"/>
                    <a:pt x="273" y="60"/>
                    <a:pt x="270" y="58"/>
                  </a:cubicBezTo>
                  <a:cubicBezTo>
                    <a:pt x="267" y="56"/>
                    <a:pt x="262" y="54"/>
                    <a:pt x="258" y="54"/>
                  </a:cubicBezTo>
                  <a:cubicBezTo>
                    <a:pt x="256" y="54"/>
                    <a:pt x="257" y="53"/>
                    <a:pt x="255" y="52"/>
                  </a:cubicBezTo>
                  <a:cubicBezTo>
                    <a:pt x="254" y="52"/>
                    <a:pt x="250" y="52"/>
                    <a:pt x="250" y="54"/>
                  </a:cubicBezTo>
                  <a:cubicBezTo>
                    <a:pt x="250" y="55"/>
                    <a:pt x="254" y="55"/>
                    <a:pt x="254" y="55"/>
                  </a:cubicBezTo>
                  <a:cubicBezTo>
                    <a:pt x="254" y="55"/>
                    <a:pt x="251" y="56"/>
                    <a:pt x="252" y="56"/>
                  </a:cubicBezTo>
                  <a:cubicBezTo>
                    <a:pt x="254" y="57"/>
                    <a:pt x="255" y="56"/>
                    <a:pt x="256" y="58"/>
                  </a:cubicBezTo>
                  <a:cubicBezTo>
                    <a:pt x="256" y="60"/>
                    <a:pt x="253" y="59"/>
                    <a:pt x="252" y="59"/>
                  </a:cubicBezTo>
                  <a:cubicBezTo>
                    <a:pt x="250" y="58"/>
                    <a:pt x="249" y="57"/>
                    <a:pt x="247" y="58"/>
                  </a:cubicBezTo>
                  <a:cubicBezTo>
                    <a:pt x="245" y="58"/>
                    <a:pt x="246" y="61"/>
                    <a:pt x="247" y="62"/>
                  </a:cubicBezTo>
                  <a:cubicBezTo>
                    <a:pt x="248" y="63"/>
                    <a:pt x="250" y="63"/>
                    <a:pt x="251" y="63"/>
                  </a:cubicBezTo>
                  <a:cubicBezTo>
                    <a:pt x="253" y="64"/>
                    <a:pt x="255" y="64"/>
                    <a:pt x="256" y="65"/>
                  </a:cubicBezTo>
                  <a:cubicBezTo>
                    <a:pt x="257" y="66"/>
                    <a:pt x="257" y="67"/>
                    <a:pt x="257" y="67"/>
                  </a:cubicBezTo>
                  <a:cubicBezTo>
                    <a:pt x="258" y="67"/>
                    <a:pt x="259" y="67"/>
                    <a:pt x="260" y="67"/>
                  </a:cubicBezTo>
                  <a:cubicBezTo>
                    <a:pt x="260" y="67"/>
                    <a:pt x="257" y="68"/>
                    <a:pt x="257" y="68"/>
                  </a:cubicBezTo>
                  <a:cubicBezTo>
                    <a:pt x="255" y="68"/>
                    <a:pt x="255" y="67"/>
                    <a:pt x="254" y="66"/>
                  </a:cubicBezTo>
                  <a:cubicBezTo>
                    <a:pt x="252" y="65"/>
                    <a:pt x="249" y="65"/>
                    <a:pt x="246" y="65"/>
                  </a:cubicBezTo>
                  <a:cubicBezTo>
                    <a:pt x="245" y="65"/>
                    <a:pt x="240" y="64"/>
                    <a:pt x="242" y="62"/>
                  </a:cubicBezTo>
                  <a:cubicBezTo>
                    <a:pt x="243" y="62"/>
                    <a:pt x="242" y="61"/>
                    <a:pt x="242" y="60"/>
                  </a:cubicBezTo>
                  <a:cubicBezTo>
                    <a:pt x="241" y="59"/>
                    <a:pt x="242" y="58"/>
                    <a:pt x="242" y="57"/>
                  </a:cubicBezTo>
                  <a:cubicBezTo>
                    <a:pt x="243" y="55"/>
                    <a:pt x="244" y="51"/>
                    <a:pt x="242" y="50"/>
                  </a:cubicBezTo>
                  <a:cubicBezTo>
                    <a:pt x="238" y="49"/>
                    <a:pt x="241" y="54"/>
                    <a:pt x="240" y="56"/>
                  </a:cubicBezTo>
                  <a:cubicBezTo>
                    <a:pt x="238" y="58"/>
                    <a:pt x="235" y="59"/>
                    <a:pt x="233" y="61"/>
                  </a:cubicBezTo>
                  <a:cubicBezTo>
                    <a:pt x="230" y="64"/>
                    <a:pt x="231" y="63"/>
                    <a:pt x="233" y="65"/>
                  </a:cubicBezTo>
                  <a:cubicBezTo>
                    <a:pt x="234" y="66"/>
                    <a:pt x="237" y="69"/>
                    <a:pt x="237" y="71"/>
                  </a:cubicBezTo>
                  <a:cubicBezTo>
                    <a:pt x="237" y="71"/>
                    <a:pt x="236" y="73"/>
                    <a:pt x="235" y="73"/>
                  </a:cubicBezTo>
                  <a:cubicBezTo>
                    <a:pt x="234" y="75"/>
                    <a:pt x="233" y="77"/>
                    <a:pt x="233" y="79"/>
                  </a:cubicBezTo>
                  <a:cubicBezTo>
                    <a:pt x="233" y="79"/>
                    <a:pt x="234" y="84"/>
                    <a:pt x="235" y="84"/>
                  </a:cubicBezTo>
                  <a:cubicBezTo>
                    <a:pt x="237" y="84"/>
                    <a:pt x="239" y="84"/>
                    <a:pt x="241" y="83"/>
                  </a:cubicBezTo>
                  <a:cubicBezTo>
                    <a:pt x="243" y="82"/>
                    <a:pt x="246" y="83"/>
                    <a:pt x="248" y="84"/>
                  </a:cubicBezTo>
                  <a:cubicBezTo>
                    <a:pt x="251" y="84"/>
                    <a:pt x="253" y="86"/>
                    <a:pt x="254" y="89"/>
                  </a:cubicBezTo>
                  <a:cubicBezTo>
                    <a:pt x="255" y="91"/>
                    <a:pt x="251" y="94"/>
                    <a:pt x="253" y="95"/>
                  </a:cubicBezTo>
                  <a:cubicBezTo>
                    <a:pt x="253" y="95"/>
                    <a:pt x="259" y="97"/>
                    <a:pt x="259" y="97"/>
                  </a:cubicBezTo>
                  <a:cubicBezTo>
                    <a:pt x="259" y="98"/>
                    <a:pt x="252" y="96"/>
                    <a:pt x="251" y="96"/>
                  </a:cubicBezTo>
                  <a:cubicBezTo>
                    <a:pt x="251" y="96"/>
                    <a:pt x="250" y="93"/>
                    <a:pt x="250" y="93"/>
                  </a:cubicBezTo>
                  <a:cubicBezTo>
                    <a:pt x="251" y="91"/>
                    <a:pt x="252" y="90"/>
                    <a:pt x="250" y="89"/>
                  </a:cubicBezTo>
                  <a:cubicBezTo>
                    <a:pt x="248" y="88"/>
                    <a:pt x="249" y="86"/>
                    <a:pt x="247" y="85"/>
                  </a:cubicBezTo>
                  <a:cubicBezTo>
                    <a:pt x="245" y="85"/>
                    <a:pt x="243" y="86"/>
                    <a:pt x="241" y="86"/>
                  </a:cubicBezTo>
                  <a:cubicBezTo>
                    <a:pt x="241" y="86"/>
                    <a:pt x="237" y="87"/>
                    <a:pt x="237" y="88"/>
                  </a:cubicBezTo>
                  <a:cubicBezTo>
                    <a:pt x="238" y="88"/>
                    <a:pt x="239" y="88"/>
                    <a:pt x="238" y="88"/>
                  </a:cubicBezTo>
                  <a:cubicBezTo>
                    <a:pt x="238" y="89"/>
                    <a:pt x="236" y="90"/>
                    <a:pt x="237" y="91"/>
                  </a:cubicBezTo>
                  <a:cubicBezTo>
                    <a:pt x="241" y="93"/>
                    <a:pt x="238" y="96"/>
                    <a:pt x="236" y="98"/>
                  </a:cubicBezTo>
                  <a:cubicBezTo>
                    <a:pt x="235" y="99"/>
                    <a:pt x="234" y="101"/>
                    <a:pt x="234" y="102"/>
                  </a:cubicBezTo>
                  <a:cubicBezTo>
                    <a:pt x="233" y="103"/>
                    <a:pt x="231" y="104"/>
                    <a:pt x="229" y="104"/>
                  </a:cubicBezTo>
                  <a:cubicBezTo>
                    <a:pt x="228" y="105"/>
                    <a:pt x="227" y="105"/>
                    <a:pt x="227" y="107"/>
                  </a:cubicBezTo>
                  <a:cubicBezTo>
                    <a:pt x="226" y="109"/>
                    <a:pt x="224" y="108"/>
                    <a:pt x="223" y="108"/>
                  </a:cubicBezTo>
                  <a:cubicBezTo>
                    <a:pt x="220" y="107"/>
                    <a:pt x="218" y="108"/>
                    <a:pt x="216" y="107"/>
                  </a:cubicBezTo>
                  <a:cubicBezTo>
                    <a:pt x="215" y="107"/>
                    <a:pt x="214" y="106"/>
                    <a:pt x="213" y="106"/>
                  </a:cubicBezTo>
                  <a:cubicBezTo>
                    <a:pt x="211" y="106"/>
                    <a:pt x="211" y="105"/>
                    <a:pt x="210" y="104"/>
                  </a:cubicBezTo>
                  <a:cubicBezTo>
                    <a:pt x="210" y="104"/>
                    <a:pt x="212" y="103"/>
                    <a:pt x="212" y="104"/>
                  </a:cubicBezTo>
                  <a:cubicBezTo>
                    <a:pt x="213" y="106"/>
                    <a:pt x="215" y="106"/>
                    <a:pt x="215" y="105"/>
                  </a:cubicBezTo>
                  <a:cubicBezTo>
                    <a:pt x="216" y="104"/>
                    <a:pt x="221" y="107"/>
                    <a:pt x="223" y="105"/>
                  </a:cubicBezTo>
                  <a:cubicBezTo>
                    <a:pt x="223" y="104"/>
                    <a:pt x="221" y="103"/>
                    <a:pt x="223" y="103"/>
                  </a:cubicBezTo>
                  <a:cubicBezTo>
                    <a:pt x="224" y="102"/>
                    <a:pt x="226" y="101"/>
                    <a:pt x="227" y="100"/>
                  </a:cubicBezTo>
                  <a:cubicBezTo>
                    <a:pt x="228" y="98"/>
                    <a:pt x="227" y="98"/>
                    <a:pt x="230" y="97"/>
                  </a:cubicBezTo>
                  <a:cubicBezTo>
                    <a:pt x="233" y="95"/>
                    <a:pt x="229" y="93"/>
                    <a:pt x="231" y="91"/>
                  </a:cubicBezTo>
                  <a:cubicBezTo>
                    <a:pt x="233" y="90"/>
                    <a:pt x="233" y="89"/>
                    <a:pt x="231" y="88"/>
                  </a:cubicBezTo>
                  <a:cubicBezTo>
                    <a:pt x="230" y="88"/>
                    <a:pt x="229" y="87"/>
                    <a:pt x="228" y="86"/>
                  </a:cubicBezTo>
                  <a:cubicBezTo>
                    <a:pt x="227" y="84"/>
                    <a:pt x="228" y="81"/>
                    <a:pt x="228" y="79"/>
                  </a:cubicBezTo>
                  <a:cubicBezTo>
                    <a:pt x="228" y="77"/>
                    <a:pt x="227" y="75"/>
                    <a:pt x="228" y="73"/>
                  </a:cubicBezTo>
                  <a:cubicBezTo>
                    <a:pt x="228" y="71"/>
                    <a:pt x="230" y="71"/>
                    <a:pt x="230" y="69"/>
                  </a:cubicBezTo>
                  <a:cubicBezTo>
                    <a:pt x="229" y="67"/>
                    <a:pt x="227" y="66"/>
                    <a:pt x="226" y="65"/>
                  </a:cubicBezTo>
                  <a:cubicBezTo>
                    <a:pt x="225" y="64"/>
                    <a:pt x="224" y="63"/>
                    <a:pt x="225" y="62"/>
                  </a:cubicBezTo>
                  <a:cubicBezTo>
                    <a:pt x="227" y="61"/>
                    <a:pt x="227" y="59"/>
                    <a:pt x="228" y="57"/>
                  </a:cubicBezTo>
                  <a:cubicBezTo>
                    <a:pt x="229" y="56"/>
                    <a:pt x="230" y="53"/>
                    <a:pt x="229" y="52"/>
                  </a:cubicBezTo>
                  <a:cubicBezTo>
                    <a:pt x="229" y="51"/>
                    <a:pt x="225" y="50"/>
                    <a:pt x="223" y="49"/>
                  </a:cubicBezTo>
                  <a:cubicBezTo>
                    <a:pt x="221" y="49"/>
                    <a:pt x="219" y="49"/>
                    <a:pt x="217" y="49"/>
                  </a:cubicBezTo>
                  <a:cubicBezTo>
                    <a:pt x="216" y="49"/>
                    <a:pt x="213" y="48"/>
                    <a:pt x="212" y="49"/>
                  </a:cubicBezTo>
                  <a:cubicBezTo>
                    <a:pt x="209" y="51"/>
                    <a:pt x="209" y="58"/>
                    <a:pt x="206" y="60"/>
                  </a:cubicBezTo>
                  <a:cubicBezTo>
                    <a:pt x="204" y="63"/>
                    <a:pt x="198" y="64"/>
                    <a:pt x="198" y="68"/>
                  </a:cubicBezTo>
                  <a:cubicBezTo>
                    <a:pt x="198" y="69"/>
                    <a:pt x="201" y="68"/>
                    <a:pt x="201" y="68"/>
                  </a:cubicBezTo>
                  <a:cubicBezTo>
                    <a:pt x="202" y="69"/>
                    <a:pt x="201" y="73"/>
                    <a:pt x="201" y="73"/>
                  </a:cubicBezTo>
                  <a:cubicBezTo>
                    <a:pt x="200" y="75"/>
                    <a:pt x="202" y="76"/>
                    <a:pt x="199" y="76"/>
                  </a:cubicBezTo>
                  <a:cubicBezTo>
                    <a:pt x="199" y="77"/>
                    <a:pt x="198" y="77"/>
                    <a:pt x="198" y="78"/>
                  </a:cubicBezTo>
                  <a:cubicBezTo>
                    <a:pt x="199" y="79"/>
                    <a:pt x="200" y="79"/>
                    <a:pt x="201" y="79"/>
                  </a:cubicBezTo>
                  <a:cubicBezTo>
                    <a:pt x="202" y="79"/>
                    <a:pt x="206" y="79"/>
                    <a:pt x="206" y="80"/>
                  </a:cubicBezTo>
                  <a:cubicBezTo>
                    <a:pt x="206" y="82"/>
                    <a:pt x="206" y="84"/>
                    <a:pt x="208" y="85"/>
                  </a:cubicBezTo>
                  <a:cubicBezTo>
                    <a:pt x="210" y="86"/>
                    <a:pt x="212" y="85"/>
                    <a:pt x="210" y="87"/>
                  </a:cubicBezTo>
                  <a:cubicBezTo>
                    <a:pt x="209" y="88"/>
                    <a:pt x="209" y="90"/>
                    <a:pt x="208" y="91"/>
                  </a:cubicBezTo>
                  <a:cubicBezTo>
                    <a:pt x="207" y="93"/>
                    <a:pt x="202" y="88"/>
                    <a:pt x="201" y="87"/>
                  </a:cubicBezTo>
                  <a:cubicBezTo>
                    <a:pt x="198" y="85"/>
                    <a:pt x="194" y="84"/>
                    <a:pt x="191" y="83"/>
                  </a:cubicBezTo>
                  <a:cubicBezTo>
                    <a:pt x="189" y="82"/>
                    <a:pt x="188" y="81"/>
                    <a:pt x="186" y="80"/>
                  </a:cubicBezTo>
                  <a:cubicBezTo>
                    <a:pt x="185" y="80"/>
                    <a:pt x="183" y="79"/>
                    <a:pt x="182" y="79"/>
                  </a:cubicBezTo>
                  <a:cubicBezTo>
                    <a:pt x="179" y="79"/>
                    <a:pt x="176" y="78"/>
                    <a:pt x="173" y="78"/>
                  </a:cubicBezTo>
                  <a:cubicBezTo>
                    <a:pt x="169" y="78"/>
                    <a:pt x="165" y="78"/>
                    <a:pt x="168" y="83"/>
                  </a:cubicBezTo>
                  <a:cubicBezTo>
                    <a:pt x="170" y="84"/>
                    <a:pt x="169" y="86"/>
                    <a:pt x="167" y="87"/>
                  </a:cubicBezTo>
                  <a:cubicBezTo>
                    <a:pt x="166" y="88"/>
                    <a:pt x="163" y="86"/>
                    <a:pt x="164" y="89"/>
                  </a:cubicBezTo>
                  <a:cubicBezTo>
                    <a:pt x="165" y="90"/>
                    <a:pt x="157" y="90"/>
                    <a:pt x="161" y="87"/>
                  </a:cubicBezTo>
                  <a:cubicBezTo>
                    <a:pt x="162" y="86"/>
                    <a:pt x="159" y="84"/>
                    <a:pt x="158" y="85"/>
                  </a:cubicBezTo>
                  <a:cubicBezTo>
                    <a:pt x="156" y="85"/>
                    <a:pt x="154" y="86"/>
                    <a:pt x="153" y="87"/>
                  </a:cubicBezTo>
                  <a:cubicBezTo>
                    <a:pt x="150" y="89"/>
                    <a:pt x="147" y="87"/>
                    <a:pt x="144" y="88"/>
                  </a:cubicBezTo>
                  <a:cubicBezTo>
                    <a:pt x="141" y="89"/>
                    <a:pt x="139" y="91"/>
                    <a:pt x="137" y="91"/>
                  </a:cubicBezTo>
                  <a:cubicBezTo>
                    <a:pt x="136" y="91"/>
                    <a:pt x="130" y="91"/>
                    <a:pt x="131" y="90"/>
                  </a:cubicBezTo>
                  <a:cubicBezTo>
                    <a:pt x="133" y="90"/>
                    <a:pt x="133" y="90"/>
                    <a:pt x="133" y="89"/>
                  </a:cubicBezTo>
                  <a:cubicBezTo>
                    <a:pt x="133" y="86"/>
                    <a:pt x="135" y="87"/>
                    <a:pt x="135" y="85"/>
                  </a:cubicBezTo>
                  <a:cubicBezTo>
                    <a:pt x="136" y="84"/>
                    <a:pt x="129" y="86"/>
                    <a:pt x="129" y="86"/>
                  </a:cubicBezTo>
                  <a:cubicBezTo>
                    <a:pt x="128" y="86"/>
                    <a:pt x="127" y="86"/>
                    <a:pt x="127" y="87"/>
                  </a:cubicBezTo>
                  <a:cubicBezTo>
                    <a:pt x="127" y="88"/>
                    <a:pt x="127" y="89"/>
                    <a:pt x="127" y="90"/>
                  </a:cubicBezTo>
                  <a:cubicBezTo>
                    <a:pt x="126" y="90"/>
                    <a:pt x="124" y="89"/>
                    <a:pt x="123" y="89"/>
                  </a:cubicBezTo>
                  <a:cubicBezTo>
                    <a:pt x="121" y="89"/>
                    <a:pt x="118" y="90"/>
                    <a:pt x="116" y="91"/>
                  </a:cubicBezTo>
                  <a:cubicBezTo>
                    <a:pt x="113" y="92"/>
                    <a:pt x="110" y="94"/>
                    <a:pt x="107" y="95"/>
                  </a:cubicBezTo>
                  <a:cubicBezTo>
                    <a:pt x="105" y="95"/>
                    <a:pt x="104" y="96"/>
                    <a:pt x="103" y="98"/>
                  </a:cubicBezTo>
                  <a:cubicBezTo>
                    <a:pt x="103" y="99"/>
                    <a:pt x="103" y="102"/>
                    <a:pt x="101" y="102"/>
                  </a:cubicBezTo>
                  <a:cubicBezTo>
                    <a:pt x="99" y="102"/>
                    <a:pt x="97" y="103"/>
                    <a:pt x="95" y="103"/>
                  </a:cubicBezTo>
                  <a:cubicBezTo>
                    <a:pt x="94" y="103"/>
                    <a:pt x="93" y="101"/>
                    <a:pt x="92" y="100"/>
                  </a:cubicBezTo>
                  <a:cubicBezTo>
                    <a:pt x="90" y="98"/>
                    <a:pt x="87" y="99"/>
                    <a:pt x="89" y="96"/>
                  </a:cubicBezTo>
                  <a:cubicBezTo>
                    <a:pt x="90" y="94"/>
                    <a:pt x="93" y="95"/>
                    <a:pt x="94" y="94"/>
                  </a:cubicBezTo>
                  <a:cubicBezTo>
                    <a:pt x="96" y="94"/>
                    <a:pt x="98" y="95"/>
                    <a:pt x="97" y="93"/>
                  </a:cubicBezTo>
                  <a:cubicBezTo>
                    <a:pt x="96" y="92"/>
                    <a:pt x="95" y="90"/>
                    <a:pt x="94" y="89"/>
                  </a:cubicBezTo>
                  <a:cubicBezTo>
                    <a:pt x="92" y="87"/>
                    <a:pt x="89" y="88"/>
                    <a:pt x="87" y="88"/>
                  </a:cubicBezTo>
                  <a:cubicBezTo>
                    <a:pt x="86" y="88"/>
                    <a:pt x="80" y="87"/>
                    <a:pt x="80" y="87"/>
                  </a:cubicBezTo>
                  <a:cubicBezTo>
                    <a:pt x="80" y="87"/>
                    <a:pt x="83" y="88"/>
                    <a:pt x="83" y="88"/>
                  </a:cubicBezTo>
                  <a:cubicBezTo>
                    <a:pt x="84" y="89"/>
                    <a:pt x="84" y="90"/>
                    <a:pt x="84" y="91"/>
                  </a:cubicBezTo>
                  <a:cubicBezTo>
                    <a:pt x="84" y="92"/>
                    <a:pt x="84" y="94"/>
                    <a:pt x="84" y="95"/>
                  </a:cubicBezTo>
                  <a:cubicBezTo>
                    <a:pt x="83" y="96"/>
                    <a:pt x="82" y="97"/>
                    <a:pt x="82" y="98"/>
                  </a:cubicBezTo>
                  <a:cubicBezTo>
                    <a:pt x="83" y="100"/>
                    <a:pt x="87" y="100"/>
                    <a:pt x="86" y="103"/>
                  </a:cubicBezTo>
                  <a:cubicBezTo>
                    <a:pt x="85" y="104"/>
                    <a:pt x="84" y="106"/>
                    <a:pt x="84" y="107"/>
                  </a:cubicBezTo>
                  <a:cubicBezTo>
                    <a:pt x="84" y="107"/>
                    <a:pt x="84" y="111"/>
                    <a:pt x="84" y="111"/>
                  </a:cubicBezTo>
                  <a:cubicBezTo>
                    <a:pt x="84" y="111"/>
                    <a:pt x="83" y="108"/>
                    <a:pt x="83" y="108"/>
                  </a:cubicBezTo>
                  <a:cubicBezTo>
                    <a:pt x="82" y="108"/>
                    <a:pt x="81" y="110"/>
                    <a:pt x="80" y="109"/>
                  </a:cubicBezTo>
                  <a:cubicBezTo>
                    <a:pt x="80" y="109"/>
                    <a:pt x="82" y="108"/>
                    <a:pt x="82" y="107"/>
                  </a:cubicBezTo>
                  <a:cubicBezTo>
                    <a:pt x="81" y="106"/>
                    <a:pt x="79" y="106"/>
                    <a:pt x="78" y="106"/>
                  </a:cubicBezTo>
                  <a:cubicBezTo>
                    <a:pt x="77" y="106"/>
                    <a:pt x="76" y="105"/>
                    <a:pt x="75" y="106"/>
                  </a:cubicBezTo>
                  <a:cubicBezTo>
                    <a:pt x="73" y="106"/>
                    <a:pt x="72" y="108"/>
                    <a:pt x="70" y="108"/>
                  </a:cubicBezTo>
                  <a:cubicBezTo>
                    <a:pt x="68" y="110"/>
                    <a:pt x="67" y="110"/>
                    <a:pt x="65" y="112"/>
                  </a:cubicBezTo>
                  <a:cubicBezTo>
                    <a:pt x="63" y="114"/>
                    <a:pt x="61" y="114"/>
                    <a:pt x="64" y="116"/>
                  </a:cubicBezTo>
                  <a:cubicBezTo>
                    <a:pt x="65" y="117"/>
                    <a:pt x="67" y="120"/>
                    <a:pt x="66" y="121"/>
                  </a:cubicBezTo>
                  <a:cubicBezTo>
                    <a:pt x="65" y="122"/>
                    <a:pt x="59" y="120"/>
                    <a:pt x="58" y="120"/>
                  </a:cubicBezTo>
                  <a:cubicBezTo>
                    <a:pt x="57" y="119"/>
                    <a:pt x="54" y="120"/>
                    <a:pt x="53" y="120"/>
                  </a:cubicBezTo>
                  <a:cubicBezTo>
                    <a:pt x="54" y="119"/>
                    <a:pt x="49" y="115"/>
                    <a:pt x="48" y="117"/>
                  </a:cubicBezTo>
                  <a:cubicBezTo>
                    <a:pt x="43" y="121"/>
                    <a:pt x="54" y="122"/>
                    <a:pt x="54" y="124"/>
                  </a:cubicBezTo>
                  <a:cubicBezTo>
                    <a:pt x="53" y="128"/>
                    <a:pt x="50" y="126"/>
                    <a:pt x="47" y="126"/>
                  </a:cubicBezTo>
                  <a:cubicBezTo>
                    <a:pt x="44" y="125"/>
                    <a:pt x="43" y="123"/>
                    <a:pt x="40" y="122"/>
                  </a:cubicBezTo>
                  <a:cubicBezTo>
                    <a:pt x="38" y="121"/>
                    <a:pt x="38" y="120"/>
                    <a:pt x="37" y="118"/>
                  </a:cubicBezTo>
                  <a:cubicBezTo>
                    <a:pt x="37" y="116"/>
                    <a:pt x="36" y="116"/>
                    <a:pt x="35" y="115"/>
                  </a:cubicBezTo>
                  <a:cubicBezTo>
                    <a:pt x="35" y="114"/>
                    <a:pt x="38" y="112"/>
                    <a:pt x="38" y="112"/>
                  </a:cubicBezTo>
                  <a:cubicBezTo>
                    <a:pt x="39" y="109"/>
                    <a:pt x="34" y="107"/>
                    <a:pt x="32" y="107"/>
                  </a:cubicBezTo>
                  <a:cubicBezTo>
                    <a:pt x="30" y="106"/>
                    <a:pt x="30" y="104"/>
                    <a:pt x="28" y="104"/>
                  </a:cubicBezTo>
                  <a:cubicBezTo>
                    <a:pt x="29" y="103"/>
                    <a:pt x="24" y="99"/>
                    <a:pt x="24" y="99"/>
                  </a:cubicBezTo>
                  <a:cubicBezTo>
                    <a:pt x="26" y="98"/>
                    <a:pt x="28" y="101"/>
                    <a:pt x="29" y="102"/>
                  </a:cubicBezTo>
                  <a:cubicBezTo>
                    <a:pt x="30" y="103"/>
                    <a:pt x="31" y="103"/>
                    <a:pt x="31" y="102"/>
                  </a:cubicBezTo>
                  <a:cubicBezTo>
                    <a:pt x="32" y="102"/>
                    <a:pt x="33" y="103"/>
                    <a:pt x="33" y="103"/>
                  </a:cubicBezTo>
                  <a:cubicBezTo>
                    <a:pt x="36" y="104"/>
                    <a:pt x="38" y="105"/>
                    <a:pt x="41" y="105"/>
                  </a:cubicBezTo>
                  <a:cubicBezTo>
                    <a:pt x="43" y="106"/>
                    <a:pt x="46" y="106"/>
                    <a:pt x="49" y="107"/>
                  </a:cubicBezTo>
                  <a:cubicBezTo>
                    <a:pt x="54" y="109"/>
                    <a:pt x="58" y="109"/>
                    <a:pt x="63" y="106"/>
                  </a:cubicBezTo>
                  <a:cubicBezTo>
                    <a:pt x="65" y="105"/>
                    <a:pt x="66" y="104"/>
                    <a:pt x="68" y="103"/>
                  </a:cubicBezTo>
                  <a:cubicBezTo>
                    <a:pt x="71" y="101"/>
                    <a:pt x="69" y="100"/>
                    <a:pt x="69" y="97"/>
                  </a:cubicBezTo>
                  <a:cubicBezTo>
                    <a:pt x="69" y="94"/>
                    <a:pt x="62" y="93"/>
                    <a:pt x="60" y="91"/>
                  </a:cubicBezTo>
                  <a:cubicBezTo>
                    <a:pt x="57" y="89"/>
                    <a:pt x="53" y="87"/>
                    <a:pt x="50" y="86"/>
                  </a:cubicBezTo>
                  <a:cubicBezTo>
                    <a:pt x="47" y="84"/>
                    <a:pt x="43" y="82"/>
                    <a:pt x="40" y="82"/>
                  </a:cubicBezTo>
                  <a:cubicBezTo>
                    <a:pt x="39" y="81"/>
                    <a:pt x="39" y="82"/>
                    <a:pt x="38" y="82"/>
                  </a:cubicBezTo>
                  <a:cubicBezTo>
                    <a:pt x="37" y="82"/>
                    <a:pt x="36" y="81"/>
                    <a:pt x="35" y="81"/>
                  </a:cubicBezTo>
                  <a:cubicBezTo>
                    <a:pt x="33" y="80"/>
                    <a:pt x="31" y="84"/>
                    <a:pt x="29" y="84"/>
                  </a:cubicBezTo>
                  <a:cubicBezTo>
                    <a:pt x="29" y="83"/>
                    <a:pt x="33" y="80"/>
                    <a:pt x="29" y="80"/>
                  </a:cubicBezTo>
                  <a:cubicBezTo>
                    <a:pt x="28" y="80"/>
                    <a:pt x="24" y="78"/>
                    <a:pt x="24" y="78"/>
                  </a:cubicBezTo>
                  <a:cubicBezTo>
                    <a:pt x="25" y="77"/>
                    <a:pt x="29" y="80"/>
                    <a:pt x="29" y="78"/>
                  </a:cubicBezTo>
                  <a:cubicBezTo>
                    <a:pt x="29" y="77"/>
                    <a:pt x="25" y="75"/>
                    <a:pt x="24" y="75"/>
                  </a:cubicBezTo>
                  <a:cubicBezTo>
                    <a:pt x="23" y="76"/>
                    <a:pt x="20" y="78"/>
                    <a:pt x="20" y="78"/>
                  </a:cubicBezTo>
                  <a:cubicBezTo>
                    <a:pt x="20" y="77"/>
                    <a:pt x="20" y="77"/>
                    <a:pt x="19" y="76"/>
                  </a:cubicBezTo>
                  <a:cubicBezTo>
                    <a:pt x="17" y="76"/>
                    <a:pt x="17" y="77"/>
                    <a:pt x="16" y="78"/>
                  </a:cubicBezTo>
                  <a:cubicBezTo>
                    <a:pt x="16" y="78"/>
                    <a:pt x="16" y="78"/>
                    <a:pt x="16" y="77"/>
                  </a:cubicBezTo>
                  <a:cubicBezTo>
                    <a:pt x="15" y="78"/>
                    <a:pt x="14" y="80"/>
                    <a:pt x="13" y="80"/>
                  </a:cubicBezTo>
                  <a:cubicBezTo>
                    <a:pt x="12" y="81"/>
                    <a:pt x="10" y="81"/>
                    <a:pt x="10" y="81"/>
                  </a:cubicBezTo>
                  <a:cubicBezTo>
                    <a:pt x="9" y="83"/>
                    <a:pt x="5" y="83"/>
                    <a:pt x="6" y="85"/>
                  </a:cubicBezTo>
                  <a:cubicBezTo>
                    <a:pt x="9" y="87"/>
                    <a:pt x="5" y="85"/>
                    <a:pt x="5" y="88"/>
                  </a:cubicBezTo>
                  <a:cubicBezTo>
                    <a:pt x="5" y="90"/>
                    <a:pt x="9" y="91"/>
                    <a:pt x="10" y="92"/>
                  </a:cubicBezTo>
                  <a:cubicBezTo>
                    <a:pt x="12" y="93"/>
                    <a:pt x="14" y="95"/>
                    <a:pt x="13" y="97"/>
                  </a:cubicBezTo>
                  <a:cubicBezTo>
                    <a:pt x="12" y="99"/>
                    <a:pt x="9" y="100"/>
                    <a:pt x="9" y="102"/>
                  </a:cubicBezTo>
                  <a:cubicBezTo>
                    <a:pt x="10" y="104"/>
                    <a:pt x="12" y="106"/>
                    <a:pt x="13" y="108"/>
                  </a:cubicBezTo>
                  <a:cubicBezTo>
                    <a:pt x="14" y="110"/>
                    <a:pt x="12" y="110"/>
                    <a:pt x="12" y="112"/>
                  </a:cubicBezTo>
                  <a:cubicBezTo>
                    <a:pt x="12" y="114"/>
                    <a:pt x="15" y="116"/>
                    <a:pt x="13" y="117"/>
                  </a:cubicBezTo>
                  <a:cubicBezTo>
                    <a:pt x="11" y="118"/>
                    <a:pt x="14" y="121"/>
                    <a:pt x="14" y="122"/>
                  </a:cubicBezTo>
                  <a:cubicBezTo>
                    <a:pt x="16" y="124"/>
                    <a:pt x="18" y="124"/>
                    <a:pt x="15" y="126"/>
                  </a:cubicBezTo>
                  <a:cubicBezTo>
                    <a:pt x="13" y="128"/>
                    <a:pt x="14" y="128"/>
                    <a:pt x="15" y="129"/>
                  </a:cubicBezTo>
                  <a:cubicBezTo>
                    <a:pt x="20" y="132"/>
                    <a:pt x="23" y="134"/>
                    <a:pt x="18" y="138"/>
                  </a:cubicBezTo>
                  <a:cubicBezTo>
                    <a:pt x="13" y="143"/>
                    <a:pt x="8" y="147"/>
                    <a:pt x="4" y="152"/>
                  </a:cubicBezTo>
                  <a:cubicBezTo>
                    <a:pt x="6" y="152"/>
                    <a:pt x="6" y="151"/>
                    <a:pt x="7" y="152"/>
                  </a:cubicBezTo>
                  <a:cubicBezTo>
                    <a:pt x="8" y="154"/>
                    <a:pt x="10" y="154"/>
                    <a:pt x="11" y="155"/>
                  </a:cubicBezTo>
                  <a:cubicBezTo>
                    <a:pt x="17" y="157"/>
                    <a:pt x="9" y="157"/>
                    <a:pt x="7" y="157"/>
                  </a:cubicBezTo>
                  <a:cubicBezTo>
                    <a:pt x="5" y="157"/>
                    <a:pt x="4" y="158"/>
                    <a:pt x="4" y="160"/>
                  </a:cubicBezTo>
                  <a:cubicBezTo>
                    <a:pt x="4" y="162"/>
                    <a:pt x="2" y="163"/>
                    <a:pt x="1" y="165"/>
                  </a:cubicBezTo>
                  <a:cubicBezTo>
                    <a:pt x="0" y="166"/>
                    <a:pt x="1" y="168"/>
                    <a:pt x="2" y="170"/>
                  </a:cubicBezTo>
                  <a:cubicBezTo>
                    <a:pt x="2" y="172"/>
                    <a:pt x="0" y="174"/>
                    <a:pt x="1" y="175"/>
                  </a:cubicBezTo>
                  <a:cubicBezTo>
                    <a:pt x="3" y="176"/>
                    <a:pt x="3" y="176"/>
                    <a:pt x="3" y="178"/>
                  </a:cubicBezTo>
                  <a:cubicBezTo>
                    <a:pt x="2" y="180"/>
                    <a:pt x="4" y="181"/>
                    <a:pt x="4" y="183"/>
                  </a:cubicBezTo>
                  <a:cubicBezTo>
                    <a:pt x="4" y="184"/>
                    <a:pt x="7" y="186"/>
                    <a:pt x="8" y="186"/>
                  </a:cubicBezTo>
                  <a:cubicBezTo>
                    <a:pt x="8" y="186"/>
                    <a:pt x="9" y="185"/>
                    <a:pt x="10" y="185"/>
                  </a:cubicBezTo>
                  <a:cubicBezTo>
                    <a:pt x="11" y="185"/>
                    <a:pt x="11" y="187"/>
                    <a:pt x="12" y="187"/>
                  </a:cubicBezTo>
                  <a:cubicBezTo>
                    <a:pt x="14" y="186"/>
                    <a:pt x="14" y="185"/>
                    <a:pt x="16" y="187"/>
                  </a:cubicBezTo>
                  <a:cubicBezTo>
                    <a:pt x="18" y="188"/>
                    <a:pt x="18" y="188"/>
                    <a:pt x="18" y="190"/>
                  </a:cubicBezTo>
                  <a:cubicBezTo>
                    <a:pt x="17" y="195"/>
                    <a:pt x="21" y="199"/>
                    <a:pt x="24" y="201"/>
                  </a:cubicBezTo>
                  <a:cubicBezTo>
                    <a:pt x="26" y="202"/>
                    <a:pt x="27" y="203"/>
                    <a:pt x="25" y="204"/>
                  </a:cubicBezTo>
                  <a:cubicBezTo>
                    <a:pt x="24" y="206"/>
                    <a:pt x="23" y="205"/>
                    <a:pt x="21" y="205"/>
                  </a:cubicBezTo>
                  <a:cubicBezTo>
                    <a:pt x="19" y="205"/>
                    <a:pt x="22" y="214"/>
                    <a:pt x="24" y="213"/>
                  </a:cubicBezTo>
                  <a:cubicBezTo>
                    <a:pt x="25" y="212"/>
                    <a:pt x="26" y="209"/>
                    <a:pt x="27" y="210"/>
                  </a:cubicBezTo>
                  <a:cubicBezTo>
                    <a:pt x="28" y="210"/>
                    <a:pt x="29" y="211"/>
                    <a:pt x="31" y="211"/>
                  </a:cubicBezTo>
                  <a:cubicBezTo>
                    <a:pt x="33" y="211"/>
                    <a:pt x="35" y="212"/>
                    <a:pt x="35" y="214"/>
                  </a:cubicBezTo>
                  <a:cubicBezTo>
                    <a:pt x="35" y="215"/>
                    <a:pt x="34" y="215"/>
                    <a:pt x="34" y="215"/>
                  </a:cubicBezTo>
                  <a:cubicBezTo>
                    <a:pt x="33" y="216"/>
                    <a:pt x="34" y="218"/>
                    <a:pt x="35" y="218"/>
                  </a:cubicBezTo>
                  <a:cubicBezTo>
                    <a:pt x="36" y="219"/>
                    <a:pt x="38" y="218"/>
                    <a:pt x="39" y="219"/>
                  </a:cubicBezTo>
                  <a:cubicBezTo>
                    <a:pt x="40" y="220"/>
                    <a:pt x="40" y="222"/>
                    <a:pt x="40" y="223"/>
                  </a:cubicBezTo>
                  <a:cubicBezTo>
                    <a:pt x="40" y="224"/>
                    <a:pt x="43" y="223"/>
                    <a:pt x="44" y="223"/>
                  </a:cubicBezTo>
                  <a:cubicBezTo>
                    <a:pt x="45" y="224"/>
                    <a:pt x="47" y="227"/>
                    <a:pt x="48" y="225"/>
                  </a:cubicBezTo>
                  <a:cubicBezTo>
                    <a:pt x="49" y="223"/>
                    <a:pt x="50" y="224"/>
                    <a:pt x="51" y="225"/>
                  </a:cubicBezTo>
                  <a:cubicBezTo>
                    <a:pt x="53" y="227"/>
                    <a:pt x="53" y="226"/>
                    <a:pt x="55" y="226"/>
                  </a:cubicBezTo>
                  <a:cubicBezTo>
                    <a:pt x="56" y="226"/>
                    <a:pt x="57" y="229"/>
                    <a:pt x="58" y="228"/>
                  </a:cubicBezTo>
                  <a:cubicBezTo>
                    <a:pt x="60" y="227"/>
                    <a:pt x="62" y="229"/>
                    <a:pt x="63" y="230"/>
                  </a:cubicBezTo>
                  <a:cubicBezTo>
                    <a:pt x="65" y="231"/>
                    <a:pt x="62" y="232"/>
                    <a:pt x="62" y="232"/>
                  </a:cubicBezTo>
                  <a:cubicBezTo>
                    <a:pt x="60" y="233"/>
                    <a:pt x="63" y="234"/>
                    <a:pt x="63" y="234"/>
                  </a:cubicBezTo>
                  <a:cubicBezTo>
                    <a:pt x="63" y="234"/>
                    <a:pt x="60" y="234"/>
                    <a:pt x="61" y="236"/>
                  </a:cubicBezTo>
                  <a:cubicBezTo>
                    <a:pt x="63" y="237"/>
                    <a:pt x="62" y="238"/>
                    <a:pt x="61" y="239"/>
                  </a:cubicBezTo>
                  <a:cubicBezTo>
                    <a:pt x="61" y="240"/>
                    <a:pt x="58" y="240"/>
                    <a:pt x="57" y="240"/>
                  </a:cubicBezTo>
                  <a:cubicBezTo>
                    <a:pt x="55" y="240"/>
                    <a:pt x="54" y="242"/>
                    <a:pt x="53" y="244"/>
                  </a:cubicBezTo>
                  <a:cubicBezTo>
                    <a:pt x="54" y="244"/>
                    <a:pt x="58" y="244"/>
                    <a:pt x="58" y="245"/>
                  </a:cubicBezTo>
                  <a:cubicBezTo>
                    <a:pt x="58" y="246"/>
                    <a:pt x="53" y="247"/>
                    <a:pt x="53" y="248"/>
                  </a:cubicBezTo>
                  <a:cubicBezTo>
                    <a:pt x="53" y="249"/>
                    <a:pt x="55" y="249"/>
                    <a:pt x="55" y="251"/>
                  </a:cubicBezTo>
                  <a:cubicBezTo>
                    <a:pt x="55" y="251"/>
                    <a:pt x="52" y="252"/>
                    <a:pt x="52" y="252"/>
                  </a:cubicBezTo>
                  <a:cubicBezTo>
                    <a:pt x="51" y="253"/>
                    <a:pt x="51" y="254"/>
                    <a:pt x="50" y="255"/>
                  </a:cubicBezTo>
                  <a:cubicBezTo>
                    <a:pt x="50" y="256"/>
                    <a:pt x="48" y="255"/>
                    <a:pt x="48" y="257"/>
                  </a:cubicBezTo>
                  <a:cubicBezTo>
                    <a:pt x="47" y="258"/>
                    <a:pt x="49" y="260"/>
                    <a:pt x="51" y="260"/>
                  </a:cubicBezTo>
                  <a:cubicBezTo>
                    <a:pt x="53" y="261"/>
                    <a:pt x="55" y="262"/>
                    <a:pt x="58" y="264"/>
                  </a:cubicBezTo>
                  <a:cubicBezTo>
                    <a:pt x="59" y="265"/>
                    <a:pt x="60" y="266"/>
                    <a:pt x="61" y="266"/>
                  </a:cubicBezTo>
                  <a:cubicBezTo>
                    <a:pt x="62" y="268"/>
                    <a:pt x="62" y="267"/>
                    <a:pt x="64" y="266"/>
                  </a:cubicBezTo>
                  <a:cubicBezTo>
                    <a:pt x="67" y="266"/>
                    <a:pt x="70" y="269"/>
                    <a:pt x="73" y="269"/>
                  </a:cubicBezTo>
                  <a:cubicBezTo>
                    <a:pt x="76" y="269"/>
                    <a:pt x="79" y="271"/>
                    <a:pt x="82" y="272"/>
                  </a:cubicBezTo>
                  <a:cubicBezTo>
                    <a:pt x="85" y="273"/>
                    <a:pt x="87" y="272"/>
                    <a:pt x="90" y="272"/>
                  </a:cubicBezTo>
                  <a:cubicBezTo>
                    <a:pt x="91" y="273"/>
                    <a:pt x="92" y="274"/>
                    <a:pt x="92" y="275"/>
                  </a:cubicBezTo>
                  <a:cubicBezTo>
                    <a:pt x="92" y="276"/>
                    <a:pt x="93" y="276"/>
                    <a:pt x="94" y="276"/>
                  </a:cubicBezTo>
                  <a:cubicBezTo>
                    <a:pt x="97" y="277"/>
                    <a:pt x="99" y="282"/>
                    <a:pt x="103" y="280"/>
                  </a:cubicBezTo>
                  <a:cubicBezTo>
                    <a:pt x="104" y="279"/>
                    <a:pt x="106" y="278"/>
                    <a:pt x="105" y="277"/>
                  </a:cubicBezTo>
                  <a:cubicBezTo>
                    <a:pt x="104" y="276"/>
                    <a:pt x="103" y="275"/>
                    <a:pt x="102" y="274"/>
                  </a:cubicBezTo>
                  <a:cubicBezTo>
                    <a:pt x="100" y="272"/>
                    <a:pt x="99" y="270"/>
                    <a:pt x="100" y="267"/>
                  </a:cubicBezTo>
                  <a:cubicBezTo>
                    <a:pt x="100" y="265"/>
                    <a:pt x="99" y="263"/>
                    <a:pt x="97" y="262"/>
                  </a:cubicBezTo>
                  <a:cubicBezTo>
                    <a:pt x="95" y="261"/>
                    <a:pt x="98" y="259"/>
                    <a:pt x="99" y="258"/>
                  </a:cubicBezTo>
                  <a:cubicBezTo>
                    <a:pt x="100" y="256"/>
                    <a:pt x="100" y="254"/>
                    <a:pt x="103" y="254"/>
                  </a:cubicBezTo>
                  <a:cubicBezTo>
                    <a:pt x="104" y="254"/>
                    <a:pt x="105" y="253"/>
                    <a:pt x="106" y="252"/>
                  </a:cubicBezTo>
                  <a:cubicBezTo>
                    <a:pt x="107" y="251"/>
                    <a:pt x="108" y="251"/>
                    <a:pt x="109" y="250"/>
                  </a:cubicBezTo>
                  <a:cubicBezTo>
                    <a:pt x="108" y="250"/>
                    <a:pt x="106" y="249"/>
                    <a:pt x="106" y="248"/>
                  </a:cubicBezTo>
                  <a:cubicBezTo>
                    <a:pt x="106" y="247"/>
                    <a:pt x="108" y="248"/>
                    <a:pt x="108" y="248"/>
                  </a:cubicBezTo>
                  <a:cubicBezTo>
                    <a:pt x="108" y="247"/>
                    <a:pt x="106" y="244"/>
                    <a:pt x="105" y="243"/>
                  </a:cubicBezTo>
                  <a:cubicBezTo>
                    <a:pt x="104" y="241"/>
                    <a:pt x="103" y="241"/>
                    <a:pt x="101" y="241"/>
                  </a:cubicBezTo>
                  <a:cubicBezTo>
                    <a:pt x="98" y="241"/>
                    <a:pt x="100" y="239"/>
                    <a:pt x="98" y="238"/>
                  </a:cubicBezTo>
                  <a:cubicBezTo>
                    <a:pt x="97" y="237"/>
                    <a:pt x="94" y="237"/>
                    <a:pt x="96" y="235"/>
                  </a:cubicBezTo>
                  <a:cubicBezTo>
                    <a:pt x="97" y="233"/>
                    <a:pt x="99" y="232"/>
                    <a:pt x="97" y="231"/>
                  </a:cubicBezTo>
                  <a:cubicBezTo>
                    <a:pt x="96" y="229"/>
                    <a:pt x="98" y="228"/>
                    <a:pt x="99" y="227"/>
                  </a:cubicBezTo>
                  <a:cubicBezTo>
                    <a:pt x="99" y="226"/>
                    <a:pt x="101" y="223"/>
                    <a:pt x="101" y="224"/>
                  </a:cubicBezTo>
                  <a:cubicBezTo>
                    <a:pt x="102" y="225"/>
                    <a:pt x="103" y="227"/>
                    <a:pt x="104" y="228"/>
                  </a:cubicBezTo>
                  <a:cubicBezTo>
                    <a:pt x="106" y="228"/>
                    <a:pt x="107" y="227"/>
                    <a:pt x="107" y="226"/>
                  </a:cubicBezTo>
                  <a:cubicBezTo>
                    <a:pt x="106" y="224"/>
                    <a:pt x="106" y="223"/>
                    <a:pt x="108" y="222"/>
                  </a:cubicBezTo>
                  <a:cubicBezTo>
                    <a:pt x="110" y="221"/>
                    <a:pt x="110" y="219"/>
                    <a:pt x="112" y="219"/>
                  </a:cubicBezTo>
                  <a:cubicBezTo>
                    <a:pt x="114" y="218"/>
                    <a:pt x="116" y="215"/>
                    <a:pt x="118" y="216"/>
                  </a:cubicBezTo>
                  <a:cubicBezTo>
                    <a:pt x="120" y="216"/>
                    <a:pt x="120" y="218"/>
                    <a:pt x="122" y="216"/>
                  </a:cubicBezTo>
                  <a:cubicBezTo>
                    <a:pt x="124" y="215"/>
                    <a:pt x="124" y="216"/>
                    <a:pt x="126" y="217"/>
                  </a:cubicBezTo>
                  <a:cubicBezTo>
                    <a:pt x="128" y="217"/>
                    <a:pt x="130" y="217"/>
                    <a:pt x="132" y="218"/>
                  </a:cubicBezTo>
                  <a:cubicBezTo>
                    <a:pt x="134" y="219"/>
                    <a:pt x="134" y="221"/>
                    <a:pt x="136" y="223"/>
                  </a:cubicBezTo>
                  <a:cubicBezTo>
                    <a:pt x="136" y="223"/>
                    <a:pt x="136" y="220"/>
                    <a:pt x="138" y="221"/>
                  </a:cubicBezTo>
                  <a:cubicBezTo>
                    <a:pt x="139" y="221"/>
                    <a:pt x="140" y="223"/>
                    <a:pt x="142" y="223"/>
                  </a:cubicBezTo>
                  <a:cubicBezTo>
                    <a:pt x="143" y="224"/>
                    <a:pt x="144" y="222"/>
                    <a:pt x="145" y="221"/>
                  </a:cubicBezTo>
                  <a:cubicBezTo>
                    <a:pt x="147" y="219"/>
                    <a:pt x="148" y="221"/>
                    <a:pt x="150" y="221"/>
                  </a:cubicBezTo>
                  <a:cubicBezTo>
                    <a:pt x="152" y="221"/>
                    <a:pt x="153" y="219"/>
                    <a:pt x="155" y="220"/>
                  </a:cubicBezTo>
                  <a:cubicBezTo>
                    <a:pt x="157" y="221"/>
                    <a:pt x="158" y="222"/>
                    <a:pt x="160" y="223"/>
                  </a:cubicBezTo>
                  <a:cubicBezTo>
                    <a:pt x="162" y="224"/>
                    <a:pt x="161" y="223"/>
                    <a:pt x="163" y="222"/>
                  </a:cubicBezTo>
                  <a:cubicBezTo>
                    <a:pt x="164" y="221"/>
                    <a:pt x="168" y="222"/>
                    <a:pt x="169" y="222"/>
                  </a:cubicBezTo>
                  <a:cubicBezTo>
                    <a:pt x="170" y="222"/>
                    <a:pt x="172" y="220"/>
                    <a:pt x="172" y="219"/>
                  </a:cubicBezTo>
                  <a:cubicBezTo>
                    <a:pt x="172" y="217"/>
                    <a:pt x="169" y="217"/>
                    <a:pt x="168" y="216"/>
                  </a:cubicBezTo>
                  <a:cubicBezTo>
                    <a:pt x="161" y="213"/>
                    <a:pt x="171" y="214"/>
                    <a:pt x="169" y="210"/>
                  </a:cubicBezTo>
                  <a:cubicBezTo>
                    <a:pt x="168" y="209"/>
                    <a:pt x="166" y="209"/>
                    <a:pt x="169" y="208"/>
                  </a:cubicBezTo>
                  <a:cubicBezTo>
                    <a:pt x="170" y="207"/>
                    <a:pt x="172" y="208"/>
                    <a:pt x="173" y="207"/>
                  </a:cubicBezTo>
                  <a:cubicBezTo>
                    <a:pt x="177" y="207"/>
                    <a:pt x="166" y="202"/>
                    <a:pt x="171" y="200"/>
                  </a:cubicBezTo>
                  <a:cubicBezTo>
                    <a:pt x="172" y="200"/>
                    <a:pt x="174" y="200"/>
                    <a:pt x="175" y="200"/>
                  </a:cubicBezTo>
                  <a:cubicBezTo>
                    <a:pt x="178" y="200"/>
                    <a:pt x="180" y="200"/>
                    <a:pt x="183" y="199"/>
                  </a:cubicBezTo>
                  <a:cubicBezTo>
                    <a:pt x="185" y="198"/>
                    <a:pt x="187" y="198"/>
                    <a:pt x="189" y="198"/>
                  </a:cubicBezTo>
                  <a:cubicBezTo>
                    <a:pt x="191" y="197"/>
                    <a:pt x="193" y="196"/>
                    <a:pt x="196" y="196"/>
                  </a:cubicBezTo>
                  <a:cubicBezTo>
                    <a:pt x="200" y="195"/>
                    <a:pt x="204" y="194"/>
                    <a:pt x="208" y="192"/>
                  </a:cubicBezTo>
                  <a:cubicBezTo>
                    <a:pt x="211" y="190"/>
                    <a:pt x="217" y="190"/>
                    <a:pt x="219" y="194"/>
                  </a:cubicBezTo>
                  <a:cubicBezTo>
                    <a:pt x="220" y="196"/>
                    <a:pt x="219" y="196"/>
                    <a:pt x="220" y="198"/>
                  </a:cubicBezTo>
                  <a:cubicBezTo>
                    <a:pt x="220" y="201"/>
                    <a:pt x="224" y="198"/>
                    <a:pt x="226" y="199"/>
                  </a:cubicBezTo>
                  <a:cubicBezTo>
                    <a:pt x="227" y="199"/>
                    <a:pt x="226" y="200"/>
                    <a:pt x="227" y="200"/>
                  </a:cubicBezTo>
                  <a:cubicBezTo>
                    <a:pt x="228" y="201"/>
                    <a:pt x="228" y="200"/>
                    <a:pt x="228" y="200"/>
                  </a:cubicBezTo>
                  <a:cubicBezTo>
                    <a:pt x="229" y="199"/>
                    <a:pt x="230" y="200"/>
                    <a:pt x="231" y="201"/>
                  </a:cubicBezTo>
                  <a:cubicBezTo>
                    <a:pt x="232" y="201"/>
                    <a:pt x="232" y="201"/>
                    <a:pt x="231" y="202"/>
                  </a:cubicBezTo>
                  <a:cubicBezTo>
                    <a:pt x="230" y="205"/>
                    <a:pt x="237" y="203"/>
                    <a:pt x="239" y="202"/>
                  </a:cubicBezTo>
                  <a:cubicBezTo>
                    <a:pt x="239" y="202"/>
                    <a:pt x="248" y="197"/>
                    <a:pt x="248" y="198"/>
                  </a:cubicBezTo>
                  <a:cubicBezTo>
                    <a:pt x="248" y="199"/>
                    <a:pt x="246" y="201"/>
                    <a:pt x="248" y="202"/>
                  </a:cubicBezTo>
                  <a:cubicBezTo>
                    <a:pt x="250" y="202"/>
                    <a:pt x="251" y="203"/>
                    <a:pt x="252" y="204"/>
                  </a:cubicBezTo>
                  <a:cubicBezTo>
                    <a:pt x="255" y="207"/>
                    <a:pt x="256" y="210"/>
                    <a:pt x="258" y="213"/>
                  </a:cubicBezTo>
                  <a:cubicBezTo>
                    <a:pt x="260" y="216"/>
                    <a:pt x="261" y="219"/>
                    <a:pt x="263" y="221"/>
                  </a:cubicBezTo>
                  <a:cubicBezTo>
                    <a:pt x="266" y="224"/>
                    <a:pt x="266" y="217"/>
                    <a:pt x="269" y="220"/>
                  </a:cubicBezTo>
                  <a:cubicBezTo>
                    <a:pt x="273" y="224"/>
                    <a:pt x="275" y="222"/>
                    <a:pt x="280" y="221"/>
                  </a:cubicBezTo>
                  <a:cubicBezTo>
                    <a:pt x="282" y="220"/>
                    <a:pt x="283" y="223"/>
                    <a:pt x="284" y="224"/>
                  </a:cubicBezTo>
                  <a:cubicBezTo>
                    <a:pt x="285" y="226"/>
                    <a:pt x="287" y="226"/>
                    <a:pt x="288" y="228"/>
                  </a:cubicBezTo>
                  <a:cubicBezTo>
                    <a:pt x="289" y="230"/>
                    <a:pt x="291" y="230"/>
                    <a:pt x="293" y="230"/>
                  </a:cubicBezTo>
                  <a:cubicBezTo>
                    <a:pt x="296" y="229"/>
                    <a:pt x="295" y="230"/>
                    <a:pt x="296" y="231"/>
                  </a:cubicBezTo>
                  <a:cubicBezTo>
                    <a:pt x="298" y="235"/>
                    <a:pt x="304" y="230"/>
                    <a:pt x="307" y="230"/>
                  </a:cubicBezTo>
                  <a:cubicBezTo>
                    <a:pt x="310" y="229"/>
                    <a:pt x="313" y="226"/>
                    <a:pt x="316" y="225"/>
                  </a:cubicBezTo>
                  <a:cubicBezTo>
                    <a:pt x="320" y="222"/>
                    <a:pt x="322" y="222"/>
                    <a:pt x="327" y="223"/>
                  </a:cubicBezTo>
                  <a:cubicBezTo>
                    <a:pt x="329" y="223"/>
                    <a:pt x="329" y="224"/>
                    <a:pt x="331" y="226"/>
                  </a:cubicBezTo>
                  <a:cubicBezTo>
                    <a:pt x="332" y="227"/>
                    <a:pt x="334" y="227"/>
                    <a:pt x="336" y="227"/>
                  </a:cubicBezTo>
                  <a:cubicBezTo>
                    <a:pt x="338" y="227"/>
                    <a:pt x="339" y="228"/>
                    <a:pt x="341" y="228"/>
                  </a:cubicBezTo>
                  <a:cubicBezTo>
                    <a:pt x="343" y="230"/>
                    <a:pt x="344" y="228"/>
                    <a:pt x="346" y="227"/>
                  </a:cubicBezTo>
                  <a:cubicBezTo>
                    <a:pt x="349" y="224"/>
                    <a:pt x="344" y="222"/>
                    <a:pt x="346" y="219"/>
                  </a:cubicBezTo>
                  <a:cubicBezTo>
                    <a:pt x="347" y="217"/>
                    <a:pt x="351" y="213"/>
                    <a:pt x="353" y="214"/>
                  </a:cubicBezTo>
                  <a:cubicBezTo>
                    <a:pt x="357" y="216"/>
                    <a:pt x="362" y="216"/>
                    <a:pt x="366" y="218"/>
                  </a:cubicBezTo>
                  <a:cubicBezTo>
                    <a:pt x="368" y="219"/>
                    <a:pt x="367" y="221"/>
                    <a:pt x="368" y="222"/>
                  </a:cubicBezTo>
                  <a:cubicBezTo>
                    <a:pt x="369" y="225"/>
                    <a:pt x="371" y="225"/>
                    <a:pt x="374" y="226"/>
                  </a:cubicBezTo>
                  <a:cubicBezTo>
                    <a:pt x="378" y="227"/>
                    <a:pt x="382" y="224"/>
                    <a:pt x="386" y="225"/>
                  </a:cubicBezTo>
                  <a:cubicBezTo>
                    <a:pt x="387" y="225"/>
                    <a:pt x="389" y="225"/>
                    <a:pt x="390" y="226"/>
                  </a:cubicBezTo>
                  <a:cubicBezTo>
                    <a:pt x="392" y="227"/>
                    <a:pt x="394" y="227"/>
                    <a:pt x="396" y="229"/>
                  </a:cubicBezTo>
                  <a:cubicBezTo>
                    <a:pt x="401" y="233"/>
                    <a:pt x="409" y="233"/>
                    <a:pt x="415" y="231"/>
                  </a:cubicBezTo>
                  <a:cubicBezTo>
                    <a:pt x="419" y="230"/>
                    <a:pt x="422" y="228"/>
                    <a:pt x="426" y="227"/>
                  </a:cubicBezTo>
                  <a:cubicBezTo>
                    <a:pt x="428" y="225"/>
                    <a:pt x="431" y="227"/>
                    <a:pt x="433" y="227"/>
                  </a:cubicBezTo>
                  <a:cubicBezTo>
                    <a:pt x="435" y="228"/>
                    <a:pt x="436" y="226"/>
                    <a:pt x="438" y="227"/>
                  </a:cubicBezTo>
                  <a:cubicBezTo>
                    <a:pt x="439" y="228"/>
                    <a:pt x="443" y="231"/>
                    <a:pt x="445" y="230"/>
                  </a:cubicBezTo>
                  <a:cubicBezTo>
                    <a:pt x="446" y="230"/>
                    <a:pt x="448" y="229"/>
                    <a:pt x="449" y="228"/>
                  </a:cubicBezTo>
                  <a:cubicBezTo>
                    <a:pt x="452" y="227"/>
                    <a:pt x="453" y="227"/>
                    <a:pt x="453" y="225"/>
                  </a:cubicBezTo>
                  <a:cubicBezTo>
                    <a:pt x="453" y="221"/>
                    <a:pt x="456" y="217"/>
                    <a:pt x="458" y="215"/>
                  </a:cubicBezTo>
                  <a:cubicBezTo>
                    <a:pt x="459" y="214"/>
                    <a:pt x="460" y="212"/>
                    <a:pt x="459" y="211"/>
                  </a:cubicBezTo>
                  <a:cubicBezTo>
                    <a:pt x="458" y="210"/>
                    <a:pt x="455" y="210"/>
                    <a:pt x="457" y="208"/>
                  </a:cubicBezTo>
                  <a:cubicBezTo>
                    <a:pt x="460" y="205"/>
                    <a:pt x="465" y="205"/>
                    <a:pt x="470" y="204"/>
                  </a:cubicBezTo>
                  <a:cubicBezTo>
                    <a:pt x="472" y="204"/>
                    <a:pt x="474" y="204"/>
                    <a:pt x="476" y="205"/>
                  </a:cubicBezTo>
                  <a:cubicBezTo>
                    <a:pt x="478" y="206"/>
                    <a:pt x="481" y="206"/>
                    <a:pt x="483" y="207"/>
                  </a:cubicBezTo>
                  <a:cubicBezTo>
                    <a:pt x="486" y="208"/>
                    <a:pt x="487" y="212"/>
                    <a:pt x="489" y="215"/>
                  </a:cubicBezTo>
                  <a:cubicBezTo>
                    <a:pt x="490" y="218"/>
                    <a:pt x="492" y="221"/>
                    <a:pt x="493" y="224"/>
                  </a:cubicBezTo>
                  <a:cubicBezTo>
                    <a:pt x="493" y="225"/>
                    <a:pt x="493" y="227"/>
                    <a:pt x="494" y="229"/>
                  </a:cubicBezTo>
                  <a:cubicBezTo>
                    <a:pt x="494" y="230"/>
                    <a:pt x="497" y="230"/>
                    <a:pt x="498" y="230"/>
                  </a:cubicBezTo>
                  <a:cubicBezTo>
                    <a:pt x="502" y="231"/>
                    <a:pt x="507" y="233"/>
                    <a:pt x="508" y="237"/>
                  </a:cubicBezTo>
                  <a:cubicBezTo>
                    <a:pt x="509" y="240"/>
                    <a:pt x="510" y="242"/>
                    <a:pt x="514" y="242"/>
                  </a:cubicBezTo>
                  <a:cubicBezTo>
                    <a:pt x="515" y="242"/>
                    <a:pt x="517" y="242"/>
                    <a:pt x="518" y="242"/>
                  </a:cubicBezTo>
                  <a:cubicBezTo>
                    <a:pt x="520" y="242"/>
                    <a:pt x="520" y="240"/>
                    <a:pt x="522" y="240"/>
                  </a:cubicBezTo>
                  <a:cubicBezTo>
                    <a:pt x="525" y="240"/>
                    <a:pt x="528" y="237"/>
                    <a:pt x="530" y="241"/>
                  </a:cubicBezTo>
                  <a:cubicBezTo>
                    <a:pt x="530" y="243"/>
                    <a:pt x="530" y="243"/>
                    <a:pt x="529" y="244"/>
                  </a:cubicBezTo>
                  <a:cubicBezTo>
                    <a:pt x="527" y="246"/>
                    <a:pt x="527" y="247"/>
                    <a:pt x="526" y="249"/>
                  </a:cubicBezTo>
                  <a:cubicBezTo>
                    <a:pt x="525" y="252"/>
                    <a:pt x="523" y="255"/>
                    <a:pt x="521" y="258"/>
                  </a:cubicBezTo>
                  <a:cubicBezTo>
                    <a:pt x="520" y="260"/>
                    <a:pt x="519" y="259"/>
                    <a:pt x="518" y="258"/>
                  </a:cubicBezTo>
                  <a:cubicBezTo>
                    <a:pt x="516" y="257"/>
                    <a:pt x="516" y="258"/>
                    <a:pt x="514" y="259"/>
                  </a:cubicBezTo>
                  <a:cubicBezTo>
                    <a:pt x="513" y="259"/>
                    <a:pt x="511" y="260"/>
                    <a:pt x="511" y="260"/>
                  </a:cubicBezTo>
                  <a:cubicBezTo>
                    <a:pt x="510" y="261"/>
                    <a:pt x="513" y="265"/>
                    <a:pt x="513" y="267"/>
                  </a:cubicBezTo>
                  <a:cubicBezTo>
                    <a:pt x="512" y="268"/>
                    <a:pt x="512" y="270"/>
                    <a:pt x="512" y="271"/>
                  </a:cubicBezTo>
                  <a:cubicBezTo>
                    <a:pt x="511" y="273"/>
                    <a:pt x="509" y="272"/>
                    <a:pt x="509" y="274"/>
                  </a:cubicBezTo>
                  <a:cubicBezTo>
                    <a:pt x="511" y="273"/>
                    <a:pt x="512" y="274"/>
                    <a:pt x="514" y="272"/>
                  </a:cubicBezTo>
                  <a:cubicBezTo>
                    <a:pt x="515" y="270"/>
                    <a:pt x="517" y="272"/>
                    <a:pt x="519" y="272"/>
                  </a:cubicBezTo>
                  <a:cubicBezTo>
                    <a:pt x="523" y="274"/>
                    <a:pt x="527" y="272"/>
                    <a:pt x="531" y="269"/>
                  </a:cubicBezTo>
                  <a:cubicBezTo>
                    <a:pt x="534" y="266"/>
                    <a:pt x="537" y="262"/>
                    <a:pt x="540" y="259"/>
                  </a:cubicBezTo>
                  <a:cubicBezTo>
                    <a:pt x="543" y="255"/>
                    <a:pt x="546" y="251"/>
                    <a:pt x="549" y="247"/>
                  </a:cubicBezTo>
                  <a:cubicBezTo>
                    <a:pt x="554" y="240"/>
                    <a:pt x="559" y="235"/>
                    <a:pt x="558" y="226"/>
                  </a:cubicBezTo>
                  <a:cubicBezTo>
                    <a:pt x="558" y="222"/>
                    <a:pt x="559" y="220"/>
                    <a:pt x="561" y="217"/>
                  </a:cubicBezTo>
                  <a:cubicBezTo>
                    <a:pt x="562" y="215"/>
                    <a:pt x="562" y="214"/>
                    <a:pt x="563" y="212"/>
                  </a:cubicBezTo>
                  <a:cubicBezTo>
                    <a:pt x="563" y="212"/>
                    <a:pt x="563" y="211"/>
                    <a:pt x="563" y="210"/>
                  </a:cubicBezTo>
                  <a:cubicBezTo>
                    <a:pt x="563" y="209"/>
                    <a:pt x="561" y="208"/>
                    <a:pt x="561" y="207"/>
                  </a:cubicBezTo>
                  <a:cubicBezTo>
                    <a:pt x="561" y="207"/>
                    <a:pt x="563" y="208"/>
                    <a:pt x="563" y="207"/>
                  </a:cubicBezTo>
                  <a:cubicBezTo>
                    <a:pt x="562" y="206"/>
                    <a:pt x="562" y="205"/>
                    <a:pt x="561" y="205"/>
                  </a:cubicBezTo>
                  <a:cubicBezTo>
                    <a:pt x="560" y="204"/>
                    <a:pt x="558" y="201"/>
                    <a:pt x="557" y="200"/>
                  </a:cubicBezTo>
                  <a:cubicBezTo>
                    <a:pt x="556" y="200"/>
                    <a:pt x="551" y="198"/>
                    <a:pt x="550" y="199"/>
                  </a:cubicBezTo>
                  <a:cubicBezTo>
                    <a:pt x="550" y="200"/>
                    <a:pt x="551" y="201"/>
                    <a:pt x="550" y="201"/>
                  </a:cubicBezTo>
                  <a:cubicBezTo>
                    <a:pt x="548" y="201"/>
                    <a:pt x="548" y="203"/>
                    <a:pt x="547" y="203"/>
                  </a:cubicBezTo>
                  <a:cubicBezTo>
                    <a:pt x="545" y="205"/>
                    <a:pt x="544" y="202"/>
                    <a:pt x="544" y="201"/>
                  </a:cubicBezTo>
                  <a:cubicBezTo>
                    <a:pt x="544" y="199"/>
                    <a:pt x="546" y="198"/>
                    <a:pt x="543" y="199"/>
                  </a:cubicBezTo>
                  <a:cubicBezTo>
                    <a:pt x="540" y="200"/>
                    <a:pt x="544" y="202"/>
                    <a:pt x="540" y="202"/>
                  </a:cubicBezTo>
                  <a:cubicBezTo>
                    <a:pt x="539" y="202"/>
                    <a:pt x="541" y="197"/>
                    <a:pt x="540" y="196"/>
                  </a:cubicBezTo>
                  <a:cubicBezTo>
                    <a:pt x="540" y="197"/>
                    <a:pt x="529" y="197"/>
                    <a:pt x="534" y="194"/>
                  </a:cubicBezTo>
                  <a:cubicBezTo>
                    <a:pt x="538" y="191"/>
                    <a:pt x="542" y="188"/>
                    <a:pt x="546" y="185"/>
                  </a:cubicBezTo>
                  <a:cubicBezTo>
                    <a:pt x="547" y="184"/>
                    <a:pt x="548" y="182"/>
                    <a:pt x="549" y="181"/>
                  </a:cubicBezTo>
                  <a:cubicBezTo>
                    <a:pt x="552" y="179"/>
                    <a:pt x="555" y="177"/>
                    <a:pt x="557" y="175"/>
                  </a:cubicBezTo>
                  <a:cubicBezTo>
                    <a:pt x="558" y="174"/>
                    <a:pt x="559" y="172"/>
                    <a:pt x="561" y="171"/>
                  </a:cubicBezTo>
                  <a:cubicBezTo>
                    <a:pt x="563" y="169"/>
                    <a:pt x="565" y="167"/>
                    <a:pt x="567" y="165"/>
                  </a:cubicBezTo>
                  <a:cubicBezTo>
                    <a:pt x="571" y="162"/>
                    <a:pt x="577" y="162"/>
                    <a:pt x="582" y="162"/>
                  </a:cubicBezTo>
                  <a:cubicBezTo>
                    <a:pt x="583" y="162"/>
                    <a:pt x="584" y="162"/>
                    <a:pt x="585" y="162"/>
                  </a:cubicBezTo>
                  <a:cubicBezTo>
                    <a:pt x="586" y="163"/>
                    <a:pt x="586" y="164"/>
                    <a:pt x="587" y="164"/>
                  </a:cubicBezTo>
                  <a:cubicBezTo>
                    <a:pt x="588" y="163"/>
                    <a:pt x="590" y="163"/>
                    <a:pt x="591" y="162"/>
                  </a:cubicBezTo>
                  <a:cubicBezTo>
                    <a:pt x="592" y="162"/>
                    <a:pt x="593" y="163"/>
                    <a:pt x="594" y="163"/>
                  </a:cubicBezTo>
                  <a:cubicBezTo>
                    <a:pt x="595" y="163"/>
                    <a:pt x="596" y="163"/>
                    <a:pt x="597" y="163"/>
                  </a:cubicBezTo>
                  <a:cubicBezTo>
                    <a:pt x="597" y="162"/>
                    <a:pt x="598" y="163"/>
                    <a:pt x="599" y="163"/>
                  </a:cubicBezTo>
                  <a:cubicBezTo>
                    <a:pt x="601" y="163"/>
                    <a:pt x="601" y="160"/>
                    <a:pt x="604" y="160"/>
                  </a:cubicBezTo>
                  <a:cubicBezTo>
                    <a:pt x="605" y="160"/>
                    <a:pt x="607" y="160"/>
                    <a:pt x="608" y="160"/>
                  </a:cubicBezTo>
                  <a:cubicBezTo>
                    <a:pt x="609" y="161"/>
                    <a:pt x="610" y="162"/>
                    <a:pt x="611" y="162"/>
                  </a:cubicBezTo>
                  <a:cubicBezTo>
                    <a:pt x="612" y="163"/>
                    <a:pt x="616" y="161"/>
                    <a:pt x="616" y="164"/>
                  </a:cubicBezTo>
                  <a:cubicBezTo>
                    <a:pt x="616" y="164"/>
                    <a:pt x="613" y="164"/>
                    <a:pt x="613" y="165"/>
                  </a:cubicBezTo>
                  <a:cubicBezTo>
                    <a:pt x="612" y="167"/>
                    <a:pt x="616" y="166"/>
                    <a:pt x="616" y="166"/>
                  </a:cubicBezTo>
                  <a:cubicBezTo>
                    <a:pt x="618" y="166"/>
                    <a:pt x="620" y="166"/>
                    <a:pt x="621" y="166"/>
                  </a:cubicBezTo>
                  <a:cubicBezTo>
                    <a:pt x="622" y="165"/>
                    <a:pt x="622" y="165"/>
                    <a:pt x="623" y="164"/>
                  </a:cubicBezTo>
                  <a:cubicBezTo>
                    <a:pt x="624" y="164"/>
                    <a:pt x="625" y="165"/>
                    <a:pt x="627" y="165"/>
                  </a:cubicBezTo>
                  <a:cubicBezTo>
                    <a:pt x="628" y="165"/>
                    <a:pt x="635" y="163"/>
                    <a:pt x="631" y="162"/>
                  </a:cubicBezTo>
                  <a:cubicBezTo>
                    <a:pt x="629" y="162"/>
                    <a:pt x="628" y="163"/>
                    <a:pt x="628" y="160"/>
                  </a:cubicBezTo>
                  <a:cubicBezTo>
                    <a:pt x="628" y="159"/>
                    <a:pt x="630" y="156"/>
                    <a:pt x="631" y="155"/>
                  </a:cubicBezTo>
                  <a:cubicBezTo>
                    <a:pt x="633" y="154"/>
                    <a:pt x="634" y="153"/>
                    <a:pt x="636" y="151"/>
                  </a:cubicBezTo>
                  <a:cubicBezTo>
                    <a:pt x="637" y="150"/>
                    <a:pt x="639" y="150"/>
                    <a:pt x="640" y="148"/>
                  </a:cubicBezTo>
                  <a:cubicBezTo>
                    <a:pt x="641" y="146"/>
                    <a:pt x="642" y="145"/>
                    <a:pt x="644" y="145"/>
                  </a:cubicBezTo>
                  <a:cubicBezTo>
                    <a:pt x="646" y="145"/>
                    <a:pt x="649" y="144"/>
                    <a:pt x="651" y="144"/>
                  </a:cubicBezTo>
                  <a:cubicBezTo>
                    <a:pt x="653" y="144"/>
                    <a:pt x="654" y="146"/>
                    <a:pt x="655" y="146"/>
                  </a:cubicBezTo>
                  <a:cubicBezTo>
                    <a:pt x="656" y="145"/>
                    <a:pt x="657" y="143"/>
                    <a:pt x="658" y="144"/>
                  </a:cubicBezTo>
                  <a:cubicBezTo>
                    <a:pt x="659" y="145"/>
                    <a:pt x="656" y="148"/>
                    <a:pt x="656" y="149"/>
                  </a:cubicBezTo>
                  <a:cubicBezTo>
                    <a:pt x="656" y="151"/>
                    <a:pt x="657" y="149"/>
                    <a:pt x="659" y="150"/>
                  </a:cubicBezTo>
                  <a:cubicBezTo>
                    <a:pt x="659" y="150"/>
                    <a:pt x="657" y="152"/>
                    <a:pt x="657" y="153"/>
                  </a:cubicBezTo>
                  <a:cubicBezTo>
                    <a:pt x="657" y="154"/>
                    <a:pt x="664" y="149"/>
                    <a:pt x="664" y="149"/>
                  </a:cubicBezTo>
                  <a:cubicBezTo>
                    <a:pt x="665" y="148"/>
                    <a:pt x="666" y="147"/>
                    <a:pt x="668" y="146"/>
                  </a:cubicBezTo>
                  <a:cubicBezTo>
                    <a:pt x="669" y="145"/>
                    <a:pt x="672" y="147"/>
                    <a:pt x="672" y="145"/>
                  </a:cubicBezTo>
                  <a:cubicBezTo>
                    <a:pt x="671" y="143"/>
                    <a:pt x="672" y="139"/>
                    <a:pt x="675" y="139"/>
                  </a:cubicBezTo>
                  <a:cubicBezTo>
                    <a:pt x="676" y="138"/>
                    <a:pt x="678" y="137"/>
                    <a:pt x="679" y="138"/>
                  </a:cubicBezTo>
                  <a:cubicBezTo>
                    <a:pt x="680" y="138"/>
                    <a:pt x="682" y="140"/>
                    <a:pt x="683" y="139"/>
                  </a:cubicBezTo>
                  <a:cubicBezTo>
                    <a:pt x="681" y="140"/>
                    <a:pt x="678" y="139"/>
                    <a:pt x="677" y="142"/>
                  </a:cubicBezTo>
                  <a:cubicBezTo>
                    <a:pt x="677" y="143"/>
                    <a:pt x="677" y="144"/>
                    <a:pt x="677" y="145"/>
                  </a:cubicBezTo>
                  <a:cubicBezTo>
                    <a:pt x="677" y="146"/>
                    <a:pt x="675" y="146"/>
                    <a:pt x="676" y="147"/>
                  </a:cubicBezTo>
                  <a:cubicBezTo>
                    <a:pt x="676" y="148"/>
                    <a:pt x="677" y="148"/>
                    <a:pt x="676" y="149"/>
                  </a:cubicBezTo>
                  <a:cubicBezTo>
                    <a:pt x="675" y="149"/>
                    <a:pt x="674" y="150"/>
                    <a:pt x="675" y="151"/>
                  </a:cubicBezTo>
                  <a:cubicBezTo>
                    <a:pt x="675" y="151"/>
                    <a:pt x="669" y="153"/>
                    <a:pt x="669" y="154"/>
                  </a:cubicBezTo>
                  <a:cubicBezTo>
                    <a:pt x="667" y="155"/>
                    <a:pt x="666" y="157"/>
                    <a:pt x="664" y="158"/>
                  </a:cubicBezTo>
                  <a:cubicBezTo>
                    <a:pt x="662" y="160"/>
                    <a:pt x="660" y="161"/>
                    <a:pt x="658" y="163"/>
                  </a:cubicBezTo>
                  <a:cubicBezTo>
                    <a:pt x="654" y="166"/>
                    <a:pt x="651" y="173"/>
                    <a:pt x="646" y="173"/>
                  </a:cubicBezTo>
                  <a:cubicBezTo>
                    <a:pt x="645" y="173"/>
                    <a:pt x="641" y="174"/>
                    <a:pt x="641" y="175"/>
                  </a:cubicBezTo>
                  <a:cubicBezTo>
                    <a:pt x="641" y="178"/>
                    <a:pt x="641" y="179"/>
                    <a:pt x="638" y="181"/>
                  </a:cubicBezTo>
                  <a:cubicBezTo>
                    <a:pt x="634" y="184"/>
                    <a:pt x="634" y="190"/>
                    <a:pt x="635" y="195"/>
                  </a:cubicBezTo>
                  <a:cubicBezTo>
                    <a:pt x="636" y="200"/>
                    <a:pt x="635" y="206"/>
                    <a:pt x="638" y="210"/>
                  </a:cubicBezTo>
                  <a:cubicBezTo>
                    <a:pt x="639" y="212"/>
                    <a:pt x="639" y="215"/>
                    <a:pt x="639" y="217"/>
                  </a:cubicBezTo>
                  <a:cubicBezTo>
                    <a:pt x="639" y="217"/>
                    <a:pt x="639" y="219"/>
                    <a:pt x="640" y="219"/>
                  </a:cubicBezTo>
                  <a:cubicBezTo>
                    <a:pt x="641" y="219"/>
                    <a:pt x="639" y="222"/>
                    <a:pt x="640" y="222"/>
                  </a:cubicBezTo>
                  <a:cubicBezTo>
                    <a:pt x="640" y="222"/>
                    <a:pt x="645" y="218"/>
                    <a:pt x="645" y="217"/>
                  </a:cubicBezTo>
                  <a:cubicBezTo>
                    <a:pt x="647" y="215"/>
                    <a:pt x="648" y="213"/>
                    <a:pt x="649" y="210"/>
                  </a:cubicBezTo>
                  <a:cubicBezTo>
                    <a:pt x="650" y="208"/>
                    <a:pt x="654" y="206"/>
                    <a:pt x="655" y="206"/>
                  </a:cubicBezTo>
                  <a:cubicBezTo>
                    <a:pt x="658" y="208"/>
                    <a:pt x="655" y="202"/>
                    <a:pt x="656" y="201"/>
                  </a:cubicBezTo>
                  <a:cubicBezTo>
                    <a:pt x="658" y="198"/>
                    <a:pt x="659" y="197"/>
                    <a:pt x="662" y="197"/>
                  </a:cubicBezTo>
                  <a:cubicBezTo>
                    <a:pt x="665" y="197"/>
                    <a:pt x="669" y="197"/>
                    <a:pt x="667" y="194"/>
                  </a:cubicBezTo>
                  <a:cubicBezTo>
                    <a:pt x="664" y="191"/>
                    <a:pt x="666" y="188"/>
                    <a:pt x="669" y="186"/>
                  </a:cubicBezTo>
                  <a:cubicBezTo>
                    <a:pt x="670" y="185"/>
                    <a:pt x="670" y="187"/>
                    <a:pt x="671" y="187"/>
                  </a:cubicBezTo>
                  <a:cubicBezTo>
                    <a:pt x="673" y="187"/>
                    <a:pt x="673" y="184"/>
                    <a:pt x="673" y="183"/>
                  </a:cubicBezTo>
                  <a:cubicBezTo>
                    <a:pt x="671" y="181"/>
                    <a:pt x="669" y="180"/>
                    <a:pt x="671" y="177"/>
                  </a:cubicBezTo>
                  <a:cubicBezTo>
                    <a:pt x="671" y="177"/>
                    <a:pt x="674" y="176"/>
                    <a:pt x="673" y="175"/>
                  </a:cubicBezTo>
                  <a:cubicBezTo>
                    <a:pt x="672" y="175"/>
                    <a:pt x="671" y="173"/>
                    <a:pt x="670" y="173"/>
                  </a:cubicBezTo>
                  <a:cubicBezTo>
                    <a:pt x="669" y="173"/>
                    <a:pt x="670" y="174"/>
                    <a:pt x="669" y="174"/>
                  </a:cubicBezTo>
                  <a:cubicBezTo>
                    <a:pt x="667" y="174"/>
                    <a:pt x="666" y="173"/>
                    <a:pt x="667" y="171"/>
                  </a:cubicBezTo>
                  <a:cubicBezTo>
                    <a:pt x="668" y="169"/>
                    <a:pt x="670" y="168"/>
                    <a:pt x="672" y="165"/>
                  </a:cubicBezTo>
                  <a:cubicBezTo>
                    <a:pt x="673" y="163"/>
                    <a:pt x="673" y="160"/>
                    <a:pt x="676" y="158"/>
                  </a:cubicBezTo>
                  <a:cubicBezTo>
                    <a:pt x="677" y="157"/>
                    <a:pt x="677" y="159"/>
                    <a:pt x="677" y="159"/>
                  </a:cubicBezTo>
                  <a:cubicBezTo>
                    <a:pt x="679" y="159"/>
                    <a:pt x="679" y="157"/>
                    <a:pt x="680" y="158"/>
                  </a:cubicBezTo>
                  <a:cubicBezTo>
                    <a:pt x="681" y="158"/>
                    <a:pt x="681" y="159"/>
                    <a:pt x="682" y="158"/>
                  </a:cubicBezTo>
                  <a:cubicBezTo>
                    <a:pt x="684" y="157"/>
                    <a:pt x="685" y="156"/>
                    <a:pt x="687" y="155"/>
                  </a:cubicBezTo>
                  <a:cubicBezTo>
                    <a:pt x="690" y="154"/>
                    <a:pt x="686" y="158"/>
                    <a:pt x="688" y="159"/>
                  </a:cubicBezTo>
                  <a:cubicBezTo>
                    <a:pt x="688" y="160"/>
                    <a:pt x="692" y="156"/>
                    <a:pt x="693" y="156"/>
                  </a:cubicBezTo>
                  <a:cubicBezTo>
                    <a:pt x="695" y="155"/>
                    <a:pt x="697" y="154"/>
                    <a:pt x="700" y="154"/>
                  </a:cubicBezTo>
                  <a:cubicBezTo>
                    <a:pt x="702" y="154"/>
                    <a:pt x="704" y="154"/>
                    <a:pt x="705" y="156"/>
                  </a:cubicBezTo>
                  <a:cubicBezTo>
                    <a:pt x="706" y="156"/>
                    <a:pt x="707" y="157"/>
                    <a:pt x="708" y="158"/>
                  </a:cubicBezTo>
                  <a:cubicBezTo>
                    <a:pt x="709" y="159"/>
                    <a:pt x="709" y="156"/>
                    <a:pt x="710" y="156"/>
                  </a:cubicBezTo>
                  <a:cubicBezTo>
                    <a:pt x="718" y="149"/>
                    <a:pt x="727" y="146"/>
                    <a:pt x="736" y="142"/>
                  </a:cubicBezTo>
                  <a:cubicBezTo>
                    <a:pt x="738" y="141"/>
                    <a:pt x="741" y="140"/>
                    <a:pt x="742" y="138"/>
                  </a:cubicBezTo>
                  <a:cubicBezTo>
                    <a:pt x="743" y="136"/>
                    <a:pt x="743" y="139"/>
                    <a:pt x="745" y="139"/>
                  </a:cubicBezTo>
                  <a:cubicBezTo>
                    <a:pt x="746" y="139"/>
                    <a:pt x="748" y="139"/>
                    <a:pt x="749" y="139"/>
                  </a:cubicBezTo>
                  <a:cubicBezTo>
                    <a:pt x="750" y="140"/>
                    <a:pt x="751" y="141"/>
                    <a:pt x="752" y="141"/>
                  </a:cubicBezTo>
                  <a:cubicBezTo>
                    <a:pt x="755" y="141"/>
                    <a:pt x="755" y="137"/>
                    <a:pt x="754" y="135"/>
                  </a:cubicBezTo>
                  <a:cubicBezTo>
                    <a:pt x="754" y="134"/>
                    <a:pt x="750" y="132"/>
                    <a:pt x="751" y="131"/>
                  </a:cubicBezTo>
                  <a:cubicBezTo>
                    <a:pt x="751" y="130"/>
                    <a:pt x="749" y="125"/>
                    <a:pt x="748" y="126"/>
                  </a:cubicBezTo>
                  <a:cubicBezTo>
                    <a:pt x="748" y="127"/>
                    <a:pt x="746" y="125"/>
                    <a:pt x="745" y="125"/>
                  </a:cubicBezTo>
                  <a:cubicBezTo>
                    <a:pt x="744" y="124"/>
                    <a:pt x="745" y="123"/>
                    <a:pt x="744" y="122"/>
                  </a:cubicBezTo>
                  <a:cubicBezTo>
                    <a:pt x="744" y="121"/>
                    <a:pt x="741" y="122"/>
                    <a:pt x="741" y="122"/>
                  </a:cubicBezTo>
                  <a:cubicBezTo>
                    <a:pt x="740" y="123"/>
                    <a:pt x="737" y="122"/>
                    <a:pt x="738" y="121"/>
                  </a:cubicBezTo>
                  <a:cubicBezTo>
                    <a:pt x="738" y="120"/>
                    <a:pt x="741" y="121"/>
                    <a:pt x="742" y="121"/>
                  </a:cubicBezTo>
                  <a:cubicBezTo>
                    <a:pt x="742" y="120"/>
                    <a:pt x="739" y="120"/>
                    <a:pt x="739" y="120"/>
                  </a:cubicBezTo>
                  <a:cubicBezTo>
                    <a:pt x="739" y="117"/>
                    <a:pt x="747" y="122"/>
                    <a:pt x="748" y="122"/>
                  </a:cubicBezTo>
                  <a:cubicBezTo>
                    <a:pt x="750" y="123"/>
                    <a:pt x="756" y="121"/>
                    <a:pt x="758" y="119"/>
                  </a:cubicBezTo>
                  <a:cubicBezTo>
                    <a:pt x="759" y="118"/>
                    <a:pt x="757" y="118"/>
                    <a:pt x="757" y="117"/>
                  </a:cubicBezTo>
                  <a:cubicBezTo>
                    <a:pt x="757" y="117"/>
                    <a:pt x="761" y="117"/>
                    <a:pt x="761" y="115"/>
                  </a:cubicBezTo>
                  <a:cubicBezTo>
                    <a:pt x="760" y="114"/>
                    <a:pt x="758" y="113"/>
                    <a:pt x="759" y="112"/>
                  </a:cubicBezTo>
                  <a:cubicBezTo>
                    <a:pt x="759" y="111"/>
                    <a:pt x="761" y="109"/>
                    <a:pt x="761" y="109"/>
                  </a:cubicBezTo>
                  <a:cubicBezTo>
                    <a:pt x="762" y="109"/>
                    <a:pt x="766" y="110"/>
                    <a:pt x="766" y="109"/>
                  </a:cubicBezTo>
                  <a:cubicBezTo>
                    <a:pt x="765" y="110"/>
                    <a:pt x="762" y="111"/>
                    <a:pt x="763" y="112"/>
                  </a:cubicBezTo>
                  <a:cubicBezTo>
                    <a:pt x="764" y="113"/>
                    <a:pt x="765" y="114"/>
                    <a:pt x="765" y="114"/>
                  </a:cubicBezTo>
                  <a:cubicBezTo>
                    <a:pt x="765" y="115"/>
                    <a:pt x="764" y="116"/>
                    <a:pt x="765" y="116"/>
                  </a:cubicBezTo>
                  <a:cubicBezTo>
                    <a:pt x="767" y="116"/>
                    <a:pt x="769" y="115"/>
                    <a:pt x="771" y="115"/>
                  </a:cubicBezTo>
                  <a:cubicBezTo>
                    <a:pt x="773" y="115"/>
                    <a:pt x="775" y="115"/>
                    <a:pt x="777" y="116"/>
                  </a:cubicBezTo>
                  <a:cubicBezTo>
                    <a:pt x="778" y="117"/>
                    <a:pt x="778" y="117"/>
                    <a:pt x="778" y="119"/>
                  </a:cubicBezTo>
                  <a:cubicBezTo>
                    <a:pt x="778" y="120"/>
                    <a:pt x="782" y="121"/>
                    <a:pt x="783" y="121"/>
                  </a:cubicBezTo>
                  <a:cubicBezTo>
                    <a:pt x="784" y="122"/>
                    <a:pt x="790" y="126"/>
                    <a:pt x="791" y="124"/>
                  </a:cubicBezTo>
                  <a:cubicBezTo>
                    <a:pt x="790" y="127"/>
                    <a:pt x="796" y="124"/>
                    <a:pt x="796" y="124"/>
                  </a:cubicBezTo>
                  <a:cubicBezTo>
                    <a:pt x="796" y="123"/>
                    <a:pt x="792" y="123"/>
                    <a:pt x="793" y="122"/>
                  </a:cubicBezTo>
                  <a:cubicBezTo>
                    <a:pt x="793" y="120"/>
                    <a:pt x="796" y="122"/>
                    <a:pt x="796" y="122"/>
                  </a:cubicBezTo>
                  <a:cubicBezTo>
                    <a:pt x="796" y="120"/>
                    <a:pt x="795" y="122"/>
                    <a:pt x="796" y="119"/>
                  </a:cubicBezTo>
                  <a:cubicBezTo>
                    <a:pt x="796" y="118"/>
                    <a:pt x="796" y="117"/>
                    <a:pt x="796" y="116"/>
                  </a:cubicBezTo>
                  <a:cubicBezTo>
                    <a:pt x="795" y="115"/>
                    <a:pt x="794" y="115"/>
                    <a:pt x="794" y="114"/>
                  </a:cubicBezTo>
                  <a:cubicBezTo>
                    <a:pt x="794" y="114"/>
                    <a:pt x="801" y="116"/>
                    <a:pt x="802" y="115"/>
                  </a:cubicBezTo>
                  <a:cubicBezTo>
                    <a:pt x="802" y="115"/>
                    <a:pt x="801" y="114"/>
                    <a:pt x="800" y="114"/>
                  </a:cubicBezTo>
                  <a:cubicBezTo>
                    <a:pt x="801" y="114"/>
                    <a:pt x="804" y="115"/>
                    <a:pt x="805" y="114"/>
                  </a:cubicBezTo>
                  <a:cubicBezTo>
                    <a:pt x="805" y="113"/>
                    <a:pt x="805" y="112"/>
                    <a:pt x="806" y="111"/>
                  </a:cubicBezTo>
                  <a:cubicBezTo>
                    <a:pt x="806" y="111"/>
                    <a:pt x="809" y="111"/>
                    <a:pt x="809" y="111"/>
                  </a:cubicBezTo>
                  <a:cubicBezTo>
                    <a:pt x="809" y="111"/>
                    <a:pt x="808" y="111"/>
                    <a:pt x="808" y="111"/>
                  </a:cubicBezTo>
                  <a:cubicBezTo>
                    <a:pt x="807" y="110"/>
                    <a:pt x="810" y="111"/>
                    <a:pt x="808" y="111"/>
                  </a:cubicBezTo>
                  <a:close/>
                  <a:moveTo>
                    <a:pt x="405" y="192"/>
                  </a:moveTo>
                  <a:cubicBezTo>
                    <a:pt x="404" y="195"/>
                    <a:pt x="404" y="198"/>
                    <a:pt x="403" y="201"/>
                  </a:cubicBezTo>
                  <a:cubicBezTo>
                    <a:pt x="402" y="203"/>
                    <a:pt x="399" y="202"/>
                    <a:pt x="399" y="204"/>
                  </a:cubicBezTo>
                  <a:cubicBezTo>
                    <a:pt x="399" y="204"/>
                    <a:pt x="401" y="204"/>
                    <a:pt x="402" y="204"/>
                  </a:cubicBezTo>
                  <a:cubicBezTo>
                    <a:pt x="402" y="204"/>
                    <a:pt x="393" y="210"/>
                    <a:pt x="392" y="210"/>
                  </a:cubicBezTo>
                  <a:cubicBezTo>
                    <a:pt x="391" y="211"/>
                    <a:pt x="390" y="212"/>
                    <a:pt x="388" y="212"/>
                  </a:cubicBezTo>
                  <a:cubicBezTo>
                    <a:pt x="387" y="213"/>
                    <a:pt x="386" y="215"/>
                    <a:pt x="385" y="216"/>
                  </a:cubicBezTo>
                  <a:cubicBezTo>
                    <a:pt x="384" y="217"/>
                    <a:pt x="377" y="219"/>
                    <a:pt x="376" y="217"/>
                  </a:cubicBezTo>
                  <a:cubicBezTo>
                    <a:pt x="376" y="216"/>
                    <a:pt x="383" y="214"/>
                    <a:pt x="384" y="213"/>
                  </a:cubicBezTo>
                  <a:cubicBezTo>
                    <a:pt x="387" y="211"/>
                    <a:pt x="390" y="208"/>
                    <a:pt x="393" y="206"/>
                  </a:cubicBezTo>
                  <a:cubicBezTo>
                    <a:pt x="395" y="205"/>
                    <a:pt x="395" y="202"/>
                    <a:pt x="397" y="201"/>
                  </a:cubicBezTo>
                  <a:cubicBezTo>
                    <a:pt x="399" y="198"/>
                    <a:pt x="401" y="195"/>
                    <a:pt x="402" y="192"/>
                  </a:cubicBezTo>
                  <a:cubicBezTo>
                    <a:pt x="402" y="190"/>
                    <a:pt x="402" y="190"/>
                    <a:pt x="404" y="189"/>
                  </a:cubicBezTo>
                  <a:cubicBezTo>
                    <a:pt x="406" y="188"/>
                    <a:pt x="405" y="191"/>
                    <a:pt x="405" y="192"/>
                  </a:cubicBezTo>
                  <a:cubicBezTo>
                    <a:pt x="404" y="193"/>
                    <a:pt x="405" y="190"/>
                    <a:pt x="405" y="19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4" name="Freeform 721">
              <a:extLst>
                <a:ext uri="{FF2B5EF4-FFF2-40B4-BE49-F238E27FC236}">
                  <a16:creationId xmlns:a16="http://schemas.microsoft.com/office/drawing/2014/main" id="{2A99E134-E045-45D4-B3B6-FAD948CF5069}"/>
                </a:ext>
              </a:extLst>
            </p:cNvPr>
            <p:cNvSpPr>
              <a:spLocks/>
            </p:cNvSpPr>
            <p:nvPr/>
          </p:nvSpPr>
          <p:spPr bwMode="auto">
            <a:xfrm>
              <a:off x="9099284" y="3113304"/>
              <a:ext cx="70082" cy="149721"/>
            </a:xfrm>
            <a:custGeom>
              <a:avLst/>
              <a:gdLst>
                <a:gd name="T0" fmla="*/ 13 w 15"/>
                <a:gd name="T1" fmla="*/ 26 h 32"/>
                <a:gd name="T2" fmla="*/ 10 w 15"/>
                <a:gd name="T3" fmla="*/ 13 h 32"/>
                <a:gd name="T4" fmla="*/ 9 w 15"/>
                <a:gd name="T5" fmla="*/ 4 h 32"/>
                <a:gd name="T6" fmla="*/ 9 w 15"/>
                <a:gd name="T7" fmla="*/ 1 h 32"/>
                <a:gd name="T8" fmla="*/ 6 w 15"/>
                <a:gd name="T9" fmla="*/ 0 h 32"/>
                <a:gd name="T10" fmla="*/ 7 w 15"/>
                <a:gd name="T11" fmla="*/ 3 h 32"/>
                <a:gd name="T12" fmla="*/ 6 w 15"/>
                <a:gd name="T13" fmla="*/ 5 h 32"/>
                <a:gd name="T14" fmla="*/ 4 w 15"/>
                <a:gd name="T15" fmla="*/ 7 h 32"/>
                <a:gd name="T16" fmla="*/ 4 w 15"/>
                <a:gd name="T17" fmla="*/ 9 h 32"/>
                <a:gd name="T18" fmla="*/ 2 w 15"/>
                <a:gd name="T19" fmla="*/ 14 h 32"/>
                <a:gd name="T20" fmla="*/ 5 w 15"/>
                <a:gd name="T21" fmla="*/ 20 h 32"/>
                <a:gd name="T22" fmla="*/ 6 w 15"/>
                <a:gd name="T23" fmla="*/ 32 h 32"/>
                <a:gd name="T24" fmla="*/ 15 w 15"/>
                <a:gd name="T25" fmla="*/ 32 h 32"/>
                <a:gd name="T26" fmla="*/ 13 w 15"/>
                <a:gd name="T27" fmla="*/ 26 h 32"/>
                <a:gd name="T28" fmla="*/ 13 w 15"/>
                <a:gd name="T2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2">
                  <a:moveTo>
                    <a:pt x="13" y="26"/>
                  </a:moveTo>
                  <a:cubicBezTo>
                    <a:pt x="13" y="22"/>
                    <a:pt x="9" y="17"/>
                    <a:pt x="10" y="13"/>
                  </a:cubicBezTo>
                  <a:cubicBezTo>
                    <a:pt x="11" y="10"/>
                    <a:pt x="10" y="7"/>
                    <a:pt x="9" y="4"/>
                  </a:cubicBezTo>
                  <a:cubicBezTo>
                    <a:pt x="9" y="3"/>
                    <a:pt x="9" y="2"/>
                    <a:pt x="9" y="1"/>
                  </a:cubicBezTo>
                  <a:cubicBezTo>
                    <a:pt x="9" y="0"/>
                    <a:pt x="6" y="0"/>
                    <a:pt x="6" y="0"/>
                  </a:cubicBezTo>
                  <a:cubicBezTo>
                    <a:pt x="6" y="1"/>
                    <a:pt x="7" y="2"/>
                    <a:pt x="7" y="3"/>
                  </a:cubicBezTo>
                  <a:cubicBezTo>
                    <a:pt x="8" y="4"/>
                    <a:pt x="7" y="5"/>
                    <a:pt x="6" y="5"/>
                  </a:cubicBezTo>
                  <a:cubicBezTo>
                    <a:pt x="5" y="6"/>
                    <a:pt x="4" y="5"/>
                    <a:pt x="4" y="7"/>
                  </a:cubicBezTo>
                  <a:cubicBezTo>
                    <a:pt x="4" y="8"/>
                    <a:pt x="4" y="8"/>
                    <a:pt x="4" y="9"/>
                  </a:cubicBezTo>
                  <a:cubicBezTo>
                    <a:pt x="3" y="11"/>
                    <a:pt x="3" y="13"/>
                    <a:pt x="2" y="14"/>
                  </a:cubicBezTo>
                  <a:cubicBezTo>
                    <a:pt x="0" y="15"/>
                    <a:pt x="4" y="18"/>
                    <a:pt x="5" y="20"/>
                  </a:cubicBezTo>
                  <a:cubicBezTo>
                    <a:pt x="6" y="22"/>
                    <a:pt x="4" y="32"/>
                    <a:pt x="6" y="32"/>
                  </a:cubicBezTo>
                  <a:cubicBezTo>
                    <a:pt x="9" y="32"/>
                    <a:pt x="12" y="32"/>
                    <a:pt x="15" y="32"/>
                  </a:cubicBezTo>
                  <a:cubicBezTo>
                    <a:pt x="15" y="30"/>
                    <a:pt x="14" y="28"/>
                    <a:pt x="13" y="26"/>
                  </a:cubicBezTo>
                  <a:cubicBezTo>
                    <a:pt x="13" y="24"/>
                    <a:pt x="13" y="27"/>
                    <a:pt x="13" y="2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5" name="Freeform 722">
              <a:extLst>
                <a:ext uri="{FF2B5EF4-FFF2-40B4-BE49-F238E27FC236}">
                  <a16:creationId xmlns:a16="http://schemas.microsoft.com/office/drawing/2014/main" id="{7CA24882-6F5E-4F15-B461-D798B05A2692}"/>
                </a:ext>
              </a:extLst>
            </p:cNvPr>
            <p:cNvSpPr>
              <a:spLocks/>
            </p:cNvSpPr>
            <p:nvPr/>
          </p:nvSpPr>
          <p:spPr bwMode="auto">
            <a:xfrm>
              <a:off x="9113618" y="3258244"/>
              <a:ext cx="70082" cy="108308"/>
            </a:xfrm>
            <a:custGeom>
              <a:avLst/>
              <a:gdLst>
                <a:gd name="T0" fmla="*/ 12 w 15"/>
                <a:gd name="T1" fmla="*/ 1 h 23"/>
                <a:gd name="T2" fmla="*/ 7 w 15"/>
                <a:gd name="T3" fmla="*/ 1 h 23"/>
                <a:gd name="T4" fmla="*/ 2 w 15"/>
                <a:gd name="T5" fmla="*/ 2 h 23"/>
                <a:gd name="T6" fmla="*/ 1 w 15"/>
                <a:gd name="T7" fmla="*/ 7 h 23"/>
                <a:gd name="T8" fmla="*/ 2 w 15"/>
                <a:gd name="T9" fmla="*/ 11 h 23"/>
                <a:gd name="T10" fmla="*/ 1 w 15"/>
                <a:gd name="T11" fmla="*/ 23 h 23"/>
                <a:gd name="T12" fmla="*/ 4 w 15"/>
                <a:gd name="T13" fmla="*/ 20 h 23"/>
                <a:gd name="T14" fmla="*/ 7 w 15"/>
                <a:gd name="T15" fmla="*/ 20 h 23"/>
                <a:gd name="T16" fmla="*/ 9 w 15"/>
                <a:gd name="T17" fmla="*/ 23 h 23"/>
                <a:gd name="T18" fmla="*/ 9 w 15"/>
                <a:gd name="T19" fmla="*/ 20 h 23"/>
                <a:gd name="T20" fmla="*/ 6 w 15"/>
                <a:gd name="T21" fmla="*/ 16 h 23"/>
                <a:gd name="T22" fmla="*/ 4 w 15"/>
                <a:gd name="T23" fmla="*/ 7 h 23"/>
                <a:gd name="T24" fmla="*/ 9 w 15"/>
                <a:gd name="T25" fmla="*/ 3 h 23"/>
                <a:gd name="T26" fmla="*/ 15 w 15"/>
                <a:gd name="T27" fmla="*/ 6 h 23"/>
                <a:gd name="T28" fmla="*/ 12 w 15"/>
                <a:gd name="T29"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3">
                  <a:moveTo>
                    <a:pt x="12" y="1"/>
                  </a:moveTo>
                  <a:cubicBezTo>
                    <a:pt x="11" y="1"/>
                    <a:pt x="9" y="1"/>
                    <a:pt x="7" y="1"/>
                  </a:cubicBezTo>
                  <a:cubicBezTo>
                    <a:pt x="5" y="1"/>
                    <a:pt x="3" y="0"/>
                    <a:pt x="2" y="2"/>
                  </a:cubicBezTo>
                  <a:cubicBezTo>
                    <a:pt x="2" y="4"/>
                    <a:pt x="1" y="5"/>
                    <a:pt x="1" y="7"/>
                  </a:cubicBezTo>
                  <a:cubicBezTo>
                    <a:pt x="1" y="8"/>
                    <a:pt x="2" y="9"/>
                    <a:pt x="2" y="11"/>
                  </a:cubicBezTo>
                  <a:cubicBezTo>
                    <a:pt x="2" y="12"/>
                    <a:pt x="0" y="23"/>
                    <a:pt x="1" y="23"/>
                  </a:cubicBezTo>
                  <a:cubicBezTo>
                    <a:pt x="3" y="22"/>
                    <a:pt x="1" y="19"/>
                    <a:pt x="4" y="20"/>
                  </a:cubicBezTo>
                  <a:cubicBezTo>
                    <a:pt x="5" y="20"/>
                    <a:pt x="7" y="19"/>
                    <a:pt x="7" y="20"/>
                  </a:cubicBezTo>
                  <a:cubicBezTo>
                    <a:pt x="8" y="20"/>
                    <a:pt x="8" y="23"/>
                    <a:pt x="9" y="23"/>
                  </a:cubicBezTo>
                  <a:cubicBezTo>
                    <a:pt x="9" y="23"/>
                    <a:pt x="9" y="20"/>
                    <a:pt x="9" y="20"/>
                  </a:cubicBezTo>
                  <a:cubicBezTo>
                    <a:pt x="9" y="18"/>
                    <a:pt x="7" y="17"/>
                    <a:pt x="6" y="16"/>
                  </a:cubicBezTo>
                  <a:cubicBezTo>
                    <a:pt x="5" y="14"/>
                    <a:pt x="2" y="9"/>
                    <a:pt x="4" y="7"/>
                  </a:cubicBezTo>
                  <a:cubicBezTo>
                    <a:pt x="7" y="5"/>
                    <a:pt x="6" y="4"/>
                    <a:pt x="9" y="3"/>
                  </a:cubicBezTo>
                  <a:cubicBezTo>
                    <a:pt x="11" y="2"/>
                    <a:pt x="14" y="4"/>
                    <a:pt x="15" y="6"/>
                  </a:cubicBezTo>
                  <a:cubicBezTo>
                    <a:pt x="14" y="4"/>
                    <a:pt x="13" y="2"/>
                    <a:pt x="1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6" name="Freeform 723">
              <a:extLst>
                <a:ext uri="{FF2B5EF4-FFF2-40B4-BE49-F238E27FC236}">
                  <a16:creationId xmlns:a16="http://schemas.microsoft.com/office/drawing/2014/main" id="{A2BD8A0A-3C88-495A-83C6-9E60E431973E}"/>
                </a:ext>
              </a:extLst>
            </p:cNvPr>
            <p:cNvSpPr>
              <a:spLocks/>
            </p:cNvSpPr>
            <p:nvPr/>
          </p:nvSpPr>
          <p:spPr bwMode="auto">
            <a:xfrm>
              <a:off x="8744095" y="3576800"/>
              <a:ext cx="98752" cy="117866"/>
            </a:xfrm>
            <a:custGeom>
              <a:avLst/>
              <a:gdLst>
                <a:gd name="T0" fmla="*/ 5 w 21"/>
                <a:gd name="T1" fmla="*/ 1 h 25"/>
                <a:gd name="T2" fmla="*/ 4 w 21"/>
                <a:gd name="T3" fmla="*/ 7 h 25"/>
                <a:gd name="T4" fmla="*/ 1 w 21"/>
                <a:gd name="T5" fmla="*/ 9 h 25"/>
                <a:gd name="T6" fmla="*/ 3 w 21"/>
                <a:gd name="T7" fmla="*/ 11 h 25"/>
                <a:gd name="T8" fmla="*/ 2 w 21"/>
                <a:gd name="T9" fmla="*/ 14 h 25"/>
                <a:gd name="T10" fmla="*/ 3 w 21"/>
                <a:gd name="T11" fmla="*/ 16 h 25"/>
                <a:gd name="T12" fmla="*/ 1 w 21"/>
                <a:gd name="T13" fmla="*/ 20 h 25"/>
                <a:gd name="T14" fmla="*/ 3 w 21"/>
                <a:gd name="T15" fmla="*/ 21 h 25"/>
                <a:gd name="T16" fmla="*/ 0 w 21"/>
                <a:gd name="T17" fmla="*/ 24 h 25"/>
                <a:gd name="T18" fmla="*/ 2 w 21"/>
                <a:gd name="T19" fmla="*/ 23 h 25"/>
                <a:gd name="T20" fmla="*/ 3 w 21"/>
                <a:gd name="T21" fmla="*/ 24 h 25"/>
                <a:gd name="T22" fmla="*/ 6 w 21"/>
                <a:gd name="T23" fmla="*/ 22 h 25"/>
                <a:gd name="T24" fmla="*/ 8 w 21"/>
                <a:gd name="T25" fmla="*/ 22 h 25"/>
                <a:gd name="T26" fmla="*/ 9 w 21"/>
                <a:gd name="T27" fmla="*/ 22 h 25"/>
                <a:gd name="T28" fmla="*/ 12 w 21"/>
                <a:gd name="T29" fmla="*/ 21 h 25"/>
                <a:gd name="T30" fmla="*/ 14 w 21"/>
                <a:gd name="T31" fmla="*/ 20 h 25"/>
                <a:gd name="T32" fmla="*/ 17 w 21"/>
                <a:gd name="T33" fmla="*/ 18 h 25"/>
                <a:gd name="T34" fmla="*/ 20 w 21"/>
                <a:gd name="T35" fmla="*/ 20 h 25"/>
                <a:gd name="T36" fmla="*/ 19 w 21"/>
                <a:gd name="T37" fmla="*/ 16 h 25"/>
                <a:gd name="T38" fmla="*/ 17 w 21"/>
                <a:gd name="T39" fmla="*/ 12 h 25"/>
                <a:gd name="T40" fmla="*/ 12 w 21"/>
                <a:gd name="T41" fmla="*/ 0 h 25"/>
                <a:gd name="T42" fmla="*/ 5 w 21"/>
                <a:gd name="T43" fmla="*/ 1 h 25"/>
                <a:gd name="T44" fmla="*/ 5 w 21"/>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25">
                  <a:moveTo>
                    <a:pt x="5" y="1"/>
                  </a:moveTo>
                  <a:cubicBezTo>
                    <a:pt x="3" y="2"/>
                    <a:pt x="2" y="6"/>
                    <a:pt x="4" y="7"/>
                  </a:cubicBezTo>
                  <a:cubicBezTo>
                    <a:pt x="7" y="10"/>
                    <a:pt x="2" y="9"/>
                    <a:pt x="1" y="9"/>
                  </a:cubicBezTo>
                  <a:cubicBezTo>
                    <a:pt x="1" y="9"/>
                    <a:pt x="3" y="11"/>
                    <a:pt x="3" y="11"/>
                  </a:cubicBezTo>
                  <a:cubicBezTo>
                    <a:pt x="3" y="13"/>
                    <a:pt x="3" y="13"/>
                    <a:pt x="2" y="14"/>
                  </a:cubicBezTo>
                  <a:cubicBezTo>
                    <a:pt x="2" y="14"/>
                    <a:pt x="3" y="15"/>
                    <a:pt x="3" y="16"/>
                  </a:cubicBezTo>
                  <a:cubicBezTo>
                    <a:pt x="2" y="17"/>
                    <a:pt x="1" y="20"/>
                    <a:pt x="1" y="20"/>
                  </a:cubicBezTo>
                  <a:cubicBezTo>
                    <a:pt x="1" y="20"/>
                    <a:pt x="3" y="20"/>
                    <a:pt x="3" y="21"/>
                  </a:cubicBezTo>
                  <a:cubicBezTo>
                    <a:pt x="3" y="21"/>
                    <a:pt x="0" y="23"/>
                    <a:pt x="0" y="24"/>
                  </a:cubicBezTo>
                  <a:cubicBezTo>
                    <a:pt x="0" y="24"/>
                    <a:pt x="1" y="23"/>
                    <a:pt x="2" y="23"/>
                  </a:cubicBezTo>
                  <a:cubicBezTo>
                    <a:pt x="2" y="23"/>
                    <a:pt x="2" y="25"/>
                    <a:pt x="3" y="24"/>
                  </a:cubicBezTo>
                  <a:cubicBezTo>
                    <a:pt x="3" y="23"/>
                    <a:pt x="5" y="22"/>
                    <a:pt x="6" y="22"/>
                  </a:cubicBezTo>
                  <a:cubicBezTo>
                    <a:pt x="7" y="21"/>
                    <a:pt x="6" y="25"/>
                    <a:pt x="8" y="22"/>
                  </a:cubicBezTo>
                  <a:cubicBezTo>
                    <a:pt x="9" y="20"/>
                    <a:pt x="8" y="21"/>
                    <a:pt x="9" y="22"/>
                  </a:cubicBezTo>
                  <a:cubicBezTo>
                    <a:pt x="9" y="22"/>
                    <a:pt x="12" y="21"/>
                    <a:pt x="12" y="21"/>
                  </a:cubicBezTo>
                  <a:cubicBezTo>
                    <a:pt x="14" y="21"/>
                    <a:pt x="13" y="20"/>
                    <a:pt x="14" y="20"/>
                  </a:cubicBezTo>
                  <a:cubicBezTo>
                    <a:pt x="16" y="20"/>
                    <a:pt x="16" y="19"/>
                    <a:pt x="17" y="18"/>
                  </a:cubicBezTo>
                  <a:cubicBezTo>
                    <a:pt x="18" y="16"/>
                    <a:pt x="19" y="19"/>
                    <a:pt x="20" y="20"/>
                  </a:cubicBezTo>
                  <a:cubicBezTo>
                    <a:pt x="21" y="20"/>
                    <a:pt x="19" y="16"/>
                    <a:pt x="19" y="16"/>
                  </a:cubicBezTo>
                  <a:cubicBezTo>
                    <a:pt x="18" y="15"/>
                    <a:pt x="17" y="14"/>
                    <a:pt x="17" y="12"/>
                  </a:cubicBezTo>
                  <a:cubicBezTo>
                    <a:pt x="17" y="7"/>
                    <a:pt x="14" y="4"/>
                    <a:pt x="12" y="0"/>
                  </a:cubicBezTo>
                  <a:cubicBezTo>
                    <a:pt x="10" y="2"/>
                    <a:pt x="8" y="1"/>
                    <a:pt x="5" y="1"/>
                  </a:cubicBezTo>
                  <a:cubicBezTo>
                    <a:pt x="5" y="2"/>
                    <a:pt x="6" y="1"/>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7" name="Freeform 724">
              <a:extLst>
                <a:ext uri="{FF2B5EF4-FFF2-40B4-BE49-F238E27FC236}">
                  <a16:creationId xmlns:a16="http://schemas.microsoft.com/office/drawing/2014/main" id="{D6759E23-5601-4CE1-BDE8-CB3E5A0BB28F}"/>
                </a:ext>
              </a:extLst>
            </p:cNvPr>
            <p:cNvSpPr>
              <a:spLocks/>
            </p:cNvSpPr>
            <p:nvPr/>
          </p:nvSpPr>
          <p:spPr bwMode="auto">
            <a:xfrm>
              <a:off x="8702684" y="3450971"/>
              <a:ext cx="149721" cy="144943"/>
            </a:xfrm>
            <a:custGeom>
              <a:avLst/>
              <a:gdLst>
                <a:gd name="T0" fmla="*/ 32 w 32"/>
                <a:gd name="T1" fmla="*/ 3 h 31"/>
                <a:gd name="T2" fmla="*/ 29 w 32"/>
                <a:gd name="T3" fmla="*/ 1 h 31"/>
                <a:gd name="T4" fmla="*/ 27 w 32"/>
                <a:gd name="T5" fmla="*/ 4 h 31"/>
                <a:gd name="T6" fmla="*/ 25 w 32"/>
                <a:gd name="T7" fmla="*/ 5 h 31"/>
                <a:gd name="T8" fmla="*/ 20 w 32"/>
                <a:gd name="T9" fmla="*/ 6 h 31"/>
                <a:gd name="T10" fmla="*/ 20 w 32"/>
                <a:gd name="T11" fmla="*/ 10 h 31"/>
                <a:gd name="T12" fmla="*/ 13 w 32"/>
                <a:gd name="T13" fmla="*/ 9 h 31"/>
                <a:gd name="T14" fmla="*/ 10 w 32"/>
                <a:gd name="T15" fmla="*/ 12 h 31"/>
                <a:gd name="T16" fmla="*/ 0 w 32"/>
                <a:gd name="T17" fmla="*/ 19 h 31"/>
                <a:gd name="T18" fmla="*/ 6 w 32"/>
                <a:gd name="T19" fmla="*/ 21 h 31"/>
                <a:gd name="T20" fmla="*/ 5 w 32"/>
                <a:gd name="T21" fmla="*/ 24 h 31"/>
                <a:gd name="T22" fmla="*/ 6 w 32"/>
                <a:gd name="T23" fmla="*/ 26 h 31"/>
                <a:gd name="T24" fmla="*/ 3 w 32"/>
                <a:gd name="T25" fmla="*/ 29 h 31"/>
                <a:gd name="T26" fmla="*/ 5 w 32"/>
                <a:gd name="T27" fmla="*/ 30 h 31"/>
                <a:gd name="T28" fmla="*/ 5 w 32"/>
                <a:gd name="T29" fmla="*/ 31 h 31"/>
                <a:gd name="T30" fmla="*/ 9 w 32"/>
                <a:gd name="T31" fmla="*/ 31 h 31"/>
                <a:gd name="T32" fmla="*/ 12 w 32"/>
                <a:gd name="T33" fmla="*/ 31 h 31"/>
                <a:gd name="T34" fmla="*/ 14 w 32"/>
                <a:gd name="T35" fmla="*/ 28 h 31"/>
                <a:gd name="T36" fmla="*/ 21 w 32"/>
                <a:gd name="T37" fmla="*/ 27 h 31"/>
                <a:gd name="T38" fmla="*/ 16 w 32"/>
                <a:gd name="T39" fmla="*/ 22 h 31"/>
                <a:gd name="T40" fmla="*/ 20 w 32"/>
                <a:gd name="T41" fmla="*/ 19 h 31"/>
                <a:gd name="T42" fmla="*/ 27 w 32"/>
                <a:gd name="T43" fmla="*/ 14 h 31"/>
                <a:gd name="T44" fmla="*/ 27 w 32"/>
                <a:gd name="T45" fmla="*/ 8 h 31"/>
                <a:gd name="T46" fmla="*/ 32 w 32"/>
                <a:gd name="T4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1">
                  <a:moveTo>
                    <a:pt x="32" y="3"/>
                  </a:moveTo>
                  <a:cubicBezTo>
                    <a:pt x="31" y="2"/>
                    <a:pt x="30" y="0"/>
                    <a:pt x="29" y="1"/>
                  </a:cubicBezTo>
                  <a:cubicBezTo>
                    <a:pt x="28" y="1"/>
                    <a:pt x="28" y="3"/>
                    <a:pt x="27" y="4"/>
                  </a:cubicBezTo>
                  <a:cubicBezTo>
                    <a:pt x="27" y="4"/>
                    <a:pt x="26" y="3"/>
                    <a:pt x="25" y="5"/>
                  </a:cubicBezTo>
                  <a:cubicBezTo>
                    <a:pt x="24" y="6"/>
                    <a:pt x="22" y="6"/>
                    <a:pt x="20" y="6"/>
                  </a:cubicBezTo>
                  <a:cubicBezTo>
                    <a:pt x="18" y="7"/>
                    <a:pt x="22" y="9"/>
                    <a:pt x="20" y="10"/>
                  </a:cubicBezTo>
                  <a:cubicBezTo>
                    <a:pt x="17" y="11"/>
                    <a:pt x="16" y="9"/>
                    <a:pt x="13" y="9"/>
                  </a:cubicBezTo>
                  <a:cubicBezTo>
                    <a:pt x="12" y="8"/>
                    <a:pt x="10" y="11"/>
                    <a:pt x="10" y="12"/>
                  </a:cubicBezTo>
                  <a:cubicBezTo>
                    <a:pt x="7" y="15"/>
                    <a:pt x="1" y="15"/>
                    <a:pt x="0" y="19"/>
                  </a:cubicBezTo>
                  <a:cubicBezTo>
                    <a:pt x="0" y="19"/>
                    <a:pt x="6" y="21"/>
                    <a:pt x="6" y="21"/>
                  </a:cubicBezTo>
                  <a:cubicBezTo>
                    <a:pt x="6" y="22"/>
                    <a:pt x="5" y="24"/>
                    <a:pt x="5" y="24"/>
                  </a:cubicBezTo>
                  <a:cubicBezTo>
                    <a:pt x="5" y="26"/>
                    <a:pt x="6" y="25"/>
                    <a:pt x="6" y="26"/>
                  </a:cubicBezTo>
                  <a:cubicBezTo>
                    <a:pt x="6" y="25"/>
                    <a:pt x="2" y="28"/>
                    <a:pt x="3" y="29"/>
                  </a:cubicBezTo>
                  <a:cubicBezTo>
                    <a:pt x="3" y="29"/>
                    <a:pt x="5" y="30"/>
                    <a:pt x="5" y="30"/>
                  </a:cubicBezTo>
                  <a:cubicBezTo>
                    <a:pt x="6" y="30"/>
                    <a:pt x="5" y="30"/>
                    <a:pt x="5" y="31"/>
                  </a:cubicBezTo>
                  <a:cubicBezTo>
                    <a:pt x="5" y="30"/>
                    <a:pt x="9" y="30"/>
                    <a:pt x="9" y="31"/>
                  </a:cubicBezTo>
                  <a:cubicBezTo>
                    <a:pt x="10" y="31"/>
                    <a:pt x="11" y="31"/>
                    <a:pt x="12" y="31"/>
                  </a:cubicBezTo>
                  <a:cubicBezTo>
                    <a:pt x="12" y="31"/>
                    <a:pt x="13" y="29"/>
                    <a:pt x="14" y="28"/>
                  </a:cubicBezTo>
                  <a:cubicBezTo>
                    <a:pt x="17" y="28"/>
                    <a:pt x="19" y="29"/>
                    <a:pt x="21" y="27"/>
                  </a:cubicBezTo>
                  <a:cubicBezTo>
                    <a:pt x="21" y="25"/>
                    <a:pt x="16" y="23"/>
                    <a:pt x="16" y="22"/>
                  </a:cubicBezTo>
                  <a:cubicBezTo>
                    <a:pt x="17" y="21"/>
                    <a:pt x="18" y="20"/>
                    <a:pt x="20" y="19"/>
                  </a:cubicBezTo>
                  <a:cubicBezTo>
                    <a:pt x="22" y="17"/>
                    <a:pt x="24" y="15"/>
                    <a:pt x="27" y="14"/>
                  </a:cubicBezTo>
                  <a:cubicBezTo>
                    <a:pt x="29" y="12"/>
                    <a:pt x="26" y="9"/>
                    <a:pt x="27" y="8"/>
                  </a:cubicBezTo>
                  <a:cubicBezTo>
                    <a:pt x="29" y="6"/>
                    <a:pt x="30" y="4"/>
                    <a:pt x="3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8" name="Freeform 725">
              <a:extLst>
                <a:ext uri="{FF2B5EF4-FFF2-40B4-BE49-F238E27FC236}">
                  <a16:creationId xmlns:a16="http://schemas.microsoft.com/office/drawing/2014/main" id="{C606C71C-562A-4904-BB83-890A0A9E8C99}"/>
                </a:ext>
              </a:extLst>
            </p:cNvPr>
            <p:cNvSpPr>
              <a:spLocks/>
            </p:cNvSpPr>
            <p:nvPr/>
          </p:nvSpPr>
          <p:spPr bwMode="auto">
            <a:xfrm>
              <a:off x="5606334" y="3081447"/>
              <a:ext cx="111495" cy="116272"/>
            </a:xfrm>
            <a:custGeom>
              <a:avLst/>
              <a:gdLst>
                <a:gd name="T0" fmla="*/ 21 w 24"/>
                <a:gd name="T1" fmla="*/ 8 h 25"/>
                <a:gd name="T2" fmla="*/ 18 w 24"/>
                <a:gd name="T3" fmla="*/ 5 h 25"/>
                <a:gd name="T4" fmla="*/ 15 w 24"/>
                <a:gd name="T5" fmla="*/ 6 h 25"/>
                <a:gd name="T6" fmla="*/ 16 w 24"/>
                <a:gd name="T7" fmla="*/ 1 h 25"/>
                <a:gd name="T8" fmla="*/ 10 w 24"/>
                <a:gd name="T9" fmla="*/ 1 h 25"/>
                <a:gd name="T10" fmla="*/ 10 w 24"/>
                <a:gd name="T11" fmla="*/ 2 h 25"/>
                <a:gd name="T12" fmla="*/ 9 w 24"/>
                <a:gd name="T13" fmla="*/ 3 h 25"/>
                <a:gd name="T14" fmla="*/ 11 w 24"/>
                <a:gd name="T15" fmla="*/ 4 h 25"/>
                <a:gd name="T16" fmla="*/ 9 w 24"/>
                <a:gd name="T17" fmla="*/ 5 h 25"/>
                <a:gd name="T18" fmla="*/ 2 w 24"/>
                <a:gd name="T19" fmla="*/ 6 h 25"/>
                <a:gd name="T20" fmla="*/ 3 w 24"/>
                <a:gd name="T21" fmla="*/ 7 h 25"/>
                <a:gd name="T22" fmla="*/ 2 w 24"/>
                <a:gd name="T23" fmla="*/ 8 h 25"/>
                <a:gd name="T24" fmla="*/ 2 w 24"/>
                <a:gd name="T25" fmla="*/ 8 h 25"/>
                <a:gd name="T26" fmla="*/ 1 w 24"/>
                <a:gd name="T27" fmla="*/ 8 h 25"/>
                <a:gd name="T28" fmla="*/ 3 w 24"/>
                <a:gd name="T29" fmla="*/ 10 h 25"/>
                <a:gd name="T30" fmla="*/ 6 w 24"/>
                <a:gd name="T31" fmla="*/ 13 h 25"/>
                <a:gd name="T32" fmla="*/ 5 w 24"/>
                <a:gd name="T33" fmla="*/ 17 h 25"/>
                <a:gd name="T34" fmla="*/ 1 w 24"/>
                <a:gd name="T35" fmla="*/ 20 h 25"/>
                <a:gd name="T36" fmla="*/ 3 w 24"/>
                <a:gd name="T37" fmla="*/ 20 h 25"/>
                <a:gd name="T38" fmla="*/ 0 w 24"/>
                <a:gd name="T39" fmla="*/ 22 h 25"/>
                <a:gd name="T40" fmla="*/ 3 w 24"/>
                <a:gd name="T41" fmla="*/ 21 h 25"/>
                <a:gd name="T42" fmla="*/ 2 w 24"/>
                <a:gd name="T43" fmla="*/ 24 h 25"/>
                <a:gd name="T44" fmla="*/ 4 w 24"/>
                <a:gd name="T45" fmla="*/ 23 h 25"/>
                <a:gd name="T46" fmla="*/ 4 w 24"/>
                <a:gd name="T47" fmla="*/ 25 h 25"/>
                <a:gd name="T48" fmla="*/ 8 w 24"/>
                <a:gd name="T49" fmla="*/ 24 h 25"/>
                <a:gd name="T50" fmla="*/ 17 w 24"/>
                <a:gd name="T51" fmla="*/ 20 h 25"/>
                <a:gd name="T52" fmla="*/ 22 w 24"/>
                <a:gd name="T53" fmla="*/ 16 h 25"/>
                <a:gd name="T54" fmla="*/ 21 w 24"/>
                <a:gd name="T55" fmla="*/ 8 h 25"/>
                <a:gd name="T56" fmla="*/ 21 w 24"/>
                <a:gd name="T5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 h="25">
                  <a:moveTo>
                    <a:pt x="21" y="8"/>
                  </a:moveTo>
                  <a:cubicBezTo>
                    <a:pt x="20" y="8"/>
                    <a:pt x="19" y="5"/>
                    <a:pt x="18" y="5"/>
                  </a:cubicBezTo>
                  <a:cubicBezTo>
                    <a:pt x="16" y="6"/>
                    <a:pt x="17" y="7"/>
                    <a:pt x="15" y="6"/>
                  </a:cubicBezTo>
                  <a:cubicBezTo>
                    <a:pt x="11" y="5"/>
                    <a:pt x="15" y="3"/>
                    <a:pt x="16" y="1"/>
                  </a:cubicBezTo>
                  <a:cubicBezTo>
                    <a:pt x="14" y="1"/>
                    <a:pt x="11" y="0"/>
                    <a:pt x="10" y="1"/>
                  </a:cubicBezTo>
                  <a:cubicBezTo>
                    <a:pt x="10" y="1"/>
                    <a:pt x="12" y="1"/>
                    <a:pt x="10" y="2"/>
                  </a:cubicBezTo>
                  <a:cubicBezTo>
                    <a:pt x="10" y="2"/>
                    <a:pt x="8" y="3"/>
                    <a:pt x="9" y="3"/>
                  </a:cubicBezTo>
                  <a:cubicBezTo>
                    <a:pt x="9" y="4"/>
                    <a:pt x="11" y="3"/>
                    <a:pt x="11" y="4"/>
                  </a:cubicBezTo>
                  <a:cubicBezTo>
                    <a:pt x="12" y="5"/>
                    <a:pt x="9" y="5"/>
                    <a:pt x="9" y="5"/>
                  </a:cubicBezTo>
                  <a:cubicBezTo>
                    <a:pt x="7" y="6"/>
                    <a:pt x="3" y="5"/>
                    <a:pt x="2" y="6"/>
                  </a:cubicBezTo>
                  <a:cubicBezTo>
                    <a:pt x="2" y="6"/>
                    <a:pt x="3" y="6"/>
                    <a:pt x="3" y="7"/>
                  </a:cubicBezTo>
                  <a:cubicBezTo>
                    <a:pt x="3" y="7"/>
                    <a:pt x="1" y="7"/>
                    <a:pt x="2" y="8"/>
                  </a:cubicBezTo>
                  <a:cubicBezTo>
                    <a:pt x="2" y="8"/>
                    <a:pt x="2" y="8"/>
                    <a:pt x="2" y="8"/>
                  </a:cubicBezTo>
                  <a:cubicBezTo>
                    <a:pt x="3" y="8"/>
                    <a:pt x="1" y="8"/>
                    <a:pt x="1" y="8"/>
                  </a:cubicBezTo>
                  <a:cubicBezTo>
                    <a:pt x="1" y="9"/>
                    <a:pt x="5" y="9"/>
                    <a:pt x="3" y="10"/>
                  </a:cubicBezTo>
                  <a:cubicBezTo>
                    <a:pt x="0" y="12"/>
                    <a:pt x="4" y="13"/>
                    <a:pt x="6" y="13"/>
                  </a:cubicBezTo>
                  <a:cubicBezTo>
                    <a:pt x="7" y="13"/>
                    <a:pt x="5" y="16"/>
                    <a:pt x="5" y="17"/>
                  </a:cubicBezTo>
                  <a:cubicBezTo>
                    <a:pt x="4" y="17"/>
                    <a:pt x="2" y="21"/>
                    <a:pt x="1" y="20"/>
                  </a:cubicBezTo>
                  <a:cubicBezTo>
                    <a:pt x="1" y="20"/>
                    <a:pt x="3" y="20"/>
                    <a:pt x="3" y="20"/>
                  </a:cubicBezTo>
                  <a:cubicBezTo>
                    <a:pt x="2" y="21"/>
                    <a:pt x="1" y="20"/>
                    <a:pt x="0" y="22"/>
                  </a:cubicBezTo>
                  <a:cubicBezTo>
                    <a:pt x="0" y="22"/>
                    <a:pt x="3" y="21"/>
                    <a:pt x="3" y="21"/>
                  </a:cubicBezTo>
                  <a:cubicBezTo>
                    <a:pt x="3" y="21"/>
                    <a:pt x="2" y="23"/>
                    <a:pt x="2" y="24"/>
                  </a:cubicBezTo>
                  <a:cubicBezTo>
                    <a:pt x="2" y="24"/>
                    <a:pt x="4" y="23"/>
                    <a:pt x="4" y="23"/>
                  </a:cubicBezTo>
                  <a:cubicBezTo>
                    <a:pt x="4" y="23"/>
                    <a:pt x="4" y="24"/>
                    <a:pt x="4" y="25"/>
                  </a:cubicBezTo>
                  <a:cubicBezTo>
                    <a:pt x="5" y="25"/>
                    <a:pt x="7" y="24"/>
                    <a:pt x="8" y="24"/>
                  </a:cubicBezTo>
                  <a:cubicBezTo>
                    <a:pt x="11" y="23"/>
                    <a:pt x="14" y="20"/>
                    <a:pt x="17" y="20"/>
                  </a:cubicBezTo>
                  <a:cubicBezTo>
                    <a:pt x="21" y="20"/>
                    <a:pt x="20" y="19"/>
                    <a:pt x="22" y="16"/>
                  </a:cubicBezTo>
                  <a:cubicBezTo>
                    <a:pt x="24" y="13"/>
                    <a:pt x="21" y="11"/>
                    <a:pt x="21" y="8"/>
                  </a:cubicBezTo>
                  <a:cubicBezTo>
                    <a:pt x="20" y="8"/>
                    <a:pt x="21" y="9"/>
                    <a:pt x="21"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9" name="Freeform 726">
              <a:extLst>
                <a:ext uri="{FF2B5EF4-FFF2-40B4-BE49-F238E27FC236}">
                  <a16:creationId xmlns:a16="http://schemas.microsoft.com/office/drawing/2014/main" id="{012C5DC1-E12F-4D95-BE6C-9672C59552DA}"/>
                </a:ext>
              </a:extLst>
            </p:cNvPr>
            <p:cNvSpPr>
              <a:spLocks/>
            </p:cNvSpPr>
            <p:nvPr/>
          </p:nvSpPr>
          <p:spPr bwMode="auto">
            <a:xfrm>
              <a:off x="5662080" y="3076670"/>
              <a:ext cx="74861" cy="46190"/>
            </a:xfrm>
            <a:custGeom>
              <a:avLst/>
              <a:gdLst>
                <a:gd name="T0" fmla="*/ 1 w 16"/>
                <a:gd name="T1" fmla="*/ 6 h 10"/>
                <a:gd name="T2" fmla="*/ 4 w 16"/>
                <a:gd name="T3" fmla="*/ 8 h 10"/>
                <a:gd name="T4" fmla="*/ 5 w 16"/>
                <a:gd name="T5" fmla="*/ 7 h 10"/>
                <a:gd name="T6" fmla="*/ 8 w 16"/>
                <a:gd name="T7" fmla="*/ 8 h 10"/>
                <a:gd name="T8" fmla="*/ 11 w 16"/>
                <a:gd name="T9" fmla="*/ 4 h 10"/>
                <a:gd name="T10" fmla="*/ 11 w 16"/>
                <a:gd name="T11" fmla="*/ 2 h 10"/>
                <a:gd name="T12" fmla="*/ 7 w 16"/>
                <a:gd name="T13" fmla="*/ 1 h 10"/>
                <a:gd name="T14" fmla="*/ 4 w 16"/>
                <a:gd name="T15" fmla="*/ 2 h 10"/>
                <a:gd name="T16" fmla="*/ 1 w 16"/>
                <a:gd name="T17" fmla="*/ 6 h 10"/>
                <a:gd name="T18" fmla="*/ 1 w 16"/>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0">
                  <a:moveTo>
                    <a:pt x="1" y="6"/>
                  </a:moveTo>
                  <a:cubicBezTo>
                    <a:pt x="0" y="7"/>
                    <a:pt x="3" y="8"/>
                    <a:pt x="4" y="8"/>
                  </a:cubicBezTo>
                  <a:cubicBezTo>
                    <a:pt x="4" y="8"/>
                    <a:pt x="5" y="7"/>
                    <a:pt x="5" y="7"/>
                  </a:cubicBezTo>
                  <a:cubicBezTo>
                    <a:pt x="6" y="6"/>
                    <a:pt x="7" y="7"/>
                    <a:pt x="8" y="8"/>
                  </a:cubicBezTo>
                  <a:cubicBezTo>
                    <a:pt x="10" y="10"/>
                    <a:pt x="16" y="5"/>
                    <a:pt x="11" y="4"/>
                  </a:cubicBezTo>
                  <a:cubicBezTo>
                    <a:pt x="12" y="4"/>
                    <a:pt x="11" y="2"/>
                    <a:pt x="11" y="2"/>
                  </a:cubicBezTo>
                  <a:cubicBezTo>
                    <a:pt x="10" y="0"/>
                    <a:pt x="9" y="0"/>
                    <a:pt x="7" y="1"/>
                  </a:cubicBezTo>
                  <a:cubicBezTo>
                    <a:pt x="6" y="1"/>
                    <a:pt x="4" y="1"/>
                    <a:pt x="4" y="2"/>
                  </a:cubicBezTo>
                  <a:cubicBezTo>
                    <a:pt x="3" y="3"/>
                    <a:pt x="1" y="4"/>
                    <a:pt x="1" y="6"/>
                  </a:cubicBezTo>
                  <a:cubicBezTo>
                    <a:pt x="1" y="6"/>
                    <a:pt x="1" y="5"/>
                    <a:pt x="1"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0" name="Freeform 727">
              <a:extLst>
                <a:ext uri="{FF2B5EF4-FFF2-40B4-BE49-F238E27FC236}">
                  <a16:creationId xmlns:a16="http://schemas.microsoft.com/office/drawing/2014/main" id="{C69CD724-A57E-48DB-BB5B-3C9D1E43122F}"/>
                </a:ext>
              </a:extLst>
            </p:cNvPr>
            <p:cNvSpPr>
              <a:spLocks/>
            </p:cNvSpPr>
            <p:nvPr/>
          </p:nvSpPr>
          <p:spPr bwMode="auto">
            <a:xfrm>
              <a:off x="5635003" y="3427079"/>
              <a:ext cx="293070" cy="215025"/>
            </a:xfrm>
            <a:custGeom>
              <a:avLst/>
              <a:gdLst>
                <a:gd name="T0" fmla="*/ 58 w 63"/>
                <a:gd name="T1" fmla="*/ 8 h 46"/>
                <a:gd name="T2" fmla="*/ 52 w 63"/>
                <a:gd name="T3" fmla="*/ 6 h 46"/>
                <a:gd name="T4" fmla="*/ 49 w 63"/>
                <a:gd name="T5" fmla="*/ 6 h 46"/>
                <a:gd name="T6" fmla="*/ 45 w 63"/>
                <a:gd name="T7" fmla="*/ 6 h 46"/>
                <a:gd name="T8" fmla="*/ 40 w 63"/>
                <a:gd name="T9" fmla="*/ 4 h 46"/>
                <a:gd name="T10" fmla="*/ 38 w 63"/>
                <a:gd name="T11" fmla="*/ 2 h 46"/>
                <a:gd name="T12" fmla="*/ 35 w 63"/>
                <a:gd name="T13" fmla="*/ 2 h 46"/>
                <a:gd name="T14" fmla="*/ 31 w 63"/>
                <a:gd name="T15" fmla="*/ 2 h 46"/>
                <a:gd name="T16" fmla="*/ 27 w 63"/>
                <a:gd name="T17" fmla="*/ 2 h 46"/>
                <a:gd name="T18" fmla="*/ 17 w 63"/>
                <a:gd name="T19" fmla="*/ 1 h 46"/>
                <a:gd name="T20" fmla="*/ 8 w 63"/>
                <a:gd name="T21" fmla="*/ 0 h 46"/>
                <a:gd name="T22" fmla="*/ 2 w 63"/>
                <a:gd name="T23" fmla="*/ 3 h 46"/>
                <a:gd name="T24" fmla="*/ 2 w 63"/>
                <a:gd name="T25" fmla="*/ 6 h 46"/>
                <a:gd name="T26" fmla="*/ 2 w 63"/>
                <a:gd name="T27" fmla="*/ 11 h 46"/>
                <a:gd name="T28" fmla="*/ 5 w 63"/>
                <a:gd name="T29" fmla="*/ 10 h 46"/>
                <a:gd name="T30" fmla="*/ 7 w 63"/>
                <a:gd name="T31" fmla="*/ 12 h 46"/>
                <a:gd name="T32" fmla="*/ 12 w 63"/>
                <a:gd name="T33" fmla="*/ 11 h 46"/>
                <a:gd name="T34" fmla="*/ 14 w 63"/>
                <a:gd name="T35" fmla="*/ 14 h 46"/>
                <a:gd name="T36" fmla="*/ 13 w 63"/>
                <a:gd name="T37" fmla="*/ 20 h 46"/>
                <a:gd name="T38" fmla="*/ 12 w 63"/>
                <a:gd name="T39" fmla="*/ 25 h 46"/>
                <a:gd name="T40" fmla="*/ 12 w 63"/>
                <a:gd name="T41" fmla="*/ 28 h 46"/>
                <a:gd name="T42" fmla="*/ 10 w 63"/>
                <a:gd name="T43" fmla="*/ 33 h 46"/>
                <a:gd name="T44" fmla="*/ 10 w 63"/>
                <a:gd name="T45" fmla="*/ 38 h 46"/>
                <a:gd name="T46" fmla="*/ 17 w 63"/>
                <a:gd name="T47" fmla="*/ 44 h 46"/>
                <a:gd name="T48" fmla="*/ 20 w 63"/>
                <a:gd name="T49" fmla="*/ 45 h 46"/>
                <a:gd name="T50" fmla="*/ 21 w 63"/>
                <a:gd name="T51" fmla="*/ 43 h 46"/>
                <a:gd name="T52" fmla="*/ 24 w 63"/>
                <a:gd name="T53" fmla="*/ 42 h 46"/>
                <a:gd name="T54" fmla="*/ 36 w 63"/>
                <a:gd name="T55" fmla="*/ 41 h 46"/>
                <a:gd name="T56" fmla="*/ 39 w 63"/>
                <a:gd name="T57" fmla="*/ 38 h 46"/>
                <a:gd name="T58" fmla="*/ 43 w 63"/>
                <a:gd name="T59" fmla="*/ 35 h 46"/>
                <a:gd name="T60" fmla="*/ 47 w 63"/>
                <a:gd name="T61" fmla="*/ 30 h 46"/>
                <a:gd name="T62" fmla="*/ 45 w 63"/>
                <a:gd name="T63" fmla="*/ 26 h 46"/>
                <a:gd name="T64" fmla="*/ 48 w 63"/>
                <a:gd name="T65" fmla="*/ 21 h 46"/>
                <a:gd name="T66" fmla="*/ 50 w 63"/>
                <a:gd name="T67" fmla="*/ 19 h 46"/>
                <a:gd name="T68" fmla="*/ 51 w 63"/>
                <a:gd name="T69" fmla="*/ 17 h 46"/>
                <a:gd name="T70" fmla="*/ 60 w 63"/>
                <a:gd name="T71" fmla="*/ 13 h 46"/>
                <a:gd name="T72" fmla="*/ 63 w 63"/>
                <a:gd name="T73" fmla="*/ 9 h 46"/>
                <a:gd name="T74" fmla="*/ 58 w 63"/>
                <a:gd name="T75" fmla="*/ 8 h 46"/>
                <a:gd name="T76" fmla="*/ 58 w 63"/>
                <a:gd name="T77"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 h="46">
                  <a:moveTo>
                    <a:pt x="58" y="8"/>
                  </a:moveTo>
                  <a:cubicBezTo>
                    <a:pt x="55" y="8"/>
                    <a:pt x="54" y="7"/>
                    <a:pt x="52" y="6"/>
                  </a:cubicBezTo>
                  <a:cubicBezTo>
                    <a:pt x="51" y="5"/>
                    <a:pt x="50" y="6"/>
                    <a:pt x="49" y="6"/>
                  </a:cubicBezTo>
                  <a:cubicBezTo>
                    <a:pt x="48" y="6"/>
                    <a:pt x="46" y="6"/>
                    <a:pt x="45" y="6"/>
                  </a:cubicBezTo>
                  <a:cubicBezTo>
                    <a:pt x="43" y="5"/>
                    <a:pt x="41" y="4"/>
                    <a:pt x="40" y="4"/>
                  </a:cubicBezTo>
                  <a:cubicBezTo>
                    <a:pt x="39" y="3"/>
                    <a:pt x="39" y="3"/>
                    <a:pt x="38" y="2"/>
                  </a:cubicBezTo>
                  <a:cubicBezTo>
                    <a:pt x="37" y="3"/>
                    <a:pt x="36" y="2"/>
                    <a:pt x="35" y="2"/>
                  </a:cubicBezTo>
                  <a:cubicBezTo>
                    <a:pt x="33" y="1"/>
                    <a:pt x="32" y="2"/>
                    <a:pt x="31" y="2"/>
                  </a:cubicBezTo>
                  <a:cubicBezTo>
                    <a:pt x="29" y="2"/>
                    <a:pt x="28" y="2"/>
                    <a:pt x="27" y="2"/>
                  </a:cubicBezTo>
                  <a:cubicBezTo>
                    <a:pt x="24" y="2"/>
                    <a:pt x="21" y="1"/>
                    <a:pt x="17" y="1"/>
                  </a:cubicBezTo>
                  <a:cubicBezTo>
                    <a:pt x="15" y="1"/>
                    <a:pt x="11" y="0"/>
                    <a:pt x="8" y="0"/>
                  </a:cubicBezTo>
                  <a:cubicBezTo>
                    <a:pt x="7" y="1"/>
                    <a:pt x="4" y="2"/>
                    <a:pt x="2" y="3"/>
                  </a:cubicBezTo>
                  <a:cubicBezTo>
                    <a:pt x="0" y="4"/>
                    <a:pt x="1" y="5"/>
                    <a:pt x="2" y="6"/>
                  </a:cubicBezTo>
                  <a:cubicBezTo>
                    <a:pt x="2" y="8"/>
                    <a:pt x="2" y="9"/>
                    <a:pt x="2" y="11"/>
                  </a:cubicBezTo>
                  <a:cubicBezTo>
                    <a:pt x="3" y="11"/>
                    <a:pt x="5" y="10"/>
                    <a:pt x="5" y="10"/>
                  </a:cubicBezTo>
                  <a:cubicBezTo>
                    <a:pt x="6" y="10"/>
                    <a:pt x="5" y="12"/>
                    <a:pt x="7" y="12"/>
                  </a:cubicBezTo>
                  <a:cubicBezTo>
                    <a:pt x="9" y="12"/>
                    <a:pt x="10" y="11"/>
                    <a:pt x="12" y="11"/>
                  </a:cubicBezTo>
                  <a:cubicBezTo>
                    <a:pt x="14" y="10"/>
                    <a:pt x="16" y="13"/>
                    <a:pt x="14" y="14"/>
                  </a:cubicBezTo>
                  <a:cubicBezTo>
                    <a:pt x="12" y="16"/>
                    <a:pt x="13" y="17"/>
                    <a:pt x="13" y="20"/>
                  </a:cubicBezTo>
                  <a:cubicBezTo>
                    <a:pt x="12" y="21"/>
                    <a:pt x="13" y="24"/>
                    <a:pt x="12" y="25"/>
                  </a:cubicBezTo>
                  <a:cubicBezTo>
                    <a:pt x="9" y="25"/>
                    <a:pt x="10" y="26"/>
                    <a:pt x="12" y="28"/>
                  </a:cubicBezTo>
                  <a:cubicBezTo>
                    <a:pt x="13" y="29"/>
                    <a:pt x="10" y="31"/>
                    <a:pt x="10" y="33"/>
                  </a:cubicBezTo>
                  <a:cubicBezTo>
                    <a:pt x="12" y="35"/>
                    <a:pt x="10" y="36"/>
                    <a:pt x="10" y="38"/>
                  </a:cubicBezTo>
                  <a:cubicBezTo>
                    <a:pt x="13" y="37"/>
                    <a:pt x="15" y="42"/>
                    <a:pt x="17" y="44"/>
                  </a:cubicBezTo>
                  <a:cubicBezTo>
                    <a:pt x="17" y="45"/>
                    <a:pt x="19" y="46"/>
                    <a:pt x="20" y="45"/>
                  </a:cubicBezTo>
                  <a:cubicBezTo>
                    <a:pt x="20" y="45"/>
                    <a:pt x="21" y="44"/>
                    <a:pt x="21" y="43"/>
                  </a:cubicBezTo>
                  <a:cubicBezTo>
                    <a:pt x="22" y="43"/>
                    <a:pt x="24" y="42"/>
                    <a:pt x="24" y="42"/>
                  </a:cubicBezTo>
                  <a:cubicBezTo>
                    <a:pt x="28" y="41"/>
                    <a:pt x="32" y="42"/>
                    <a:pt x="36" y="41"/>
                  </a:cubicBezTo>
                  <a:cubicBezTo>
                    <a:pt x="37" y="40"/>
                    <a:pt x="37" y="39"/>
                    <a:pt x="39" y="38"/>
                  </a:cubicBezTo>
                  <a:cubicBezTo>
                    <a:pt x="41" y="37"/>
                    <a:pt x="42" y="36"/>
                    <a:pt x="43" y="35"/>
                  </a:cubicBezTo>
                  <a:cubicBezTo>
                    <a:pt x="44" y="32"/>
                    <a:pt x="45" y="31"/>
                    <a:pt x="47" y="30"/>
                  </a:cubicBezTo>
                  <a:cubicBezTo>
                    <a:pt x="48" y="29"/>
                    <a:pt x="46" y="27"/>
                    <a:pt x="45" y="26"/>
                  </a:cubicBezTo>
                  <a:cubicBezTo>
                    <a:pt x="45" y="25"/>
                    <a:pt x="47" y="22"/>
                    <a:pt x="48" y="21"/>
                  </a:cubicBezTo>
                  <a:cubicBezTo>
                    <a:pt x="48" y="21"/>
                    <a:pt x="49" y="20"/>
                    <a:pt x="50" y="19"/>
                  </a:cubicBezTo>
                  <a:cubicBezTo>
                    <a:pt x="50" y="19"/>
                    <a:pt x="50" y="17"/>
                    <a:pt x="51" y="17"/>
                  </a:cubicBezTo>
                  <a:cubicBezTo>
                    <a:pt x="54" y="15"/>
                    <a:pt x="57" y="14"/>
                    <a:pt x="60" y="13"/>
                  </a:cubicBezTo>
                  <a:cubicBezTo>
                    <a:pt x="61" y="12"/>
                    <a:pt x="63" y="11"/>
                    <a:pt x="63" y="9"/>
                  </a:cubicBezTo>
                  <a:cubicBezTo>
                    <a:pt x="62" y="7"/>
                    <a:pt x="60" y="9"/>
                    <a:pt x="58" y="8"/>
                  </a:cubicBezTo>
                  <a:cubicBezTo>
                    <a:pt x="55" y="8"/>
                    <a:pt x="60" y="9"/>
                    <a:pt x="58"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1" name="Freeform 728">
              <a:extLst>
                <a:ext uri="{FF2B5EF4-FFF2-40B4-BE49-F238E27FC236}">
                  <a16:creationId xmlns:a16="http://schemas.microsoft.com/office/drawing/2014/main" id="{097DC50F-ADCE-4895-861D-38C3AB9F7AE4}"/>
                </a:ext>
              </a:extLst>
            </p:cNvPr>
            <p:cNvSpPr>
              <a:spLocks/>
            </p:cNvSpPr>
            <p:nvPr/>
          </p:nvSpPr>
          <p:spPr bwMode="auto">
            <a:xfrm>
              <a:off x="5635003" y="3473271"/>
              <a:ext cx="74861" cy="141758"/>
            </a:xfrm>
            <a:custGeom>
              <a:avLst/>
              <a:gdLst>
                <a:gd name="T0" fmla="*/ 11 w 16"/>
                <a:gd name="T1" fmla="*/ 25 h 30"/>
                <a:gd name="T2" fmla="*/ 11 w 16"/>
                <a:gd name="T3" fmla="*/ 21 h 30"/>
                <a:gd name="T4" fmla="*/ 10 w 16"/>
                <a:gd name="T5" fmla="*/ 16 h 30"/>
                <a:gd name="T6" fmla="*/ 12 w 16"/>
                <a:gd name="T7" fmla="*/ 14 h 30"/>
                <a:gd name="T8" fmla="*/ 13 w 16"/>
                <a:gd name="T9" fmla="*/ 9 h 30"/>
                <a:gd name="T10" fmla="*/ 14 w 16"/>
                <a:gd name="T11" fmla="*/ 4 h 30"/>
                <a:gd name="T12" fmla="*/ 12 w 16"/>
                <a:gd name="T13" fmla="*/ 1 h 30"/>
                <a:gd name="T14" fmla="*/ 7 w 16"/>
                <a:gd name="T15" fmla="*/ 2 h 30"/>
                <a:gd name="T16" fmla="*/ 5 w 16"/>
                <a:gd name="T17" fmla="*/ 0 h 30"/>
                <a:gd name="T18" fmla="*/ 4 w 16"/>
                <a:gd name="T19" fmla="*/ 0 h 30"/>
                <a:gd name="T20" fmla="*/ 3 w 16"/>
                <a:gd name="T21" fmla="*/ 4 h 30"/>
                <a:gd name="T22" fmla="*/ 3 w 16"/>
                <a:gd name="T23" fmla="*/ 8 h 30"/>
                <a:gd name="T24" fmla="*/ 2 w 16"/>
                <a:gd name="T25" fmla="*/ 13 h 30"/>
                <a:gd name="T26" fmla="*/ 0 w 16"/>
                <a:gd name="T27" fmla="*/ 20 h 30"/>
                <a:gd name="T28" fmla="*/ 2 w 16"/>
                <a:gd name="T29" fmla="*/ 22 h 30"/>
                <a:gd name="T30" fmla="*/ 2 w 16"/>
                <a:gd name="T31" fmla="*/ 28 h 30"/>
                <a:gd name="T32" fmla="*/ 6 w 16"/>
                <a:gd name="T33" fmla="*/ 30 h 30"/>
                <a:gd name="T34" fmla="*/ 11 w 16"/>
                <a:gd name="T35" fmla="*/ 25 h 30"/>
                <a:gd name="T36" fmla="*/ 11 w 16"/>
                <a:gd name="T3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30">
                  <a:moveTo>
                    <a:pt x="11" y="25"/>
                  </a:moveTo>
                  <a:cubicBezTo>
                    <a:pt x="12" y="23"/>
                    <a:pt x="10" y="22"/>
                    <a:pt x="11" y="21"/>
                  </a:cubicBezTo>
                  <a:cubicBezTo>
                    <a:pt x="12" y="18"/>
                    <a:pt x="12" y="18"/>
                    <a:pt x="10" y="16"/>
                  </a:cubicBezTo>
                  <a:cubicBezTo>
                    <a:pt x="9" y="14"/>
                    <a:pt x="11" y="15"/>
                    <a:pt x="12" y="14"/>
                  </a:cubicBezTo>
                  <a:cubicBezTo>
                    <a:pt x="13" y="13"/>
                    <a:pt x="13" y="10"/>
                    <a:pt x="13" y="9"/>
                  </a:cubicBezTo>
                  <a:cubicBezTo>
                    <a:pt x="13" y="6"/>
                    <a:pt x="12" y="6"/>
                    <a:pt x="14" y="4"/>
                  </a:cubicBezTo>
                  <a:cubicBezTo>
                    <a:pt x="16" y="3"/>
                    <a:pt x="14" y="0"/>
                    <a:pt x="12" y="1"/>
                  </a:cubicBezTo>
                  <a:cubicBezTo>
                    <a:pt x="10" y="1"/>
                    <a:pt x="9" y="2"/>
                    <a:pt x="7" y="2"/>
                  </a:cubicBezTo>
                  <a:cubicBezTo>
                    <a:pt x="5" y="2"/>
                    <a:pt x="6" y="0"/>
                    <a:pt x="5" y="0"/>
                  </a:cubicBezTo>
                  <a:cubicBezTo>
                    <a:pt x="6" y="0"/>
                    <a:pt x="3" y="0"/>
                    <a:pt x="4" y="0"/>
                  </a:cubicBezTo>
                  <a:cubicBezTo>
                    <a:pt x="2" y="1"/>
                    <a:pt x="3" y="2"/>
                    <a:pt x="3" y="4"/>
                  </a:cubicBezTo>
                  <a:cubicBezTo>
                    <a:pt x="3" y="5"/>
                    <a:pt x="3" y="7"/>
                    <a:pt x="3" y="8"/>
                  </a:cubicBezTo>
                  <a:cubicBezTo>
                    <a:pt x="2" y="10"/>
                    <a:pt x="2" y="12"/>
                    <a:pt x="2" y="13"/>
                  </a:cubicBezTo>
                  <a:cubicBezTo>
                    <a:pt x="1" y="16"/>
                    <a:pt x="0" y="17"/>
                    <a:pt x="0" y="20"/>
                  </a:cubicBezTo>
                  <a:cubicBezTo>
                    <a:pt x="1" y="21"/>
                    <a:pt x="2" y="20"/>
                    <a:pt x="2" y="22"/>
                  </a:cubicBezTo>
                  <a:cubicBezTo>
                    <a:pt x="3" y="23"/>
                    <a:pt x="2" y="26"/>
                    <a:pt x="2" y="28"/>
                  </a:cubicBezTo>
                  <a:cubicBezTo>
                    <a:pt x="2" y="30"/>
                    <a:pt x="4" y="30"/>
                    <a:pt x="6" y="30"/>
                  </a:cubicBezTo>
                  <a:cubicBezTo>
                    <a:pt x="10" y="30"/>
                    <a:pt x="9" y="27"/>
                    <a:pt x="11" y="25"/>
                  </a:cubicBezTo>
                  <a:cubicBezTo>
                    <a:pt x="12" y="23"/>
                    <a:pt x="10" y="26"/>
                    <a:pt x="11" y="2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2" name="Freeform 729">
              <a:extLst>
                <a:ext uri="{FF2B5EF4-FFF2-40B4-BE49-F238E27FC236}">
                  <a16:creationId xmlns:a16="http://schemas.microsoft.com/office/drawing/2014/main" id="{7905A475-1EB1-4315-BF4B-BDAEF9566C14}"/>
                </a:ext>
              </a:extLst>
            </p:cNvPr>
            <p:cNvSpPr>
              <a:spLocks/>
            </p:cNvSpPr>
            <p:nvPr/>
          </p:nvSpPr>
          <p:spPr bwMode="auto">
            <a:xfrm>
              <a:off x="6536512" y="4755451"/>
              <a:ext cx="246881" cy="412529"/>
            </a:xfrm>
            <a:custGeom>
              <a:avLst/>
              <a:gdLst>
                <a:gd name="T0" fmla="*/ 52 w 53"/>
                <a:gd name="T1" fmla="*/ 23 h 88"/>
                <a:gd name="T2" fmla="*/ 50 w 53"/>
                <a:gd name="T3" fmla="*/ 3 h 88"/>
                <a:gd name="T4" fmla="*/ 46 w 53"/>
                <a:gd name="T5" fmla="*/ 3 h 88"/>
                <a:gd name="T6" fmla="*/ 41 w 53"/>
                <a:gd name="T7" fmla="*/ 6 h 88"/>
                <a:gd name="T8" fmla="*/ 38 w 53"/>
                <a:gd name="T9" fmla="*/ 7 h 88"/>
                <a:gd name="T10" fmla="*/ 32 w 53"/>
                <a:gd name="T11" fmla="*/ 7 h 88"/>
                <a:gd name="T12" fmla="*/ 28 w 53"/>
                <a:gd name="T13" fmla="*/ 7 h 88"/>
                <a:gd name="T14" fmla="*/ 23 w 53"/>
                <a:gd name="T15" fmla="*/ 7 h 88"/>
                <a:gd name="T16" fmla="*/ 24 w 53"/>
                <a:gd name="T17" fmla="*/ 18 h 88"/>
                <a:gd name="T18" fmla="*/ 25 w 53"/>
                <a:gd name="T19" fmla="*/ 20 h 88"/>
                <a:gd name="T20" fmla="*/ 27 w 53"/>
                <a:gd name="T21" fmla="*/ 22 h 88"/>
                <a:gd name="T22" fmla="*/ 27 w 53"/>
                <a:gd name="T23" fmla="*/ 28 h 88"/>
                <a:gd name="T24" fmla="*/ 25 w 53"/>
                <a:gd name="T25" fmla="*/ 31 h 88"/>
                <a:gd name="T26" fmla="*/ 24 w 53"/>
                <a:gd name="T27" fmla="*/ 35 h 88"/>
                <a:gd name="T28" fmla="*/ 20 w 53"/>
                <a:gd name="T29" fmla="*/ 31 h 88"/>
                <a:gd name="T30" fmla="*/ 21 w 53"/>
                <a:gd name="T31" fmla="*/ 25 h 88"/>
                <a:gd name="T32" fmla="*/ 16 w 53"/>
                <a:gd name="T33" fmla="*/ 22 h 88"/>
                <a:gd name="T34" fmla="*/ 13 w 53"/>
                <a:gd name="T35" fmla="*/ 20 h 88"/>
                <a:gd name="T36" fmla="*/ 2 w 53"/>
                <a:gd name="T37" fmla="*/ 24 h 88"/>
                <a:gd name="T38" fmla="*/ 0 w 53"/>
                <a:gd name="T39" fmla="*/ 26 h 88"/>
                <a:gd name="T40" fmla="*/ 1 w 53"/>
                <a:gd name="T41" fmla="*/ 30 h 88"/>
                <a:gd name="T42" fmla="*/ 12 w 53"/>
                <a:gd name="T43" fmla="*/ 35 h 88"/>
                <a:gd name="T44" fmla="*/ 13 w 53"/>
                <a:gd name="T45" fmla="*/ 44 h 88"/>
                <a:gd name="T46" fmla="*/ 12 w 53"/>
                <a:gd name="T47" fmla="*/ 52 h 88"/>
                <a:gd name="T48" fmla="*/ 6 w 53"/>
                <a:gd name="T49" fmla="*/ 62 h 88"/>
                <a:gd name="T50" fmla="*/ 6 w 53"/>
                <a:gd name="T51" fmla="*/ 69 h 88"/>
                <a:gd name="T52" fmla="*/ 8 w 53"/>
                <a:gd name="T53" fmla="*/ 78 h 88"/>
                <a:gd name="T54" fmla="*/ 9 w 53"/>
                <a:gd name="T55" fmla="*/ 87 h 88"/>
                <a:gd name="T56" fmla="*/ 12 w 53"/>
                <a:gd name="T57" fmla="*/ 86 h 88"/>
                <a:gd name="T58" fmla="*/ 13 w 53"/>
                <a:gd name="T59" fmla="*/ 83 h 88"/>
                <a:gd name="T60" fmla="*/ 11 w 53"/>
                <a:gd name="T61" fmla="*/ 83 h 88"/>
                <a:gd name="T62" fmla="*/ 16 w 53"/>
                <a:gd name="T63" fmla="*/ 77 h 88"/>
                <a:gd name="T64" fmla="*/ 25 w 53"/>
                <a:gd name="T65" fmla="*/ 72 h 88"/>
                <a:gd name="T66" fmla="*/ 25 w 53"/>
                <a:gd name="T67" fmla="*/ 64 h 88"/>
                <a:gd name="T68" fmla="*/ 21 w 53"/>
                <a:gd name="T69" fmla="*/ 48 h 88"/>
                <a:gd name="T70" fmla="*/ 24 w 53"/>
                <a:gd name="T71" fmla="*/ 48 h 88"/>
                <a:gd name="T72" fmla="*/ 29 w 53"/>
                <a:gd name="T73" fmla="*/ 44 h 88"/>
                <a:gd name="T74" fmla="*/ 35 w 53"/>
                <a:gd name="T75" fmla="*/ 38 h 88"/>
                <a:gd name="T76" fmla="*/ 40 w 53"/>
                <a:gd name="T77" fmla="*/ 36 h 88"/>
                <a:gd name="T78" fmla="*/ 46 w 53"/>
                <a:gd name="T79" fmla="*/ 32 h 88"/>
                <a:gd name="T80" fmla="*/ 52 w 53"/>
                <a:gd name="T81" fmla="*/ 23 h 88"/>
                <a:gd name="T82" fmla="*/ 52 w 53"/>
                <a:gd name="T83"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88">
                  <a:moveTo>
                    <a:pt x="52" y="23"/>
                  </a:moveTo>
                  <a:cubicBezTo>
                    <a:pt x="49" y="17"/>
                    <a:pt x="50" y="9"/>
                    <a:pt x="50" y="3"/>
                  </a:cubicBezTo>
                  <a:cubicBezTo>
                    <a:pt x="50" y="0"/>
                    <a:pt x="48" y="2"/>
                    <a:pt x="46" y="3"/>
                  </a:cubicBezTo>
                  <a:cubicBezTo>
                    <a:pt x="45" y="4"/>
                    <a:pt x="43" y="6"/>
                    <a:pt x="41" y="6"/>
                  </a:cubicBezTo>
                  <a:cubicBezTo>
                    <a:pt x="40" y="6"/>
                    <a:pt x="38" y="5"/>
                    <a:pt x="38" y="7"/>
                  </a:cubicBezTo>
                  <a:cubicBezTo>
                    <a:pt x="36" y="10"/>
                    <a:pt x="34" y="7"/>
                    <a:pt x="32" y="7"/>
                  </a:cubicBezTo>
                  <a:cubicBezTo>
                    <a:pt x="30" y="7"/>
                    <a:pt x="30" y="9"/>
                    <a:pt x="28" y="7"/>
                  </a:cubicBezTo>
                  <a:cubicBezTo>
                    <a:pt x="27" y="7"/>
                    <a:pt x="24" y="7"/>
                    <a:pt x="23" y="7"/>
                  </a:cubicBezTo>
                  <a:cubicBezTo>
                    <a:pt x="20" y="7"/>
                    <a:pt x="21" y="16"/>
                    <a:pt x="24" y="18"/>
                  </a:cubicBezTo>
                  <a:cubicBezTo>
                    <a:pt x="24" y="18"/>
                    <a:pt x="24" y="20"/>
                    <a:pt x="25" y="20"/>
                  </a:cubicBezTo>
                  <a:cubicBezTo>
                    <a:pt x="25" y="21"/>
                    <a:pt x="26" y="21"/>
                    <a:pt x="27" y="22"/>
                  </a:cubicBezTo>
                  <a:cubicBezTo>
                    <a:pt x="27" y="24"/>
                    <a:pt x="27" y="27"/>
                    <a:pt x="27" y="28"/>
                  </a:cubicBezTo>
                  <a:cubicBezTo>
                    <a:pt x="27" y="30"/>
                    <a:pt x="28" y="31"/>
                    <a:pt x="25" y="31"/>
                  </a:cubicBezTo>
                  <a:cubicBezTo>
                    <a:pt x="24" y="31"/>
                    <a:pt x="24" y="34"/>
                    <a:pt x="24" y="35"/>
                  </a:cubicBezTo>
                  <a:cubicBezTo>
                    <a:pt x="23" y="34"/>
                    <a:pt x="21" y="32"/>
                    <a:pt x="20" y="31"/>
                  </a:cubicBezTo>
                  <a:cubicBezTo>
                    <a:pt x="19" y="29"/>
                    <a:pt x="21" y="27"/>
                    <a:pt x="21" y="25"/>
                  </a:cubicBezTo>
                  <a:cubicBezTo>
                    <a:pt x="22" y="20"/>
                    <a:pt x="19" y="24"/>
                    <a:pt x="16" y="22"/>
                  </a:cubicBezTo>
                  <a:cubicBezTo>
                    <a:pt x="15" y="21"/>
                    <a:pt x="15" y="19"/>
                    <a:pt x="13" y="20"/>
                  </a:cubicBezTo>
                  <a:cubicBezTo>
                    <a:pt x="9" y="22"/>
                    <a:pt x="6" y="23"/>
                    <a:pt x="2" y="24"/>
                  </a:cubicBezTo>
                  <a:cubicBezTo>
                    <a:pt x="1" y="25"/>
                    <a:pt x="0" y="25"/>
                    <a:pt x="0" y="26"/>
                  </a:cubicBezTo>
                  <a:cubicBezTo>
                    <a:pt x="0" y="27"/>
                    <a:pt x="1" y="29"/>
                    <a:pt x="1" y="30"/>
                  </a:cubicBezTo>
                  <a:cubicBezTo>
                    <a:pt x="4" y="30"/>
                    <a:pt x="12" y="32"/>
                    <a:pt x="12" y="35"/>
                  </a:cubicBezTo>
                  <a:cubicBezTo>
                    <a:pt x="13" y="38"/>
                    <a:pt x="13" y="41"/>
                    <a:pt x="13" y="44"/>
                  </a:cubicBezTo>
                  <a:cubicBezTo>
                    <a:pt x="12" y="46"/>
                    <a:pt x="14" y="49"/>
                    <a:pt x="12" y="52"/>
                  </a:cubicBezTo>
                  <a:cubicBezTo>
                    <a:pt x="10" y="55"/>
                    <a:pt x="8" y="59"/>
                    <a:pt x="6" y="62"/>
                  </a:cubicBezTo>
                  <a:cubicBezTo>
                    <a:pt x="4" y="64"/>
                    <a:pt x="6" y="68"/>
                    <a:pt x="6" y="69"/>
                  </a:cubicBezTo>
                  <a:cubicBezTo>
                    <a:pt x="8" y="73"/>
                    <a:pt x="8" y="75"/>
                    <a:pt x="8" y="78"/>
                  </a:cubicBezTo>
                  <a:cubicBezTo>
                    <a:pt x="8" y="81"/>
                    <a:pt x="8" y="84"/>
                    <a:pt x="9" y="87"/>
                  </a:cubicBezTo>
                  <a:cubicBezTo>
                    <a:pt x="9" y="88"/>
                    <a:pt x="12" y="87"/>
                    <a:pt x="12" y="86"/>
                  </a:cubicBezTo>
                  <a:cubicBezTo>
                    <a:pt x="13" y="85"/>
                    <a:pt x="13" y="83"/>
                    <a:pt x="13" y="83"/>
                  </a:cubicBezTo>
                  <a:cubicBezTo>
                    <a:pt x="12" y="83"/>
                    <a:pt x="11" y="83"/>
                    <a:pt x="11" y="83"/>
                  </a:cubicBezTo>
                  <a:cubicBezTo>
                    <a:pt x="11" y="80"/>
                    <a:pt x="14" y="78"/>
                    <a:pt x="16" y="77"/>
                  </a:cubicBezTo>
                  <a:cubicBezTo>
                    <a:pt x="19" y="76"/>
                    <a:pt x="23" y="75"/>
                    <a:pt x="25" y="72"/>
                  </a:cubicBezTo>
                  <a:cubicBezTo>
                    <a:pt x="25" y="71"/>
                    <a:pt x="25" y="66"/>
                    <a:pt x="25" y="64"/>
                  </a:cubicBezTo>
                  <a:cubicBezTo>
                    <a:pt x="25" y="62"/>
                    <a:pt x="21" y="48"/>
                    <a:pt x="21" y="48"/>
                  </a:cubicBezTo>
                  <a:cubicBezTo>
                    <a:pt x="22" y="47"/>
                    <a:pt x="22" y="50"/>
                    <a:pt x="24" y="48"/>
                  </a:cubicBezTo>
                  <a:cubicBezTo>
                    <a:pt x="26" y="46"/>
                    <a:pt x="27" y="45"/>
                    <a:pt x="29" y="44"/>
                  </a:cubicBezTo>
                  <a:cubicBezTo>
                    <a:pt x="31" y="43"/>
                    <a:pt x="32" y="37"/>
                    <a:pt x="35" y="38"/>
                  </a:cubicBezTo>
                  <a:cubicBezTo>
                    <a:pt x="36" y="38"/>
                    <a:pt x="38" y="36"/>
                    <a:pt x="40" y="36"/>
                  </a:cubicBezTo>
                  <a:cubicBezTo>
                    <a:pt x="42" y="35"/>
                    <a:pt x="44" y="34"/>
                    <a:pt x="46" y="32"/>
                  </a:cubicBezTo>
                  <a:cubicBezTo>
                    <a:pt x="47" y="31"/>
                    <a:pt x="53" y="25"/>
                    <a:pt x="52" y="23"/>
                  </a:cubicBezTo>
                  <a:cubicBezTo>
                    <a:pt x="51" y="22"/>
                    <a:pt x="52" y="24"/>
                    <a:pt x="52" y="2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3" name="Freeform 730">
              <a:extLst>
                <a:ext uri="{FF2B5EF4-FFF2-40B4-BE49-F238E27FC236}">
                  <a16:creationId xmlns:a16="http://schemas.microsoft.com/office/drawing/2014/main" id="{1DBC45E1-EEC1-4126-954E-569FD6AEBB0F}"/>
                </a:ext>
              </a:extLst>
            </p:cNvPr>
            <p:cNvSpPr>
              <a:spLocks/>
            </p:cNvSpPr>
            <p:nvPr/>
          </p:nvSpPr>
          <p:spPr bwMode="auto">
            <a:xfrm>
              <a:off x="6592259" y="4742709"/>
              <a:ext cx="74861" cy="176799"/>
            </a:xfrm>
            <a:custGeom>
              <a:avLst/>
              <a:gdLst>
                <a:gd name="T0" fmla="*/ 4 w 16"/>
                <a:gd name="T1" fmla="*/ 25 h 38"/>
                <a:gd name="T2" fmla="*/ 9 w 16"/>
                <a:gd name="T3" fmla="*/ 26 h 38"/>
                <a:gd name="T4" fmla="*/ 8 w 16"/>
                <a:gd name="T5" fmla="*/ 31 h 38"/>
                <a:gd name="T6" fmla="*/ 12 w 16"/>
                <a:gd name="T7" fmla="*/ 38 h 38"/>
                <a:gd name="T8" fmla="*/ 12 w 16"/>
                <a:gd name="T9" fmla="*/ 34 h 38"/>
                <a:gd name="T10" fmla="*/ 15 w 16"/>
                <a:gd name="T11" fmla="*/ 33 h 38"/>
                <a:gd name="T12" fmla="*/ 15 w 16"/>
                <a:gd name="T13" fmla="*/ 27 h 38"/>
                <a:gd name="T14" fmla="*/ 12 w 16"/>
                <a:gd name="T15" fmla="*/ 22 h 38"/>
                <a:gd name="T16" fmla="*/ 8 w 16"/>
                <a:gd name="T17" fmla="*/ 20 h 38"/>
                <a:gd name="T18" fmla="*/ 8 w 16"/>
                <a:gd name="T19" fmla="*/ 16 h 38"/>
                <a:gd name="T20" fmla="*/ 7 w 16"/>
                <a:gd name="T21" fmla="*/ 14 h 38"/>
                <a:gd name="T22" fmla="*/ 8 w 16"/>
                <a:gd name="T23" fmla="*/ 8 h 38"/>
                <a:gd name="T24" fmla="*/ 7 w 16"/>
                <a:gd name="T25" fmla="*/ 3 h 38"/>
                <a:gd name="T26" fmla="*/ 7 w 16"/>
                <a:gd name="T27" fmla="*/ 1 h 38"/>
                <a:gd name="T28" fmla="*/ 2 w 16"/>
                <a:gd name="T29" fmla="*/ 0 h 38"/>
                <a:gd name="T30" fmla="*/ 4 w 16"/>
                <a:gd name="T31" fmla="*/ 6 h 38"/>
                <a:gd name="T32" fmla="*/ 4 w 16"/>
                <a:gd name="T33" fmla="*/ 14 h 38"/>
                <a:gd name="T34" fmla="*/ 2 w 16"/>
                <a:gd name="T35" fmla="*/ 16 h 38"/>
                <a:gd name="T36" fmla="*/ 1 w 16"/>
                <a:gd name="T37" fmla="*/ 20 h 38"/>
                <a:gd name="T38" fmla="*/ 4 w 16"/>
                <a:gd name="T39" fmla="*/ 25 h 38"/>
                <a:gd name="T40" fmla="*/ 4 w 16"/>
                <a:gd name="T4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8">
                  <a:moveTo>
                    <a:pt x="4" y="25"/>
                  </a:moveTo>
                  <a:cubicBezTo>
                    <a:pt x="6" y="26"/>
                    <a:pt x="9" y="24"/>
                    <a:pt x="9" y="26"/>
                  </a:cubicBezTo>
                  <a:cubicBezTo>
                    <a:pt x="10" y="28"/>
                    <a:pt x="9" y="29"/>
                    <a:pt x="8" y="31"/>
                  </a:cubicBezTo>
                  <a:cubicBezTo>
                    <a:pt x="6" y="33"/>
                    <a:pt x="10" y="36"/>
                    <a:pt x="12" y="38"/>
                  </a:cubicBezTo>
                  <a:cubicBezTo>
                    <a:pt x="13" y="37"/>
                    <a:pt x="12" y="35"/>
                    <a:pt x="12" y="34"/>
                  </a:cubicBezTo>
                  <a:cubicBezTo>
                    <a:pt x="13" y="33"/>
                    <a:pt x="16" y="35"/>
                    <a:pt x="15" y="33"/>
                  </a:cubicBezTo>
                  <a:cubicBezTo>
                    <a:pt x="15" y="31"/>
                    <a:pt x="15" y="29"/>
                    <a:pt x="15" y="27"/>
                  </a:cubicBezTo>
                  <a:cubicBezTo>
                    <a:pt x="14" y="25"/>
                    <a:pt x="13" y="24"/>
                    <a:pt x="12" y="22"/>
                  </a:cubicBezTo>
                  <a:cubicBezTo>
                    <a:pt x="11" y="25"/>
                    <a:pt x="8" y="21"/>
                    <a:pt x="8" y="20"/>
                  </a:cubicBezTo>
                  <a:cubicBezTo>
                    <a:pt x="8" y="18"/>
                    <a:pt x="8" y="17"/>
                    <a:pt x="8" y="16"/>
                  </a:cubicBezTo>
                  <a:cubicBezTo>
                    <a:pt x="8" y="14"/>
                    <a:pt x="8" y="15"/>
                    <a:pt x="7" y="14"/>
                  </a:cubicBezTo>
                  <a:cubicBezTo>
                    <a:pt x="6" y="14"/>
                    <a:pt x="8" y="8"/>
                    <a:pt x="8" y="8"/>
                  </a:cubicBezTo>
                  <a:cubicBezTo>
                    <a:pt x="8" y="6"/>
                    <a:pt x="7" y="5"/>
                    <a:pt x="7" y="3"/>
                  </a:cubicBezTo>
                  <a:cubicBezTo>
                    <a:pt x="6" y="2"/>
                    <a:pt x="5" y="0"/>
                    <a:pt x="7" y="1"/>
                  </a:cubicBezTo>
                  <a:cubicBezTo>
                    <a:pt x="6" y="0"/>
                    <a:pt x="3" y="0"/>
                    <a:pt x="2" y="0"/>
                  </a:cubicBezTo>
                  <a:cubicBezTo>
                    <a:pt x="2" y="1"/>
                    <a:pt x="6" y="5"/>
                    <a:pt x="4" y="6"/>
                  </a:cubicBezTo>
                  <a:cubicBezTo>
                    <a:pt x="1" y="7"/>
                    <a:pt x="2" y="12"/>
                    <a:pt x="4" y="14"/>
                  </a:cubicBezTo>
                  <a:cubicBezTo>
                    <a:pt x="4" y="15"/>
                    <a:pt x="2" y="15"/>
                    <a:pt x="2" y="16"/>
                  </a:cubicBezTo>
                  <a:cubicBezTo>
                    <a:pt x="1" y="16"/>
                    <a:pt x="1" y="19"/>
                    <a:pt x="1" y="20"/>
                  </a:cubicBezTo>
                  <a:cubicBezTo>
                    <a:pt x="0" y="22"/>
                    <a:pt x="3" y="24"/>
                    <a:pt x="4" y="25"/>
                  </a:cubicBezTo>
                  <a:cubicBezTo>
                    <a:pt x="5" y="26"/>
                    <a:pt x="4" y="24"/>
                    <a:pt x="4" y="2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4" name="Freeform 731">
              <a:extLst>
                <a:ext uri="{FF2B5EF4-FFF2-40B4-BE49-F238E27FC236}">
                  <a16:creationId xmlns:a16="http://schemas.microsoft.com/office/drawing/2014/main" id="{4AA31A87-D6DB-4F0D-8DB1-68E14844EFB6}"/>
                </a:ext>
              </a:extLst>
            </p:cNvPr>
            <p:cNvSpPr>
              <a:spLocks/>
            </p:cNvSpPr>
            <p:nvPr/>
          </p:nvSpPr>
          <p:spPr bwMode="auto">
            <a:xfrm>
              <a:off x="6339008" y="4709261"/>
              <a:ext cx="280328" cy="234139"/>
            </a:xfrm>
            <a:custGeom>
              <a:avLst/>
              <a:gdLst>
                <a:gd name="T0" fmla="*/ 56 w 60"/>
                <a:gd name="T1" fmla="*/ 30 h 50"/>
                <a:gd name="T2" fmla="*/ 55 w 60"/>
                <a:gd name="T3" fmla="*/ 24 h 50"/>
                <a:gd name="T4" fmla="*/ 57 w 60"/>
                <a:gd name="T5" fmla="*/ 22 h 50"/>
                <a:gd name="T6" fmla="*/ 57 w 60"/>
                <a:gd name="T7" fmla="*/ 19 h 50"/>
                <a:gd name="T8" fmla="*/ 58 w 60"/>
                <a:gd name="T9" fmla="*/ 13 h 50"/>
                <a:gd name="T10" fmla="*/ 56 w 60"/>
                <a:gd name="T11" fmla="*/ 8 h 50"/>
                <a:gd name="T12" fmla="*/ 51 w 60"/>
                <a:gd name="T13" fmla="*/ 5 h 50"/>
                <a:gd name="T14" fmla="*/ 48 w 60"/>
                <a:gd name="T15" fmla="*/ 3 h 50"/>
                <a:gd name="T16" fmla="*/ 45 w 60"/>
                <a:gd name="T17" fmla="*/ 0 h 50"/>
                <a:gd name="T18" fmla="*/ 38 w 60"/>
                <a:gd name="T19" fmla="*/ 1 h 50"/>
                <a:gd name="T20" fmla="*/ 34 w 60"/>
                <a:gd name="T21" fmla="*/ 4 h 50"/>
                <a:gd name="T22" fmla="*/ 35 w 60"/>
                <a:gd name="T23" fmla="*/ 10 h 50"/>
                <a:gd name="T24" fmla="*/ 33 w 60"/>
                <a:gd name="T25" fmla="*/ 17 h 50"/>
                <a:gd name="T26" fmla="*/ 37 w 60"/>
                <a:gd name="T27" fmla="*/ 21 h 50"/>
                <a:gd name="T28" fmla="*/ 40 w 60"/>
                <a:gd name="T29" fmla="*/ 23 h 50"/>
                <a:gd name="T30" fmla="*/ 39 w 60"/>
                <a:gd name="T31" fmla="*/ 26 h 50"/>
                <a:gd name="T32" fmla="*/ 35 w 60"/>
                <a:gd name="T33" fmla="*/ 26 h 50"/>
                <a:gd name="T34" fmla="*/ 31 w 60"/>
                <a:gd name="T35" fmla="*/ 22 h 50"/>
                <a:gd name="T36" fmla="*/ 27 w 60"/>
                <a:gd name="T37" fmla="*/ 17 h 50"/>
                <a:gd name="T38" fmla="*/ 20 w 60"/>
                <a:gd name="T39" fmla="*/ 18 h 50"/>
                <a:gd name="T40" fmla="*/ 16 w 60"/>
                <a:gd name="T41" fmla="*/ 16 h 50"/>
                <a:gd name="T42" fmla="*/ 14 w 60"/>
                <a:gd name="T43" fmla="*/ 16 h 50"/>
                <a:gd name="T44" fmla="*/ 11 w 60"/>
                <a:gd name="T45" fmla="*/ 14 h 50"/>
                <a:gd name="T46" fmla="*/ 11 w 60"/>
                <a:gd name="T47" fmla="*/ 20 h 50"/>
                <a:gd name="T48" fmla="*/ 10 w 60"/>
                <a:gd name="T49" fmla="*/ 24 h 50"/>
                <a:gd name="T50" fmla="*/ 2 w 60"/>
                <a:gd name="T51" fmla="*/ 24 h 50"/>
                <a:gd name="T52" fmla="*/ 1 w 60"/>
                <a:gd name="T53" fmla="*/ 29 h 50"/>
                <a:gd name="T54" fmla="*/ 3 w 60"/>
                <a:gd name="T55" fmla="*/ 43 h 50"/>
                <a:gd name="T56" fmla="*/ 8 w 60"/>
                <a:gd name="T57" fmla="*/ 48 h 50"/>
                <a:gd name="T58" fmla="*/ 16 w 60"/>
                <a:gd name="T59" fmla="*/ 50 h 50"/>
                <a:gd name="T60" fmla="*/ 18 w 60"/>
                <a:gd name="T61" fmla="*/ 50 h 50"/>
                <a:gd name="T62" fmla="*/ 22 w 60"/>
                <a:gd name="T63" fmla="*/ 50 h 50"/>
                <a:gd name="T64" fmla="*/ 28 w 60"/>
                <a:gd name="T65" fmla="*/ 47 h 50"/>
                <a:gd name="T66" fmla="*/ 31 w 60"/>
                <a:gd name="T67" fmla="*/ 44 h 50"/>
                <a:gd name="T68" fmla="*/ 35 w 60"/>
                <a:gd name="T69" fmla="*/ 41 h 50"/>
                <a:gd name="T70" fmla="*/ 37 w 60"/>
                <a:gd name="T71" fmla="*/ 38 h 50"/>
                <a:gd name="T72" fmla="*/ 43 w 60"/>
                <a:gd name="T73" fmla="*/ 38 h 50"/>
                <a:gd name="T74" fmla="*/ 42 w 60"/>
                <a:gd name="T75" fmla="*/ 35 h 50"/>
                <a:gd name="T76" fmla="*/ 46 w 60"/>
                <a:gd name="T77" fmla="*/ 33 h 50"/>
                <a:gd name="T78" fmla="*/ 56 w 60"/>
                <a:gd name="T79" fmla="*/ 30 h 50"/>
                <a:gd name="T80" fmla="*/ 56 w 60"/>
                <a:gd name="T81"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50">
                  <a:moveTo>
                    <a:pt x="56" y="30"/>
                  </a:moveTo>
                  <a:cubicBezTo>
                    <a:pt x="54" y="27"/>
                    <a:pt x="56" y="27"/>
                    <a:pt x="55" y="24"/>
                  </a:cubicBezTo>
                  <a:cubicBezTo>
                    <a:pt x="55" y="23"/>
                    <a:pt x="56" y="23"/>
                    <a:pt x="57" y="22"/>
                  </a:cubicBezTo>
                  <a:cubicBezTo>
                    <a:pt x="58" y="21"/>
                    <a:pt x="57" y="20"/>
                    <a:pt x="57" y="19"/>
                  </a:cubicBezTo>
                  <a:cubicBezTo>
                    <a:pt x="56" y="17"/>
                    <a:pt x="56" y="14"/>
                    <a:pt x="58" y="13"/>
                  </a:cubicBezTo>
                  <a:cubicBezTo>
                    <a:pt x="60" y="12"/>
                    <a:pt x="57" y="9"/>
                    <a:pt x="56" y="8"/>
                  </a:cubicBezTo>
                  <a:cubicBezTo>
                    <a:pt x="55" y="6"/>
                    <a:pt x="53" y="5"/>
                    <a:pt x="51" y="5"/>
                  </a:cubicBezTo>
                  <a:cubicBezTo>
                    <a:pt x="50" y="4"/>
                    <a:pt x="49" y="3"/>
                    <a:pt x="48" y="3"/>
                  </a:cubicBezTo>
                  <a:cubicBezTo>
                    <a:pt x="47" y="2"/>
                    <a:pt x="46" y="1"/>
                    <a:pt x="45" y="0"/>
                  </a:cubicBezTo>
                  <a:cubicBezTo>
                    <a:pt x="45" y="0"/>
                    <a:pt x="39" y="1"/>
                    <a:pt x="38" y="1"/>
                  </a:cubicBezTo>
                  <a:cubicBezTo>
                    <a:pt x="36" y="1"/>
                    <a:pt x="36" y="3"/>
                    <a:pt x="34" y="4"/>
                  </a:cubicBezTo>
                  <a:cubicBezTo>
                    <a:pt x="33" y="6"/>
                    <a:pt x="34" y="9"/>
                    <a:pt x="35" y="10"/>
                  </a:cubicBezTo>
                  <a:cubicBezTo>
                    <a:pt x="35" y="13"/>
                    <a:pt x="33" y="14"/>
                    <a:pt x="33" y="17"/>
                  </a:cubicBezTo>
                  <a:cubicBezTo>
                    <a:pt x="33" y="18"/>
                    <a:pt x="35" y="21"/>
                    <a:pt x="37" y="21"/>
                  </a:cubicBezTo>
                  <a:cubicBezTo>
                    <a:pt x="39" y="21"/>
                    <a:pt x="40" y="20"/>
                    <a:pt x="40" y="23"/>
                  </a:cubicBezTo>
                  <a:cubicBezTo>
                    <a:pt x="40" y="25"/>
                    <a:pt x="40" y="26"/>
                    <a:pt x="39" y="26"/>
                  </a:cubicBezTo>
                  <a:cubicBezTo>
                    <a:pt x="37" y="27"/>
                    <a:pt x="36" y="28"/>
                    <a:pt x="35" y="26"/>
                  </a:cubicBezTo>
                  <a:cubicBezTo>
                    <a:pt x="34" y="24"/>
                    <a:pt x="33" y="22"/>
                    <a:pt x="31" y="22"/>
                  </a:cubicBezTo>
                  <a:cubicBezTo>
                    <a:pt x="29" y="21"/>
                    <a:pt x="28" y="19"/>
                    <a:pt x="27" y="17"/>
                  </a:cubicBezTo>
                  <a:cubicBezTo>
                    <a:pt x="25" y="21"/>
                    <a:pt x="23" y="19"/>
                    <a:pt x="20" y="18"/>
                  </a:cubicBezTo>
                  <a:cubicBezTo>
                    <a:pt x="18" y="18"/>
                    <a:pt x="18" y="16"/>
                    <a:pt x="16" y="16"/>
                  </a:cubicBezTo>
                  <a:cubicBezTo>
                    <a:pt x="16" y="16"/>
                    <a:pt x="15" y="17"/>
                    <a:pt x="14" y="16"/>
                  </a:cubicBezTo>
                  <a:cubicBezTo>
                    <a:pt x="13" y="16"/>
                    <a:pt x="13" y="14"/>
                    <a:pt x="11" y="14"/>
                  </a:cubicBezTo>
                  <a:cubicBezTo>
                    <a:pt x="11" y="16"/>
                    <a:pt x="11" y="18"/>
                    <a:pt x="11" y="20"/>
                  </a:cubicBezTo>
                  <a:cubicBezTo>
                    <a:pt x="11" y="22"/>
                    <a:pt x="12" y="24"/>
                    <a:pt x="10" y="24"/>
                  </a:cubicBezTo>
                  <a:cubicBezTo>
                    <a:pt x="7" y="24"/>
                    <a:pt x="4" y="24"/>
                    <a:pt x="2" y="24"/>
                  </a:cubicBezTo>
                  <a:cubicBezTo>
                    <a:pt x="1" y="24"/>
                    <a:pt x="1" y="28"/>
                    <a:pt x="1" y="29"/>
                  </a:cubicBezTo>
                  <a:cubicBezTo>
                    <a:pt x="1" y="33"/>
                    <a:pt x="0" y="40"/>
                    <a:pt x="3" y="43"/>
                  </a:cubicBezTo>
                  <a:cubicBezTo>
                    <a:pt x="4" y="44"/>
                    <a:pt x="7" y="48"/>
                    <a:pt x="8" y="48"/>
                  </a:cubicBezTo>
                  <a:cubicBezTo>
                    <a:pt x="10" y="47"/>
                    <a:pt x="19" y="47"/>
                    <a:pt x="16" y="50"/>
                  </a:cubicBezTo>
                  <a:cubicBezTo>
                    <a:pt x="18" y="50"/>
                    <a:pt x="17" y="50"/>
                    <a:pt x="18" y="50"/>
                  </a:cubicBezTo>
                  <a:cubicBezTo>
                    <a:pt x="20" y="49"/>
                    <a:pt x="21" y="50"/>
                    <a:pt x="22" y="50"/>
                  </a:cubicBezTo>
                  <a:cubicBezTo>
                    <a:pt x="25" y="50"/>
                    <a:pt x="27" y="50"/>
                    <a:pt x="28" y="47"/>
                  </a:cubicBezTo>
                  <a:cubicBezTo>
                    <a:pt x="29" y="46"/>
                    <a:pt x="30" y="45"/>
                    <a:pt x="31" y="44"/>
                  </a:cubicBezTo>
                  <a:cubicBezTo>
                    <a:pt x="32" y="43"/>
                    <a:pt x="34" y="43"/>
                    <a:pt x="35" y="41"/>
                  </a:cubicBezTo>
                  <a:cubicBezTo>
                    <a:pt x="36" y="40"/>
                    <a:pt x="36" y="39"/>
                    <a:pt x="37" y="38"/>
                  </a:cubicBezTo>
                  <a:cubicBezTo>
                    <a:pt x="39" y="38"/>
                    <a:pt x="41" y="38"/>
                    <a:pt x="43" y="38"/>
                  </a:cubicBezTo>
                  <a:cubicBezTo>
                    <a:pt x="42" y="37"/>
                    <a:pt x="42" y="35"/>
                    <a:pt x="42" y="35"/>
                  </a:cubicBezTo>
                  <a:cubicBezTo>
                    <a:pt x="44" y="34"/>
                    <a:pt x="45" y="34"/>
                    <a:pt x="46" y="33"/>
                  </a:cubicBezTo>
                  <a:cubicBezTo>
                    <a:pt x="49" y="32"/>
                    <a:pt x="53" y="31"/>
                    <a:pt x="56" y="30"/>
                  </a:cubicBezTo>
                  <a:cubicBezTo>
                    <a:pt x="55" y="29"/>
                    <a:pt x="55" y="30"/>
                    <a:pt x="56" y="3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5" name="Freeform 732">
              <a:extLst>
                <a:ext uri="{FF2B5EF4-FFF2-40B4-BE49-F238E27FC236}">
                  <a16:creationId xmlns:a16="http://schemas.microsoft.com/office/drawing/2014/main" id="{5867E20F-86E1-492B-8418-1BFA0B457294}"/>
                </a:ext>
              </a:extLst>
            </p:cNvPr>
            <p:cNvSpPr>
              <a:spLocks/>
            </p:cNvSpPr>
            <p:nvPr/>
          </p:nvSpPr>
          <p:spPr bwMode="auto">
            <a:xfrm>
              <a:off x="6125578" y="4919507"/>
              <a:ext cx="297849" cy="294664"/>
            </a:xfrm>
            <a:custGeom>
              <a:avLst/>
              <a:gdLst>
                <a:gd name="T0" fmla="*/ 33 w 64"/>
                <a:gd name="T1" fmla="*/ 5 h 63"/>
                <a:gd name="T2" fmla="*/ 31 w 64"/>
                <a:gd name="T3" fmla="*/ 2 h 63"/>
                <a:gd name="T4" fmla="*/ 28 w 64"/>
                <a:gd name="T5" fmla="*/ 2 h 63"/>
                <a:gd name="T6" fmla="*/ 18 w 64"/>
                <a:gd name="T7" fmla="*/ 2 h 63"/>
                <a:gd name="T8" fmla="*/ 10 w 64"/>
                <a:gd name="T9" fmla="*/ 2 h 63"/>
                <a:gd name="T10" fmla="*/ 7 w 64"/>
                <a:gd name="T11" fmla="*/ 0 h 63"/>
                <a:gd name="T12" fmla="*/ 4 w 64"/>
                <a:gd name="T13" fmla="*/ 2 h 63"/>
                <a:gd name="T14" fmla="*/ 1 w 64"/>
                <a:gd name="T15" fmla="*/ 2 h 63"/>
                <a:gd name="T16" fmla="*/ 6 w 64"/>
                <a:gd name="T17" fmla="*/ 14 h 63"/>
                <a:gd name="T18" fmla="*/ 9 w 64"/>
                <a:gd name="T19" fmla="*/ 21 h 63"/>
                <a:gd name="T20" fmla="*/ 13 w 64"/>
                <a:gd name="T21" fmla="*/ 29 h 63"/>
                <a:gd name="T22" fmla="*/ 13 w 64"/>
                <a:gd name="T23" fmla="*/ 34 h 63"/>
                <a:gd name="T24" fmla="*/ 14 w 64"/>
                <a:gd name="T25" fmla="*/ 42 h 63"/>
                <a:gd name="T26" fmla="*/ 16 w 64"/>
                <a:gd name="T27" fmla="*/ 51 h 63"/>
                <a:gd name="T28" fmla="*/ 22 w 64"/>
                <a:gd name="T29" fmla="*/ 61 h 63"/>
                <a:gd name="T30" fmla="*/ 28 w 64"/>
                <a:gd name="T31" fmla="*/ 62 h 63"/>
                <a:gd name="T32" fmla="*/ 33 w 64"/>
                <a:gd name="T33" fmla="*/ 62 h 63"/>
                <a:gd name="T34" fmla="*/ 38 w 64"/>
                <a:gd name="T35" fmla="*/ 58 h 63"/>
                <a:gd name="T36" fmla="*/ 38 w 64"/>
                <a:gd name="T37" fmla="*/ 40 h 63"/>
                <a:gd name="T38" fmla="*/ 38 w 64"/>
                <a:gd name="T39" fmla="*/ 28 h 63"/>
                <a:gd name="T40" fmla="*/ 39 w 64"/>
                <a:gd name="T41" fmla="*/ 26 h 63"/>
                <a:gd name="T42" fmla="*/ 43 w 64"/>
                <a:gd name="T43" fmla="*/ 26 h 63"/>
                <a:gd name="T44" fmla="*/ 43 w 64"/>
                <a:gd name="T45" fmla="*/ 7 h 63"/>
                <a:gd name="T46" fmla="*/ 51 w 64"/>
                <a:gd name="T47" fmla="*/ 6 h 63"/>
                <a:gd name="T48" fmla="*/ 53 w 64"/>
                <a:gd name="T49" fmla="*/ 5 h 63"/>
                <a:gd name="T50" fmla="*/ 56 w 64"/>
                <a:gd name="T51" fmla="*/ 8 h 63"/>
                <a:gd name="T52" fmla="*/ 58 w 64"/>
                <a:gd name="T53" fmla="*/ 6 h 63"/>
                <a:gd name="T54" fmla="*/ 62 w 64"/>
                <a:gd name="T55" fmla="*/ 5 h 63"/>
                <a:gd name="T56" fmla="*/ 59 w 64"/>
                <a:gd name="T57" fmla="*/ 2 h 63"/>
                <a:gd name="T58" fmla="*/ 45 w 64"/>
                <a:gd name="T59" fmla="*/ 5 h 63"/>
                <a:gd name="T60" fmla="*/ 33 w 64"/>
                <a:gd name="T61"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3">
                  <a:moveTo>
                    <a:pt x="33" y="5"/>
                  </a:moveTo>
                  <a:cubicBezTo>
                    <a:pt x="32" y="5"/>
                    <a:pt x="31" y="2"/>
                    <a:pt x="31" y="2"/>
                  </a:cubicBezTo>
                  <a:cubicBezTo>
                    <a:pt x="30" y="2"/>
                    <a:pt x="29" y="2"/>
                    <a:pt x="28" y="2"/>
                  </a:cubicBezTo>
                  <a:cubicBezTo>
                    <a:pt x="25" y="2"/>
                    <a:pt x="21" y="2"/>
                    <a:pt x="18" y="2"/>
                  </a:cubicBezTo>
                  <a:cubicBezTo>
                    <a:pt x="15" y="2"/>
                    <a:pt x="13" y="2"/>
                    <a:pt x="10" y="2"/>
                  </a:cubicBezTo>
                  <a:cubicBezTo>
                    <a:pt x="9" y="2"/>
                    <a:pt x="9" y="0"/>
                    <a:pt x="7" y="0"/>
                  </a:cubicBezTo>
                  <a:cubicBezTo>
                    <a:pt x="6" y="0"/>
                    <a:pt x="5" y="2"/>
                    <a:pt x="4" y="2"/>
                  </a:cubicBezTo>
                  <a:cubicBezTo>
                    <a:pt x="3" y="2"/>
                    <a:pt x="2" y="2"/>
                    <a:pt x="1" y="2"/>
                  </a:cubicBezTo>
                  <a:cubicBezTo>
                    <a:pt x="0" y="7"/>
                    <a:pt x="4" y="9"/>
                    <a:pt x="6" y="14"/>
                  </a:cubicBezTo>
                  <a:cubicBezTo>
                    <a:pt x="7" y="16"/>
                    <a:pt x="8" y="19"/>
                    <a:pt x="9" y="21"/>
                  </a:cubicBezTo>
                  <a:cubicBezTo>
                    <a:pt x="10" y="24"/>
                    <a:pt x="12" y="26"/>
                    <a:pt x="13" y="29"/>
                  </a:cubicBezTo>
                  <a:cubicBezTo>
                    <a:pt x="13" y="30"/>
                    <a:pt x="13" y="33"/>
                    <a:pt x="13" y="34"/>
                  </a:cubicBezTo>
                  <a:cubicBezTo>
                    <a:pt x="13" y="37"/>
                    <a:pt x="14" y="39"/>
                    <a:pt x="14" y="42"/>
                  </a:cubicBezTo>
                  <a:cubicBezTo>
                    <a:pt x="15" y="45"/>
                    <a:pt x="15" y="48"/>
                    <a:pt x="16" y="51"/>
                  </a:cubicBezTo>
                  <a:cubicBezTo>
                    <a:pt x="17" y="55"/>
                    <a:pt x="20" y="58"/>
                    <a:pt x="22" y="61"/>
                  </a:cubicBezTo>
                  <a:cubicBezTo>
                    <a:pt x="25" y="58"/>
                    <a:pt x="25" y="60"/>
                    <a:pt x="28" y="62"/>
                  </a:cubicBezTo>
                  <a:cubicBezTo>
                    <a:pt x="29" y="63"/>
                    <a:pt x="32" y="63"/>
                    <a:pt x="33" y="62"/>
                  </a:cubicBezTo>
                  <a:cubicBezTo>
                    <a:pt x="36" y="62"/>
                    <a:pt x="38" y="61"/>
                    <a:pt x="38" y="58"/>
                  </a:cubicBezTo>
                  <a:cubicBezTo>
                    <a:pt x="38" y="52"/>
                    <a:pt x="38" y="46"/>
                    <a:pt x="38" y="40"/>
                  </a:cubicBezTo>
                  <a:cubicBezTo>
                    <a:pt x="38" y="36"/>
                    <a:pt x="38" y="32"/>
                    <a:pt x="38" y="28"/>
                  </a:cubicBezTo>
                  <a:cubicBezTo>
                    <a:pt x="38" y="27"/>
                    <a:pt x="38" y="26"/>
                    <a:pt x="39" y="26"/>
                  </a:cubicBezTo>
                  <a:cubicBezTo>
                    <a:pt x="39" y="26"/>
                    <a:pt x="43" y="26"/>
                    <a:pt x="43" y="26"/>
                  </a:cubicBezTo>
                  <a:cubicBezTo>
                    <a:pt x="43" y="20"/>
                    <a:pt x="43" y="13"/>
                    <a:pt x="43" y="7"/>
                  </a:cubicBezTo>
                  <a:cubicBezTo>
                    <a:pt x="46" y="8"/>
                    <a:pt x="48" y="6"/>
                    <a:pt x="51" y="6"/>
                  </a:cubicBezTo>
                  <a:cubicBezTo>
                    <a:pt x="51" y="5"/>
                    <a:pt x="52" y="5"/>
                    <a:pt x="53" y="5"/>
                  </a:cubicBezTo>
                  <a:cubicBezTo>
                    <a:pt x="53" y="5"/>
                    <a:pt x="55" y="8"/>
                    <a:pt x="56" y="8"/>
                  </a:cubicBezTo>
                  <a:cubicBezTo>
                    <a:pt x="57" y="7"/>
                    <a:pt x="56" y="6"/>
                    <a:pt x="58" y="6"/>
                  </a:cubicBezTo>
                  <a:cubicBezTo>
                    <a:pt x="59" y="6"/>
                    <a:pt x="60" y="5"/>
                    <a:pt x="62" y="5"/>
                  </a:cubicBezTo>
                  <a:cubicBezTo>
                    <a:pt x="64" y="4"/>
                    <a:pt x="60" y="2"/>
                    <a:pt x="59" y="2"/>
                  </a:cubicBezTo>
                  <a:cubicBezTo>
                    <a:pt x="54" y="2"/>
                    <a:pt x="50" y="5"/>
                    <a:pt x="45" y="5"/>
                  </a:cubicBezTo>
                  <a:cubicBezTo>
                    <a:pt x="41" y="5"/>
                    <a:pt x="37" y="5"/>
                    <a:pt x="33"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6" name="Freeform 733">
              <a:extLst>
                <a:ext uri="{FF2B5EF4-FFF2-40B4-BE49-F238E27FC236}">
                  <a16:creationId xmlns:a16="http://schemas.microsoft.com/office/drawing/2014/main" id="{5FC28D01-240C-416F-B1D2-8A1FCA227666}"/>
                </a:ext>
              </a:extLst>
            </p:cNvPr>
            <p:cNvSpPr>
              <a:spLocks/>
            </p:cNvSpPr>
            <p:nvPr/>
          </p:nvSpPr>
          <p:spPr bwMode="auto">
            <a:xfrm>
              <a:off x="6133541" y="4390707"/>
              <a:ext cx="425271" cy="444384"/>
            </a:xfrm>
            <a:custGeom>
              <a:avLst/>
              <a:gdLst>
                <a:gd name="T0" fmla="*/ 89 w 91"/>
                <a:gd name="T1" fmla="*/ 10 h 95"/>
                <a:gd name="T2" fmla="*/ 83 w 91"/>
                <a:gd name="T3" fmla="*/ 4 h 95"/>
                <a:gd name="T4" fmla="*/ 77 w 91"/>
                <a:gd name="T5" fmla="*/ 6 h 95"/>
                <a:gd name="T6" fmla="*/ 72 w 91"/>
                <a:gd name="T7" fmla="*/ 1 h 95"/>
                <a:gd name="T8" fmla="*/ 65 w 91"/>
                <a:gd name="T9" fmla="*/ 1 h 95"/>
                <a:gd name="T10" fmla="*/ 57 w 91"/>
                <a:gd name="T11" fmla="*/ 2 h 95"/>
                <a:gd name="T12" fmla="*/ 48 w 91"/>
                <a:gd name="T13" fmla="*/ 6 h 95"/>
                <a:gd name="T14" fmla="*/ 35 w 91"/>
                <a:gd name="T15" fmla="*/ 2 h 95"/>
                <a:gd name="T16" fmla="*/ 30 w 91"/>
                <a:gd name="T17" fmla="*/ 12 h 95"/>
                <a:gd name="T18" fmla="*/ 19 w 91"/>
                <a:gd name="T19" fmla="*/ 35 h 95"/>
                <a:gd name="T20" fmla="*/ 17 w 91"/>
                <a:gd name="T21" fmla="*/ 48 h 95"/>
                <a:gd name="T22" fmla="*/ 10 w 91"/>
                <a:gd name="T23" fmla="*/ 49 h 95"/>
                <a:gd name="T24" fmla="*/ 2 w 91"/>
                <a:gd name="T25" fmla="*/ 55 h 95"/>
                <a:gd name="T26" fmla="*/ 1 w 91"/>
                <a:gd name="T27" fmla="*/ 59 h 95"/>
                <a:gd name="T28" fmla="*/ 18 w 91"/>
                <a:gd name="T29" fmla="*/ 57 h 95"/>
                <a:gd name="T30" fmla="*/ 26 w 91"/>
                <a:gd name="T31" fmla="*/ 68 h 95"/>
                <a:gd name="T32" fmla="*/ 35 w 91"/>
                <a:gd name="T33" fmla="*/ 63 h 95"/>
                <a:gd name="T34" fmla="*/ 41 w 91"/>
                <a:gd name="T35" fmla="*/ 64 h 95"/>
                <a:gd name="T36" fmla="*/ 46 w 91"/>
                <a:gd name="T37" fmla="*/ 70 h 95"/>
                <a:gd name="T38" fmla="*/ 47 w 91"/>
                <a:gd name="T39" fmla="*/ 78 h 95"/>
                <a:gd name="T40" fmla="*/ 53 w 91"/>
                <a:gd name="T41" fmla="*/ 82 h 95"/>
                <a:gd name="T42" fmla="*/ 60 w 91"/>
                <a:gd name="T43" fmla="*/ 84 h 95"/>
                <a:gd name="T44" fmla="*/ 66 w 91"/>
                <a:gd name="T45" fmla="*/ 87 h 95"/>
                <a:gd name="T46" fmla="*/ 76 w 91"/>
                <a:gd name="T47" fmla="*/ 90 h 95"/>
                <a:gd name="T48" fmla="*/ 84 w 91"/>
                <a:gd name="T49" fmla="*/ 94 h 95"/>
                <a:gd name="T50" fmla="*/ 77 w 91"/>
                <a:gd name="T51" fmla="*/ 85 h 95"/>
                <a:gd name="T52" fmla="*/ 78 w 91"/>
                <a:gd name="T53" fmla="*/ 73 h 95"/>
                <a:gd name="T54" fmla="*/ 80 w 91"/>
                <a:gd name="T55" fmla="*/ 70 h 95"/>
                <a:gd name="T56" fmla="*/ 84 w 91"/>
                <a:gd name="T57" fmla="*/ 63 h 95"/>
                <a:gd name="T58" fmla="*/ 81 w 91"/>
                <a:gd name="T59" fmla="*/ 55 h 95"/>
                <a:gd name="T60" fmla="*/ 81 w 91"/>
                <a:gd name="T61" fmla="*/ 45 h 95"/>
                <a:gd name="T62" fmla="*/ 83 w 91"/>
                <a:gd name="T63" fmla="*/ 28 h 95"/>
                <a:gd name="T64" fmla="*/ 90 w 91"/>
                <a:gd name="T65" fmla="*/ 18 h 95"/>
                <a:gd name="T66" fmla="*/ 90 w 91"/>
                <a:gd name="T67" fmla="*/ 1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95">
                  <a:moveTo>
                    <a:pt x="90" y="15"/>
                  </a:moveTo>
                  <a:cubicBezTo>
                    <a:pt x="89" y="14"/>
                    <a:pt x="89" y="12"/>
                    <a:pt x="89" y="10"/>
                  </a:cubicBezTo>
                  <a:cubicBezTo>
                    <a:pt x="89" y="9"/>
                    <a:pt x="87" y="8"/>
                    <a:pt x="86" y="7"/>
                  </a:cubicBezTo>
                  <a:cubicBezTo>
                    <a:pt x="86" y="6"/>
                    <a:pt x="84" y="4"/>
                    <a:pt x="83" y="4"/>
                  </a:cubicBezTo>
                  <a:cubicBezTo>
                    <a:pt x="82" y="4"/>
                    <a:pt x="82" y="6"/>
                    <a:pt x="80" y="5"/>
                  </a:cubicBezTo>
                  <a:cubicBezTo>
                    <a:pt x="78" y="4"/>
                    <a:pt x="79" y="5"/>
                    <a:pt x="77" y="6"/>
                  </a:cubicBezTo>
                  <a:cubicBezTo>
                    <a:pt x="77" y="6"/>
                    <a:pt x="75" y="5"/>
                    <a:pt x="75" y="4"/>
                  </a:cubicBezTo>
                  <a:cubicBezTo>
                    <a:pt x="74" y="3"/>
                    <a:pt x="73" y="2"/>
                    <a:pt x="72" y="1"/>
                  </a:cubicBezTo>
                  <a:cubicBezTo>
                    <a:pt x="71" y="0"/>
                    <a:pt x="70" y="2"/>
                    <a:pt x="69" y="2"/>
                  </a:cubicBezTo>
                  <a:cubicBezTo>
                    <a:pt x="68" y="3"/>
                    <a:pt x="66" y="2"/>
                    <a:pt x="65" y="1"/>
                  </a:cubicBezTo>
                  <a:cubicBezTo>
                    <a:pt x="63" y="0"/>
                    <a:pt x="63" y="1"/>
                    <a:pt x="61" y="2"/>
                  </a:cubicBezTo>
                  <a:cubicBezTo>
                    <a:pt x="60" y="3"/>
                    <a:pt x="58" y="2"/>
                    <a:pt x="57" y="2"/>
                  </a:cubicBezTo>
                  <a:cubicBezTo>
                    <a:pt x="56" y="3"/>
                    <a:pt x="53" y="3"/>
                    <a:pt x="52" y="3"/>
                  </a:cubicBezTo>
                  <a:cubicBezTo>
                    <a:pt x="49" y="1"/>
                    <a:pt x="51" y="6"/>
                    <a:pt x="48" y="6"/>
                  </a:cubicBezTo>
                  <a:cubicBezTo>
                    <a:pt x="46" y="7"/>
                    <a:pt x="42" y="6"/>
                    <a:pt x="40" y="5"/>
                  </a:cubicBezTo>
                  <a:cubicBezTo>
                    <a:pt x="38" y="4"/>
                    <a:pt x="37" y="2"/>
                    <a:pt x="35" y="2"/>
                  </a:cubicBezTo>
                  <a:cubicBezTo>
                    <a:pt x="34" y="1"/>
                    <a:pt x="32" y="3"/>
                    <a:pt x="31" y="4"/>
                  </a:cubicBezTo>
                  <a:cubicBezTo>
                    <a:pt x="29" y="6"/>
                    <a:pt x="31" y="9"/>
                    <a:pt x="30" y="12"/>
                  </a:cubicBezTo>
                  <a:cubicBezTo>
                    <a:pt x="27" y="17"/>
                    <a:pt x="27" y="23"/>
                    <a:pt x="24" y="27"/>
                  </a:cubicBezTo>
                  <a:cubicBezTo>
                    <a:pt x="22" y="30"/>
                    <a:pt x="21" y="32"/>
                    <a:pt x="19" y="35"/>
                  </a:cubicBezTo>
                  <a:cubicBezTo>
                    <a:pt x="18" y="37"/>
                    <a:pt x="18" y="39"/>
                    <a:pt x="18" y="41"/>
                  </a:cubicBezTo>
                  <a:cubicBezTo>
                    <a:pt x="18" y="44"/>
                    <a:pt x="19" y="46"/>
                    <a:pt x="17" y="48"/>
                  </a:cubicBezTo>
                  <a:cubicBezTo>
                    <a:pt x="16" y="48"/>
                    <a:pt x="11" y="51"/>
                    <a:pt x="11" y="51"/>
                  </a:cubicBezTo>
                  <a:cubicBezTo>
                    <a:pt x="10" y="51"/>
                    <a:pt x="12" y="48"/>
                    <a:pt x="10" y="49"/>
                  </a:cubicBezTo>
                  <a:cubicBezTo>
                    <a:pt x="7" y="51"/>
                    <a:pt x="7" y="53"/>
                    <a:pt x="5" y="50"/>
                  </a:cubicBezTo>
                  <a:cubicBezTo>
                    <a:pt x="4" y="51"/>
                    <a:pt x="2" y="53"/>
                    <a:pt x="2" y="55"/>
                  </a:cubicBezTo>
                  <a:cubicBezTo>
                    <a:pt x="2" y="55"/>
                    <a:pt x="2" y="56"/>
                    <a:pt x="1" y="56"/>
                  </a:cubicBezTo>
                  <a:cubicBezTo>
                    <a:pt x="0" y="57"/>
                    <a:pt x="1" y="58"/>
                    <a:pt x="1" y="59"/>
                  </a:cubicBezTo>
                  <a:cubicBezTo>
                    <a:pt x="5" y="56"/>
                    <a:pt x="8" y="57"/>
                    <a:pt x="13" y="57"/>
                  </a:cubicBezTo>
                  <a:cubicBezTo>
                    <a:pt x="15" y="57"/>
                    <a:pt x="16" y="57"/>
                    <a:pt x="18" y="57"/>
                  </a:cubicBezTo>
                  <a:cubicBezTo>
                    <a:pt x="20" y="57"/>
                    <a:pt x="21" y="60"/>
                    <a:pt x="22" y="62"/>
                  </a:cubicBezTo>
                  <a:cubicBezTo>
                    <a:pt x="23" y="64"/>
                    <a:pt x="24" y="67"/>
                    <a:pt x="26" y="68"/>
                  </a:cubicBezTo>
                  <a:cubicBezTo>
                    <a:pt x="27" y="69"/>
                    <a:pt x="31" y="68"/>
                    <a:pt x="33" y="67"/>
                  </a:cubicBezTo>
                  <a:cubicBezTo>
                    <a:pt x="34" y="67"/>
                    <a:pt x="34" y="64"/>
                    <a:pt x="35" y="63"/>
                  </a:cubicBezTo>
                  <a:cubicBezTo>
                    <a:pt x="35" y="61"/>
                    <a:pt x="38" y="62"/>
                    <a:pt x="39" y="62"/>
                  </a:cubicBezTo>
                  <a:cubicBezTo>
                    <a:pt x="39" y="64"/>
                    <a:pt x="39" y="64"/>
                    <a:pt x="41" y="64"/>
                  </a:cubicBezTo>
                  <a:cubicBezTo>
                    <a:pt x="42" y="64"/>
                    <a:pt x="45" y="63"/>
                    <a:pt x="45" y="65"/>
                  </a:cubicBezTo>
                  <a:cubicBezTo>
                    <a:pt x="45" y="67"/>
                    <a:pt x="46" y="68"/>
                    <a:pt x="46" y="70"/>
                  </a:cubicBezTo>
                  <a:cubicBezTo>
                    <a:pt x="46" y="71"/>
                    <a:pt x="46" y="72"/>
                    <a:pt x="45" y="74"/>
                  </a:cubicBezTo>
                  <a:cubicBezTo>
                    <a:pt x="45" y="75"/>
                    <a:pt x="46" y="77"/>
                    <a:pt x="47" y="78"/>
                  </a:cubicBezTo>
                  <a:cubicBezTo>
                    <a:pt x="48" y="79"/>
                    <a:pt x="47" y="81"/>
                    <a:pt x="47" y="82"/>
                  </a:cubicBezTo>
                  <a:cubicBezTo>
                    <a:pt x="47" y="85"/>
                    <a:pt x="52" y="82"/>
                    <a:pt x="53" y="82"/>
                  </a:cubicBezTo>
                  <a:cubicBezTo>
                    <a:pt x="55" y="82"/>
                    <a:pt x="56" y="82"/>
                    <a:pt x="57" y="83"/>
                  </a:cubicBezTo>
                  <a:cubicBezTo>
                    <a:pt x="59" y="85"/>
                    <a:pt x="58" y="84"/>
                    <a:pt x="60" y="84"/>
                  </a:cubicBezTo>
                  <a:cubicBezTo>
                    <a:pt x="62" y="84"/>
                    <a:pt x="62" y="85"/>
                    <a:pt x="63" y="86"/>
                  </a:cubicBezTo>
                  <a:cubicBezTo>
                    <a:pt x="64" y="86"/>
                    <a:pt x="65" y="87"/>
                    <a:pt x="66" y="87"/>
                  </a:cubicBezTo>
                  <a:cubicBezTo>
                    <a:pt x="69" y="88"/>
                    <a:pt x="70" y="88"/>
                    <a:pt x="71" y="85"/>
                  </a:cubicBezTo>
                  <a:cubicBezTo>
                    <a:pt x="72" y="88"/>
                    <a:pt x="73" y="89"/>
                    <a:pt x="76" y="90"/>
                  </a:cubicBezTo>
                  <a:cubicBezTo>
                    <a:pt x="78" y="91"/>
                    <a:pt x="78" y="94"/>
                    <a:pt x="80" y="95"/>
                  </a:cubicBezTo>
                  <a:cubicBezTo>
                    <a:pt x="80" y="95"/>
                    <a:pt x="84" y="94"/>
                    <a:pt x="84" y="94"/>
                  </a:cubicBezTo>
                  <a:cubicBezTo>
                    <a:pt x="84" y="92"/>
                    <a:pt x="85" y="88"/>
                    <a:pt x="83" y="89"/>
                  </a:cubicBezTo>
                  <a:cubicBezTo>
                    <a:pt x="80" y="90"/>
                    <a:pt x="78" y="88"/>
                    <a:pt x="77" y="85"/>
                  </a:cubicBezTo>
                  <a:cubicBezTo>
                    <a:pt x="77" y="83"/>
                    <a:pt x="79" y="80"/>
                    <a:pt x="78" y="77"/>
                  </a:cubicBezTo>
                  <a:cubicBezTo>
                    <a:pt x="78" y="76"/>
                    <a:pt x="77" y="74"/>
                    <a:pt x="78" y="73"/>
                  </a:cubicBezTo>
                  <a:cubicBezTo>
                    <a:pt x="78" y="73"/>
                    <a:pt x="78" y="72"/>
                    <a:pt x="79" y="72"/>
                  </a:cubicBezTo>
                  <a:cubicBezTo>
                    <a:pt x="80" y="72"/>
                    <a:pt x="79" y="70"/>
                    <a:pt x="80" y="70"/>
                  </a:cubicBezTo>
                  <a:cubicBezTo>
                    <a:pt x="81" y="68"/>
                    <a:pt x="86" y="68"/>
                    <a:pt x="87" y="68"/>
                  </a:cubicBezTo>
                  <a:cubicBezTo>
                    <a:pt x="85" y="67"/>
                    <a:pt x="86" y="64"/>
                    <a:pt x="84" y="63"/>
                  </a:cubicBezTo>
                  <a:cubicBezTo>
                    <a:pt x="83" y="62"/>
                    <a:pt x="82" y="61"/>
                    <a:pt x="82" y="60"/>
                  </a:cubicBezTo>
                  <a:cubicBezTo>
                    <a:pt x="82" y="58"/>
                    <a:pt x="82" y="56"/>
                    <a:pt x="81" y="55"/>
                  </a:cubicBezTo>
                  <a:cubicBezTo>
                    <a:pt x="81" y="53"/>
                    <a:pt x="80" y="52"/>
                    <a:pt x="80" y="50"/>
                  </a:cubicBezTo>
                  <a:cubicBezTo>
                    <a:pt x="80" y="49"/>
                    <a:pt x="80" y="44"/>
                    <a:pt x="81" y="45"/>
                  </a:cubicBezTo>
                  <a:cubicBezTo>
                    <a:pt x="80" y="41"/>
                    <a:pt x="80" y="39"/>
                    <a:pt x="82" y="35"/>
                  </a:cubicBezTo>
                  <a:cubicBezTo>
                    <a:pt x="83" y="32"/>
                    <a:pt x="83" y="31"/>
                    <a:pt x="83" y="28"/>
                  </a:cubicBezTo>
                  <a:cubicBezTo>
                    <a:pt x="83" y="25"/>
                    <a:pt x="85" y="23"/>
                    <a:pt x="87" y="21"/>
                  </a:cubicBezTo>
                  <a:cubicBezTo>
                    <a:pt x="88" y="20"/>
                    <a:pt x="89" y="19"/>
                    <a:pt x="90" y="18"/>
                  </a:cubicBezTo>
                  <a:cubicBezTo>
                    <a:pt x="91" y="17"/>
                    <a:pt x="91" y="17"/>
                    <a:pt x="90" y="15"/>
                  </a:cubicBezTo>
                  <a:cubicBezTo>
                    <a:pt x="89" y="15"/>
                    <a:pt x="91" y="16"/>
                    <a:pt x="90" y="1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7" name="Freeform 734">
              <a:extLst>
                <a:ext uri="{FF2B5EF4-FFF2-40B4-BE49-F238E27FC236}">
                  <a16:creationId xmlns:a16="http://schemas.microsoft.com/office/drawing/2014/main" id="{141509DC-7216-42BF-9220-92C83D0B9DFB}"/>
                </a:ext>
              </a:extLst>
            </p:cNvPr>
            <p:cNvSpPr>
              <a:spLocks/>
            </p:cNvSpPr>
            <p:nvPr/>
          </p:nvSpPr>
          <p:spPr bwMode="auto">
            <a:xfrm>
              <a:off x="6128762" y="4653515"/>
              <a:ext cx="262808" cy="294664"/>
            </a:xfrm>
            <a:custGeom>
              <a:avLst/>
              <a:gdLst>
                <a:gd name="T0" fmla="*/ 51 w 56"/>
                <a:gd name="T1" fmla="*/ 27 h 63"/>
                <a:gd name="T2" fmla="*/ 48 w 56"/>
                <a:gd name="T3" fmla="*/ 26 h 63"/>
                <a:gd name="T4" fmla="*/ 47 w 56"/>
                <a:gd name="T5" fmla="*/ 21 h 63"/>
                <a:gd name="T6" fmla="*/ 46 w 56"/>
                <a:gd name="T7" fmla="*/ 12 h 63"/>
                <a:gd name="T8" fmla="*/ 46 w 56"/>
                <a:gd name="T9" fmla="*/ 8 h 63"/>
                <a:gd name="T10" fmla="*/ 43 w 56"/>
                <a:gd name="T11" fmla="*/ 8 h 63"/>
                <a:gd name="T12" fmla="*/ 40 w 56"/>
                <a:gd name="T13" fmla="*/ 6 h 63"/>
                <a:gd name="T14" fmla="*/ 35 w 56"/>
                <a:gd name="T15" fmla="*/ 8 h 63"/>
                <a:gd name="T16" fmla="*/ 34 w 56"/>
                <a:gd name="T17" fmla="*/ 11 h 63"/>
                <a:gd name="T18" fmla="*/ 29 w 56"/>
                <a:gd name="T19" fmla="*/ 12 h 63"/>
                <a:gd name="T20" fmla="*/ 18 w 56"/>
                <a:gd name="T21" fmla="*/ 1 h 63"/>
                <a:gd name="T22" fmla="*/ 3 w 56"/>
                <a:gd name="T23" fmla="*/ 2 h 63"/>
                <a:gd name="T24" fmla="*/ 6 w 56"/>
                <a:gd name="T25" fmla="*/ 12 h 63"/>
                <a:gd name="T26" fmla="*/ 6 w 56"/>
                <a:gd name="T27" fmla="*/ 16 h 63"/>
                <a:gd name="T28" fmla="*/ 6 w 56"/>
                <a:gd name="T29" fmla="*/ 20 h 63"/>
                <a:gd name="T30" fmla="*/ 8 w 56"/>
                <a:gd name="T31" fmla="*/ 33 h 63"/>
                <a:gd name="T32" fmla="*/ 3 w 56"/>
                <a:gd name="T33" fmla="*/ 41 h 63"/>
                <a:gd name="T34" fmla="*/ 0 w 56"/>
                <a:gd name="T35" fmla="*/ 50 h 63"/>
                <a:gd name="T36" fmla="*/ 0 w 56"/>
                <a:gd name="T37" fmla="*/ 55 h 63"/>
                <a:gd name="T38" fmla="*/ 0 w 56"/>
                <a:gd name="T39" fmla="*/ 59 h 63"/>
                <a:gd name="T40" fmla="*/ 3 w 56"/>
                <a:gd name="T41" fmla="*/ 59 h 63"/>
                <a:gd name="T42" fmla="*/ 8 w 56"/>
                <a:gd name="T43" fmla="*/ 58 h 63"/>
                <a:gd name="T44" fmla="*/ 9 w 56"/>
                <a:gd name="T45" fmla="*/ 59 h 63"/>
                <a:gd name="T46" fmla="*/ 16 w 56"/>
                <a:gd name="T47" fmla="*/ 59 h 63"/>
                <a:gd name="T48" fmla="*/ 25 w 56"/>
                <a:gd name="T49" fmla="*/ 59 h 63"/>
                <a:gd name="T50" fmla="*/ 30 w 56"/>
                <a:gd name="T51" fmla="*/ 59 h 63"/>
                <a:gd name="T52" fmla="*/ 39 w 56"/>
                <a:gd name="T53" fmla="*/ 62 h 63"/>
                <a:gd name="T54" fmla="*/ 53 w 56"/>
                <a:gd name="T55" fmla="*/ 60 h 63"/>
                <a:gd name="T56" fmla="*/ 46 w 56"/>
                <a:gd name="T57" fmla="*/ 51 h 63"/>
                <a:gd name="T58" fmla="*/ 46 w 56"/>
                <a:gd name="T59" fmla="*/ 37 h 63"/>
                <a:gd name="T60" fmla="*/ 56 w 56"/>
                <a:gd name="T61" fmla="*/ 35 h 63"/>
                <a:gd name="T62" fmla="*/ 56 w 56"/>
                <a:gd name="T63" fmla="*/ 27 h 63"/>
                <a:gd name="T64" fmla="*/ 51 w 56"/>
                <a:gd name="T65"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63">
                  <a:moveTo>
                    <a:pt x="51" y="27"/>
                  </a:moveTo>
                  <a:cubicBezTo>
                    <a:pt x="49" y="27"/>
                    <a:pt x="48" y="28"/>
                    <a:pt x="48" y="26"/>
                  </a:cubicBezTo>
                  <a:cubicBezTo>
                    <a:pt x="48" y="24"/>
                    <a:pt x="48" y="23"/>
                    <a:pt x="47" y="21"/>
                  </a:cubicBezTo>
                  <a:cubicBezTo>
                    <a:pt x="45" y="18"/>
                    <a:pt x="48" y="15"/>
                    <a:pt x="46" y="12"/>
                  </a:cubicBezTo>
                  <a:cubicBezTo>
                    <a:pt x="46" y="11"/>
                    <a:pt x="46" y="8"/>
                    <a:pt x="46" y="8"/>
                  </a:cubicBezTo>
                  <a:cubicBezTo>
                    <a:pt x="46" y="8"/>
                    <a:pt x="43" y="8"/>
                    <a:pt x="43" y="8"/>
                  </a:cubicBezTo>
                  <a:cubicBezTo>
                    <a:pt x="40" y="8"/>
                    <a:pt x="40" y="9"/>
                    <a:pt x="40" y="6"/>
                  </a:cubicBezTo>
                  <a:cubicBezTo>
                    <a:pt x="37" y="6"/>
                    <a:pt x="36" y="5"/>
                    <a:pt x="35" y="8"/>
                  </a:cubicBezTo>
                  <a:cubicBezTo>
                    <a:pt x="35" y="8"/>
                    <a:pt x="35" y="11"/>
                    <a:pt x="34" y="11"/>
                  </a:cubicBezTo>
                  <a:cubicBezTo>
                    <a:pt x="33" y="12"/>
                    <a:pt x="31" y="12"/>
                    <a:pt x="29" y="12"/>
                  </a:cubicBezTo>
                  <a:cubicBezTo>
                    <a:pt x="22" y="13"/>
                    <a:pt x="24" y="1"/>
                    <a:pt x="18" y="1"/>
                  </a:cubicBezTo>
                  <a:cubicBezTo>
                    <a:pt x="13" y="1"/>
                    <a:pt x="7" y="0"/>
                    <a:pt x="3" y="2"/>
                  </a:cubicBezTo>
                  <a:cubicBezTo>
                    <a:pt x="1" y="4"/>
                    <a:pt x="6" y="10"/>
                    <a:pt x="6" y="12"/>
                  </a:cubicBezTo>
                  <a:cubicBezTo>
                    <a:pt x="7" y="13"/>
                    <a:pt x="7" y="15"/>
                    <a:pt x="6" y="16"/>
                  </a:cubicBezTo>
                  <a:cubicBezTo>
                    <a:pt x="4" y="17"/>
                    <a:pt x="6" y="19"/>
                    <a:pt x="6" y="20"/>
                  </a:cubicBezTo>
                  <a:cubicBezTo>
                    <a:pt x="9" y="24"/>
                    <a:pt x="11" y="29"/>
                    <a:pt x="8" y="33"/>
                  </a:cubicBezTo>
                  <a:cubicBezTo>
                    <a:pt x="6" y="36"/>
                    <a:pt x="4" y="38"/>
                    <a:pt x="3" y="41"/>
                  </a:cubicBezTo>
                  <a:cubicBezTo>
                    <a:pt x="2" y="44"/>
                    <a:pt x="1" y="47"/>
                    <a:pt x="0" y="50"/>
                  </a:cubicBezTo>
                  <a:cubicBezTo>
                    <a:pt x="0" y="52"/>
                    <a:pt x="0" y="54"/>
                    <a:pt x="0" y="55"/>
                  </a:cubicBezTo>
                  <a:cubicBezTo>
                    <a:pt x="0" y="56"/>
                    <a:pt x="0" y="58"/>
                    <a:pt x="0" y="59"/>
                  </a:cubicBezTo>
                  <a:cubicBezTo>
                    <a:pt x="1" y="59"/>
                    <a:pt x="2" y="59"/>
                    <a:pt x="3" y="59"/>
                  </a:cubicBezTo>
                  <a:cubicBezTo>
                    <a:pt x="5" y="59"/>
                    <a:pt x="5" y="56"/>
                    <a:pt x="8" y="58"/>
                  </a:cubicBezTo>
                  <a:cubicBezTo>
                    <a:pt x="8" y="58"/>
                    <a:pt x="9" y="59"/>
                    <a:pt x="9" y="59"/>
                  </a:cubicBezTo>
                  <a:cubicBezTo>
                    <a:pt x="12" y="59"/>
                    <a:pt x="14" y="59"/>
                    <a:pt x="16" y="59"/>
                  </a:cubicBezTo>
                  <a:cubicBezTo>
                    <a:pt x="19" y="59"/>
                    <a:pt x="22" y="59"/>
                    <a:pt x="25" y="59"/>
                  </a:cubicBezTo>
                  <a:cubicBezTo>
                    <a:pt x="26" y="59"/>
                    <a:pt x="29" y="59"/>
                    <a:pt x="30" y="59"/>
                  </a:cubicBezTo>
                  <a:cubicBezTo>
                    <a:pt x="32" y="63"/>
                    <a:pt x="36" y="62"/>
                    <a:pt x="39" y="62"/>
                  </a:cubicBezTo>
                  <a:cubicBezTo>
                    <a:pt x="44" y="62"/>
                    <a:pt x="48" y="61"/>
                    <a:pt x="53" y="60"/>
                  </a:cubicBezTo>
                  <a:cubicBezTo>
                    <a:pt x="50" y="57"/>
                    <a:pt x="46" y="55"/>
                    <a:pt x="46" y="51"/>
                  </a:cubicBezTo>
                  <a:cubicBezTo>
                    <a:pt x="46" y="46"/>
                    <a:pt x="46" y="41"/>
                    <a:pt x="46" y="37"/>
                  </a:cubicBezTo>
                  <a:cubicBezTo>
                    <a:pt x="46" y="36"/>
                    <a:pt x="56" y="38"/>
                    <a:pt x="56" y="35"/>
                  </a:cubicBezTo>
                  <a:cubicBezTo>
                    <a:pt x="56" y="33"/>
                    <a:pt x="56" y="30"/>
                    <a:pt x="56" y="27"/>
                  </a:cubicBezTo>
                  <a:cubicBezTo>
                    <a:pt x="56" y="24"/>
                    <a:pt x="53" y="27"/>
                    <a:pt x="51" y="2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8" name="Freeform 735">
              <a:extLst>
                <a:ext uri="{FF2B5EF4-FFF2-40B4-BE49-F238E27FC236}">
                  <a16:creationId xmlns:a16="http://schemas.microsoft.com/office/drawing/2014/main" id="{AC3080FE-AA82-4225-AB24-E3DB37950A91}"/>
                </a:ext>
              </a:extLst>
            </p:cNvPr>
            <p:cNvSpPr>
              <a:spLocks/>
            </p:cNvSpPr>
            <p:nvPr/>
          </p:nvSpPr>
          <p:spPr bwMode="auto">
            <a:xfrm>
              <a:off x="6297597" y="4933843"/>
              <a:ext cx="215025" cy="224582"/>
            </a:xfrm>
            <a:custGeom>
              <a:avLst/>
              <a:gdLst>
                <a:gd name="T0" fmla="*/ 25 w 46"/>
                <a:gd name="T1" fmla="*/ 2 h 48"/>
                <a:gd name="T2" fmla="*/ 21 w 46"/>
                <a:gd name="T3" fmla="*/ 3 h 48"/>
                <a:gd name="T4" fmla="*/ 18 w 46"/>
                <a:gd name="T5" fmla="*/ 4 h 48"/>
                <a:gd name="T6" fmla="*/ 6 w 46"/>
                <a:gd name="T7" fmla="*/ 4 h 48"/>
                <a:gd name="T8" fmla="*/ 6 w 46"/>
                <a:gd name="T9" fmla="*/ 18 h 48"/>
                <a:gd name="T10" fmla="*/ 6 w 46"/>
                <a:gd name="T11" fmla="*/ 23 h 48"/>
                <a:gd name="T12" fmla="*/ 1 w 46"/>
                <a:gd name="T13" fmla="*/ 24 h 48"/>
                <a:gd name="T14" fmla="*/ 1 w 46"/>
                <a:gd name="T15" fmla="*/ 31 h 48"/>
                <a:gd name="T16" fmla="*/ 1 w 46"/>
                <a:gd name="T17" fmla="*/ 38 h 48"/>
                <a:gd name="T18" fmla="*/ 4 w 46"/>
                <a:gd name="T19" fmla="*/ 47 h 48"/>
                <a:gd name="T20" fmla="*/ 8 w 46"/>
                <a:gd name="T21" fmla="*/ 48 h 48"/>
                <a:gd name="T22" fmla="*/ 13 w 46"/>
                <a:gd name="T23" fmla="*/ 44 h 48"/>
                <a:gd name="T24" fmla="*/ 19 w 46"/>
                <a:gd name="T25" fmla="*/ 41 h 48"/>
                <a:gd name="T26" fmla="*/ 29 w 46"/>
                <a:gd name="T27" fmla="*/ 39 h 48"/>
                <a:gd name="T28" fmla="*/ 31 w 46"/>
                <a:gd name="T29" fmla="*/ 37 h 48"/>
                <a:gd name="T30" fmla="*/ 34 w 46"/>
                <a:gd name="T31" fmla="*/ 34 h 48"/>
                <a:gd name="T32" fmla="*/ 43 w 46"/>
                <a:gd name="T33" fmla="*/ 26 h 48"/>
                <a:gd name="T34" fmla="*/ 44 w 46"/>
                <a:gd name="T35" fmla="*/ 22 h 48"/>
                <a:gd name="T36" fmla="*/ 40 w 46"/>
                <a:gd name="T37" fmla="*/ 21 h 48"/>
                <a:gd name="T38" fmla="*/ 38 w 46"/>
                <a:gd name="T39" fmla="*/ 17 h 48"/>
                <a:gd name="T40" fmla="*/ 39 w 46"/>
                <a:gd name="T41" fmla="*/ 15 h 48"/>
                <a:gd name="T42" fmla="*/ 36 w 46"/>
                <a:gd name="T43" fmla="*/ 14 h 48"/>
                <a:gd name="T44" fmla="*/ 36 w 46"/>
                <a:gd name="T45" fmla="*/ 13 h 48"/>
                <a:gd name="T46" fmla="*/ 34 w 46"/>
                <a:gd name="T47" fmla="*/ 12 h 48"/>
                <a:gd name="T48" fmla="*/ 30 w 46"/>
                <a:gd name="T49" fmla="*/ 7 h 48"/>
                <a:gd name="T50" fmla="*/ 25 w 46"/>
                <a:gd name="T51" fmla="*/ 2 h 48"/>
                <a:gd name="T52" fmla="*/ 25 w 46"/>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8">
                  <a:moveTo>
                    <a:pt x="25" y="2"/>
                  </a:moveTo>
                  <a:cubicBezTo>
                    <a:pt x="24" y="3"/>
                    <a:pt x="22" y="3"/>
                    <a:pt x="21" y="3"/>
                  </a:cubicBezTo>
                  <a:cubicBezTo>
                    <a:pt x="19" y="3"/>
                    <a:pt x="20" y="6"/>
                    <a:pt x="18" y="4"/>
                  </a:cubicBezTo>
                  <a:cubicBezTo>
                    <a:pt x="15" y="0"/>
                    <a:pt x="10" y="5"/>
                    <a:pt x="6" y="4"/>
                  </a:cubicBezTo>
                  <a:cubicBezTo>
                    <a:pt x="6" y="9"/>
                    <a:pt x="6" y="14"/>
                    <a:pt x="6" y="18"/>
                  </a:cubicBezTo>
                  <a:cubicBezTo>
                    <a:pt x="6" y="19"/>
                    <a:pt x="7" y="23"/>
                    <a:pt x="6" y="23"/>
                  </a:cubicBezTo>
                  <a:cubicBezTo>
                    <a:pt x="5" y="24"/>
                    <a:pt x="1" y="22"/>
                    <a:pt x="1" y="24"/>
                  </a:cubicBezTo>
                  <a:cubicBezTo>
                    <a:pt x="1" y="26"/>
                    <a:pt x="1" y="29"/>
                    <a:pt x="1" y="31"/>
                  </a:cubicBezTo>
                  <a:cubicBezTo>
                    <a:pt x="1" y="33"/>
                    <a:pt x="0" y="36"/>
                    <a:pt x="1" y="38"/>
                  </a:cubicBezTo>
                  <a:cubicBezTo>
                    <a:pt x="5" y="39"/>
                    <a:pt x="6" y="44"/>
                    <a:pt x="4" y="47"/>
                  </a:cubicBezTo>
                  <a:cubicBezTo>
                    <a:pt x="4" y="48"/>
                    <a:pt x="8" y="48"/>
                    <a:pt x="8" y="48"/>
                  </a:cubicBezTo>
                  <a:cubicBezTo>
                    <a:pt x="10" y="48"/>
                    <a:pt x="11" y="46"/>
                    <a:pt x="13" y="44"/>
                  </a:cubicBezTo>
                  <a:cubicBezTo>
                    <a:pt x="15" y="42"/>
                    <a:pt x="15" y="39"/>
                    <a:pt x="19" y="41"/>
                  </a:cubicBezTo>
                  <a:cubicBezTo>
                    <a:pt x="23" y="43"/>
                    <a:pt x="27" y="44"/>
                    <a:pt x="29" y="39"/>
                  </a:cubicBezTo>
                  <a:cubicBezTo>
                    <a:pt x="29" y="38"/>
                    <a:pt x="29" y="37"/>
                    <a:pt x="31" y="37"/>
                  </a:cubicBezTo>
                  <a:cubicBezTo>
                    <a:pt x="33" y="37"/>
                    <a:pt x="34" y="35"/>
                    <a:pt x="34" y="34"/>
                  </a:cubicBezTo>
                  <a:cubicBezTo>
                    <a:pt x="36" y="31"/>
                    <a:pt x="40" y="28"/>
                    <a:pt x="43" y="26"/>
                  </a:cubicBezTo>
                  <a:cubicBezTo>
                    <a:pt x="45" y="25"/>
                    <a:pt x="46" y="24"/>
                    <a:pt x="44" y="22"/>
                  </a:cubicBezTo>
                  <a:cubicBezTo>
                    <a:pt x="43" y="21"/>
                    <a:pt x="40" y="22"/>
                    <a:pt x="40" y="21"/>
                  </a:cubicBezTo>
                  <a:cubicBezTo>
                    <a:pt x="39" y="20"/>
                    <a:pt x="38" y="19"/>
                    <a:pt x="38" y="17"/>
                  </a:cubicBezTo>
                  <a:cubicBezTo>
                    <a:pt x="38" y="17"/>
                    <a:pt x="39" y="16"/>
                    <a:pt x="39" y="15"/>
                  </a:cubicBezTo>
                  <a:cubicBezTo>
                    <a:pt x="38" y="15"/>
                    <a:pt x="37" y="15"/>
                    <a:pt x="36" y="14"/>
                  </a:cubicBezTo>
                  <a:cubicBezTo>
                    <a:pt x="36" y="14"/>
                    <a:pt x="37" y="13"/>
                    <a:pt x="36" y="13"/>
                  </a:cubicBezTo>
                  <a:cubicBezTo>
                    <a:pt x="35" y="13"/>
                    <a:pt x="35" y="12"/>
                    <a:pt x="34" y="12"/>
                  </a:cubicBezTo>
                  <a:cubicBezTo>
                    <a:pt x="32" y="11"/>
                    <a:pt x="31" y="10"/>
                    <a:pt x="30" y="7"/>
                  </a:cubicBezTo>
                  <a:cubicBezTo>
                    <a:pt x="30" y="6"/>
                    <a:pt x="27" y="2"/>
                    <a:pt x="25" y="2"/>
                  </a:cubicBezTo>
                  <a:cubicBezTo>
                    <a:pt x="25" y="2"/>
                    <a:pt x="26" y="2"/>
                    <a:pt x="25"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9" name="Freeform 736">
              <a:extLst>
                <a:ext uri="{FF2B5EF4-FFF2-40B4-BE49-F238E27FC236}">
                  <a16:creationId xmlns:a16="http://schemas.microsoft.com/office/drawing/2014/main" id="{4561477A-DB4D-423F-A750-C2616C482597}"/>
                </a:ext>
              </a:extLst>
            </p:cNvPr>
            <p:cNvSpPr>
              <a:spLocks/>
            </p:cNvSpPr>
            <p:nvPr/>
          </p:nvSpPr>
          <p:spPr bwMode="auto">
            <a:xfrm>
              <a:off x="6413869" y="4887651"/>
              <a:ext cx="183169" cy="162463"/>
            </a:xfrm>
            <a:custGeom>
              <a:avLst/>
              <a:gdLst>
                <a:gd name="T0" fmla="*/ 39 w 39"/>
                <a:gd name="T1" fmla="*/ 22 h 35"/>
                <a:gd name="T2" fmla="*/ 38 w 39"/>
                <a:gd name="T3" fmla="*/ 18 h 35"/>
                <a:gd name="T4" fmla="*/ 39 w 39"/>
                <a:gd name="T5" fmla="*/ 14 h 35"/>
                <a:gd name="T6" fmla="*/ 38 w 39"/>
                <a:gd name="T7" fmla="*/ 7 h 35"/>
                <a:gd name="T8" fmla="*/ 27 w 39"/>
                <a:gd name="T9" fmla="*/ 2 h 35"/>
                <a:gd name="T10" fmla="*/ 24 w 39"/>
                <a:gd name="T11" fmla="*/ 0 h 35"/>
                <a:gd name="T12" fmla="*/ 19 w 39"/>
                <a:gd name="T13" fmla="*/ 3 h 35"/>
                <a:gd name="T14" fmla="*/ 13 w 39"/>
                <a:gd name="T15" fmla="*/ 7 h 35"/>
                <a:gd name="T16" fmla="*/ 9 w 39"/>
                <a:gd name="T17" fmla="*/ 12 h 35"/>
                <a:gd name="T18" fmla="*/ 2 w 39"/>
                <a:gd name="T19" fmla="*/ 12 h 35"/>
                <a:gd name="T20" fmla="*/ 5 w 39"/>
                <a:gd name="T21" fmla="*/ 16 h 35"/>
                <a:gd name="T22" fmla="*/ 8 w 39"/>
                <a:gd name="T23" fmla="*/ 21 h 35"/>
                <a:gd name="T24" fmla="*/ 11 w 39"/>
                <a:gd name="T25" fmla="*/ 23 h 35"/>
                <a:gd name="T26" fmla="*/ 11 w 39"/>
                <a:gd name="T27" fmla="*/ 24 h 35"/>
                <a:gd name="T28" fmla="*/ 14 w 39"/>
                <a:gd name="T29" fmla="*/ 25 h 35"/>
                <a:gd name="T30" fmla="*/ 13 w 39"/>
                <a:gd name="T31" fmla="*/ 28 h 35"/>
                <a:gd name="T32" fmla="*/ 15 w 39"/>
                <a:gd name="T33" fmla="*/ 31 h 35"/>
                <a:gd name="T34" fmla="*/ 20 w 39"/>
                <a:gd name="T35" fmla="*/ 34 h 35"/>
                <a:gd name="T36" fmla="*/ 25 w 39"/>
                <a:gd name="T37" fmla="*/ 35 h 35"/>
                <a:gd name="T38" fmla="*/ 27 w 39"/>
                <a:gd name="T39" fmla="*/ 35 h 35"/>
                <a:gd name="T40" fmla="*/ 34 w 39"/>
                <a:gd name="T41" fmla="*/ 31 h 35"/>
                <a:gd name="T42" fmla="*/ 36 w 39"/>
                <a:gd name="T43" fmla="*/ 27 h 35"/>
                <a:gd name="T44" fmla="*/ 39 w 39"/>
                <a:gd name="T45"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35">
                  <a:moveTo>
                    <a:pt x="39" y="22"/>
                  </a:moveTo>
                  <a:cubicBezTo>
                    <a:pt x="39" y="21"/>
                    <a:pt x="38" y="19"/>
                    <a:pt x="38" y="18"/>
                  </a:cubicBezTo>
                  <a:cubicBezTo>
                    <a:pt x="38" y="16"/>
                    <a:pt x="39" y="15"/>
                    <a:pt x="39" y="14"/>
                  </a:cubicBezTo>
                  <a:cubicBezTo>
                    <a:pt x="39" y="11"/>
                    <a:pt x="39" y="9"/>
                    <a:pt x="38" y="7"/>
                  </a:cubicBezTo>
                  <a:cubicBezTo>
                    <a:pt x="38" y="4"/>
                    <a:pt x="29" y="2"/>
                    <a:pt x="27" y="2"/>
                  </a:cubicBezTo>
                  <a:cubicBezTo>
                    <a:pt x="27" y="0"/>
                    <a:pt x="27" y="0"/>
                    <a:pt x="24" y="0"/>
                  </a:cubicBezTo>
                  <a:cubicBezTo>
                    <a:pt x="21" y="0"/>
                    <a:pt x="21" y="1"/>
                    <a:pt x="19" y="3"/>
                  </a:cubicBezTo>
                  <a:cubicBezTo>
                    <a:pt x="18" y="5"/>
                    <a:pt x="15" y="6"/>
                    <a:pt x="13" y="7"/>
                  </a:cubicBezTo>
                  <a:cubicBezTo>
                    <a:pt x="12" y="9"/>
                    <a:pt x="11" y="12"/>
                    <a:pt x="9" y="12"/>
                  </a:cubicBezTo>
                  <a:cubicBezTo>
                    <a:pt x="7" y="12"/>
                    <a:pt x="5" y="11"/>
                    <a:pt x="2" y="12"/>
                  </a:cubicBezTo>
                  <a:cubicBezTo>
                    <a:pt x="0" y="13"/>
                    <a:pt x="4" y="15"/>
                    <a:pt x="5" y="16"/>
                  </a:cubicBezTo>
                  <a:cubicBezTo>
                    <a:pt x="6" y="18"/>
                    <a:pt x="6" y="20"/>
                    <a:pt x="8" y="21"/>
                  </a:cubicBezTo>
                  <a:cubicBezTo>
                    <a:pt x="9" y="22"/>
                    <a:pt x="10" y="23"/>
                    <a:pt x="11" y="23"/>
                  </a:cubicBezTo>
                  <a:cubicBezTo>
                    <a:pt x="12" y="23"/>
                    <a:pt x="11" y="24"/>
                    <a:pt x="11" y="24"/>
                  </a:cubicBezTo>
                  <a:cubicBezTo>
                    <a:pt x="12" y="24"/>
                    <a:pt x="13" y="25"/>
                    <a:pt x="14" y="25"/>
                  </a:cubicBezTo>
                  <a:cubicBezTo>
                    <a:pt x="14" y="26"/>
                    <a:pt x="13" y="27"/>
                    <a:pt x="13" y="28"/>
                  </a:cubicBezTo>
                  <a:cubicBezTo>
                    <a:pt x="13" y="29"/>
                    <a:pt x="14" y="31"/>
                    <a:pt x="15" y="31"/>
                  </a:cubicBezTo>
                  <a:cubicBezTo>
                    <a:pt x="18" y="31"/>
                    <a:pt x="19" y="31"/>
                    <a:pt x="20" y="34"/>
                  </a:cubicBezTo>
                  <a:cubicBezTo>
                    <a:pt x="21" y="35"/>
                    <a:pt x="23" y="34"/>
                    <a:pt x="25" y="35"/>
                  </a:cubicBezTo>
                  <a:cubicBezTo>
                    <a:pt x="26" y="35"/>
                    <a:pt x="26" y="35"/>
                    <a:pt x="27" y="35"/>
                  </a:cubicBezTo>
                  <a:cubicBezTo>
                    <a:pt x="31" y="35"/>
                    <a:pt x="32" y="34"/>
                    <a:pt x="34" y="31"/>
                  </a:cubicBezTo>
                  <a:cubicBezTo>
                    <a:pt x="35" y="30"/>
                    <a:pt x="36" y="28"/>
                    <a:pt x="36" y="27"/>
                  </a:cubicBezTo>
                  <a:cubicBezTo>
                    <a:pt x="37" y="25"/>
                    <a:pt x="39" y="24"/>
                    <a:pt x="39" y="2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0" name="Freeform 737">
              <a:extLst>
                <a:ext uri="{FF2B5EF4-FFF2-40B4-BE49-F238E27FC236}">
                  <a16:creationId xmlns:a16="http://schemas.microsoft.com/office/drawing/2014/main" id="{CD5ED088-C14E-46E2-A668-3DBF03114DF3}"/>
                </a:ext>
              </a:extLst>
            </p:cNvPr>
            <p:cNvSpPr>
              <a:spLocks/>
            </p:cNvSpPr>
            <p:nvPr/>
          </p:nvSpPr>
          <p:spPr bwMode="auto">
            <a:xfrm>
              <a:off x="6536512" y="5129753"/>
              <a:ext cx="46190" cy="52562"/>
            </a:xfrm>
            <a:custGeom>
              <a:avLst/>
              <a:gdLst>
                <a:gd name="T0" fmla="*/ 5 w 10"/>
                <a:gd name="T1" fmla="*/ 1 h 11"/>
                <a:gd name="T2" fmla="*/ 7 w 10"/>
                <a:gd name="T3" fmla="*/ 9 h 11"/>
                <a:gd name="T4" fmla="*/ 5 w 10"/>
                <a:gd name="T5" fmla="*/ 1 h 11"/>
                <a:gd name="T6" fmla="*/ 5 w 10"/>
                <a:gd name="T7" fmla="*/ 1 h 11"/>
              </a:gdLst>
              <a:ahLst/>
              <a:cxnLst>
                <a:cxn ang="0">
                  <a:pos x="T0" y="T1"/>
                </a:cxn>
                <a:cxn ang="0">
                  <a:pos x="T2" y="T3"/>
                </a:cxn>
                <a:cxn ang="0">
                  <a:pos x="T4" y="T5"/>
                </a:cxn>
                <a:cxn ang="0">
                  <a:pos x="T6" y="T7"/>
                </a:cxn>
              </a:cxnLst>
              <a:rect l="0" t="0" r="r" b="b"/>
              <a:pathLst>
                <a:path w="10" h="11">
                  <a:moveTo>
                    <a:pt x="5" y="1"/>
                  </a:moveTo>
                  <a:cubicBezTo>
                    <a:pt x="0" y="2"/>
                    <a:pt x="3" y="11"/>
                    <a:pt x="7" y="9"/>
                  </a:cubicBezTo>
                  <a:cubicBezTo>
                    <a:pt x="10" y="8"/>
                    <a:pt x="9" y="0"/>
                    <a:pt x="5" y="1"/>
                  </a:cubicBezTo>
                  <a:cubicBezTo>
                    <a:pt x="3" y="1"/>
                    <a:pt x="6" y="1"/>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1" name="Freeform 738">
              <a:extLst>
                <a:ext uri="{FF2B5EF4-FFF2-40B4-BE49-F238E27FC236}">
                  <a16:creationId xmlns:a16="http://schemas.microsoft.com/office/drawing/2014/main" id="{FE260C4F-6A86-47AE-A38D-46E3DABFBB35}"/>
                </a:ext>
              </a:extLst>
            </p:cNvPr>
            <p:cNvSpPr>
              <a:spLocks noEditPoints="1"/>
            </p:cNvSpPr>
            <p:nvPr/>
          </p:nvSpPr>
          <p:spPr bwMode="auto">
            <a:xfrm>
              <a:off x="6222737" y="5045337"/>
              <a:ext cx="369523" cy="323332"/>
            </a:xfrm>
            <a:custGeom>
              <a:avLst/>
              <a:gdLst>
                <a:gd name="T0" fmla="*/ 74 w 79"/>
                <a:gd name="T1" fmla="*/ 27 h 69"/>
                <a:gd name="T2" fmla="*/ 69 w 79"/>
                <a:gd name="T3" fmla="*/ 22 h 69"/>
                <a:gd name="T4" fmla="*/ 72 w 79"/>
                <a:gd name="T5" fmla="*/ 19 h 69"/>
                <a:gd name="T6" fmla="*/ 75 w 79"/>
                <a:gd name="T7" fmla="*/ 20 h 69"/>
                <a:gd name="T8" fmla="*/ 75 w 79"/>
                <a:gd name="T9" fmla="*/ 11 h 69"/>
                <a:gd name="T10" fmla="*/ 73 w 79"/>
                <a:gd name="T11" fmla="*/ 7 h 69"/>
                <a:gd name="T12" fmla="*/ 72 w 79"/>
                <a:gd name="T13" fmla="*/ 1 h 69"/>
                <a:gd name="T14" fmla="*/ 66 w 79"/>
                <a:gd name="T15" fmla="*/ 1 h 69"/>
                <a:gd name="T16" fmla="*/ 60 w 79"/>
                <a:gd name="T17" fmla="*/ 2 h 69"/>
                <a:gd name="T18" fmla="*/ 55 w 79"/>
                <a:gd name="T19" fmla="*/ 5 h 69"/>
                <a:gd name="T20" fmla="*/ 51 w 79"/>
                <a:gd name="T21" fmla="*/ 8 h 69"/>
                <a:gd name="T22" fmla="*/ 49 w 79"/>
                <a:gd name="T23" fmla="*/ 12 h 69"/>
                <a:gd name="T24" fmla="*/ 45 w 79"/>
                <a:gd name="T25" fmla="*/ 14 h 69"/>
                <a:gd name="T26" fmla="*/ 44 w 79"/>
                <a:gd name="T27" fmla="*/ 17 h 69"/>
                <a:gd name="T28" fmla="*/ 34 w 79"/>
                <a:gd name="T29" fmla="*/ 17 h 69"/>
                <a:gd name="T30" fmla="*/ 28 w 79"/>
                <a:gd name="T31" fmla="*/ 21 h 69"/>
                <a:gd name="T32" fmla="*/ 24 w 79"/>
                <a:gd name="T33" fmla="*/ 24 h 69"/>
                <a:gd name="T34" fmla="*/ 20 w 79"/>
                <a:gd name="T35" fmla="*/ 23 h 69"/>
                <a:gd name="T36" fmla="*/ 17 w 79"/>
                <a:gd name="T37" fmla="*/ 14 h 69"/>
                <a:gd name="T38" fmla="*/ 17 w 79"/>
                <a:gd name="T39" fmla="*/ 29 h 69"/>
                <a:gd name="T40" fmla="*/ 17 w 79"/>
                <a:gd name="T41" fmla="*/ 33 h 69"/>
                <a:gd name="T42" fmla="*/ 9 w 79"/>
                <a:gd name="T43" fmla="*/ 35 h 69"/>
                <a:gd name="T44" fmla="*/ 6 w 79"/>
                <a:gd name="T45" fmla="*/ 34 h 69"/>
                <a:gd name="T46" fmla="*/ 2 w 79"/>
                <a:gd name="T47" fmla="*/ 33 h 69"/>
                <a:gd name="T48" fmla="*/ 3 w 79"/>
                <a:gd name="T49" fmla="*/ 40 h 69"/>
                <a:gd name="T50" fmla="*/ 5 w 79"/>
                <a:gd name="T51" fmla="*/ 45 h 69"/>
                <a:gd name="T52" fmla="*/ 9 w 79"/>
                <a:gd name="T53" fmla="*/ 56 h 69"/>
                <a:gd name="T54" fmla="*/ 8 w 79"/>
                <a:gd name="T55" fmla="*/ 60 h 69"/>
                <a:gd name="T56" fmla="*/ 9 w 79"/>
                <a:gd name="T57" fmla="*/ 62 h 69"/>
                <a:gd name="T58" fmla="*/ 10 w 79"/>
                <a:gd name="T59" fmla="*/ 66 h 69"/>
                <a:gd name="T60" fmla="*/ 11 w 79"/>
                <a:gd name="T61" fmla="*/ 64 h 69"/>
                <a:gd name="T62" fmla="*/ 15 w 79"/>
                <a:gd name="T63" fmla="*/ 68 h 69"/>
                <a:gd name="T64" fmla="*/ 21 w 79"/>
                <a:gd name="T65" fmla="*/ 66 h 69"/>
                <a:gd name="T66" fmla="*/ 26 w 79"/>
                <a:gd name="T67" fmla="*/ 65 h 69"/>
                <a:gd name="T68" fmla="*/ 31 w 79"/>
                <a:gd name="T69" fmla="*/ 64 h 69"/>
                <a:gd name="T70" fmla="*/ 38 w 79"/>
                <a:gd name="T71" fmla="*/ 64 h 69"/>
                <a:gd name="T72" fmla="*/ 39 w 79"/>
                <a:gd name="T73" fmla="*/ 64 h 69"/>
                <a:gd name="T74" fmla="*/ 41 w 79"/>
                <a:gd name="T75" fmla="*/ 63 h 69"/>
                <a:gd name="T76" fmla="*/ 42 w 79"/>
                <a:gd name="T77" fmla="*/ 62 h 69"/>
                <a:gd name="T78" fmla="*/ 44 w 79"/>
                <a:gd name="T79" fmla="*/ 65 h 69"/>
                <a:gd name="T80" fmla="*/ 46 w 79"/>
                <a:gd name="T81" fmla="*/ 62 h 69"/>
                <a:gd name="T82" fmla="*/ 57 w 79"/>
                <a:gd name="T83" fmla="*/ 56 h 69"/>
                <a:gd name="T84" fmla="*/ 65 w 79"/>
                <a:gd name="T85" fmla="*/ 48 h 69"/>
                <a:gd name="T86" fmla="*/ 72 w 79"/>
                <a:gd name="T87" fmla="*/ 37 h 69"/>
                <a:gd name="T88" fmla="*/ 77 w 79"/>
                <a:gd name="T89" fmla="*/ 33 h 69"/>
                <a:gd name="T90" fmla="*/ 79 w 79"/>
                <a:gd name="T91" fmla="*/ 25 h 69"/>
                <a:gd name="T92" fmla="*/ 76 w 79"/>
                <a:gd name="T93" fmla="*/ 25 h 69"/>
                <a:gd name="T94" fmla="*/ 74 w 79"/>
                <a:gd name="T95" fmla="*/ 27 h 69"/>
                <a:gd name="T96" fmla="*/ 62 w 79"/>
                <a:gd name="T97" fmla="*/ 39 h 69"/>
                <a:gd name="T98" fmla="*/ 61 w 79"/>
                <a:gd name="T99" fmla="*/ 41 h 69"/>
                <a:gd name="T100" fmla="*/ 57 w 79"/>
                <a:gd name="T101" fmla="*/ 43 h 69"/>
                <a:gd name="T102" fmla="*/ 55 w 79"/>
                <a:gd name="T103" fmla="*/ 44 h 69"/>
                <a:gd name="T104" fmla="*/ 52 w 79"/>
                <a:gd name="T105" fmla="*/ 41 h 69"/>
                <a:gd name="T106" fmla="*/ 56 w 79"/>
                <a:gd name="T107" fmla="*/ 35 h 69"/>
                <a:gd name="T108" fmla="*/ 60 w 79"/>
                <a:gd name="T109" fmla="*/ 35 h 69"/>
                <a:gd name="T110" fmla="*/ 62 w 79"/>
                <a:gd name="T111" fmla="*/ 39 h 69"/>
                <a:gd name="T112" fmla="*/ 62 w 79"/>
                <a:gd name="T113"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9" h="69">
                  <a:moveTo>
                    <a:pt x="74" y="27"/>
                  </a:moveTo>
                  <a:cubicBezTo>
                    <a:pt x="71" y="27"/>
                    <a:pt x="68" y="24"/>
                    <a:pt x="69" y="22"/>
                  </a:cubicBezTo>
                  <a:cubicBezTo>
                    <a:pt x="69" y="20"/>
                    <a:pt x="71" y="19"/>
                    <a:pt x="72" y="19"/>
                  </a:cubicBezTo>
                  <a:cubicBezTo>
                    <a:pt x="73" y="19"/>
                    <a:pt x="74" y="20"/>
                    <a:pt x="75" y="20"/>
                  </a:cubicBezTo>
                  <a:cubicBezTo>
                    <a:pt x="75" y="17"/>
                    <a:pt x="76" y="14"/>
                    <a:pt x="75" y="11"/>
                  </a:cubicBezTo>
                  <a:cubicBezTo>
                    <a:pt x="74" y="10"/>
                    <a:pt x="73" y="8"/>
                    <a:pt x="73" y="7"/>
                  </a:cubicBezTo>
                  <a:cubicBezTo>
                    <a:pt x="72" y="5"/>
                    <a:pt x="72" y="3"/>
                    <a:pt x="72" y="1"/>
                  </a:cubicBezTo>
                  <a:cubicBezTo>
                    <a:pt x="70" y="2"/>
                    <a:pt x="67" y="1"/>
                    <a:pt x="66" y="1"/>
                  </a:cubicBezTo>
                  <a:cubicBezTo>
                    <a:pt x="63" y="0"/>
                    <a:pt x="61" y="0"/>
                    <a:pt x="60" y="2"/>
                  </a:cubicBezTo>
                  <a:cubicBezTo>
                    <a:pt x="58" y="3"/>
                    <a:pt x="56" y="3"/>
                    <a:pt x="55" y="5"/>
                  </a:cubicBezTo>
                  <a:cubicBezTo>
                    <a:pt x="54" y="6"/>
                    <a:pt x="52" y="7"/>
                    <a:pt x="51" y="8"/>
                  </a:cubicBezTo>
                  <a:cubicBezTo>
                    <a:pt x="50" y="9"/>
                    <a:pt x="50" y="11"/>
                    <a:pt x="49" y="12"/>
                  </a:cubicBezTo>
                  <a:cubicBezTo>
                    <a:pt x="48" y="14"/>
                    <a:pt x="46" y="12"/>
                    <a:pt x="45" y="14"/>
                  </a:cubicBezTo>
                  <a:cubicBezTo>
                    <a:pt x="44" y="15"/>
                    <a:pt x="45" y="16"/>
                    <a:pt x="44" y="17"/>
                  </a:cubicBezTo>
                  <a:cubicBezTo>
                    <a:pt x="42" y="21"/>
                    <a:pt x="37" y="18"/>
                    <a:pt x="34" y="17"/>
                  </a:cubicBezTo>
                  <a:cubicBezTo>
                    <a:pt x="31" y="15"/>
                    <a:pt x="30" y="19"/>
                    <a:pt x="28" y="21"/>
                  </a:cubicBezTo>
                  <a:cubicBezTo>
                    <a:pt x="27" y="22"/>
                    <a:pt x="26" y="24"/>
                    <a:pt x="24" y="24"/>
                  </a:cubicBezTo>
                  <a:cubicBezTo>
                    <a:pt x="24" y="24"/>
                    <a:pt x="20" y="24"/>
                    <a:pt x="20" y="23"/>
                  </a:cubicBezTo>
                  <a:cubicBezTo>
                    <a:pt x="22" y="20"/>
                    <a:pt x="21" y="15"/>
                    <a:pt x="17" y="14"/>
                  </a:cubicBezTo>
                  <a:cubicBezTo>
                    <a:pt x="17" y="19"/>
                    <a:pt x="17" y="24"/>
                    <a:pt x="17" y="29"/>
                  </a:cubicBezTo>
                  <a:cubicBezTo>
                    <a:pt x="17" y="29"/>
                    <a:pt x="18" y="32"/>
                    <a:pt x="17" y="33"/>
                  </a:cubicBezTo>
                  <a:cubicBezTo>
                    <a:pt x="14" y="35"/>
                    <a:pt x="13" y="36"/>
                    <a:pt x="9" y="35"/>
                  </a:cubicBezTo>
                  <a:cubicBezTo>
                    <a:pt x="8" y="35"/>
                    <a:pt x="7" y="35"/>
                    <a:pt x="6" y="34"/>
                  </a:cubicBezTo>
                  <a:cubicBezTo>
                    <a:pt x="5" y="32"/>
                    <a:pt x="4" y="31"/>
                    <a:pt x="2" y="33"/>
                  </a:cubicBezTo>
                  <a:cubicBezTo>
                    <a:pt x="0" y="35"/>
                    <a:pt x="2" y="38"/>
                    <a:pt x="3" y="40"/>
                  </a:cubicBezTo>
                  <a:cubicBezTo>
                    <a:pt x="4" y="41"/>
                    <a:pt x="5" y="43"/>
                    <a:pt x="5" y="45"/>
                  </a:cubicBezTo>
                  <a:cubicBezTo>
                    <a:pt x="7" y="49"/>
                    <a:pt x="11" y="51"/>
                    <a:pt x="9" y="56"/>
                  </a:cubicBezTo>
                  <a:cubicBezTo>
                    <a:pt x="8" y="58"/>
                    <a:pt x="7" y="58"/>
                    <a:pt x="8" y="60"/>
                  </a:cubicBezTo>
                  <a:cubicBezTo>
                    <a:pt x="9" y="61"/>
                    <a:pt x="9" y="62"/>
                    <a:pt x="9" y="62"/>
                  </a:cubicBezTo>
                  <a:cubicBezTo>
                    <a:pt x="10" y="63"/>
                    <a:pt x="9" y="65"/>
                    <a:pt x="10" y="66"/>
                  </a:cubicBezTo>
                  <a:cubicBezTo>
                    <a:pt x="10" y="66"/>
                    <a:pt x="10" y="64"/>
                    <a:pt x="11" y="64"/>
                  </a:cubicBezTo>
                  <a:cubicBezTo>
                    <a:pt x="11" y="64"/>
                    <a:pt x="14" y="67"/>
                    <a:pt x="15" y="68"/>
                  </a:cubicBezTo>
                  <a:cubicBezTo>
                    <a:pt x="17" y="69"/>
                    <a:pt x="19" y="66"/>
                    <a:pt x="21" y="66"/>
                  </a:cubicBezTo>
                  <a:cubicBezTo>
                    <a:pt x="23" y="65"/>
                    <a:pt x="25" y="67"/>
                    <a:pt x="26" y="65"/>
                  </a:cubicBezTo>
                  <a:cubicBezTo>
                    <a:pt x="28" y="64"/>
                    <a:pt x="29" y="64"/>
                    <a:pt x="31" y="64"/>
                  </a:cubicBezTo>
                  <a:cubicBezTo>
                    <a:pt x="33" y="64"/>
                    <a:pt x="35" y="64"/>
                    <a:pt x="38" y="64"/>
                  </a:cubicBezTo>
                  <a:cubicBezTo>
                    <a:pt x="38" y="64"/>
                    <a:pt x="39" y="64"/>
                    <a:pt x="39" y="64"/>
                  </a:cubicBezTo>
                  <a:cubicBezTo>
                    <a:pt x="40" y="64"/>
                    <a:pt x="40" y="63"/>
                    <a:pt x="41" y="63"/>
                  </a:cubicBezTo>
                  <a:cubicBezTo>
                    <a:pt x="41" y="63"/>
                    <a:pt x="41" y="62"/>
                    <a:pt x="42" y="62"/>
                  </a:cubicBezTo>
                  <a:cubicBezTo>
                    <a:pt x="42" y="63"/>
                    <a:pt x="42" y="65"/>
                    <a:pt x="44" y="65"/>
                  </a:cubicBezTo>
                  <a:cubicBezTo>
                    <a:pt x="44" y="65"/>
                    <a:pt x="43" y="61"/>
                    <a:pt x="46" y="62"/>
                  </a:cubicBezTo>
                  <a:cubicBezTo>
                    <a:pt x="50" y="63"/>
                    <a:pt x="54" y="59"/>
                    <a:pt x="57" y="56"/>
                  </a:cubicBezTo>
                  <a:cubicBezTo>
                    <a:pt x="60" y="54"/>
                    <a:pt x="62" y="51"/>
                    <a:pt x="65" y="48"/>
                  </a:cubicBezTo>
                  <a:cubicBezTo>
                    <a:pt x="68" y="45"/>
                    <a:pt x="69" y="41"/>
                    <a:pt x="72" y="37"/>
                  </a:cubicBezTo>
                  <a:cubicBezTo>
                    <a:pt x="73" y="36"/>
                    <a:pt x="76" y="35"/>
                    <a:pt x="77" y="33"/>
                  </a:cubicBezTo>
                  <a:cubicBezTo>
                    <a:pt x="78" y="31"/>
                    <a:pt x="79" y="27"/>
                    <a:pt x="79" y="25"/>
                  </a:cubicBezTo>
                  <a:cubicBezTo>
                    <a:pt x="78" y="25"/>
                    <a:pt x="77" y="25"/>
                    <a:pt x="76" y="25"/>
                  </a:cubicBezTo>
                  <a:cubicBezTo>
                    <a:pt x="75" y="25"/>
                    <a:pt x="75" y="27"/>
                    <a:pt x="74" y="27"/>
                  </a:cubicBezTo>
                  <a:close/>
                  <a:moveTo>
                    <a:pt x="62" y="39"/>
                  </a:moveTo>
                  <a:cubicBezTo>
                    <a:pt x="61" y="39"/>
                    <a:pt x="61" y="41"/>
                    <a:pt x="61" y="41"/>
                  </a:cubicBezTo>
                  <a:cubicBezTo>
                    <a:pt x="60" y="43"/>
                    <a:pt x="58" y="42"/>
                    <a:pt x="57" y="43"/>
                  </a:cubicBezTo>
                  <a:cubicBezTo>
                    <a:pt x="56" y="43"/>
                    <a:pt x="56" y="44"/>
                    <a:pt x="55" y="44"/>
                  </a:cubicBezTo>
                  <a:cubicBezTo>
                    <a:pt x="53" y="44"/>
                    <a:pt x="52" y="42"/>
                    <a:pt x="52" y="41"/>
                  </a:cubicBezTo>
                  <a:cubicBezTo>
                    <a:pt x="51" y="39"/>
                    <a:pt x="54" y="36"/>
                    <a:pt x="56" y="35"/>
                  </a:cubicBezTo>
                  <a:cubicBezTo>
                    <a:pt x="57" y="34"/>
                    <a:pt x="59" y="34"/>
                    <a:pt x="60" y="35"/>
                  </a:cubicBezTo>
                  <a:cubicBezTo>
                    <a:pt x="61" y="36"/>
                    <a:pt x="64" y="38"/>
                    <a:pt x="62" y="39"/>
                  </a:cubicBezTo>
                  <a:cubicBezTo>
                    <a:pt x="61" y="39"/>
                    <a:pt x="63" y="38"/>
                    <a:pt x="62" y="39"/>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2" name="Freeform 739">
              <a:extLst>
                <a:ext uri="{FF2B5EF4-FFF2-40B4-BE49-F238E27FC236}">
                  <a16:creationId xmlns:a16="http://schemas.microsoft.com/office/drawing/2014/main" id="{5C7B1C2A-3C28-4B5E-848F-D75BB3A7CBF0}"/>
                </a:ext>
              </a:extLst>
            </p:cNvPr>
            <p:cNvSpPr>
              <a:spLocks/>
            </p:cNvSpPr>
            <p:nvPr/>
          </p:nvSpPr>
          <p:spPr bwMode="auto">
            <a:xfrm>
              <a:off x="6461652" y="5199836"/>
              <a:ext cx="60525" cy="62119"/>
            </a:xfrm>
            <a:custGeom>
              <a:avLst/>
              <a:gdLst>
                <a:gd name="T0" fmla="*/ 11 w 13"/>
                <a:gd name="T1" fmla="*/ 4 h 13"/>
                <a:gd name="T2" fmla="*/ 3 w 13"/>
                <a:gd name="T3" fmla="*/ 3 h 13"/>
                <a:gd name="T4" fmla="*/ 2 w 13"/>
                <a:gd name="T5" fmla="*/ 9 h 13"/>
                <a:gd name="T6" fmla="*/ 7 w 13"/>
                <a:gd name="T7" fmla="*/ 9 h 13"/>
                <a:gd name="T8" fmla="*/ 11 w 13"/>
                <a:gd name="T9" fmla="*/ 4 h 13"/>
                <a:gd name="T10" fmla="*/ 11 w 13"/>
                <a:gd name="T11" fmla="*/ 4 h 13"/>
              </a:gdLst>
              <a:ahLst/>
              <a:cxnLst>
                <a:cxn ang="0">
                  <a:pos x="T0" y="T1"/>
                </a:cxn>
                <a:cxn ang="0">
                  <a:pos x="T2" y="T3"/>
                </a:cxn>
                <a:cxn ang="0">
                  <a:pos x="T4" y="T5"/>
                </a:cxn>
                <a:cxn ang="0">
                  <a:pos x="T6" y="T7"/>
                </a:cxn>
                <a:cxn ang="0">
                  <a:pos x="T8" y="T9"/>
                </a:cxn>
                <a:cxn ang="0">
                  <a:pos x="T10" y="T11"/>
                </a:cxn>
              </a:cxnLst>
              <a:rect l="0" t="0" r="r" b="b"/>
              <a:pathLst>
                <a:path w="13" h="13">
                  <a:moveTo>
                    <a:pt x="11" y="4"/>
                  </a:moveTo>
                  <a:cubicBezTo>
                    <a:pt x="9" y="2"/>
                    <a:pt x="5" y="0"/>
                    <a:pt x="3" y="3"/>
                  </a:cubicBezTo>
                  <a:cubicBezTo>
                    <a:pt x="1" y="5"/>
                    <a:pt x="0" y="7"/>
                    <a:pt x="2" y="9"/>
                  </a:cubicBezTo>
                  <a:cubicBezTo>
                    <a:pt x="4" y="13"/>
                    <a:pt x="5" y="9"/>
                    <a:pt x="7" y="9"/>
                  </a:cubicBezTo>
                  <a:cubicBezTo>
                    <a:pt x="10" y="9"/>
                    <a:pt x="13" y="5"/>
                    <a:pt x="11" y="4"/>
                  </a:cubicBezTo>
                  <a:cubicBezTo>
                    <a:pt x="10" y="3"/>
                    <a:pt x="12" y="4"/>
                    <a:pt x="11"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3" name="Freeform 740">
              <a:extLst>
                <a:ext uri="{FF2B5EF4-FFF2-40B4-BE49-F238E27FC236}">
                  <a16:creationId xmlns:a16="http://schemas.microsoft.com/office/drawing/2014/main" id="{2A636BB8-402E-4E64-A5A9-1A2B5081DC1C}"/>
                </a:ext>
              </a:extLst>
            </p:cNvPr>
            <p:cNvSpPr>
              <a:spLocks/>
            </p:cNvSpPr>
            <p:nvPr/>
          </p:nvSpPr>
          <p:spPr bwMode="auto">
            <a:xfrm>
              <a:off x="6133541" y="4620065"/>
              <a:ext cx="23891" cy="38226"/>
            </a:xfrm>
            <a:custGeom>
              <a:avLst/>
              <a:gdLst>
                <a:gd name="T0" fmla="*/ 2 w 5"/>
                <a:gd name="T1" fmla="*/ 5 h 8"/>
                <a:gd name="T2" fmla="*/ 5 w 5"/>
                <a:gd name="T3" fmla="*/ 1 h 8"/>
                <a:gd name="T4" fmla="*/ 1 w 5"/>
                <a:gd name="T5" fmla="*/ 3 h 8"/>
                <a:gd name="T6" fmla="*/ 0 w 5"/>
                <a:gd name="T7" fmla="*/ 8 h 8"/>
                <a:gd name="T8" fmla="*/ 2 w 5"/>
                <a:gd name="T9" fmla="*/ 5 h 8"/>
              </a:gdLst>
              <a:ahLst/>
              <a:cxnLst>
                <a:cxn ang="0">
                  <a:pos x="T0" y="T1"/>
                </a:cxn>
                <a:cxn ang="0">
                  <a:pos x="T2" y="T3"/>
                </a:cxn>
                <a:cxn ang="0">
                  <a:pos x="T4" y="T5"/>
                </a:cxn>
                <a:cxn ang="0">
                  <a:pos x="T6" y="T7"/>
                </a:cxn>
                <a:cxn ang="0">
                  <a:pos x="T8" y="T9"/>
                </a:cxn>
              </a:cxnLst>
              <a:rect l="0" t="0" r="r" b="b"/>
              <a:pathLst>
                <a:path w="5" h="8">
                  <a:moveTo>
                    <a:pt x="2" y="5"/>
                  </a:moveTo>
                  <a:cubicBezTo>
                    <a:pt x="2" y="4"/>
                    <a:pt x="4" y="2"/>
                    <a:pt x="5" y="1"/>
                  </a:cubicBezTo>
                  <a:cubicBezTo>
                    <a:pt x="4" y="0"/>
                    <a:pt x="2" y="2"/>
                    <a:pt x="1" y="3"/>
                  </a:cubicBezTo>
                  <a:cubicBezTo>
                    <a:pt x="0" y="4"/>
                    <a:pt x="0" y="6"/>
                    <a:pt x="0" y="8"/>
                  </a:cubicBezTo>
                  <a:cubicBezTo>
                    <a:pt x="2" y="7"/>
                    <a:pt x="2" y="6"/>
                    <a:pt x="2"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4" name="Freeform 741">
              <a:extLst>
                <a:ext uri="{FF2B5EF4-FFF2-40B4-BE49-F238E27FC236}">
                  <a16:creationId xmlns:a16="http://schemas.microsoft.com/office/drawing/2014/main" id="{C25D2B8C-6F01-4C6F-910C-AA9A3952FB22}"/>
                </a:ext>
              </a:extLst>
            </p:cNvPr>
            <p:cNvSpPr>
              <a:spLocks/>
            </p:cNvSpPr>
            <p:nvPr/>
          </p:nvSpPr>
          <p:spPr bwMode="auto">
            <a:xfrm>
              <a:off x="6111241" y="4428933"/>
              <a:ext cx="162463" cy="210246"/>
            </a:xfrm>
            <a:custGeom>
              <a:avLst/>
              <a:gdLst>
                <a:gd name="T0" fmla="*/ 11 w 35"/>
                <a:gd name="T1" fmla="*/ 44 h 45"/>
                <a:gd name="T2" fmla="*/ 15 w 35"/>
                <a:gd name="T3" fmla="*/ 41 h 45"/>
                <a:gd name="T4" fmla="*/ 16 w 35"/>
                <a:gd name="T5" fmla="*/ 43 h 45"/>
                <a:gd name="T6" fmla="*/ 23 w 35"/>
                <a:gd name="T7" fmla="*/ 37 h 45"/>
                <a:gd name="T8" fmla="*/ 25 w 35"/>
                <a:gd name="T9" fmla="*/ 26 h 45"/>
                <a:gd name="T10" fmla="*/ 31 w 35"/>
                <a:gd name="T11" fmla="*/ 16 h 45"/>
                <a:gd name="T12" fmla="*/ 33 w 35"/>
                <a:gd name="T13" fmla="*/ 8 h 45"/>
                <a:gd name="T14" fmla="*/ 35 w 35"/>
                <a:gd name="T15" fmla="*/ 2 h 45"/>
                <a:gd name="T16" fmla="*/ 29 w 35"/>
                <a:gd name="T17" fmla="*/ 1 h 45"/>
                <a:gd name="T18" fmla="*/ 26 w 35"/>
                <a:gd name="T19" fmla="*/ 2 h 45"/>
                <a:gd name="T20" fmla="*/ 25 w 35"/>
                <a:gd name="T21" fmla="*/ 6 h 45"/>
                <a:gd name="T22" fmla="*/ 20 w 35"/>
                <a:gd name="T23" fmla="*/ 10 h 45"/>
                <a:gd name="T24" fmla="*/ 10 w 35"/>
                <a:gd name="T25" fmla="*/ 8 h 45"/>
                <a:gd name="T26" fmla="*/ 13 w 35"/>
                <a:gd name="T27" fmla="*/ 13 h 45"/>
                <a:gd name="T28" fmla="*/ 14 w 35"/>
                <a:gd name="T29" fmla="*/ 19 h 45"/>
                <a:gd name="T30" fmla="*/ 15 w 35"/>
                <a:gd name="T31" fmla="*/ 22 h 45"/>
                <a:gd name="T32" fmla="*/ 16 w 35"/>
                <a:gd name="T33" fmla="*/ 25 h 45"/>
                <a:gd name="T34" fmla="*/ 15 w 35"/>
                <a:gd name="T35" fmla="*/ 32 h 45"/>
                <a:gd name="T36" fmla="*/ 13 w 35"/>
                <a:gd name="T37" fmla="*/ 31 h 45"/>
                <a:gd name="T38" fmla="*/ 10 w 35"/>
                <a:gd name="T39" fmla="*/ 32 h 45"/>
                <a:gd name="T40" fmla="*/ 8 w 35"/>
                <a:gd name="T41" fmla="*/ 29 h 45"/>
                <a:gd name="T42" fmla="*/ 6 w 35"/>
                <a:gd name="T43" fmla="*/ 32 h 45"/>
                <a:gd name="T44" fmla="*/ 4 w 35"/>
                <a:gd name="T45" fmla="*/ 32 h 45"/>
                <a:gd name="T46" fmla="*/ 3 w 35"/>
                <a:gd name="T47" fmla="*/ 35 h 45"/>
                <a:gd name="T48" fmla="*/ 0 w 35"/>
                <a:gd name="T49" fmla="*/ 39 h 45"/>
                <a:gd name="T50" fmla="*/ 5 w 35"/>
                <a:gd name="T51" fmla="*/ 45 h 45"/>
                <a:gd name="T52" fmla="*/ 8 w 35"/>
                <a:gd name="T53" fmla="*/ 42 h 45"/>
                <a:gd name="T54" fmla="*/ 11 w 35"/>
                <a:gd name="T55" fmla="*/ 44 h 45"/>
                <a:gd name="T56" fmla="*/ 11 w 35"/>
                <a:gd name="T5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5">
                  <a:moveTo>
                    <a:pt x="11" y="44"/>
                  </a:moveTo>
                  <a:cubicBezTo>
                    <a:pt x="12" y="44"/>
                    <a:pt x="14" y="42"/>
                    <a:pt x="15" y="41"/>
                  </a:cubicBezTo>
                  <a:cubicBezTo>
                    <a:pt x="17" y="40"/>
                    <a:pt x="15" y="43"/>
                    <a:pt x="16" y="43"/>
                  </a:cubicBezTo>
                  <a:cubicBezTo>
                    <a:pt x="16" y="43"/>
                    <a:pt x="23" y="39"/>
                    <a:pt x="23" y="37"/>
                  </a:cubicBezTo>
                  <a:cubicBezTo>
                    <a:pt x="23" y="33"/>
                    <a:pt x="23" y="29"/>
                    <a:pt x="25" y="26"/>
                  </a:cubicBezTo>
                  <a:cubicBezTo>
                    <a:pt x="27" y="22"/>
                    <a:pt x="30" y="19"/>
                    <a:pt x="31" y="16"/>
                  </a:cubicBezTo>
                  <a:cubicBezTo>
                    <a:pt x="32" y="13"/>
                    <a:pt x="32" y="11"/>
                    <a:pt x="33" y="8"/>
                  </a:cubicBezTo>
                  <a:cubicBezTo>
                    <a:pt x="33" y="6"/>
                    <a:pt x="35" y="4"/>
                    <a:pt x="35" y="2"/>
                  </a:cubicBezTo>
                  <a:cubicBezTo>
                    <a:pt x="33" y="2"/>
                    <a:pt x="31" y="0"/>
                    <a:pt x="29" y="1"/>
                  </a:cubicBezTo>
                  <a:cubicBezTo>
                    <a:pt x="28" y="1"/>
                    <a:pt x="26" y="1"/>
                    <a:pt x="26" y="2"/>
                  </a:cubicBezTo>
                  <a:cubicBezTo>
                    <a:pt x="25" y="4"/>
                    <a:pt x="25" y="5"/>
                    <a:pt x="25" y="6"/>
                  </a:cubicBezTo>
                  <a:cubicBezTo>
                    <a:pt x="24" y="9"/>
                    <a:pt x="23" y="10"/>
                    <a:pt x="20" y="10"/>
                  </a:cubicBezTo>
                  <a:cubicBezTo>
                    <a:pt x="17" y="9"/>
                    <a:pt x="13" y="8"/>
                    <a:pt x="10" y="8"/>
                  </a:cubicBezTo>
                  <a:cubicBezTo>
                    <a:pt x="10" y="10"/>
                    <a:pt x="9" y="14"/>
                    <a:pt x="13" y="13"/>
                  </a:cubicBezTo>
                  <a:cubicBezTo>
                    <a:pt x="17" y="11"/>
                    <a:pt x="14" y="17"/>
                    <a:pt x="14" y="19"/>
                  </a:cubicBezTo>
                  <a:cubicBezTo>
                    <a:pt x="14" y="20"/>
                    <a:pt x="14" y="21"/>
                    <a:pt x="15" y="22"/>
                  </a:cubicBezTo>
                  <a:cubicBezTo>
                    <a:pt x="16" y="23"/>
                    <a:pt x="16" y="24"/>
                    <a:pt x="16" y="25"/>
                  </a:cubicBezTo>
                  <a:cubicBezTo>
                    <a:pt x="16" y="27"/>
                    <a:pt x="16" y="30"/>
                    <a:pt x="15" y="32"/>
                  </a:cubicBezTo>
                  <a:cubicBezTo>
                    <a:pt x="15" y="33"/>
                    <a:pt x="13" y="31"/>
                    <a:pt x="13" y="31"/>
                  </a:cubicBezTo>
                  <a:cubicBezTo>
                    <a:pt x="11" y="31"/>
                    <a:pt x="11" y="33"/>
                    <a:pt x="10" y="32"/>
                  </a:cubicBezTo>
                  <a:cubicBezTo>
                    <a:pt x="10" y="31"/>
                    <a:pt x="9" y="30"/>
                    <a:pt x="8" y="29"/>
                  </a:cubicBezTo>
                  <a:cubicBezTo>
                    <a:pt x="7" y="29"/>
                    <a:pt x="7" y="31"/>
                    <a:pt x="6" y="32"/>
                  </a:cubicBezTo>
                  <a:cubicBezTo>
                    <a:pt x="6" y="32"/>
                    <a:pt x="4" y="32"/>
                    <a:pt x="4" y="32"/>
                  </a:cubicBezTo>
                  <a:cubicBezTo>
                    <a:pt x="2" y="32"/>
                    <a:pt x="3" y="34"/>
                    <a:pt x="3" y="35"/>
                  </a:cubicBezTo>
                  <a:cubicBezTo>
                    <a:pt x="4" y="38"/>
                    <a:pt x="3" y="37"/>
                    <a:pt x="0" y="39"/>
                  </a:cubicBezTo>
                  <a:cubicBezTo>
                    <a:pt x="2" y="41"/>
                    <a:pt x="4" y="42"/>
                    <a:pt x="5" y="45"/>
                  </a:cubicBezTo>
                  <a:cubicBezTo>
                    <a:pt x="6" y="44"/>
                    <a:pt x="7" y="43"/>
                    <a:pt x="8" y="42"/>
                  </a:cubicBezTo>
                  <a:cubicBezTo>
                    <a:pt x="10" y="41"/>
                    <a:pt x="10" y="43"/>
                    <a:pt x="11" y="44"/>
                  </a:cubicBezTo>
                  <a:cubicBezTo>
                    <a:pt x="12" y="44"/>
                    <a:pt x="10" y="43"/>
                    <a:pt x="11" y="4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5" name="Freeform 742">
              <a:extLst>
                <a:ext uri="{FF2B5EF4-FFF2-40B4-BE49-F238E27FC236}">
                  <a16:creationId xmlns:a16="http://schemas.microsoft.com/office/drawing/2014/main" id="{B90228C7-2F72-47B7-B885-650D3937F47F}"/>
                </a:ext>
              </a:extLst>
            </p:cNvPr>
            <p:cNvSpPr>
              <a:spLocks/>
            </p:cNvSpPr>
            <p:nvPr/>
          </p:nvSpPr>
          <p:spPr bwMode="auto">
            <a:xfrm>
              <a:off x="6181324" y="4260099"/>
              <a:ext cx="297849" cy="210246"/>
            </a:xfrm>
            <a:custGeom>
              <a:avLst/>
              <a:gdLst>
                <a:gd name="T0" fmla="*/ 12 w 64"/>
                <a:gd name="T1" fmla="*/ 37 h 45"/>
                <a:gd name="T2" fmla="*/ 17 w 64"/>
                <a:gd name="T3" fmla="*/ 37 h 45"/>
                <a:gd name="T4" fmla="*/ 20 w 64"/>
                <a:gd name="T5" fmla="*/ 38 h 45"/>
                <a:gd name="T6" fmla="*/ 21 w 64"/>
                <a:gd name="T7" fmla="*/ 33 h 45"/>
                <a:gd name="T8" fmla="*/ 25 w 64"/>
                <a:gd name="T9" fmla="*/ 30 h 45"/>
                <a:gd name="T10" fmla="*/ 30 w 64"/>
                <a:gd name="T11" fmla="*/ 33 h 45"/>
                <a:gd name="T12" fmla="*/ 36 w 64"/>
                <a:gd name="T13" fmla="*/ 34 h 45"/>
                <a:gd name="T14" fmla="*/ 39 w 64"/>
                <a:gd name="T15" fmla="*/ 34 h 45"/>
                <a:gd name="T16" fmla="*/ 41 w 64"/>
                <a:gd name="T17" fmla="*/ 30 h 45"/>
                <a:gd name="T18" fmla="*/ 45 w 64"/>
                <a:gd name="T19" fmla="*/ 31 h 45"/>
                <a:gd name="T20" fmla="*/ 50 w 64"/>
                <a:gd name="T21" fmla="*/ 31 h 45"/>
                <a:gd name="T22" fmla="*/ 55 w 64"/>
                <a:gd name="T23" fmla="*/ 29 h 45"/>
                <a:gd name="T24" fmla="*/ 60 w 64"/>
                <a:gd name="T25" fmla="*/ 30 h 45"/>
                <a:gd name="T26" fmla="*/ 58 w 64"/>
                <a:gd name="T27" fmla="*/ 24 h 45"/>
                <a:gd name="T28" fmla="*/ 55 w 64"/>
                <a:gd name="T29" fmla="*/ 20 h 45"/>
                <a:gd name="T30" fmla="*/ 51 w 64"/>
                <a:gd name="T31" fmla="*/ 16 h 45"/>
                <a:gd name="T32" fmla="*/ 47 w 64"/>
                <a:gd name="T33" fmla="*/ 13 h 45"/>
                <a:gd name="T34" fmla="*/ 46 w 64"/>
                <a:gd name="T35" fmla="*/ 12 h 45"/>
                <a:gd name="T36" fmla="*/ 44 w 64"/>
                <a:gd name="T37" fmla="*/ 12 h 45"/>
                <a:gd name="T38" fmla="*/ 44 w 64"/>
                <a:gd name="T39" fmla="*/ 6 h 45"/>
                <a:gd name="T40" fmla="*/ 41 w 64"/>
                <a:gd name="T41" fmla="*/ 1 h 45"/>
                <a:gd name="T42" fmla="*/ 41 w 64"/>
                <a:gd name="T43" fmla="*/ 0 h 45"/>
                <a:gd name="T44" fmla="*/ 38 w 64"/>
                <a:gd name="T45" fmla="*/ 0 h 45"/>
                <a:gd name="T46" fmla="*/ 35 w 64"/>
                <a:gd name="T47" fmla="*/ 3 h 45"/>
                <a:gd name="T48" fmla="*/ 26 w 64"/>
                <a:gd name="T49" fmla="*/ 10 h 45"/>
                <a:gd name="T50" fmla="*/ 22 w 64"/>
                <a:gd name="T51" fmla="*/ 11 h 45"/>
                <a:gd name="T52" fmla="*/ 19 w 64"/>
                <a:gd name="T53" fmla="*/ 15 h 45"/>
                <a:gd name="T54" fmla="*/ 13 w 64"/>
                <a:gd name="T55" fmla="*/ 17 h 45"/>
                <a:gd name="T56" fmla="*/ 9 w 64"/>
                <a:gd name="T57" fmla="*/ 17 h 45"/>
                <a:gd name="T58" fmla="*/ 6 w 64"/>
                <a:gd name="T59" fmla="*/ 18 h 45"/>
                <a:gd name="T60" fmla="*/ 3 w 64"/>
                <a:gd name="T61" fmla="*/ 23 h 45"/>
                <a:gd name="T62" fmla="*/ 4 w 64"/>
                <a:gd name="T63" fmla="*/ 34 h 45"/>
                <a:gd name="T64" fmla="*/ 6 w 64"/>
                <a:gd name="T65" fmla="*/ 39 h 45"/>
                <a:gd name="T66" fmla="*/ 9 w 64"/>
                <a:gd name="T67" fmla="*/ 45 h 45"/>
                <a:gd name="T68" fmla="*/ 12 w 64"/>
                <a:gd name="T69"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45">
                  <a:moveTo>
                    <a:pt x="12" y="37"/>
                  </a:moveTo>
                  <a:cubicBezTo>
                    <a:pt x="13" y="37"/>
                    <a:pt x="16" y="36"/>
                    <a:pt x="17" y="37"/>
                  </a:cubicBezTo>
                  <a:cubicBezTo>
                    <a:pt x="17" y="38"/>
                    <a:pt x="20" y="38"/>
                    <a:pt x="20" y="38"/>
                  </a:cubicBezTo>
                  <a:cubicBezTo>
                    <a:pt x="21" y="36"/>
                    <a:pt x="20" y="34"/>
                    <a:pt x="21" y="33"/>
                  </a:cubicBezTo>
                  <a:cubicBezTo>
                    <a:pt x="21" y="32"/>
                    <a:pt x="23" y="29"/>
                    <a:pt x="25" y="30"/>
                  </a:cubicBezTo>
                  <a:cubicBezTo>
                    <a:pt x="27" y="30"/>
                    <a:pt x="28" y="32"/>
                    <a:pt x="30" y="33"/>
                  </a:cubicBezTo>
                  <a:cubicBezTo>
                    <a:pt x="32" y="34"/>
                    <a:pt x="34" y="34"/>
                    <a:pt x="36" y="34"/>
                  </a:cubicBezTo>
                  <a:cubicBezTo>
                    <a:pt x="37" y="34"/>
                    <a:pt x="39" y="35"/>
                    <a:pt x="39" y="34"/>
                  </a:cubicBezTo>
                  <a:cubicBezTo>
                    <a:pt x="40" y="33"/>
                    <a:pt x="40" y="29"/>
                    <a:pt x="41" y="30"/>
                  </a:cubicBezTo>
                  <a:cubicBezTo>
                    <a:pt x="43" y="31"/>
                    <a:pt x="43" y="31"/>
                    <a:pt x="45" y="31"/>
                  </a:cubicBezTo>
                  <a:cubicBezTo>
                    <a:pt x="47" y="30"/>
                    <a:pt x="48" y="31"/>
                    <a:pt x="50" y="31"/>
                  </a:cubicBezTo>
                  <a:cubicBezTo>
                    <a:pt x="52" y="31"/>
                    <a:pt x="53" y="28"/>
                    <a:pt x="55" y="29"/>
                  </a:cubicBezTo>
                  <a:cubicBezTo>
                    <a:pt x="56" y="29"/>
                    <a:pt x="58" y="31"/>
                    <a:pt x="60" y="30"/>
                  </a:cubicBezTo>
                  <a:cubicBezTo>
                    <a:pt x="64" y="28"/>
                    <a:pt x="59" y="26"/>
                    <a:pt x="58" y="24"/>
                  </a:cubicBezTo>
                  <a:cubicBezTo>
                    <a:pt x="57" y="22"/>
                    <a:pt x="57" y="21"/>
                    <a:pt x="55" y="20"/>
                  </a:cubicBezTo>
                  <a:cubicBezTo>
                    <a:pt x="53" y="19"/>
                    <a:pt x="52" y="18"/>
                    <a:pt x="51" y="16"/>
                  </a:cubicBezTo>
                  <a:cubicBezTo>
                    <a:pt x="51" y="14"/>
                    <a:pt x="49" y="14"/>
                    <a:pt x="47" y="13"/>
                  </a:cubicBezTo>
                  <a:cubicBezTo>
                    <a:pt x="47" y="13"/>
                    <a:pt x="47" y="12"/>
                    <a:pt x="46" y="12"/>
                  </a:cubicBezTo>
                  <a:cubicBezTo>
                    <a:pt x="46" y="12"/>
                    <a:pt x="44" y="12"/>
                    <a:pt x="44" y="12"/>
                  </a:cubicBezTo>
                  <a:cubicBezTo>
                    <a:pt x="43" y="11"/>
                    <a:pt x="44" y="7"/>
                    <a:pt x="44" y="6"/>
                  </a:cubicBezTo>
                  <a:cubicBezTo>
                    <a:pt x="44" y="4"/>
                    <a:pt x="42" y="3"/>
                    <a:pt x="41" y="1"/>
                  </a:cubicBezTo>
                  <a:cubicBezTo>
                    <a:pt x="41" y="1"/>
                    <a:pt x="41" y="0"/>
                    <a:pt x="41" y="0"/>
                  </a:cubicBezTo>
                  <a:cubicBezTo>
                    <a:pt x="40" y="0"/>
                    <a:pt x="39" y="0"/>
                    <a:pt x="38" y="0"/>
                  </a:cubicBezTo>
                  <a:cubicBezTo>
                    <a:pt x="36" y="1"/>
                    <a:pt x="36" y="1"/>
                    <a:pt x="35" y="3"/>
                  </a:cubicBezTo>
                  <a:cubicBezTo>
                    <a:pt x="35" y="6"/>
                    <a:pt x="28" y="10"/>
                    <a:pt x="26" y="10"/>
                  </a:cubicBezTo>
                  <a:cubicBezTo>
                    <a:pt x="25" y="10"/>
                    <a:pt x="21" y="10"/>
                    <a:pt x="22" y="11"/>
                  </a:cubicBezTo>
                  <a:cubicBezTo>
                    <a:pt x="23" y="13"/>
                    <a:pt x="20" y="15"/>
                    <a:pt x="19" y="15"/>
                  </a:cubicBezTo>
                  <a:cubicBezTo>
                    <a:pt x="17" y="16"/>
                    <a:pt x="15" y="17"/>
                    <a:pt x="13" y="17"/>
                  </a:cubicBezTo>
                  <a:cubicBezTo>
                    <a:pt x="11" y="18"/>
                    <a:pt x="11" y="16"/>
                    <a:pt x="9" y="17"/>
                  </a:cubicBezTo>
                  <a:cubicBezTo>
                    <a:pt x="7" y="18"/>
                    <a:pt x="6" y="17"/>
                    <a:pt x="6" y="18"/>
                  </a:cubicBezTo>
                  <a:cubicBezTo>
                    <a:pt x="5" y="20"/>
                    <a:pt x="4" y="22"/>
                    <a:pt x="3" y="23"/>
                  </a:cubicBezTo>
                  <a:cubicBezTo>
                    <a:pt x="0" y="27"/>
                    <a:pt x="2" y="30"/>
                    <a:pt x="4" y="34"/>
                  </a:cubicBezTo>
                  <a:cubicBezTo>
                    <a:pt x="5" y="36"/>
                    <a:pt x="5" y="37"/>
                    <a:pt x="6" y="39"/>
                  </a:cubicBezTo>
                  <a:cubicBezTo>
                    <a:pt x="8" y="41"/>
                    <a:pt x="9" y="42"/>
                    <a:pt x="9" y="45"/>
                  </a:cubicBezTo>
                  <a:cubicBezTo>
                    <a:pt x="9" y="44"/>
                    <a:pt x="10" y="37"/>
                    <a:pt x="12" y="3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6" name="Freeform 743">
              <a:extLst>
                <a:ext uri="{FF2B5EF4-FFF2-40B4-BE49-F238E27FC236}">
                  <a16:creationId xmlns:a16="http://schemas.microsoft.com/office/drawing/2014/main" id="{736DA004-27BC-4E23-A803-EA90CC97E0D5}"/>
                </a:ext>
              </a:extLst>
            </p:cNvPr>
            <p:cNvSpPr>
              <a:spLocks/>
            </p:cNvSpPr>
            <p:nvPr/>
          </p:nvSpPr>
          <p:spPr bwMode="auto">
            <a:xfrm>
              <a:off x="5850027" y="3960658"/>
              <a:ext cx="546322" cy="383858"/>
            </a:xfrm>
            <a:custGeom>
              <a:avLst/>
              <a:gdLst>
                <a:gd name="T0" fmla="*/ 83 w 117"/>
                <a:gd name="T1" fmla="*/ 82 h 82"/>
                <a:gd name="T2" fmla="*/ 93 w 117"/>
                <a:gd name="T3" fmla="*/ 76 h 82"/>
                <a:gd name="T4" fmla="*/ 105 w 117"/>
                <a:gd name="T5" fmla="*/ 68 h 82"/>
                <a:gd name="T6" fmla="*/ 112 w 117"/>
                <a:gd name="T7" fmla="*/ 64 h 82"/>
                <a:gd name="T8" fmla="*/ 107 w 117"/>
                <a:gd name="T9" fmla="*/ 55 h 82"/>
                <a:gd name="T10" fmla="*/ 110 w 117"/>
                <a:gd name="T11" fmla="*/ 46 h 82"/>
                <a:gd name="T12" fmla="*/ 114 w 117"/>
                <a:gd name="T13" fmla="*/ 40 h 82"/>
                <a:gd name="T14" fmla="*/ 117 w 117"/>
                <a:gd name="T15" fmla="*/ 21 h 82"/>
                <a:gd name="T16" fmla="*/ 81 w 117"/>
                <a:gd name="T17" fmla="*/ 1 h 82"/>
                <a:gd name="T18" fmla="*/ 75 w 117"/>
                <a:gd name="T19" fmla="*/ 2 h 82"/>
                <a:gd name="T20" fmla="*/ 67 w 117"/>
                <a:gd name="T21" fmla="*/ 2 h 82"/>
                <a:gd name="T22" fmla="*/ 59 w 117"/>
                <a:gd name="T23" fmla="*/ 1 h 82"/>
                <a:gd name="T24" fmla="*/ 29 w 117"/>
                <a:gd name="T25" fmla="*/ 21 h 82"/>
                <a:gd name="T26" fmla="*/ 22 w 117"/>
                <a:gd name="T27" fmla="*/ 25 h 82"/>
                <a:gd name="T28" fmla="*/ 19 w 117"/>
                <a:gd name="T29" fmla="*/ 42 h 82"/>
                <a:gd name="T30" fmla="*/ 8 w 117"/>
                <a:gd name="T31" fmla="*/ 43 h 82"/>
                <a:gd name="T32" fmla="*/ 5 w 117"/>
                <a:gd name="T33" fmla="*/ 51 h 82"/>
                <a:gd name="T34" fmla="*/ 11 w 117"/>
                <a:gd name="T35" fmla="*/ 56 h 82"/>
                <a:gd name="T36" fmla="*/ 19 w 117"/>
                <a:gd name="T37" fmla="*/ 62 h 82"/>
                <a:gd name="T38" fmla="*/ 21 w 117"/>
                <a:gd name="T39" fmla="*/ 55 h 82"/>
                <a:gd name="T40" fmla="*/ 28 w 117"/>
                <a:gd name="T41" fmla="*/ 50 h 82"/>
                <a:gd name="T42" fmla="*/ 35 w 117"/>
                <a:gd name="T43" fmla="*/ 53 h 82"/>
                <a:gd name="T44" fmla="*/ 46 w 117"/>
                <a:gd name="T45" fmla="*/ 55 h 82"/>
                <a:gd name="T46" fmla="*/ 64 w 117"/>
                <a:gd name="T47" fmla="*/ 53 h 82"/>
                <a:gd name="T48" fmla="*/ 68 w 117"/>
                <a:gd name="T49" fmla="*/ 47 h 82"/>
                <a:gd name="T50" fmla="*/ 77 w 117"/>
                <a:gd name="T51" fmla="*/ 31 h 82"/>
                <a:gd name="T52" fmla="*/ 79 w 117"/>
                <a:gd name="T53" fmla="*/ 16 h 82"/>
                <a:gd name="T54" fmla="*/ 75 w 117"/>
                <a:gd name="T55" fmla="*/ 2 h 82"/>
                <a:gd name="T56" fmla="*/ 78 w 117"/>
                <a:gd name="T57" fmla="*/ 16 h 82"/>
                <a:gd name="T58" fmla="*/ 77 w 117"/>
                <a:gd name="T59" fmla="*/ 35 h 82"/>
                <a:gd name="T60" fmla="*/ 68 w 117"/>
                <a:gd name="T61" fmla="*/ 46 h 82"/>
                <a:gd name="T62" fmla="*/ 72 w 117"/>
                <a:gd name="T63" fmla="*/ 55 h 82"/>
                <a:gd name="T64" fmla="*/ 75 w 117"/>
                <a:gd name="T65" fmla="*/ 65 h 82"/>
                <a:gd name="T66" fmla="*/ 72 w 117"/>
                <a:gd name="T67" fmla="*/ 74 h 82"/>
                <a:gd name="T68" fmla="*/ 77 w 117"/>
                <a:gd name="T69" fmla="*/ 81 h 82"/>
                <a:gd name="T70" fmla="*/ 80 w 117"/>
                <a:gd name="T71"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82">
                  <a:moveTo>
                    <a:pt x="80" y="81"/>
                  </a:moveTo>
                  <a:cubicBezTo>
                    <a:pt x="81" y="80"/>
                    <a:pt x="82" y="82"/>
                    <a:pt x="83" y="82"/>
                  </a:cubicBezTo>
                  <a:cubicBezTo>
                    <a:pt x="85" y="81"/>
                    <a:pt x="87" y="80"/>
                    <a:pt x="89" y="79"/>
                  </a:cubicBezTo>
                  <a:cubicBezTo>
                    <a:pt x="90" y="79"/>
                    <a:pt x="93" y="78"/>
                    <a:pt x="93" y="76"/>
                  </a:cubicBezTo>
                  <a:cubicBezTo>
                    <a:pt x="93" y="74"/>
                    <a:pt x="94" y="75"/>
                    <a:pt x="96" y="74"/>
                  </a:cubicBezTo>
                  <a:cubicBezTo>
                    <a:pt x="99" y="74"/>
                    <a:pt x="103" y="71"/>
                    <a:pt x="105" y="68"/>
                  </a:cubicBezTo>
                  <a:cubicBezTo>
                    <a:pt x="106" y="67"/>
                    <a:pt x="106" y="66"/>
                    <a:pt x="107" y="65"/>
                  </a:cubicBezTo>
                  <a:cubicBezTo>
                    <a:pt x="108" y="64"/>
                    <a:pt x="110" y="64"/>
                    <a:pt x="112" y="64"/>
                  </a:cubicBezTo>
                  <a:cubicBezTo>
                    <a:pt x="112" y="62"/>
                    <a:pt x="110" y="61"/>
                    <a:pt x="109" y="59"/>
                  </a:cubicBezTo>
                  <a:cubicBezTo>
                    <a:pt x="109" y="58"/>
                    <a:pt x="110" y="55"/>
                    <a:pt x="107" y="55"/>
                  </a:cubicBezTo>
                  <a:cubicBezTo>
                    <a:pt x="106" y="55"/>
                    <a:pt x="109" y="53"/>
                    <a:pt x="108" y="52"/>
                  </a:cubicBezTo>
                  <a:cubicBezTo>
                    <a:pt x="108" y="49"/>
                    <a:pt x="109" y="48"/>
                    <a:pt x="110" y="46"/>
                  </a:cubicBezTo>
                  <a:cubicBezTo>
                    <a:pt x="110" y="44"/>
                    <a:pt x="112" y="44"/>
                    <a:pt x="112" y="42"/>
                  </a:cubicBezTo>
                  <a:cubicBezTo>
                    <a:pt x="112" y="41"/>
                    <a:pt x="113" y="40"/>
                    <a:pt x="114" y="40"/>
                  </a:cubicBezTo>
                  <a:cubicBezTo>
                    <a:pt x="117" y="40"/>
                    <a:pt x="117" y="40"/>
                    <a:pt x="117" y="38"/>
                  </a:cubicBezTo>
                  <a:cubicBezTo>
                    <a:pt x="117" y="32"/>
                    <a:pt x="117" y="27"/>
                    <a:pt x="117" y="21"/>
                  </a:cubicBezTo>
                  <a:cubicBezTo>
                    <a:pt x="117" y="19"/>
                    <a:pt x="113" y="18"/>
                    <a:pt x="111" y="17"/>
                  </a:cubicBezTo>
                  <a:cubicBezTo>
                    <a:pt x="101" y="12"/>
                    <a:pt x="91" y="6"/>
                    <a:pt x="81" y="1"/>
                  </a:cubicBezTo>
                  <a:cubicBezTo>
                    <a:pt x="80" y="1"/>
                    <a:pt x="80" y="0"/>
                    <a:pt x="79" y="0"/>
                  </a:cubicBezTo>
                  <a:cubicBezTo>
                    <a:pt x="78" y="1"/>
                    <a:pt x="76" y="2"/>
                    <a:pt x="75" y="2"/>
                  </a:cubicBezTo>
                  <a:cubicBezTo>
                    <a:pt x="74" y="3"/>
                    <a:pt x="72" y="5"/>
                    <a:pt x="71" y="5"/>
                  </a:cubicBezTo>
                  <a:cubicBezTo>
                    <a:pt x="70" y="5"/>
                    <a:pt x="69" y="3"/>
                    <a:pt x="67" y="2"/>
                  </a:cubicBezTo>
                  <a:cubicBezTo>
                    <a:pt x="66" y="1"/>
                    <a:pt x="65" y="1"/>
                    <a:pt x="64" y="1"/>
                  </a:cubicBezTo>
                  <a:cubicBezTo>
                    <a:pt x="62" y="0"/>
                    <a:pt x="61" y="0"/>
                    <a:pt x="59" y="1"/>
                  </a:cubicBezTo>
                  <a:cubicBezTo>
                    <a:pt x="52" y="5"/>
                    <a:pt x="45" y="10"/>
                    <a:pt x="38" y="14"/>
                  </a:cubicBezTo>
                  <a:cubicBezTo>
                    <a:pt x="35" y="16"/>
                    <a:pt x="32" y="18"/>
                    <a:pt x="29" y="21"/>
                  </a:cubicBezTo>
                  <a:cubicBezTo>
                    <a:pt x="28" y="22"/>
                    <a:pt x="27" y="22"/>
                    <a:pt x="26" y="22"/>
                  </a:cubicBezTo>
                  <a:cubicBezTo>
                    <a:pt x="23" y="22"/>
                    <a:pt x="22" y="22"/>
                    <a:pt x="22" y="25"/>
                  </a:cubicBezTo>
                  <a:cubicBezTo>
                    <a:pt x="22" y="28"/>
                    <a:pt x="22" y="31"/>
                    <a:pt x="22" y="34"/>
                  </a:cubicBezTo>
                  <a:cubicBezTo>
                    <a:pt x="22" y="37"/>
                    <a:pt x="21" y="40"/>
                    <a:pt x="19" y="42"/>
                  </a:cubicBezTo>
                  <a:cubicBezTo>
                    <a:pt x="18" y="43"/>
                    <a:pt x="15" y="43"/>
                    <a:pt x="14" y="43"/>
                  </a:cubicBezTo>
                  <a:cubicBezTo>
                    <a:pt x="12" y="43"/>
                    <a:pt x="10" y="43"/>
                    <a:pt x="8" y="43"/>
                  </a:cubicBezTo>
                  <a:cubicBezTo>
                    <a:pt x="6" y="43"/>
                    <a:pt x="4" y="44"/>
                    <a:pt x="2" y="44"/>
                  </a:cubicBezTo>
                  <a:cubicBezTo>
                    <a:pt x="0" y="44"/>
                    <a:pt x="5" y="51"/>
                    <a:pt x="5" y="51"/>
                  </a:cubicBezTo>
                  <a:cubicBezTo>
                    <a:pt x="6" y="54"/>
                    <a:pt x="7" y="56"/>
                    <a:pt x="10" y="57"/>
                  </a:cubicBezTo>
                  <a:cubicBezTo>
                    <a:pt x="10" y="57"/>
                    <a:pt x="11" y="56"/>
                    <a:pt x="11" y="56"/>
                  </a:cubicBezTo>
                  <a:cubicBezTo>
                    <a:pt x="12" y="57"/>
                    <a:pt x="12" y="60"/>
                    <a:pt x="14" y="58"/>
                  </a:cubicBezTo>
                  <a:cubicBezTo>
                    <a:pt x="16" y="56"/>
                    <a:pt x="18" y="61"/>
                    <a:pt x="19" y="62"/>
                  </a:cubicBezTo>
                  <a:cubicBezTo>
                    <a:pt x="19" y="61"/>
                    <a:pt x="20" y="59"/>
                    <a:pt x="20" y="58"/>
                  </a:cubicBezTo>
                  <a:cubicBezTo>
                    <a:pt x="20" y="57"/>
                    <a:pt x="21" y="56"/>
                    <a:pt x="21" y="55"/>
                  </a:cubicBezTo>
                  <a:cubicBezTo>
                    <a:pt x="22" y="52"/>
                    <a:pt x="22" y="52"/>
                    <a:pt x="25" y="51"/>
                  </a:cubicBezTo>
                  <a:cubicBezTo>
                    <a:pt x="26" y="50"/>
                    <a:pt x="27" y="50"/>
                    <a:pt x="28" y="50"/>
                  </a:cubicBezTo>
                  <a:cubicBezTo>
                    <a:pt x="29" y="49"/>
                    <a:pt x="30" y="51"/>
                    <a:pt x="31" y="51"/>
                  </a:cubicBezTo>
                  <a:cubicBezTo>
                    <a:pt x="33" y="51"/>
                    <a:pt x="34" y="52"/>
                    <a:pt x="35" y="53"/>
                  </a:cubicBezTo>
                  <a:cubicBezTo>
                    <a:pt x="36" y="54"/>
                    <a:pt x="37" y="54"/>
                    <a:pt x="39" y="54"/>
                  </a:cubicBezTo>
                  <a:cubicBezTo>
                    <a:pt x="42" y="52"/>
                    <a:pt x="43" y="55"/>
                    <a:pt x="46" y="55"/>
                  </a:cubicBezTo>
                  <a:cubicBezTo>
                    <a:pt x="49" y="55"/>
                    <a:pt x="52" y="53"/>
                    <a:pt x="55" y="53"/>
                  </a:cubicBezTo>
                  <a:cubicBezTo>
                    <a:pt x="57" y="53"/>
                    <a:pt x="61" y="54"/>
                    <a:pt x="64" y="53"/>
                  </a:cubicBezTo>
                  <a:cubicBezTo>
                    <a:pt x="65" y="53"/>
                    <a:pt x="66" y="52"/>
                    <a:pt x="67" y="51"/>
                  </a:cubicBezTo>
                  <a:cubicBezTo>
                    <a:pt x="69" y="50"/>
                    <a:pt x="68" y="49"/>
                    <a:pt x="68" y="47"/>
                  </a:cubicBezTo>
                  <a:cubicBezTo>
                    <a:pt x="68" y="42"/>
                    <a:pt x="73" y="39"/>
                    <a:pt x="77" y="35"/>
                  </a:cubicBezTo>
                  <a:cubicBezTo>
                    <a:pt x="78" y="34"/>
                    <a:pt x="77" y="32"/>
                    <a:pt x="77" y="31"/>
                  </a:cubicBezTo>
                  <a:cubicBezTo>
                    <a:pt x="77" y="28"/>
                    <a:pt x="77" y="26"/>
                    <a:pt x="77" y="23"/>
                  </a:cubicBezTo>
                  <a:cubicBezTo>
                    <a:pt x="78" y="21"/>
                    <a:pt x="79" y="18"/>
                    <a:pt x="79" y="16"/>
                  </a:cubicBezTo>
                  <a:cubicBezTo>
                    <a:pt x="78" y="14"/>
                    <a:pt x="77" y="12"/>
                    <a:pt x="76" y="11"/>
                  </a:cubicBezTo>
                  <a:cubicBezTo>
                    <a:pt x="74" y="8"/>
                    <a:pt x="75" y="5"/>
                    <a:pt x="75" y="2"/>
                  </a:cubicBezTo>
                  <a:cubicBezTo>
                    <a:pt x="75" y="5"/>
                    <a:pt x="75" y="7"/>
                    <a:pt x="75" y="9"/>
                  </a:cubicBezTo>
                  <a:cubicBezTo>
                    <a:pt x="75" y="11"/>
                    <a:pt x="78" y="14"/>
                    <a:pt x="78" y="16"/>
                  </a:cubicBezTo>
                  <a:cubicBezTo>
                    <a:pt x="79" y="19"/>
                    <a:pt x="77" y="23"/>
                    <a:pt x="77" y="26"/>
                  </a:cubicBezTo>
                  <a:cubicBezTo>
                    <a:pt x="77" y="28"/>
                    <a:pt x="78" y="32"/>
                    <a:pt x="77" y="35"/>
                  </a:cubicBezTo>
                  <a:cubicBezTo>
                    <a:pt x="76" y="37"/>
                    <a:pt x="72" y="39"/>
                    <a:pt x="71" y="41"/>
                  </a:cubicBezTo>
                  <a:cubicBezTo>
                    <a:pt x="69" y="42"/>
                    <a:pt x="68" y="44"/>
                    <a:pt x="68" y="46"/>
                  </a:cubicBezTo>
                  <a:cubicBezTo>
                    <a:pt x="67" y="49"/>
                    <a:pt x="69" y="50"/>
                    <a:pt x="70" y="53"/>
                  </a:cubicBezTo>
                  <a:cubicBezTo>
                    <a:pt x="70" y="54"/>
                    <a:pt x="71" y="54"/>
                    <a:pt x="72" y="55"/>
                  </a:cubicBezTo>
                  <a:cubicBezTo>
                    <a:pt x="74" y="56"/>
                    <a:pt x="75" y="57"/>
                    <a:pt x="75" y="59"/>
                  </a:cubicBezTo>
                  <a:cubicBezTo>
                    <a:pt x="75" y="61"/>
                    <a:pt x="75" y="63"/>
                    <a:pt x="75" y="65"/>
                  </a:cubicBezTo>
                  <a:cubicBezTo>
                    <a:pt x="75" y="66"/>
                    <a:pt x="76" y="68"/>
                    <a:pt x="77" y="70"/>
                  </a:cubicBezTo>
                  <a:cubicBezTo>
                    <a:pt x="74" y="70"/>
                    <a:pt x="67" y="70"/>
                    <a:pt x="72" y="74"/>
                  </a:cubicBezTo>
                  <a:cubicBezTo>
                    <a:pt x="74" y="75"/>
                    <a:pt x="75" y="76"/>
                    <a:pt x="76" y="78"/>
                  </a:cubicBezTo>
                  <a:cubicBezTo>
                    <a:pt x="76" y="79"/>
                    <a:pt x="77" y="80"/>
                    <a:pt x="77" y="81"/>
                  </a:cubicBezTo>
                  <a:cubicBezTo>
                    <a:pt x="77" y="82"/>
                    <a:pt x="80" y="81"/>
                    <a:pt x="80" y="81"/>
                  </a:cubicBezTo>
                  <a:cubicBezTo>
                    <a:pt x="82" y="80"/>
                    <a:pt x="80" y="81"/>
                    <a:pt x="80" y="8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7" name="Freeform 744">
              <a:extLst>
                <a:ext uri="{FF2B5EF4-FFF2-40B4-BE49-F238E27FC236}">
                  <a16:creationId xmlns:a16="http://schemas.microsoft.com/office/drawing/2014/main" id="{1D5176BD-4BCE-47B1-8B68-97C678FC3B37}"/>
                </a:ext>
              </a:extLst>
            </p:cNvPr>
            <p:cNvSpPr>
              <a:spLocks/>
            </p:cNvSpPr>
            <p:nvPr/>
          </p:nvSpPr>
          <p:spPr bwMode="auto">
            <a:xfrm>
              <a:off x="6343786" y="3970214"/>
              <a:ext cx="383859" cy="473054"/>
            </a:xfrm>
            <a:custGeom>
              <a:avLst/>
              <a:gdLst>
                <a:gd name="T0" fmla="*/ 6 w 82"/>
                <a:gd name="T1" fmla="*/ 39 h 101"/>
                <a:gd name="T2" fmla="*/ 6 w 82"/>
                <a:gd name="T3" fmla="*/ 41 h 101"/>
                <a:gd name="T4" fmla="*/ 4 w 82"/>
                <a:gd name="T5" fmla="*/ 43 h 101"/>
                <a:gd name="T6" fmla="*/ 2 w 82"/>
                <a:gd name="T7" fmla="*/ 49 h 101"/>
                <a:gd name="T8" fmla="*/ 2 w 82"/>
                <a:gd name="T9" fmla="*/ 51 h 101"/>
                <a:gd name="T10" fmla="*/ 1 w 82"/>
                <a:gd name="T11" fmla="*/ 53 h 101"/>
                <a:gd name="T12" fmla="*/ 4 w 82"/>
                <a:gd name="T13" fmla="*/ 58 h 101"/>
                <a:gd name="T14" fmla="*/ 6 w 82"/>
                <a:gd name="T15" fmla="*/ 60 h 101"/>
                <a:gd name="T16" fmla="*/ 6 w 82"/>
                <a:gd name="T17" fmla="*/ 63 h 101"/>
                <a:gd name="T18" fmla="*/ 9 w 82"/>
                <a:gd name="T19" fmla="*/ 68 h 101"/>
                <a:gd name="T20" fmla="*/ 9 w 82"/>
                <a:gd name="T21" fmla="*/ 74 h 101"/>
                <a:gd name="T22" fmla="*/ 15 w 82"/>
                <a:gd name="T23" fmla="*/ 76 h 101"/>
                <a:gd name="T24" fmla="*/ 18 w 82"/>
                <a:gd name="T25" fmla="*/ 81 h 101"/>
                <a:gd name="T26" fmla="*/ 22 w 82"/>
                <a:gd name="T27" fmla="*/ 84 h 101"/>
                <a:gd name="T28" fmla="*/ 26 w 82"/>
                <a:gd name="T29" fmla="*/ 88 h 101"/>
                <a:gd name="T30" fmla="*/ 26 w 82"/>
                <a:gd name="T31" fmla="*/ 91 h 101"/>
                <a:gd name="T32" fmla="*/ 28 w 82"/>
                <a:gd name="T33" fmla="*/ 92 h 101"/>
                <a:gd name="T34" fmla="*/ 32 w 82"/>
                <a:gd name="T35" fmla="*/ 96 h 101"/>
                <a:gd name="T36" fmla="*/ 35 w 82"/>
                <a:gd name="T37" fmla="*/ 95 h 101"/>
                <a:gd name="T38" fmla="*/ 39 w 82"/>
                <a:gd name="T39" fmla="*/ 94 h 101"/>
                <a:gd name="T40" fmla="*/ 44 w 82"/>
                <a:gd name="T41" fmla="*/ 100 h 101"/>
                <a:gd name="T42" fmla="*/ 51 w 82"/>
                <a:gd name="T43" fmla="*/ 100 h 101"/>
                <a:gd name="T44" fmla="*/ 55 w 82"/>
                <a:gd name="T45" fmla="*/ 98 h 101"/>
                <a:gd name="T46" fmla="*/ 59 w 82"/>
                <a:gd name="T47" fmla="*/ 97 h 101"/>
                <a:gd name="T48" fmla="*/ 69 w 82"/>
                <a:gd name="T49" fmla="*/ 94 h 101"/>
                <a:gd name="T50" fmla="*/ 69 w 82"/>
                <a:gd name="T51" fmla="*/ 91 h 101"/>
                <a:gd name="T52" fmla="*/ 66 w 82"/>
                <a:gd name="T53" fmla="*/ 90 h 101"/>
                <a:gd name="T54" fmla="*/ 61 w 82"/>
                <a:gd name="T55" fmla="*/ 83 h 101"/>
                <a:gd name="T56" fmla="*/ 59 w 82"/>
                <a:gd name="T57" fmla="*/ 80 h 101"/>
                <a:gd name="T58" fmla="*/ 56 w 82"/>
                <a:gd name="T59" fmla="*/ 78 h 101"/>
                <a:gd name="T60" fmla="*/ 59 w 82"/>
                <a:gd name="T61" fmla="*/ 75 h 101"/>
                <a:gd name="T62" fmla="*/ 61 w 82"/>
                <a:gd name="T63" fmla="*/ 67 h 101"/>
                <a:gd name="T64" fmla="*/ 62 w 82"/>
                <a:gd name="T65" fmla="*/ 64 h 101"/>
                <a:gd name="T66" fmla="*/ 65 w 82"/>
                <a:gd name="T67" fmla="*/ 62 h 101"/>
                <a:gd name="T68" fmla="*/ 65 w 82"/>
                <a:gd name="T69" fmla="*/ 58 h 101"/>
                <a:gd name="T70" fmla="*/ 67 w 82"/>
                <a:gd name="T71" fmla="*/ 55 h 101"/>
                <a:gd name="T72" fmla="*/ 71 w 82"/>
                <a:gd name="T73" fmla="*/ 52 h 101"/>
                <a:gd name="T74" fmla="*/ 72 w 82"/>
                <a:gd name="T75" fmla="*/ 45 h 101"/>
                <a:gd name="T76" fmla="*/ 72 w 82"/>
                <a:gd name="T77" fmla="*/ 42 h 101"/>
                <a:gd name="T78" fmla="*/ 74 w 82"/>
                <a:gd name="T79" fmla="*/ 37 h 101"/>
                <a:gd name="T80" fmla="*/ 79 w 82"/>
                <a:gd name="T81" fmla="*/ 29 h 101"/>
                <a:gd name="T82" fmla="*/ 82 w 82"/>
                <a:gd name="T83" fmla="*/ 27 h 101"/>
                <a:gd name="T84" fmla="*/ 79 w 82"/>
                <a:gd name="T85" fmla="*/ 23 h 101"/>
                <a:gd name="T86" fmla="*/ 76 w 82"/>
                <a:gd name="T87" fmla="*/ 17 h 101"/>
                <a:gd name="T88" fmla="*/ 76 w 82"/>
                <a:gd name="T89" fmla="*/ 11 h 101"/>
                <a:gd name="T90" fmla="*/ 75 w 82"/>
                <a:gd name="T91" fmla="*/ 9 h 101"/>
                <a:gd name="T92" fmla="*/ 74 w 82"/>
                <a:gd name="T93" fmla="*/ 5 h 101"/>
                <a:gd name="T94" fmla="*/ 68 w 82"/>
                <a:gd name="T95" fmla="*/ 0 h 101"/>
                <a:gd name="T96" fmla="*/ 64 w 82"/>
                <a:gd name="T97" fmla="*/ 2 h 101"/>
                <a:gd name="T98" fmla="*/ 60 w 82"/>
                <a:gd name="T99" fmla="*/ 5 h 101"/>
                <a:gd name="T100" fmla="*/ 56 w 82"/>
                <a:gd name="T101" fmla="*/ 5 h 101"/>
                <a:gd name="T102" fmla="*/ 46 w 82"/>
                <a:gd name="T103" fmla="*/ 5 h 101"/>
                <a:gd name="T104" fmla="*/ 17 w 82"/>
                <a:gd name="T105" fmla="*/ 5 h 101"/>
                <a:gd name="T106" fmla="*/ 16 w 82"/>
                <a:gd name="T107" fmla="*/ 14 h 101"/>
                <a:gd name="T108" fmla="*/ 13 w 82"/>
                <a:gd name="T109" fmla="*/ 16 h 101"/>
                <a:gd name="T110" fmla="*/ 11 w 82"/>
                <a:gd name="T111" fmla="*/ 18 h 101"/>
                <a:gd name="T112" fmla="*/ 11 w 82"/>
                <a:gd name="T113" fmla="*/ 32 h 101"/>
                <a:gd name="T114" fmla="*/ 11 w 82"/>
                <a:gd name="T115" fmla="*/ 37 h 101"/>
                <a:gd name="T116" fmla="*/ 6 w 82"/>
                <a:gd name="T117" fmla="*/ 3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 h="101">
                  <a:moveTo>
                    <a:pt x="6" y="39"/>
                  </a:moveTo>
                  <a:cubicBezTo>
                    <a:pt x="6" y="39"/>
                    <a:pt x="6" y="40"/>
                    <a:pt x="6" y="41"/>
                  </a:cubicBezTo>
                  <a:cubicBezTo>
                    <a:pt x="5" y="42"/>
                    <a:pt x="4" y="42"/>
                    <a:pt x="4" y="43"/>
                  </a:cubicBezTo>
                  <a:cubicBezTo>
                    <a:pt x="4" y="45"/>
                    <a:pt x="2" y="47"/>
                    <a:pt x="2" y="49"/>
                  </a:cubicBezTo>
                  <a:cubicBezTo>
                    <a:pt x="2" y="50"/>
                    <a:pt x="3" y="51"/>
                    <a:pt x="2" y="51"/>
                  </a:cubicBezTo>
                  <a:cubicBezTo>
                    <a:pt x="2" y="52"/>
                    <a:pt x="0" y="53"/>
                    <a:pt x="1" y="53"/>
                  </a:cubicBezTo>
                  <a:cubicBezTo>
                    <a:pt x="4" y="53"/>
                    <a:pt x="3" y="57"/>
                    <a:pt x="4" y="58"/>
                  </a:cubicBezTo>
                  <a:cubicBezTo>
                    <a:pt x="4" y="59"/>
                    <a:pt x="5" y="59"/>
                    <a:pt x="6" y="60"/>
                  </a:cubicBezTo>
                  <a:cubicBezTo>
                    <a:pt x="6" y="61"/>
                    <a:pt x="6" y="62"/>
                    <a:pt x="6" y="63"/>
                  </a:cubicBezTo>
                  <a:cubicBezTo>
                    <a:pt x="7" y="65"/>
                    <a:pt x="9" y="66"/>
                    <a:pt x="9" y="68"/>
                  </a:cubicBezTo>
                  <a:cubicBezTo>
                    <a:pt x="9" y="69"/>
                    <a:pt x="8" y="74"/>
                    <a:pt x="9" y="74"/>
                  </a:cubicBezTo>
                  <a:cubicBezTo>
                    <a:pt x="12" y="74"/>
                    <a:pt x="13" y="75"/>
                    <a:pt x="15" y="76"/>
                  </a:cubicBezTo>
                  <a:cubicBezTo>
                    <a:pt x="17" y="77"/>
                    <a:pt x="16" y="80"/>
                    <a:pt x="18" y="81"/>
                  </a:cubicBezTo>
                  <a:cubicBezTo>
                    <a:pt x="19" y="82"/>
                    <a:pt x="22" y="82"/>
                    <a:pt x="22" y="84"/>
                  </a:cubicBezTo>
                  <a:cubicBezTo>
                    <a:pt x="22" y="86"/>
                    <a:pt x="25" y="87"/>
                    <a:pt x="26" y="88"/>
                  </a:cubicBezTo>
                  <a:cubicBezTo>
                    <a:pt x="26" y="89"/>
                    <a:pt x="26" y="90"/>
                    <a:pt x="26" y="91"/>
                  </a:cubicBezTo>
                  <a:cubicBezTo>
                    <a:pt x="27" y="91"/>
                    <a:pt x="28" y="92"/>
                    <a:pt x="28" y="92"/>
                  </a:cubicBezTo>
                  <a:cubicBezTo>
                    <a:pt x="29" y="93"/>
                    <a:pt x="30" y="95"/>
                    <a:pt x="32" y="96"/>
                  </a:cubicBezTo>
                  <a:cubicBezTo>
                    <a:pt x="33" y="97"/>
                    <a:pt x="33" y="93"/>
                    <a:pt x="35" y="95"/>
                  </a:cubicBezTo>
                  <a:cubicBezTo>
                    <a:pt x="37" y="96"/>
                    <a:pt x="37" y="94"/>
                    <a:pt x="39" y="94"/>
                  </a:cubicBezTo>
                  <a:cubicBezTo>
                    <a:pt x="41" y="95"/>
                    <a:pt x="42" y="98"/>
                    <a:pt x="44" y="100"/>
                  </a:cubicBezTo>
                  <a:cubicBezTo>
                    <a:pt x="46" y="95"/>
                    <a:pt x="49" y="101"/>
                    <a:pt x="51" y="100"/>
                  </a:cubicBezTo>
                  <a:cubicBezTo>
                    <a:pt x="52" y="99"/>
                    <a:pt x="53" y="98"/>
                    <a:pt x="55" y="98"/>
                  </a:cubicBezTo>
                  <a:cubicBezTo>
                    <a:pt x="56" y="98"/>
                    <a:pt x="58" y="98"/>
                    <a:pt x="59" y="97"/>
                  </a:cubicBezTo>
                  <a:cubicBezTo>
                    <a:pt x="61" y="93"/>
                    <a:pt x="65" y="91"/>
                    <a:pt x="69" y="94"/>
                  </a:cubicBezTo>
                  <a:cubicBezTo>
                    <a:pt x="69" y="93"/>
                    <a:pt x="69" y="92"/>
                    <a:pt x="69" y="91"/>
                  </a:cubicBezTo>
                  <a:cubicBezTo>
                    <a:pt x="69" y="90"/>
                    <a:pt x="66" y="90"/>
                    <a:pt x="66" y="90"/>
                  </a:cubicBezTo>
                  <a:cubicBezTo>
                    <a:pt x="64" y="88"/>
                    <a:pt x="63" y="85"/>
                    <a:pt x="61" y="83"/>
                  </a:cubicBezTo>
                  <a:cubicBezTo>
                    <a:pt x="60" y="82"/>
                    <a:pt x="60" y="81"/>
                    <a:pt x="59" y="80"/>
                  </a:cubicBezTo>
                  <a:cubicBezTo>
                    <a:pt x="58" y="79"/>
                    <a:pt x="57" y="79"/>
                    <a:pt x="56" y="78"/>
                  </a:cubicBezTo>
                  <a:cubicBezTo>
                    <a:pt x="53" y="75"/>
                    <a:pt x="59" y="75"/>
                    <a:pt x="59" y="75"/>
                  </a:cubicBezTo>
                  <a:cubicBezTo>
                    <a:pt x="61" y="74"/>
                    <a:pt x="60" y="69"/>
                    <a:pt x="61" y="67"/>
                  </a:cubicBezTo>
                  <a:cubicBezTo>
                    <a:pt x="61" y="66"/>
                    <a:pt x="61" y="64"/>
                    <a:pt x="62" y="64"/>
                  </a:cubicBezTo>
                  <a:cubicBezTo>
                    <a:pt x="63" y="63"/>
                    <a:pt x="65" y="63"/>
                    <a:pt x="65" y="62"/>
                  </a:cubicBezTo>
                  <a:cubicBezTo>
                    <a:pt x="65" y="61"/>
                    <a:pt x="65" y="60"/>
                    <a:pt x="65" y="58"/>
                  </a:cubicBezTo>
                  <a:cubicBezTo>
                    <a:pt x="65" y="57"/>
                    <a:pt x="66" y="56"/>
                    <a:pt x="67" y="55"/>
                  </a:cubicBezTo>
                  <a:cubicBezTo>
                    <a:pt x="68" y="53"/>
                    <a:pt x="70" y="54"/>
                    <a:pt x="71" y="52"/>
                  </a:cubicBezTo>
                  <a:cubicBezTo>
                    <a:pt x="71" y="50"/>
                    <a:pt x="72" y="48"/>
                    <a:pt x="72" y="45"/>
                  </a:cubicBezTo>
                  <a:cubicBezTo>
                    <a:pt x="72" y="44"/>
                    <a:pt x="72" y="43"/>
                    <a:pt x="72" y="42"/>
                  </a:cubicBezTo>
                  <a:cubicBezTo>
                    <a:pt x="72" y="40"/>
                    <a:pt x="74" y="38"/>
                    <a:pt x="74" y="37"/>
                  </a:cubicBezTo>
                  <a:cubicBezTo>
                    <a:pt x="74" y="33"/>
                    <a:pt x="75" y="30"/>
                    <a:pt x="79" y="29"/>
                  </a:cubicBezTo>
                  <a:cubicBezTo>
                    <a:pt x="80" y="29"/>
                    <a:pt x="81" y="29"/>
                    <a:pt x="82" y="27"/>
                  </a:cubicBezTo>
                  <a:cubicBezTo>
                    <a:pt x="82" y="26"/>
                    <a:pt x="80" y="24"/>
                    <a:pt x="79" y="23"/>
                  </a:cubicBezTo>
                  <a:cubicBezTo>
                    <a:pt x="77" y="21"/>
                    <a:pt x="76" y="19"/>
                    <a:pt x="76" y="17"/>
                  </a:cubicBezTo>
                  <a:cubicBezTo>
                    <a:pt x="76" y="16"/>
                    <a:pt x="75" y="11"/>
                    <a:pt x="76" y="11"/>
                  </a:cubicBezTo>
                  <a:cubicBezTo>
                    <a:pt x="77" y="10"/>
                    <a:pt x="76" y="10"/>
                    <a:pt x="75" y="9"/>
                  </a:cubicBezTo>
                  <a:cubicBezTo>
                    <a:pt x="74" y="8"/>
                    <a:pt x="74" y="7"/>
                    <a:pt x="74" y="5"/>
                  </a:cubicBezTo>
                  <a:cubicBezTo>
                    <a:pt x="72" y="3"/>
                    <a:pt x="69" y="2"/>
                    <a:pt x="68" y="0"/>
                  </a:cubicBezTo>
                  <a:cubicBezTo>
                    <a:pt x="67" y="0"/>
                    <a:pt x="65" y="1"/>
                    <a:pt x="64" y="2"/>
                  </a:cubicBezTo>
                  <a:cubicBezTo>
                    <a:pt x="63" y="5"/>
                    <a:pt x="61" y="3"/>
                    <a:pt x="60" y="5"/>
                  </a:cubicBezTo>
                  <a:cubicBezTo>
                    <a:pt x="59" y="9"/>
                    <a:pt x="58" y="5"/>
                    <a:pt x="56" y="5"/>
                  </a:cubicBezTo>
                  <a:cubicBezTo>
                    <a:pt x="52" y="5"/>
                    <a:pt x="49" y="5"/>
                    <a:pt x="46" y="5"/>
                  </a:cubicBezTo>
                  <a:cubicBezTo>
                    <a:pt x="37" y="5"/>
                    <a:pt x="27" y="5"/>
                    <a:pt x="17" y="5"/>
                  </a:cubicBezTo>
                  <a:cubicBezTo>
                    <a:pt x="15" y="5"/>
                    <a:pt x="16" y="12"/>
                    <a:pt x="16" y="14"/>
                  </a:cubicBezTo>
                  <a:cubicBezTo>
                    <a:pt x="16" y="16"/>
                    <a:pt x="15" y="16"/>
                    <a:pt x="13" y="16"/>
                  </a:cubicBezTo>
                  <a:cubicBezTo>
                    <a:pt x="10" y="16"/>
                    <a:pt x="11" y="16"/>
                    <a:pt x="11" y="18"/>
                  </a:cubicBezTo>
                  <a:cubicBezTo>
                    <a:pt x="11" y="23"/>
                    <a:pt x="11" y="27"/>
                    <a:pt x="11" y="32"/>
                  </a:cubicBezTo>
                  <a:cubicBezTo>
                    <a:pt x="11" y="34"/>
                    <a:pt x="11" y="36"/>
                    <a:pt x="11" y="37"/>
                  </a:cubicBezTo>
                  <a:cubicBezTo>
                    <a:pt x="11" y="39"/>
                    <a:pt x="7" y="38"/>
                    <a:pt x="6" y="3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8" name="Freeform 745">
              <a:extLst>
                <a:ext uri="{FF2B5EF4-FFF2-40B4-BE49-F238E27FC236}">
                  <a16:creationId xmlns:a16="http://schemas.microsoft.com/office/drawing/2014/main" id="{9BEDDF9D-1C73-47D4-BF54-A5962CBE6616}"/>
                </a:ext>
              </a:extLst>
            </p:cNvPr>
            <p:cNvSpPr>
              <a:spLocks/>
            </p:cNvSpPr>
            <p:nvPr/>
          </p:nvSpPr>
          <p:spPr bwMode="auto">
            <a:xfrm>
              <a:off x="6679863" y="4091265"/>
              <a:ext cx="149721" cy="135387"/>
            </a:xfrm>
            <a:custGeom>
              <a:avLst/>
              <a:gdLst>
                <a:gd name="T0" fmla="*/ 3 w 32"/>
                <a:gd name="T1" fmla="*/ 19 h 29"/>
                <a:gd name="T2" fmla="*/ 7 w 32"/>
                <a:gd name="T3" fmla="*/ 20 h 29"/>
                <a:gd name="T4" fmla="*/ 7 w 32"/>
                <a:gd name="T5" fmla="*/ 17 h 29"/>
                <a:gd name="T6" fmla="*/ 10 w 32"/>
                <a:gd name="T7" fmla="*/ 19 h 29"/>
                <a:gd name="T8" fmla="*/ 12 w 32"/>
                <a:gd name="T9" fmla="*/ 18 h 29"/>
                <a:gd name="T10" fmla="*/ 14 w 32"/>
                <a:gd name="T11" fmla="*/ 18 h 29"/>
                <a:gd name="T12" fmla="*/ 29 w 32"/>
                <a:gd name="T13" fmla="*/ 29 h 29"/>
                <a:gd name="T14" fmla="*/ 32 w 32"/>
                <a:gd name="T15" fmla="*/ 27 h 29"/>
                <a:gd name="T16" fmla="*/ 24 w 32"/>
                <a:gd name="T17" fmla="*/ 19 h 29"/>
                <a:gd name="T18" fmla="*/ 19 w 32"/>
                <a:gd name="T19" fmla="*/ 16 h 29"/>
                <a:gd name="T20" fmla="*/ 17 w 32"/>
                <a:gd name="T21" fmla="*/ 14 h 29"/>
                <a:gd name="T22" fmla="*/ 17 w 32"/>
                <a:gd name="T23" fmla="*/ 16 h 29"/>
                <a:gd name="T24" fmla="*/ 16 w 32"/>
                <a:gd name="T25" fmla="*/ 14 h 29"/>
                <a:gd name="T26" fmla="*/ 14 w 32"/>
                <a:gd name="T27" fmla="*/ 9 h 29"/>
                <a:gd name="T28" fmla="*/ 10 w 32"/>
                <a:gd name="T29" fmla="*/ 0 h 29"/>
                <a:gd name="T30" fmla="*/ 2 w 32"/>
                <a:gd name="T31" fmla="*/ 7 h 29"/>
                <a:gd name="T32" fmla="*/ 1 w 32"/>
                <a:gd name="T33" fmla="*/ 13 h 29"/>
                <a:gd name="T34" fmla="*/ 0 w 32"/>
                <a:gd name="T35" fmla="*/ 20 h 29"/>
                <a:gd name="T36" fmla="*/ 3 w 32"/>
                <a:gd name="T3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9">
                  <a:moveTo>
                    <a:pt x="3" y="19"/>
                  </a:moveTo>
                  <a:cubicBezTo>
                    <a:pt x="4" y="19"/>
                    <a:pt x="6" y="21"/>
                    <a:pt x="7" y="20"/>
                  </a:cubicBezTo>
                  <a:cubicBezTo>
                    <a:pt x="7" y="19"/>
                    <a:pt x="6" y="17"/>
                    <a:pt x="7" y="17"/>
                  </a:cubicBezTo>
                  <a:cubicBezTo>
                    <a:pt x="9" y="17"/>
                    <a:pt x="9" y="19"/>
                    <a:pt x="10" y="19"/>
                  </a:cubicBezTo>
                  <a:cubicBezTo>
                    <a:pt x="11" y="19"/>
                    <a:pt x="12" y="18"/>
                    <a:pt x="12" y="18"/>
                  </a:cubicBezTo>
                  <a:cubicBezTo>
                    <a:pt x="13" y="17"/>
                    <a:pt x="14" y="18"/>
                    <a:pt x="14" y="18"/>
                  </a:cubicBezTo>
                  <a:cubicBezTo>
                    <a:pt x="22" y="18"/>
                    <a:pt x="25" y="24"/>
                    <a:pt x="29" y="29"/>
                  </a:cubicBezTo>
                  <a:cubicBezTo>
                    <a:pt x="30" y="29"/>
                    <a:pt x="31" y="28"/>
                    <a:pt x="32" y="27"/>
                  </a:cubicBezTo>
                  <a:cubicBezTo>
                    <a:pt x="29" y="25"/>
                    <a:pt x="26" y="22"/>
                    <a:pt x="24" y="19"/>
                  </a:cubicBezTo>
                  <a:cubicBezTo>
                    <a:pt x="23" y="17"/>
                    <a:pt x="21" y="17"/>
                    <a:pt x="19" y="16"/>
                  </a:cubicBezTo>
                  <a:cubicBezTo>
                    <a:pt x="18" y="16"/>
                    <a:pt x="18" y="14"/>
                    <a:pt x="17" y="14"/>
                  </a:cubicBezTo>
                  <a:cubicBezTo>
                    <a:pt x="16" y="14"/>
                    <a:pt x="17" y="15"/>
                    <a:pt x="17" y="16"/>
                  </a:cubicBezTo>
                  <a:cubicBezTo>
                    <a:pt x="17" y="16"/>
                    <a:pt x="16" y="14"/>
                    <a:pt x="16" y="14"/>
                  </a:cubicBezTo>
                  <a:cubicBezTo>
                    <a:pt x="15" y="12"/>
                    <a:pt x="14" y="11"/>
                    <a:pt x="14" y="9"/>
                  </a:cubicBezTo>
                  <a:cubicBezTo>
                    <a:pt x="13" y="6"/>
                    <a:pt x="13" y="3"/>
                    <a:pt x="10" y="0"/>
                  </a:cubicBezTo>
                  <a:cubicBezTo>
                    <a:pt x="9" y="4"/>
                    <a:pt x="4" y="4"/>
                    <a:pt x="2" y="7"/>
                  </a:cubicBezTo>
                  <a:cubicBezTo>
                    <a:pt x="1" y="9"/>
                    <a:pt x="2" y="11"/>
                    <a:pt x="1" y="13"/>
                  </a:cubicBezTo>
                  <a:cubicBezTo>
                    <a:pt x="0" y="15"/>
                    <a:pt x="0" y="17"/>
                    <a:pt x="0" y="20"/>
                  </a:cubicBezTo>
                  <a:cubicBezTo>
                    <a:pt x="1" y="19"/>
                    <a:pt x="2" y="19"/>
                    <a:pt x="3"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9" name="Freeform 746">
              <a:extLst>
                <a:ext uri="{FF2B5EF4-FFF2-40B4-BE49-F238E27FC236}">
                  <a16:creationId xmlns:a16="http://schemas.microsoft.com/office/drawing/2014/main" id="{77AC5C08-C1F4-4532-8047-22CAA1BE765D}"/>
                </a:ext>
              </a:extLst>
            </p:cNvPr>
            <p:cNvSpPr>
              <a:spLocks/>
            </p:cNvSpPr>
            <p:nvPr/>
          </p:nvSpPr>
          <p:spPr bwMode="auto">
            <a:xfrm>
              <a:off x="6601816" y="4156570"/>
              <a:ext cx="345631" cy="286699"/>
            </a:xfrm>
            <a:custGeom>
              <a:avLst/>
              <a:gdLst>
                <a:gd name="T0" fmla="*/ 70 w 74"/>
                <a:gd name="T1" fmla="*/ 38 h 61"/>
                <a:gd name="T2" fmla="*/ 57 w 74"/>
                <a:gd name="T3" fmla="*/ 33 h 61"/>
                <a:gd name="T4" fmla="*/ 51 w 74"/>
                <a:gd name="T5" fmla="*/ 29 h 61"/>
                <a:gd name="T6" fmla="*/ 48 w 74"/>
                <a:gd name="T7" fmla="*/ 24 h 61"/>
                <a:gd name="T8" fmla="*/ 51 w 74"/>
                <a:gd name="T9" fmla="*/ 20 h 61"/>
                <a:gd name="T10" fmla="*/ 45 w 74"/>
                <a:gd name="T11" fmla="*/ 23 h 61"/>
                <a:gd name="T12" fmla="*/ 44 w 74"/>
                <a:gd name="T13" fmla="*/ 18 h 61"/>
                <a:gd name="T14" fmla="*/ 44 w 74"/>
                <a:gd name="T15" fmla="*/ 12 h 61"/>
                <a:gd name="T16" fmla="*/ 37 w 74"/>
                <a:gd name="T17" fmla="*/ 5 h 61"/>
                <a:gd name="T18" fmla="*/ 28 w 74"/>
                <a:gd name="T19" fmla="*/ 4 h 61"/>
                <a:gd name="T20" fmla="*/ 24 w 74"/>
                <a:gd name="T21" fmla="*/ 5 h 61"/>
                <a:gd name="T22" fmla="*/ 21 w 74"/>
                <a:gd name="T23" fmla="*/ 5 h 61"/>
                <a:gd name="T24" fmla="*/ 18 w 74"/>
                <a:gd name="T25" fmla="*/ 5 h 61"/>
                <a:gd name="T26" fmla="*/ 17 w 74"/>
                <a:gd name="T27" fmla="*/ 8 h 61"/>
                <a:gd name="T28" fmla="*/ 15 w 74"/>
                <a:gd name="T29" fmla="*/ 13 h 61"/>
                <a:gd name="T30" fmla="*/ 12 w 74"/>
                <a:gd name="T31" fmla="*/ 14 h 61"/>
                <a:gd name="T32" fmla="*/ 10 w 74"/>
                <a:gd name="T33" fmla="*/ 18 h 61"/>
                <a:gd name="T34" fmla="*/ 10 w 74"/>
                <a:gd name="T35" fmla="*/ 23 h 61"/>
                <a:gd name="T36" fmla="*/ 5 w 74"/>
                <a:gd name="T37" fmla="*/ 34 h 61"/>
                <a:gd name="T38" fmla="*/ 1 w 74"/>
                <a:gd name="T39" fmla="*/ 35 h 61"/>
                <a:gd name="T40" fmla="*/ 2 w 74"/>
                <a:gd name="T41" fmla="*/ 38 h 61"/>
                <a:gd name="T42" fmla="*/ 9 w 74"/>
                <a:gd name="T43" fmla="*/ 47 h 61"/>
                <a:gd name="T44" fmla="*/ 13 w 74"/>
                <a:gd name="T45" fmla="*/ 50 h 61"/>
                <a:gd name="T46" fmla="*/ 14 w 74"/>
                <a:gd name="T47" fmla="*/ 54 h 61"/>
                <a:gd name="T48" fmla="*/ 20 w 74"/>
                <a:gd name="T49" fmla="*/ 55 h 61"/>
                <a:gd name="T50" fmla="*/ 25 w 74"/>
                <a:gd name="T51" fmla="*/ 59 h 61"/>
                <a:gd name="T52" fmla="*/ 33 w 74"/>
                <a:gd name="T53" fmla="*/ 60 h 61"/>
                <a:gd name="T54" fmla="*/ 39 w 74"/>
                <a:gd name="T55" fmla="*/ 57 h 61"/>
                <a:gd name="T56" fmla="*/ 47 w 74"/>
                <a:gd name="T57" fmla="*/ 56 h 61"/>
                <a:gd name="T58" fmla="*/ 54 w 74"/>
                <a:gd name="T59" fmla="*/ 53 h 61"/>
                <a:gd name="T60" fmla="*/ 59 w 74"/>
                <a:gd name="T61" fmla="*/ 53 h 61"/>
                <a:gd name="T62" fmla="*/ 74 w 74"/>
                <a:gd name="T63" fmla="*/ 38 h 61"/>
                <a:gd name="T64" fmla="*/ 70 w 74"/>
                <a:gd name="T6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1">
                  <a:moveTo>
                    <a:pt x="70" y="38"/>
                  </a:moveTo>
                  <a:cubicBezTo>
                    <a:pt x="65" y="36"/>
                    <a:pt x="61" y="35"/>
                    <a:pt x="57" y="33"/>
                  </a:cubicBezTo>
                  <a:cubicBezTo>
                    <a:pt x="54" y="32"/>
                    <a:pt x="53" y="31"/>
                    <a:pt x="51" y="29"/>
                  </a:cubicBezTo>
                  <a:cubicBezTo>
                    <a:pt x="50" y="28"/>
                    <a:pt x="49" y="26"/>
                    <a:pt x="48" y="24"/>
                  </a:cubicBezTo>
                  <a:cubicBezTo>
                    <a:pt x="48" y="23"/>
                    <a:pt x="51" y="21"/>
                    <a:pt x="51" y="20"/>
                  </a:cubicBezTo>
                  <a:cubicBezTo>
                    <a:pt x="49" y="21"/>
                    <a:pt x="47" y="22"/>
                    <a:pt x="45" y="23"/>
                  </a:cubicBezTo>
                  <a:cubicBezTo>
                    <a:pt x="43" y="23"/>
                    <a:pt x="43" y="19"/>
                    <a:pt x="44" y="18"/>
                  </a:cubicBezTo>
                  <a:cubicBezTo>
                    <a:pt x="47" y="15"/>
                    <a:pt x="46" y="15"/>
                    <a:pt x="44" y="12"/>
                  </a:cubicBezTo>
                  <a:cubicBezTo>
                    <a:pt x="42" y="10"/>
                    <a:pt x="40" y="6"/>
                    <a:pt x="37" y="5"/>
                  </a:cubicBezTo>
                  <a:cubicBezTo>
                    <a:pt x="35" y="5"/>
                    <a:pt x="30" y="3"/>
                    <a:pt x="28" y="4"/>
                  </a:cubicBezTo>
                  <a:cubicBezTo>
                    <a:pt x="26" y="7"/>
                    <a:pt x="24" y="0"/>
                    <a:pt x="24" y="5"/>
                  </a:cubicBezTo>
                  <a:cubicBezTo>
                    <a:pt x="24" y="7"/>
                    <a:pt x="22" y="6"/>
                    <a:pt x="21" y="5"/>
                  </a:cubicBezTo>
                  <a:cubicBezTo>
                    <a:pt x="20" y="5"/>
                    <a:pt x="19" y="5"/>
                    <a:pt x="18" y="5"/>
                  </a:cubicBezTo>
                  <a:cubicBezTo>
                    <a:pt x="16" y="6"/>
                    <a:pt x="17" y="6"/>
                    <a:pt x="17" y="8"/>
                  </a:cubicBezTo>
                  <a:cubicBezTo>
                    <a:pt x="17" y="9"/>
                    <a:pt x="16" y="12"/>
                    <a:pt x="15" y="13"/>
                  </a:cubicBezTo>
                  <a:cubicBezTo>
                    <a:pt x="15" y="14"/>
                    <a:pt x="12" y="13"/>
                    <a:pt x="12" y="14"/>
                  </a:cubicBezTo>
                  <a:cubicBezTo>
                    <a:pt x="12" y="16"/>
                    <a:pt x="10" y="17"/>
                    <a:pt x="10" y="18"/>
                  </a:cubicBezTo>
                  <a:cubicBezTo>
                    <a:pt x="10" y="19"/>
                    <a:pt x="11" y="22"/>
                    <a:pt x="10" y="23"/>
                  </a:cubicBezTo>
                  <a:cubicBezTo>
                    <a:pt x="4" y="24"/>
                    <a:pt x="6" y="30"/>
                    <a:pt x="5" y="34"/>
                  </a:cubicBezTo>
                  <a:cubicBezTo>
                    <a:pt x="4" y="35"/>
                    <a:pt x="3" y="35"/>
                    <a:pt x="1" y="35"/>
                  </a:cubicBezTo>
                  <a:cubicBezTo>
                    <a:pt x="0" y="36"/>
                    <a:pt x="0" y="38"/>
                    <a:pt x="2" y="38"/>
                  </a:cubicBezTo>
                  <a:cubicBezTo>
                    <a:pt x="5" y="39"/>
                    <a:pt x="8" y="45"/>
                    <a:pt x="9" y="47"/>
                  </a:cubicBezTo>
                  <a:cubicBezTo>
                    <a:pt x="10" y="49"/>
                    <a:pt x="11" y="49"/>
                    <a:pt x="13" y="50"/>
                  </a:cubicBezTo>
                  <a:cubicBezTo>
                    <a:pt x="14" y="51"/>
                    <a:pt x="13" y="53"/>
                    <a:pt x="14" y="54"/>
                  </a:cubicBezTo>
                  <a:cubicBezTo>
                    <a:pt x="16" y="56"/>
                    <a:pt x="18" y="54"/>
                    <a:pt x="20" y="55"/>
                  </a:cubicBezTo>
                  <a:cubicBezTo>
                    <a:pt x="21" y="56"/>
                    <a:pt x="23" y="58"/>
                    <a:pt x="25" y="59"/>
                  </a:cubicBezTo>
                  <a:cubicBezTo>
                    <a:pt x="27" y="59"/>
                    <a:pt x="31" y="61"/>
                    <a:pt x="33" y="60"/>
                  </a:cubicBezTo>
                  <a:cubicBezTo>
                    <a:pt x="35" y="58"/>
                    <a:pt x="36" y="56"/>
                    <a:pt x="39" y="57"/>
                  </a:cubicBezTo>
                  <a:cubicBezTo>
                    <a:pt x="42" y="58"/>
                    <a:pt x="45" y="57"/>
                    <a:pt x="47" y="56"/>
                  </a:cubicBezTo>
                  <a:cubicBezTo>
                    <a:pt x="49" y="54"/>
                    <a:pt x="51" y="53"/>
                    <a:pt x="54" y="53"/>
                  </a:cubicBezTo>
                  <a:cubicBezTo>
                    <a:pt x="55" y="53"/>
                    <a:pt x="59" y="53"/>
                    <a:pt x="59" y="53"/>
                  </a:cubicBezTo>
                  <a:cubicBezTo>
                    <a:pt x="64" y="48"/>
                    <a:pt x="69" y="43"/>
                    <a:pt x="74" y="38"/>
                  </a:cubicBezTo>
                  <a:cubicBezTo>
                    <a:pt x="73" y="38"/>
                    <a:pt x="71" y="38"/>
                    <a:pt x="70" y="3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0" name="Freeform 747">
              <a:extLst>
                <a:ext uri="{FF2B5EF4-FFF2-40B4-BE49-F238E27FC236}">
                  <a16:creationId xmlns:a16="http://schemas.microsoft.com/office/drawing/2014/main" id="{6C461684-F274-435D-B71E-1B08D8333E19}"/>
                </a:ext>
              </a:extLst>
            </p:cNvPr>
            <p:cNvSpPr>
              <a:spLocks/>
            </p:cNvSpPr>
            <p:nvPr/>
          </p:nvSpPr>
          <p:spPr bwMode="auto">
            <a:xfrm>
              <a:off x="6619337" y="4240986"/>
              <a:ext cx="406157" cy="388636"/>
            </a:xfrm>
            <a:custGeom>
              <a:avLst/>
              <a:gdLst>
                <a:gd name="T0" fmla="*/ 86 w 87"/>
                <a:gd name="T1" fmla="*/ 1 h 83"/>
                <a:gd name="T2" fmla="*/ 83 w 87"/>
                <a:gd name="T3" fmla="*/ 0 h 83"/>
                <a:gd name="T4" fmla="*/ 79 w 87"/>
                <a:gd name="T5" fmla="*/ 3 h 83"/>
                <a:gd name="T6" fmla="*/ 71 w 87"/>
                <a:gd name="T7" fmla="*/ 3 h 83"/>
                <a:gd name="T8" fmla="*/ 69 w 87"/>
                <a:gd name="T9" fmla="*/ 4 h 83"/>
                <a:gd name="T10" fmla="*/ 68 w 87"/>
                <a:gd name="T11" fmla="*/ 3 h 83"/>
                <a:gd name="T12" fmla="*/ 63 w 87"/>
                <a:gd name="T13" fmla="*/ 6 h 83"/>
                <a:gd name="T14" fmla="*/ 58 w 87"/>
                <a:gd name="T15" fmla="*/ 5 h 83"/>
                <a:gd name="T16" fmla="*/ 53 w 87"/>
                <a:gd name="T17" fmla="*/ 7 h 83"/>
                <a:gd name="T18" fmla="*/ 47 w 87"/>
                <a:gd name="T19" fmla="*/ 2 h 83"/>
                <a:gd name="T20" fmla="*/ 44 w 87"/>
                <a:gd name="T21" fmla="*/ 6 h 83"/>
                <a:gd name="T22" fmla="*/ 48 w 87"/>
                <a:gd name="T23" fmla="*/ 12 h 83"/>
                <a:gd name="T24" fmla="*/ 56 w 87"/>
                <a:gd name="T25" fmla="*/ 16 h 83"/>
                <a:gd name="T26" fmla="*/ 70 w 87"/>
                <a:gd name="T27" fmla="*/ 20 h 83"/>
                <a:gd name="T28" fmla="*/ 63 w 87"/>
                <a:gd name="T29" fmla="*/ 27 h 83"/>
                <a:gd name="T30" fmla="*/ 58 w 87"/>
                <a:gd name="T31" fmla="*/ 33 h 83"/>
                <a:gd name="T32" fmla="*/ 55 w 87"/>
                <a:gd name="T33" fmla="*/ 35 h 83"/>
                <a:gd name="T34" fmla="*/ 48 w 87"/>
                <a:gd name="T35" fmla="*/ 35 h 83"/>
                <a:gd name="T36" fmla="*/ 42 w 87"/>
                <a:gd name="T37" fmla="*/ 38 h 83"/>
                <a:gd name="T38" fmla="*/ 36 w 87"/>
                <a:gd name="T39" fmla="*/ 39 h 83"/>
                <a:gd name="T40" fmla="*/ 32 w 87"/>
                <a:gd name="T41" fmla="*/ 39 h 83"/>
                <a:gd name="T42" fmla="*/ 26 w 87"/>
                <a:gd name="T43" fmla="*/ 42 h 83"/>
                <a:gd name="T44" fmla="*/ 21 w 87"/>
                <a:gd name="T45" fmla="*/ 41 h 83"/>
                <a:gd name="T46" fmla="*/ 16 w 87"/>
                <a:gd name="T47" fmla="*/ 37 h 83"/>
                <a:gd name="T48" fmla="*/ 11 w 87"/>
                <a:gd name="T49" fmla="*/ 37 h 83"/>
                <a:gd name="T50" fmla="*/ 7 w 87"/>
                <a:gd name="T51" fmla="*/ 34 h 83"/>
                <a:gd name="T52" fmla="*/ 0 w 87"/>
                <a:gd name="T53" fmla="*/ 39 h 83"/>
                <a:gd name="T54" fmla="*/ 3 w 87"/>
                <a:gd name="T55" fmla="*/ 41 h 83"/>
                <a:gd name="T56" fmla="*/ 4 w 87"/>
                <a:gd name="T57" fmla="*/ 45 h 83"/>
                <a:gd name="T58" fmla="*/ 3 w 87"/>
                <a:gd name="T59" fmla="*/ 54 h 83"/>
                <a:gd name="T60" fmla="*/ 0 w 87"/>
                <a:gd name="T61" fmla="*/ 58 h 83"/>
                <a:gd name="T62" fmla="*/ 3 w 87"/>
                <a:gd name="T63" fmla="*/ 60 h 83"/>
                <a:gd name="T64" fmla="*/ 1 w 87"/>
                <a:gd name="T65" fmla="*/ 65 h 83"/>
                <a:gd name="T66" fmla="*/ 4 w 87"/>
                <a:gd name="T67" fmla="*/ 66 h 83"/>
                <a:gd name="T68" fmla="*/ 15 w 87"/>
                <a:gd name="T69" fmla="*/ 73 h 83"/>
                <a:gd name="T70" fmla="*/ 19 w 87"/>
                <a:gd name="T71" fmla="*/ 77 h 83"/>
                <a:gd name="T72" fmla="*/ 26 w 87"/>
                <a:gd name="T73" fmla="*/ 83 h 83"/>
                <a:gd name="T74" fmla="*/ 30 w 87"/>
                <a:gd name="T75" fmla="*/ 76 h 83"/>
                <a:gd name="T76" fmla="*/ 33 w 87"/>
                <a:gd name="T77" fmla="*/ 72 h 83"/>
                <a:gd name="T78" fmla="*/ 35 w 87"/>
                <a:gd name="T79" fmla="*/ 69 h 83"/>
                <a:gd name="T80" fmla="*/ 40 w 87"/>
                <a:gd name="T81" fmla="*/ 65 h 83"/>
                <a:gd name="T82" fmla="*/ 59 w 87"/>
                <a:gd name="T83" fmla="*/ 48 h 83"/>
                <a:gd name="T84" fmla="*/ 77 w 87"/>
                <a:gd name="T85" fmla="*/ 24 h 83"/>
                <a:gd name="T86" fmla="*/ 84 w 87"/>
                <a:gd name="T87" fmla="*/ 14 h 83"/>
                <a:gd name="T88" fmla="*/ 86 w 87"/>
                <a:gd name="T89" fmla="*/ 7 h 83"/>
                <a:gd name="T90" fmla="*/ 86 w 87"/>
                <a:gd name="T91" fmla="*/ 1 h 83"/>
                <a:gd name="T92" fmla="*/ 86 w 87"/>
                <a:gd name="T93"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7" h="83">
                  <a:moveTo>
                    <a:pt x="86" y="1"/>
                  </a:moveTo>
                  <a:cubicBezTo>
                    <a:pt x="87" y="0"/>
                    <a:pt x="84" y="0"/>
                    <a:pt x="83" y="0"/>
                  </a:cubicBezTo>
                  <a:cubicBezTo>
                    <a:pt x="82" y="1"/>
                    <a:pt x="81" y="2"/>
                    <a:pt x="79" y="3"/>
                  </a:cubicBezTo>
                  <a:cubicBezTo>
                    <a:pt x="77" y="3"/>
                    <a:pt x="74" y="3"/>
                    <a:pt x="71" y="3"/>
                  </a:cubicBezTo>
                  <a:cubicBezTo>
                    <a:pt x="71" y="4"/>
                    <a:pt x="70" y="4"/>
                    <a:pt x="69" y="4"/>
                  </a:cubicBezTo>
                  <a:cubicBezTo>
                    <a:pt x="68" y="4"/>
                    <a:pt x="68" y="3"/>
                    <a:pt x="68" y="3"/>
                  </a:cubicBezTo>
                  <a:cubicBezTo>
                    <a:pt x="66" y="4"/>
                    <a:pt x="65" y="6"/>
                    <a:pt x="63" y="6"/>
                  </a:cubicBezTo>
                  <a:cubicBezTo>
                    <a:pt x="61" y="6"/>
                    <a:pt x="61" y="5"/>
                    <a:pt x="58" y="5"/>
                  </a:cubicBezTo>
                  <a:cubicBezTo>
                    <a:pt x="57" y="6"/>
                    <a:pt x="55" y="8"/>
                    <a:pt x="53" y="7"/>
                  </a:cubicBezTo>
                  <a:cubicBezTo>
                    <a:pt x="50" y="6"/>
                    <a:pt x="49" y="5"/>
                    <a:pt x="47" y="2"/>
                  </a:cubicBezTo>
                  <a:cubicBezTo>
                    <a:pt x="47" y="3"/>
                    <a:pt x="44" y="5"/>
                    <a:pt x="44" y="6"/>
                  </a:cubicBezTo>
                  <a:cubicBezTo>
                    <a:pt x="45" y="8"/>
                    <a:pt x="46" y="10"/>
                    <a:pt x="48" y="12"/>
                  </a:cubicBezTo>
                  <a:cubicBezTo>
                    <a:pt x="50" y="14"/>
                    <a:pt x="53" y="15"/>
                    <a:pt x="56" y="16"/>
                  </a:cubicBezTo>
                  <a:cubicBezTo>
                    <a:pt x="61" y="18"/>
                    <a:pt x="65" y="20"/>
                    <a:pt x="70" y="20"/>
                  </a:cubicBezTo>
                  <a:cubicBezTo>
                    <a:pt x="68" y="22"/>
                    <a:pt x="65" y="25"/>
                    <a:pt x="63" y="27"/>
                  </a:cubicBezTo>
                  <a:cubicBezTo>
                    <a:pt x="61" y="29"/>
                    <a:pt x="59" y="31"/>
                    <a:pt x="58" y="33"/>
                  </a:cubicBezTo>
                  <a:cubicBezTo>
                    <a:pt x="57" y="33"/>
                    <a:pt x="56" y="35"/>
                    <a:pt x="55" y="35"/>
                  </a:cubicBezTo>
                  <a:cubicBezTo>
                    <a:pt x="53" y="36"/>
                    <a:pt x="50" y="34"/>
                    <a:pt x="48" y="35"/>
                  </a:cubicBezTo>
                  <a:cubicBezTo>
                    <a:pt x="46" y="35"/>
                    <a:pt x="44" y="37"/>
                    <a:pt x="42" y="38"/>
                  </a:cubicBezTo>
                  <a:cubicBezTo>
                    <a:pt x="40" y="39"/>
                    <a:pt x="38" y="40"/>
                    <a:pt x="36" y="39"/>
                  </a:cubicBezTo>
                  <a:cubicBezTo>
                    <a:pt x="35" y="39"/>
                    <a:pt x="33" y="38"/>
                    <a:pt x="32" y="39"/>
                  </a:cubicBezTo>
                  <a:cubicBezTo>
                    <a:pt x="29" y="41"/>
                    <a:pt x="29" y="43"/>
                    <a:pt x="26" y="42"/>
                  </a:cubicBezTo>
                  <a:cubicBezTo>
                    <a:pt x="24" y="41"/>
                    <a:pt x="22" y="41"/>
                    <a:pt x="21" y="41"/>
                  </a:cubicBezTo>
                  <a:cubicBezTo>
                    <a:pt x="19" y="40"/>
                    <a:pt x="17" y="38"/>
                    <a:pt x="16" y="37"/>
                  </a:cubicBezTo>
                  <a:cubicBezTo>
                    <a:pt x="15" y="37"/>
                    <a:pt x="12" y="38"/>
                    <a:pt x="11" y="37"/>
                  </a:cubicBezTo>
                  <a:cubicBezTo>
                    <a:pt x="10" y="36"/>
                    <a:pt x="8" y="34"/>
                    <a:pt x="7" y="34"/>
                  </a:cubicBezTo>
                  <a:cubicBezTo>
                    <a:pt x="3" y="35"/>
                    <a:pt x="2" y="36"/>
                    <a:pt x="0" y="39"/>
                  </a:cubicBezTo>
                  <a:cubicBezTo>
                    <a:pt x="0" y="40"/>
                    <a:pt x="3" y="40"/>
                    <a:pt x="3" y="41"/>
                  </a:cubicBezTo>
                  <a:cubicBezTo>
                    <a:pt x="3" y="43"/>
                    <a:pt x="3" y="44"/>
                    <a:pt x="4" y="45"/>
                  </a:cubicBezTo>
                  <a:cubicBezTo>
                    <a:pt x="6" y="47"/>
                    <a:pt x="5" y="52"/>
                    <a:pt x="3" y="54"/>
                  </a:cubicBezTo>
                  <a:cubicBezTo>
                    <a:pt x="2" y="55"/>
                    <a:pt x="1" y="56"/>
                    <a:pt x="0" y="58"/>
                  </a:cubicBezTo>
                  <a:cubicBezTo>
                    <a:pt x="0" y="61"/>
                    <a:pt x="2" y="59"/>
                    <a:pt x="3" y="60"/>
                  </a:cubicBezTo>
                  <a:cubicBezTo>
                    <a:pt x="3" y="60"/>
                    <a:pt x="0" y="64"/>
                    <a:pt x="1" y="65"/>
                  </a:cubicBezTo>
                  <a:cubicBezTo>
                    <a:pt x="2" y="65"/>
                    <a:pt x="3" y="66"/>
                    <a:pt x="4" y="66"/>
                  </a:cubicBezTo>
                  <a:cubicBezTo>
                    <a:pt x="8" y="69"/>
                    <a:pt x="12" y="71"/>
                    <a:pt x="15" y="73"/>
                  </a:cubicBezTo>
                  <a:cubicBezTo>
                    <a:pt x="18" y="74"/>
                    <a:pt x="19" y="74"/>
                    <a:pt x="19" y="77"/>
                  </a:cubicBezTo>
                  <a:cubicBezTo>
                    <a:pt x="19" y="79"/>
                    <a:pt x="25" y="82"/>
                    <a:pt x="26" y="83"/>
                  </a:cubicBezTo>
                  <a:cubicBezTo>
                    <a:pt x="28" y="80"/>
                    <a:pt x="29" y="78"/>
                    <a:pt x="30" y="76"/>
                  </a:cubicBezTo>
                  <a:cubicBezTo>
                    <a:pt x="30" y="74"/>
                    <a:pt x="31" y="72"/>
                    <a:pt x="33" y="72"/>
                  </a:cubicBezTo>
                  <a:cubicBezTo>
                    <a:pt x="34" y="71"/>
                    <a:pt x="34" y="70"/>
                    <a:pt x="35" y="69"/>
                  </a:cubicBezTo>
                  <a:cubicBezTo>
                    <a:pt x="37" y="68"/>
                    <a:pt x="38" y="67"/>
                    <a:pt x="40" y="65"/>
                  </a:cubicBezTo>
                  <a:cubicBezTo>
                    <a:pt x="45" y="57"/>
                    <a:pt x="52" y="53"/>
                    <a:pt x="59" y="48"/>
                  </a:cubicBezTo>
                  <a:cubicBezTo>
                    <a:pt x="68" y="42"/>
                    <a:pt x="73" y="33"/>
                    <a:pt x="77" y="24"/>
                  </a:cubicBezTo>
                  <a:cubicBezTo>
                    <a:pt x="79" y="20"/>
                    <a:pt x="82" y="18"/>
                    <a:pt x="84" y="14"/>
                  </a:cubicBezTo>
                  <a:cubicBezTo>
                    <a:pt x="85" y="12"/>
                    <a:pt x="85" y="9"/>
                    <a:pt x="86" y="7"/>
                  </a:cubicBezTo>
                  <a:cubicBezTo>
                    <a:pt x="86" y="6"/>
                    <a:pt x="85" y="2"/>
                    <a:pt x="86" y="1"/>
                  </a:cubicBezTo>
                  <a:cubicBezTo>
                    <a:pt x="86" y="1"/>
                    <a:pt x="86" y="1"/>
                    <a:pt x="86"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1" name="Freeform 748">
              <a:extLst>
                <a:ext uri="{FF2B5EF4-FFF2-40B4-BE49-F238E27FC236}">
                  <a16:creationId xmlns:a16="http://schemas.microsoft.com/office/drawing/2014/main" id="{4A9F9A4E-9536-42B6-8315-130AD57AA3D8}"/>
                </a:ext>
              </a:extLst>
            </p:cNvPr>
            <p:cNvSpPr>
              <a:spLocks/>
            </p:cNvSpPr>
            <p:nvPr/>
          </p:nvSpPr>
          <p:spPr bwMode="auto">
            <a:xfrm>
              <a:off x="6802507" y="4218687"/>
              <a:ext cx="41412" cy="50968"/>
            </a:xfrm>
            <a:custGeom>
              <a:avLst/>
              <a:gdLst>
                <a:gd name="T0" fmla="*/ 3 w 9"/>
                <a:gd name="T1" fmla="*/ 2 h 11"/>
                <a:gd name="T2" fmla="*/ 1 w 9"/>
                <a:gd name="T3" fmla="*/ 5 h 11"/>
                <a:gd name="T4" fmla="*/ 0 w 9"/>
                <a:gd name="T5" fmla="*/ 10 h 11"/>
                <a:gd name="T6" fmla="*/ 8 w 9"/>
                <a:gd name="T7" fmla="*/ 7 h 11"/>
                <a:gd name="T8" fmla="*/ 4 w 9"/>
                <a:gd name="T9" fmla="*/ 6 h 11"/>
                <a:gd name="T10" fmla="*/ 8 w 9"/>
                <a:gd name="T11" fmla="*/ 3 h 11"/>
                <a:gd name="T12" fmla="*/ 3 w 9"/>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3" y="2"/>
                  </a:moveTo>
                  <a:cubicBezTo>
                    <a:pt x="2" y="3"/>
                    <a:pt x="1" y="4"/>
                    <a:pt x="1" y="5"/>
                  </a:cubicBezTo>
                  <a:cubicBezTo>
                    <a:pt x="0" y="5"/>
                    <a:pt x="0" y="9"/>
                    <a:pt x="0" y="10"/>
                  </a:cubicBezTo>
                  <a:cubicBezTo>
                    <a:pt x="2" y="11"/>
                    <a:pt x="7" y="7"/>
                    <a:pt x="8" y="7"/>
                  </a:cubicBezTo>
                  <a:cubicBezTo>
                    <a:pt x="8" y="6"/>
                    <a:pt x="5" y="5"/>
                    <a:pt x="4" y="6"/>
                  </a:cubicBezTo>
                  <a:cubicBezTo>
                    <a:pt x="5" y="5"/>
                    <a:pt x="9" y="4"/>
                    <a:pt x="8" y="3"/>
                  </a:cubicBezTo>
                  <a:cubicBezTo>
                    <a:pt x="7" y="0"/>
                    <a:pt x="5" y="0"/>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2" name="Freeform 749">
              <a:extLst>
                <a:ext uri="{FF2B5EF4-FFF2-40B4-BE49-F238E27FC236}">
                  <a16:creationId xmlns:a16="http://schemas.microsoft.com/office/drawing/2014/main" id="{7996B01B-9528-4062-A038-FA6427322EC5}"/>
                </a:ext>
              </a:extLst>
            </p:cNvPr>
            <p:cNvSpPr>
              <a:spLocks/>
            </p:cNvSpPr>
            <p:nvPr/>
          </p:nvSpPr>
          <p:spPr bwMode="auto">
            <a:xfrm>
              <a:off x="6522179" y="4424156"/>
              <a:ext cx="121050" cy="130608"/>
            </a:xfrm>
            <a:custGeom>
              <a:avLst/>
              <a:gdLst>
                <a:gd name="T0" fmla="*/ 22 w 26"/>
                <a:gd name="T1" fmla="*/ 18 h 28"/>
                <a:gd name="T2" fmla="*/ 25 w 26"/>
                <a:gd name="T3" fmla="*/ 14 h 28"/>
                <a:gd name="T4" fmla="*/ 26 w 26"/>
                <a:gd name="T5" fmla="*/ 8 h 28"/>
                <a:gd name="T6" fmla="*/ 24 w 26"/>
                <a:gd name="T7" fmla="*/ 3 h 28"/>
                <a:gd name="T8" fmla="*/ 21 w 26"/>
                <a:gd name="T9" fmla="*/ 0 h 28"/>
                <a:gd name="T10" fmla="*/ 16 w 26"/>
                <a:gd name="T11" fmla="*/ 1 h 28"/>
                <a:gd name="T12" fmla="*/ 12 w 26"/>
                <a:gd name="T13" fmla="*/ 3 h 28"/>
                <a:gd name="T14" fmla="*/ 6 w 26"/>
                <a:gd name="T15" fmla="*/ 2 h 28"/>
                <a:gd name="T16" fmla="*/ 7 w 26"/>
                <a:gd name="T17" fmla="*/ 8 h 28"/>
                <a:gd name="T18" fmla="*/ 6 w 26"/>
                <a:gd name="T19" fmla="*/ 12 h 28"/>
                <a:gd name="T20" fmla="*/ 2 w 26"/>
                <a:gd name="T21" fmla="*/ 16 h 28"/>
                <a:gd name="T22" fmla="*/ 0 w 26"/>
                <a:gd name="T23" fmla="*/ 22 h 28"/>
                <a:gd name="T24" fmla="*/ 0 w 26"/>
                <a:gd name="T25" fmla="*/ 27 h 28"/>
                <a:gd name="T26" fmla="*/ 4 w 26"/>
                <a:gd name="T27" fmla="*/ 26 h 28"/>
                <a:gd name="T28" fmla="*/ 11 w 26"/>
                <a:gd name="T29" fmla="*/ 25 h 28"/>
                <a:gd name="T30" fmla="*/ 14 w 26"/>
                <a:gd name="T31" fmla="*/ 20 h 28"/>
                <a:gd name="T32" fmla="*/ 21 w 26"/>
                <a:gd name="T33" fmla="*/ 20 h 28"/>
                <a:gd name="T34" fmla="*/ 22 w 26"/>
                <a:gd name="T35" fmla="*/ 18 h 28"/>
                <a:gd name="T36" fmla="*/ 22 w 26"/>
                <a:gd name="T3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2" y="18"/>
                  </a:moveTo>
                  <a:cubicBezTo>
                    <a:pt x="22" y="16"/>
                    <a:pt x="24" y="15"/>
                    <a:pt x="25" y="14"/>
                  </a:cubicBezTo>
                  <a:cubicBezTo>
                    <a:pt x="26" y="13"/>
                    <a:pt x="26" y="10"/>
                    <a:pt x="26" y="8"/>
                  </a:cubicBezTo>
                  <a:cubicBezTo>
                    <a:pt x="26" y="6"/>
                    <a:pt x="24" y="5"/>
                    <a:pt x="24" y="3"/>
                  </a:cubicBezTo>
                  <a:cubicBezTo>
                    <a:pt x="24" y="1"/>
                    <a:pt x="22" y="1"/>
                    <a:pt x="21" y="0"/>
                  </a:cubicBezTo>
                  <a:cubicBezTo>
                    <a:pt x="20" y="1"/>
                    <a:pt x="18" y="0"/>
                    <a:pt x="16" y="1"/>
                  </a:cubicBezTo>
                  <a:cubicBezTo>
                    <a:pt x="15" y="2"/>
                    <a:pt x="13" y="4"/>
                    <a:pt x="12" y="3"/>
                  </a:cubicBezTo>
                  <a:cubicBezTo>
                    <a:pt x="10" y="1"/>
                    <a:pt x="7" y="0"/>
                    <a:pt x="6" y="2"/>
                  </a:cubicBezTo>
                  <a:cubicBezTo>
                    <a:pt x="5" y="4"/>
                    <a:pt x="6" y="7"/>
                    <a:pt x="7" y="8"/>
                  </a:cubicBezTo>
                  <a:cubicBezTo>
                    <a:pt x="8" y="10"/>
                    <a:pt x="7" y="10"/>
                    <a:pt x="6" y="12"/>
                  </a:cubicBezTo>
                  <a:cubicBezTo>
                    <a:pt x="5" y="14"/>
                    <a:pt x="3" y="15"/>
                    <a:pt x="2" y="16"/>
                  </a:cubicBezTo>
                  <a:cubicBezTo>
                    <a:pt x="1" y="18"/>
                    <a:pt x="0" y="19"/>
                    <a:pt x="0" y="22"/>
                  </a:cubicBezTo>
                  <a:cubicBezTo>
                    <a:pt x="0" y="23"/>
                    <a:pt x="1" y="25"/>
                    <a:pt x="0" y="27"/>
                  </a:cubicBezTo>
                  <a:cubicBezTo>
                    <a:pt x="2" y="28"/>
                    <a:pt x="2" y="27"/>
                    <a:pt x="4" y="26"/>
                  </a:cubicBezTo>
                  <a:cubicBezTo>
                    <a:pt x="6" y="25"/>
                    <a:pt x="9" y="25"/>
                    <a:pt x="11" y="25"/>
                  </a:cubicBezTo>
                  <a:cubicBezTo>
                    <a:pt x="10" y="22"/>
                    <a:pt x="12" y="21"/>
                    <a:pt x="14" y="20"/>
                  </a:cubicBezTo>
                  <a:cubicBezTo>
                    <a:pt x="16" y="19"/>
                    <a:pt x="20" y="17"/>
                    <a:pt x="21" y="20"/>
                  </a:cubicBezTo>
                  <a:cubicBezTo>
                    <a:pt x="21" y="19"/>
                    <a:pt x="21" y="18"/>
                    <a:pt x="22" y="18"/>
                  </a:cubicBezTo>
                  <a:cubicBezTo>
                    <a:pt x="22" y="16"/>
                    <a:pt x="21" y="18"/>
                    <a:pt x="22" y="1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3" name="Freeform 750">
              <a:extLst>
                <a:ext uri="{FF2B5EF4-FFF2-40B4-BE49-F238E27FC236}">
                  <a16:creationId xmlns:a16="http://schemas.microsoft.com/office/drawing/2014/main" id="{CB704917-8FEC-47A1-AB49-E021DBE61A68}"/>
                </a:ext>
              </a:extLst>
            </p:cNvPr>
            <p:cNvSpPr>
              <a:spLocks/>
            </p:cNvSpPr>
            <p:nvPr/>
          </p:nvSpPr>
          <p:spPr bwMode="auto">
            <a:xfrm>
              <a:off x="6507843" y="4573876"/>
              <a:ext cx="46190" cy="46190"/>
            </a:xfrm>
            <a:custGeom>
              <a:avLst/>
              <a:gdLst>
                <a:gd name="T0" fmla="*/ 1 w 10"/>
                <a:gd name="T1" fmla="*/ 6 h 10"/>
                <a:gd name="T2" fmla="*/ 3 w 10"/>
                <a:gd name="T3" fmla="*/ 10 h 10"/>
                <a:gd name="T4" fmla="*/ 9 w 10"/>
                <a:gd name="T5" fmla="*/ 5 h 10"/>
                <a:gd name="T6" fmla="*/ 8 w 10"/>
                <a:gd name="T7" fmla="*/ 0 h 10"/>
                <a:gd name="T8" fmla="*/ 4 w 10"/>
                <a:gd name="T9" fmla="*/ 1 h 10"/>
                <a:gd name="T10" fmla="*/ 0 w 10"/>
                <a:gd name="T11" fmla="*/ 1 h 10"/>
                <a:gd name="T12" fmla="*/ 1 w 10"/>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 y="6"/>
                  </a:moveTo>
                  <a:cubicBezTo>
                    <a:pt x="2" y="7"/>
                    <a:pt x="2" y="9"/>
                    <a:pt x="3" y="10"/>
                  </a:cubicBezTo>
                  <a:cubicBezTo>
                    <a:pt x="5" y="9"/>
                    <a:pt x="7" y="7"/>
                    <a:pt x="9" y="5"/>
                  </a:cubicBezTo>
                  <a:cubicBezTo>
                    <a:pt x="10" y="3"/>
                    <a:pt x="5" y="4"/>
                    <a:pt x="8" y="0"/>
                  </a:cubicBezTo>
                  <a:cubicBezTo>
                    <a:pt x="7" y="0"/>
                    <a:pt x="3" y="0"/>
                    <a:pt x="4" y="1"/>
                  </a:cubicBezTo>
                  <a:cubicBezTo>
                    <a:pt x="5" y="3"/>
                    <a:pt x="1" y="2"/>
                    <a:pt x="0" y="1"/>
                  </a:cubicBezTo>
                  <a:cubicBezTo>
                    <a:pt x="0" y="3"/>
                    <a:pt x="1" y="4"/>
                    <a:pt x="1"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4" name="Freeform 751">
              <a:extLst>
                <a:ext uri="{FF2B5EF4-FFF2-40B4-BE49-F238E27FC236}">
                  <a16:creationId xmlns:a16="http://schemas.microsoft.com/office/drawing/2014/main" id="{C25BAA74-ED8D-4782-9AD1-66CA0B034435}"/>
                </a:ext>
              </a:extLst>
            </p:cNvPr>
            <p:cNvSpPr>
              <a:spLocks/>
            </p:cNvSpPr>
            <p:nvPr/>
          </p:nvSpPr>
          <p:spPr bwMode="auto">
            <a:xfrm>
              <a:off x="6507843" y="4545206"/>
              <a:ext cx="50968" cy="43005"/>
            </a:xfrm>
            <a:custGeom>
              <a:avLst/>
              <a:gdLst>
                <a:gd name="T0" fmla="*/ 3 w 11"/>
                <a:gd name="T1" fmla="*/ 1 h 9"/>
                <a:gd name="T2" fmla="*/ 0 w 11"/>
                <a:gd name="T3" fmla="*/ 7 h 9"/>
                <a:gd name="T4" fmla="*/ 4 w 11"/>
                <a:gd name="T5" fmla="*/ 7 h 9"/>
                <a:gd name="T6" fmla="*/ 8 w 11"/>
                <a:gd name="T7" fmla="*/ 6 h 9"/>
                <a:gd name="T8" fmla="*/ 7 w 11"/>
                <a:gd name="T9" fmla="*/ 0 h 9"/>
                <a:gd name="T10" fmla="*/ 3 w 11"/>
                <a:gd name="T11" fmla="*/ 1 h 9"/>
                <a:gd name="T12" fmla="*/ 3 w 1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3" y="1"/>
                  </a:moveTo>
                  <a:cubicBezTo>
                    <a:pt x="1" y="2"/>
                    <a:pt x="0" y="5"/>
                    <a:pt x="0" y="7"/>
                  </a:cubicBezTo>
                  <a:cubicBezTo>
                    <a:pt x="1" y="8"/>
                    <a:pt x="5" y="9"/>
                    <a:pt x="4" y="7"/>
                  </a:cubicBezTo>
                  <a:cubicBezTo>
                    <a:pt x="3" y="6"/>
                    <a:pt x="7" y="6"/>
                    <a:pt x="8" y="6"/>
                  </a:cubicBezTo>
                  <a:cubicBezTo>
                    <a:pt x="11" y="5"/>
                    <a:pt x="8" y="1"/>
                    <a:pt x="7" y="0"/>
                  </a:cubicBezTo>
                  <a:cubicBezTo>
                    <a:pt x="5" y="1"/>
                    <a:pt x="5" y="2"/>
                    <a:pt x="3" y="1"/>
                  </a:cubicBezTo>
                  <a:cubicBezTo>
                    <a:pt x="2" y="1"/>
                    <a:pt x="4" y="1"/>
                    <a:pt x="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5" name="Freeform 752">
              <a:extLst>
                <a:ext uri="{FF2B5EF4-FFF2-40B4-BE49-F238E27FC236}">
                  <a16:creationId xmlns:a16="http://schemas.microsoft.com/office/drawing/2014/main" id="{F6918576-07DE-4B63-8DD9-7576B351F178}"/>
                </a:ext>
              </a:extLst>
            </p:cNvPr>
            <p:cNvSpPr>
              <a:spLocks/>
            </p:cNvSpPr>
            <p:nvPr/>
          </p:nvSpPr>
          <p:spPr bwMode="auto">
            <a:xfrm>
              <a:off x="6517400" y="4530871"/>
              <a:ext cx="251658" cy="272364"/>
            </a:xfrm>
            <a:custGeom>
              <a:avLst/>
              <a:gdLst>
                <a:gd name="T0" fmla="*/ 41 w 54"/>
                <a:gd name="T1" fmla="*/ 13 h 58"/>
                <a:gd name="T2" fmla="*/ 23 w 54"/>
                <a:gd name="T3" fmla="*/ 3 h 58"/>
                <a:gd name="T4" fmla="*/ 17 w 54"/>
                <a:gd name="T5" fmla="*/ 7 h 58"/>
                <a:gd name="T6" fmla="*/ 21 w 54"/>
                <a:gd name="T7" fmla="*/ 9 h 58"/>
                <a:gd name="T8" fmla="*/ 17 w 54"/>
                <a:gd name="T9" fmla="*/ 9 h 58"/>
                <a:gd name="T10" fmla="*/ 13 w 54"/>
                <a:gd name="T11" fmla="*/ 10 h 58"/>
                <a:gd name="T12" fmla="*/ 11 w 54"/>
                <a:gd name="T13" fmla="*/ 8 h 58"/>
                <a:gd name="T14" fmla="*/ 12 w 54"/>
                <a:gd name="T15" fmla="*/ 4 h 58"/>
                <a:gd name="T16" fmla="*/ 5 w 54"/>
                <a:gd name="T17" fmla="*/ 3 h 58"/>
                <a:gd name="T18" fmla="*/ 7 w 54"/>
                <a:gd name="T19" fmla="*/ 8 h 58"/>
                <a:gd name="T20" fmla="*/ 5 w 54"/>
                <a:gd name="T21" fmla="*/ 12 h 58"/>
                <a:gd name="T22" fmla="*/ 6 w 54"/>
                <a:gd name="T23" fmla="*/ 16 h 58"/>
                <a:gd name="T24" fmla="*/ 2 w 54"/>
                <a:gd name="T25" fmla="*/ 18 h 58"/>
                <a:gd name="T26" fmla="*/ 1 w 54"/>
                <a:gd name="T27" fmla="*/ 21 h 58"/>
                <a:gd name="T28" fmla="*/ 5 w 54"/>
                <a:gd name="T29" fmla="*/ 33 h 58"/>
                <a:gd name="T30" fmla="*/ 12 w 54"/>
                <a:gd name="T31" fmla="*/ 42 h 58"/>
                <a:gd name="T32" fmla="*/ 15 w 54"/>
                <a:gd name="T33" fmla="*/ 43 h 58"/>
                <a:gd name="T34" fmla="*/ 17 w 54"/>
                <a:gd name="T35" fmla="*/ 45 h 58"/>
                <a:gd name="T36" fmla="*/ 24 w 54"/>
                <a:gd name="T37" fmla="*/ 47 h 58"/>
                <a:gd name="T38" fmla="*/ 25 w 54"/>
                <a:gd name="T39" fmla="*/ 53 h 58"/>
                <a:gd name="T40" fmla="*/ 27 w 54"/>
                <a:gd name="T41" fmla="*/ 55 h 58"/>
                <a:gd name="T42" fmla="*/ 30 w 54"/>
                <a:gd name="T43" fmla="*/ 55 h 58"/>
                <a:gd name="T44" fmla="*/ 33 w 54"/>
                <a:gd name="T45" fmla="*/ 56 h 58"/>
                <a:gd name="T46" fmla="*/ 36 w 54"/>
                <a:gd name="T47" fmla="*/ 55 h 58"/>
                <a:gd name="T48" fmla="*/ 42 w 54"/>
                <a:gd name="T49" fmla="*/ 55 h 58"/>
                <a:gd name="T50" fmla="*/ 46 w 54"/>
                <a:gd name="T51" fmla="*/ 54 h 58"/>
                <a:gd name="T52" fmla="*/ 54 w 54"/>
                <a:gd name="T53" fmla="*/ 49 h 58"/>
                <a:gd name="T54" fmla="*/ 49 w 54"/>
                <a:gd name="T55" fmla="*/ 36 h 58"/>
                <a:gd name="T56" fmla="*/ 49 w 54"/>
                <a:gd name="T57" fmla="*/ 32 h 58"/>
                <a:gd name="T58" fmla="*/ 46 w 54"/>
                <a:gd name="T59" fmla="*/ 28 h 58"/>
                <a:gd name="T60" fmla="*/ 48 w 54"/>
                <a:gd name="T61" fmla="*/ 20 h 58"/>
                <a:gd name="T62" fmla="*/ 45 w 54"/>
                <a:gd name="T63" fmla="*/ 18 h 58"/>
                <a:gd name="T64" fmla="*/ 41 w 54"/>
                <a:gd name="T65" fmla="*/ 16 h 58"/>
                <a:gd name="T66" fmla="*/ 41 w 54"/>
                <a:gd name="T6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8">
                  <a:moveTo>
                    <a:pt x="41" y="13"/>
                  </a:moveTo>
                  <a:cubicBezTo>
                    <a:pt x="35" y="9"/>
                    <a:pt x="29" y="6"/>
                    <a:pt x="23" y="3"/>
                  </a:cubicBezTo>
                  <a:cubicBezTo>
                    <a:pt x="22" y="5"/>
                    <a:pt x="19" y="7"/>
                    <a:pt x="17" y="7"/>
                  </a:cubicBezTo>
                  <a:cubicBezTo>
                    <a:pt x="17" y="7"/>
                    <a:pt x="21" y="8"/>
                    <a:pt x="21" y="9"/>
                  </a:cubicBezTo>
                  <a:cubicBezTo>
                    <a:pt x="20" y="10"/>
                    <a:pt x="18" y="9"/>
                    <a:pt x="17" y="9"/>
                  </a:cubicBezTo>
                  <a:cubicBezTo>
                    <a:pt x="15" y="8"/>
                    <a:pt x="15" y="9"/>
                    <a:pt x="13" y="10"/>
                  </a:cubicBezTo>
                  <a:cubicBezTo>
                    <a:pt x="13" y="10"/>
                    <a:pt x="11" y="9"/>
                    <a:pt x="11" y="8"/>
                  </a:cubicBezTo>
                  <a:cubicBezTo>
                    <a:pt x="10" y="7"/>
                    <a:pt x="11" y="5"/>
                    <a:pt x="12" y="4"/>
                  </a:cubicBezTo>
                  <a:cubicBezTo>
                    <a:pt x="13" y="0"/>
                    <a:pt x="7" y="2"/>
                    <a:pt x="5" y="3"/>
                  </a:cubicBezTo>
                  <a:cubicBezTo>
                    <a:pt x="6" y="4"/>
                    <a:pt x="8" y="7"/>
                    <a:pt x="7" y="8"/>
                  </a:cubicBezTo>
                  <a:cubicBezTo>
                    <a:pt x="7" y="9"/>
                    <a:pt x="3" y="12"/>
                    <a:pt x="5" y="12"/>
                  </a:cubicBezTo>
                  <a:cubicBezTo>
                    <a:pt x="8" y="13"/>
                    <a:pt x="7" y="14"/>
                    <a:pt x="6" y="16"/>
                  </a:cubicBezTo>
                  <a:cubicBezTo>
                    <a:pt x="5" y="16"/>
                    <a:pt x="3" y="17"/>
                    <a:pt x="2" y="18"/>
                  </a:cubicBezTo>
                  <a:cubicBezTo>
                    <a:pt x="0" y="19"/>
                    <a:pt x="1" y="19"/>
                    <a:pt x="1" y="21"/>
                  </a:cubicBezTo>
                  <a:cubicBezTo>
                    <a:pt x="2" y="26"/>
                    <a:pt x="4" y="29"/>
                    <a:pt x="5" y="33"/>
                  </a:cubicBezTo>
                  <a:cubicBezTo>
                    <a:pt x="5" y="38"/>
                    <a:pt x="9" y="40"/>
                    <a:pt x="12" y="42"/>
                  </a:cubicBezTo>
                  <a:cubicBezTo>
                    <a:pt x="13" y="43"/>
                    <a:pt x="14" y="43"/>
                    <a:pt x="15" y="43"/>
                  </a:cubicBezTo>
                  <a:cubicBezTo>
                    <a:pt x="16" y="43"/>
                    <a:pt x="16" y="44"/>
                    <a:pt x="17" y="45"/>
                  </a:cubicBezTo>
                  <a:cubicBezTo>
                    <a:pt x="19" y="45"/>
                    <a:pt x="22" y="45"/>
                    <a:pt x="24" y="47"/>
                  </a:cubicBezTo>
                  <a:cubicBezTo>
                    <a:pt x="25" y="48"/>
                    <a:pt x="25" y="51"/>
                    <a:pt x="25" y="53"/>
                  </a:cubicBezTo>
                  <a:cubicBezTo>
                    <a:pt x="26" y="54"/>
                    <a:pt x="25" y="55"/>
                    <a:pt x="27" y="55"/>
                  </a:cubicBezTo>
                  <a:cubicBezTo>
                    <a:pt x="28" y="55"/>
                    <a:pt x="29" y="55"/>
                    <a:pt x="30" y="55"/>
                  </a:cubicBezTo>
                  <a:cubicBezTo>
                    <a:pt x="31" y="55"/>
                    <a:pt x="32" y="55"/>
                    <a:pt x="33" y="56"/>
                  </a:cubicBezTo>
                  <a:cubicBezTo>
                    <a:pt x="34" y="57"/>
                    <a:pt x="35" y="56"/>
                    <a:pt x="36" y="55"/>
                  </a:cubicBezTo>
                  <a:cubicBezTo>
                    <a:pt x="38" y="54"/>
                    <a:pt x="40" y="58"/>
                    <a:pt x="42" y="55"/>
                  </a:cubicBezTo>
                  <a:cubicBezTo>
                    <a:pt x="42" y="53"/>
                    <a:pt x="45" y="54"/>
                    <a:pt x="46" y="54"/>
                  </a:cubicBezTo>
                  <a:cubicBezTo>
                    <a:pt x="49" y="53"/>
                    <a:pt x="51" y="51"/>
                    <a:pt x="54" y="49"/>
                  </a:cubicBezTo>
                  <a:cubicBezTo>
                    <a:pt x="49" y="46"/>
                    <a:pt x="49" y="42"/>
                    <a:pt x="49" y="36"/>
                  </a:cubicBezTo>
                  <a:cubicBezTo>
                    <a:pt x="48" y="35"/>
                    <a:pt x="50" y="33"/>
                    <a:pt x="49" y="32"/>
                  </a:cubicBezTo>
                  <a:cubicBezTo>
                    <a:pt x="48" y="31"/>
                    <a:pt x="46" y="30"/>
                    <a:pt x="46" y="28"/>
                  </a:cubicBezTo>
                  <a:cubicBezTo>
                    <a:pt x="46" y="27"/>
                    <a:pt x="48" y="20"/>
                    <a:pt x="48" y="20"/>
                  </a:cubicBezTo>
                  <a:cubicBezTo>
                    <a:pt x="47" y="20"/>
                    <a:pt x="46" y="19"/>
                    <a:pt x="45" y="18"/>
                  </a:cubicBezTo>
                  <a:cubicBezTo>
                    <a:pt x="44" y="17"/>
                    <a:pt x="43" y="17"/>
                    <a:pt x="41" y="16"/>
                  </a:cubicBezTo>
                  <a:cubicBezTo>
                    <a:pt x="41" y="15"/>
                    <a:pt x="41" y="14"/>
                    <a:pt x="41" y="1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6" name="Freeform 753">
              <a:extLst>
                <a:ext uri="{FF2B5EF4-FFF2-40B4-BE49-F238E27FC236}">
                  <a16:creationId xmlns:a16="http://schemas.microsoft.com/office/drawing/2014/main" id="{C168ED25-2CF7-4DEE-854D-2F0775E495E0}"/>
                </a:ext>
              </a:extLst>
            </p:cNvPr>
            <p:cNvSpPr>
              <a:spLocks/>
            </p:cNvSpPr>
            <p:nvPr/>
          </p:nvSpPr>
          <p:spPr bwMode="auto">
            <a:xfrm>
              <a:off x="6060275" y="4465567"/>
              <a:ext cx="125829" cy="144943"/>
            </a:xfrm>
            <a:custGeom>
              <a:avLst/>
              <a:gdLst>
                <a:gd name="T0" fmla="*/ 15 w 27"/>
                <a:gd name="T1" fmla="*/ 29 h 31"/>
                <a:gd name="T2" fmla="*/ 15 w 27"/>
                <a:gd name="T3" fmla="*/ 24 h 31"/>
                <a:gd name="T4" fmla="*/ 17 w 27"/>
                <a:gd name="T5" fmla="*/ 24 h 31"/>
                <a:gd name="T6" fmla="*/ 19 w 27"/>
                <a:gd name="T7" fmla="*/ 21 h 31"/>
                <a:gd name="T8" fmla="*/ 21 w 27"/>
                <a:gd name="T9" fmla="*/ 24 h 31"/>
                <a:gd name="T10" fmla="*/ 24 w 27"/>
                <a:gd name="T11" fmla="*/ 23 h 31"/>
                <a:gd name="T12" fmla="*/ 26 w 27"/>
                <a:gd name="T13" fmla="*/ 24 h 31"/>
                <a:gd name="T14" fmla="*/ 26 w 27"/>
                <a:gd name="T15" fmla="*/ 21 h 31"/>
                <a:gd name="T16" fmla="*/ 26 w 27"/>
                <a:gd name="T17" fmla="*/ 14 h 31"/>
                <a:gd name="T18" fmla="*/ 25 w 27"/>
                <a:gd name="T19" fmla="*/ 11 h 31"/>
                <a:gd name="T20" fmla="*/ 26 w 27"/>
                <a:gd name="T21" fmla="*/ 6 h 31"/>
                <a:gd name="T22" fmla="*/ 21 w 27"/>
                <a:gd name="T23" fmla="*/ 4 h 31"/>
                <a:gd name="T24" fmla="*/ 19 w 27"/>
                <a:gd name="T25" fmla="*/ 0 h 31"/>
                <a:gd name="T26" fmla="*/ 14 w 27"/>
                <a:gd name="T27" fmla="*/ 0 h 31"/>
                <a:gd name="T28" fmla="*/ 11 w 27"/>
                <a:gd name="T29" fmla="*/ 7 h 31"/>
                <a:gd name="T30" fmla="*/ 5 w 27"/>
                <a:gd name="T31" fmla="*/ 7 h 31"/>
                <a:gd name="T32" fmla="*/ 4 w 27"/>
                <a:gd name="T33" fmla="*/ 7 h 31"/>
                <a:gd name="T34" fmla="*/ 4 w 27"/>
                <a:gd name="T35" fmla="*/ 10 h 31"/>
                <a:gd name="T36" fmla="*/ 0 w 27"/>
                <a:gd name="T37" fmla="*/ 16 h 31"/>
                <a:gd name="T38" fmla="*/ 4 w 27"/>
                <a:gd name="T39" fmla="*/ 23 h 31"/>
                <a:gd name="T40" fmla="*/ 9 w 27"/>
                <a:gd name="T41" fmla="*/ 28 h 31"/>
                <a:gd name="T42" fmla="*/ 11 w 27"/>
                <a:gd name="T43" fmla="*/ 31 h 31"/>
                <a:gd name="T44" fmla="*/ 15 w 27"/>
                <a:gd name="T45" fmla="*/ 29 h 31"/>
                <a:gd name="T46" fmla="*/ 15 w 27"/>
                <a:gd name="T4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31">
                  <a:moveTo>
                    <a:pt x="15" y="29"/>
                  </a:moveTo>
                  <a:cubicBezTo>
                    <a:pt x="15" y="28"/>
                    <a:pt x="13" y="24"/>
                    <a:pt x="15" y="24"/>
                  </a:cubicBezTo>
                  <a:cubicBezTo>
                    <a:pt x="15" y="24"/>
                    <a:pt x="17" y="24"/>
                    <a:pt x="17" y="24"/>
                  </a:cubicBezTo>
                  <a:cubicBezTo>
                    <a:pt x="18" y="23"/>
                    <a:pt x="18" y="21"/>
                    <a:pt x="19" y="21"/>
                  </a:cubicBezTo>
                  <a:cubicBezTo>
                    <a:pt x="20" y="22"/>
                    <a:pt x="21" y="23"/>
                    <a:pt x="21" y="24"/>
                  </a:cubicBezTo>
                  <a:cubicBezTo>
                    <a:pt x="22" y="25"/>
                    <a:pt x="22" y="23"/>
                    <a:pt x="24" y="23"/>
                  </a:cubicBezTo>
                  <a:cubicBezTo>
                    <a:pt x="24" y="23"/>
                    <a:pt x="26" y="25"/>
                    <a:pt x="26" y="24"/>
                  </a:cubicBezTo>
                  <a:cubicBezTo>
                    <a:pt x="26" y="23"/>
                    <a:pt x="26" y="22"/>
                    <a:pt x="26" y="21"/>
                  </a:cubicBezTo>
                  <a:cubicBezTo>
                    <a:pt x="27" y="19"/>
                    <a:pt x="27" y="16"/>
                    <a:pt x="26" y="14"/>
                  </a:cubicBezTo>
                  <a:cubicBezTo>
                    <a:pt x="25" y="13"/>
                    <a:pt x="25" y="12"/>
                    <a:pt x="25" y="11"/>
                  </a:cubicBezTo>
                  <a:cubicBezTo>
                    <a:pt x="25" y="9"/>
                    <a:pt x="27" y="8"/>
                    <a:pt x="26" y="6"/>
                  </a:cubicBezTo>
                  <a:cubicBezTo>
                    <a:pt x="25" y="3"/>
                    <a:pt x="21" y="7"/>
                    <a:pt x="21" y="4"/>
                  </a:cubicBezTo>
                  <a:cubicBezTo>
                    <a:pt x="21" y="2"/>
                    <a:pt x="22" y="0"/>
                    <a:pt x="19" y="0"/>
                  </a:cubicBezTo>
                  <a:cubicBezTo>
                    <a:pt x="18" y="0"/>
                    <a:pt x="16" y="0"/>
                    <a:pt x="14" y="0"/>
                  </a:cubicBezTo>
                  <a:cubicBezTo>
                    <a:pt x="10" y="0"/>
                    <a:pt x="15" y="7"/>
                    <a:pt x="11" y="7"/>
                  </a:cubicBezTo>
                  <a:cubicBezTo>
                    <a:pt x="9" y="7"/>
                    <a:pt x="7" y="7"/>
                    <a:pt x="5" y="7"/>
                  </a:cubicBezTo>
                  <a:cubicBezTo>
                    <a:pt x="4" y="7"/>
                    <a:pt x="4" y="7"/>
                    <a:pt x="4" y="7"/>
                  </a:cubicBezTo>
                  <a:cubicBezTo>
                    <a:pt x="2" y="9"/>
                    <a:pt x="4" y="9"/>
                    <a:pt x="4" y="10"/>
                  </a:cubicBezTo>
                  <a:cubicBezTo>
                    <a:pt x="4" y="12"/>
                    <a:pt x="0" y="14"/>
                    <a:pt x="0" y="16"/>
                  </a:cubicBezTo>
                  <a:cubicBezTo>
                    <a:pt x="1" y="18"/>
                    <a:pt x="3" y="21"/>
                    <a:pt x="4" y="23"/>
                  </a:cubicBezTo>
                  <a:cubicBezTo>
                    <a:pt x="6" y="24"/>
                    <a:pt x="7" y="26"/>
                    <a:pt x="9" y="28"/>
                  </a:cubicBezTo>
                  <a:cubicBezTo>
                    <a:pt x="10" y="29"/>
                    <a:pt x="11" y="30"/>
                    <a:pt x="11" y="31"/>
                  </a:cubicBezTo>
                  <a:cubicBezTo>
                    <a:pt x="12" y="30"/>
                    <a:pt x="14" y="30"/>
                    <a:pt x="15" y="29"/>
                  </a:cubicBezTo>
                  <a:cubicBezTo>
                    <a:pt x="15" y="29"/>
                    <a:pt x="14" y="30"/>
                    <a:pt x="15" y="2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7" name="Freeform 754">
              <a:extLst>
                <a:ext uri="{FF2B5EF4-FFF2-40B4-BE49-F238E27FC236}">
                  <a16:creationId xmlns:a16="http://schemas.microsoft.com/office/drawing/2014/main" id="{07EA398F-D9D6-44BC-8531-ECA67AEA7406}"/>
                </a:ext>
              </a:extLst>
            </p:cNvPr>
            <p:cNvSpPr>
              <a:spLocks/>
            </p:cNvSpPr>
            <p:nvPr/>
          </p:nvSpPr>
          <p:spPr bwMode="auto">
            <a:xfrm>
              <a:off x="6068237" y="4465567"/>
              <a:ext cx="52562" cy="33448"/>
            </a:xfrm>
            <a:custGeom>
              <a:avLst/>
              <a:gdLst>
                <a:gd name="T0" fmla="*/ 11 w 11"/>
                <a:gd name="T1" fmla="*/ 7 h 7"/>
                <a:gd name="T2" fmla="*/ 11 w 11"/>
                <a:gd name="T3" fmla="*/ 0 h 7"/>
                <a:gd name="T4" fmla="*/ 3 w 11"/>
                <a:gd name="T5" fmla="*/ 1 h 7"/>
                <a:gd name="T6" fmla="*/ 0 w 11"/>
                <a:gd name="T7" fmla="*/ 4 h 7"/>
                <a:gd name="T8" fmla="*/ 2 w 11"/>
                <a:gd name="T9" fmla="*/ 7 h 7"/>
                <a:gd name="T10" fmla="*/ 11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11" y="7"/>
                  </a:moveTo>
                  <a:cubicBezTo>
                    <a:pt x="11" y="5"/>
                    <a:pt x="11" y="2"/>
                    <a:pt x="11" y="0"/>
                  </a:cubicBezTo>
                  <a:cubicBezTo>
                    <a:pt x="8" y="0"/>
                    <a:pt x="6" y="1"/>
                    <a:pt x="3" y="1"/>
                  </a:cubicBezTo>
                  <a:cubicBezTo>
                    <a:pt x="4" y="2"/>
                    <a:pt x="1" y="3"/>
                    <a:pt x="0" y="4"/>
                  </a:cubicBezTo>
                  <a:cubicBezTo>
                    <a:pt x="0" y="5"/>
                    <a:pt x="2" y="6"/>
                    <a:pt x="2" y="7"/>
                  </a:cubicBezTo>
                  <a:lnTo>
                    <a:pt x="11" y="7"/>
                  </a:ln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8" name="Freeform 755">
              <a:extLst>
                <a:ext uri="{FF2B5EF4-FFF2-40B4-BE49-F238E27FC236}">
                  <a16:creationId xmlns:a16="http://schemas.microsoft.com/office/drawing/2014/main" id="{499C9698-B241-4B34-9EDE-5D44FA9D2E2E}"/>
                </a:ext>
              </a:extLst>
            </p:cNvPr>
            <p:cNvSpPr>
              <a:spLocks/>
            </p:cNvSpPr>
            <p:nvPr/>
          </p:nvSpPr>
          <p:spPr bwMode="auto">
            <a:xfrm>
              <a:off x="6050716" y="4213910"/>
              <a:ext cx="172020" cy="265993"/>
            </a:xfrm>
            <a:custGeom>
              <a:avLst/>
              <a:gdLst>
                <a:gd name="T0" fmla="*/ 29 w 37"/>
                <a:gd name="T1" fmla="*/ 55 h 57"/>
                <a:gd name="T2" fmla="*/ 37 w 37"/>
                <a:gd name="T3" fmla="*/ 55 h 57"/>
                <a:gd name="T4" fmla="*/ 33 w 37"/>
                <a:gd name="T5" fmla="*/ 48 h 57"/>
                <a:gd name="T6" fmla="*/ 32 w 37"/>
                <a:gd name="T7" fmla="*/ 44 h 57"/>
                <a:gd name="T8" fmla="*/ 30 w 37"/>
                <a:gd name="T9" fmla="*/ 40 h 57"/>
                <a:gd name="T10" fmla="*/ 32 w 37"/>
                <a:gd name="T11" fmla="*/ 32 h 57"/>
                <a:gd name="T12" fmla="*/ 34 w 37"/>
                <a:gd name="T13" fmla="*/ 27 h 57"/>
                <a:gd name="T14" fmla="*/ 31 w 37"/>
                <a:gd name="T15" fmla="*/ 21 h 57"/>
                <a:gd name="T16" fmla="*/ 28 w 37"/>
                <a:gd name="T17" fmla="*/ 16 h 57"/>
                <a:gd name="T18" fmla="*/ 34 w 37"/>
                <a:gd name="T19" fmla="*/ 16 h 57"/>
                <a:gd name="T20" fmla="*/ 32 w 37"/>
                <a:gd name="T21" fmla="*/ 6 h 57"/>
                <a:gd name="T22" fmla="*/ 30 w 37"/>
                <a:gd name="T23" fmla="*/ 2 h 57"/>
                <a:gd name="T24" fmla="*/ 27 w 37"/>
                <a:gd name="T25" fmla="*/ 0 h 57"/>
                <a:gd name="T26" fmla="*/ 28 w 37"/>
                <a:gd name="T27" fmla="*/ 9 h 57"/>
                <a:gd name="T28" fmla="*/ 23 w 37"/>
                <a:gd name="T29" fmla="*/ 18 h 57"/>
                <a:gd name="T30" fmla="*/ 21 w 37"/>
                <a:gd name="T31" fmla="*/ 22 h 57"/>
                <a:gd name="T32" fmla="*/ 18 w 37"/>
                <a:gd name="T33" fmla="*/ 27 h 57"/>
                <a:gd name="T34" fmla="*/ 15 w 37"/>
                <a:gd name="T35" fmla="*/ 33 h 57"/>
                <a:gd name="T36" fmla="*/ 11 w 37"/>
                <a:gd name="T37" fmla="*/ 31 h 57"/>
                <a:gd name="T38" fmla="*/ 2 w 37"/>
                <a:gd name="T39" fmla="*/ 39 h 57"/>
                <a:gd name="T40" fmla="*/ 1 w 37"/>
                <a:gd name="T41" fmla="*/ 42 h 57"/>
                <a:gd name="T42" fmla="*/ 4 w 37"/>
                <a:gd name="T43" fmla="*/ 45 h 57"/>
                <a:gd name="T44" fmla="*/ 5 w 37"/>
                <a:gd name="T45" fmla="*/ 45 h 57"/>
                <a:gd name="T46" fmla="*/ 7 w 37"/>
                <a:gd name="T47" fmla="*/ 48 h 57"/>
                <a:gd name="T48" fmla="*/ 7 w 37"/>
                <a:gd name="T49" fmla="*/ 55 h 57"/>
                <a:gd name="T50" fmla="*/ 16 w 37"/>
                <a:gd name="T51" fmla="*/ 54 h 57"/>
                <a:gd name="T52" fmla="*/ 29 w 37"/>
                <a:gd name="T5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7">
                  <a:moveTo>
                    <a:pt x="29" y="55"/>
                  </a:moveTo>
                  <a:cubicBezTo>
                    <a:pt x="32" y="55"/>
                    <a:pt x="35" y="57"/>
                    <a:pt x="37" y="55"/>
                  </a:cubicBezTo>
                  <a:cubicBezTo>
                    <a:pt x="37" y="51"/>
                    <a:pt x="35" y="50"/>
                    <a:pt x="33" y="48"/>
                  </a:cubicBezTo>
                  <a:cubicBezTo>
                    <a:pt x="32" y="47"/>
                    <a:pt x="32" y="46"/>
                    <a:pt x="32" y="44"/>
                  </a:cubicBezTo>
                  <a:cubicBezTo>
                    <a:pt x="31" y="43"/>
                    <a:pt x="30" y="42"/>
                    <a:pt x="30" y="40"/>
                  </a:cubicBezTo>
                  <a:cubicBezTo>
                    <a:pt x="29" y="36"/>
                    <a:pt x="31" y="35"/>
                    <a:pt x="32" y="32"/>
                  </a:cubicBezTo>
                  <a:cubicBezTo>
                    <a:pt x="33" y="30"/>
                    <a:pt x="34" y="29"/>
                    <a:pt x="34" y="27"/>
                  </a:cubicBezTo>
                  <a:cubicBezTo>
                    <a:pt x="33" y="25"/>
                    <a:pt x="33" y="23"/>
                    <a:pt x="31" y="21"/>
                  </a:cubicBezTo>
                  <a:cubicBezTo>
                    <a:pt x="31" y="21"/>
                    <a:pt x="26" y="18"/>
                    <a:pt x="28" y="16"/>
                  </a:cubicBezTo>
                  <a:cubicBezTo>
                    <a:pt x="29" y="15"/>
                    <a:pt x="32" y="16"/>
                    <a:pt x="34" y="16"/>
                  </a:cubicBezTo>
                  <a:cubicBezTo>
                    <a:pt x="32" y="12"/>
                    <a:pt x="32" y="10"/>
                    <a:pt x="32" y="6"/>
                  </a:cubicBezTo>
                  <a:cubicBezTo>
                    <a:pt x="32" y="5"/>
                    <a:pt x="32" y="3"/>
                    <a:pt x="30" y="2"/>
                  </a:cubicBezTo>
                  <a:cubicBezTo>
                    <a:pt x="30" y="1"/>
                    <a:pt x="27" y="0"/>
                    <a:pt x="27" y="0"/>
                  </a:cubicBezTo>
                  <a:cubicBezTo>
                    <a:pt x="27" y="2"/>
                    <a:pt x="33" y="7"/>
                    <a:pt x="28" y="9"/>
                  </a:cubicBezTo>
                  <a:cubicBezTo>
                    <a:pt x="25" y="11"/>
                    <a:pt x="24" y="14"/>
                    <a:pt x="23" y="18"/>
                  </a:cubicBezTo>
                  <a:cubicBezTo>
                    <a:pt x="22" y="19"/>
                    <a:pt x="22" y="22"/>
                    <a:pt x="21" y="22"/>
                  </a:cubicBezTo>
                  <a:cubicBezTo>
                    <a:pt x="19" y="23"/>
                    <a:pt x="19" y="25"/>
                    <a:pt x="18" y="27"/>
                  </a:cubicBezTo>
                  <a:cubicBezTo>
                    <a:pt x="17" y="29"/>
                    <a:pt x="16" y="31"/>
                    <a:pt x="15" y="33"/>
                  </a:cubicBezTo>
                  <a:cubicBezTo>
                    <a:pt x="13" y="35"/>
                    <a:pt x="12" y="31"/>
                    <a:pt x="11" y="31"/>
                  </a:cubicBezTo>
                  <a:cubicBezTo>
                    <a:pt x="6" y="31"/>
                    <a:pt x="3" y="35"/>
                    <a:pt x="2" y="39"/>
                  </a:cubicBezTo>
                  <a:cubicBezTo>
                    <a:pt x="2" y="40"/>
                    <a:pt x="0" y="41"/>
                    <a:pt x="1" y="42"/>
                  </a:cubicBezTo>
                  <a:cubicBezTo>
                    <a:pt x="2" y="43"/>
                    <a:pt x="3" y="44"/>
                    <a:pt x="4" y="45"/>
                  </a:cubicBezTo>
                  <a:cubicBezTo>
                    <a:pt x="4" y="46"/>
                    <a:pt x="5" y="44"/>
                    <a:pt x="5" y="45"/>
                  </a:cubicBezTo>
                  <a:cubicBezTo>
                    <a:pt x="6" y="46"/>
                    <a:pt x="7" y="47"/>
                    <a:pt x="7" y="48"/>
                  </a:cubicBezTo>
                  <a:cubicBezTo>
                    <a:pt x="8" y="50"/>
                    <a:pt x="7" y="53"/>
                    <a:pt x="7" y="55"/>
                  </a:cubicBezTo>
                  <a:cubicBezTo>
                    <a:pt x="10" y="54"/>
                    <a:pt x="13" y="54"/>
                    <a:pt x="16" y="54"/>
                  </a:cubicBezTo>
                  <a:cubicBezTo>
                    <a:pt x="20" y="54"/>
                    <a:pt x="25" y="55"/>
                    <a:pt x="29" y="5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9" name="Freeform 756">
              <a:extLst>
                <a:ext uri="{FF2B5EF4-FFF2-40B4-BE49-F238E27FC236}">
                  <a16:creationId xmlns:a16="http://schemas.microsoft.com/office/drawing/2014/main" id="{417082F5-1C8F-4905-A9D7-1C6FC6F67A4E}"/>
                </a:ext>
              </a:extLst>
            </p:cNvPr>
            <p:cNvSpPr>
              <a:spLocks/>
            </p:cNvSpPr>
            <p:nvPr/>
          </p:nvSpPr>
          <p:spPr bwMode="auto">
            <a:xfrm>
              <a:off x="5867549" y="4226652"/>
              <a:ext cx="70082" cy="144943"/>
            </a:xfrm>
            <a:custGeom>
              <a:avLst/>
              <a:gdLst>
                <a:gd name="T0" fmla="*/ 11 w 15"/>
                <a:gd name="T1" fmla="*/ 0 h 31"/>
                <a:gd name="T2" fmla="*/ 9 w 15"/>
                <a:gd name="T3" fmla="*/ 4 h 31"/>
                <a:gd name="T4" fmla="*/ 4 w 15"/>
                <a:gd name="T5" fmla="*/ 5 h 31"/>
                <a:gd name="T6" fmla="*/ 1 w 15"/>
                <a:gd name="T7" fmla="*/ 8 h 31"/>
                <a:gd name="T8" fmla="*/ 3 w 15"/>
                <a:gd name="T9" fmla="*/ 13 h 31"/>
                <a:gd name="T10" fmla="*/ 6 w 15"/>
                <a:gd name="T11" fmla="*/ 31 h 31"/>
                <a:gd name="T12" fmla="*/ 11 w 15"/>
                <a:gd name="T13" fmla="*/ 30 h 31"/>
                <a:gd name="T14" fmla="*/ 11 w 15"/>
                <a:gd name="T15" fmla="*/ 27 h 31"/>
                <a:gd name="T16" fmla="*/ 11 w 15"/>
                <a:gd name="T17" fmla="*/ 18 h 31"/>
                <a:gd name="T18" fmla="*/ 15 w 15"/>
                <a:gd name="T19" fmla="*/ 9 h 31"/>
                <a:gd name="T20" fmla="*/ 14 w 15"/>
                <a:gd name="T21" fmla="*/ 3 h 31"/>
                <a:gd name="T22" fmla="*/ 11 w 15"/>
                <a:gd name="T23" fmla="*/ 0 h 31"/>
                <a:gd name="T24" fmla="*/ 11 w 1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31">
                  <a:moveTo>
                    <a:pt x="11" y="0"/>
                  </a:moveTo>
                  <a:cubicBezTo>
                    <a:pt x="9" y="2"/>
                    <a:pt x="10" y="2"/>
                    <a:pt x="9" y="4"/>
                  </a:cubicBezTo>
                  <a:cubicBezTo>
                    <a:pt x="8" y="6"/>
                    <a:pt x="6" y="5"/>
                    <a:pt x="4" y="5"/>
                  </a:cubicBezTo>
                  <a:cubicBezTo>
                    <a:pt x="4" y="5"/>
                    <a:pt x="2" y="7"/>
                    <a:pt x="1" y="8"/>
                  </a:cubicBezTo>
                  <a:cubicBezTo>
                    <a:pt x="0" y="9"/>
                    <a:pt x="2" y="11"/>
                    <a:pt x="3" y="13"/>
                  </a:cubicBezTo>
                  <a:cubicBezTo>
                    <a:pt x="7" y="18"/>
                    <a:pt x="4" y="25"/>
                    <a:pt x="6" y="31"/>
                  </a:cubicBezTo>
                  <a:cubicBezTo>
                    <a:pt x="7" y="31"/>
                    <a:pt x="9" y="31"/>
                    <a:pt x="11" y="30"/>
                  </a:cubicBezTo>
                  <a:cubicBezTo>
                    <a:pt x="12" y="30"/>
                    <a:pt x="12" y="29"/>
                    <a:pt x="11" y="27"/>
                  </a:cubicBezTo>
                  <a:cubicBezTo>
                    <a:pt x="11" y="24"/>
                    <a:pt x="11" y="21"/>
                    <a:pt x="11" y="18"/>
                  </a:cubicBezTo>
                  <a:cubicBezTo>
                    <a:pt x="11" y="14"/>
                    <a:pt x="14" y="12"/>
                    <a:pt x="15" y="9"/>
                  </a:cubicBezTo>
                  <a:cubicBezTo>
                    <a:pt x="15" y="6"/>
                    <a:pt x="15" y="5"/>
                    <a:pt x="14" y="3"/>
                  </a:cubicBezTo>
                  <a:cubicBezTo>
                    <a:pt x="14" y="3"/>
                    <a:pt x="11" y="0"/>
                    <a:pt x="11" y="0"/>
                  </a:cubicBezTo>
                  <a:cubicBezTo>
                    <a:pt x="10" y="1"/>
                    <a:pt x="11" y="0"/>
                    <a:pt x="1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0" name="Freeform 757">
              <a:extLst>
                <a:ext uri="{FF2B5EF4-FFF2-40B4-BE49-F238E27FC236}">
                  <a16:creationId xmlns:a16="http://schemas.microsoft.com/office/drawing/2014/main" id="{74EADA7B-7A18-4A5F-9001-08DBF949D4B5}"/>
                </a:ext>
              </a:extLst>
            </p:cNvPr>
            <p:cNvSpPr>
              <a:spLocks/>
            </p:cNvSpPr>
            <p:nvPr/>
          </p:nvSpPr>
          <p:spPr bwMode="auto">
            <a:xfrm>
              <a:off x="5915332" y="4190016"/>
              <a:ext cx="275550" cy="238916"/>
            </a:xfrm>
            <a:custGeom>
              <a:avLst/>
              <a:gdLst>
                <a:gd name="T0" fmla="*/ 31 w 59"/>
                <a:gd name="T1" fmla="*/ 42 h 51"/>
                <a:gd name="T2" fmla="*/ 37 w 59"/>
                <a:gd name="T3" fmla="*/ 37 h 51"/>
                <a:gd name="T4" fmla="*/ 40 w 59"/>
                <a:gd name="T5" fmla="*/ 36 h 51"/>
                <a:gd name="T6" fmla="*/ 43 w 59"/>
                <a:gd name="T7" fmla="*/ 38 h 51"/>
                <a:gd name="T8" fmla="*/ 47 w 59"/>
                <a:gd name="T9" fmla="*/ 32 h 51"/>
                <a:gd name="T10" fmla="*/ 48 w 59"/>
                <a:gd name="T11" fmla="*/ 28 h 51"/>
                <a:gd name="T12" fmla="*/ 51 w 59"/>
                <a:gd name="T13" fmla="*/ 27 h 51"/>
                <a:gd name="T14" fmla="*/ 56 w 59"/>
                <a:gd name="T15" fmla="*/ 14 h 51"/>
                <a:gd name="T16" fmla="*/ 59 w 59"/>
                <a:gd name="T17" fmla="*/ 11 h 51"/>
                <a:gd name="T18" fmla="*/ 57 w 59"/>
                <a:gd name="T19" fmla="*/ 8 h 51"/>
                <a:gd name="T20" fmla="*/ 56 w 59"/>
                <a:gd name="T21" fmla="*/ 6 h 51"/>
                <a:gd name="T22" fmla="*/ 54 w 59"/>
                <a:gd name="T23" fmla="*/ 1 h 51"/>
                <a:gd name="T24" fmla="*/ 48 w 59"/>
                <a:gd name="T25" fmla="*/ 5 h 51"/>
                <a:gd name="T26" fmla="*/ 40 w 59"/>
                <a:gd name="T27" fmla="*/ 4 h 51"/>
                <a:gd name="T28" fmla="*/ 32 w 59"/>
                <a:gd name="T29" fmla="*/ 6 h 51"/>
                <a:gd name="T30" fmla="*/ 26 w 59"/>
                <a:gd name="T31" fmla="*/ 4 h 51"/>
                <a:gd name="T32" fmla="*/ 19 w 59"/>
                <a:gd name="T33" fmla="*/ 3 h 51"/>
                <a:gd name="T34" fmla="*/ 13 w 59"/>
                <a:gd name="T35" fmla="*/ 1 h 51"/>
                <a:gd name="T36" fmla="*/ 8 w 59"/>
                <a:gd name="T37" fmla="*/ 3 h 51"/>
                <a:gd name="T38" fmla="*/ 7 w 59"/>
                <a:gd name="T39" fmla="*/ 6 h 51"/>
                <a:gd name="T40" fmla="*/ 6 w 59"/>
                <a:gd name="T41" fmla="*/ 10 h 51"/>
                <a:gd name="T42" fmla="*/ 5 w 59"/>
                <a:gd name="T43" fmla="*/ 16 h 51"/>
                <a:gd name="T44" fmla="*/ 1 w 59"/>
                <a:gd name="T45" fmla="*/ 24 h 51"/>
                <a:gd name="T46" fmla="*/ 2 w 59"/>
                <a:gd name="T47" fmla="*/ 38 h 51"/>
                <a:gd name="T48" fmla="*/ 5 w 59"/>
                <a:gd name="T49" fmla="*/ 38 h 51"/>
                <a:gd name="T50" fmla="*/ 9 w 59"/>
                <a:gd name="T51" fmla="*/ 39 h 51"/>
                <a:gd name="T52" fmla="*/ 14 w 59"/>
                <a:gd name="T53" fmla="*/ 43 h 51"/>
                <a:gd name="T54" fmla="*/ 14 w 59"/>
                <a:gd name="T55" fmla="*/ 45 h 51"/>
                <a:gd name="T56" fmla="*/ 16 w 59"/>
                <a:gd name="T57" fmla="*/ 48 h 51"/>
                <a:gd name="T58" fmla="*/ 23 w 59"/>
                <a:gd name="T59" fmla="*/ 47 h 51"/>
                <a:gd name="T60" fmla="*/ 22 w 59"/>
                <a:gd name="T61" fmla="*/ 48 h 51"/>
                <a:gd name="T62" fmla="*/ 27 w 59"/>
                <a:gd name="T63" fmla="*/ 47 h 51"/>
                <a:gd name="T64" fmla="*/ 30 w 59"/>
                <a:gd name="T65" fmla="*/ 47 h 51"/>
                <a:gd name="T66" fmla="*/ 31 w 59"/>
                <a:gd name="T67" fmla="*/ 42 h 51"/>
                <a:gd name="T68" fmla="*/ 31 w 59"/>
                <a:gd name="T69"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51">
                  <a:moveTo>
                    <a:pt x="31" y="42"/>
                  </a:moveTo>
                  <a:cubicBezTo>
                    <a:pt x="32" y="40"/>
                    <a:pt x="35" y="37"/>
                    <a:pt x="37" y="37"/>
                  </a:cubicBezTo>
                  <a:cubicBezTo>
                    <a:pt x="38" y="36"/>
                    <a:pt x="40" y="36"/>
                    <a:pt x="40" y="36"/>
                  </a:cubicBezTo>
                  <a:cubicBezTo>
                    <a:pt x="41" y="37"/>
                    <a:pt x="42" y="39"/>
                    <a:pt x="43" y="38"/>
                  </a:cubicBezTo>
                  <a:cubicBezTo>
                    <a:pt x="45" y="37"/>
                    <a:pt x="46" y="34"/>
                    <a:pt x="47" y="32"/>
                  </a:cubicBezTo>
                  <a:cubicBezTo>
                    <a:pt x="47" y="31"/>
                    <a:pt x="48" y="29"/>
                    <a:pt x="48" y="28"/>
                  </a:cubicBezTo>
                  <a:cubicBezTo>
                    <a:pt x="49" y="27"/>
                    <a:pt x="50" y="28"/>
                    <a:pt x="51" y="27"/>
                  </a:cubicBezTo>
                  <a:cubicBezTo>
                    <a:pt x="51" y="25"/>
                    <a:pt x="53" y="14"/>
                    <a:pt x="56" y="14"/>
                  </a:cubicBezTo>
                  <a:cubicBezTo>
                    <a:pt x="58" y="14"/>
                    <a:pt x="59" y="12"/>
                    <a:pt x="59" y="11"/>
                  </a:cubicBezTo>
                  <a:cubicBezTo>
                    <a:pt x="59" y="9"/>
                    <a:pt x="57" y="9"/>
                    <a:pt x="57" y="8"/>
                  </a:cubicBezTo>
                  <a:cubicBezTo>
                    <a:pt x="57" y="7"/>
                    <a:pt x="56" y="7"/>
                    <a:pt x="56" y="6"/>
                  </a:cubicBezTo>
                  <a:cubicBezTo>
                    <a:pt x="55" y="4"/>
                    <a:pt x="55" y="3"/>
                    <a:pt x="54" y="1"/>
                  </a:cubicBezTo>
                  <a:cubicBezTo>
                    <a:pt x="53" y="2"/>
                    <a:pt x="50" y="5"/>
                    <a:pt x="48" y="5"/>
                  </a:cubicBezTo>
                  <a:cubicBezTo>
                    <a:pt x="45" y="4"/>
                    <a:pt x="43" y="4"/>
                    <a:pt x="40" y="4"/>
                  </a:cubicBezTo>
                  <a:cubicBezTo>
                    <a:pt x="37" y="4"/>
                    <a:pt x="35" y="6"/>
                    <a:pt x="32" y="6"/>
                  </a:cubicBezTo>
                  <a:cubicBezTo>
                    <a:pt x="30" y="6"/>
                    <a:pt x="28" y="3"/>
                    <a:pt x="26" y="4"/>
                  </a:cubicBezTo>
                  <a:cubicBezTo>
                    <a:pt x="22" y="6"/>
                    <a:pt x="21" y="5"/>
                    <a:pt x="19" y="3"/>
                  </a:cubicBezTo>
                  <a:cubicBezTo>
                    <a:pt x="18" y="2"/>
                    <a:pt x="15" y="0"/>
                    <a:pt x="13" y="1"/>
                  </a:cubicBezTo>
                  <a:cubicBezTo>
                    <a:pt x="12" y="1"/>
                    <a:pt x="9" y="2"/>
                    <a:pt x="8" y="3"/>
                  </a:cubicBezTo>
                  <a:cubicBezTo>
                    <a:pt x="7" y="4"/>
                    <a:pt x="8" y="5"/>
                    <a:pt x="7" y="6"/>
                  </a:cubicBezTo>
                  <a:cubicBezTo>
                    <a:pt x="7" y="7"/>
                    <a:pt x="6" y="9"/>
                    <a:pt x="6" y="10"/>
                  </a:cubicBezTo>
                  <a:cubicBezTo>
                    <a:pt x="5" y="12"/>
                    <a:pt x="5" y="14"/>
                    <a:pt x="5" y="16"/>
                  </a:cubicBezTo>
                  <a:cubicBezTo>
                    <a:pt x="5" y="19"/>
                    <a:pt x="2" y="21"/>
                    <a:pt x="1" y="24"/>
                  </a:cubicBezTo>
                  <a:cubicBezTo>
                    <a:pt x="0" y="27"/>
                    <a:pt x="1" y="34"/>
                    <a:pt x="2" y="38"/>
                  </a:cubicBezTo>
                  <a:cubicBezTo>
                    <a:pt x="2" y="39"/>
                    <a:pt x="4" y="38"/>
                    <a:pt x="5" y="38"/>
                  </a:cubicBezTo>
                  <a:cubicBezTo>
                    <a:pt x="6" y="38"/>
                    <a:pt x="8" y="39"/>
                    <a:pt x="9" y="39"/>
                  </a:cubicBezTo>
                  <a:cubicBezTo>
                    <a:pt x="10" y="40"/>
                    <a:pt x="14" y="42"/>
                    <a:pt x="14" y="43"/>
                  </a:cubicBezTo>
                  <a:cubicBezTo>
                    <a:pt x="14" y="44"/>
                    <a:pt x="14" y="44"/>
                    <a:pt x="14" y="45"/>
                  </a:cubicBezTo>
                  <a:cubicBezTo>
                    <a:pt x="14" y="46"/>
                    <a:pt x="15" y="47"/>
                    <a:pt x="16" y="48"/>
                  </a:cubicBezTo>
                  <a:cubicBezTo>
                    <a:pt x="18" y="51"/>
                    <a:pt x="21" y="46"/>
                    <a:pt x="23" y="47"/>
                  </a:cubicBezTo>
                  <a:cubicBezTo>
                    <a:pt x="23" y="47"/>
                    <a:pt x="22" y="48"/>
                    <a:pt x="22" y="48"/>
                  </a:cubicBezTo>
                  <a:cubicBezTo>
                    <a:pt x="22" y="47"/>
                    <a:pt x="27" y="47"/>
                    <a:pt x="27" y="47"/>
                  </a:cubicBezTo>
                  <a:cubicBezTo>
                    <a:pt x="29" y="47"/>
                    <a:pt x="29" y="45"/>
                    <a:pt x="30" y="47"/>
                  </a:cubicBezTo>
                  <a:cubicBezTo>
                    <a:pt x="31" y="45"/>
                    <a:pt x="31" y="44"/>
                    <a:pt x="31" y="42"/>
                  </a:cubicBezTo>
                  <a:cubicBezTo>
                    <a:pt x="32" y="41"/>
                    <a:pt x="31" y="43"/>
                    <a:pt x="31" y="4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1" name="Freeform 758">
              <a:extLst>
                <a:ext uri="{FF2B5EF4-FFF2-40B4-BE49-F238E27FC236}">
                  <a16:creationId xmlns:a16="http://schemas.microsoft.com/office/drawing/2014/main" id="{AFB6BDCA-EE6C-4D26-897D-AC6FC7EC3212}"/>
                </a:ext>
              </a:extLst>
            </p:cNvPr>
            <p:cNvSpPr>
              <a:spLocks/>
            </p:cNvSpPr>
            <p:nvPr/>
          </p:nvSpPr>
          <p:spPr bwMode="auto">
            <a:xfrm>
              <a:off x="5717828" y="4161345"/>
              <a:ext cx="197504" cy="140164"/>
            </a:xfrm>
            <a:custGeom>
              <a:avLst/>
              <a:gdLst>
                <a:gd name="T0" fmla="*/ 35 w 42"/>
                <a:gd name="T1" fmla="*/ 20 h 30"/>
                <a:gd name="T2" fmla="*/ 41 w 42"/>
                <a:gd name="T3" fmla="*/ 17 h 30"/>
                <a:gd name="T4" fmla="*/ 38 w 42"/>
                <a:gd name="T5" fmla="*/ 13 h 30"/>
                <a:gd name="T6" fmla="*/ 33 w 42"/>
                <a:gd name="T7" fmla="*/ 10 h 30"/>
                <a:gd name="T8" fmla="*/ 32 w 42"/>
                <a:gd name="T9" fmla="*/ 7 h 30"/>
                <a:gd name="T10" fmla="*/ 30 w 42"/>
                <a:gd name="T11" fmla="*/ 1 h 30"/>
                <a:gd name="T12" fmla="*/ 26 w 42"/>
                <a:gd name="T13" fmla="*/ 0 h 30"/>
                <a:gd name="T14" fmla="*/ 22 w 42"/>
                <a:gd name="T15" fmla="*/ 2 h 30"/>
                <a:gd name="T16" fmla="*/ 19 w 42"/>
                <a:gd name="T17" fmla="*/ 4 h 30"/>
                <a:gd name="T18" fmla="*/ 17 w 42"/>
                <a:gd name="T19" fmla="*/ 5 h 30"/>
                <a:gd name="T20" fmla="*/ 11 w 42"/>
                <a:gd name="T21" fmla="*/ 10 h 30"/>
                <a:gd name="T22" fmla="*/ 9 w 42"/>
                <a:gd name="T23" fmla="*/ 10 h 30"/>
                <a:gd name="T24" fmla="*/ 7 w 42"/>
                <a:gd name="T25" fmla="*/ 14 h 30"/>
                <a:gd name="T26" fmla="*/ 5 w 42"/>
                <a:gd name="T27" fmla="*/ 16 h 30"/>
                <a:gd name="T28" fmla="*/ 2 w 42"/>
                <a:gd name="T29" fmla="*/ 18 h 30"/>
                <a:gd name="T30" fmla="*/ 1 w 42"/>
                <a:gd name="T31" fmla="*/ 24 h 30"/>
                <a:gd name="T32" fmla="*/ 8 w 42"/>
                <a:gd name="T33" fmla="*/ 28 h 30"/>
                <a:gd name="T34" fmla="*/ 16 w 42"/>
                <a:gd name="T35" fmla="*/ 30 h 30"/>
                <a:gd name="T36" fmla="*/ 15 w 42"/>
                <a:gd name="T37" fmla="*/ 22 h 30"/>
                <a:gd name="T38" fmla="*/ 26 w 42"/>
                <a:gd name="T39" fmla="*/ 22 h 30"/>
                <a:gd name="T40" fmla="*/ 35 w 42"/>
                <a:gd name="T41" fmla="*/ 20 h 30"/>
                <a:gd name="T42" fmla="*/ 35 w 42"/>
                <a:gd name="T43"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30">
                  <a:moveTo>
                    <a:pt x="35" y="20"/>
                  </a:moveTo>
                  <a:cubicBezTo>
                    <a:pt x="37" y="17"/>
                    <a:pt x="40" y="20"/>
                    <a:pt x="41" y="17"/>
                  </a:cubicBezTo>
                  <a:cubicBezTo>
                    <a:pt x="42" y="16"/>
                    <a:pt x="39" y="13"/>
                    <a:pt x="38" y="13"/>
                  </a:cubicBezTo>
                  <a:cubicBezTo>
                    <a:pt x="37" y="15"/>
                    <a:pt x="34" y="11"/>
                    <a:pt x="33" y="10"/>
                  </a:cubicBezTo>
                  <a:cubicBezTo>
                    <a:pt x="33" y="9"/>
                    <a:pt x="33" y="8"/>
                    <a:pt x="32" y="7"/>
                  </a:cubicBezTo>
                  <a:cubicBezTo>
                    <a:pt x="30" y="5"/>
                    <a:pt x="30" y="4"/>
                    <a:pt x="30" y="1"/>
                  </a:cubicBezTo>
                  <a:cubicBezTo>
                    <a:pt x="29" y="1"/>
                    <a:pt x="27" y="0"/>
                    <a:pt x="26" y="0"/>
                  </a:cubicBezTo>
                  <a:cubicBezTo>
                    <a:pt x="24" y="1"/>
                    <a:pt x="23" y="2"/>
                    <a:pt x="22" y="2"/>
                  </a:cubicBezTo>
                  <a:cubicBezTo>
                    <a:pt x="21" y="3"/>
                    <a:pt x="20" y="4"/>
                    <a:pt x="19" y="4"/>
                  </a:cubicBezTo>
                  <a:cubicBezTo>
                    <a:pt x="18" y="6"/>
                    <a:pt x="18" y="4"/>
                    <a:pt x="17" y="5"/>
                  </a:cubicBezTo>
                  <a:cubicBezTo>
                    <a:pt x="15" y="6"/>
                    <a:pt x="13" y="11"/>
                    <a:pt x="11" y="10"/>
                  </a:cubicBezTo>
                  <a:cubicBezTo>
                    <a:pt x="10" y="10"/>
                    <a:pt x="9" y="8"/>
                    <a:pt x="9" y="10"/>
                  </a:cubicBezTo>
                  <a:cubicBezTo>
                    <a:pt x="8" y="11"/>
                    <a:pt x="8" y="13"/>
                    <a:pt x="7" y="14"/>
                  </a:cubicBezTo>
                  <a:cubicBezTo>
                    <a:pt x="7" y="15"/>
                    <a:pt x="7" y="16"/>
                    <a:pt x="5" y="16"/>
                  </a:cubicBezTo>
                  <a:cubicBezTo>
                    <a:pt x="5" y="16"/>
                    <a:pt x="1" y="17"/>
                    <a:pt x="2" y="18"/>
                  </a:cubicBezTo>
                  <a:cubicBezTo>
                    <a:pt x="5" y="20"/>
                    <a:pt x="0" y="23"/>
                    <a:pt x="1" y="24"/>
                  </a:cubicBezTo>
                  <a:cubicBezTo>
                    <a:pt x="3" y="25"/>
                    <a:pt x="5" y="30"/>
                    <a:pt x="8" y="28"/>
                  </a:cubicBezTo>
                  <a:cubicBezTo>
                    <a:pt x="11" y="26"/>
                    <a:pt x="13" y="27"/>
                    <a:pt x="16" y="30"/>
                  </a:cubicBezTo>
                  <a:cubicBezTo>
                    <a:pt x="15" y="27"/>
                    <a:pt x="15" y="24"/>
                    <a:pt x="15" y="22"/>
                  </a:cubicBezTo>
                  <a:cubicBezTo>
                    <a:pt x="19" y="22"/>
                    <a:pt x="22" y="22"/>
                    <a:pt x="26" y="22"/>
                  </a:cubicBezTo>
                  <a:cubicBezTo>
                    <a:pt x="29" y="22"/>
                    <a:pt x="34" y="23"/>
                    <a:pt x="35" y="20"/>
                  </a:cubicBezTo>
                  <a:cubicBezTo>
                    <a:pt x="36" y="18"/>
                    <a:pt x="35" y="20"/>
                    <a:pt x="35" y="2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2" name="Freeform 759">
              <a:extLst>
                <a:ext uri="{FF2B5EF4-FFF2-40B4-BE49-F238E27FC236}">
                  <a16:creationId xmlns:a16="http://schemas.microsoft.com/office/drawing/2014/main" id="{C915AC50-EAA0-401A-925B-74B42580CB5A}"/>
                </a:ext>
              </a:extLst>
            </p:cNvPr>
            <p:cNvSpPr>
              <a:spLocks/>
            </p:cNvSpPr>
            <p:nvPr/>
          </p:nvSpPr>
          <p:spPr bwMode="auto">
            <a:xfrm>
              <a:off x="5850028" y="4264876"/>
              <a:ext cx="46190" cy="111495"/>
            </a:xfrm>
            <a:custGeom>
              <a:avLst/>
              <a:gdLst>
                <a:gd name="T0" fmla="*/ 9 w 10"/>
                <a:gd name="T1" fmla="*/ 10 h 24"/>
                <a:gd name="T2" fmla="*/ 8 w 10"/>
                <a:gd name="T3" fmla="*/ 6 h 24"/>
                <a:gd name="T4" fmla="*/ 5 w 10"/>
                <a:gd name="T5" fmla="*/ 0 h 24"/>
                <a:gd name="T6" fmla="*/ 2 w 10"/>
                <a:gd name="T7" fmla="*/ 0 h 24"/>
                <a:gd name="T8" fmla="*/ 2 w 10"/>
                <a:gd name="T9" fmla="*/ 3 h 24"/>
                <a:gd name="T10" fmla="*/ 2 w 10"/>
                <a:gd name="T11" fmla="*/ 9 h 24"/>
                <a:gd name="T12" fmla="*/ 4 w 10"/>
                <a:gd name="T13" fmla="*/ 15 h 24"/>
                <a:gd name="T14" fmla="*/ 4 w 10"/>
                <a:gd name="T15" fmla="*/ 21 h 24"/>
                <a:gd name="T16" fmla="*/ 6 w 10"/>
                <a:gd name="T17" fmla="*/ 23 h 24"/>
                <a:gd name="T18" fmla="*/ 9 w 10"/>
                <a:gd name="T19" fmla="*/ 23 h 24"/>
                <a:gd name="T20" fmla="*/ 9 w 10"/>
                <a:gd name="T21" fmla="*/ 10 h 24"/>
                <a:gd name="T22" fmla="*/ 9 w 10"/>
                <a:gd name="T23"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9" y="10"/>
                  </a:moveTo>
                  <a:cubicBezTo>
                    <a:pt x="9" y="9"/>
                    <a:pt x="9" y="7"/>
                    <a:pt x="8" y="6"/>
                  </a:cubicBezTo>
                  <a:cubicBezTo>
                    <a:pt x="7" y="5"/>
                    <a:pt x="4" y="1"/>
                    <a:pt x="5" y="0"/>
                  </a:cubicBezTo>
                  <a:cubicBezTo>
                    <a:pt x="4" y="0"/>
                    <a:pt x="3" y="0"/>
                    <a:pt x="2" y="0"/>
                  </a:cubicBezTo>
                  <a:cubicBezTo>
                    <a:pt x="0" y="0"/>
                    <a:pt x="2" y="2"/>
                    <a:pt x="2" y="3"/>
                  </a:cubicBezTo>
                  <a:cubicBezTo>
                    <a:pt x="3" y="5"/>
                    <a:pt x="2" y="7"/>
                    <a:pt x="2" y="9"/>
                  </a:cubicBezTo>
                  <a:cubicBezTo>
                    <a:pt x="1" y="12"/>
                    <a:pt x="3" y="12"/>
                    <a:pt x="4" y="15"/>
                  </a:cubicBezTo>
                  <a:cubicBezTo>
                    <a:pt x="4" y="17"/>
                    <a:pt x="3" y="19"/>
                    <a:pt x="4" y="21"/>
                  </a:cubicBezTo>
                  <a:cubicBezTo>
                    <a:pt x="4" y="22"/>
                    <a:pt x="5" y="23"/>
                    <a:pt x="6" y="23"/>
                  </a:cubicBezTo>
                  <a:cubicBezTo>
                    <a:pt x="7" y="24"/>
                    <a:pt x="10" y="24"/>
                    <a:pt x="9" y="23"/>
                  </a:cubicBezTo>
                  <a:cubicBezTo>
                    <a:pt x="9" y="19"/>
                    <a:pt x="9" y="15"/>
                    <a:pt x="9" y="10"/>
                  </a:cubicBezTo>
                  <a:cubicBezTo>
                    <a:pt x="9" y="7"/>
                    <a:pt x="9" y="13"/>
                    <a:pt x="9"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3" name="Freeform 760">
              <a:extLst>
                <a:ext uri="{FF2B5EF4-FFF2-40B4-BE49-F238E27FC236}">
                  <a16:creationId xmlns:a16="http://schemas.microsoft.com/office/drawing/2014/main" id="{A68EB84A-492F-477A-8B66-524F500EC29B}"/>
                </a:ext>
              </a:extLst>
            </p:cNvPr>
            <p:cNvSpPr>
              <a:spLocks/>
            </p:cNvSpPr>
            <p:nvPr/>
          </p:nvSpPr>
          <p:spPr bwMode="auto">
            <a:xfrm>
              <a:off x="5649338" y="4269655"/>
              <a:ext cx="148127" cy="144943"/>
            </a:xfrm>
            <a:custGeom>
              <a:avLst/>
              <a:gdLst>
                <a:gd name="T0" fmla="*/ 26 w 32"/>
                <a:gd name="T1" fmla="*/ 4 h 31"/>
                <a:gd name="T2" fmla="*/ 21 w 32"/>
                <a:gd name="T3" fmla="*/ 5 h 31"/>
                <a:gd name="T4" fmla="*/ 15 w 32"/>
                <a:gd name="T5" fmla="*/ 1 h 31"/>
                <a:gd name="T6" fmla="*/ 13 w 32"/>
                <a:gd name="T7" fmla="*/ 1 h 31"/>
                <a:gd name="T8" fmla="*/ 10 w 32"/>
                <a:gd name="T9" fmla="*/ 2 h 31"/>
                <a:gd name="T10" fmla="*/ 6 w 32"/>
                <a:gd name="T11" fmla="*/ 2 h 31"/>
                <a:gd name="T12" fmla="*/ 4 w 32"/>
                <a:gd name="T13" fmla="*/ 3 h 31"/>
                <a:gd name="T14" fmla="*/ 3 w 32"/>
                <a:gd name="T15" fmla="*/ 6 h 31"/>
                <a:gd name="T16" fmla="*/ 5 w 32"/>
                <a:gd name="T17" fmla="*/ 7 h 31"/>
                <a:gd name="T18" fmla="*/ 3 w 32"/>
                <a:gd name="T19" fmla="*/ 9 h 31"/>
                <a:gd name="T20" fmla="*/ 5 w 32"/>
                <a:gd name="T21" fmla="*/ 12 h 31"/>
                <a:gd name="T22" fmla="*/ 3 w 32"/>
                <a:gd name="T23" fmla="*/ 13 h 31"/>
                <a:gd name="T24" fmla="*/ 2 w 32"/>
                <a:gd name="T25" fmla="*/ 16 h 31"/>
                <a:gd name="T26" fmla="*/ 2 w 32"/>
                <a:gd name="T27" fmla="*/ 19 h 31"/>
                <a:gd name="T28" fmla="*/ 3 w 32"/>
                <a:gd name="T29" fmla="*/ 23 h 31"/>
                <a:gd name="T30" fmla="*/ 7 w 32"/>
                <a:gd name="T31" fmla="*/ 26 h 31"/>
                <a:gd name="T32" fmla="*/ 7 w 32"/>
                <a:gd name="T33" fmla="*/ 31 h 31"/>
                <a:gd name="T34" fmla="*/ 19 w 32"/>
                <a:gd name="T35" fmla="*/ 28 h 31"/>
                <a:gd name="T36" fmla="*/ 26 w 32"/>
                <a:gd name="T37" fmla="*/ 28 h 31"/>
                <a:gd name="T38" fmla="*/ 30 w 32"/>
                <a:gd name="T39" fmla="*/ 26 h 31"/>
                <a:gd name="T40" fmla="*/ 28 w 32"/>
                <a:gd name="T41" fmla="*/ 21 h 31"/>
                <a:gd name="T42" fmla="*/ 30 w 32"/>
                <a:gd name="T43" fmla="*/ 15 h 31"/>
                <a:gd name="T44" fmla="*/ 26 w 32"/>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26" y="4"/>
                  </a:moveTo>
                  <a:cubicBezTo>
                    <a:pt x="24" y="4"/>
                    <a:pt x="23" y="6"/>
                    <a:pt x="21" y="5"/>
                  </a:cubicBezTo>
                  <a:cubicBezTo>
                    <a:pt x="19" y="5"/>
                    <a:pt x="17" y="0"/>
                    <a:pt x="15" y="1"/>
                  </a:cubicBezTo>
                  <a:cubicBezTo>
                    <a:pt x="14" y="2"/>
                    <a:pt x="13" y="2"/>
                    <a:pt x="13" y="1"/>
                  </a:cubicBezTo>
                  <a:cubicBezTo>
                    <a:pt x="12" y="0"/>
                    <a:pt x="11" y="2"/>
                    <a:pt x="10" y="2"/>
                  </a:cubicBezTo>
                  <a:cubicBezTo>
                    <a:pt x="8" y="3"/>
                    <a:pt x="7" y="2"/>
                    <a:pt x="6" y="2"/>
                  </a:cubicBezTo>
                  <a:cubicBezTo>
                    <a:pt x="5" y="1"/>
                    <a:pt x="5" y="3"/>
                    <a:pt x="4" y="3"/>
                  </a:cubicBezTo>
                  <a:cubicBezTo>
                    <a:pt x="3" y="3"/>
                    <a:pt x="2" y="5"/>
                    <a:pt x="3" y="6"/>
                  </a:cubicBezTo>
                  <a:cubicBezTo>
                    <a:pt x="3" y="7"/>
                    <a:pt x="5" y="7"/>
                    <a:pt x="5" y="7"/>
                  </a:cubicBezTo>
                  <a:cubicBezTo>
                    <a:pt x="5" y="8"/>
                    <a:pt x="3" y="9"/>
                    <a:pt x="3" y="9"/>
                  </a:cubicBezTo>
                  <a:cubicBezTo>
                    <a:pt x="3" y="10"/>
                    <a:pt x="5" y="11"/>
                    <a:pt x="5" y="12"/>
                  </a:cubicBezTo>
                  <a:cubicBezTo>
                    <a:pt x="5" y="12"/>
                    <a:pt x="3" y="11"/>
                    <a:pt x="3" y="13"/>
                  </a:cubicBezTo>
                  <a:cubicBezTo>
                    <a:pt x="3" y="14"/>
                    <a:pt x="4" y="16"/>
                    <a:pt x="2" y="16"/>
                  </a:cubicBezTo>
                  <a:cubicBezTo>
                    <a:pt x="3" y="17"/>
                    <a:pt x="3" y="18"/>
                    <a:pt x="2" y="19"/>
                  </a:cubicBezTo>
                  <a:cubicBezTo>
                    <a:pt x="2" y="21"/>
                    <a:pt x="0" y="21"/>
                    <a:pt x="3" y="23"/>
                  </a:cubicBezTo>
                  <a:cubicBezTo>
                    <a:pt x="4" y="23"/>
                    <a:pt x="6" y="24"/>
                    <a:pt x="7" y="26"/>
                  </a:cubicBezTo>
                  <a:cubicBezTo>
                    <a:pt x="8" y="27"/>
                    <a:pt x="7" y="29"/>
                    <a:pt x="7" y="31"/>
                  </a:cubicBezTo>
                  <a:cubicBezTo>
                    <a:pt x="11" y="30"/>
                    <a:pt x="14" y="28"/>
                    <a:pt x="19" y="28"/>
                  </a:cubicBezTo>
                  <a:cubicBezTo>
                    <a:pt x="21" y="27"/>
                    <a:pt x="24" y="28"/>
                    <a:pt x="26" y="28"/>
                  </a:cubicBezTo>
                  <a:cubicBezTo>
                    <a:pt x="28" y="28"/>
                    <a:pt x="31" y="29"/>
                    <a:pt x="30" y="26"/>
                  </a:cubicBezTo>
                  <a:cubicBezTo>
                    <a:pt x="30" y="24"/>
                    <a:pt x="29" y="23"/>
                    <a:pt x="28" y="21"/>
                  </a:cubicBezTo>
                  <a:cubicBezTo>
                    <a:pt x="28" y="19"/>
                    <a:pt x="29" y="17"/>
                    <a:pt x="30" y="15"/>
                  </a:cubicBezTo>
                  <a:cubicBezTo>
                    <a:pt x="31" y="11"/>
                    <a:pt x="32" y="4"/>
                    <a:pt x="26"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4" name="Freeform 761">
              <a:extLst>
                <a:ext uri="{FF2B5EF4-FFF2-40B4-BE49-F238E27FC236}">
                  <a16:creationId xmlns:a16="http://schemas.microsoft.com/office/drawing/2014/main" id="{8BF07FE7-4C03-4D60-AC13-E3F8470B9FA5}"/>
                </a:ext>
              </a:extLst>
            </p:cNvPr>
            <p:cNvSpPr>
              <a:spLocks/>
            </p:cNvSpPr>
            <p:nvPr/>
          </p:nvSpPr>
          <p:spPr bwMode="auto">
            <a:xfrm>
              <a:off x="5775168" y="4264876"/>
              <a:ext cx="106717" cy="140164"/>
            </a:xfrm>
            <a:custGeom>
              <a:avLst/>
              <a:gdLst>
                <a:gd name="T0" fmla="*/ 19 w 23"/>
                <a:gd name="T1" fmla="*/ 13 h 30"/>
                <a:gd name="T2" fmla="*/ 18 w 23"/>
                <a:gd name="T3" fmla="*/ 6 h 30"/>
                <a:gd name="T4" fmla="*/ 17 w 23"/>
                <a:gd name="T5" fmla="*/ 0 h 30"/>
                <a:gd name="T6" fmla="*/ 3 w 23"/>
                <a:gd name="T7" fmla="*/ 0 h 30"/>
                <a:gd name="T8" fmla="*/ 4 w 23"/>
                <a:gd name="T9" fmla="*/ 11 h 30"/>
                <a:gd name="T10" fmla="*/ 1 w 23"/>
                <a:gd name="T11" fmla="*/ 22 h 30"/>
                <a:gd name="T12" fmla="*/ 3 w 23"/>
                <a:gd name="T13" fmla="*/ 30 h 30"/>
                <a:gd name="T14" fmla="*/ 10 w 23"/>
                <a:gd name="T15" fmla="*/ 29 h 30"/>
                <a:gd name="T16" fmla="*/ 23 w 23"/>
                <a:gd name="T17" fmla="*/ 24 h 30"/>
                <a:gd name="T18" fmla="*/ 20 w 23"/>
                <a:gd name="T19" fmla="*/ 19 h 30"/>
                <a:gd name="T20" fmla="*/ 19 w 23"/>
                <a:gd name="T21" fmla="*/ 13 h 30"/>
                <a:gd name="T22" fmla="*/ 19 w 23"/>
                <a:gd name="T2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30">
                  <a:moveTo>
                    <a:pt x="19" y="13"/>
                  </a:moveTo>
                  <a:cubicBezTo>
                    <a:pt x="17" y="11"/>
                    <a:pt x="18" y="8"/>
                    <a:pt x="18" y="6"/>
                  </a:cubicBezTo>
                  <a:cubicBezTo>
                    <a:pt x="19" y="4"/>
                    <a:pt x="16" y="2"/>
                    <a:pt x="17" y="0"/>
                  </a:cubicBezTo>
                  <a:cubicBezTo>
                    <a:pt x="12" y="0"/>
                    <a:pt x="8" y="0"/>
                    <a:pt x="3" y="0"/>
                  </a:cubicBezTo>
                  <a:cubicBezTo>
                    <a:pt x="3" y="3"/>
                    <a:pt x="4" y="7"/>
                    <a:pt x="4" y="11"/>
                  </a:cubicBezTo>
                  <a:cubicBezTo>
                    <a:pt x="4" y="15"/>
                    <a:pt x="0" y="18"/>
                    <a:pt x="1" y="22"/>
                  </a:cubicBezTo>
                  <a:cubicBezTo>
                    <a:pt x="2" y="25"/>
                    <a:pt x="4" y="26"/>
                    <a:pt x="3" y="30"/>
                  </a:cubicBezTo>
                  <a:cubicBezTo>
                    <a:pt x="6" y="30"/>
                    <a:pt x="7" y="30"/>
                    <a:pt x="10" y="29"/>
                  </a:cubicBezTo>
                  <a:cubicBezTo>
                    <a:pt x="15" y="28"/>
                    <a:pt x="19" y="26"/>
                    <a:pt x="23" y="24"/>
                  </a:cubicBezTo>
                  <a:cubicBezTo>
                    <a:pt x="21" y="23"/>
                    <a:pt x="20" y="21"/>
                    <a:pt x="20" y="19"/>
                  </a:cubicBezTo>
                  <a:cubicBezTo>
                    <a:pt x="20" y="17"/>
                    <a:pt x="20" y="15"/>
                    <a:pt x="19" y="13"/>
                  </a:cubicBezTo>
                  <a:cubicBezTo>
                    <a:pt x="17" y="11"/>
                    <a:pt x="20" y="15"/>
                    <a:pt x="19" y="1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5" name="Freeform 762">
              <a:extLst>
                <a:ext uri="{FF2B5EF4-FFF2-40B4-BE49-F238E27FC236}">
                  <a16:creationId xmlns:a16="http://schemas.microsoft.com/office/drawing/2014/main" id="{4FF6C9E7-03E2-46F9-9EDF-997EC637EEAC}"/>
                </a:ext>
              </a:extLst>
            </p:cNvPr>
            <p:cNvSpPr>
              <a:spLocks/>
            </p:cNvSpPr>
            <p:nvPr/>
          </p:nvSpPr>
          <p:spPr bwMode="auto">
            <a:xfrm>
              <a:off x="5541030" y="4279211"/>
              <a:ext cx="70082" cy="84417"/>
            </a:xfrm>
            <a:custGeom>
              <a:avLst/>
              <a:gdLst>
                <a:gd name="T0" fmla="*/ 12 w 15"/>
                <a:gd name="T1" fmla="*/ 14 h 18"/>
                <a:gd name="T2" fmla="*/ 14 w 15"/>
                <a:gd name="T3" fmla="*/ 6 h 18"/>
                <a:gd name="T4" fmla="*/ 5 w 15"/>
                <a:gd name="T5" fmla="*/ 3 h 18"/>
                <a:gd name="T6" fmla="*/ 1 w 15"/>
                <a:gd name="T7" fmla="*/ 8 h 18"/>
                <a:gd name="T8" fmla="*/ 4 w 15"/>
                <a:gd name="T9" fmla="*/ 12 h 18"/>
                <a:gd name="T10" fmla="*/ 7 w 15"/>
                <a:gd name="T11" fmla="*/ 16 h 18"/>
                <a:gd name="T12" fmla="*/ 10 w 15"/>
                <a:gd name="T13" fmla="*/ 16 h 18"/>
                <a:gd name="T14" fmla="*/ 12 w 15"/>
                <a:gd name="T15" fmla="*/ 14 h 18"/>
                <a:gd name="T16" fmla="*/ 12 w 15"/>
                <a:gd name="T17"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12" y="14"/>
                  </a:moveTo>
                  <a:cubicBezTo>
                    <a:pt x="15" y="13"/>
                    <a:pt x="15" y="8"/>
                    <a:pt x="14" y="6"/>
                  </a:cubicBezTo>
                  <a:cubicBezTo>
                    <a:pt x="12" y="2"/>
                    <a:pt x="8" y="0"/>
                    <a:pt x="5" y="3"/>
                  </a:cubicBezTo>
                  <a:cubicBezTo>
                    <a:pt x="3" y="4"/>
                    <a:pt x="0" y="6"/>
                    <a:pt x="1" y="8"/>
                  </a:cubicBezTo>
                  <a:cubicBezTo>
                    <a:pt x="2" y="10"/>
                    <a:pt x="2" y="11"/>
                    <a:pt x="4" y="12"/>
                  </a:cubicBezTo>
                  <a:cubicBezTo>
                    <a:pt x="5" y="14"/>
                    <a:pt x="5" y="15"/>
                    <a:pt x="7" y="16"/>
                  </a:cubicBezTo>
                  <a:cubicBezTo>
                    <a:pt x="8" y="17"/>
                    <a:pt x="9" y="18"/>
                    <a:pt x="10" y="16"/>
                  </a:cubicBezTo>
                  <a:cubicBezTo>
                    <a:pt x="10" y="15"/>
                    <a:pt x="11" y="15"/>
                    <a:pt x="12" y="14"/>
                  </a:cubicBezTo>
                  <a:cubicBezTo>
                    <a:pt x="14" y="13"/>
                    <a:pt x="11" y="15"/>
                    <a:pt x="12" y="1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6" name="Freeform 763">
              <a:extLst>
                <a:ext uri="{FF2B5EF4-FFF2-40B4-BE49-F238E27FC236}">
                  <a16:creationId xmlns:a16="http://schemas.microsoft.com/office/drawing/2014/main" id="{006A913A-2E06-409B-A46A-0337BA179821}"/>
                </a:ext>
              </a:extLst>
            </p:cNvPr>
            <p:cNvSpPr>
              <a:spLocks/>
            </p:cNvSpPr>
            <p:nvPr/>
          </p:nvSpPr>
          <p:spPr bwMode="auto">
            <a:xfrm>
              <a:off x="5582442" y="4315846"/>
              <a:ext cx="103530" cy="98753"/>
            </a:xfrm>
            <a:custGeom>
              <a:avLst/>
              <a:gdLst>
                <a:gd name="T0" fmla="*/ 21 w 22"/>
                <a:gd name="T1" fmla="*/ 17 h 21"/>
                <a:gd name="T2" fmla="*/ 19 w 22"/>
                <a:gd name="T3" fmla="*/ 13 h 21"/>
                <a:gd name="T4" fmla="*/ 16 w 22"/>
                <a:gd name="T5" fmla="*/ 11 h 21"/>
                <a:gd name="T6" fmla="*/ 16 w 22"/>
                <a:gd name="T7" fmla="*/ 6 h 21"/>
                <a:gd name="T8" fmla="*/ 13 w 22"/>
                <a:gd name="T9" fmla="*/ 8 h 21"/>
                <a:gd name="T10" fmla="*/ 9 w 22"/>
                <a:gd name="T11" fmla="*/ 1 h 21"/>
                <a:gd name="T12" fmla="*/ 5 w 22"/>
                <a:gd name="T13" fmla="*/ 4 h 21"/>
                <a:gd name="T14" fmla="*/ 0 w 22"/>
                <a:gd name="T15" fmla="*/ 9 h 21"/>
                <a:gd name="T16" fmla="*/ 12 w 22"/>
                <a:gd name="T17" fmla="*/ 18 h 21"/>
                <a:gd name="T18" fmla="*/ 19 w 22"/>
                <a:gd name="T19" fmla="*/ 21 h 21"/>
                <a:gd name="T20" fmla="*/ 21 w 22"/>
                <a:gd name="T21" fmla="*/ 17 h 21"/>
                <a:gd name="T22" fmla="*/ 21 w 22"/>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1">
                  <a:moveTo>
                    <a:pt x="21" y="17"/>
                  </a:moveTo>
                  <a:cubicBezTo>
                    <a:pt x="22" y="15"/>
                    <a:pt x="20" y="14"/>
                    <a:pt x="19" y="13"/>
                  </a:cubicBezTo>
                  <a:cubicBezTo>
                    <a:pt x="18" y="13"/>
                    <a:pt x="14" y="12"/>
                    <a:pt x="16" y="11"/>
                  </a:cubicBezTo>
                  <a:cubicBezTo>
                    <a:pt x="17" y="10"/>
                    <a:pt x="17" y="7"/>
                    <a:pt x="16" y="6"/>
                  </a:cubicBezTo>
                  <a:cubicBezTo>
                    <a:pt x="15" y="4"/>
                    <a:pt x="14" y="8"/>
                    <a:pt x="13" y="8"/>
                  </a:cubicBezTo>
                  <a:cubicBezTo>
                    <a:pt x="10" y="8"/>
                    <a:pt x="11" y="0"/>
                    <a:pt x="9" y="1"/>
                  </a:cubicBezTo>
                  <a:cubicBezTo>
                    <a:pt x="8" y="2"/>
                    <a:pt x="6" y="3"/>
                    <a:pt x="5" y="4"/>
                  </a:cubicBezTo>
                  <a:cubicBezTo>
                    <a:pt x="4" y="6"/>
                    <a:pt x="2" y="7"/>
                    <a:pt x="0" y="9"/>
                  </a:cubicBezTo>
                  <a:cubicBezTo>
                    <a:pt x="5" y="12"/>
                    <a:pt x="8" y="15"/>
                    <a:pt x="12" y="18"/>
                  </a:cubicBezTo>
                  <a:cubicBezTo>
                    <a:pt x="14" y="20"/>
                    <a:pt x="16" y="21"/>
                    <a:pt x="19" y="21"/>
                  </a:cubicBezTo>
                  <a:cubicBezTo>
                    <a:pt x="22" y="21"/>
                    <a:pt x="20" y="19"/>
                    <a:pt x="21" y="17"/>
                  </a:cubicBezTo>
                  <a:cubicBezTo>
                    <a:pt x="22" y="15"/>
                    <a:pt x="21" y="19"/>
                    <a:pt x="21" y="1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7" name="Freeform 764">
              <a:extLst>
                <a:ext uri="{FF2B5EF4-FFF2-40B4-BE49-F238E27FC236}">
                  <a16:creationId xmlns:a16="http://schemas.microsoft.com/office/drawing/2014/main" id="{3AC4F278-14F4-4699-939A-B1512EA5DA4B}"/>
                </a:ext>
              </a:extLst>
            </p:cNvPr>
            <p:cNvSpPr>
              <a:spLocks/>
            </p:cNvSpPr>
            <p:nvPr/>
          </p:nvSpPr>
          <p:spPr bwMode="auto">
            <a:xfrm>
              <a:off x="5509174" y="4221873"/>
              <a:ext cx="162463" cy="136979"/>
            </a:xfrm>
            <a:custGeom>
              <a:avLst/>
              <a:gdLst>
                <a:gd name="T0" fmla="*/ 10 w 35"/>
                <a:gd name="T1" fmla="*/ 16 h 29"/>
                <a:gd name="T2" fmla="*/ 20 w 35"/>
                <a:gd name="T3" fmla="*/ 17 h 29"/>
                <a:gd name="T4" fmla="*/ 21 w 35"/>
                <a:gd name="T5" fmla="*/ 23 h 29"/>
                <a:gd name="T6" fmla="*/ 25 w 35"/>
                <a:gd name="T7" fmla="*/ 21 h 29"/>
                <a:gd name="T8" fmla="*/ 29 w 35"/>
                <a:gd name="T9" fmla="*/ 27 h 29"/>
                <a:gd name="T10" fmla="*/ 31 w 35"/>
                <a:gd name="T11" fmla="*/ 26 h 29"/>
                <a:gd name="T12" fmla="*/ 33 w 35"/>
                <a:gd name="T13" fmla="*/ 25 h 29"/>
                <a:gd name="T14" fmla="*/ 33 w 35"/>
                <a:gd name="T15" fmla="*/ 23 h 29"/>
                <a:gd name="T16" fmla="*/ 35 w 35"/>
                <a:gd name="T17" fmla="*/ 22 h 29"/>
                <a:gd name="T18" fmla="*/ 34 w 35"/>
                <a:gd name="T19" fmla="*/ 19 h 29"/>
                <a:gd name="T20" fmla="*/ 33 w 35"/>
                <a:gd name="T21" fmla="*/ 16 h 29"/>
                <a:gd name="T22" fmla="*/ 33 w 35"/>
                <a:gd name="T23" fmla="*/ 12 h 29"/>
                <a:gd name="T24" fmla="*/ 32 w 35"/>
                <a:gd name="T25" fmla="*/ 8 h 29"/>
                <a:gd name="T26" fmla="*/ 26 w 35"/>
                <a:gd name="T27" fmla="*/ 2 h 29"/>
                <a:gd name="T28" fmla="*/ 24 w 35"/>
                <a:gd name="T29" fmla="*/ 3 h 29"/>
                <a:gd name="T30" fmla="*/ 22 w 35"/>
                <a:gd name="T31" fmla="*/ 3 h 29"/>
                <a:gd name="T32" fmla="*/ 19 w 35"/>
                <a:gd name="T33" fmla="*/ 3 h 29"/>
                <a:gd name="T34" fmla="*/ 18 w 35"/>
                <a:gd name="T35" fmla="*/ 3 h 29"/>
                <a:gd name="T36" fmla="*/ 15 w 35"/>
                <a:gd name="T37" fmla="*/ 2 h 29"/>
                <a:gd name="T38" fmla="*/ 10 w 35"/>
                <a:gd name="T39" fmla="*/ 1 h 29"/>
                <a:gd name="T40" fmla="*/ 5 w 35"/>
                <a:gd name="T41" fmla="*/ 1 h 29"/>
                <a:gd name="T42" fmla="*/ 5 w 35"/>
                <a:gd name="T43" fmla="*/ 4 h 29"/>
                <a:gd name="T44" fmla="*/ 3 w 35"/>
                <a:gd name="T45" fmla="*/ 6 h 29"/>
                <a:gd name="T46" fmla="*/ 0 w 35"/>
                <a:gd name="T47" fmla="*/ 8 h 29"/>
                <a:gd name="T48" fmla="*/ 3 w 35"/>
                <a:gd name="T49" fmla="*/ 13 h 29"/>
                <a:gd name="T50" fmla="*/ 8 w 35"/>
                <a:gd name="T51" fmla="*/ 19 h 29"/>
                <a:gd name="T52" fmla="*/ 10 w 35"/>
                <a:gd name="T53" fmla="*/ 16 h 29"/>
                <a:gd name="T54" fmla="*/ 10 w 35"/>
                <a:gd name="T5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29">
                  <a:moveTo>
                    <a:pt x="10" y="16"/>
                  </a:moveTo>
                  <a:cubicBezTo>
                    <a:pt x="14" y="14"/>
                    <a:pt x="18" y="12"/>
                    <a:pt x="20" y="17"/>
                  </a:cubicBezTo>
                  <a:cubicBezTo>
                    <a:pt x="22" y="19"/>
                    <a:pt x="21" y="20"/>
                    <a:pt x="21" y="23"/>
                  </a:cubicBezTo>
                  <a:cubicBezTo>
                    <a:pt x="22" y="24"/>
                    <a:pt x="24" y="21"/>
                    <a:pt x="25" y="21"/>
                  </a:cubicBezTo>
                  <a:cubicBezTo>
                    <a:pt x="27" y="20"/>
                    <a:pt x="27" y="29"/>
                    <a:pt x="29" y="27"/>
                  </a:cubicBezTo>
                  <a:cubicBezTo>
                    <a:pt x="30" y="27"/>
                    <a:pt x="30" y="26"/>
                    <a:pt x="31" y="26"/>
                  </a:cubicBezTo>
                  <a:cubicBezTo>
                    <a:pt x="31" y="25"/>
                    <a:pt x="33" y="26"/>
                    <a:pt x="33" y="25"/>
                  </a:cubicBezTo>
                  <a:cubicBezTo>
                    <a:pt x="34" y="24"/>
                    <a:pt x="33" y="23"/>
                    <a:pt x="33" y="23"/>
                  </a:cubicBezTo>
                  <a:cubicBezTo>
                    <a:pt x="33" y="21"/>
                    <a:pt x="35" y="22"/>
                    <a:pt x="35" y="22"/>
                  </a:cubicBezTo>
                  <a:cubicBezTo>
                    <a:pt x="35" y="21"/>
                    <a:pt x="32" y="20"/>
                    <a:pt x="34" y="19"/>
                  </a:cubicBezTo>
                  <a:cubicBezTo>
                    <a:pt x="35" y="18"/>
                    <a:pt x="35" y="17"/>
                    <a:pt x="33" y="16"/>
                  </a:cubicBezTo>
                  <a:cubicBezTo>
                    <a:pt x="32" y="15"/>
                    <a:pt x="34" y="13"/>
                    <a:pt x="33" y="12"/>
                  </a:cubicBezTo>
                  <a:cubicBezTo>
                    <a:pt x="32" y="11"/>
                    <a:pt x="33" y="10"/>
                    <a:pt x="32" y="8"/>
                  </a:cubicBezTo>
                  <a:cubicBezTo>
                    <a:pt x="31" y="7"/>
                    <a:pt x="29" y="0"/>
                    <a:pt x="26" y="2"/>
                  </a:cubicBezTo>
                  <a:cubicBezTo>
                    <a:pt x="26" y="2"/>
                    <a:pt x="25" y="3"/>
                    <a:pt x="24" y="3"/>
                  </a:cubicBezTo>
                  <a:cubicBezTo>
                    <a:pt x="23" y="3"/>
                    <a:pt x="23" y="3"/>
                    <a:pt x="22" y="3"/>
                  </a:cubicBezTo>
                  <a:cubicBezTo>
                    <a:pt x="21" y="4"/>
                    <a:pt x="20" y="3"/>
                    <a:pt x="19" y="3"/>
                  </a:cubicBezTo>
                  <a:cubicBezTo>
                    <a:pt x="18" y="3"/>
                    <a:pt x="18" y="4"/>
                    <a:pt x="18" y="3"/>
                  </a:cubicBezTo>
                  <a:cubicBezTo>
                    <a:pt x="16" y="2"/>
                    <a:pt x="17" y="2"/>
                    <a:pt x="15" y="2"/>
                  </a:cubicBezTo>
                  <a:cubicBezTo>
                    <a:pt x="12" y="3"/>
                    <a:pt x="12" y="1"/>
                    <a:pt x="10" y="1"/>
                  </a:cubicBezTo>
                  <a:cubicBezTo>
                    <a:pt x="8" y="0"/>
                    <a:pt x="6" y="0"/>
                    <a:pt x="5" y="1"/>
                  </a:cubicBezTo>
                  <a:cubicBezTo>
                    <a:pt x="5" y="2"/>
                    <a:pt x="3" y="3"/>
                    <a:pt x="5" y="4"/>
                  </a:cubicBezTo>
                  <a:cubicBezTo>
                    <a:pt x="6" y="5"/>
                    <a:pt x="5" y="6"/>
                    <a:pt x="3" y="6"/>
                  </a:cubicBezTo>
                  <a:cubicBezTo>
                    <a:pt x="1" y="6"/>
                    <a:pt x="0" y="6"/>
                    <a:pt x="0" y="8"/>
                  </a:cubicBezTo>
                  <a:cubicBezTo>
                    <a:pt x="1" y="10"/>
                    <a:pt x="2" y="11"/>
                    <a:pt x="3" y="13"/>
                  </a:cubicBezTo>
                  <a:cubicBezTo>
                    <a:pt x="5" y="15"/>
                    <a:pt x="6" y="16"/>
                    <a:pt x="8" y="19"/>
                  </a:cubicBezTo>
                  <a:cubicBezTo>
                    <a:pt x="9" y="18"/>
                    <a:pt x="9" y="17"/>
                    <a:pt x="10" y="16"/>
                  </a:cubicBezTo>
                  <a:cubicBezTo>
                    <a:pt x="11" y="16"/>
                    <a:pt x="10" y="17"/>
                    <a:pt x="10" y="1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8" name="Freeform 765">
              <a:extLst>
                <a:ext uri="{FF2B5EF4-FFF2-40B4-BE49-F238E27FC236}">
                  <a16:creationId xmlns:a16="http://schemas.microsoft.com/office/drawing/2014/main" id="{0238D9BE-9F3A-4EAE-A3D7-20D57FE0A8C6}"/>
                </a:ext>
              </a:extLst>
            </p:cNvPr>
            <p:cNvSpPr>
              <a:spLocks/>
            </p:cNvSpPr>
            <p:nvPr/>
          </p:nvSpPr>
          <p:spPr bwMode="auto">
            <a:xfrm>
              <a:off x="5466170" y="4226652"/>
              <a:ext cx="74861" cy="33448"/>
            </a:xfrm>
            <a:custGeom>
              <a:avLst/>
              <a:gdLst>
                <a:gd name="T0" fmla="*/ 10 w 16"/>
                <a:gd name="T1" fmla="*/ 5 h 7"/>
                <a:gd name="T2" fmla="*/ 14 w 16"/>
                <a:gd name="T3" fmla="*/ 3 h 7"/>
                <a:gd name="T4" fmla="*/ 14 w 16"/>
                <a:gd name="T5" fmla="*/ 0 h 7"/>
                <a:gd name="T6" fmla="*/ 7 w 16"/>
                <a:gd name="T7" fmla="*/ 0 h 7"/>
                <a:gd name="T8" fmla="*/ 4 w 16"/>
                <a:gd name="T9" fmla="*/ 0 h 7"/>
                <a:gd name="T10" fmla="*/ 0 w 16"/>
                <a:gd name="T11" fmla="*/ 1 h 7"/>
                <a:gd name="T12" fmla="*/ 3 w 16"/>
                <a:gd name="T13" fmla="*/ 3 h 7"/>
                <a:gd name="T14" fmla="*/ 7 w 16"/>
                <a:gd name="T15" fmla="*/ 3 h 7"/>
                <a:gd name="T16" fmla="*/ 9 w 16"/>
                <a:gd name="T17" fmla="*/ 7 h 7"/>
                <a:gd name="T18" fmla="*/ 10 w 16"/>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7">
                  <a:moveTo>
                    <a:pt x="10" y="5"/>
                  </a:moveTo>
                  <a:cubicBezTo>
                    <a:pt x="11" y="5"/>
                    <a:pt x="16" y="5"/>
                    <a:pt x="14" y="3"/>
                  </a:cubicBezTo>
                  <a:cubicBezTo>
                    <a:pt x="12" y="2"/>
                    <a:pt x="14" y="1"/>
                    <a:pt x="14" y="0"/>
                  </a:cubicBezTo>
                  <a:cubicBezTo>
                    <a:pt x="12" y="0"/>
                    <a:pt x="9" y="0"/>
                    <a:pt x="7" y="0"/>
                  </a:cubicBezTo>
                  <a:cubicBezTo>
                    <a:pt x="5" y="0"/>
                    <a:pt x="5" y="1"/>
                    <a:pt x="4" y="0"/>
                  </a:cubicBezTo>
                  <a:cubicBezTo>
                    <a:pt x="2" y="0"/>
                    <a:pt x="2" y="0"/>
                    <a:pt x="0" y="1"/>
                  </a:cubicBezTo>
                  <a:cubicBezTo>
                    <a:pt x="1" y="2"/>
                    <a:pt x="1" y="3"/>
                    <a:pt x="3" y="3"/>
                  </a:cubicBezTo>
                  <a:cubicBezTo>
                    <a:pt x="4" y="3"/>
                    <a:pt x="7" y="3"/>
                    <a:pt x="7" y="3"/>
                  </a:cubicBezTo>
                  <a:cubicBezTo>
                    <a:pt x="5" y="5"/>
                    <a:pt x="7" y="6"/>
                    <a:pt x="9" y="7"/>
                  </a:cubicBezTo>
                  <a:cubicBezTo>
                    <a:pt x="9" y="7"/>
                    <a:pt x="9" y="5"/>
                    <a:pt x="10"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9" name="Freeform 766">
              <a:extLst>
                <a:ext uri="{FF2B5EF4-FFF2-40B4-BE49-F238E27FC236}">
                  <a16:creationId xmlns:a16="http://schemas.microsoft.com/office/drawing/2014/main" id="{FD3ABF9B-D848-466A-AB19-4AA541E6B04B}"/>
                </a:ext>
              </a:extLst>
            </p:cNvPr>
            <p:cNvSpPr>
              <a:spLocks/>
            </p:cNvSpPr>
            <p:nvPr/>
          </p:nvSpPr>
          <p:spPr bwMode="auto">
            <a:xfrm>
              <a:off x="5461391" y="4194795"/>
              <a:ext cx="70082" cy="19114"/>
            </a:xfrm>
            <a:custGeom>
              <a:avLst/>
              <a:gdLst>
                <a:gd name="T0" fmla="*/ 4 w 15"/>
                <a:gd name="T1" fmla="*/ 4 h 4"/>
                <a:gd name="T2" fmla="*/ 9 w 15"/>
                <a:gd name="T3" fmla="*/ 3 h 4"/>
                <a:gd name="T4" fmla="*/ 15 w 15"/>
                <a:gd name="T5" fmla="*/ 2 h 4"/>
                <a:gd name="T6" fmla="*/ 8 w 15"/>
                <a:gd name="T7" fmla="*/ 1 h 4"/>
                <a:gd name="T8" fmla="*/ 0 w 15"/>
                <a:gd name="T9" fmla="*/ 4 h 4"/>
                <a:gd name="T10" fmla="*/ 4 w 15"/>
                <a:gd name="T11" fmla="*/ 4 h 4"/>
                <a:gd name="T12" fmla="*/ 4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4" y="4"/>
                  </a:moveTo>
                  <a:cubicBezTo>
                    <a:pt x="6" y="3"/>
                    <a:pt x="7" y="2"/>
                    <a:pt x="9" y="3"/>
                  </a:cubicBezTo>
                  <a:cubicBezTo>
                    <a:pt x="10" y="3"/>
                    <a:pt x="14" y="4"/>
                    <a:pt x="15" y="2"/>
                  </a:cubicBezTo>
                  <a:cubicBezTo>
                    <a:pt x="15" y="3"/>
                    <a:pt x="9" y="0"/>
                    <a:pt x="8" y="1"/>
                  </a:cubicBezTo>
                  <a:cubicBezTo>
                    <a:pt x="5" y="2"/>
                    <a:pt x="1" y="0"/>
                    <a:pt x="0" y="4"/>
                  </a:cubicBezTo>
                  <a:cubicBezTo>
                    <a:pt x="2" y="4"/>
                    <a:pt x="3" y="4"/>
                    <a:pt x="4" y="4"/>
                  </a:cubicBezTo>
                  <a:cubicBezTo>
                    <a:pt x="5" y="4"/>
                    <a:pt x="4" y="4"/>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0" name="Freeform 767">
              <a:extLst>
                <a:ext uri="{FF2B5EF4-FFF2-40B4-BE49-F238E27FC236}">
                  <a16:creationId xmlns:a16="http://schemas.microsoft.com/office/drawing/2014/main" id="{C48A1D09-39BA-46C1-9B93-849BD9F0C22A}"/>
                </a:ext>
              </a:extLst>
            </p:cNvPr>
            <p:cNvSpPr>
              <a:spLocks/>
            </p:cNvSpPr>
            <p:nvPr/>
          </p:nvSpPr>
          <p:spPr bwMode="auto">
            <a:xfrm>
              <a:off x="5451834" y="3866685"/>
              <a:ext cx="280328" cy="318553"/>
            </a:xfrm>
            <a:custGeom>
              <a:avLst/>
              <a:gdLst>
                <a:gd name="T0" fmla="*/ 5 w 60"/>
                <a:gd name="T1" fmla="*/ 57 h 68"/>
                <a:gd name="T2" fmla="*/ 15 w 60"/>
                <a:gd name="T3" fmla="*/ 57 h 68"/>
                <a:gd name="T4" fmla="*/ 18 w 60"/>
                <a:gd name="T5" fmla="*/ 59 h 68"/>
                <a:gd name="T6" fmla="*/ 21 w 60"/>
                <a:gd name="T7" fmla="*/ 63 h 68"/>
                <a:gd name="T8" fmla="*/ 27 w 60"/>
                <a:gd name="T9" fmla="*/ 64 h 68"/>
                <a:gd name="T10" fmla="*/ 32 w 60"/>
                <a:gd name="T11" fmla="*/ 64 h 68"/>
                <a:gd name="T12" fmla="*/ 35 w 60"/>
                <a:gd name="T13" fmla="*/ 62 h 68"/>
                <a:gd name="T14" fmla="*/ 39 w 60"/>
                <a:gd name="T15" fmla="*/ 62 h 68"/>
                <a:gd name="T16" fmla="*/ 44 w 60"/>
                <a:gd name="T17" fmla="*/ 61 h 68"/>
                <a:gd name="T18" fmla="*/ 53 w 60"/>
                <a:gd name="T19" fmla="*/ 61 h 68"/>
                <a:gd name="T20" fmla="*/ 58 w 60"/>
                <a:gd name="T21" fmla="*/ 61 h 68"/>
                <a:gd name="T22" fmla="*/ 58 w 60"/>
                <a:gd name="T23" fmla="*/ 54 h 68"/>
                <a:gd name="T24" fmla="*/ 56 w 60"/>
                <a:gd name="T25" fmla="*/ 38 h 68"/>
                <a:gd name="T26" fmla="*/ 52 w 60"/>
                <a:gd name="T27" fmla="*/ 12 h 68"/>
                <a:gd name="T28" fmla="*/ 60 w 60"/>
                <a:gd name="T29" fmla="*/ 12 h 68"/>
                <a:gd name="T30" fmla="*/ 43 w 60"/>
                <a:gd name="T31" fmla="*/ 0 h 68"/>
                <a:gd name="T32" fmla="*/ 42 w 60"/>
                <a:gd name="T33" fmla="*/ 7 h 68"/>
                <a:gd name="T34" fmla="*/ 37 w 60"/>
                <a:gd name="T35" fmla="*/ 7 h 68"/>
                <a:gd name="T36" fmla="*/ 29 w 60"/>
                <a:gd name="T37" fmla="*/ 7 h 68"/>
                <a:gd name="T38" fmla="*/ 26 w 60"/>
                <a:gd name="T39" fmla="*/ 7 h 68"/>
                <a:gd name="T40" fmla="*/ 26 w 60"/>
                <a:gd name="T41" fmla="*/ 12 h 68"/>
                <a:gd name="T42" fmla="*/ 26 w 60"/>
                <a:gd name="T43" fmla="*/ 19 h 68"/>
                <a:gd name="T44" fmla="*/ 20 w 60"/>
                <a:gd name="T45" fmla="*/ 25 h 68"/>
                <a:gd name="T46" fmla="*/ 20 w 60"/>
                <a:gd name="T47" fmla="*/ 32 h 68"/>
                <a:gd name="T48" fmla="*/ 16 w 60"/>
                <a:gd name="T49" fmla="*/ 32 h 68"/>
                <a:gd name="T50" fmla="*/ 3 w 60"/>
                <a:gd name="T51" fmla="*/ 32 h 68"/>
                <a:gd name="T52" fmla="*/ 1 w 60"/>
                <a:gd name="T53" fmla="*/ 33 h 68"/>
                <a:gd name="T54" fmla="*/ 4 w 60"/>
                <a:gd name="T55" fmla="*/ 36 h 68"/>
                <a:gd name="T56" fmla="*/ 3 w 60"/>
                <a:gd name="T57" fmla="*/ 41 h 68"/>
                <a:gd name="T58" fmla="*/ 6 w 60"/>
                <a:gd name="T59" fmla="*/ 48 h 68"/>
                <a:gd name="T60" fmla="*/ 3 w 60"/>
                <a:gd name="T61" fmla="*/ 58 h 68"/>
                <a:gd name="T62" fmla="*/ 5 w 60"/>
                <a:gd name="T6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68">
                  <a:moveTo>
                    <a:pt x="5" y="57"/>
                  </a:moveTo>
                  <a:cubicBezTo>
                    <a:pt x="7" y="57"/>
                    <a:pt x="13" y="55"/>
                    <a:pt x="15" y="57"/>
                  </a:cubicBezTo>
                  <a:cubicBezTo>
                    <a:pt x="16" y="58"/>
                    <a:pt x="17" y="58"/>
                    <a:pt x="18" y="59"/>
                  </a:cubicBezTo>
                  <a:cubicBezTo>
                    <a:pt x="19" y="61"/>
                    <a:pt x="20" y="62"/>
                    <a:pt x="21" y="63"/>
                  </a:cubicBezTo>
                  <a:cubicBezTo>
                    <a:pt x="22" y="64"/>
                    <a:pt x="26" y="68"/>
                    <a:pt x="27" y="64"/>
                  </a:cubicBezTo>
                  <a:cubicBezTo>
                    <a:pt x="28" y="58"/>
                    <a:pt x="30" y="65"/>
                    <a:pt x="32" y="64"/>
                  </a:cubicBezTo>
                  <a:cubicBezTo>
                    <a:pt x="33" y="62"/>
                    <a:pt x="33" y="62"/>
                    <a:pt x="35" y="62"/>
                  </a:cubicBezTo>
                  <a:cubicBezTo>
                    <a:pt x="37" y="62"/>
                    <a:pt x="38" y="62"/>
                    <a:pt x="39" y="62"/>
                  </a:cubicBezTo>
                  <a:cubicBezTo>
                    <a:pt x="41" y="61"/>
                    <a:pt x="43" y="61"/>
                    <a:pt x="44" y="61"/>
                  </a:cubicBezTo>
                  <a:cubicBezTo>
                    <a:pt x="47" y="61"/>
                    <a:pt x="50" y="61"/>
                    <a:pt x="53" y="61"/>
                  </a:cubicBezTo>
                  <a:cubicBezTo>
                    <a:pt x="54" y="61"/>
                    <a:pt x="57" y="62"/>
                    <a:pt x="58" y="61"/>
                  </a:cubicBezTo>
                  <a:cubicBezTo>
                    <a:pt x="59" y="61"/>
                    <a:pt x="58" y="55"/>
                    <a:pt x="58" y="54"/>
                  </a:cubicBezTo>
                  <a:cubicBezTo>
                    <a:pt x="57" y="48"/>
                    <a:pt x="56" y="43"/>
                    <a:pt x="56" y="38"/>
                  </a:cubicBezTo>
                  <a:cubicBezTo>
                    <a:pt x="55" y="29"/>
                    <a:pt x="53" y="21"/>
                    <a:pt x="52" y="12"/>
                  </a:cubicBezTo>
                  <a:cubicBezTo>
                    <a:pt x="55" y="12"/>
                    <a:pt x="58" y="12"/>
                    <a:pt x="60" y="12"/>
                  </a:cubicBezTo>
                  <a:cubicBezTo>
                    <a:pt x="54" y="8"/>
                    <a:pt x="48" y="4"/>
                    <a:pt x="43" y="0"/>
                  </a:cubicBezTo>
                  <a:cubicBezTo>
                    <a:pt x="43" y="1"/>
                    <a:pt x="43" y="7"/>
                    <a:pt x="42" y="7"/>
                  </a:cubicBezTo>
                  <a:cubicBezTo>
                    <a:pt x="41" y="7"/>
                    <a:pt x="39" y="7"/>
                    <a:pt x="37" y="7"/>
                  </a:cubicBezTo>
                  <a:cubicBezTo>
                    <a:pt x="35" y="7"/>
                    <a:pt x="32" y="7"/>
                    <a:pt x="29" y="7"/>
                  </a:cubicBezTo>
                  <a:cubicBezTo>
                    <a:pt x="29" y="7"/>
                    <a:pt x="26" y="7"/>
                    <a:pt x="26" y="7"/>
                  </a:cubicBezTo>
                  <a:cubicBezTo>
                    <a:pt x="25" y="8"/>
                    <a:pt x="26" y="11"/>
                    <a:pt x="26" y="12"/>
                  </a:cubicBezTo>
                  <a:cubicBezTo>
                    <a:pt x="26" y="14"/>
                    <a:pt x="26" y="17"/>
                    <a:pt x="26" y="19"/>
                  </a:cubicBezTo>
                  <a:cubicBezTo>
                    <a:pt x="26" y="22"/>
                    <a:pt x="20" y="21"/>
                    <a:pt x="20" y="25"/>
                  </a:cubicBezTo>
                  <a:cubicBezTo>
                    <a:pt x="20" y="26"/>
                    <a:pt x="21" y="31"/>
                    <a:pt x="20" y="32"/>
                  </a:cubicBezTo>
                  <a:cubicBezTo>
                    <a:pt x="20" y="32"/>
                    <a:pt x="17" y="32"/>
                    <a:pt x="16" y="32"/>
                  </a:cubicBezTo>
                  <a:cubicBezTo>
                    <a:pt x="12" y="32"/>
                    <a:pt x="7" y="32"/>
                    <a:pt x="3" y="32"/>
                  </a:cubicBezTo>
                  <a:cubicBezTo>
                    <a:pt x="2" y="32"/>
                    <a:pt x="0" y="31"/>
                    <a:pt x="1" y="33"/>
                  </a:cubicBezTo>
                  <a:cubicBezTo>
                    <a:pt x="2" y="34"/>
                    <a:pt x="3" y="35"/>
                    <a:pt x="4" y="36"/>
                  </a:cubicBezTo>
                  <a:cubicBezTo>
                    <a:pt x="5" y="38"/>
                    <a:pt x="4" y="40"/>
                    <a:pt x="3" y="41"/>
                  </a:cubicBezTo>
                  <a:cubicBezTo>
                    <a:pt x="3" y="44"/>
                    <a:pt x="6" y="45"/>
                    <a:pt x="6" y="48"/>
                  </a:cubicBezTo>
                  <a:cubicBezTo>
                    <a:pt x="7" y="51"/>
                    <a:pt x="4" y="55"/>
                    <a:pt x="3" y="58"/>
                  </a:cubicBezTo>
                  <a:cubicBezTo>
                    <a:pt x="4" y="58"/>
                    <a:pt x="4" y="57"/>
                    <a:pt x="5" y="5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1" name="Freeform 768">
              <a:extLst>
                <a:ext uri="{FF2B5EF4-FFF2-40B4-BE49-F238E27FC236}">
                  <a16:creationId xmlns:a16="http://schemas.microsoft.com/office/drawing/2014/main" id="{CD21F120-76E8-48DC-B7DC-9AEA99F072FD}"/>
                </a:ext>
              </a:extLst>
            </p:cNvPr>
            <p:cNvSpPr>
              <a:spLocks/>
            </p:cNvSpPr>
            <p:nvPr/>
          </p:nvSpPr>
          <p:spPr bwMode="auto">
            <a:xfrm>
              <a:off x="5451834" y="4129491"/>
              <a:ext cx="135385" cy="106717"/>
            </a:xfrm>
            <a:custGeom>
              <a:avLst/>
              <a:gdLst>
                <a:gd name="T0" fmla="*/ 8 w 29"/>
                <a:gd name="T1" fmla="*/ 22 h 23"/>
                <a:gd name="T2" fmla="*/ 10 w 29"/>
                <a:gd name="T3" fmla="*/ 21 h 23"/>
                <a:gd name="T4" fmla="*/ 15 w 29"/>
                <a:gd name="T5" fmla="*/ 21 h 23"/>
                <a:gd name="T6" fmla="*/ 23 w 29"/>
                <a:gd name="T7" fmla="*/ 21 h 23"/>
                <a:gd name="T8" fmla="*/ 27 w 29"/>
                <a:gd name="T9" fmla="*/ 22 h 23"/>
                <a:gd name="T10" fmla="*/ 29 w 29"/>
                <a:gd name="T11" fmla="*/ 19 h 23"/>
                <a:gd name="T12" fmla="*/ 25 w 29"/>
                <a:gd name="T13" fmla="*/ 14 h 23"/>
                <a:gd name="T14" fmla="*/ 25 w 29"/>
                <a:gd name="T15" fmla="*/ 10 h 23"/>
                <a:gd name="T16" fmla="*/ 19 w 29"/>
                <a:gd name="T17" fmla="*/ 4 h 23"/>
                <a:gd name="T18" fmla="*/ 9 w 29"/>
                <a:gd name="T19" fmla="*/ 1 h 23"/>
                <a:gd name="T20" fmla="*/ 5 w 29"/>
                <a:gd name="T21" fmla="*/ 1 h 23"/>
                <a:gd name="T22" fmla="*/ 2 w 29"/>
                <a:gd name="T23" fmla="*/ 6 h 23"/>
                <a:gd name="T24" fmla="*/ 1 w 29"/>
                <a:gd name="T25" fmla="*/ 10 h 23"/>
                <a:gd name="T26" fmla="*/ 2 w 29"/>
                <a:gd name="T27" fmla="*/ 12 h 23"/>
                <a:gd name="T28" fmla="*/ 2 w 29"/>
                <a:gd name="T29" fmla="*/ 14 h 23"/>
                <a:gd name="T30" fmla="*/ 4 w 29"/>
                <a:gd name="T31" fmla="*/ 15 h 23"/>
                <a:gd name="T32" fmla="*/ 9 w 29"/>
                <a:gd name="T33" fmla="*/ 15 h 23"/>
                <a:gd name="T34" fmla="*/ 10 w 29"/>
                <a:gd name="T35" fmla="*/ 14 h 23"/>
                <a:gd name="T36" fmla="*/ 17 w 29"/>
                <a:gd name="T37" fmla="*/ 16 h 23"/>
                <a:gd name="T38" fmla="*/ 11 w 29"/>
                <a:gd name="T39" fmla="*/ 17 h 23"/>
                <a:gd name="T40" fmla="*/ 6 w 29"/>
                <a:gd name="T41" fmla="*/ 18 h 23"/>
                <a:gd name="T42" fmla="*/ 3 w 29"/>
                <a:gd name="T43" fmla="*/ 21 h 23"/>
                <a:gd name="T44" fmla="*/ 5 w 29"/>
                <a:gd name="T45" fmla="*/ 21 h 23"/>
                <a:gd name="T46" fmla="*/ 8 w 29"/>
                <a:gd name="T4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23">
                  <a:moveTo>
                    <a:pt x="8" y="22"/>
                  </a:moveTo>
                  <a:cubicBezTo>
                    <a:pt x="9" y="22"/>
                    <a:pt x="9" y="21"/>
                    <a:pt x="10" y="21"/>
                  </a:cubicBezTo>
                  <a:cubicBezTo>
                    <a:pt x="12" y="21"/>
                    <a:pt x="13" y="21"/>
                    <a:pt x="15" y="21"/>
                  </a:cubicBezTo>
                  <a:cubicBezTo>
                    <a:pt x="17" y="21"/>
                    <a:pt x="20" y="20"/>
                    <a:pt x="23" y="21"/>
                  </a:cubicBezTo>
                  <a:cubicBezTo>
                    <a:pt x="24" y="22"/>
                    <a:pt x="25" y="23"/>
                    <a:pt x="27" y="22"/>
                  </a:cubicBezTo>
                  <a:cubicBezTo>
                    <a:pt x="29" y="22"/>
                    <a:pt x="29" y="21"/>
                    <a:pt x="29" y="19"/>
                  </a:cubicBezTo>
                  <a:cubicBezTo>
                    <a:pt x="29" y="17"/>
                    <a:pt x="25" y="16"/>
                    <a:pt x="25" y="14"/>
                  </a:cubicBezTo>
                  <a:cubicBezTo>
                    <a:pt x="25" y="14"/>
                    <a:pt x="25" y="10"/>
                    <a:pt x="25" y="10"/>
                  </a:cubicBezTo>
                  <a:cubicBezTo>
                    <a:pt x="24" y="10"/>
                    <a:pt x="20" y="5"/>
                    <a:pt x="19" y="4"/>
                  </a:cubicBezTo>
                  <a:cubicBezTo>
                    <a:pt x="16" y="1"/>
                    <a:pt x="13" y="0"/>
                    <a:pt x="9" y="1"/>
                  </a:cubicBezTo>
                  <a:cubicBezTo>
                    <a:pt x="8" y="1"/>
                    <a:pt x="5" y="0"/>
                    <a:pt x="5" y="1"/>
                  </a:cubicBezTo>
                  <a:cubicBezTo>
                    <a:pt x="4" y="2"/>
                    <a:pt x="2" y="4"/>
                    <a:pt x="2" y="6"/>
                  </a:cubicBezTo>
                  <a:cubicBezTo>
                    <a:pt x="3" y="8"/>
                    <a:pt x="3" y="9"/>
                    <a:pt x="1" y="10"/>
                  </a:cubicBezTo>
                  <a:cubicBezTo>
                    <a:pt x="0" y="10"/>
                    <a:pt x="3" y="12"/>
                    <a:pt x="2" y="12"/>
                  </a:cubicBezTo>
                  <a:cubicBezTo>
                    <a:pt x="4" y="13"/>
                    <a:pt x="2" y="13"/>
                    <a:pt x="2" y="14"/>
                  </a:cubicBezTo>
                  <a:cubicBezTo>
                    <a:pt x="2" y="14"/>
                    <a:pt x="3" y="15"/>
                    <a:pt x="4" y="15"/>
                  </a:cubicBezTo>
                  <a:cubicBezTo>
                    <a:pt x="4" y="16"/>
                    <a:pt x="8" y="15"/>
                    <a:pt x="9" y="15"/>
                  </a:cubicBezTo>
                  <a:cubicBezTo>
                    <a:pt x="10" y="15"/>
                    <a:pt x="10" y="14"/>
                    <a:pt x="10" y="14"/>
                  </a:cubicBezTo>
                  <a:cubicBezTo>
                    <a:pt x="11" y="14"/>
                    <a:pt x="17" y="17"/>
                    <a:pt x="17" y="16"/>
                  </a:cubicBezTo>
                  <a:cubicBezTo>
                    <a:pt x="16" y="18"/>
                    <a:pt x="12" y="17"/>
                    <a:pt x="11" y="17"/>
                  </a:cubicBezTo>
                  <a:cubicBezTo>
                    <a:pt x="9" y="16"/>
                    <a:pt x="8" y="18"/>
                    <a:pt x="6" y="18"/>
                  </a:cubicBezTo>
                  <a:cubicBezTo>
                    <a:pt x="3" y="18"/>
                    <a:pt x="1" y="18"/>
                    <a:pt x="3" y="21"/>
                  </a:cubicBezTo>
                  <a:cubicBezTo>
                    <a:pt x="3" y="22"/>
                    <a:pt x="4" y="21"/>
                    <a:pt x="5" y="21"/>
                  </a:cubicBezTo>
                  <a:cubicBezTo>
                    <a:pt x="6" y="21"/>
                    <a:pt x="7" y="22"/>
                    <a:pt x="8" y="2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2" name="Freeform 769">
              <a:extLst>
                <a:ext uri="{FF2B5EF4-FFF2-40B4-BE49-F238E27FC236}">
                  <a16:creationId xmlns:a16="http://schemas.microsoft.com/office/drawing/2014/main" id="{F1A750E0-BDD1-430C-937E-86BD7781500E}"/>
                </a:ext>
              </a:extLst>
            </p:cNvPr>
            <p:cNvSpPr>
              <a:spLocks/>
            </p:cNvSpPr>
            <p:nvPr/>
          </p:nvSpPr>
          <p:spPr bwMode="auto">
            <a:xfrm>
              <a:off x="5569700" y="3919245"/>
              <a:ext cx="391822" cy="364746"/>
            </a:xfrm>
            <a:custGeom>
              <a:avLst/>
              <a:gdLst>
                <a:gd name="T0" fmla="*/ 27 w 84"/>
                <a:gd name="T1" fmla="*/ 1 h 78"/>
                <a:gd name="T2" fmla="*/ 33 w 84"/>
                <a:gd name="T3" fmla="*/ 45 h 78"/>
                <a:gd name="T4" fmla="*/ 32 w 84"/>
                <a:gd name="T5" fmla="*/ 50 h 78"/>
                <a:gd name="T6" fmla="*/ 19 w 84"/>
                <a:gd name="T7" fmla="*/ 50 h 78"/>
                <a:gd name="T8" fmla="*/ 15 w 84"/>
                <a:gd name="T9" fmla="*/ 50 h 78"/>
                <a:gd name="T10" fmla="*/ 12 w 84"/>
                <a:gd name="T11" fmla="*/ 51 h 78"/>
                <a:gd name="T12" fmla="*/ 8 w 84"/>
                <a:gd name="T13" fmla="*/ 51 h 78"/>
                <a:gd name="T14" fmla="*/ 6 w 84"/>
                <a:gd name="T15" fmla="*/ 52 h 78"/>
                <a:gd name="T16" fmla="*/ 3 w 84"/>
                <a:gd name="T17" fmla="*/ 50 h 78"/>
                <a:gd name="T18" fmla="*/ 0 w 84"/>
                <a:gd name="T19" fmla="*/ 55 h 78"/>
                <a:gd name="T20" fmla="*/ 0 w 84"/>
                <a:gd name="T21" fmla="*/ 59 h 78"/>
                <a:gd name="T22" fmla="*/ 3 w 84"/>
                <a:gd name="T23" fmla="*/ 63 h 78"/>
                <a:gd name="T24" fmla="*/ 4 w 84"/>
                <a:gd name="T25" fmla="*/ 67 h 78"/>
                <a:gd name="T26" fmla="*/ 7 w 84"/>
                <a:gd name="T27" fmla="*/ 68 h 78"/>
                <a:gd name="T28" fmla="*/ 11 w 84"/>
                <a:gd name="T29" fmla="*/ 68 h 78"/>
                <a:gd name="T30" fmla="*/ 15 w 84"/>
                <a:gd name="T31" fmla="*/ 66 h 78"/>
                <a:gd name="T32" fmla="*/ 20 w 84"/>
                <a:gd name="T33" fmla="*/ 75 h 78"/>
                <a:gd name="T34" fmla="*/ 20 w 84"/>
                <a:gd name="T35" fmla="*/ 77 h 78"/>
                <a:gd name="T36" fmla="*/ 23 w 84"/>
                <a:gd name="T37" fmla="*/ 77 h 78"/>
                <a:gd name="T38" fmla="*/ 27 w 84"/>
                <a:gd name="T39" fmla="*/ 77 h 78"/>
                <a:gd name="T40" fmla="*/ 30 w 84"/>
                <a:gd name="T41" fmla="*/ 77 h 78"/>
                <a:gd name="T42" fmla="*/ 35 w 84"/>
                <a:gd name="T43" fmla="*/ 71 h 78"/>
                <a:gd name="T44" fmla="*/ 35 w 84"/>
                <a:gd name="T45" fmla="*/ 69 h 78"/>
                <a:gd name="T46" fmla="*/ 39 w 84"/>
                <a:gd name="T47" fmla="*/ 67 h 78"/>
                <a:gd name="T48" fmla="*/ 40 w 84"/>
                <a:gd name="T49" fmla="*/ 63 h 78"/>
                <a:gd name="T50" fmla="*/ 42 w 84"/>
                <a:gd name="T51" fmla="*/ 62 h 78"/>
                <a:gd name="T52" fmla="*/ 49 w 84"/>
                <a:gd name="T53" fmla="*/ 57 h 78"/>
                <a:gd name="T54" fmla="*/ 51 w 84"/>
                <a:gd name="T55" fmla="*/ 57 h 78"/>
                <a:gd name="T56" fmla="*/ 52 w 84"/>
                <a:gd name="T57" fmla="*/ 56 h 78"/>
                <a:gd name="T58" fmla="*/ 55 w 84"/>
                <a:gd name="T59" fmla="*/ 54 h 78"/>
                <a:gd name="T60" fmla="*/ 65 w 84"/>
                <a:gd name="T61" fmla="*/ 53 h 78"/>
                <a:gd name="T62" fmla="*/ 70 w 84"/>
                <a:gd name="T63" fmla="*/ 52 h 78"/>
                <a:gd name="T64" fmla="*/ 78 w 84"/>
                <a:gd name="T65" fmla="*/ 51 h 78"/>
                <a:gd name="T66" fmla="*/ 82 w 84"/>
                <a:gd name="T67" fmla="*/ 31 h 78"/>
                <a:gd name="T68" fmla="*/ 77 w 84"/>
                <a:gd name="T69" fmla="*/ 32 h 78"/>
                <a:gd name="T70" fmla="*/ 77 w 84"/>
                <a:gd name="T71" fmla="*/ 28 h 78"/>
                <a:gd name="T72" fmla="*/ 70 w 84"/>
                <a:gd name="T73" fmla="*/ 26 h 78"/>
                <a:gd name="T74" fmla="*/ 66 w 84"/>
                <a:gd name="T75" fmla="*/ 22 h 78"/>
                <a:gd name="T76" fmla="*/ 63 w 84"/>
                <a:gd name="T77" fmla="*/ 20 h 78"/>
                <a:gd name="T78" fmla="*/ 56 w 84"/>
                <a:gd name="T79" fmla="*/ 14 h 78"/>
                <a:gd name="T80" fmla="*/ 39 w 84"/>
                <a:gd name="T81" fmla="*/ 3 h 78"/>
                <a:gd name="T82" fmla="*/ 35 w 84"/>
                <a:gd name="T83" fmla="*/ 1 h 78"/>
                <a:gd name="T84" fmla="*/ 27 w 84"/>
                <a:gd name="T85"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78">
                  <a:moveTo>
                    <a:pt x="27" y="1"/>
                  </a:moveTo>
                  <a:cubicBezTo>
                    <a:pt x="29" y="16"/>
                    <a:pt x="31" y="31"/>
                    <a:pt x="33" y="45"/>
                  </a:cubicBezTo>
                  <a:cubicBezTo>
                    <a:pt x="33" y="47"/>
                    <a:pt x="35" y="50"/>
                    <a:pt x="32" y="50"/>
                  </a:cubicBezTo>
                  <a:cubicBezTo>
                    <a:pt x="28" y="50"/>
                    <a:pt x="23" y="50"/>
                    <a:pt x="19" y="50"/>
                  </a:cubicBezTo>
                  <a:cubicBezTo>
                    <a:pt x="17" y="50"/>
                    <a:pt x="16" y="50"/>
                    <a:pt x="15" y="50"/>
                  </a:cubicBezTo>
                  <a:cubicBezTo>
                    <a:pt x="14" y="50"/>
                    <a:pt x="13" y="51"/>
                    <a:pt x="12" y="51"/>
                  </a:cubicBezTo>
                  <a:cubicBezTo>
                    <a:pt x="11" y="52"/>
                    <a:pt x="10" y="51"/>
                    <a:pt x="8" y="51"/>
                  </a:cubicBezTo>
                  <a:cubicBezTo>
                    <a:pt x="7" y="51"/>
                    <a:pt x="7" y="53"/>
                    <a:pt x="6" y="52"/>
                  </a:cubicBezTo>
                  <a:cubicBezTo>
                    <a:pt x="5" y="52"/>
                    <a:pt x="4" y="50"/>
                    <a:pt x="3" y="50"/>
                  </a:cubicBezTo>
                  <a:cubicBezTo>
                    <a:pt x="2" y="50"/>
                    <a:pt x="2" y="56"/>
                    <a:pt x="0" y="55"/>
                  </a:cubicBezTo>
                  <a:cubicBezTo>
                    <a:pt x="0" y="56"/>
                    <a:pt x="0" y="58"/>
                    <a:pt x="0" y="59"/>
                  </a:cubicBezTo>
                  <a:cubicBezTo>
                    <a:pt x="0" y="61"/>
                    <a:pt x="2" y="61"/>
                    <a:pt x="3" y="63"/>
                  </a:cubicBezTo>
                  <a:cubicBezTo>
                    <a:pt x="4" y="64"/>
                    <a:pt x="3" y="66"/>
                    <a:pt x="4" y="67"/>
                  </a:cubicBezTo>
                  <a:cubicBezTo>
                    <a:pt x="5" y="69"/>
                    <a:pt x="6" y="67"/>
                    <a:pt x="7" y="68"/>
                  </a:cubicBezTo>
                  <a:cubicBezTo>
                    <a:pt x="7" y="69"/>
                    <a:pt x="10" y="68"/>
                    <a:pt x="11" y="68"/>
                  </a:cubicBezTo>
                  <a:cubicBezTo>
                    <a:pt x="12" y="68"/>
                    <a:pt x="14" y="66"/>
                    <a:pt x="15" y="66"/>
                  </a:cubicBezTo>
                  <a:cubicBezTo>
                    <a:pt x="17" y="68"/>
                    <a:pt x="18" y="73"/>
                    <a:pt x="20" y="75"/>
                  </a:cubicBezTo>
                  <a:cubicBezTo>
                    <a:pt x="20" y="75"/>
                    <a:pt x="19" y="77"/>
                    <a:pt x="20" y="77"/>
                  </a:cubicBezTo>
                  <a:cubicBezTo>
                    <a:pt x="21" y="78"/>
                    <a:pt x="22" y="76"/>
                    <a:pt x="23" y="77"/>
                  </a:cubicBezTo>
                  <a:cubicBezTo>
                    <a:pt x="24" y="78"/>
                    <a:pt x="26" y="78"/>
                    <a:pt x="27" y="77"/>
                  </a:cubicBezTo>
                  <a:cubicBezTo>
                    <a:pt x="29" y="75"/>
                    <a:pt x="29" y="77"/>
                    <a:pt x="30" y="77"/>
                  </a:cubicBezTo>
                  <a:cubicBezTo>
                    <a:pt x="33" y="77"/>
                    <a:pt x="35" y="73"/>
                    <a:pt x="35" y="71"/>
                  </a:cubicBezTo>
                  <a:cubicBezTo>
                    <a:pt x="35" y="70"/>
                    <a:pt x="33" y="70"/>
                    <a:pt x="35" y="69"/>
                  </a:cubicBezTo>
                  <a:cubicBezTo>
                    <a:pt x="36" y="68"/>
                    <a:pt x="38" y="69"/>
                    <a:pt x="39" y="67"/>
                  </a:cubicBezTo>
                  <a:cubicBezTo>
                    <a:pt x="39" y="66"/>
                    <a:pt x="40" y="64"/>
                    <a:pt x="40" y="63"/>
                  </a:cubicBezTo>
                  <a:cubicBezTo>
                    <a:pt x="41" y="61"/>
                    <a:pt x="41" y="60"/>
                    <a:pt x="42" y="62"/>
                  </a:cubicBezTo>
                  <a:cubicBezTo>
                    <a:pt x="45" y="64"/>
                    <a:pt x="47" y="56"/>
                    <a:pt x="49" y="57"/>
                  </a:cubicBezTo>
                  <a:cubicBezTo>
                    <a:pt x="50" y="57"/>
                    <a:pt x="50" y="57"/>
                    <a:pt x="51" y="57"/>
                  </a:cubicBezTo>
                  <a:cubicBezTo>
                    <a:pt x="51" y="57"/>
                    <a:pt x="52" y="56"/>
                    <a:pt x="52" y="56"/>
                  </a:cubicBezTo>
                  <a:cubicBezTo>
                    <a:pt x="53" y="55"/>
                    <a:pt x="54" y="55"/>
                    <a:pt x="55" y="54"/>
                  </a:cubicBezTo>
                  <a:cubicBezTo>
                    <a:pt x="58" y="51"/>
                    <a:pt x="61" y="54"/>
                    <a:pt x="65" y="53"/>
                  </a:cubicBezTo>
                  <a:cubicBezTo>
                    <a:pt x="67" y="53"/>
                    <a:pt x="68" y="52"/>
                    <a:pt x="70" y="52"/>
                  </a:cubicBezTo>
                  <a:cubicBezTo>
                    <a:pt x="73" y="52"/>
                    <a:pt x="76" y="52"/>
                    <a:pt x="78" y="51"/>
                  </a:cubicBezTo>
                  <a:cubicBezTo>
                    <a:pt x="84" y="49"/>
                    <a:pt x="82" y="36"/>
                    <a:pt x="82" y="31"/>
                  </a:cubicBezTo>
                  <a:cubicBezTo>
                    <a:pt x="81" y="32"/>
                    <a:pt x="78" y="34"/>
                    <a:pt x="77" y="32"/>
                  </a:cubicBezTo>
                  <a:cubicBezTo>
                    <a:pt x="76" y="31"/>
                    <a:pt x="78" y="29"/>
                    <a:pt x="77" y="28"/>
                  </a:cubicBezTo>
                  <a:cubicBezTo>
                    <a:pt x="76" y="26"/>
                    <a:pt x="72" y="27"/>
                    <a:pt x="70" y="26"/>
                  </a:cubicBezTo>
                  <a:cubicBezTo>
                    <a:pt x="68" y="26"/>
                    <a:pt x="67" y="23"/>
                    <a:pt x="66" y="22"/>
                  </a:cubicBezTo>
                  <a:cubicBezTo>
                    <a:pt x="66" y="21"/>
                    <a:pt x="65" y="20"/>
                    <a:pt x="63" y="20"/>
                  </a:cubicBezTo>
                  <a:cubicBezTo>
                    <a:pt x="61" y="18"/>
                    <a:pt x="58" y="16"/>
                    <a:pt x="56" y="14"/>
                  </a:cubicBezTo>
                  <a:cubicBezTo>
                    <a:pt x="50" y="11"/>
                    <a:pt x="44" y="7"/>
                    <a:pt x="39" y="3"/>
                  </a:cubicBezTo>
                  <a:cubicBezTo>
                    <a:pt x="38" y="3"/>
                    <a:pt x="36" y="1"/>
                    <a:pt x="35" y="1"/>
                  </a:cubicBezTo>
                  <a:cubicBezTo>
                    <a:pt x="33" y="0"/>
                    <a:pt x="30" y="1"/>
                    <a:pt x="27"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3" name="Freeform 770">
              <a:extLst>
                <a:ext uri="{FF2B5EF4-FFF2-40B4-BE49-F238E27FC236}">
                  <a16:creationId xmlns:a16="http://schemas.microsoft.com/office/drawing/2014/main" id="{CABC3E5E-33DD-4068-AD6B-FCE2F058ACFB}"/>
                </a:ext>
              </a:extLst>
            </p:cNvPr>
            <p:cNvSpPr>
              <a:spLocks/>
            </p:cNvSpPr>
            <p:nvPr/>
          </p:nvSpPr>
          <p:spPr bwMode="auto">
            <a:xfrm>
              <a:off x="6409091" y="3750410"/>
              <a:ext cx="258029" cy="251658"/>
            </a:xfrm>
            <a:custGeom>
              <a:avLst/>
              <a:gdLst>
                <a:gd name="T0" fmla="*/ 45 w 55"/>
                <a:gd name="T1" fmla="*/ 54 h 54"/>
                <a:gd name="T2" fmla="*/ 48 w 55"/>
                <a:gd name="T3" fmla="*/ 51 h 54"/>
                <a:gd name="T4" fmla="*/ 51 w 55"/>
                <a:gd name="T5" fmla="*/ 48 h 54"/>
                <a:gd name="T6" fmla="*/ 54 w 55"/>
                <a:gd name="T7" fmla="*/ 44 h 54"/>
                <a:gd name="T8" fmla="*/ 55 w 55"/>
                <a:gd name="T9" fmla="*/ 42 h 54"/>
                <a:gd name="T10" fmla="*/ 50 w 55"/>
                <a:gd name="T11" fmla="*/ 36 h 54"/>
                <a:gd name="T12" fmla="*/ 45 w 55"/>
                <a:gd name="T13" fmla="*/ 25 h 54"/>
                <a:gd name="T14" fmla="*/ 40 w 55"/>
                <a:gd name="T15" fmla="*/ 16 h 54"/>
                <a:gd name="T16" fmla="*/ 38 w 55"/>
                <a:gd name="T17" fmla="*/ 8 h 54"/>
                <a:gd name="T18" fmla="*/ 47 w 55"/>
                <a:gd name="T19" fmla="*/ 22 h 54"/>
                <a:gd name="T20" fmla="*/ 49 w 55"/>
                <a:gd name="T21" fmla="*/ 19 h 54"/>
                <a:gd name="T22" fmla="*/ 48 w 55"/>
                <a:gd name="T23" fmla="*/ 14 h 54"/>
                <a:gd name="T24" fmla="*/ 47 w 55"/>
                <a:gd name="T25" fmla="*/ 2 h 54"/>
                <a:gd name="T26" fmla="*/ 38 w 55"/>
                <a:gd name="T27" fmla="*/ 2 h 54"/>
                <a:gd name="T28" fmla="*/ 25 w 55"/>
                <a:gd name="T29" fmla="*/ 3 h 54"/>
                <a:gd name="T30" fmla="*/ 16 w 55"/>
                <a:gd name="T31" fmla="*/ 3 h 54"/>
                <a:gd name="T32" fmla="*/ 4 w 55"/>
                <a:gd name="T33" fmla="*/ 1 h 54"/>
                <a:gd name="T34" fmla="*/ 3 w 55"/>
                <a:gd name="T35" fmla="*/ 0 h 54"/>
                <a:gd name="T36" fmla="*/ 1 w 55"/>
                <a:gd name="T37" fmla="*/ 3 h 54"/>
                <a:gd name="T38" fmla="*/ 2 w 55"/>
                <a:gd name="T39" fmla="*/ 7 h 54"/>
                <a:gd name="T40" fmla="*/ 1 w 55"/>
                <a:gd name="T41" fmla="*/ 11 h 54"/>
                <a:gd name="T42" fmla="*/ 2 w 55"/>
                <a:gd name="T43" fmla="*/ 13 h 54"/>
                <a:gd name="T44" fmla="*/ 2 w 55"/>
                <a:gd name="T45" fmla="*/ 25 h 54"/>
                <a:gd name="T46" fmla="*/ 2 w 55"/>
                <a:gd name="T47" fmla="*/ 52 h 54"/>
                <a:gd name="T48" fmla="*/ 34 w 55"/>
                <a:gd name="T49" fmla="*/ 52 h 54"/>
                <a:gd name="T50" fmla="*/ 40 w 55"/>
                <a:gd name="T51" fmla="*/ 52 h 54"/>
                <a:gd name="T52" fmla="*/ 45 w 55"/>
                <a:gd name="T5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4">
                  <a:moveTo>
                    <a:pt x="45" y="54"/>
                  </a:moveTo>
                  <a:cubicBezTo>
                    <a:pt x="46" y="54"/>
                    <a:pt x="46" y="51"/>
                    <a:pt x="48" y="51"/>
                  </a:cubicBezTo>
                  <a:cubicBezTo>
                    <a:pt x="51" y="51"/>
                    <a:pt x="49" y="49"/>
                    <a:pt x="51" y="48"/>
                  </a:cubicBezTo>
                  <a:cubicBezTo>
                    <a:pt x="54" y="47"/>
                    <a:pt x="54" y="47"/>
                    <a:pt x="54" y="44"/>
                  </a:cubicBezTo>
                  <a:cubicBezTo>
                    <a:pt x="53" y="42"/>
                    <a:pt x="53" y="42"/>
                    <a:pt x="55" y="42"/>
                  </a:cubicBezTo>
                  <a:cubicBezTo>
                    <a:pt x="54" y="42"/>
                    <a:pt x="51" y="37"/>
                    <a:pt x="50" y="36"/>
                  </a:cubicBezTo>
                  <a:cubicBezTo>
                    <a:pt x="49" y="32"/>
                    <a:pt x="47" y="28"/>
                    <a:pt x="45" y="25"/>
                  </a:cubicBezTo>
                  <a:cubicBezTo>
                    <a:pt x="43" y="22"/>
                    <a:pt x="42" y="18"/>
                    <a:pt x="40" y="16"/>
                  </a:cubicBezTo>
                  <a:cubicBezTo>
                    <a:pt x="39" y="15"/>
                    <a:pt x="37" y="9"/>
                    <a:pt x="38" y="8"/>
                  </a:cubicBezTo>
                  <a:cubicBezTo>
                    <a:pt x="38" y="8"/>
                    <a:pt x="46" y="22"/>
                    <a:pt x="47" y="22"/>
                  </a:cubicBezTo>
                  <a:cubicBezTo>
                    <a:pt x="48" y="22"/>
                    <a:pt x="49" y="19"/>
                    <a:pt x="49" y="19"/>
                  </a:cubicBezTo>
                  <a:cubicBezTo>
                    <a:pt x="49" y="17"/>
                    <a:pt x="49" y="15"/>
                    <a:pt x="48" y="14"/>
                  </a:cubicBezTo>
                  <a:cubicBezTo>
                    <a:pt x="48" y="10"/>
                    <a:pt x="47" y="6"/>
                    <a:pt x="47" y="2"/>
                  </a:cubicBezTo>
                  <a:cubicBezTo>
                    <a:pt x="45" y="4"/>
                    <a:pt x="40" y="4"/>
                    <a:pt x="38" y="2"/>
                  </a:cubicBezTo>
                  <a:cubicBezTo>
                    <a:pt x="34" y="0"/>
                    <a:pt x="29" y="1"/>
                    <a:pt x="25" y="3"/>
                  </a:cubicBezTo>
                  <a:cubicBezTo>
                    <a:pt x="22" y="5"/>
                    <a:pt x="19" y="4"/>
                    <a:pt x="16" y="3"/>
                  </a:cubicBezTo>
                  <a:cubicBezTo>
                    <a:pt x="12" y="2"/>
                    <a:pt x="8" y="2"/>
                    <a:pt x="4" y="1"/>
                  </a:cubicBezTo>
                  <a:cubicBezTo>
                    <a:pt x="4" y="1"/>
                    <a:pt x="3" y="0"/>
                    <a:pt x="3" y="0"/>
                  </a:cubicBezTo>
                  <a:cubicBezTo>
                    <a:pt x="2" y="1"/>
                    <a:pt x="2" y="2"/>
                    <a:pt x="1" y="3"/>
                  </a:cubicBezTo>
                  <a:cubicBezTo>
                    <a:pt x="0" y="4"/>
                    <a:pt x="3" y="5"/>
                    <a:pt x="2" y="7"/>
                  </a:cubicBezTo>
                  <a:cubicBezTo>
                    <a:pt x="1" y="8"/>
                    <a:pt x="1" y="9"/>
                    <a:pt x="1" y="11"/>
                  </a:cubicBezTo>
                  <a:cubicBezTo>
                    <a:pt x="2" y="11"/>
                    <a:pt x="2" y="12"/>
                    <a:pt x="2" y="13"/>
                  </a:cubicBezTo>
                  <a:cubicBezTo>
                    <a:pt x="2" y="17"/>
                    <a:pt x="2" y="21"/>
                    <a:pt x="2" y="25"/>
                  </a:cubicBezTo>
                  <a:cubicBezTo>
                    <a:pt x="2" y="28"/>
                    <a:pt x="2" y="52"/>
                    <a:pt x="2" y="52"/>
                  </a:cubicBezTo>
                  <a:cubicBezTo>
                    <a:pt x="13" y="52"/>
                    <a:pt x="23" y="52"/>
                    <a:pt x="34" y="52"/>
                  </a:cubicBezTo>
                  <a:cubicBezTo>
                    <a:pt x="36" y="52"/>
                    <a:pt x="38" y="52"/>
                    <a:pt x="40" y="52"/>
                  </a:cubicBezTo>
                  <a:cubicBezTo>
                    <a:pt x="42" y="52"/>
                    <a:pt x="43" y="54"/>
                    <a:pt x="45" y="5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4" name="Freeform 771">
              <a:extLst>
                <a:ext uri="{FF2B5EF4-FFF2-40B4-BE49-F238E27FC236}">
                  <a16:creationId xmlns:a16="http://schemas.microsoft.com/office/drawing/2014/main" id="{3D13C666-16CE-4C4A-BF9E-4F1BC4CF1AB0}"/>
                </a:ext>
              </a:extLst>
            </p:cNvPr>
            <p:cNvSpPr>
              <a:spLocks/>
            </p:cNvSpPr>
            <p:nvPr/>
          </p:nvSpPr>
          <p:spPr bwMode="auto">
            <a:xfrm>
              <a:off x="6026825" y="3605470"/>
              <a:ext cx="93975" cy="181577"/>
            </a:xfrm>
            <a:custGeom>
              <a:avLst/>
              <a:gdLst>
                <a:gd name="T0" fmla="*/ 14 w 20"/>
                <a:gd name="T1" fmla="*/ 34 h 39"/>
                <a:gd name="T2" fmla="*/ 17 w 20"/>
                <a:gd name="T3" fmla="*/ 30 h 39"/>
                <a:gd name="T4" fmla="*/ 20 w 20"/>
                <a:gd name="T5" fmla="*/ 27 h 39"/>
                <a:gd name="T6" fmla="*/ 20 w 20"/>
                <a:gd name="T7" fmla="*/ 24 h 39"/>
                <a:gd name="T8" fmla="*/ 19 w 20"/>
                <a:gd name="T9" fmla="*/ 23 h 39"/>
                <a:gd name="T10" fmla="*/ 17 w 20"/>
                <a:gd name="T11" fmla="*/ 20 h 39"/>
                <a:gd name="T12" fmla="*/ 14 w 20"/>
                <a:gd name="T13" fmla="*/ 20 h 39"/>
                <a:gd name="T14" fmla="*/ 16 w 20"/>
                <a:gd name="T15" fmla="*/ 16 h 39"/>
                <a:gd name="T16" fmla="*/ 17 w 20"/>
                <a:gd name="T17" fmla="*/ 10 h 39"/>
                <a:gd name="T18" fmla="*/ 15 w 20"/>
                <a:gd name="T19" fmla="*/ 6 h 39"/>
                <a:gd name="T20" fmla="*/ 18 w 20"/>
                <a:gd name="T21" fmla="*/ 4 h 39"/>
                <a:gd name="T22" fmla="*/ 18 w 20"/>
                <a:gd name="T23" fmla="*/ 1 h 39"/>
                <a:gd name="T24" fmla="*/ 15 w 20"/>
                <a:gd name="T25" fmla="*/ 3 h 39"/>
                <a:gd name="T26" fmla="*/ 14 w 20"/>
                <a:gd name="T27" fmla="*/ 2 h 39"/>
                <a:gd name="T28" fmla="*/ 11 w 20"/>
                <a:gd name="T29" fmla="*/ 0 h 39"/>
                <a:gd name="T30" fmla="*/ 5 w 20"/>
                <a:gd name="T31" fmla="*/ 4 h 39"/>
                <a:gd name="T32" fmla="*/ 2 w 20"/>
                <a:gd name="T33" fmla="*/ 17 h 39"/>
                <a:gd name="T34" fmla="*/ 1 w 20"/>
                <a:gd name="T35" fmla="*/ 21 h 39"/>
                <a:gd name="T36" fmla="*/ 4 w 20"/>
                <a:gd name="T37" fmla="*/ 26 h 39"/>
                <a:gd name="T38" fmla="*/ 8 w 20"/>
                <a:gd name="T39" fmla="*/ 30 h 39"/>
                <a:gd name="T40" fmla="*/ 10 w 20"/>
                <a:gd name="T41" fmla="*/ 39 h 39"/>
                <a:gd name="T42" fmla="*/ 14 w 20"/>
                <a:gd name="T43" fmla="*/ 34 h 39"/>
                <a:gd name="T44" fmla="*/ 14 w 20"/>
                <a:gd name="T45"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39">
                  <a:moveTo>
                    <a:pt x="14" y="34"/>
                  </a:moveTo>
                  <a:cubicBezTo>
                    <a:pt x="12" y="32"/>
                    <a:pt x="16" y="30"/>
                    <a:pt x="17" y="30"/>
                  </a:cubicBezTo>
                  <a:cubicBezTo>
                    <a:pt x="19" y="29"/>
                    <a:pt x="20" y="28"/>
                    <a:pt x="20" y="27"/>
                  </a:cubicBezTo>
                  <a:cubicBezTo>
                    <a:pt x="20" y="26"/>
                    <a:pt x="20" y="25"/>
                    <a:pt x="20" y="24"/>
                  </a:cubicBezTo>
                  <a:cubicBezTo>
                    <a:pt x="20" y="23"/>
                    <a:pt x="19" y="23"/>
                    <a:pt x="19" y="23"/>
                  </a:cubicBezTo>
                  <a:cubicBezTo>
                    <a:pt x="18" y="22"/>
                    <a:pt x="18" y="21"/>
                    <a:pt x="17" y="20"/>
                  </a:cubicBezTo>
                  <a:cubicBezTo>
                    <a:pt x="16" y="20"/>
                    <a:pt x="15" y="21"/>
                    <a:pt x="14" y="20"/>
                  </a:cubicBezTo>
                  <a:cubicBezTo>
                    <a:pt x="11" y="18"/>
                    <a:pt x="14" y="17"/>
                    <a:pt x="16" y="16"/>
                  </a:cubicBezTo>
                  <a:cubicBezTo>
                    <a:pt x="18" y="15"/>
                    <a:pt x="19" y="12"/>
                    <a:pt x="17" y="10"/>
                  </a:cubicBezTo>
                  <a:cubicBezTo>
                    <a:pt x="17" y="9"/>
                    <a:pt x="14" y="7"/>
                    <a:pt x="15" y="6"/>
                  </a:cubicBezTo>
                  <a:cubicBezTo>
                    <a:pt x="16" y="5"/>
                    <a:pt x="17" y="5"/>
                    <a:pt x="18" y="4"/>
                  </a:cubicBezTo>
                  <a:cubicBezTo>
                    <a:pt x="18" y="4"/>
                    <a:pt x="18" y="1"/>
                    <a:pt x="18" y="1"/>
                  </a:cubicBezTo>
                  <a:cubicBezTo>
                    <a:pt x="17" y="1"/>
                    <a:pt x="16" y="4"/>
                    <a:pt x="15" y="3"/>
                  </a:cubicBezTo>
                  <a:cubicBezTo>
                    <a:pt x="15" y="3"/>
                    <a:pt x="14" y="2"/>
                    <a:pt x="14" y="2"/>
                  </a:cubicBezTo>
                  <a:cubicBezTo>
                    <a:pt x="13" y="1"/>
                    <a:pt x="12" y="0"/>
                    <a:pt x="11" y="0"/>
                  </a:cubicBezTo>
                  <a:cubicBezTo>
                    <a:pt x="9" y="1"/>
                    <a:pt x="6" y="2"/>
                    <a:pt x="5" y="4"/>
                  </a:cubicBezTo>
                  <a:cubicBezTo>
                    <a:pt x="3" y="8"/>
                    <a:pt x="5" y="14"/>
                    <a:pt x="2" y="17"/>
                  </a:cubicBezTo>
                  <a:cubicBezTo>
                    <a:pt x="0" y="19"/>
                    <a:pt x="0" y="19"/>
                    <a:pt x="1" y="21"/>
                  </a:cubicBezTo>
                  <a:cubicBezTo>
                    <a:pt x="1" y="23"/>
                    <a:pt x="4" y="24"/>
                    <a:pt x="4" y="26"/>
                  </a:cubicBezTo>
                  <a:cubicBezTo>
                    <a:pt x="5" y="28"/>
                    <a:pt x="8" y="29"/>
                    <a:pt x="8" y="30"/>
                  </a:cubicBezTo>
                  <a:cubicBezTo>
                    <a:pt x="9" y="33"/>
                    <a:pt x="10" y="37"/>
                    <a:pt x="10" y="39"/>
                  </a:cubicBezTo>
                  <a:cubicBezTo>
                    <a:pt x="12" y="39"/>
                    <a:pt x="16" y="37"/>
                    <a:pt x="14" y="34"/>
                  </a:cubicBezTo>
                  <a:cubicBezTo>
                    <a:pt x="13" y="33"/>
                    <a:pt x="15" y="35"/>
                    <a:pt x="14" y="3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5" name="Freeform 772">
              <a:extLst>
                <a:ext uri="{FF2B5EF4-FFF2-40B4-BE49-F238E27FC236}">
                  <a16:creationId xmlns:a16="http://schemas.microsoft.com/office/drawing/2014/main" id="{96348C8B-D935-495D-9D2F-BB9ADA6BDFF6}"/>
                </a:ext>
              </a:extLst>
            </p:cNvPr>
            <p:cNvSpPr>
              <a:spLocks/>
            </p:cNvSpPr>
            <p:nvPr/>
          </p:nvSpPr>
          <p:spPr bwMode="auto">
            <a:xfrm>
              <a:off x="6068239" y="3712184"/>
              <a:ext cx="355189" cy="342447"/>
            </a:xfrm>
            <a:custGeom>
              <a:avLst/>
              <a:gdLst>
                <a:gd name="T0" fmla="*/ 21 w 76"/>
                <a:gd name="T1" fmla="*/ 55 h 73"/>
                <a:gd name="T2" fmla="*/ 25 w 76"/>
                <a:gd name="T3" fmla="*/ 57 h 73"/>
                <a:gd name="T4" fmla="*/ 28 w 76"/>
                <a:gd name="T5" fmla="*/ 55 h 73"/>
                <a:gd name="T6" fmla="*/ 33 w 76"/>
                <a:gd name="T7" fmla="*/ 53 h 73"/>
                <a:gd name="T8" fmla="*/ 44 w 76"/>
                <a:gd name="T9" fmla="*/ 59 h 73"/>
                <a:gd name="T10" fmla="*/ 70 w 76"/>
                <a:gd name="T11" fmla="*/ 73 h 73"/>
                <a:gd name="T12" fmla="*/ 71 w 76"/>
                <a:gd name="T13" fmla="*/ 71 h 73"/>
                <a:gd name="T14" fmla="*/ 75 w 76"/>
                <a:gd name="T15" fmla="*/ 71 h 73"/>
                <a:gd name="T16" fmla="*/ 75 w 76"/>
                <a:gd name="T17" fmla="*/ 66 h 73"/>
                <a:gd name="T18" fmla="*/ 75 w 76"/>
                <a:gd name="T19" fmla="*/ 44 h 73"/>
                <a:gd name="T20" fmla="*/ 75 w 76"/>
                <a:gd name="T21" fmla="*/ 24 h 73"/>
                <a:gd name="T22" fmla="*/ 75 w 76"/>
                <a:gd name="T23" fmla="*/ 20 h 73"/>
                <a:gd name="T24" fmla="*/ 74 w 76"/>
                <a:gd name="T25" fmla="*/ 17 h 73"/>
                <a:gd name="T26" fmla="*/ 76 w 76"/>
                <a:gd name="T27" fmla="*/ 14 h 73"/>
                <a:gd name="T28" fmla="*/ 74 w 76"/>
                <a:gd name="T29" fmla="*/ 11 h 73"/>
                <a:gd name="T30" fmla="*/ 76 w 76"/>
                <a:gd name="T31" fmla="*/ 8 h 73"/>
                <a:gd name="T32" fmla="*/ 67 w 76"/>
                <a:gd name="T33" fmla="*/ 5 h 73"/>
                <a:gd name="T34" fmla="*/ 61 w 76"/>
                <a:gd name="T35" fmla="*/ 2 h 73"/>
                <a:gd name="T36" fmla="*/ 51 w 76"/>
                <a:gd name="T37" fmla="*/ 6 h 73"/>
                <a:gd name="T38" fmla="*/ 51 w 76"/>
                <a:gd name="T39" fmla="*/ 9 h 73"/>
                <a:gd name="T40" fmla="*/ 50 w 76"/>
                <a:gd name="T41" fmla="*/ 14 h 73"/>
                <a:gd name="T42" fmla="*/ 41 w 76"/>
                <a:gd name="T43" fmla="*/ 13 h 73"/>
                <a:gd name="T44" fmla="*/ 36 w 76"/>
                <a:gd name="T45" fmla="*/ 12 h 73"/>
                <a:gd name="T46" fmla="*/ 31 w 76"/>
                <a:gd name="T47" fmla="*/ 10 h 73"/>
                <a:gd name="T48" fmla="*/ 29 w 76"/>
                <a:gd name="T49" fmla="*/ 6 h 73"/>
                <a:gd name="T50" fmla="*/ 23 w 76"/>
                <a:gd name="T51" fmla="*/ 3 h 73"/>
                <a:gd name="T52" fmla="*/ 17 w 76"/>
                <a:gd name="T53" fmla="*/ 2 h 73"/>
                <a:gd name="T54" fmla="*/ 11 w 76"/>
                <a:gd name="T55" fmla="*/ 0 h 73"/>
                <a:gd name="T56" fmla="*/ 11 w 76"/>
                <a:gd name="T57" fmla="*/ 4 h 73"/>
                <a:gd name="T58" fmla="*/ 9 w 76"/>
                <a:gd name="T59" fmla="*/ 6 h 73"/>
                <a:gd name="T60" fmla="*/ 5 w 76"/>
                <a:gd name="T61" fmla="*/ 8 h 73"/>
                <a:gd name="T62" fmla="*/ 5 w 76"/>
                <a:gd name="T63" fmla="*/ 14 h 73"/>
                <a:gd name="T64" fmla="*/ 1 w 76"/>
                <a:gd name="T65" fmla="*/ 17 h 73"/>
                <a:gd name="T66" fmla="*/ 3 w 76"/>
                <a:gd name="T67" fmla="*/ 21 h 73"/>
                <a:gd name="T68" fmla="*/ 3 w 76"/>
                <a:gd name="T69" fmla="*/ 26 h 73"/>
                <a:gd name="T70" fmla="*/ 3 w 76"/>
                <a:gd name="T71" fmla="*/ 31 h 73"/>
                <a:gd name="T72" fmla="*/ 3 w 76"/>
                <a:gd name="T73" fmla="*/ 34 h 73"/>
                <a:gd name="T74" fmla="*/ 3 w 76"/>
                <a:gd name="T75" fmla="*/ 37 h 73"/>
                <a:gd name="T76" fmla="*/ 1 w 76"/>
                <a:gd name="T77" fmla="*/ 40 h 73"/>
                <a:gd name="T78" fmla="*/ 4 w 76"/>
                <a:gd name="T79" fmla="*/ 46 h 73"/>
                <a:gd name="T80" fmla="*/ 7 w 76"/>
                <a:gd name="T81" fmla="*/ 48 h 73"/>
                <a:gd name="T82" fmla="*/ 11 w 76"/>
                <a:gd name="T83" fmla="*/ 49 h 73"/>
                <a:gd name="T84" fmla="*/ 14 w 76"/>
                <a:gd name="T85" fmla="*/ 53 h 73"/>
                <a:gd name="T86" fmla="*/ 21 w 76"/>
                <a:gd name="T87" fmla="*/ 55 h 73"/>
                <a:gd name="T88" fmla="*/ 21 w 76"/>
                <a:gd name="T8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3">
                  <a:moveTo>
                    <a:pt x="21" y="55"/>
                  </a:moveTo>
                  <a:cubicBezTo>
                    <a:pt x="21" y="56"/>
                    <a:pt x="24" y="58"/>
                    <a:pt x="25" y="57"/>
                  </a:cubicBezTo>
                  <a:cubicBezTo>
                    <a:pt x="26" y="56"/>
                    <a:pt x="27" y="56"/>
                    <a:pt x="28" y="55"/>
                  </a:cubicBezTo>
                  <a:cubicBezTo>
                    <a:pt x="29" y="55"/>
                    <a:pt x="32" y="53"/>
                    <a:pt x="33" y="53"/>
                  </a:cubicBezTo>
                  <a:cubicBezTo>
                    <a:pt x="37" y="55"/>
                    <a:pt x="40" y="57"/>
                    <a:pt x="44" y="59"/>
                  </a:cubicBezTo>
                  <a:cubicBezTo>
                    <a:pt x="53" y="64"/>
                    <a:pt x="61" y="69"/>
                    <a:pt x="70" y="73"/>
                  </a:cubicBezTo>
                  <a:cubicBezTo>
                    <a:pt x="70" y="71"/>
                    <a:pt x="69" y="71"/>
                    <a:pt x="71" y="71"/>
                  </a:cubicBezTo>
                  <a:cubicBezTo>
                    <a:pt x="71" y="71"/>
                    <a:pt x="75" y="71"/>
                    <a:pt x="75" y="71"/>
                  </a:cubicBezTo>
                  <a:cubicBezTo>
                    <a:pt x="75" y="69"/>
                    <a:pt x="75" y="68"/>
                    <a:pt x="75" y="66"/>
                  </a:cubicBezTo>
                  <a:cubicBezTo>
                    <a:pt x="75" y="59"/>
                    <a:pt x="75" y="52"/>
                    <a:pt x="75" y="44"/>
                  </a:cubicBezTo>
                  <a:cubicBezTo>
                    <a:pt x="75" y="37"/>
                    <a:pt x="75" y="30"/>
                    <a:pt x="75" y="24"/>
                  </a:cubicBezTo>
                  <a:cubicBezTo>
                    <a:pt x="75" y="22"/>
                    <a:pt x="75" y="21"/>
                    <a:pt x="75" y="20"/>
                  </a:cubicBezTo>
                  <a:cubicBezTo>
                    <a:pt x="74" y="19"/>
                    <a:pt x="74" y="18"/>
                    <a:pt x="74" y="17"/>
                  </a:cubicBezTo>
                  <a:cubicBezTo>
                    <a:pt x="74" y="16"/>
                    <a:pt x="76" y="15"/>
                    <a:pt x="76" y="14"/>
                  </a:cubicBezTo>
                  <a:cubicBezTo>
                    <a:pt x="76" y="13"/>
                    <a:pt x="74" y="12"/>
                    <a:pt x="74" y="11"/>
                  </a:cubicBezTo>
                  <a:cubicBezTo>
                    <a:pt x="74" y="10"/>
                    <a:pt x="75" y="9"/>
                    <a:pt x="76" y="8"/>
                  </a:cubicBezTo>
                  <a:cubicBezTo>
                    <a:pt x="73" y="6"/>
                    <a:pt x="70" y="7"/>
                    <a:pt x="67" y="5"/>
                  </a:cubicBezTo>
                  <a:cubicBezTo>
                    <a:pt x="65" y="4"/>
                    <a:pt x="64" y="2"/>
                    <a:pt x="61" y="2"/>
                  </a:cubicBezTo>
                  <a:cubicBezTo>
                    <a:pt x="57" y="2"/>
                    <a:pt x="53" y="3"/>
                    <a:pt x="51" y="6"/>
                  </a:cubicBezTo>
                  <a:cubicBezTo>
                    <a:pt x="50" y="7"/>
                    <a:pt x="50" y="8"/>
                    <a:pt x="51" y="9"/>
                  </a:cubicBezTo>
                  <a:cubicBezTo>
                    <a:pt x="52" y="11"/>
                    <a:pt x="51" y="12"/>
                    <a:pt x="50" y="14"/>
                  </a:cubicBezTo>
                  <a:cubicBezTo>
                    <a:pt x="48" y="17"/>
                    <a:pt x="44" y="15"/>
                    <a:pt x="41" y="13"/>
                  </a:cubicBezTo>
                  <a:cubicBezTo>
                    <a:pt x="39" y="13"/>
                    <a:pt x="38" y="12"/>
                    <a:pt x="36" y="12"/>
                  </a:cubicBezTo>
                  <a:cubicBezTo>
                    <a:pt x="34" y="11"/>
                    <a:pt x="32" y="12"/>
                    <a:pt x="31" y="10"/>
                  </a:cubicBezTo>
                  <a:cubicBezTo>
                    <a:pt x="30" y="9"/>
                    <a:pt x="30" y="7"/>
                    <a:pt x="29" y="6"/>
                  </a:cubicBezTo>
                  <a:cubicBezTo>
                    <a:pt x="28" y="4"/>
                    <a:pt x="25" y="4"/>
                    <a:pt x="23" y="3"/>
                  </a:cubicBezTo>
                  <a:cubicBezTo>
                    <a:pt x="21" y="2"/>
                    <a:pt x="19" y="2"/>
                    <a:pt x="17" y="2"/>
                  </a:cubicBezTo>
                  <a:cubicBezTo>
                    <a:pt x="15" y="2"/>
                    <a:pt x="14" y="1"/>
                    <a:pt x="11" y="0"/>
                  </a:cubicBezTo>
                  <a:cubicBezTo>
                    <a:pt x="11" y="1"/>
                    <a:pt x="11" y="2"/>
                    <a:pt x="11" y="4"/>
                  </a:cubicBezTo>
                  <a:cubicBezTo>
                    <a:pt x="11" y="5"/>
                    <a:pt x="11" y="4"/>
                    <a:pt x="9" y="6"/>
                  </a:cubicBezTo>
                  <a:cubicBezTo>
                    <a:pt x="8" y="7"/>
                    <a:pt x="7" y="7"/>
                    <a:pt x="5" y="8"/>
                  </a:cubicBezTo>
                  <a:cubicBezTo>
                    <a:pt x="3" y="10"/>
                    <a:pt x="6" y="12"/>
                    <a:pt x="5" y="14"/>
                  </a:cubicBezTo>
                  <a:cubicBezTo>
                    <a:pt x="4" y="16"/>
                    <a:pt x="1" y="16"/>
                    <a:pt x="1" y="17"/>
                  </a:cubicBezTo>
                  <a:cubicBezTo>
                    <a:pt x="1" y="19"/>
                    <a:pt x="2" y="20"/>
                    <a:pt x="3" y="21"/>
                  </a:cubicBezTo>
                  <a:cubicBezTo>
                    <a:pt x="3" y="23"/>
                    <a:pt x="3" y="25"/>
                    <a:pt x="3" y="26"/>
                  </a:cubicBezTo>
                  <a:cubicBezTo>
                    <a:pt x="3" y="28"/>
                    <a:pt x="4" y="29"/>
                    <a:pt x="3" y="31"/>
                  </a:cubicBezTo>
                  <a:cubicBezTo>
                    <a:pt x="3" y="32"/>
                    <a:pt x="3" y="33"/>
                    <a:pt x="3" y="34"/>
                  </a:cubicBezTo>
                  <a:cubicBezTo>
                    <a:pt x="3" y="35"/>
                    <a:pt x="4" y="36"/>
                    <a:pt x="3" y="37"/>
                  </a:cubicBezTo>
                  <a:cubicBezTo>
                    <a:pt x="3" y="38"/>
                    <a:pt x="0" y="38"/>
                    <a:pt x="1" y="40"/>
                  </a:cubicBezTo>
                  <a:cubicBezTo>
                    <a:pt x="3" y="42"/>
                    <a:pt x="4" y="43"/>
                    <a:pt x="4" y="46"/>
                  </a:cubicBezTo>
                  <a:cubicBezTo>
                    <a:pt x="4" y="48"/>
                    <a:pt x="6" y="47"/>
                    <a:pt x="7" y="48"/>
                  </a:cubicBezTo>
                  <a:cubicBezTo>
                    <a:pt x="9" y="48"/>
                    <a:pt x="10" y="48"/>
                    <a:pt x="11" y="49"/>
                  </a:cubicBezTo>
                  <a:cubicBezTo>
                    <a:pt x="12" y="50"/>
                    <a:pt x="13" y="52"/>
                    <a:pt x="14" y="53"/>
                  </a:cubicBezTo>
                  <a:cubicBezTo>
                    <a:pt x="16" y="54"/>
                    <a:pt x="19" y="53"/>
                    <a:pt x="21" y="55"/>
                  </a:cubicBezTo>
                  <a:cubicBezTo>
                    <a:pt x="22" y="56"/>
                    <a:pt x="20" y="54"/>
                    <a:pt x="21" y="5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6" name="Freeform 773">
              <a:extLst>
                <a:ext uri="{FF2B5EF4-FFF2-40B4-BE49-F238E27FC236}">
                  <a16:creationId xmlns:a16="http://schemas.microsoft.com/office/drawing/2014/main" id="{9B8A6C18-909C-49DA-B3EC-ADD3A9699A7A}"/>
                </a:ext>
              </a:extLst>
            </p:cNvPr>
            <p:cNvSpPr>
              <a:spLocks/>
            </p:cNvSpPr>
            <p:nvPr/>
          </p:nvSpPr>
          <p:spPr bwMode="auto">
            <a:xfrm>
              <a:off x="5456613" y="3857128"/>
              <a:ext cx="195911" cy="159278"/>
            </a:xfrm>
            <a:custGeom>
              <a:avLst/>
              <a:gdLst>
                <a:gd name="T0" fmla="*/ 19 w 42"/>
                <a:gd name="T1" fmla="*/ 34 h 34"/>
                <a:gd name="T2" fmla="*/ 20 w 42"/>
                <a:gd name="T3" fmla="*/ 25 h 34"/>
                <a:gd name="T4" fmla="*/ 24 w 42"/>
                <a:gd name="T5" fmla="*/ 22 h 34"/>
                <a:gd name="T6" fmla="*/ 25 w 42"/>
                <a:gd name="T7" fmla="*/ 20 h 34"/>
                <a:gd name="T8" fmla="*/ 25 w 42"/>
                <a:gd name="T9" fmla="*/ 9 h 34"/>
                <a:gd name="T10" fmla="*/ 32 w 42"/>
                <a:gd name="T11" fmla="*/ 9 h 34"/>
                <a:gd name="T12" fmla="*/ 41 w 42"/>
                <a:gd name="T13" fmla="*/ 9 h 34"/>
                <a:gd name="T14" fmla="*/ 42 w 42"/>
                <a:gd name="T15" fmla="*/ 2 h 34"/>
                <a:gd name="T16" fmla="*/ 40 w 42"/>
                <a:gd name="T17" fmla="*/ 0 h 34"/>
                <a:gd name="T18" fmla="*/ 20 w 42"/>
                <a:gd name="T19" fmla="*/ 0 h 34"/>
                <a:gd name="T20" fmla="*/ 15 w 42"/>
                <a:gd name="T21" fmla="*/ 6 h 34"/>
                <a:gd name="T22" fmla="*/ 10 w 42"/>
                <a:gd name="T23" fmla="*/ 17 h 34"/>
                <a:gd name="T24" fmla="*/ 8 w 42"/>
                <a:gd name="T25" fmla="*/ 18 h 34"/>
                <a:gd name="T26" fmla="*/ 4 w 42"/>
                <a:gd name="T27" fmla="*/ 25 h 34"/>
                <a:gd name="T28" fmla="*/ 0 w 42"/>
                <a:gd name="T29" fmla="*/ 34 h 34"/>
                <a:gd name="T30" fmla="*/ 19 w 42"/>
                <a:gd name="T3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34">
                  <a:moveTo>
                    <a:pt x="19" y="34"/>
                  </a:moveTo>
                  <a:cubicBezTo>
                    <a:pt x="19" y="31"/>
                    <a:pt x="18" y="26"/>
                    <a:pt x="20" y="25"/>
                  </a:cubicBezTo>
                  <a:cubicBezTo>
                    <a:pt x="21" y="24"/>
                    <a:pt x="23" y="23"/>
                    <a:pt x="24" y="22"/>
                  </a:cubicBezTo>
                  <a:cubicBezTo>
                    <a:pt x="25" y="22"/>
                    <a:pt x="25" y="20"/>
                    <a:pt x="25" y="20"/>
                  </a:cubicBezTo>
                  <a:cubicBezTo>
                    <a:pt x="25" y="16"/>
                    <a:pt x="25" y="13"/>
                    <a:pt x="25" y="9"/>
                  </a:cubicBezTo>
                  <a:cubicBezTo>
                    <a:pt x="25" y="9"/>
                    <a:pt x="31" y="9"/>
                    <a:pt x="32" y="9"/>
                  </a:cubicBezTo>
                  <a:cubicBezTo>
                    <a:pt x="35" y="9"/>
                    <a:pt x="38" y="9"/>
                    <a:pt x="41" y="9"/>
                  </a:cubicBezTo>
                  <a:cubicBezTo>
                    <a:pt x="42" y="9"/>
                    <a:pt x="42" y="3"/>
                    <a:pt x="42" y="2"/>
                  </a:cubicBezTo>
                  <a:cubicBezTo>
                    <a:pt x="42" y="0"/>
                    <a:pt x="42" y="0"/>
                    <a:pt x="40" y="0"/>
                  </a:cubicBezTo>
                  <a:cubicBezTo>
                    <a:pt x="33" y="0"/>
                    <a:pt x="27" y="0"/>
                    <a:pt x="20" y="0"/>
                  </a:cubicBezTo>
                  <a:cubicBezTo>
                    <a:pt x="18" y="2"/>
                    <a:pt x="17" y="4"/>
                    <a:pt x="15" y="6"/>
                  </a:cubicBezTo>
                  <a:cubicBezTo>
                    <a:pt x="11" y="9"/>
                    <a:pt x="11" y="12"/>
                    <a:pt x="10" y="17"/>
                  </a:cubicBezTo>
                  <a:cubicBezTo>
                    <a:pt x="10" y="17"/>
                    <a:pt x="9" y="18"/>
                    <a:pt x="8" y="18"/>
                  </a:cubicBezTo>
                  <a:cubicBezTo>
                    <a:pt x="6" y="20"/>
                    <a:pt x="5" y="22"/>
                    <a:pt x="4" y="25"/>
                  </a:cubicBezTo>
                  <a:cubicBezTo>
                    <a:pt x="2" y="28"/>
                    <a:pt x="0" y="30"/>
                    <a:pt x="0" y="34"/>
                  </a:cubicBezTo>
                  <a:cubicBezTo>
                    <a:pt x="6" y="34"/>
                    <a:pt x="13" y="34"/>
                    <a:pt x="19" y="3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7" name="Freeform 774">
              <a:extLst>
                <a:ext uri="{FF2B5EF4-FFF2-40B4-BE49-F238E27FC236}">
                  <a16:creationId xmlns:a16="http://schemas.microsoft.com/office/drawing/2014/main" id="{4C24253E-000B-40ED-8C3A-4916E4B9BEF3}"/>
                </a:ext>
              </a:extLst>
            </p:cNvPr>
            <p:cNvSpPr>
              <a:spLocks/>
            </p:cNvSpPr>
            <p:nvPr/>
          </p:nvSpPr>
          <p:spPr bwMode="auto">
            <a:xfrm>
              <a:off x="5550586" y="3632546"/>
              <a:ext cx="280328" cy="224582"/>
            </a:xfrm>
            <a:custGeom>
              <a:avLst/>
              <a:gdLst>
                <a:gd name="T0" fmla="*/ 22 w 60"/>
                <a:gd name="T1" fmla="*/ 48 h 48"/>
                <a:gd name="T2" fmla="*/ 23 w 60"/>
                <a:gd name="T3" fmla="*/ 41 h 48"/>
                <a:gd name="T4" fmla="*/ 29 w 60"/>
                <a:gd name="T5" fmla="*/ 37 h 48"/>
                <a:gd name="T6" fmla="*/ 33 w 60"/>
                <a:gd name="T7" fmla="*/ 37 h 48"/>
                <a:gd name="T8" fmla="*/ 38 w 60"/>
                <a:gd name="T9" fmla="*/ 35 h 48"/>
                <a:gd name="T10" fmla="*/ 40 w 60"/>
                <a:gd name="T11" fmla="*/ 32 h 48"/>
                <a:gd name="T12" fmla="*/ 45 w 60"/>
                <a:gd name="T13" fmla="*/ 31 h 48"/>
                <a:gd name="T14" fmla="*/ 46 w 60"/>
                <a:gd name="T15" fmla="*/ 28 h 48"/>
                <a:gd name="T16" fmla="*/ 50 w 60"/>
                <a:gd name="T17" fmla="*/ 25 h 48"/>
                <a:gd name="T18" fmla="*/ 53 w 60"/>
                <a:gd name="T19" fmla="*/ 23 h 48"/>
                <a:gd name="T20" fmla="*/ 58 w 60"/>
                <a:gd name="T21" fmla="*/ 24 h 48"/>
                <a:gd name="T22" fmla="*/ 56 w 60"/>
                <a:gd name="T23" fmla="*/ 16 h 48"/>
                <a:gd name="T24" fmla="*/ 56 w 60"/>
                <a:gd name="T25" fmla="*/ 10 h 48"/>
                <a:gd name="T26" fmla="*/ 55 w 60"/>
                <a:gd name="T27" fmla="*/ 7 h 48"/>
                <a:gd name="T28" fmla="*/ 51 w 60"/>
                <a:gd name="T29" fmla="*/ 6 h 48"/>
                <a:gd name="T30" fmla="*/ 47 w 60"/>
                <a:gd name="T31" fmla="*/ 6 h 48"/>
                <a:gd name="T32" fmla="*/ 42 w 60"/>
                <a:gd name="T33" fmla="*/ 6 h 48"/>
                <a:gd name="T34" fmla="*/ 35 w 60"/>
                <a:gd name="T35" fmla="*/ 4 h 48"/>
                <a:gd name="T36" fmla="*/ 30 w 60"/>
                <a:gd name="T37" fmla="*/ 13 h 48"/>
                <a:gd name="T38" fmla="*/ 20 w 60"/>
                <a:gd name="T39" fmla="*/ 19 h 48"/>
                <a:gd name="T40" fmla="*/ 16 w 60"/>
                <a:gd name="T41" fmla="*/ 27 h 48"/>
                <a:gd name="T42" fmla="*/ 16 w 60"/>
                <a:gd name="T43" fmla="*/ 35 h 48"/>
                <a:gd name="T44" fmla="*/ 14 w 60"/>
                <a:gd name="T45" fmla="*/ 39 h 48"/>
                <a:gd name="T46" fmla="*/ 9 w 60"/>
                <a:gd name="T47" fmla="*/ 42 h 48"/>
                <a:gd name="T48" fmla="*/ 5 w 60"/>
                <a:gd name="T49" fmla="*/ 45 h 48"/>
                <a:gd name="T50" fmla="*/ 0 w 60"/>
                <a:gd name="T51" fmla="*/ 48 h 48"/>
                <a:gd name="T52" fmla="*/ 22 w 60"/>
                <a:gd name="T5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48">
                  <a:moveTo>
                    <a:pt x="22" y="48"/>
                  </a:moveTo>
                  <a:cubicBezTo>
                    <a:pt x="22" y="45"/>
                    <a:pt x="21" y="43"/>
                    <a:pt x="23" y="41"/>
                  </a:cubicBezTo>
                  <a:cubicBezTo>
                    <a:pt x="25" y="40"/>
                    <a:pt x="28" y="39"/>
                    <a:pt x="29" y="37"/>
                  </a:cubicBezTo>
                  <a:cubicBezTo>
                    <a:pt x="30" y="37"/>
                    <a:pt x="32" y="37"/>
                    <a:pt x="33" y="37"/>
                  </a:cubicBezTo>
                  <a:cubicBezTo>
                    <a:pt x="34" y="36"/>
                    <a:pt x="36" y="36"/>
                    <a:pt x="38" y="35"/>
                  </a:cubicBezTo>
                  <a:cubicBezTo>
                    <a:pt x="39" y="34"/>
                    <a:pt x="39" y="33"/>
                    <a:pt x="40" y="32"/>
                  </a:cubicBezTo>
                  <a:cubicBezTo>
                    <a:pt x="41" y="31"/>
                    <a:pt x="44" y="32"/>
                    <a:pt x="45" y="31"/>
                  </a:cubicBezTo>
                  <a:cubicBezTo>
                    <a:pt x="46" y="30"/>
                    <a:pt x="46" y="29"/>
                    <a:pt x="46" y="28"/>
                  </a:cubicBezTo>
                  <a:cubicBezTo>
                    <a:pt x="46" y="26"/>
                    <a:pt x="49" y="26"/>
                    <a:pt x="50" y="25"/>
                  </a:cubicBezTo>
                  <a:cubicBezTo>
                    <a:pt x="51" y="24"/>
                    <a:pt x="51" y="23"/>
                    <a:pt x="53" y="23"/>
                  </a:cubicBezTo>
                  <a:cubicBezTo>
                    <a:pt x="54" y="23"/>
                    <a:pt x="57" y="24"/>
                    <a:pt x="58" y="24"/>
                  </a:cubicBezTo>
                  <a:cubicBezTo>
                    <a:pt x="60" y="23"/>
                    <a:pt x="56" y="17"/>
                    <a:pt x="56" y="16"/>
                  </a:cubicBezTo>
                  <a:cubicBezTo>
                    <a:pt x="56" y="14"/>
                    <a:pt x="56" y="12"/>
                    <a:pt x="56" y="10"/>
                  </a:cubicBezTo>
                  <a:cubicBezTo>
                    <a:pt x="55" y="9"/>
                    <a:pt x="55" y="8"/>
                    <a:pt x="55" y="7"/>
                  </a:cubicBezTo>
                  <a:cubicBezTo>
                    <a:pt x="53" y="7"/>
                    <a:pt x="52" y="6"/>
                    <a:pt x="51" y="6"/>
                  </a:cubicBezTo>
                  <a:cubicBezTo>
                    <a:pt x="50" y="5"/>
                    <a:pt x="48" y="6"/>
                    <a:pt x="47" y="6"/>
                  </a:cubicBezTo>
                  <a:cubicBezTo>
                    <a:pt x="46" y="5"/>
                    <a:pt x="44" y="6"/>
                    <a:pt x="42" y="6"/>
                  </a:cubicBezTo>
                  <a:cubicBezTo>
                    <a:pt x="40" y="6"/>
                    <a:pt x="36" y="0"/>
                    <a:pt x="35" y="4"/>
                  </a:cubicBezTo>
                  <a:cubicBezTo>
                    <a:pt x="34" y="7"/>
                    <a:pt x="33" y="10"/>
                    <a:pt x="30" y="13"/>
                  </a:cubicBezTo>
                  <a:cubicBezTo>
                    <a:pt x="27" y="16"/>
                    <a:pt x="23" y="16"/>
                    <a:pt x="20" y="19"/>
                  </a:cubicBezTo>
                  <a:cubicBezTo>
                    <a:pt x="18" y="21"/>
                    <a:pt x="17" y="24"/>
                    <a:pt x="16" y="27"/>
                  </a:cubicBezTo>
                  <a:cubicBezTo>
                    <a:pt x="16" y="29"/>
                    <a:pt x="17" y="32"/>
                    <a:pt x="16" y="35"/>
                  </a:cubicBezTo>
                  <a:cubicBezTo>
                    <a:pt x="15" y="36"/>
                    <a:pt x="14" y="38"/>
                    <a:pt x="14" y="39"/>
                  </a:cubicBezTo>
                  <a:cubicBezTo>
                    <a:pt x="13" y="41"/>
                    <a:pt x="11" y="41"/>
                    <a:pt x="9" y="42"/>
                  </a:cubicBezTo>
                  <a:cubicBezTo>
                    <a:pt x="8" y="43"/>
                    <a:pt x="7" y="44"/>
                    <a:pt x="5" y="45"/>
                  </a:cubicBezTo>
                  <a:cubicBezTo>
                    <a:pt x="4" y="46"/>
                    <a:pt x="2" y="46"/>
                    <a:pt x="0" y="48"/>
                  </a:cubicBezTo>
                  <a:lnTo>
                    <a:pt x="22" y="48"/>
                  </a:ln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8" name="Freeform 775">
              <a:extLst>
                <a:ext uri="{FF2B5EF4-FFF2-40B4-BE49-F238E27FC236}">
                  <a16:creationId xmlns:a16="http://schemas.microsoft.com/office/drawing/2014/main" id="{68274485-4EC1-4840-BECF-399A389C1960}"/>
                </a:ext>
              </a:extLst>
            </p:cNvPr>
            <p:cNvSpPr>
              <a:spLocks/>
            </p:cNvSpPr>
            <p:nvPr/>
          </p:nvSpPr>
          <p:spPr bwMode="auto">
            <a:xfrm>
              <a:off x="5649339" y="3610247"/>
              <a:ext cx="484203" cy="461904"/>
            </a:xfrm>
            <a:custGeom>
              <a:avLst/>
              <a:gdLst>
                <a:gd name="T0" fmla="*/ 35 w 104"/>
                <a:gd name="T1" fmla="*/ 22 h 99"/>
                <a:gd name="T2" fmla="*/ 36 w 104"/>
                <a:gd name="T3" fmla="*/ 29 h 99"/>
                <a:gd name="T4" fmla="*/ 31 w 104"/>
                <a:gd name="T5" fmla="*/ 28 h 99"/>
                <a:gd name="T6" fmla="*/ 29 w 104"/>
                <a:gd name="T7" fmla="*/ 30 h 99"/>
                <a:gd name="T8" fmla="*/ 26 w 104"/>
                <a:gd name="T9" fmla="*/ 31 h 99"/>
                <a:gd name="T10" fmla="*/ 24 w 104"/>
                <a:gd name="T11" fmla="*/ 35 h 99"/>
                <a:gd name="T12" fmla="*/ 20 w 104"/>
                <a:gd name="T13" fmla="*/ 37 h 99"/>
                <a:gd name="T14" fmla="*/ 17 w 104"/>
                <a:gd name="T15" fmla="*/ 40 h 99"/>
                <a:gd name="T16" fmla="*/ 11 w 104"/>
                <a:gd name="T17" fmla="*/ 42 h 99"/>
                <a:gd name="T18" fmla="*/ 8 w 104"/>
                <a:gd name="T19" fmla="*/ 43 h 99"/>
                <a:gd name="T20" fmla="*/ 4 w 104"/>
                <a:gd name="T21" fmla="*/ 45 h 99"/>
                <a:gd name="T22" fmla="*/ 1 w 104"/>
                <a:gd name="T23" fmla="*/ 52 h 99"/>
                <a:gd name="T24" fmla="*/ 2 w 104"/>
                <a:gd name="T25" fmla="*/ 56 h 99"/>
                <a:gd name="T26" fmla="*/ 6 w 104"/>
                <a:gd name="T27" fmla="*/ 59 h 99"/>
                <a:gd name="T28" fmla="*/ 37 w 104"/>
                <a:gd name="T29" fmla="*/ 79 h 99"/>
                <a:gd name="T30" fmla="*/ 48 w 104"/>
                <a:gd name="T31" fmla="*/ 86 h 99"/>
                <a:gd name="T32" fmla="*/ 49 w 104"/>
                <a:gd name="T33" fmla="*/ 87 h 99"/>
                <a:gd name="T34" fmla="*/ 58 w 104"/>
                <a:gd name="T35" fmla="*/ 93 h 99"/>
                <a:gd name="T36" fmla="*/ 61 w 104"/>
                <a:gd name="T37" fmla="*/ 99 h 99"/>
                <a:gd name="T38" fmla="*/ 67 w 104"/>
                <a:gd name="T39" fmla="*/ 97 h 99"/>
                <a:gd name="T40" fmla="*/ 72 w 104"/>
                <a:gd name="T41" fmla="*/ 96 h 99"/>
                <a:gd name="T42" fmla="*/ 85 w 104"/>
                <a:gd name="T43" fmla="*/ 87 h 99"/>
                <a:gd name="T44" fmla="*/ 100 w 104"/>
                <a:gd name="T45" fmla="*/ 77 h 99"/>
                <a:gd name="T46" fmla="*/ 104 w 104"/>
                <a:gd name="T47" fmla="*/ 75 h 99"/>
                <a:gd name="T48" fmla="*/ 97 w 104"/>
                <a:gd name="T49" fmla="*/ 69 h 99"/>
                <a:gd name="T50" fmla="*/ 94 w 104"/>
                <a:gd name="T51" fmla="*/ 69 h 99"/>
                <a:gd name="T52" fmla="*/ 92 w 104"/>
                <a:gd name="T53" fmla="*/ 63 h 99"/>
                <a:gd name="T54" fmla="*/ 92 w 104"/>
                <a:gd name="T55" fmla="*/ 60 h 99"/>
                <a:gd name="T56" fmla="*/ 93 w 104"/>
                <a:gd name="T57" fmla="*/ 55 h 99"/>
                <a:gd name="T58" fmla="*/ 93 w 104"/>
                <a:gd name="T59" fmla="*/ 50 h 99"/>
                <a:gd name="T60" fmla="*/ 93 w 104"/>
                <a:gd name="T61" fmla="*/ 46 h 99"/>
                <a:gd name="T62" fmla="*/ 92 w 104"/>
                <a:gd name="T63" fmla="*/ 42 h 99"/>
                <a:gd name="T64" fmla="*/ 91 w 104"/>
                <a:gd name="T65" fmla="*/ 37 h 99"/>
                <a:gd name="T66" fmla="*/ 87 w 104"/>
                <a:gd name="T67" fmla="*/ 27 h 99"/>
                <a:gd name="T68" fmla="*/ 82 w 104"/>
                <a:gd name="T69" fmla="*/ 20 h 99"/>
                <a:gd name="T70" fmla="*/ 85 w 104"/>
                <a:gd name="T71" fmla="*/ 13 h 99"/>
                <a:gd name="T72" fmla="*/ 86 w 104"/>
                <a:gd name="T73" fmla="*/ 2 h 99"/>
                <a:gd name="T74" fmla="*/ 84 w 104"/>
                <a:gd name="T75" fmla="*/ 1 h 99"/>
                <a:gd name="T76" fmla="*/ 81 w 104"/>
                <a:gd name="T77" fmla="*/ 0 h 99"/>
                <a:gd name="T78" fmla="*/ 79 w 104"/>
                <a:gd name="T79" fmla="*/ 1 h 99"/>
                <a:gd name="T80" fmla="*/ 75 w 104"/>
                <a:gd name="T81" fmla="*/ 0 h 99"/>
                <a:gd name="T82" fmla="*/ 72 w 104"/>
                <a:gd name="T83" fmla="*/ 2 h 99"/>
                <a:gd name="T84" fmla="*/ 68 w 104"/>
                <a:gd name="T85" fmla="*/ 1 h 99"/>
                <a:gd name="T86" fmla="*/ 61 w 104"/>
                <a:gd name="T87" fmla="*/ 2 h 99"/>
                <a:gd name="T88" fmla="*/ 46 w 104"/>
                <a:gd name="T89" fmla="*/ 5 h 99"/>
                <a:gd name="T90" fmla="*/ 43 w 104"/>
                <a:gd name="T91" fmla="*/ 7 h 99"/>
                <a:gd name="T92" fmla="*/ 39 w 104"/>
                <a:gd name="T93" fmla="*/ 8 h 99"/>
                <a:gd name="T94" fmla="*/ 34 w 104"/>
                <a:gd name="T95" fmla="*/ 12 h 99"/>
                <a:gd name="T96" fmla="*/ 35 w 104"/>
                <a:gd name="T97" fmla="*/ 22 h 99"/>
                <a:gd name="T98" fmla="*/ 35 w 104"/>
                <a:gd name="T99" fmla="*/ 2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99">
                  <a:moveTo>
                    <a:pt x="35" y="22"/>
                  </a:moveTo>
                  <a:cubicBezTo>
                    <a:pt x="36" y="23"/>
                    <a:pt x="40" y="29"/>
                    <a:pt x="36" y="29"/>
                  </a:cubicBezTo>
                  <a:cubicBezTo>
                    <a:pt x="35" y="28"/>
                    <a:pt x="32" y="27"/>
                    <a:pt x="31" y="28"/>
                  </a:cubicBezTo>
                  <a:cubicBezTo>
                    <a:pt x="30" y="29"/>
                    <a:pt x="30" y="29"/>
                    <a:pt x="29" y="30"/>
                  </a:cubicBezTo>
                  <a:cubicBezTo>
                    <a:pt x="28" y="31"/>
                    <a:pt x="27" y="31"/>
                    <a:pt x="26" y="31"/>
                  </a:cubicBezTo>
                  <a:cubicBezTo>
                    <a:pt x="24" y="32"/>
                    <a:pt x="25" y="34"/>
                    <a:pt x="24" y="35"/>
                  </a:cubicBezTo>
                  <a:cubicBezTo>
                    <a:pt x="24" y="37"/>
                    <a:pt x="21" y="36"/>
                    <a:pt x="20" y="37"/>
                  </a:cubicBezTo>
                  <a:cubicBezTo>
                    <a:pt x="18" y="37"/>
                    <a:pt x="18" y="39"/>
                    <a:pt x="17" y="40"/>
                  </a:cubicBezTo>
                  <a:cubicBezTo>
                    <a:pt x="15" y="42"/>
                    <a:pt x="13" y="41"/>
                    <a:pt x="11" y="42"/>
                  </a:cubicBezTo>
                  <a:cubicBezTo>
                    <a:pt x="10" y="42"/>
                    <a:pt x="9" y="42"/>
                    <a:pt x="8" y="43"/>
                  </a:cubicBezTo>
                  <a:cubicBezTo>
                    <a:pt x="7" y="43"/>
                    <a:pt x="5" y="44"/>
                    <a:pt x="4" y="45"/>
                  </a:cubicBezTo>
                  <a:cubicBezTo>
                    <a:pt x="0" y="47"/>
                    <a:pt x="1" y="48"/>
                    <a:pt x="1" y="52"/>
                  </a:cubicBezTo>
                  <a:cubicBezTo>
                    <a:pt x="1" y="55"/>
                    <a:pt x="0" y="55"/>
                    <a:pt x="2" y="56"/>
                  </a:cubicBezTo>
                  <a:cubicBezTo>
                    <a:pt x="3" y="57"/>
                    <a:pt x="5" y="58"/>
                    <a:pt x="6" y="59"/>
                  </a:cubicBezTo>
                  <a:cubicBezTo>
                    <a:pt x="16" y="66"/>
                    <a:pt x="26" y="72"/>
                    <a:pt x="37" y="79"/>
                  </a:cubicBezTo>
                  <a:cubicBezTo>
                    <a:pt x="40" y="81"/>
                    <a:pt x="44" y="84"/>
                    <a:pt x="48" y="86"/>
                  </a:cubicBezTo>
                  <a:cubicBezTo>
                    <a:pt x="48" y="87"/>
                    <a:pt x="49" y="87"/>
                    <a:pt x="49" y="87"/>
                  </a:cubicBezTo>
                  <a:cubicBezTo>
                    <a:pt x="52" y="92"/>
                    <a:pt x="54" y="92"/>
                    <a:pt x="58" y="93"/>
                  </a:cubicBezTo>
                  <a:cubicBezTo>
                    <a:pt x="61" y="94"/>
                    <a:pt x="58" y="98"/>
                    <a:pt x="61" y="99"/>
                  </a:cubicBezTo>
                  <a:cubicBezTo>
                    <a:pt x="62" y="99"/>
                    <a:pt x="65" y="98"/>
                    <a:pt x="67" y="97"/>
                  </a:cubicBezTo>
                  <a:cubicBezTo>
                    <a:pt x="68" y="97"/>
                    <a:pt x="71" y="97"/>
                    <a:pt x="72" y="96"/>
                  </a:cubicBezTo>
                  <a:cubicBezTo>
                    <a:pt x="76" y="93"/>
                    <a:pt x="80" y="90"/>
                    <a:pt x="85" y="87"/>
                  </a:cubicBezTo>
                  <a:cubicBezTo>
                    <a:pt x="90" y="84"/>
                    <a:pt x="95" y="80"/>
                    <a:pt x="100" y="77"/>
                  </a:cubicBezTo>
                  <a:cubicBezTo>
                    <a:pt x="101" y="77"/>
                    <a:pt x="102" y="76"/>
                    <a:pt x="104" y="75"/>
                  </a:cubicBezTo>
                  <a:cubicBezTo>
                    <a:pt x="102" y="71"/>
                    <a:pt x="101" y="70"/>
                    <a:pt x="97" y="69"/>
                  </a:cubicBezTo>
                  <a:cubicBezTo>
                    <a:pt x="96" y="69"/>
                    <a:pt x="94" y="69"/>
                    <a:pt x="94" y="69"/>
                  </a:cubicBezTo>
                  <a:cubicBezTo>
                    <a:pt x="94" y="66"/>
                    <a:pt x="94" y="65"/>
                    <a:pt x="92" y="63"/>
                  </a:cubicBezTo>
                  <a:cubicBezTo>
                    <a:pt x="91" y="61"/>
                    <a:pt x="91" y="61"/>
                    <a:pt x="92" y="60"/>
                  </a:cubicBezTo>
                  <a:cubicBezTo>
                    <a:pt x="94" y="58"/>
                    <a:pt x="93" y="57"/>
                    <a:pt x="93" y="55"/>
                  </a:cubicBezTo>
                  <a:cubicBezTo>
                    <a:pt x="93" y="53"/>
                    <a:pt x="94" y="52"/>
                    <a:pt x="93" y="50"/>
                  </a:cubicBezTo>
                  <a:cubicBezTo>
                    <a:pt x="93" y="49"/>
                    <a:pt x="93" y="48"/>
                    <a:pt x="93" y="46"/>
                  </a:cubicBezTo>
                  <a:cubicBezTo>
                    <a:pt x="93" y="45"/>
                    <a:pt x="93" y="43"/>
                    <a:pt x="92" y="42"/>
                  </a:cubicBezTo>
                  <a:cubicBezTo>
                    <a:pt x="91" y="41"/>
                    <a:pt x="91" y="39"/>
                    <a:pt x="91" y="37"/>
                  </a:cubicBezTo>
                  <a:cubicBezTo>
                    <a:pt x="91" y="34"/>
                    <a:pt x="90" y="30"/>
                    <a:pt x="87" y="27"/>
                  </a:cubicBezTo>
                  <a:cubicBezTo>
                    <a:pt x="85" y="25"/>
                    <a:pt x="83" y="23"/>
                    <a:pt x="82" y="20"/>
                  </a:cubicBezTo>
                  <a:cubicBezTo>
                    <a:pt x="80" y="16"/>
                    <a:pt x="84" y="17"/>
                    <a:pt x="85" y="13"/>
                  </a:cubicBezTo>
                  <a:cubicBezTo>
                    <a:pt x="85" y="9"/>
                    <a:pt x="85" y="6"/>
                    <a:pt x="86" y="2"/>
                  </a:cubicBezTo>
                  <a:cubicBezTo>
                    <a:pt x="85" y="2"/>
                    <a:pt x="85" y="1"/>
                    <a:pt x="84" y="1"/>
                  </a:cubicBezTo>
                  <a:cubicBezTo>
                    <a:pt x="82" y="2"/>
                    <a:pt x="82" y="0"/>
                    <a:pt x="81" y="0"/>
                  </a:cubicBezTo>
                  <a:cubicBezTo>
                    <a:pt x="80" y="0"/>
                    <a:pt x="80" y="1"/>
                    <a:pt x="79" y="1"/>
                  </a:cubicBezTo>
                  <a:cubicBezTo>
                    <a:pt x="77" y="1"/>
                    <a:pt x="77" y="0"/>
                    <a:pt x="75" y="0"/>
                  </a:cubicBezTo>
                  <a:cubicBezTo>
                    <a:pt x="74" y="1"/>
                    <a:pt x="73" y="1"/>
                    <a:pt x="72" y="2"/>
                  </a:cubicBezTo>
                  <a:cubicBezTo>
                    <a:pt x="70" y="3"/>
                    <a:pt x="70" y="2"/>
                    <a:pt x="68" y="1"/>
                  </a:cubicBezTo>
                  <a:cubicBezTo>
                    <a:pt x="66" y="1"/>
                    <a:pt x="63" y="1"/>
                    <a:pt x="61" y="2"/>
                  </a:cubicBezTo>
                  <a:cubicBezTo>
                    <a:pt x="56" y="3"/>
                    <a:pt x="51" y="3"/>
                    <a:pt x="46" y="5"/>
                  </a:cubicBezTo>
                  <a:cubicBezTo>
                    <a:pt x="45" y="6"/>
                    <a:pt x="44" y="7"/>
                    <a:pt x="43" y="7"/>
                  </a:cubicBezTo>
                  <a:cubicBezTo>
                    <a:pt x="42" y="8"/>
                    <a:pt x="40" y="8"/>
                    <a:pt x="39" y="8"/>
                  </a:cubicBezTo>
                  <a:cubicBezTo>
                    <a:pt x="37" y="9"/>
                    <a:pt x="37" y="12"/>
                    <a:pt x="34" y="12"/>
                  </a:cubicBezTo>
                  <a:cubicBezTo>
                    <a:pt x="35" y="15"/>
                    <a:pt x="35" y="18"/>
                    <a:pt x="35" y="22"/>
                  </a:cubicBezTo>
                  <a:cubicBezTo>
                    <a:pt x="36" y="23"/>
                    <a:pt x="35" y="20"/>
                    <a:pt x="35" y="2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9" name="Freeform 776">
              <a:extLst>
                <a:ext uri="{FF2B5EF4-FFF2-40B4-BE49-F238E27FC236}">
                  <a16:creationId xmlns:a16="http://schemas.microsoft.com/office/drawing/2014/main" id="{D6DC9B8E-B86A-40AA-B448-5FA4F941C943}"/>
                </a:ext>
              </a:extLst>
            </p:cNvPr>
            <p:cNvSpPr>
              <a:spLocks/>
            </p:cNvSpPr>
            <p:nvPr/>
          </p:nvSpPr>
          <p:spPr bwMode="auto">
            <a:xfrm>
              <a:off x="4148946" y="1859791"/>
              <a:ext cx="1425532" cy="1062380"/>
            </a:xfrm>
            <a:custGeom>
              <a:avLst/>
              <a:gdLst>
                <a:gd name="T0" fmla="*/ 33 w 305"/>
                <a:gd name="T1" fmla="*/ 54 h 227"/>
                <a:gd name="T2" fmla="*/ 1 w 305"/>
                <a:gd name="T3" fmla="*/ 63 h 227"/>
                <a:gd name="T4" fmla="*/ 19 w 305"/>
                <a:gd name="T5" fmla="*/ 72 h 227"/>
                <a:gd name="T6" fmla="*/ 24 w 305"/>
                <a:gd name="T7" fmla="*/ 75 h 227"/>
                <a:gd name="T8" fmla="*/ 20 w 305"/>
                <a:gd name="T9" fmla="*/ 81 h 227"/>
                <a:gd name="T10" fmla="*/ 36 w 305"/>
                <a:gd name="T11" fmla="*/ 86 h 227"/>
                <a:gd name="T12" fmla="*/ 73 w 305"/>
                <a:gd name="T13" fmla="*/ 93 h 227"/>
                <a:gd name="T14" fmla="*/ 87 w 305"/>
                <a:gd name="T15" fmla="*/ 112 h 227"/>
                <a:gd name="T16" fmla="*/ 88 w 305"/>
                <a:gd name="T17" fmla="*/ 122 h 227"/>
                <a:gd name="T18" fmla="*/ 89 w 305"/>
                <a:gd name="T19" fmla="*/ 131 h 227"/>
                <a:gd name="T20" fmla="*/ 104 w 305"/>
                <a:gd name="T21" fmla="*/ 129 h 227"/>
                <a:gd name="T22" fmla="*/ 106 w 305"/>
                <a:gd name="T23" fmla="*/ 135 h 227"/>
                <a:gd name="T24" fmla="*/ 106 w 305"/>
                <a:gd name="T25" fmla="*/ 144 h 227"/>
                <a:gd name="T26" fmla="*/ 109 w 305"/>
                <a:gd name="T27" fmla="*/ 155 h 227"/>
                <a:gd name="T28" fmla="*/ 106 w 305"/>
                <a:gd name="T29" fmla="*/ 160 h 227"/>
                <a:gd name="T30" fmla="*/ 100 w 305"/>
                <a:gd name="T31" fmla="*/ 162 h 227"/>
                <a:gd name="T32" fmla="*/ 112 w 305"/>
                <a:gd name="T33" fmla="*/ 165 h 227"/>
                <a:gd name="T34" fmla="*/ 112 w 305"/>
                <a:gd name="T35" fmla="*/ 169 h 227"/>
                <a:gd name="T36" fmla="*/ 107 w 305"/>
                <a:gd name="T37" fmla="*/ 172 h 227"/>
                <a:gd name="T38" fmla="*/ 107 w 305"/>
                <a:gd name="T39" fmla="*/ 180 h 227"/>
                <a:gd name="T40" fmla="*/ 110 w 305"/>
                <a:gd name="T41" fmla="*/ 192 h 227"/>
                <a:gd name="T42" fmla="*/ 114 w 305"/>
                <a:gd name="T43" fmla="*/ 193 h 227"/>
                <a:gd name="T44" fmla="*/ 120 w 305"/>
                <a:gd name="T45" fmla="*/ 210 h 227"/>
                <a:gd name="T46" fmla="*/ 138 w 305"/>
                <a:gd name="T47" fmla="*/ 219 h 227"/>
                <a:gd name="T48" fmla="*/ 142 w 305"/>
                <a:gd name="T49" fmla="*/ 224 h 227"/>
                <a:gd name="T50" fmla="*/ 151 w 305"/>
                <a:gd name="T51" fmla="*/ 214 h 227"/>
                <a:gd name="T52" fmla="*/ 156 w 305"/>
                <a:gd name="T53" fmla="*/ 200 h 227"/>
                <a:gd name="T54" fmla="*/ 163 w 305"/>
                <a:gd name="T55" fmla="*/ 192 h 227"/>
                <a:gd name="T56" fmla="*/ 173 w 305"/>
                <a:gd name="T57" fmla="*/ 179 h 227"/>
                <a:gd name="T58" fmla="*/ 193 w 305"/>
                <a:gd name="T59" fmla="*/ 173 h 227"/>
                <a:gd name="T60" fmla="*/ 216 w 305"/>
                <a:gd name="T61" fmla="*/ 160 h 227"/>
                <a:gd name="T62" fmla="*/ 232 w 305"/>
                <a:gd name="T63" fmla="*/ 142 h 227"/>
                <a:gd name="T64" fmla="*/ 234 w 305"/>
                <a:gd name="T65" fmla="*/ 130 h 227"/>
                <a:gd name="T66" fmla="*/ 253 w 305"/>
                <a:gd name="T67" fmla="*/ 129 h 227"/>
                <a:gd name="T68" fmla="*/ 233 w 305"/>
                <a:gd name="T69" fmla="*/ 119 h 227"/>
                <a:gd name="T70" fmla="*/ 238 w 305"/>
                <a:gd name="T71" fmla="*/ 113 h 227"/>
                <a:gd name="T72" fmla="*/ 262 w 305"/>
                <a:gd name="T73" fmla="*/ 112 h 227"/>
                <a:gd name="T74" fmla="*/ 258 w 305"/>
                <a:gd name="T75" fmla="*/ 106 h 227"/>
                <a:gd name="T76" fmla="*/ 266 w 305"/>
                <a:gd name="T77" fmla="*/ 95 h 227"/>
                <a:gd name="T78" fmla="*/ 253 w 305"/>
                <a:gd name="T79" fmla="*/ 80 h 227"/>
                <a:gd name="T80" fmla="*/ 263 w 305"/>
                <a:gd name="T81" fmla="*/ 66 h 227"/>
                <a:gd name="T82" fmla="*/ 268 w 305"/>
                <a:gd name="T83" fmla="*/ 51 h 227"/>
                <a:gd name="T84" fmla="*/ 283 w 305"/>
                <a:gd name="T85" fmla="*/ 38 h 227"/>
                <a:gd name="T86" fmla="*/ 291 w 305"/>
                <a:gd name="T87" fmla="*/ 33 h 227"/>
                <a:gd name="T88" fmla="*/ 259 w 305"/>
                <a:gd name="T89" fmla="*/ 28 h 227"/>
                <a:gd name="T90" fmla="*/ 238 w 305"/>
                <a:gd name="T91" fmla="*/ 21 h 227"/>
                <a:gd name="T92" fmla="*/ 256 w 305"/>
                <a:gd name="T93" fmla="*/ 14 h 227"/>
                <a:gd name="T94" fmla="*/ 206 w 305"/>
                <a:gd name="T95" fmla="*/ 8 h 227"/>
                <a:gd name="T96" fmla="*/ 213 w 305"/>
                <a:gd name="T97" fmla="*/ 0 h 227"/>
                <a:gd name="T98" fmla="*/ 173 w 305"/>
                <a:gd name="T99" fmla="*/ 8 h 227"/>
                <a:gd name="T100" fmla="*/ 155 w 305"/>
                <a:gd name="T101" fmla="*/ 10 h 227"/>
                <a:gd name="T102" fmla="*/ 154 w 305"/>
                <a:gd name="T103" fmla="*/ 11 h 227"/>
                <a:gd name="T104" fmla="*/ 140 w 305"/>
                <a:gd name="T105" fmla="*/ 14 h 227"/>
                <a:gd name="T106" fmla="*/ 111 w 305"/>
                <a:gd name="T107" fmla="*/ 14 h 227"/>
                <a:gd name="T108" fmla="*/ 98 w 305"/>
                <a:gd name="T109" fmla="*/ 23 h 227"/>
                <a:gd name="T110" fmla="*/ 73 w 305"/>
                <a:gd name="T111" fmla="*/ 21 h 227"/>
                <a:gd name="T112" fmla="*/ 55 w 305"/>
                <a:gd name="T113" fmla="*/ 3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5" h="227">
                  <a:moveTo>
                    <a:pt x="32" y="37"/>
                  </a:moveTo>
                  <a:cubicBezTo>
                    <a:pt x="31" y="38"/>
                    <a:pt x="26" y="40"/>
                    <a:pt x="27" y="41"/>
                  </a:cubicBezTo>
                  <a:cubicBezTo>
                    <a:pt x="28" y="42"/>
                    <a:pt x="30" y="42"/>
                    <a:pt x="32" y="43"/>
                  </a:cubicBezTo>
                  <a:cubicBezTo>
                    <a:pt x="34" y="43"/>
                    <a:pt x="36" y="43"/>
                    <a:pt x="39" y="43"/>
                  </a:cubicBezTo>
                  <a:cubicBezTo>
                    <a:pt x="39" y="43"/>
                    <a:pt x="44" y="42"/>
                    <a:pt x="45" y="42"/>
                  </a:cubicBezTo>
                  <a:cubicBezTo>
                    <a:pt x="44" y="42"/>
                    <a:pt x="42" y="43"/>
                    <a:pt x="41" y="44"/>
                  </a:cubicBezTo>
                  <a:cubicBezTo>
                    <a:pt x="40" y="45"/>
                    <a:pt x="39" y="46"/>
                    <a:pt x="40" y="48"/>
                  </a:cubicBezTo>
                  <a:cubicBezTo>
                    <a:pt x="42" y="50"/>
                    <a:pt x="36" y="55"/>
                    <a:pt x="33" y="54"/>
                  </a:cubicBezTo>
                  <a:cubicBezTo>
                    <a:pt x="32" y="53"/>
                    <a:pt x="30" y="54"/>
                    <a:pt x="28" y="54"/>
                  </a:cubicBezTo>
                  <a:cubicBezTo>
                    <a:pt x="27" y="53"/>
                    <a:pt x="25" y="54"/>
                    <a:pt x="24" y="54"/>
                  </a:cubicBezTo>
                  <a:cubicBezTo>
                    <a:pt x="23" y="54"/>
                    <a:pt x="21" y="54"/>
                    <a:pt x="20" y="56"/>
                  </a:cubicBezTo>
                  <a:cubicBezTo>
                    <a:pt x="19" y="57"/>
                    <a:pt x="18" y="57"/>
                    <a:pt x="16" y="57"/>
                  </a:cubicBezTo>
                  <a:cubicBezTo>
                    <a:pt x="13" y="58"/>
                    <a:pt x="10" y="59"/>
                    <a:pt x="7" y="59"/>
                  </a:cubicBezTo>
                  <a:cubicBezTo>
                    <a:pt x="6" y="59"/>
                    <a:pt x="4" y="58"/>
                    <a:pt x="4" y="59"/>
                  </a:cubicBezTo>
                  <a:cubicBezTo>
                    <a:pt x="3" y="60"/>
                    <a:pt x="0" y="60"/>
                    <a:pt x="0" y="62"/>
                  </a:cubicBezTo>
                  <a:cubicBezTo>
                    <a:pt x="0" y="63"/>
                    <a:pt x="1" y="62"/>
                    <a:pt x="1" y="63"/>
                  </a:cubicBezTo>
                  <a:cubicBezTo>
                    <a:pt x="1" y="63"/>
                    <a:pt x="0" y="64"/>
                    <a:pt x="0" y="64"/>
                  </a:cubicBezTo>
                  <a:cubicBezTo>
                    <a:pt x="0" y="65"/>
                    <a:pt x="2" y="67"/>
                    <a:pt x="3" y="68"/>
                  </a:cubicBezTo>
                  <a:cubicBezTo>
                    <a:pt x="3" y="68"/>
                    <a:pt x="4" y="67"/>
                    <a:pt x="4" y="67"/>
                  </a:cubicBezTo>
                  <a:cubicBezTo>
                    <a:pt x="5" y="66"/>
                    <a:pt x="6" y="67"/>
                    <a:pt x="7" y="68"/>
                  </a:cubicBezTo>
                  <a:cubicBezTo>
                    <a:pt x="8" y="68"/>
                    <a:pt x="13" y="69"/>
                    <a:pt x="13" y="67"/>
                  </a:cubicBezTo>
                  <a:cubicBezTo>
                    <a:pt x="13" y="68"/>
                    <a:pt x="12" y="68"/>
                    <a:pt x="13" y="69"/>
                  </a:cubicBezTo>
                  <a:cubicBezTo>
                    <a:pt x="13" y="70"/>
                    <a:pt x="15" y="71"/>
                    <a:pt x="16" y="71"/>
                  </a:cubicBezTo>
                  <a:cubicBezTo>
                    <a:pt x="17" y="72"/>
                    <a:pt x="18" y="72"/>
                    <a:pt x="19" y="72"/>
                  </a:cubicBezTo>
                  <a:cubicBezTo>
                    <a:pt x="21" y="72"/>
                    <a:pt x="21" y="70"/>
                    <a:pt x="22" y="71"/>
                  </a:cubicBezTo>
                  <a:cubicBezTo>
                    <a:pt x="24" y="71"/>
                    <a:pt x="27" y="71"/>
                    <a:pt x="28" y="71"/>
                  </a:cubicBezTo>
                  <a:cubicBezTo>
                    <a:pt x="29" y="71"/>
                    <a:pt x="29" y="70"/>
                    <a:pt x="30" y="69"/>
                  </a:cubicBezTo>
                  <a:cubicBezTo>
                    <a:pt x="31" y="69"/>
                    <a:pt x="34" y="71"/>
                    <a:pt x="34" y="72"/>
                  </a:cubicBezTo>
                  <a:cubicBezTo>
                    <a:pt x="34" y="73"/>
                    <a:pt x="24" y="72"/>
                    <a:pt x="22" y="73"/>
                  </a:cubicBezTo>
                  <a:cubicBezTo>
                    <a:pt x="20" y="73"/>
                    <a:pt x="23" y="74"/>
                    <a:pt x="24" y="74"/>
                  </a:cubicBezTo>
                  <a:cubicBezTo>
                    <a:pt x="26" y="75"/>
                    <a:pt x="27" y="74"/>
                    <a:pt x="29" y="75"/>
                  </a:cubicBezTo>
                  <a:cubicBezTo>
                    <a:pt x="28" y="74"/>
                    <a:pt x="26" y="75"/>
                    <a:pt x="24" y="75"/>
                  </a:cubicBezTo>
                  <a:cubicBezTo>
                    <a:pt x="21" y="75"/>
                    <a:pt x="18" y="74"/>
                    <a:pt x="15" y="74"/>
                  </a:cubicBezTo>
                  <a:cubicBezTo>
                    <a:pt x="13" y="74"/>
                    <a:pt x="9" y="74"/>
                    <a:pt x="9" y="76"/>
                  </a:cubicBezTo>
                  <a:cubicBezTo>
                    <a:pt x="8" y="77"/>
                    <a:pt x="11" y="78"/>
                    <a:pt x="12" y="78"/>
                  </a:cubicBezTo>
                  <a:cubicBezTo>
                    <a:pt x="13" y="78"/>
                    <a:pt x="15" y="77"/>
                    <a:pt x="15" y="77"/>
                  </a:cubicBezTo>
                  <a:cubicBezTo>
                    <a:pt x="16" y="78"/>
                    <a:pt x="15" y="78"/>
                    <a:pt x="15" y="79"/>
                  </a:cubicBezTo>
                  <a:cubicBezTo>
                    <a:pt x="16" y="80"/>
                    <a:pt x="18" y="80"/>
                    <a:pt x="19" y="80"/>
                  </a:cubicBezTo>
                  <a:cubicBezTo>
                    <a:pt x="21" y="80"/>
                    <a:pt x="23" y="80"/>
                    <a:pt x="25" y="80"/>
                  </a:cubicBezTo>
                  <a:cubicBezTo>
                    <a:pt x="25" y="80"/>
                    <a:pt x="21" y="81"/>
                    <a:pt x="20" y="81"/>
                  </a:cubicBezTo>
                  <a:cubicBezTo>
                    <a:pt x="16" y="82"/>
                    <a:pt x="19" y="84"/>
                    <a:pt x="21" y="85"/>
                  </a:cubicBezTo>
                  <a:cubicBezTo>
                    <a:pt x="23" y="86"/>
                    <a:pt x="25" y="86"/>
                    <a:pt x="27" y="87"/>
                  </a:cubicBezTo>
                  <a:cubicBezTo>
                    <a:pt x="27" y="87"/>
                    <a:pt x="31" y="87"/>
                    <a:pt x="31" y="87"/>
                  </a:cubicBezTo>
                  <a:cubicBezTo>
                    <a:pt x="31" y="87"/>
                    <a:pt x="29" y="86"/>
                    <a:pt x="29" y="85"/>
                  </a:cubicBezTo>
                  <a:cubicBezTo>
                    <a:pt x="29" y="84"/>
                    <a:pt x="31" y="85"/>
                    <a:pt x="31" y="85"/>
                  </a:cubicBezTo>
                  <a:cubicBezTo>
                    <a:pt x="32" y="86"/>
                    <a:pt x="33" y="85"/>
                    <a:pt x="34" y="84"/>
                  </a:cubicBezTo>
                  <a:cubicBezTo>
                    <a:pt x="34" y="84"/>
                    <a:pt x="35" y="83"/>
                    <a:pt x="36" y="83"/>
                  </a:cubicBezTo>
                  <a:cubicBezTo>
                    <a:pt x="37" y="84"/>
                    <a:pt x="36" y="86"/>
                    <a:pt x="36" y="86"/>
                  </a:cubicBezTo>
                  <a:cubicBezTo>
                    <a:pt x="37" y="87"/>
                    <a:pt x="40" y="85"/>
                    <a:pt x="41" y="85"/>
                  </a:cubicBezTo>
                  <a:cubicBezTo>
                    <a:pt x="43" y="84"/>
                    <a:pt x="43" y="84"/>
                    <a:pt x="44" y="85"/>
                  </a:cubicBezTo>
                  <a:cubicBezTo>
                    <a:pt x="45" y="86"/>
                    <a:pt x="46" y="84"/>
                    <a:pt x="47" y="84"/>
                  </a:cubicBezTo>
                  <a:cubicBezTo>
                    <a:pt x="48" y="83"/>
                    <a:pt x="50" y="84"/>
                    <a:pt x="51" y="84"/>
                  </a:cubicBezTo>
                  <a:cubicBezTo>
                    <a:pt x="54" y="84"/>
                    <a:pt x="58" y="85"/>
                    <a:pt x="61" y="86"/>
                  </a:cubicBezTo>
                  <a:cubicBezTo>
                    <a:pt x="63" y="86"/>
                    <a:pt x="65" y="88"/>
                    <a:pt x="67" y="88"/>
                  </a:cubicBezTo>
                  <a:cubicBezTo>
                    <a:pt x="69" y="88"/>
                    <a:pt x="71" y="89"/>
                    <a:pt x="72" y="90"/>
                  </a:cubicBezTo>
                  <a:cubicBezTo>
                    <a:pt x="74" y="91"/>
                    <a:pt x="73" y="92"/>
                    <a:pt x="73" y="93"/>
                  </a:cubicBezTo>
                  <a:cubicBezTo>
                    <a:pt x="73" y="94"/>
                    <a:pt x="75" y="96"/>
                    <a:pt x="76" y="96"/>
                  </a:cubicBezTo>
                  <a:cubicBezTo>
                    <a:pt x="77" y="97"/>
                    <a:pt x="79" y="96"/>
                    <a:pt x="80" y="97"/>
                  </a:cubicBezTo>
                  <a:cubicBezTo>
                    <a:pt x="80" y="99"/>
                    <a:pt x="82" y="100"/>
                    <a:pt x="83" y="101"/>
                  </a:cubicBezTo>
                  <a:cubicBezTo>
                    <a:pt x="84" y="102"/>
                    <a:pt x="83" y="104"/>
                    <a:pt x="84" y="105"/>
                  </a:cubicBezTo>
                  <a:cubicBezTo>
                    <a:pt x="84" y="106"/>
                    <a:pt x="86" y="107"/>
                    <a:pt x="86" y="109"/>
                  </a:cubicBezTo>
                  <a:cubicBezTo>
                    <a:pt x="86" y="110"/>
                    <a:pt x="85" y="110"/>
                    <a:pt x="86" y="111"/>
                  </a:cubicBezTo>
                  <a:cubicBezTo>
                    <a:pt x="86" y="111"/>
                    <a:pt x="87" y="112"/>
                    <a:pt x="87" y="112"/>
                  </a:cubicBezTo>
                  <a:cubicBezTo>
                    <a:pt x="87" y="112"/>
                    <a:pt x="87" y="112"/>
                    <a:pt x="87" y="112"/>
                  </a:cubicBezTo>
                  <a:cubicBezTo>
                    <a:pt x="88" y="111"/>
                    <a:pt x="90" y="113"/>
                    <a:pt x="89" y="114"/>
                  </a:cubicBezTo>
                  <a:cubicBezTo>
                    <a:pt x="88" y="115"/>
                    <a:pt x="88" y="115"/>
                    <a:pt x="88" y="117"/>
                  </a:cubicBezTo>
                  <a:cubicBezTo>
                    <a:pt x="88" y="116"/>
                    <a:pt x="90" y="115"/>
                    <a:pt x="91" y="117"/>
                  </a:cubicBezTo>
                  <a:cubicBezTo>
                    <a:pt x="91" y="118"/>
                    <a:pt x="91" y="118"/>
                    <a:pt x="91" y="119"/>
                  </a:cubicBezTo>
                  <a:cubicBezTo>
                    <a:pt x="91" y="119"/>
                    <a:pt x="91" y="121"/>
                    <a:pt x="91" y="120"/>
                  </a:cubicBezTo>
                  <a:cubicBezTo>
                    <a:pt x="91" y="121"/>
                    <a:pt x="93" y="121"/>
                    <a:pt x="93" y="121"/>
                  </a:cubicBezTo>
                  <a:cubicBezTo>
                    <a:pt x="92" y="120"/>
                    <a:pt x="89" y="126"/>
                    <a:pt x="90" y="122"/>
                  </a:cubicBezTo>
                  <a:cubicBezTo>
                    <a:pt x="90" y="122"/>
                    <a:pt x="88" y="121"/>
                    <a:pt x="88" y="122"/>
                  </a:cubicBezTo>
                  <a:cubicBezTo>
                    <a:pt x="88" y="122"/>
                    <a:pt x="89" y="122"/>
                    <a:pt x="89" y="122"/>
                  </a:cubicBezTo>
                  <a:cubicBezTo>
                    <a:pt x="89" y="123"/>
                    <a:pt x="86" y="123"/>
                    <a:pt x="87" y="124"/>
                  </a:cubicBezTo>
                  <a:cubicBezTo>
                    <a:pt x="87" y="124"/>
                    <a:pt x="90" y="125"/>
                    <a:pt x="89" y="125"/>
                  </a:cubicBezTo>
                  <a:cubicBezTo>
                    <a:pt x="87" y="127"/>
                    <a:pt x="91" y="127"/>
                    <a:pt x="92" y="126"/>
                  </a:cubicBezTo>
                  <a:cubicBezTo>
                    <a:pt x="91" y="127"/>
                    <a:pt x="90" y="127"/>
                    <a:pt x="88" y="127"/>
                  </a:cubicBezTo>
                  <a:cubicBezTo>
                    <a:pt x="88" y="127"/>
                    <a:pt x="86" y="129"/>
                    <a:pt x="86" y="129"/>
                  </a:cubicBezTo>
                  <a:cubicBezTo>
                    <a:pt x="86" y="129"/>
                    <a:pt x="87" y="130"/>
                    <a:pt x="87" y="130"/>
                  </a:cubicBezTo>
                  <a:cubicBezTo>
                    <a:pt x="89" y="131"/>
                    <a:pt x="88" y="131"/>
                    <a:pt x="89" y="131"/>
                  </a:cubicBezTo>
                  <a:cubicBezTo>
                    <a:pt x="90" y="131"/>
                    <a:pt x="94" y="133"/>
                    <a:pt x="95" y="131"/>
                  </a:cubicBezTo>
                  <a:cubicBezTo>
                    <a:pt x="95" y="128"/>
                    <a:pt x="97" y="129"/>
                    <a:pt x="98" y="128"/>
                  </a:cubicBezTo>
                  <a:cubicBezTo>
                    <a:pt x="98" y="128"/>
                    <a:pt x="96" y="122"/>
                    <a:pt x="96" y="122"/>
                  </a:cubicBezTo>
                  <a:cubicBezTo>
                    <a:pt x="96" y="123"/>
                    <a:pt x="98" y="126"/>
                    <a:pt x="98" y="126"/>
                  </a:cubicBezTo>
                  <a:cubicBezTo>
                    <a:pt x="99" y="128"/>
                    <a:pt x="100" y="126"/>
                    <a:pt x="101" y="126"/>
                  </a:cubicBezTo>
                  <a:cubicBezTo>
                    <a:pt x="101" y="126"/>
                    <a:pt x="98" y="130"/>
                    <a:pt x="98" y="130"/>
                  </a:cubicBezTo>
                  <a:cubicBezTo>
                    <a:pt x="98" y="130"/>
                    <a:pt x="102" y="129"/>
                    <a:pt x="102" y="129"/>
                  </a:cubicBezTo>
                  <a:cubicBezTo>
                    <a:pt x="103" y="129"/>
                    <a:pt x="104" y="129"/>
                    <a:pt x="104" y="129"/>
                  </a:cubicBezTo>
                  <a:cubicBezTo>
                    <a:pt x="105" y="129"/>
                    <a:pt x="106" y="128"/>
                    <a:pt x="107" y="128"/>
                  </a:cubicBezTo>
                  <a:cubicBezTo>
                    <a:pt x="107" y="129"/>
                    <a:pt x="106" y="130"/>
                    <a:pt x="105" y="130"/>
                  </a:cubicBezTo>
                  <a:cubicBezTo>
                    <a:pt x="104" y="130"/>
                    <a:pt x="102" y="130"/>
                    <a:pt x="101" y="131"/>
                  </a:cubicBezTo>
                  <a:cubicBezTo>
                    <a:pt x="100" y="132"/>
                    <a:pt x="103" y="131"/>
                    <a:pt x="103" y="131"/>
                  </a:cubicBezTo>
                  <a:cubicBezTo>
                    <a:pt x="105" y="131"/>
                    <a:pt x="107" y="131"/>
                    <a:pt x="109" y="131"/>
                  </a:cubicBezTo>
                  <a:cubicBezTo>
                    <a:pt x="108" y="131"/>
                    <a:pt x="104" y="131"/>
                    <a:pt x="104" y="132"/>
                  </a:cubicBezTo>
                  <a:cubicBezTo>
                    <a:pt x="104" y="132"/>
                    <a:pt x="106" y="133"/>
                    <a:pt x="106" y="134"/>
                  </a:cubicBezTo>
                  <a:cubicBezTo>
                    <a:pt x="106" y="134"/>
                    <a:pt x="106" y="135"/>
                    <a:pt x="106" y="135"/>
                  </a:cubicBezTo>
                  <a:cubicBezTo>
                    <a:pt x="106" y="136"/>
                    <a:pt x="105" y="136"/>
                    <a:pt x="106" y="137"/>
                  </a:cubicBezTo>
                  <a:cubicBezTo>
                    <a:pt x="106" y="137"/>
                    <a:pt x="108" y="136"/>
                    <a:pt x="109" y="136"/>
                  </a:cubicBezTo>
                  <a:cubicBezTo>
                    <a:pt x="110" y="136"/>
                    <a:pt x="109" y="136"/>
                    <a:pt x="110" y="137"/>
                  </a:cubicBezTo>
                  <a:cubicBezTo>
                    <a:pt x="111" y="138"/>
                    <a:pt x="111" y="139"/>
                    <a:pt x="112" y="140"/>
                  </a:cubicBezTo>
                  <a:cubicBezTo>
                    <a:pt x="112" y="141"/>
                    <a:pt x="109" y="141"/>
                    <a:pt x="109" y="141"/>
                  </a:cubicBezTo>
                  <a:cubicBezTo>
                    <a:pt x="105" y="138"/>
                    <a:pt x="99" y="136"/>
                    <a:pt x="95" y="137"/>
                  </a:cubicBezTo>
                  <a:cubicBezTo>
                    <a:pt x="91" y="137"/>
                    <a:pt x="96" y="140"/>
                    <a:pt x="98" y="140"/>
                  </a:cubicBezTo>
                  <a:cubicBezTo>
                    <a:pt x="101" y="141"/>
                    <a:pt x="103" y="144"/>
                    <a:pt x="106" y="144"/>
                  </a:cubicBezTo>
                  <a:cubicBezTo>
                    <a:pt x="107" y="144"/>
                    <a:pt x="108" y="143"/>
                    <a:pt x="110" y="143"/>
                  </a:cubicBezTo>
                  <a:cubicBezTo>
                    <a:pt x="110" y="144"/>
                    <a:pt x="113" y="144"/>
                    <a:pt x="113" y="144"/>
                  </a:cubicBezTo>
                  <a:cubicBezTo>
                    <a:pt x="114" y="145"/>
                    <a:pt x="113" y="146"/>
                    <a:pt x="113" y="146"/>
                  </a:cubicBezTo>
                  <a:cubicBezTo>
                    <a:pt x="110" y="147"/>
                    <a:pt x="114" y="148"/>
                    <a:pt x="113" y="149"/>
                  </a:cubicBezTo>
                  <a:cubicBezTo>
                    <a:pt x="113" y="150"/>
                    <a:pt x="111" y="149"/>
                    <a:pt x="111" y="151"/>
                  </a:cubicBezTo>
                  <a:cubicBezTo>
                    <a:pt x="111" y="152"/>
                    <a:pt x="113" y="152"/>
                    <a:pt x="113" y="152"/>
                  </a:cubicBezTo>
                  <a:cubicBezTo>
                    <a:pt x="112" y="153"/>
                    <a:pt x="110" y="151"/>
                    <a:pt x="110" y="152"/>
                  </a:cubicBezTo>
                  <a:cubicBezTo>
                    <a:pt x="109" y="153"/>
                    <a:pt x="109" y="154"/>
                    <a:pt x="109" y="155"/>
                  </a:cubicBezTo>
                  <a:cubicBezTo>
                    <a:pt x="109" y="155"/>
                    <a:pt x="111" y="155"/>
                    <a:pt x="111" y="155"/>
                  </a:cubicBezTo>
                  <a:cubicBezTo>
                    <a:pt x="111" y="156"/>
                    <a:pt x="109" y="157"/>
                    <a:pt x="108" y="157"/>
                  </a:cubicBezTo>
                  <a:cubicBezTo>
                    <a:pt x="107" y="157"/>
                    <a:pt x="106" y="157"/>
                    <a:pt x="105" y="157"/>
                  </a:cubicBezTo>
                  <a:cubicBezTo>
                    <a:pt x="104" y="156"/>
                    <a:pt x="103" y="156"/>
                    <a:pt x="102" y="157"/>
                  </a:cubicBezTo>
                  <a:cubicBezTo>
                    <a:pt x="101" y="158"/>
                    <a:pt x="101" y="157"/>
                    <a:pt x="100" y="158"/>
                  </a:cubicBezTo>
                  <a:cubicBezTo>
                    <a:pt x="100" y="158"/>
                    <a:pt x="103" y="161"/>
                    <a:pt x="104" y="161"/>
                  </a:cubicBezTo>
                  <a:cubicBezTo>
                    <a:pt x="104" y="160"/>
                    <a:pt x="104" y="160"/>
                    <a:pt x="103" y="160"/>
                  </a:cubicBezTo>
                  <a:cubicBezTo>
                    <a:pt x="103" y="160"/>
                    <a:pt x="106" y="160"/>
                    <a:pt x="106" y="160"/>
                  </a:cubicBezTo>
                  <a:cubicBezTo>
                    <a:pt x="106" y="160"/>
                    <a:pt x="111" y="158"/>
                    <a:pt x="111" y="159"/>
                  </a:cubicBezTo>
                  <a:cubicBezTo>
                    <a:pt x="110" y="159"/>
                    <a:pt x="109" y="159"/>
                    <a:pt x="108" y="160"/>
                  </a:cubicBezTo>
                  <a:cubicBezTo>
                    <a:pt x="109" y="159"/>
                    <a:pt x="111" y="161"/>
                    <a:pt x="110" y="161"/>
                  </a:cubicBezTo>
                  <a:cubicBezTo>
                    <a:pt x="111" y="161"/>
                    <a:pt x="114" y="162"/>
                    <a:pt x="115" y="162"/>
                  </a:cubicBezTo>
                  <a:cubicBezTo>
                    <a:pt x="114" y="162"/>
                    <a:pt x="112" y="162"/>
                    <a:pt x="112" y="162"/>
                  </a:cubicBezTo>
                  <a:cubicBezTo>
                    <a:pt x="112" y="162"/>
                    <a:pt x="116" y="165"/>
                    <a:pt x="116" y="165"/>
                  </a:cubicBezTo>
                  <a:cubicBezTo>
                    <a:pt x="113" y="165"/>
                    <a:pt x="111" y="161"/>
                    <a:pt x="108" y="161"/>
                  </a:cubicBezTo>
                  <a:cubicBezTo>
                    <a:pt x="106" y="161"/>
                    <a:pt x="101" y="160"/>
                    <a:pt x="100" y="162"/>
                  </a:cubicBezTo>
                  <a:cubicBezTo>
                    <a:pt x="100" y="163"/>
                    <a:pt x="99" y="163"/>
                    <a:pt x="98" y="164"/>
                  </a:cubicBezTo>
                  <a:cubicBezTo>
                    <a:pt x="97" y="164"/>
                    <a:pt x="97" y="166"/>
                    <a:pt x="98" y="165"/>
                  </a:cubicBezTo>
                  <a:cubicBezTo>
                    <a:pt x="100" y="165"/>
                    <a:pt x="102" y="164"/>
                    <a:pt x="103" y="162"/>
                  </a:cubicBezTo>
                  <a:cubicBezTo>
                    <a:pt x="103" y="163"/>
                    <a:pt x="105" y="163"/>
                    <a:pt x="105" y="163"/>
                  </a:cubicBezTo>
                  <a:cubicBezTo>
                    <a:pt x="106" y="163"/>
                    <a:pt x="108" y="166"/>
                    <a:pt x="108" y="163"/>
                  </a:cubicBezTo>
                  <a:cubicBezTo>
                    <a:pt x="108" y="162"/>
                    <a:pt x="110" y="164"/>
                    <a:pt x="110" y="164"/>
                  </a:cubicBezTo>
                  <a:cubicBezTo>
                    <a:pt x="110" y="164"/>
                    <a:pt x="114" y="164"/>
                    <a:pt x="113" y="165"/>
                  </a:cubicBezTo>
                  <a:cubicBezTo>
                    <a:pt x="113" y="165"/>
                    <a:pt x="112" y="165"/>
                    <a:pt x="112" y="165"/>
                  </a:cubicBezTo>
                  <a:cubicBezTo>
                    <a:pt x="112" y="165"/>
                    <a:pt x="114" y="166"/>
                    <a:pt x="114" y="166"/>
                  </a:cubicBezTo>
                  <a:cubicBezTo>
                    <a:pt x="113" y="166"/>
                    <a:pt x="111" y="166"/>
                    <a:pt x="110" y="165"/>
                  </a:cubicBezTo>
                  <a:cubicBezTo>
                    <a:pt x="109" y="164"/>
                    <a:pt x="109" y="165"/>
                    <a:pt x="109" y="166"/>
                  </a:cubicBezTo>
                  <a:cubicBezTo>
                    <a:pt x="109" y="165"/>
                    <a:pt x="103" y="164"/>
                    <a:pt x="102" y="164"/>
                  </a:cubicBezTo>
                  <a:cubicBezTo>
                    <a:pt x="101" y="164"/>
                    <a:pt x="95" y="166"/>
                    <a:pt x="96" y="168"/>
                  </a:cubicBezTo>
                  <a:cubicBezTo>
                    <a:pt x="97" y="169"/>
                    <a:pt x="103" y="167"/>
                    <a:pt x="104" y="167"/>
                  </a:cubicBezTo>
                  <a:cubicBezTo>
                    <a:pt x="105" y="167"/>
                    <a:pt x="107" y="167"/>
                    <a:pt x="108" y="168"/>
                  </a:cubicBezTo>
                  <a:cubicBezTo>
                    <a:pt x="108" y="168"/>
                    <a:pt x="112" y="169"/>
                    <a:pt x="112" y="169"/>
                  </a:cubicBezTo>
                  <a:cubicBezTo>
                    <a:pt x="112" y="170"/>
                    <a:pt x="107" y="168"/>
                    <a:pt x="107" y="168"/>
                  </a:cubicBezTo>
                  <a:cubicBezTo>
                    <a:pt x="105" y="167"/>
                    <a:pt x="102" y="168"/>
                    <a:pt x="100" y="168"/>
                  </a:cubicBezTo>
                  <a:cubicBezTo>
                    <a:pt x="93" y="170"/>
                    <a:pt x="101" y="172"/>
                    <a:pt x="103" y="171"/>
                  </a:cubicBezTo>
                  <a:cubicBezTo>
                    <a:pt x="102" y="172"/>
                    <a:pt x="101" y="173"/>
                    <a:pt x="99" y="173"/>
                  </a:cubicBezTo>
                  <a:cubicBezTo>
                    <a:pt x="96" y="174"/>
                    <a:pt x="101" y="175"/>
                    <a:pt x="101" y="175"/>
                  </a:cubicBezTo>
                  <a:cubicBezTo>
                    <a:pt x="101" y="175"/>
                    <a:pt x="97" y="174"/>
                    <a:pt x="97" y="176"/>
                  </a:cubicBezTo>
                  <a:cubicBezTo>
                    <a:pt x="97" y="179"/>
                    <a:pt x="99" y="177"/>
                    <a:pt x="101" y="176"/>
                  </a:cubicBezTo>
                  <a:cubicBezTo>
                    <a:pt x="103" y="175"/>
                    <a:pt x="105" y="173"/>
                    <a:pt x="107" y="172"/>
                  </a:cubicBezTo>
                  <a:cubicBezTo>
                    <a:pt x="108" y="172"/>
                    <a:pt x="114" y="169"/>
                    <a:pt x="114" y="171"/>
                  </a:cubicBezTo>
                  <a:cubicBezTo>
                    <a:pt x="114" y="171"/>
                    <a:pt x="111" y="171"/>
                    <a:pt x="111" y="171"/>
                  </a:cubicBezTo>
                  <a:cubicBezTo>
                    <a:pt x="111" y="171"/>
                    <a:pt x="113" y="171"/>
                    <a:pt x="114" y="172"/>
                  </a:cubicBezTo>
                  <a:cubicBezTo>
                    <a:pt x="111" y="170"/>
                    <a:pt x="98" y="178"/>
                    <a:pt x="99" y="179"/>
                  </a:cubicBezTo>
                  <a:cubicBezTo>
                    <a:pt x="99" y="180"/>
                    <a:pt x="105" y="178"/>
                    <a:pt x="106" y="178"/>
                  </a:cubicBezTo>
                  <a:cubicBezTo>
                    <a:pt x="106" y="178"/>
                    <a:pt x="102" y="179"/>
                    <a:pt x="101" y="180"/>
                  </a:cubicBezTo>
                  <a:cubicBezTo>
                    <a:pt x="101" y="180"/>
                    <a:pt x="103" y="184"/>
                    <a:pt x="104" y="183"/>
                  </a:cubicBezTo>
                  <a:cubicBezTo>
                    <a:pt x="105" y="182"/>
                    <a:pt x="106" y="180"/>
                    <a:pt x="107" y="180"/>
                  </a:cubicBezTo>
                  <a:cubicBezTo>
                    <a:pt x="108" y="180"/>
                    <a:pt x="112" y="181"/>
                    <a:pt x="112" y="181"/>
                  </a:cubicBezTo>
                  <a:cubicBezTo>
                    <a:pt x="112" y="181"/>
                    <a:pt x="108" y="181"/>
                    <a:pt x="108" y="181"/>
                  </a:cubicBezTo>
                  <a:cubicBezTo>
                    <a:pt x="106" y="181"/>
                    <a:pt x="105" y="182"/>
                    <a:pt x="104" y="183"/>
                  </a:cubicBezTo>
                  <a:cubicBezTo>
                    <a:pt x="104" y="184"/>
                    <a:pt x="104" y="185"/>
                    <a:pt x="104" y="186"/>
                  </a:cubicBezTo>
                  <a:cubicBezTo>
                    <a:pt x="105" y="189"/>
                    <a:pt x="105" y="188"/>
                    <a:pt x="107" y="187"/>
                  </a:cubicBezTo>
                  <a:cubicBezTo>
                    <a:pt x="106" y="188"/>
                    <a:pt x="105" y="192"/>
                    <a:pt x="106" y="193"/>
                  </a:cubicBezTo>
                  <a:cubicBezTo>
                    <a:pt x="106" y="193"/>
                    <a:pt x="109" y="189"/>
                    <a:pt x="110" y="189"/>
                  </a:cubicBezTo>
                  <a:cubicBezTo>
                    <a:pt x="110" y="190"/>
                    <a:pt x="109" y="191"/>
                    <a:pt x="110" y="192"/>
                  </a:cubicBezTo>
                  <a:cubicBezTo>
                    <a:pt x="110" y="193"/>
                    <a:pt x="111" y="191"/>
                    <a:pt x="112" y="191"/>
                  </a:cubicBezTo>
                  <a:cubicBezTo>
                    <a:pt x="114" y="189"/>
                    <a:pt x="110" y="187"/>
                    <a:pt x="110" y="186"/>
                  </a:cubicBezTo>
                  <a:cubicBezTo>
                    <a:pt x="110" y="186"/>
                    <a:pt x="112" y="189"/>
                    <a:pt x="113" y="189"/>
                  </a:cubicBezTo>
                  <a:cubicBezTo>
                    <a:pt x="114" y="190"/>
                    <a:pt x="114" y="189"/>
                    <a:pt x="115" y="188"/>
                  </a:cubicBezTo>
                  <a:cubicBezTo>
                    <a:pt x="114" y="188"/>
                    <a:pt x="117" y="191"/>
                    <a:pt x="116" y="192"/>
                  </a:cubicBezTo>
                  <a:cubicBezTo>
                    <a:pt x="117" y="191"/>
                    <a:pt x="114" y="189"/>
                    <a:pt x="114" y="191"/>
                  </a:cubicBezTo>
                  <a:cubicBezTo>
                    <a:pt x="114" y="193"/>
                    <a:pt x="116" y="195"/>
                    <a:pt x="114" y="196"/>
                  </a:cubicBezTo>
                  <a:cubicBezTo>
                    <a:pt x="114" y="196"/>
                    <a:pt x="114" y="193"/>
                    <a:pt x="114" y="193"/>
                  </a:cubicBezTo>
                  <a:cubicBezTo>
                    <a:pt x="114" y="192"/>
                    <a:pt x="112" y="194"/>
                    <a:pt x="111" y="194"/>
                  </a:cubicBezTo>
                  <a:cubicBezTo>
                    <a:pt x="110" y="194"/>
                    <a:pt x="109" y="196"/>
                    <a:pt x="109" y="197"/>
                  </a:cubicBezTo>
                  <a:cubicBezTo>
                    <a:pt x="108" y="199"/>
                    <a:pt x="111" y="197"/>
                    <a:pt x="111" y="198"/>
                  </a:cubicBezTo>
                  <a:cubicBezTo>
                    <a:pt x="112" y="199"/>
                    <a:pt x="110" y="200"/>
                    <a:pt x="110" y="200"/>
                  </a:cubicBezTo>
                  <a:cubicBezTo>
                    <a:pt x="110" y="200"/>
                    <a:pt x="112" y="199"/>
                    <a:pt x="113" y="201"/>
                  </a:cubicBezTo>
                  <a:cubicBezTo>
                    <a:pt x="113" y="203"/>
                    <a:pt x="115" y="204"/>
                    <a:pt x="115" y="205"/>
                  </a:cubicBezTo>
                  <a:cubicBezTo>
                    <a:pt x="114" y="207"/>
                    <a:pt x="115" y="207"/>
                    <a:pt x="117" y="209"/>
                  </a:cubicBezTo>
                  <a:cubicBezTo>
                    <a:pt x="118" y="210"/>
                    <a:pt x="119" y="212"/>
                    <a:pt x="120" y="210"/>
                  </a:cubicBezTo>
                  <a:cubicBezTo>
                    <a:pt x="120" y="210"/>
                    <a:pt x="121" y="215"/>
                    <a:pt x="122" y="215"/>
                  </a:cubicBezTo>
                  <a:cubicBezTo>
                    <a:pt x="123" y="216"/>
                    <a:pt x="122" y="215"/>
                    <a:pt x="123" y="215"/>
                  </a:cubicBezTo>
                  <a:cubicBezTo>
                    <a:pt x="124" y="216"/>
                    <a:pt x="125" y="217"/>
                    <a:pt x="126" y="218"/>
                  </a:cubicBezTo>
                  <a:cubicBezTo>
                    <a:pt x="128" y="219"/>
                    <a:pt x="130" y="220"/>
                    <a:pt x="132" y="219"/>
                  </a:cubicBezTo>
                  <a:cubicBezTo>
                    <a:pt x="133" y="219"/>
                    <a:pt x="136" y="219"/>
                    <a:pt x="136" y="218"/>
                  </a:cubicBezTo>
                  <a:cubicBezTo>
                    <a:pt x="136" y="218"/>
                    <a:pt x="136" y="221"/>
                    <a:pt x="136" y="221"/>
                  </a:cubicBezTo>
                  <a:cubicBezTo>
                    <a:pt x="136" y="221"/>
                    <a:pt x="138" y="217"/>
                    <a:pt x="138" y="218"/>
                  </a:cubicBezTo>
                  <a:cubicBezTo>
                    <a:pt x="139" y="218"/>
                    <a:pt x="138" y="219"/>
                    <a:pt x="138" y="219"/>
                  </a:cubicBezTo>
                  <a:cubicBezTo>
                    <a:pt x="138" y="220"/>
                    <a:pt x="139" y="220"/>
                    <a:pt x="139" y="220"/>
                  </a:cubicBezTo>
                  <a:cubicBezTo>
                    <a:pt x="139" y="220"/>
                    <a:pt x="136" y="221"/>
                    <a:pt x="137" y="222"/>
                  </a:cubicBezTo>
                  <a:cubicBezTo>
                    <a:pt x="138" y="222"/>
                    <a:pt x="138" y="222"/>
                    <a:pt x="139" y="221"/>
                  </a:cubicBezTo>
                  <a:cubicBezTo>
                    <a:pt x="140" y="222"/>
                    <a:pt x="139" y="223"/>
                    <a:pt x="139" y="223"/>
                  </a:cubicBezTo>
                  <a:cubicBezTo>
                    <a:pt x="139" y="224"/>
                    <a:pt x="142" y="221"/>
                    <a:pt x="142" y="222"/>
                  </a:cubicBezTo>
                  <a:cubicBezTo>
                    <a:pt x="142" y="223"/>
                    <a:pt x="140" y="224"/>
                    <a:pt x="140" y="225"/>
                  </a:cubicBezTo>
                  <a:cubicBezTo>
                    <a:pt x="140" y="224"/>
                    <a:pt x="143" y="223"/>
                    <a:pt x="142" y="225"/>
                  </a:cubicBezTo>
                  <a:cubicBezTo>
                    <a:pt x="142" y="225"/>
                    <a:pt x="142" y="225"/>
                    <a:pt x="142" y="224"/>
                  </a:cubicBezTo>
                  <a:cubicBezTo>
                    <a:pt x="142" y="226"/>
                    <a:pt x="145" y="223"/>
                    <a:pt x="145" y="223"/>
                  </a:cubicBezTo>
                  <a:cubicBezTo>
                    <a:pt x="146" y="224"/>
                    <a:pt x="145" y="226"/>
                    <a:pt x="145" y="227"/>
                  </a:cubicBezTo>
                  <a:cubicBezTo>
                    <a:pt x="144" y="225"/>
                    <a:pt x="153" y="225"/>
                    <a:pt x="147" y="222"/>
                  </a:cubicBezTo>
                  <a:cubicBezTo>
                    <a:pt x="148" y="222"/>
                    <a:pt x="153" y="222"/>
                    <a:pt x="150" y="221"/>
                  </a:cubicBezTo>
                  <a:cubicBezTo>
                    <a:pt x="147" y="219"/>
                    <a:pt x="151" y="220"/>
                    <a:pt x="152" y="218"/>
                  </a:cubicBezTo>
                  <a:cubicBezTo>
                    <a:pt x="152" y="218"/>
                    <a:pt x="149" y="218"/>
                    <a:pt x="149" y="218"/>
                  </a:cubicBezTo>
                  <a:cubicBezTo>
                    <a:pt x="150" y="217"/>
                    <a:pt x="151" y="216"/>
                    <a:pt x="152" y="216"/>
                  </a:cubicBezTo>
                  <a:cubicBezTo>
                    <a:pt x="154" y="214"/>
                    <a:pt x="151" y="215"/>
                    <a:pt x="151" y="214"/>
                  </a:cubicBezTo>
                  <a:cubicBezTo>
                    <a:pt x="151" y="214"/>
                    <a:pt x="154" y="213"/>
                    <a:pt x="154" y="212"/>
                  </a:cubicBezTo>
                  <a:cubicBezTo>
                    <a:pt x="154" y="211"/>
                    <a:pt x="154" y="209"/>
                    <a:pt x="153" y="208"/>
                  </a:cubicBezTo>
                  <a:cubicBezTo>
                    <a:pt x="152" y="208"/>
                    <a:pt x="154" y="207"/>
                    <a:pt x="153" y="206"/>
                  </a:cubicBezTo>
                  <a:cubicBezTo>
                    <a:pt x="153" y="206"/>
                    <a:pt x="151" y="205"/>
                    <a:pt x="151" y="205"/>
                  </a:cubicBezTo>
                  <a:cubicBezTo>
                    <a:pt x="151" y="205"/>
                    <a:pt x="155" y="204"/>
                    <a:pt x="156" y="204"/>
                  </a:cubicBezTo>
                  <a:cubicBezTo>
                    <a:pt x="159" y="204"/>
                    <a:pt x="156" y="203"/>
                    <a:pt x="155" y="202"/>
                  </a:cubicBezTo>
                  <a:cubicBezTo>
                    <a:pt x="155" y="202"/>
                    <a:pt x="160" y="202"/>
                    <a:pt x="160" y="202"/>
                  </a:cubicBezTo>
                  <a:cubicBezTo>
                    <a:pt x="159" y="201"/>
                    <a:pt x="157" y="201"/>
                    <a:pt x="156" y="200"/>
                  </a:cubicBezTo>
                  <a:cubicBezTo>
                    <a:pt x="156" y="200"/>
                    <a:pt x="160" y="201"/>
                    <a:pt x="160" y="200"/>
                  </a:cubicBezTo>
                  <a:cubicBezTo>
                    <a:pt x="161" y="200"/>
                    <a:pt x="160" y="200"/>
                    <a:pt x="160" y="199"/>
                  </a:cubicBezTo>
                  <a:cubicBezTo>
                    <a:pt x="161" y="199"/>
                    <a:pt x="161" y="199"/>
                    <a:pt x="161" y="199"/>
                  </a:cubicBezTo>
                  <a:cubicBezTo>
                    <a:pt x="162" y="198"/>
                    <a:pt x="158" y="197"/>
                    <a:pt x="158" y="197"/>
                  </a:cubicBezTo>
                  <a:cubicBezTo>
                    <a:pt x="158" y="197"/>
                    <a:pt x="163" y="197"/>
                    <a:pt x="162" y="196"/>
                  </a:cubicBezTo>
                  <a:cubicBezTo>
                    <a:pt x="162" y="195"/>
                    <a:pt x="163" y="195"/>
                    <a:pt x="161" y="194"/>
                  </a:cubicBezTo>
                  <a:cubicBezTo>
                    <a:pt x="161" y="194"/>
                    <a:pt x="158" y="194"/>
                    <a:pt x="158" y="193"/>
                  </a:cubicBezTo>
                  <a:cubicBezTo>
                    <a:pt x="158" y="193"/>
                    <a:pt x="163" y="192"/>
                    <a:pt x="163" y="192"/>
                  </a:cubicBezTo>
                  <a:cubicBezTo>
                    <a:pt x="165" y="192"/>
                    <a:pt x="164" y="189"/>
                    <a:pt x="162" y="189"/>
                  </a:cubicBezTo>
                  <a:cubicBezTo>
                    <a:pt x="161" y="188"/>
                    <a:pt x="158" y="187"/>
                    <a:pt x="161" y="186"/>
                  </a:cubicBezTo>
                  <a:cubicBezTo>
                    <a:pt x="163" y="186"/>
                    <a:pt x="166" y="187"/>
                    <a:pt x="167" y="185"/>
                  </a:cubicBezTo>
                  <a:cubicBezTo>
                    <a:pt x="167" y="185"/>
                    <a:pt x="165" y="183"/>
                    <a:pt x="165" y="183"/>
                  </a:cubicBezTo>
                  <a:cubicBezTo>
                    <a:pt x="165" y="182"/>
                    <a:pt x="167" y="182"/>
                    <a:pt x="167" y="182"/>
                  </a:cubicBezTo>
                  <a:cubicBezTo>
                    <a:pt x="168" y="181"/>
                    <a:pt x="170" y="181"/>
                    <a:pt x="172" y="182"/>
                  </a:cubicBezTo>
                  <a:cubicBezTo>
                    <a:pt x="172" y="182"/>
                    <a:pt x="174" y="182"/>
                    <a:pt x="174" y="182"/>
                  </a:cubicBezTo>
                  <a:cubicBezTo>
                    <a:pt x="175" y="181"/>
                    <a:pt x="173" y="180"/>
                    <a:pt x="173" y="179"/>
                  </a:cubicBezTo>
                  <a:cubicBezTo>
                    <a:pt x="174" y="178"/>
                    <a:pt x="177" y="174"/>
                    <a:pt x="179" y="176"/>
                  </a:cubicBezTo>
                  <a:cubicBezTo>
                    <a:pt x="178" y="175"/>
                    <a:pt x="175" y="181"/>
                    <a:pt x="176" y="181"/>
                  </a:cubicBezTo>
                  <a:cubicBezTo>
                    <a:pt x="177" y="182"/>
                    <a:pt x="179" y="179"/>
                    <a:pt x="181" y="179"/>
                  </a:cubicBezTo>
                  <a:cubicBezTo>
                    <a:pt x="181" y="179"/>
                    <a:pt x="183" y="180"/>
                    <a:pt x="183" y="180"/>
                  </a:cubicBezTo>
                  <a:cubicBezTo>
                    <a:pt x="183" y="180"/>
                    <a:pt x="183" y="178"/>
                    <a:pt x="183" y="178"/>
                  </a:cubicBezTo>
                  <a:cubicBezTo>
                    <a:pt x="186" y="179"/>
                    <a:pt x="186" y="178"/>
                    <a:pt x="187" y="177"/>
                  </a:cubicBezTo>
                  <a:cubicBezTo>
                    <a:pt x="188" y="176"/>
                    <a:pt x="189" y="176"/>
                    <a:pt x="190" y="176"/>
                  </a:cubicBezTo>
                  <a:cubicBezTo>
                    <a:pt x="192" y="175"/>
                    <a:pt x="192" y="174"/>
                    <a:pt x="193" y="173"/>
                  </a:cubicBezTo>
                  <a:cubicBezTo>
                    <a:pt x="194" y="172"/>
                    <a:pt x="196" y="170"/>
                    <a:pt x="197" y="168"/>
                  </a:cubicBezTo>
                  <a:cubicBezTo>
                    <a:pt x="199" y="166"/>
                    <a:pt x="199" y="165"/>
                    <a:pt x="201" y="165"/>
                  </a:cubicBezTo>
                  <a:cubicBezTo>
                    <a:pt x="202" y="164"/>
                    <a:pt x="205" y="164"/>
                    <a:pt x="205" y="162"/>
                  </a:cubicBezTo>
                  <a:cubicBezTo>
                    <a:pt x="204" y="162"/>
                    <a:pt x="203" y="157"/>
                    <a:pt x="203" y="157"/>
                  </a:cubicBezTo>
                  <a:cubicBezTo>
                    <a:pt x="204" y="157"/>
                    <a:pt x="207" y="160"/>
                    <a:pt x="208" y="160"/>
                  </a:cubicBezTo>
                  <a:cubicBezTo>
                    <a:pt x="209" y="161"/>
                    <a:pt x="210" y="161"/>
                    <a:pt x="211" y="161"/>
                  </a:cubicBezTo>
                  <a:cubicBezTo>
                    <a:pt x="211" y="161"/>
                    <a:pt x="213" y="160"/>
                    <a:pt x="213" y="160"/>
                  </a:cubicBezTo>
                  <a:cubicBezTo>
                    <a:pt x="214" y="160"/>
                    <a:pt x="215" y="161"/>
                    <a:pt x="216" y="160"/>
                  </a:cubicBezTo>
                  <a:cubicBezTo>
                    <a:pt x="216" y="160"/>
                    <a:pt x="214" y="158"/>
                    <a:pt x="217" y="159"/>
                  </a:cubicBezTo>
                  <a:cubicBezTo>
                    <a:pt x="219" y="159"/>
                    <a:pt x="221" y="159"/>
                    <a:pt x="223" y="158"/>
                  </a:cubicBezTo>
                  <a:cubicBezTo>
                    <a:pt x="228" y="157"/>
                    <a:pt x="232" y="156"/>
                    <a:pt x="237" y="154"/>
                  </a:cubicBezTo>
                  <a:cubicBezTo>
                    <a:pt x="238" y="153"/>
                    <a:pt x="254" y="143"/>
                    <a:pt x="255" y="143"/>
                  </a:cubicBezTo>
                  <a:cubicBezTo>
                    <a:pt x="254" y="143"/>
                    <a:pt x="247" y="143"/>
                    <a:pt x="246" y="143"/>
                  </a:cubicBezTo>
                  <a:cubicBezTo>
                    <a:pt x="244" y="142"/>
                    <a:pt x="242" y="141"/>
                    <a:pt x="240" y="141"/>
                  </a:cubicBezTo>
                  <a:cubicBezTo>
                    <a:pt x="238" y="141"/>
                    <a:pt x="236" y="142"/>
                    <a:pt x="235" y="142"/>
                  </a:cubicBezTo>
                  <a:cubicBezTo>
                    <a:pt x="233" y="143"/>
                    <a:pt x="233" y="141"/>
                    <a:pt x="232" y="142"/>
                  </a:cubicBezTo>
                  <a:cubicBezTo>
                    <a:pt x="231" y="142"/>
                    <a:pt x="230" y="144"/>
                    <a:pt x="229" y="144"/>
                  </a:cubicBezTo>
                  <a:cubicBezTo>
                    <a:pt x="225" y="144"/>
                    <a:pt x="232" y="140"/>
                    <a:pt x="233" y="141"/>
                  </a:cubicBezTo>
                  <a:cubicBezTo>
                    <a:pt x="232" y="140"/>
                    <a:pt x="229" y="141"/>
                    <a:pt x="228" y="141"/>
                  </a:cubicBezTo>
                  <a:cubicBezTo>
                    <a:pt x="225" y="141"/>
                    <a:pt x="223" y="140"/>
                    <a:pt x="221" y="140"/>
                  </a:cubicBezTo>
                  <a:cubicBezTo>
                    <a:pt x="222" y="140"/>
                    <a:pt x="225" y="138"/>
                    <a:pt x="226" y="137"/>
                  </a:cubicBezTo>
                  <a:cubicBezTo>
                    <a:pt x="226" y="134"/>
                    <a:pt x="228" y="135"/>
                    <a:pt x="229" y="136"/>
                  </a:cubicBezTo>
                  <a:cubicBezTo>
                    <a:pt x="231" y="136"/>
                    <a:pt x="239" y="134"/>
                    <a:pt x="240" y="133"/>
                  </a:cubicBezTo>
                  <a:cubicBezTo>
                    <a:pt x="240" y="132"/>
                    <a:pt x="235" y="131"/>
                    <a:pt x="234" y="130"/>
                  </a:cubicBezTo>
                  <a:cubicBezTo>
                    <a:pt x="235" y="131"/>
                    <a:pt x="239" y="132"/>
                    <a:pt x="240" y="132"/>
                  </a:cubicBezTo>
                  <a:cubicBezTo>
                    <a:pt x="241" y="133"/>
                    <a:pt x="245" y="133"/>
                    <a:pt x="245" y="135"/>
                  </a:cubicBezTo>
                  <a:cubicBezTo>
                    <a:pt x="244" y="138"/>
                    <a:pt x="246" y="139"/>
                    <a:pt x="248" y="139"/>
                  </a:cubicBezTo>
                  <a:cubicBezTo>
                    <a:pt x="248" y="139"/>
                    <a:pt x="254" y="139"/>
                    <a:pt x="253" y="138"/>
                  </a:cubicBezTo>
                  <a:cubicBezTo>
                    <a:pt x="253" y="138"/>
                    <a:pt x="253" y="140"/>
                    <a:pt x="254" y="140"/>
                  </a:cubicBezTo>
                  <a:cubicBezTo>
                    <a:pt x="256" y="139"/>
                    <a:pt x="257" y="136"/>
                    <a:pt x="257" y="134"/>
                  </a:cubicBezTo>
                  <a:cubicBezTo>
                    <a:pt x="257" y="133"/>
                    <a:pt x="257" y="129"/>
                    <a:pt x="255" y="130"/>
                  </a:cubicBezTo>
                  <a:cubicBezTo>
                    <a:pt x="253" y="132"/>
                    <a:pt x="254" y="130"/>
                    <a:pt x="253" y="129"/>
                  </a:cubicBezTo>
                  <a:cubicBezTo>
                    <a:pt x="251" y="127"/>
                    <a:pt x="248" y="126"/>
                    <a:pt x="245" y="124"/>
                  </a:cubicBezTo>
                  <a:cubicBezTo>
                    <a:pt x="244" y="123"/>
                    <a:pt x="243" y="123"/>
                    <a:pt x="242" y="122"/>
                  </a:cubicBezTo>
                  <a:cubicBezTo>
                    <a:pt x="242" y="122"/>
                    <a:pt x="238" y="123"/>
                    <a:pt x="238" y="124"/>
                  </a:cubicBezTo>
                  <a:cubicBezTo>
                    <a:pt x="238" y="124"/>
                    <a:pt x="239" y="123"/>
                    <a:pt x="238" y="123"/>
                  </a:cubicBezTo>
                  <a:cubicBezTo>
                    <a:pt x="238" y="123"/>
                    <a:pt x="237" y="122"/>
                    <a:pt x="237" y="122"/>
                  </a:cubicBezTo>
                  <a:cubicBezTo>
                    <a:pt x="237" y="121"/>
                    <a:pt x="241" y="122"/>
                    <a:pt x="241" y="121"/>
                  </a:cubicBezTo>
                  <a:cubicBezTo>
                    <a:pt x="241" y="119"/>
                    <a:pt x="241" y="118"/>
                    <a:pt x="238" y="118"/>
                  </a:cubicBezTo>
                  <a:cubicBezTo>
                    <a:pt x="236" y="119"/>
                    <a:pt x="235" y="121"/>
                    <a:pt x="233" y="119"/>
                  </a:cubicBezTo>
                  <a:cubicBezTo>
                    <a:pt x="233" y="119"/>
                    <a:pt x="229" y="119"/>
                    <a:pt x="229" y="118"/>
                  </a:cubicBezTo>
                  <a:cubicBezTo>
                    <a:pt x="229" y="116"/>
                    <a:pt x="234" y="119"/>
                    <a:pt x="234" y="119"/>
                  </a:cubicBezTo>
                  <a:cubicBezTo>
                    <a:pt x="235" y="119"/>
                    <a:pt x="240" y="118"/>
                    <a:pt x="240" y="117"/>
                  </a:cubicBezTo>
                  <a:cubicBezTo>
                    <a:pt x="241" y="117"/>
                    <a:pt x="236" y="115"/>
                    <a:pt x="235" y="115"/>
                  </a:cubicBezTo>
                  <a:cubicBezTo>
                    <a:pt x="233" y="115"/>
                    <a:pt x="230" y="115"/>
                    <a:pt x="228" y="116"/>
                  </a:cubicBezTo>
                  <a:cubicBezTo>
                    <a:pt x="229" y="116"/>
                    <a:pt x="233" y="113"/>
                    <a:pt x="233" y="114"/>
                  </a:cubicBezTo>
                  <a:cubicBezTo>
                    <a:pt x="233" y="113"/>
                    <a:pt x="229" y="113"/>
                    <a:pt x="229" y="112"/>
                  </a:cubicBezTo>
                  <a:cubicBezTo>
                    <a:pt x="232" y="113"/>
                    <a:pt x="235" y="115"/>
                    <a:pt x="238" y="113"/>
                  </a:cubicBezTo>
                  <a:cubicBezTo>
                    <a:pt x="238" y="113"/>
                    <a:pt x="241" y="112"/>
                    <a:pt x="241" y="111"/>
                  </a:cubicBezTo>
                  <a:cubicBezTo>
                    <a:pt x="240" y="110"/>
                    <a:pt x="238" y="109"/>
                    <a:pt x="238" y="108"/>
                  </a:cubicBezTo>
                  <a:cubicBezTo>
                    <a:pt x="238" y="109"/>
                    <a:pt x="241" y="110"/>
                    <a:pt x="242" y="110"/>
                  </a:cubicBezTo>
                  <a:cubicBezTo>
                    <a:pt x="244" y="111"/>
                    <a:pt x="243" y="109"/>
                    <a:pt x="245" y="109"/>
                  </a:cubicBezTo>
                  <a:cubicBezTo>
                    <a:pt x="246" y="109"/>
                    <a:pt x="254" y="111"/>
                    <a:pt x="254" y="111"/>
                  </a:cubicBezTo>
                  <a:cubicBezTo>
                    <a:pt x="253" y="111"/>
                    <a:pt x="246" y="110"/>
                    <a:pt x="246" y="110"/>
                  </a:cubicBezTo>
                  <a:cubicBezTo>
                    <a:pt x="248" y="114"/>
                    <a:pt x="254" y="113"/>
                    <a:pt x="257" y="113"/>
                  </a:cubicBezTo>
                  <a:cubicBezTo>
                    <a:pt x="258" y="112"/>
                    <a:pt x="261" y="113"/>
                    <a:pt x="262" y="112"/>
                  </a:cubicBezTo>
                  <a:cubicBezTo>
                    <a:pt x="265" y="111"/>
                    <a:pt x="264" y="109"/>
                    <a:pt x="262" y="108"/>
                  </a:cubicBezTo>
                  <a:cubicBezTo>
                    <a:pt x="261" y="107"/>
                    <a:pt x="258" y="106"/>
                    <a:pt x="257" y="106"/>
                  </a:cubicBezTo>
                  <a:cubicBezTo>
                    <a:pt x="256" y="106"/>
                    <a:pt x="257" y="109"/>
                    <a:pt x="257" y="110"/>
                  </a:cubicBezTo>
                  <a:cubicBezTo>
                    <a:pt x="256" y="109"/>
                    <a:pt x="256" y="108"/>
                    <a:pt x="255" y="107"/>
                  </a:cubicBezTo>
                  <a:cubicBezTo>
                    <a:pt x="255" y="106"/>
                    <a:pt x="254" y="107"/>
                    <a:pt x="253" y="106"/>
                  </a:cubicBezTo>
                  <a:cubicBezTo>
                    <a:pt x="254" y="107"/>
                    <a:pt x="256" y="101"/>
                    <a:pt x="256" y="100"/>
                  </a:cubicBezTo>
                  <a:cubicBezTo>
                    <a:pt x="256" y="100"/>
                    <a:pt x="257" y="103"/>
                    <a:pt x="257" y="103"/>
                  </a:cubicBezTo>
                  <a:cubicBezTo>
                    <a:pt x="257" y="105"/>
                    <a:pt x="257" y="106"/>
                    <a:pt x="258" y="106"/>
                  </a:cubicBezTo>
                  <a:cubicBezTo>
                    <a:pt x="261" y="106"/>
                    <a:pt x="263" y="105"/>
                    <a:pt x="265" y="105"/>
                  </a:cubicBezTo>
                  <a:cubicBezTo>
                    <a:pt x="266" y="105"/>
                    <a:pt x="272" y="103"/>
                    <a:pt x="270" y="101"/>
                  </a:cubicBezTo>
                  <a:cubicBezTo>
                    <a:pt x="268" y="100"/>
                    <a:pt x="267" y="102"/>
                    <a:pt x="266" y="101"/>
                  </a:cubicBezTo>
                  <a:cubicBezTo>
                    <a:pt x="266" y="100"/>
                    <a:pt x="266" y="100"/>
                    <a:pt x="266" y="99"/>
                  </a:cubicBezTo>
                  <a:cubicBezTo>
                    <a:pt x="267" y="98"/>
                    <a:pt x="266" y="97"/>
                    <a:pt x="265" y="97"/>
                  </a:cubicBezTo>
                  <a:cubicBezTo>
                    <a:pt x="265" y="96"/>
                    <a:pt x="262" y="96"/>
                    <a:pt x="261" y="96"/>
                  </a:cubicBezTo>
                  <a:cubicBezTo>
                    <a:pt x="259" y="96"/>
                    <a:pt x="258" y="98"/>
                    <a:pt x="256" y="96"/>
                  </a:cubicBezTo>
                  <a:cubicBezTo>
                    <a:pt x="260" y="99"/>
                    <a:pt x="262" y="91"/>
                    <a:pt x="266" y="95"/>
                  </a:cubicBezTo>
                  <a:cubicBezTo>
                    <a:pt x="267" y="97"/>
                    <a:pt x="269" y="94"/>
                    <a:pt x="269" y="92"/>
                  </a:cubicBezTo>
                  <a:cubicBezTo>
                    <a:pt x="269" y="91"/>
                    <a:pt x="266" y="88"/>
                    <a:pt x="266" y="88"/>
                  </a:cubicBezTo>
                  <a:cubicBezTo>
                    <a:pt x="266" y="87"/>
                    <a:pt x="269" y="90"/>
                    <a:pt x="269" y="91"/>
                  </a:cubicBezTo>
                  <a:cubicBezTo>
                    <a:pt x="269" y="92"/>
                    <a:pt x="271" y="90"/>
                    <a:pt x="270" y="88"/>
                  </a:cubicBezTo>
                  <a:cubicBezTo>
                    <a:pt x="269" y="87"/>
                    <a:pt x="267" y="85"/>
                    <a:pt x="266" y="84"/>
                  </a:cubicBezTo>
                  <a:cubicBezTo>
                    <a:pt x="264" y="84"/>
                    <a:pt x="261" y="85"/>
                    <a:pt x="259" y="84"/>
                  </a:cubicBezTo>
                  <a:cubicBezTo>
                    <a:pt x="258" y="83"/>
                    <a:pt x="258" y="81"/>
                    <a:pt x="256" y="81"/>
                  </a:cubicBezTo>
                  <a:cubicBezTo>
                    <a:pt x="256" y="80"/>
                    <a:pt x="252" y="81"/>
                    <a:pt x="253" y="80"/>
                  </a:cubicBezTo>
                  <a:cubicBezTo>
                    <a:pt x="254" y="78"/>
                    <a:pt x="254" y="77"/>
                    <a:pt x="256" y="79"/>
                  </a:cubicBezTo>
                  <a:cubicBezTo>
                    <a:pt x="258" y="81"/>
                    <a:pt x="260" y="78"/>
                    <a:pt x="262" y="77"/>
                  </a:cubicBezTo>
                  <a:cubicBezTo>
                    <a:pt x="265" y="75"/>
                    <a:pt x="271" y="81"/>
                    <a:pt x="274" y="78"/>
                  </a:cubicBezTo>
                  <a:cubicBezTo>
                    <a:pt x="275" y="77"/>
                    <a:pt x="275" y="72"/>
                    <a:pt x="272" y="73"/>
                  </a:cubicBezTo>
                  <a:cubicBezTo>
                    <a:pt x="271" y="73"/>
                    <a:pt x="270" y="74"/>
                    <a:pt x="269" y="73"/>
                  </a:cubicBezTo>
                  <a:cubicBezTo>
                    <a:pt x="267" y="73"/>
                    <a:pt x="265" y="72"/>
                    <a:pt x="263" y="70"/>
                  </a:cubicBezTo>
                  <a:cubicBezTo>
                    <a:pt x="260" y="68"/>
                    <a:pt x="271" y="71"/>
                    <a:pt x="271" y="70"/>
                  </a:cubicBezTo>
                  <a:cubicBezTo>
                    <a:pt x="270" y="68"/>
                    <a:pt x="265" y="67"/>
                    <a:pt x="263" y="66"/>
                  </a:cubicBezTo>
                  <a:cubicBezTo>
                    <a:pt x="260" y="65"/>
                    <a:pt x="260" y="66"/>
                    <a:pt x="259" y="68"/>
                  </a:cubicBezTo>
                  <a:cubicBezTo>
                    <a:pt x="259" y="69"/>
                    <a:pt x="257" y="70"/>
                    <a:pt x="256" y="69"/>
                  </a:cubicBezTo>
                  <a:cubicBezTo>
                    <a:pt x="255" y="69"/>
                    <a:pt x="258" y="65"/>
                    <a:pt x="258" y="64"/>
                  </a:cubicBezTo>
                  <a:cubicBezTo>
                    <a:pt x="258" y="63"/>
                    <a:pt x="259" y="61"/>
                    <a:pt x="260" y="60"/>
                  </a:cubicBezTo>
                  <a:cubicBezTo>
                    <a:pt x="260" y="59"/>
                    <a:pt x="260" y="57"/>
                    <a:pt x="261" y="57"/>
                  </a:cubicBezTo>
                  <a:cubicBezTo>
                    <a:pt x="262" y="57"/>
                    <a:pt x="264" y="57"/>
                    <a:pt x="265" y="56"/>
                  </a:cubicBezTo>
                  <a:cubicBezTo>
                    <a:pt x="265" y="56"/>
                    <a:pt x="270" y="51"/>
                    <a:pt x="270" y="52"/>
                  </a:cubicBezTo>
                  <a:cubicBezTo>
                    <a:pt x="270" y="52"/>
                    <a:pt x="268" y="51"/>
                    <a:pt x="268" y="51"/>
                  </a:cubicBezTo>
                  <a:cubicBezTo>
                    <a:pt x="268" y="50"/>
                    <a:pt x="268" y="49"/>
                    <a:pt x="268" y="48"/>
                  </a:cubicBezTo>
                  <a:cubicBezTo>
                    <a:pt x="268" y="46"/>
                    <a:pt x="269" y="46"/>
                    <a:pt x="271" y="46"/>
                  </a:cubicBezTo>
                  <a:cubicBezTo>
                    <a:pt x="273" y="46"/>
                    <a:pt x="281" y="43"/>
                    <a:pt x="276" y="43"/>
                  </a:cubicBezTo>
                  <a:cubicBezTo>
                    <a:pt x="273" y="43"/>
                    <a:pt x="268" y="42"/>
                    <a:pt x="266" y="44"/>
                  </a:cubicBezTo>
                  <a:cubicBezTo>
                    <a:pt x="265" y="45"/>
                    <a:pt x="265" y="47"/>
                    <a:pt x="263" y="46"/>
                  </a:cubicBezTo>
                  <a:cubicBezTo>
                    <a:pt x="261" y="45"/>
                    <a:pt x="263" y="43"/>
                    <a:pt x="264" y="42"/>
                  </a:cubicBezTo>
                  <a:cubicBezTo>
                    <a:pt x="266" y="39"/>
                    <a:pt x="270" y="41"/>
                    <a:pt x="273" y="41"/>
                  </a:cubicBezTo>
                  <a:cubicBezTo>
                    <a:pt x="277" y="41"/>
                    <a:pt x="281" y="42"/>
                    <a:pt x="283" y="38"/>
                  </a:cubicBezTo>
                  <a:cubicBezTo>
                    <a:pt x="284" y="38"/>
                    <a:pt x="280" y="37"/>
                    <a:pt x="280" y="37"/>
                  </a:cubicBezTo>
                  <a:cubicBezTo>
                    <a:pt x="278" y="36"/>
                    <a:pt x="276" y="37"/>
                    <a:pt x="274" y="37"/>
                  </a:cubicBezTo>
                  <a:cubicBezTo>
                    <a:pt x="272" y="37"/>
                    <a:pt x="271" y="36"/>
                    <a:pt x="269" y="36"/>
                  </a:cubicBezTo>
                  <a:cubicBezTo>
                    <a:pt x="268" y="36"/>
                    <a:pt x="266" y="36"/>
                    <a:pt x="265" y="36"/>
                  </a:cubicBezTo>
                  <a:cubicBezTo>
                    <a:pt x="266" y="37"/>
                    <a:pt x="269" y="36"/>
                    <a:pt x="271" y="36"/>
                  </a:cubicBezTo>
                  <a:cubicBezTo>
                    <a:pt x="274" y="36"/>
                    <a:pt x="276" y="35"/>
                    <a:pt x="279" y="35"/>
                  </a:cubicBezTo>
                  <a:cubicBezTo>
                    <a:pt x="283" y="36"/>
                    <a:pt x="285" y="34"/>
                    <a:pt x="288" y="34"/>
                  </a:cubicBezTo>
                  <a:cubicBezTo>
                    <a:pt x="289" y="34"/>
                    <a:pt x="291" y="34"/>
                    <a:pt x="291" y="33"/>
                  </a:cubicBezTo>
                  <a:cubicBezTo>
                    <a:pt x="291" y="33"/>
                    <a:pt x="289" y="31"/>
                    <a:pt x="290" y="31"/>
                  </a:cubicBezTo>
                  <a:cubicBezTo>
                    <a:pt x="295" y="30"/>
                    <a:pt x="300" y="29"/>
                    <a:pt x="304" y="26"/>
                  </a:cubicBezTo>
                  <a:cubicBezTo>
                    <a:pt x="305" y="25"/>
                    <a:pt x="301" y="24"/>
                    <a:pt x="301" y="24"/>
                  </a:cubicBezTo>
                  <a:cubicBezTo>
                    <a:pt x="298" y="23"/>
                    <a:pt x="295" y="22"/>
                    <a:pt x="293" y="22"/>
                  </a:cubicBezTo>
                  <a:cubicBezTo>
                    <a:pt x="287" y="21"/>
                    <a:pt x="282" y="20"/>
                    <a:pt x="277" y="25"/>
                  </a:cubicBezTo>
                  <a:cubicBezTo>
                    <a:pt x="275" y="28"/>
                    <a:pt x="273" y="26"/>
                    <a:pt x="269" y="26"/>
                  </a:cubicBezTo>
                  <a:cubicBezTo>
                    <a:pt x="268" y="26"/>
                    <a:pt x="264" y="29"/>
                    <a:pt x="265" y="26"/>
                  </a:cubicBezTo>
                  <a:cubicBezTo>
                    <a:pt x="265" y="24"/>
                    <a:pt x="260" y="27"/>
                    <a:pt x="259" y="28"/>
                  </a:cubicBezTo>
                  <a:cubicBezTo>
                    <a:pt x="257" y="29"/>
                    <a:pt x="255" y="30"/>
                    <a:pt x="253" y="31"/>
                  </a:cubicBezTo>
                  <a:cubicBezTo>
                    <a:pt x="252" y="31"/>
                    <a:pt x="244" y="37"/>
                    <a:pt x="244" y="37"/>
                  </a:cubicBezTo>
                  <a:cubicBezTo>
                    <a:pt x="242" y="35"/>
                    <a:pt x="264" y="22"/>
                    <a:pt x="251" y="19"/>
                  </a:cubicBezTo>
                  <a:cubicBezTo>
                    <a:pt x="246" y="19"/>
                    <a:pt x="247" y="22"/>
                    <a:pt x="243" y="24"/>
                  </a:cubicBezTo>
                  <a:cubicBezTo>
                    <a:pt x="240" y="25"/>
                    <a:pt x="238" y="25"/>
                    <a:pt x="235" y="26"/>
                  </a:cubicBezTo>
                  <a:cubicBezTo>
                    <a:pt x="234" y="26"/>
                    <a:pt x="229" y="28"/>
                    <a:pt x="228" y="28"/>
                  </a:cubicBezTo>
                  <a:cubicBezTo>
                    <a:pt x="226" y="25"/>
                    <a:pt x="233" y="24"/>
                    <a:pt x="235" y="24"/>
                  </a:cubicBezTo>
                  <a:cubicBezTo>
                    <a:pt x="235" y="23"/>
                    <a:pt x="241" y="22"/>
                    <a:pt x="238" y="21"/>
                  </a:cubicBezTo>
                  <a:cubicBezTo>
                    <a:pt x="235" y="20"/>
                    <a:pt x="232" y="20"/>
                    <a:pt x="229" y="20"/>
                  </a:cubicBezTo>
                  <a:cubicBezTo>
                    <a:pt x="221" y="20"/>
                    <a:pt x="213" y="21"/>
                    <a:pt x="205" y="23"/>
                  </a:cubicBezTo>
                  <a:cubicBezTo>
                    <a:pt x="205" y="23"/>
                    <a:pt x="202" y="25"/>
                    <a:pt x="201" y="24"/>
                  </a:cubicBezTo>
                  <a:cubicBezTo>
                    <a:pt x="201" y="22"/>
                    <a:pt x="200" y="22"/>
                    <a:pt x="202" y="22"/>
                  </a:cubicBezTo>
                  <a:cubicBezTo>
                    <a:pt x="206" y="20"/>
                    <a:pt x="210" y="19"/>
                    <a:pt x="214" y="18"/>
                  </a:cubicBezTo>
                  <a:cubicBezTo>
                    <a:pt x="221" y="17"/>
                    <a:pt x="229" y="18"/>
                    <a:pt x="237" y="18"/>
                  </a:cubicBezTo>
                  <a:cubicBezTo>
                    <a:pt x="239" y="18"/>
                    <a:pt x="241" y="18"/>
                    <a:pt x="243" y="18"/>
                  </a:cubicBezTo>
                  <a:cubicBezTo>
                    <a:pt x="247" y="16"/>
                    <a:pt x="252" y="16"/>
                    <a:pt x="256" y="14"/>
                  </a:cubicBezTo>
                  <a:cubicBezTo>
                    <a:pt x="258" y="14"/>
                    <a:pt x="259" y="13"/>
                    <a:pt x="256" y="12"/>
                  </a:cubicBezTo>
                  <a:cubicBezTo>
                    <a:pt x="254" y="11"/>
                    <a:pt x="250" y="10"/>
                    <a:pt x="248" y="11"/>
                  </a:cubicBezTo>
                  <a:cubicBezTo>
                    <a:pt x="246" y="11"/>
                    <a:pt x="246" y="10"/>
                    <a:pt x="244" y="9"/>
                  </a:cubicBezTo>
                  <a:cubicBezTo>
                    <a:pt x="242" y="9"/>
                    <a:pt x="240" y="11"/>
                    <a:pt x="238" y="11"/>
                  </a:cubicBezTo>
                  <a:cubicBezTo>
                    <a:pt x="238" y="11"/>
                    <a:pt x="240" y="8"/>
                    <a:pt x="241" y="8"/>
                  </a:cubicBezTo>
                  <a:cubicBezTo>
                    <a:pt x="242" y="6"/>
                    <a:pt x="238" y="6"/>
                    <a:pt x="237" y="6"/>
                  </a:cubicBezTo>
                  <a:cubicBezTo>
                    <a:pt x="231" y="7"/>
                    <a:pt x="226" y="7"/>
                    <a:pt x="220" y="6"/>
                  </a:cubicBezTo>
                  <a:cubicBezTo>
                    <a:pt x="215" y="6"/>
                    <a:pt x="211" y="8"/>
                    <a:pt x="206" y="8"/>
                  </a:cubicBezTo>
                  <a:cubicBezTo>
                    <a:pt x="204" y="8"/>
                    <a:pt x="201" y="8"/>
                    <a:pt x="199" y="8"/>
                  </a:cubicBezTo>
                  <a:cubicBezTo>
                    <a:pt x="197" y="9"/>
                    <a:pt x="194" y="8"/>
                    <a:pt x="193" y="9"/>
                  </a:cubicBezTo>
                  <a:cubicBezTo>
                    <a:pt x="196" y="8"/>
                    <a:pt x="199" y="8"/>
                    <a:pt x="202" y="7"/>
                  </a:cubicBezTo>
                  <a:cubicBezTo>
                    <a:pt x="207" y="7"/>
                    <a:pt x="211" y="6"/>
                    <a:pt x="215" y="6"/>
                  </a:cubicBezTo>
                  <a:cubicBezTo>
                    <a:pt x="217" y="6"/>
                    <a:pt x="237" y="6"/>
                    <a:pt x="237" y="4"/>
                  </a:cubicBezTo>
                  <a:cubicBezTo>
                    <a:pt x="236" y="4"/>
                    <a:pt x="233" y="3"/>
                    <a:pt x="232" y="2"/>
                  </a:cubicBezTo>
                  <a:cubicBezTo>
                    <a:pt x="229" y="2"/>
                    <a:pt x="227" y="2"/>
                    <a:pt x="224" y="2"/>
                  </a:cubicBezTo>
                  <a:cubicBezTo>
                    <a:pt x="220" y="2"/>
                    <a:pt x="216" y="1"/>
                    <a:pt x="213" y="0"/>
                  </a:cubicBezTo>
                  <a:cubicBezTo>
                    <a:pt x="206" y="0"/>
                    <a:pt x="200" y="0"/>
                    <a:pt x="194" y="0"/>
                  </a:cubicBezTo>
                  <a:cubicBezTo>
                    <a:pt x="191" y="1"/>
                    <a:pt x="188" y="1"/>
                    <a:pt x="185" y="1"/>
                  </a:cubicBezTo>
                  <a:cubicBezTo>
                    <a:pt x="184" y="1"/>
                    <a:pt x="183" y="3"/>
                    <a:pt x="183" y="3"/>
                  </a:cubicBezTo>
                  <a:cubicBezTo>
                    <a:pt x="181" y="3"/>
                    <a:pt x="179" y="2"/>
                    <a:pt x="177" y="2"/>
                  </a:cubicBezTo>
                  <a:cubicBezTo>
                    <a:pt x="176" y="2"/>
                    <a:pt x="175" y="3"/>
                    <a:pt x="173" y="3"/>
                  </a:cubicBezTo>
                  <a:cubicBezTo>
                    <a:pt x="171" y="3"/>
                    <a:pt x="171" y="4"/>
                    <a:pt x="173" y="4"/>
                  </a:cubicBezTo>
                  <a:cubicBezTo>
                    <a:pt x="176" y="5"/>
                    <a:pt x="179" y="5"/>
                    <a:pt x="181" y="6"/>
                  </a:cubicBezTo>
                  <a:cubicBezTo>
                    <a:pt x="180" y="5"/>
                    <a:pt x="174" y="7"/>
                    <a:pt x="173" y="8"/>
                  </a:cubicBezTo>
                  <a:cubicBezTo>
                    <a:pt x="173" y="8"/>
                    <a:pt x="170" y="8"/>
                    <a:pt x="170" y="8"/>
                  </a:cubicBezTo>
                  <a:cubicBezTo>
                    <a:pt x="170" y="8"/>
                    <a:pt x="172" y="10"/>
                    <a:pt x="172" y="10"/>
                  </a:cubicBezTo>
                  <a:cubicBezTo>
                    <a:pt x="171" y="10"/>
                    <a:pt x="169" y="9"/>
                    <a:pt x="168" y="8"/>
                  </a:cubicBezTo>
                  <a:cubicBezTo>
                    <a:pt x="167" y="7"/>
                    <a:pt x="164" y="8"/>
                    <a:pt x="163" y="8"/>
                  </a:cubicBezTo>
                  <a:cubicBezTo>
                    <a:pt x="160" y="7"/>
                    <a:pt x="157" y="6"/>
                    <a:pt x="154" y="5"/>
                  </a:cubicBezTo>
                  <a:cubicBezTo>
                    <a:pt x="152" y="4"/>
                    <a:pt x="150" y="6"/>
                    <a:pt x="147" y="6"/>
                  </a:cubicBezTo>
                  <a:cubicBezTo>
                    <a:pt x="146" y="6"/>
                    <a:pt x="140" y="5"/>
                    <a:pt x="140" y="7"/>
                  </a:cubicBezTo>
                  <a:cubicBezTo>
                    <a:pt x="139" y="7"/>
                    <a:pt x="153" y="9"/>
                    <a:pt x="155" y="10"/>
                  </a:cubicBezTo>
                  <a:cubicBezTo>
                    <a:pt x="158" y="10"/>
                    <a:pt x="161" y="10"/>
                    <a:pt x="163" y="11"/>
                  </a:cubicBezTo>
                  <a:cubicBezTo>
                    <a:pt x="164" y="11"/>
                    <a:pt x="165" y="11"/>
                    <a:pt x="166" y="12"/>
                  </a:cubicBezTo>
                  <a:cubicBezTo>
                    <a:pt x="166" y="12"/>
                    <a:pt x="166" y="15"/>
                    <a:pt x="166" y="15"/>
                  </a:cubicBezTo>
                  <a:cubicBezTo>
                    <a:pt x="166" y="16"/>
                    <a:pt x="165" y="14"/>
                    <a:pt x="165" y="13"/>
                  </a:cubicBezTo>
                  <a:cubicBezTo>
                    <a:pt x="164" y="12"/>
                    <a:pt x="161" y="12"/>
                    <a:pt x="160" y="11"/>
                  </a:cubicBezTo>
                  <a:cubicBezTo>
                    <a:pt x="160" y="11"/>
                    <a:pt x="157" y="11"/>
                    <a:pt x="157" y="11"/>
                  </a:cubicBezTo>
                  <a:cubicBezTo>
                    <a:pt x="157" y="12"/>
                    <a:pt x="158" y="14"/>
                    <a:pt x="158" y="14"/>
                  </a:cubicBezTo>
                  <a:cubicBezTo>
                    <a:pt x="156" y="14"/>
                    <a:pt x="155" y="11"/>
                    <a:pt x="154" y="11"/>
                  </a:cubicBezTo>
                  <a:cubicBezTo>
                    <a:pt x="152" y="11"/>
                    <a:pt x="150" y="11"/>
                    <a:pt x="148" y="10"/>
                  </a:cubicBezTo>
                  <a:cubicBezTo>
                    <a:pt x="147" y="10"/>
                    <a:pt x="139" y="10"/>
                    <a:pt x="139" y="10"/>
                  </a:cubicBezTo>
                  <a:cubicBezTo>
                    <a:pt x="138" y="12"/>
                    <a:pt x="151" y="17"/>
                    <a:pt x="151" y="17"/>
                  </a:cubicBezTo>
                  <a:cubicBezTo>
                    <a:pt x="151" y="18"/>
                    <a:pt x="146" y="17"/>
                    <a:pt x="146" y="17"/>
                  </a:cubicBezTo>
                  <a:cubicBezTo>
                    <a:pt x="143" y="17"/>
                    <a:pt x="142" y="16"/>
                    <a:pt x="143" y="19"/>
                  </a:cubicBezTo>
                  <a:cubicBezTo>
                    <a:pt x="142" y="19"/>
                    <a:pt x="141" y="18"/>
                    <a:pt x="140" y="17"/>
                  </a:cubicBezTo>
                  <a:cubicBezTo>
                    <a:pt x="140" y="16"/>
                    <a:pt x="142" y="17"/>
                    <a:pt x="143" y="16"/>
                  </a:cubicBezTo>
                  <a:cubicBezTo>
                    <a:pt x="143" y="16"/>
                    <a:pt x="141" y="14"/>
                    <a:pt x="140" y="14"/>
                  </a:cubicBezTo>
                  <a:cubicBezTo>
                    <a:pt x="138" y="13"/>
                    <a:pt x="136" y="12"/>
                    <a:pt x="133" y="12"/>
                  </a:cubicBezTo>
                  <a:cubicBezTo>
                    <a:pt x="132" y="12"/>
                    <a:pt x="130" y="11"/>
                    <a:pt x="129" y="12"/>
                  </a:cubicBezTo>
                  <a:cubicBezTo>
                    <a:pt x="128" y="12"/>
                    <a:pt x="131" y="15"/>
                    <a:pt x="131" y="15"/>
                  </a:cubicBezTo>
                  <a:cubicBezTo>
                    <a:pt x="134" y="17"/>
                    <a:pt x="138" y="17"/>
                    <a:pt x="142" y="20"/>
                  </a:cubicBezTo>
                  <a:cubicBezTo>
                    <a:pt x="143" y="20"/>
                    <a:pt x="144" y="21"/>
                    <a:pt x="143" y="22"/>
                  </a:cubicBezTo>
                  <a:cubicBezTo>
                    <a:pt x="141" y="24"/>
                    <a:pt x="139" y="22"/>
                    <a:pt x="137" y="21"/>
                  </a:cubicBezTo>
                  <a:cubicBezTo>
                    <a:pt x="132" y="18"/>
                    <a:pt x="126" y="16"/>
                    <a:pt x="120" y="15"/>
                  </a:cubicBezTo>
                  <a:cubicBezTo>
                    <a:pt x="117" y="14"/>
                    <a:pt x="114" y="13"/>
                    <a:pt x="111" y="14"/>
                  </a:cubicBezTo>
                  <a:cubicBezTo>
                    <a:pt x="110" y="14"/>
                    <a:pt x="113" y="17"/>
                    <a:pt x="113" y="18"/>
                  </a:cubicBezTo>
                  <a:cubicBezTo>
                    <a:pt x="113" y="18"/>
                    <a:pt x="117" y="21"/>
                    <a:pt x="117" y="21"/>
                  </a:cubicBezTo>
                  <a:cubicBezTo>
                    <a:pt x="117" y="22"/>
                    <a:pt x="111" y="21"/>
                    <a:pt x="111" y="21"/>
                  </a:cubicBezTo>
                  <a:cubicBezTo>
                    <a:pt x="111" y="23"/>
                    <a:pt x="115" y="22"/>
                    <a:pt x="115" y="24"/>
                  </a:cubicBezTo>
                  <a:cubicBezTo>
                    <a:pt x="115" y="24"/>
                    <a:pt x="111" y="23"/>
                    <a:pt x="110" y="22"/>
                  </a:cubicBezTo>
                  <a:cubicBezTo>
                    <a:pt x="108" y="21"/>
                    <a:pt x="106" y="21"/>
                    <a:pt x="103" y="20"/>
                  </a:cubicBezTo>
                  <a:cubicBezTo>
                    <a:pt x="101" y="19"/>
                    <a:pt x="101" y="20"/>
                    <a:pt x="101" y="22"/>
                  </a:cubicBezTo>
                  <a:cubicBezTo>
                    <a:pt x="100" y="23"/>
                    <a:pt x="99" y="23"/>
                    <a:pt x="98" y="23"/>
                  </a:cubicBezTo>
                  <a:cubicBezTo>
                    <a:pt x="98" y="24"/>
                    <a:pt x="98" y="26"/>
                    <a:pt x="97" y="26"/>
                  </a:cubicBezTo>
                  <a:cubicBezTo>
                    <a:pt x="97" y="27"/>
                    <a:pt x="97" y="24"/>
                    <a:pt x="97" y="23"/>
                  </a:cubicBezTo>
                  <a:cubicBezTo>
                    <a:pt x="97" y="22"/>
                    <a:pt x="98" y="21"/>
                    <a:pt x="98" y="20"/>
                  </a:cubicBezTo>
                  <a:cubicBezTo>
                    <a:pt x="97" y="16"/>
                    <a:pt x="93" y="16"/>
                    <a:pt x="90" y="16"/>
                  </a:cubicBezTo>
                  <a:cubicBezTo>
                    <a:pt x="86" y="17"/>
                    <a:pt x="82" y="18"/>
                    <a:pt x="78" y="18"/>
                  </a:cubicBezTo>
                  <a:cubicBezTo>
                    <a:pt x="77" y="19"/>
                    <a:pt x="75" y="19"/>
                    <a:pt x="74" y="19"/>
                  </a:cubicBezTo>
                  <a:cubicBezTo>
                    <a:pt x="74" y="19"/>
                    <a:pt x="69" y="20"/>
                    <a:pt x="69" y="20"/>
                  </a:cubicBezTo>
                  <a:cubicBezTo>
                    <a:pt x="70" y="21"/>
                    <a:pt x="72" y="21"/>
                    <a:pt x="73" y="21"/>
                  </a:cubicBezTo>
                  <a:cubicBezTo>
                    <a:pt x="74" y="22"/>
                    <a:pt x="75" y="23"/>
                    <a:pt x="77" y="24"/>
                  </a:cubicBezTo>
                  <a:cubicBezTo>
                    <a:pt x="77" y="24"/>
                    <a:pt x="81" y="27"/>
                    <a:pt x="81" y="27"/>
                  </a:cubicBezTo>
                  <a:cubicBezTo>
                    <a:pt x="80" y="27"/>
                    <a:pt x="76" y="25"/>
                    <a:pt x="75" y="25"/>
                  </a:cubicBezTo>
                  <a:cubicBezTo>
                    <a:pt x="73" y="24"/>
                    <a:pt x="72" y="22"/>
                    <a:pt x="70" y="22"/>
                  </a:cubicBezTo>
                  <a:cubicBezTo>
                    <a:pt x="67" y="21"/>
                    <a:pt x="64" y="22"/>
                    <a:pt x="61" y="22"/>
                  </a:cubicBezTo>
                  <a:cubicBezTo>
                    <a:pt x="58" y="23"/>
                    <a:pt x="58" y="22"/>
                    <a:pt x="60" y="25"/>
                  </a:cubicBezTo>
                  <a:cubicBezTo>
                    <a:pt x="60" y="26"/>
                    <a:pt x="60" y="29"/>
                    <a:pt x="60" y="30"/>
                  </a:cubicBezTo>
                  <a:cubicBezTo>
                    <a:pt x="60" y="32"/>
                    <a:pt x="56" y="30"/>
                    <a:pt x="55" y="30"/>
                  </a:cubicBezTo>
                  <a:cubicBezTo>
                    <a:pt x="54" y="30"/>
                    <a:pt x="51" y="28"/>
                    <a:pt x="50" y="30"/>
                  </a:cubicBezTo>
                  <a:cubicBezTo>
                    <a:pt x="49" y="31"/>
                    <a:pt x="50" y="34"/>
                    <a:pt x="50" y="34"/>
                  </a:cubicBezTo>
                  <a:cubicBezTo>
                    <a:pt x="49" y="35"/>
                    <a:pt x="48" y="33"/>
                    <a:pt x="47" y="32"/>
                  </a:cubicBezTo>
                  <a:cubicBezTo>
                    <a:pt x="45" y="31"/>
                    <a:pt x="43" y="31"/>
                    <a:pt x="42" y="32"/>
                  </a:cubicBezTo>
                  <a:cubicBezTo>
                    <a:pt x="39" y="34"/>
                    <a:pt x="36" y="36"/>
                    <a:pt x="32" y="37"/>
                  </a:cubicBezTo>
                  <a:cubicBezTo>
                    <a:pt x="31" y="38"/>
                    <a:pt x="34" y="37"/>
                    <a:pt x="32" y="3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grpSp>
      <p:sp>
        <p:nvSpPr>
          <p:cNvPr id="285" name="Freeform: Shape 284">
            <a:extLst>
              <a:ext uri="{FF2B5EF4-FFF2-40B4-BE49-F238E27FC236}">
                <a16:creationId xmlns:a16="http://schemas.microsoft.com/office/drawing/2014/main" id="{645C85E1-39BD-495F-80E6-3DD550E0D4E2}"/>
              </a:ext>
            </a:extLst>
          </p:cNvPr>
          <p:cNvSpPr/>
          <p:nvPr/>
        </p:nvSpPr>
        <p:spPr>
          <a:xfrm>
            <a:off x="1996098" y="2786280"/>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alpha val="80000"/>
            </a:schemeClr>
          </a:solidFill>
          <a:ln w="8826" cap="flat">
            <a:noFill/>
            <a:prstDash val="solid"/>
            <a:miter/>
          </a:ln>
        </p:spPr>
        <p:txBody>
          <a:bodyPr rtlCol="0" anchor="ctr"/>
          <a:lstStyle/>
          <a:p>
            <a:endParaRPr lang="en-US" sz="1349"/>
          </a:p>
        </p:txBody>
      </p:sp>
      <p:sp>
        <p:nvSpPr>
          <p:cNvPr id="290" name="Freeform: Shape 289">
            <a:extLst>
              <a:ext uri="{FF2B5EF4-FFF2-40B4-BE49-F238E27FC236}">
                <a16:creationId xmlns:a16="http://schemas.microsoft.com/office/drawing/2014/main" id="{3E0CC3B3-41A1-464C-9EC2-7F4D8AC34829}"/>
              </a:ext>
            </a:extLst>
          </p:cNvPr>
          <p:cNvSpPr/>
          <p:nvPr/>
        </p:nvSpPr>
        <p:spPr>
          <a:xfrm>
            <a:off x="1962278" y="2748116"/>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286" name="Freeform: Shape 285">
            <a:extLst>
              <a:ext uri="{FF2B5EF4-FFF2-40B4-BE49-F238E27FC236}">
                <a16:creationId xmlns:a16="http://schemas.microsoft.com/office/drawing/2014/main" id="{47CE8CA6-A330-47A2-925A-D59ED70D8D4A}"/>
              </a:ext>
            </a:extLst>
          </p:cNvPr>
          <p:cNvSpPr/>
          <p:nvPr/>
        </p:nvSpPr>
        <p:spPr>
          <a:xfrm>
            <a:off x="2914808" y="3932786"/>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alpha val="80000"/>
            </a:schemeClr>
          </a:solidFill>
          <a:ln w="8826" cap="flat">
            <a:noFill/>
            <a:prstDash val="solid"/>
            <a:miter/>
          </a:ln>
        </p:spPr>
        <p:txBody>
          <a:bodyPr rtlCol="0" anchor="ctr"/>
          <a:lstStyle/>
          <a:p>
            <a:endParaRPr lang="en-US" sz="1349"/>
          </a:p>
        </p:txBody>
      </p:sp>
      <p:sp>
        <p:nvSpPr>
          <p:cNvPr id="291" name="Freeform: Shape 290">
            <a:extLst>
              <a:ext uri="{FF2B5EF4-FFF2-40B4-BE49-F238E27FC236}">
                <a16:creationId xmlns:a16="http://schemas.microsoft.com/office/drawing/2014/main" id="{77FB617C-AC68-4B4E-A8FE-069EAA838DF3}"/>
              </a:ext>
            </a:extLst>
          </p:cNvPr>
          <p:cNvSpPr/>
          <p:nvPr/>
        </p:nvSpPr>
        <p:spPr>
          <a:xfrm>
            <a:off x="2880988" y="3894622"/>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287" name="Freeform: Shape 286">
            <a:extLst>
              <a:ext uri="{FF2B5EF4-FFF2-40B4-BE49-F238E27FC236}">
                <a16:creationId xmlns:a16="http://schemas.microsoft.com/office/drawing/2014/main" id="{FEBF6796-A7FC-4EAF-8F2D-FBC079A8581C}"/>
              </a:ext>
            </a:extLst>
          </p:cNvPr>
          <p:cNvSpPr/>
          <p:nvPr/>
        </p:nvSpPr>
        <p:spPr>
          <a:xfrm>
            <a:off x="4730532" y="2292832"/>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alpha val="80000"/>
            </a:schemeClr>
          </a:solidFill>
          <a:ln w="8826" cap="flat">
            <a:noFill/>
            <a:prstDash val="solid"/>
            <a:miter/>
          </a:ln>
        </p:spPr>
        <p:txBody>
          <a:bodyPr rtlCol="0" anchor="ctr"/>
          <a:lstStyle/>
          <a:p>
            <a:endParaRPr lang="en-US" sz="1349"/>
          </a:p>
        </p:txBody>
      </p:sp>
      <p:sp>
        <p:nvSpPr>
          <p:cNvPr id="292" name="Freeform: Shape 291">
            <a:extLst>
              <a:ext uri="{FF2B5EF4-FFF2-40B4-BE49-F238E27FC236}">
                <a16:creationId xmlns:a16="http://schemas.microsoft.com/office/drawing/2014/main" id="{F9F55725-C856-4952-AAE6-67A314CD4D1C}"/>
              </a:ext>
            </a:extLst>
          </p:cNvPr>
          <p:cNvSpPr/>
          <p:nvPr/>
        </p:nvSpPr>
        <p:spPr>
          <a:xfrm>
            <a:off x="4696712" y="2254668"/>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299" name="Freeform: Shape 298">
            <a:extLst>
              <a:ext uri="{FF2B5EF4-FFF2-40B4-BE49-F238E27FC236}">
                <a16:creationId xmlns:a16="http://schemas.microsoft.com/office/drawing/2014/main" id="{A839C425-3866-4B02-BE7A-18ECA0D8F2B5}"/>
              </a:ext>
            </a:extLst>
          </p:cNvPr>
          <p:cNvSpPr/>
          <p:nvPr/>
        </p:nvSpPr>
        <p:spPr>
          <a:xfrm>
            <a:off x="7076561" y="2842871"/>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4">
              <a:alpha val="80000"/>
            </a:schemeClr>
          </a:solidFill>
          <a:ln w="8826" cap="flat">
            <a:noFill/>
            <a:prstDash val="solid"/>
            <a:miter/>
          </a:ln>
        </p:spPr>
        <p:txBody>
          <a:bodyPr rtlCol="0" anchor="ctr"/>
          <a:lstStyle/>
          <a:p>
            <a:endParaRPr lang="en-US" sz="1349"/>
          </a:p>
        </p:txBody>
      </p:sp>
      <p:sp>
        <p:nvSpPr>
          <p:cNvPr id="300" name="Freeform: Shape 299">
            <a:extLst>
              <a:ext uri="{FF2B5EF4-FFF2-40B4-BE49-F238E27FC236}">
                <a16:creationId xmlns:a16="http://schemas.microsoft.com/office/drawing/2014/main" id="{D36D88E1-B02F-4061-94E8-A879B1A05923}"/>
              </a:ext>
            </a:extLst>
          </p:cNvPr>
          <p:cNvSpPr/>
          <p:nvPr/>
        </p:nvSpPr>
        <p:spPr>
          <a:xfrm>
            <a:off x="7042741" y="2804707"/>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302" name="Freeform: Shape 301">
            <a:extLst>
              <a:ext uri="{FF2B5EF4-FFF2-40B4-BE49-F238E27FC236}">
                <a16:creationId xmlns:a16="http://schemas.microsoft.com/office/drawing/2014/main" id="{2D9E3944-8847-4900-9BAA-A837F2F6A264}"/>
              </a:ext>
            </a:extLst>
          </p:cNvPr>
          <p:cNvSpPr/>
          <p:nvPr/>
        </p:nvSpPr>
        <p:spPr>
          <a:xfrm>
            <a:off x="6455374" y="4327922"/>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5">
              <a:alpha val="80000"/>
            </a:schemeClr>
          </a:solidFill>
          <a:ln w="8826" cap="flat">
            <a:noFill/>
            <a:prstDash val="solid"/>
            <a:miter/>
          </a:ln>
        </p:spPr>
        <p:txBody>
          <a:bodyPr rtlCol="0" anchor="ctr"/>
          <a:lstStyle/>
          <a:p>
            <a:endParaRPr lang="en-US" sz="1349"/>
          </a:p>
        </p:txBody>
      </p:sp>
      <p:sp>
        <p:nvSpPr>
          <p:cNvPr id="303" name="Freeform: Shape 302">
            <a:extLst>
              <a:ext uri="{FF2B5EF4-FFF2-40B4-BE49-F238E27FC236}">
                <a16:creationId xmlns:a16="http://schemas.microsoft.com/office/drawing/2014/main" id="{81D33C07-2E10-4D1A-B1C7-9435B2C42610}"/>
              </a:ext>
            </a:extLst>
          </p:cNvPr>
          <p:cNvSpPr/>
          <p:nvPr/>
        </p:nvSpPr>
        <p:spPr>
          <a:xfrm>
            <a:off x="6421554" y="4289758"/>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305" name="TextBox 304">
            <a:extLst>
              <a:ext uri="{FF2B5EF4-FFF2-40B4-BE49-F238E27FC236}">
                <a16:creationId xmlns:a16="http://schemas.microsoft.com/office/drawing/2014/main" id="{2FEB867F-8AF0-410C-A279-AC804605C5B0}"/>
              </a:ext>
            </a:extLst>
          </p:cNvPr>
          <p:cNvSpPr txBox="1"/>
          <p:nvPr/>
        </p:nvSpPr>
        <p:spPr>
          <a:xfrm>
            <a:off x="627361" y="4227555"/>
            <a:ext cx="1415772" cy="553998"/>
          </a:xfrm>
          <a:prstGeom prst="rect">
            <a:avLst/>
          </a:prstGeom>
          <a:noFill/>
        </p:spPr>
        <p:txBody>
          <a:bodyPr wrap="none" rtlCol="0">
            <a:spAutoFit/>
          </a:bodyPr>
          <a:lstStyle/>
          <a:p>
            <a:r>
              <a:rPr lang="en-US" sz="3000" b="1">
                <a:solidFill>
                  <a:schemeClr val="accent6"/>
                </a:solidFill>
                <a:latin typeface="+mj-lt"/>
                <a:cs typeface="Varela Round" panose="00000500000000000000" pitchFamily="2" charset="-79"/>
              </a:rPr>
              <a:t>14250+</a:t>
            </a:r>
          </a:p>
        </p:txBody>
      </p:sp>
      <p:sp>
        <p:nvSpPr>
          <p:cNvPr id="307" name="TextBox 306">
            <a:extLst>
              <a:ext uri="{FF2B5EF4-FFF2-40B4-BE49-F238E27FC236}">
                <a16:creationId xmlns:a16="http://schemas.microsoft.com/office/drawing/2014/main" id="{9468DDD4-0CA1-4B68-B4DC-6026A53DF11C}"/>
              </a:ext>
            </a:extLst>
          </p:cNvPr>
          <p:cNvSpPr txBox="1"/>
          <p:nvPr/>
        </p:nvSpPr>
        <p:spPr>
          <a:xfrm>
            <a:off x="627361" y="4655445"/>
            <a:ext cx="2264351" cy="484748"/>
          </a:xfrm>
          <a:prstGeom prst="rect">
            <a:avLst/>
          </a:prstGeom>
          <a:noFill/>
        </p:spPr>
        <p:txBody>
          <a:bodyPr wrap="square" rtlCol="0">
            <a:spAutoFit/>
          </a:bodyPr>
          <a:lstStyle/>
          <a:p>
            <a:pPr>
              <a:lnSpc>
                <a:spcPct val="150000"/>
              </a:lnSpc>
            </a:pPr>
            <a:r>
              <a:rPr lang="en-GB" sz="900" dirty="0"/>
              <a:t>Suitable for all categories business and personal presentation</a:t>
            </a:r>
          </a:p>
        </p:txBody>
      </p:sp>
      <p:sp>
        <p:nvSpPr>
          <p:cNvPr id="308" name="TextBox 307">
            <a:extLst>
              <a:ext uri="{FF2B5EF4-FFF2-40B4-BE49-F238E27FC236}">
                <a16:creationId xmlns:a16="http://schemas.microsoft.com/office/drawing/2014/main" id="{C02E217A-DF60-4EA5-B7E0-EBE730D05D5F}"/>
              </a:ext>
            </a:extLst>
          </p:cNvPr>
          <p:cNvSpPr txBox="1"/>
          <p:nvPr/>
        </p:nvSpPr>
        <p:spPr>
          <a:xfrm>
            <a:off x="2083051" y="2955732"/>
            <a:ext cx="739305"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86%</a:t>
            </a:r>
          </a:p>
        </p:txBody>
      </p:sp>
      <p:sp>
        <p:nvSpPr>
          <p:cNvPr id="310" name="TextBox 309">
            <a:extLst>
              <a:ext uri="{FF2B5EF4-FFF2-40B4-BE49-F238E27FC236}">
                <a16:creationId xmlns:a16="http://schemas.microsoft.com/office/drawing/2014/main" id="{B56983F0-2A5D-4070-BEAE-1D06E5A322B3}"/>
              </a:ext>
            </a:extLst>
          </p:cNvPr>
          <p:cNvSpPr txBox="1"/>
          <p:nvPr/>
        </p:nvSpPr>
        <p:spPr>
          <a:xfrm>
            <a:off x="2047059" y="3299206"/>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13" name="TextBox 312">
            <a:extLst>
              <a:ext uri="{FF2B5EF4-FFF2-40B4-BE49-F238E27FC236}">
                <a16:creationId xmlns:a16="http://schemas.microsoft.com/office/drawing/2014/main" id="{C20233C2-9E98-4E4B-8A49-5A0E08D48566}"/>
              </a:ext>
            </a:extLst>
          </p:cNvPr>
          <p:cNvSpPr txBox="1"/>
          <p:nvPr/>
        </p:nvSpPr>
        <p:spPr>
          <a:xfrm>
            <a:off x="3004966" y="4120440"/>
            <a:ext cx="732894"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73%</a:t>
            </a:r>
          </a:p>
        </p:txBody>
      </p:sp>
      <p:sp>
        <p:nvSpPr>
          <p:cNvPr id="314" name="TextBox 313">
            <a:extLst>
              <a:ext uri="{FF2B5EF4-FFF2-40B4-BE49-F238E27FC236}">
                <a16:creationId xmlns:a16="http://schemas.microsoft.com/office/drawing/2014/main" id="{2A150D8B-2ACA-4B1A-99AC-0257B2D05304}"/>
              </a:ext>
            </a:extLst>
          </p:cNvPr>
          <p:cNvSpPr txBox="1"/>
          <p:nvPr/>
        </p:nvSpPr>
        <p:spPr>
          <a:xfrm>
            <a:off x="2965769" y="4463914"/>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16" name="TextBox 315">
            <a:extLst>
              <a:ext uri="{FF2B5EF4-FFF2-40B4-BE49-F238E27FC236}">
                <a16:creationId xmlns:a16="http://schemas.microsoft.com/office/drawing/2014/main" id="{997FD918-A7F2-44F2-B1ED-2C871F312684}"/>
              </a:ext>
            </a:extLst>
          </p:cNvPr>
          <p:cNvSpPr txBox="1"/>
          <p:nvPr/>
        </p:nvSpPr>
        <p:spPr>
          <a:xfrm>
            <a:off x="4816684" y="2469560"/>
            <a:ext cx="740908"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92%</a:t>
            </a:r>
          </a:p>
        </p:txBody>
      </p:sp>
      <p:sp>
        <p:nvSpPr>
          <p:cNvPr id="317" name="TextBox 316">
            <a:extLst>
              <a:ext uri="{FF2B5EF4-FFF2-40B4-BE49-F238E27FC236}">
                <a16:creationId xmlns:a16="http://schemas.microsoft.com/office/drawing/2014/main" id="{67E02BD6-497D-4D9A-86E0-7BE14E994972}"/>
              </a:ext>
            </a:extLst>
          </p:cNvPr>
          <p:cNvSpPr txBox="1"/>
          <p:nvPr/>
        </p:nvSpPr>
        <p:spPr>
          <a:xfrm>
            <a:off x="4781493" y="2813034"/>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19" name="TextBox 318">
            <a:extLst>
              <a:ext uri="{FF2B5EF4-FFF2-40B4-BE49-F238E27FC236}">
                <a16:creationId xmlns:a16="http://schemas.microsoft.com/office/drawing/2014/main" id="{2954C8C4-4A14-49DB-9E28-A0A34093C9F8}"/>
              </a:ext>
            </a:extLst>
          </p:cNvPr>
          <p:cNvSpPr txBox="1"/>
          <p:nvPr/>
        </p:nvSpPr>
        <p:spPr>
          <a:xfrm>
            <a:off x="7161110" y="3043064"/>
            <a:ext cx="744114"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64%</a:t>
            </a:r>
          </a:p>
        </p:txBody>
      </p:sp>
      <p:sp>
        <p:nvSpPr>
          <p:cNvPr id="320" name="TextBox 319">
            <a:extLst>
              <a:ext uri="{FF2B5EF4-FFF2-40B4-BE49-F238E27FC236}">
                <a16:creationId xmlns:a16="http://schemas.microsoft.com/office/drawing/2014/main" id="{82513609-52B6-4DFD-B934-2E54BF803B37}"/>
              </a:ext>
            </a:extLst>
          </p:cNvPr>
          <p:cNvSpPr txBox="1"/>
          <p:nvPr/>
        </p:nvSpPr>
        <p:spPr>
          <a:xfrm>
            <a:off x="7127522" y="3386539"/>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22" name="TextBox 321">
            <a:extLst>
              <a:ext uri="{FF2B5EF4-FFF2-40B4-BE49-F238E27FC236}">
                <a16:creationId xmlns:a16="http://schemas.microsoft.com/office/drawing/2014/main" id="{1175DB83-C26C-42C9-B080-B0EE3DBFA06D}"/>
              </a:ext>
            </a:extLst>
          </p:cNvPr>
          <p:cNvSpPr txBox="1"/>
          <p:nvPr/>
        </p:nvSpPr>
        <p:spPr>
          <a:xfrm>
            <a:off x="6544731" y="4516966"/>
            <a:ext cx="734496"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78%</a:t>
            </a:r>
          </a:p>
        </p:txBody>
      </p:sp>
      <p:sp>
        <p:nvSpPr>
          <p:cNvPr id="323" name="TextBox 322">
            <a:extLst>
              <a:ext uri="{FF2B5EF4-FFF2-40B4-BE49-F238E27FC236}">
                <a16:creationId xmlns:a16="http://schemas.microsoft.com/office/drawing/2014/main" id="{4502C5AF-351E-4B21-AB66-AD7E71E14C57}"/>
              </a:ext>
            </a:extLst>
          </p:cNvPr>
          <p:cNvSpPr txBox="1"/>
          <p:nvPr/>
        </p:nvSpPr>
        <p:spPr>
          <a:xfrm>
            <a:off x="6506335" y="4860440"/>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27" name="Freeform 324">
            <a:extLst>
              <a:ext uri="{FF2B5EF4-FFF2-40B4-BE49-F238E27FC236}">
                <a16:creationId xmlns:a16="http://schemas.microsoft.com/office/drawing/2014/main" id="{142338B3-34AC-4F29-B464-2745512D95DD}"/>
              </a:ext>
            </a:extLst>
          </p:cNvPr>
          <p:cNvSpPr/>
          <p:nvPr/>
        </p:nvSpPr>
        <p:spPr>
          <a:xfrm>
            <a:off x="0" y="1567216"/>
            <a:ext cx="926846" cy="1516529"/>
          </a:xfrm>
          <a:custGeom>
            <a:avLst/>
            <a:gdLst>
              <a:gd name="connsiteX0" fmla="*/ 1096298 w 1235956"/>
              <a:gd name="connsiteY0" fmla="*/ 1524902 h 2022302"/>
              <a:gd name="connsiteX1" fmla="*/ 939964 w 1235956"/>
              <a:gd name="connsiteY1" fmla="*/ 1726312 h 2022302"/>
              <a:gd name="connsiteX2" fmla="*/ 738555 w 1235956"/>
              <a:gd name="connsiteY2" fmla="*/ 1882645 h 2022302"/>
              <a:gd name="connsiteX3" fmla="*/ 1211465 w 1235956"/>
              <a:gd name="connsiteY3" fmla="*/ 1233731 h 2022302"/>
              <a:gd name="connsiteX4" fmla="*/ 1195960 w 1235956"/>
              <a:gd name="connsiteY4" fmla="*/ 1294440 h 2022302"/>
              <a:gd name="connsiteX5" fmla="*/ 508094 w 1235956"/>
              <a:gd name="connsiteY5" fmla="*/ 1982176 h 2022302"/>
              <a:gd name="connsiteX6" fmla="*/ 447385 w 1235956"/>
              <a:gd name="connsiteY6" fmla="*/ 1997809 h 2022302"/>
              <a:gd name="connsiteX7" fmla="*/ 1235956 w 1235956"/>
              <a:gd name="connsiteY7" fmla="*/ 1033363 h 2022302"/>
              <a:gd name="connsiteX8" fmla="*/ 1233871 w 1235956"/>
              <a:gd name="connsiteY8" fmla="*/ 1080524 h 2022302"/>
              <a:gd name="connsiteX9" fmla="*/ 294308 w 1235956"/>
              <a:gd name="connsiteY9" fmla="*/ 2020217 h 2022302"/>
              <a:gd name="connsiteX10" fmla="*/ 247017 w 1235956"/>
              <a:gd name="connsiteY10" fmla="*/ 2022302 h 2022302"/>
              <a:gd name="connsiteX11" fmla="*/ 1226054 w 1235956"/>
              <a:gd name="connsiteY11" fmla="*/ 866737 h 2022302"/>
              <a:gd name="connsiteX12" fmla="*/ 1230874 w 1235956"/>
              <a:gd name="connsiteY12" fmla="*/ 906993 h 2022302"/>
              <a:gd name="connsiteX13" fmla="*/ 121169 w 1235956"/>
              <a:gd name="connsiteY13" fmla="*/ 2017220 h 2022302"/>
              <a:gd name="connsiteX14" fmla="*/ 81043 w 1235956"/>
              <a:gd name="connsiteY14" fmla="*/ 2012270 h 2022302"/>
              <a:gd name="connsiteX15" fmla="*/ 1194527 w 1235956"/>
              <a:gd name="connsiteY15" fmla="*/ 722910 h 2022302"/>
              <a:gd name="connsiteX16" fmla="*/ 1204168 w 1235956"/>
              <a:gd name="connsiteY16" fmla="*/ 758216 h 2022302"/>
              <a:gd name="connsiteX17" fmla="*/ 0 w 1235956"/>
              <a:gd name="connsiteY17" fmla="*/ 1962510 h 2022302"/>
              <a:gd name="connsiteX18" fmla="*/ 0 w 1235956"/>
              <a:gd name="connsiteY18" fmla="*/ 1917315 h 2022302"/>
              <a:gd name="connsiteX19" fmla="*/ 1147235 w 1235956"/>
              <a:gd name="connsiteY19" fmla="*/ 594718 h 2022302"/>
              <a:gd name="connsiteX20" fmla="*/ 1160264 w 1235956"/>
              <a:gd name="connsiteY20" fmla="*/ 626114 h 2022302"/>
              <a:gd name="connsiteX21" fmla="*/ 0 w 1235956"/>
              <a:gd name="connsiteY21" fmla="*/ 1786035 h 2022302"/>
              <a:gd name="connsiteX22" fmla="*/ 0 w 1235956"/>
              <a:gd name="connsiteY22" fmla="*/ 1741508 h 2022302"/>
              <a:gd name="connsiteX23" fmla="*/ 1085875 w 1235956"/>
              <a:gd name="connsiteY23" fmla="*/ 479552 h 2022302"/>
              <a:gd name="connsiteX24" fmla="*/ 1102680 w 1235956"/>
              <a:gd name="connsiteY24" fmla="*/ 507823 h 2022302"/>
              <a:gd name="connsiteX25" fmla="*/ 0 w 1235956"/>
              <a:gd name="connsiteY25" fmla="*/ 1610503 h 2022302"/>
              <a:gd name="connsiteX26" fmla="*/ 0 w 1235956"/>
              <a:gd name="connsiteY26" fmla="*/ 1565428 h 2022302"/>
              <a:gd name="connsiteX27" fmla="*/ 1012659 w 1235956"/>
              <a:gd name="connsiteY27" fmla="*/ 376111 h 2022302"/>
              <a:gd name="connsiteX28" fmla="*/ 1032331 w 1235956"/>
              <a:gd name="connsiteY28" fmla="*/ 402166 h 2022302"/>
              <a:gd name="connsiteX29" fmla="*/ 0 w 1235956"/>
              <a:gd name="connsiteY29" fmla="*/ 1434687 h 2022302"/>
              <a:gd name="connsiteX30" fmla="*/ 0 w 1235956"/>
              <a:gd name="connsiteY30" fmla="*/ 1389512 h 2022302"/>
              <a:gd name="connsiteX31" fmla="*/ 928630 w 1235956"/>
              <a:gd name="connsiteY31" fmla="*/ 285177 h 2022302"/>
              <a:gd name="connsiteX32" fmla="*/ 939964 w 1235956"/>
              <a:gd name="connsiteY32" fmla="*/ 296250 h 2022302"/>
              <a:gd name="connsiteX33" fmla="*/ 951167 w 1235956"/>
              <a:gd name="connsiteY33" fmla="*/ 307715 h 2022302"/>
              <a:gd name="connsiteX34" fmla="*/ 0 w 1235956"/>
              <a:gd name="connsiteY34" fmla="*/ 1258709 h 2022302"/>
              <a:gd name="connsiteX35" fmla="*/ 0 w 1235956"/>
              <a:gd name="connsiteY35" fmla="*/ 1213469 h 2022302"/>
              <a:gd name="connsiteX36" fmla="*/ 833137 w 1235956"/>
              <a:gd name="connsiteY36" fmla="*/ 203624 h 2022302"/>
              <a:gd name="connsiteX37" fmla="*/ 859192 w 1235956"/>
              <a:gd name="connsiteY37" fmla="*/ 223425 h 2022302"/>
              <a:gd name="connsiteX38" fmla="*/ 0 w 1235956"/>
              <a:gd name="connsiteY38" fmla="*/ 1082618 h 2022302"/>
              <a:gd name="connsiteX39" fmla="*/ 0 w 1235956"/>
              <a:gd name="connsiteY39" fmla="*/ 1037144 h 2022302"/>
              <a:gd name="connsiteX40" fmla="*/ 727873 w 1235956"/>
              <a:gd name="connsiteY40" fmla="*/ 133535 h 2022302"/>
              <a:gd name="connsiteX41" fmla="*/ 756273 w 1235956"/>
              <a:gd name="connsiteY41" fmla="*/ 150471 h 2022302"/>
              <a:gd name="connsiteX42" fmla="*/ 0 w 1235956"/>
              <a:gd name="connsiteY42" fmla="*/ 906743 h 2022302"/>
              <a:gd name="connsiteX43" fmla="*/ 0 w 1235956"/>
              <a:gd name="connsiteY43" fmla="*/ 861476 h 2022302"/>
              <a:gd name="connsiteX44" fmla="*/ 609841 w 1235956"/>
              <a:gd name="connsiteY44" fmla="*/ 76342 h 2022302"/>
              <a:gd name="connsiteX45" fmla="*/ 641369 w 1235956"/>
              <a:gd name="connsiteY45" fmla="*/ 89369 h 2022302"/>
              <a:gd name="connsiteX46" fmla="*/ 0 w 1235956"/>
              <a:gd name="connsiteY46" fmla="*/ 730425 h 2022302"/>
              <a:gd name="connsiteX47" fmla="*/ 0 w 1235956"/>
              <a:gd name="connsiteY47" fmla="*/ 685882 h 2022302"/>
              <a:gd name="connsiteX48" fmla="*/ 477738 w 1235956"/>
              <a:gd name="connsiteY48" fmla="*/ 31788 h 2022302"/>
              <a:gd name="connsiteX49" fmla="*/ 513173 w 1235956"/>
              <a:gd name="connsiteY49" fmla="*/ 41558 h 2022302"/>
              <a:gd name="connsiteX50" fmla="*/ 0 w 1235956"/>
              <a:gd name="connsiteY50" fmla="*/ 554731 h 2022302"/>
              <a:gd name="connsiteX51" fmla="*/ 0 w 1235956"/>
              <a:gd name="connsiteY51" fmla="*/ 509526 h 2022302"/>
              <a:gd name="connsiteX52" fmla="*/ 2356 w 1235956"/>
              <a:gd name="connsiteY52" fmla="*/ 24492 h 2022302"/>
              <a:gd name="connsiteX53" fmla="*/ 0 w 1235956"/>
              <a:gd name="connsiteY53" fmla="*/ 26847 h 2022302"/>
              <a:gd name="connsiteX54" fmla="*/ 0 w 1235956"/>
              <a:gd name="connsiteY54" fmla="*/ 25097 h 2022302"/>
              <a:gd name="connsiteX55" fmla="*/ 328441 w 1235956"/>
              <a:gd name="connsiteY55" fmla="*/ 5732 h 2022302"/>
              <a:gd name="connsiteX56" fmla="*/ 368697 w 1235956"/>
              <a:gd name="connsiteY56" fmla="*/ 10682 h 2022302"/>
              <a:gd name="connsiteX57" fmla="*/ 0 w 1235956"/>
              <a:gd name="connsiteY57" fmla="*/ 379378 h 2022302"/>
              <a:gd name="connsiteX58" fmla="*/ 0 w 1235956"/>
              <a:gd name="connsiteY58" fmla="*/ 334211 h 2022302"/>
              <a:gd name="connsiteX59" fmla="*/ 203112 w 1235956"/>
              <a:gd name="connsiteY59" fmla="*/ 0 h 2022302"/>
              <a:gd name="connsiteX60" fmla="*/ 0 w 1235956"/>
              <a:gd name="connsiteY60" fmla="*/ 203058 h 2022302"/>
              <a:gd name="connsiteX61" fmla="*/ 0 w 1235956"/>
              <a:gd name="connsiteY61" fmla="*/ 157971 h 2022302"/>
              <a:gd name="connsiteX62" fmla="*/ 155821 w 1235956"/>
              <a:gd name="connsiteY62" fmla="*/ 2214 h 2022302"/>
              <a:gd name="connsiteX63" fmla="*/ 203112 w 1235956"/>
              <a:gd name="connsiteY63" fmla="*/ 0 h 2022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35956" h="2022302">
                <a:moveTo>
                  <a:pt x="1096298" y="1524902"/>
                </a:moveTo>
                <a:cubicBezTo>
                  <a:pt x="1052957" y="1598410"/>
                  <a:pt x="1000424" y="1666091"/>
                  <a:pt x="939964" y="1726312"/>
                </a:cubicBezTo>
                <a:cubicBezTo>
                  <a:pt x="879676" y="1786692"/>
                  <a:pt x="812003" y="1839219"/>
                  <a:pt x="738555" y="1882645"/>
                </a:cubicBezTo>
                <a:close/>
                <a:moveTo>
                  <a:pt x="1211465" y="1233731"/>
                </a:moveTo>
                <a:cubicBezTo>
                  <a:pt x="1206904" y="1254054"/>
                  <a:pt x="1201693" y="1274378"/>
                  <a:pt x="1195960" y="1294440"/>
                </a:cubicBezTo>
                <a:lnTo>
                  <a:pt x="508094" y="1982176"/>
                </a:lnTo>
                <a:cubicBezTo>
                  <a:pt x="488030" y="1988039"/>
                  <a:pt x="467838" y="1993250"/>
                  <a:pt x="447385" y="1997809"/>
                </a:cubicBezTo>
                <a:close/>
                <a:moveTo>
                  <a:pt x="1235956" y="1033363"/>
                </a:moveTo>
                <a:cubicBezTo>
                  <a:pt x="1235565" y="1049126"/>
                  <a:pt x="1234914" y="1064890"/>
                  <a:pt x="1233871" y="1080524"/>
                </a:cubicBezTo>
                <a:lnTo>
                  <a:pt x="294308" y="2020217"/>
                </a:lnTo>
                <a:cubicBezTo>
                  <a:pt x="278544" y="2021260"/>
                  <a:pt x="262781" y="2022302"/>
                  <a:pt x="247017" y="2022302"/>
                </a:cubicBezTo>
                <a:close/>
                <a:moveTo>
                  <a:pt x="1226054" y="866737"/>
                </a:moveTo>
                <a:cubicBezTo>
                  <a:pt x="1227878" y="880156"/>
                  <a:pt x="1229571" y="893964"/>
                  <a:pt x="1230874" y="906993"/>
                </a:cubicBezTo>
                <a:lnTo>
                  <a:pt x="121169" y="2017220"/>
                </a:lnTo>
                <a:cubicBezTo>
                  <a:pt x="107097" y="2015787"/>
                  <a:pt x="94070" y="2014224"/>
                  <a:pt x="81043" y="2012270"/>
                </a:cubicBezTo>
                <a:close/>
                <a:moveTo>
                  <a:pt x="1194527" y="722910"/>
                </a:moveTo>
                <a:cubicBezTo>
                  <a:pt x="1197915" y="734635"/>
                  <a:pt x="1201171" y="746490"/>
                  <a:pt x="1204168" y="758216"/>
                </a:cubicBezTo>
                <a:lnTo>
                  <a:pt x="0" y="1962510"/>
                </a:lnTo>
                <a:lnTo>
                  <a:pt x="0" y="1917315"/>
                </a:lnTo>
                <a:close/>
                <a:moveTo>
                  <a:pt x="1147235" y="594718"/>
                </a:moveTo>
                <a:cubicBezTo>
                  <a:pt x="1151405" y="605140"/>
                  <a:pt x="1155965" y="615562"/>
                  <a:pt x="1160264" y="626114"/>
                </a:cubicBezTo>
                <a:lnTo>
                  <a:pt x="0" y="1786035"/>
                </a:lnTo>
                <a:lnTo>
                  <a:pt x="0" y="1741508"/>
                </a:lnTo>
                <a:close/>
                <a:moveTo>
                  <a:pt x="1085875" y="479552"/>
                </a:moveTo>
                <a:cubicBezTo>
                  <a:pt x="1091607" y="488932"/>
                  <a:pt x="1097210" y="498311"/>
                  <a:pt x="1102680" y="507823"/>
                </a:cubicBezTo>
                <a:lnTo>
                  <a:pt x="0" y="1610503"/>
                </a:lnTo>
                <a:lnTo>
                  <a:pt x="0" y="1565428"/>
                </a:lnTo>
                <a:close/>
                <a:moveTo>
                  <a:pt x="1012659" y="376111"/>
                </a:moveTo>
                <a:cubicBezTo>
                  <a:pt x="1019304" y="385230"/>
                  <a:pt x="1025947" y="393698"/>
                  <a:pt x="1032331" y="402166"/>
                </a:cubicBezTo>
                <a:lnTo>
                  <a:pt x="0" y="1434687"/>
                </a:lnTo>
                <a:lnTo>
                  <a:pt x="0" y="1389512"/>
                </a:lnTo>
                <a:close/>
                <a:moveTo>
                  <a:pt x="928630" y="285177"/>
                </a:moveTo>
                <a:lnTo>
                  <a:pt x="939964" y="296250"/>
                </a:lnTo>
                <a:lnTo>
                  <a:pt x="951167" y="307715"/>
                </a:lnTo>
                <a:lnTo>
                  <a:pt x="0" y="1258709"/>
                </a:lnTo>
                <a:lnTo>
                  <a:pt x="0" y="1213469"/>
                </a:lnTo>
                <a:close/>
                <a:moveTo>
                  <a:pt x="833137" y="203624"/>
                </a:moveTo>
                <a:cubicBezTo>
                  <a:pt x="842387" y="210397"/>
                  <a:pt x="850855" y="216651"/>
                  <a:pt x="859192" y="223425"/>
                </a:cubicBezTo>
                <a:lnTo>
                  <a:pt x="0" y="1082618"/>
                </a:lnTo>
                <a:lnTo>
                  <a:pt x="0" y="1037144"/>
                </a:lnTo>
                <a:close/>
                <a:moveTo>
                  <a:pt x="727873" y="133535"/>
                </a:moveTo>
                <a:cubicBezTo>
                  <a:pt x="737383" y="139006"/>
                  <a:pt x="746893" y="144608"/>
                  <a:pt x="756273" y="150471"/>
                </a:cubicBezTo>
                <a:lnTo>
                  <a:pt x="0" y="906743"/>
                </a:lnTo>
                <a:lnTo>
                  <a:pt x="0" y="861476"/>
                </a:lnTo>
                <a:close/>
                <a:moveTo>
                  <a:pt x="609841" y="76342"/>
                </a:moveTo>
                <a:cubicBezTo>
                  <a:pt x="620393" y="79989"/>
                  <a:pt x="630947" y="84548"/>
                  <a:pt x="641369" y="89369"/>
                </a:cubicBezTo>
                <a:lnTo>
                  <a:pt x="0" y="730425"/>
                </a:lnTo>
                <a:lnTo>
                  <a:pt x="0" y="685882"/>
                </a:lnTo>
                <a:close/>
                <a:moveTo>
                  <a:pt x="477738" y="31788"/>
                </a:moveTo>
                <a:cubicBezTo>
                  <a:pt x="489594" y="34914"/>
                  <a:pt x="501449" y="38040"/>
                  <a:pt x="513173" y="41558"/>
                </a:cubicBezTo>
                <a:lnTo>
                  <a:pt x="0" y="554731"/>
                </a:lnTo>
                <a:lnTo>
                  <a:pt x="0" y="509526"/>
                </a:lnTo>
                <a:close/>
                <a:moveTo>
                  <a:pt x="2356" y="24492"/>
                </a:moveTo>
                <a:lnTo>
                  <a:pt x="0" y="26847"/>
                </a:lnTo>
                <a:lnTo>
                  <a:pt x="0" y="25097"/>
                </a:lnTo>
                <a:close/>
                <a:moveTo>
                  <a:pt x="328441" y="5732"/>
                </a:moveTo>
                <a:cubicBezTo>
                  <a:pt x="341860" y="7165"/>
                  <a:pt x="355669" y="8728"/>
                  <a:pt x="368697" y="10682"/>
                </a:cubicBezTo>
                <a:lnTo>
                  <a:pt x="0" y="379378"/>
                </a:lnTo>
                <a:lnTo>
                  <a:pt x="0" y="334211"/>
                </a:lnTo>
                <a:close/>
                <a:moveTo>
                  <a:pt x="203112" y="0"/>
                </a:moveTo>
                <a:lnTo>
                  <a:pt x="0" y="203058"/>
                </a:lnTo>
                <a:lnTo>
                  <a:pt x="0" y="157971"/>
                </a:lnTo>
                <a:lnTo>
                  <a:pt x="155821" y="2214"/>
                </a:lnTo>
                <a:cubicBezTo>
                  <a:pt x="171585" y="1172"/>
                  <a:pt x="187348" y="0"/>
                  <a:pt x="203112" y="0"/>
                </a:cubicBezTo>
                <a:close/>
              </a:path>
            </a:pathLst>
          </a:custGeom>
          <a:solidFill>
            <a:schemeClr val="accent3"/>
          </a:solidFill>
          <a:ln w="8826" cap="flat">
            <a:noFill/>
            <a:prstDash val="solid"/>
            <a:miter/>
          </a:ln>
        </p:spPr>
        <p:txBody>
          <a:bodyPr rtlCol="0" anchor="ctr"/>
          <a:lstStyle/>
          <a:p>
            <a:endParaRPr lang="en-US" sz="1349"/>
          </a:p>
        </p:txBody>
      </p:sp>
      <p:sp>
        <p:nvSpPr>
          <p:cNvPr id="332" name="Freeform: Shape 331">
            <a:extLst>
              <a:ext uri="{FF2B5EF4-FFF2-40B4-BE49-F238E27FC236}">
                <a16:creationId xmlns:a16="http://schemas.microsoft.com/office/drawing/2014/main" id="{4C0E9752-44B0-47C6-AFA4-EF19A57DB873}"/>
              </a:ext>
            </a:extLst>
          </p:cNvPr>
          <p:cNvSpPr/>
          <p:nvPr/>
        </p:nvSpPr>
        <p:spPr>
          <a:xfrm rot="5400000">
            <a:off x="8251013" y="5967251"/>
            <a:ext cx="729236" cy="729320"/>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2">
              <a:lumMod val="40000"/>
              <a:lumOff val="60000"/>
            </a:schemeClr>
          </a:solidFill>
          <a:ln w="9525" cap="flat">
            <a:noFill/>
            <a:prstDash val="solid"/>
            <a:miter/>
          </a:ln>
        </p:spPr>
        <p:txBody>
          <a:bodyPr rtlCol="0" anchor="ctr"/>
          <a:lstStyle/>
          <a:p>
            <a:endParaRPr lang="en-US" sz="1349"/>
          </a:p>
        </p:txBody>
      </p:sp>
      <p:grpSp>
        <p:nvGrpSpPr>
          <p:cNvPr id="333" name="Graphic 2">
            <a:extLst>
              <a:ext uri="{FF2B5EF4-FFF2-40B4-BE49-F238E27FC236}">
                <a16:creationId xmlns:a16="http://schemas.microsoft.com/office/drawing/2014/main" id="{B0D1456D-413F-4E62-97EC-BB508CB774B0}"/>
              </a:ext>
            </a:extLst>
          </p:cNvPr>
          <p:cNvGrpSpPr/>
          <p:nvPr/>
        </p:nvGrpSpPr>
        <p:grpSpPr>
          <a:xfrm rot="5400000">
            <a:off x="8213617" y="5927092"/>
            <a:ext cx="674294" cy="674293"/>
            <a:chOff x="8477154" y="1420939"/>
            <a:chExt cx="766857" cy="766857"/>
          </a:xfrm>
          <a:solidFill>
            <a:schemeClr val="accent2"/>
          </a:solidFill>
        </p:grpSpPr>
        <p:sp>
          <p:nvSpPr>
            <p:cNvPr id="334" name="Freeform: Shape 333">
              <a:extLst>
                <a:ext uri="{FF2B5EF4-FFF2-40B4-BE49-F238E27FC236}">
                  <a16:creationId xmlns:a16="http://schemas.microsoft.com/office/drawing/2014/main" id="{D3A1B1BA-A0F9-4778-9DAD-9BC00FDEFCB8}"/>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35" name="Freeform: Shape 334">
              <a:extLst>
                <a:ext uri="{FF2B5EF4-FFF2-40B4-BE49-F238E27FC236}">
                  <a16:creationId xmlns:a16="http://schemas.microsoft.com/office/drawing/2014/main" id="{EBAE9D8B-9BBB-4BC3-B3F3-985D063A8BFC}"/>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36" name="Freeform: Shape 335">
              <a:extLst>
                <a:ext uri="{FF2B5EF4-FFF2-40B4-BE49-F238E27FC236}">
                  <a16:creationId xmlns:a16="http://schemas.microsoft.com/office/drawing/2014/main" id="{C4EA6FF4-AFA9-4AA0-A07A-B00A902EE100}"/>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37" name="Freeform: Shape 336">
              <a:extLst>
                <a:ext uri="{FF2B5EF4-FFF2-40B4-BE49-F238E27FC236}">
                  <a16:creationId xmlns:a16="http://schemas.microsoft.com/office/drawing/2014/main" id="{37C78C8E-4DFE-4B73-BA75-EF26227EB5E2}"/>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38" name="Freeform: Shape 337">
              <a:extLst>
                <a:ext uri="{FF2B5EF4-FFF2-40B4-BE49-F238E27FC236}">
                  <a16:creationId xmlns:a16="http://schemas.microsoft.com/office/drawing/2014/main" id="{80E1D65A-DE4F-4A16-B29C-65A87A9A6707}"/>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39" name="Freeform: Shape 338">
              <a:extLst>
                <a:ext uri="{FF2B5EF4-FFF2-40B4-BE49-F238E27FC236}">
                  <a16:creationId xmlns:a16="http://schemas.microsoft.com/office/drawing/2014/main" id="{AF9A9F9B-1159-4ED6-9270-C06ECA30C892}"/>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40" name="Freeform: Shape 339">
              <a:extLst>
                <a:ext uri="{FF2B5EF4-FFF2-40B4-BE49-F238E27FC236}">
                  <a16:creationId xmlns:a16="http://schemas.microsoft.com/office/drawing/2014/main" id="{C7C1B955-1544-4DC2-A8AC-349D29251DA2}"/>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41" name="Freeform: Shape 340">
              <a:extLst>
                <a:ext uri="{FF2B5EF4-FFF2-40B4-BE49-F238E27FC236}">
                  <a16:creationId xmlns:a16="http://schemas.microsoft.com/office/drawing/2014/main" id="{E59194F2-704E-44F9-9E3F-82A44BAAC92D}"/>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42" name="Freeform: Shape 341">
              <a:extLst>
                <a:ext uri="{FF2B5EF4-FFF2-40B4-BE49-F238E27FC236}">
                  <a16:creationId xmlns:a16="http://schemas.microsoft.com/office/drawing/2014/main" id="{A91E005A-6502-4DE3-A858-47396BC1CEB1}"/>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43" name="Freeform: Shape 342">
              <a:extLst>
                <a:ext uri="{FF2B5EF4-FFF2-40B4-BE49-F238E27FC236}">
                  <a16:creationId xmlns:a16="http://schemas.microsoft.com/office/drawing/2014/main" id="{AC0434AF-EFFA-420C-9ACA-D9C2CB53721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44" name="Freeform: Shape 343">
              <a:extLst>
                <a:ext uri="{FF2B5EF4-FFF2-40B4-BE49-F238E27FC236}">
                  <a16:creationId xmlns:a16="http://schemas.microsoft.com/office/drawing/2014/main" id="{19CE769C-4177-4497-868C-2E006F79C5DC}"/>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sz="1349"/>
            </a:p>
          </p:txBody>
        </p:sp>
        <p:sp>
          <p:nvSpPr>
            <p:cNvPr id="345" name="Freeform: Shape 344">
              <a:extLst>
                <a:ext uri="{FF2B5EF4-FFF2-40B4-BE49-F238E27FC236}">
                  <a16:creationId xmlns:a16="http://schemas.microsoft.com/office/drawing/2014/main" id="{245650B9-F7E2-4BB1-BEBA-B56107D2B3A7}"/>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46" name="Freeform: Shape 345">
              <a:extLst>
                <a:ext uri="{FF2B5EF4-FFF2-40B4-BE49-F238E27FC236}">
                  <a16:creationId xmlns:a16="http://schemas.microsoft.com/office/drawing/2014/main" id="{7438C74E-19E5-404A-AB0C-A64F622F2628}"/>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47" name="Freeform: Shape 346">
              <a:extLst>
                <a:ext uri="{FF2B5EF4-FFF2-40B4-BE49-F238E27FC236}">
                  <a16:creationId xmlns:a16="http://schemas.microsoft.com/office/drawing/2014/main" id="{277EBFFC-88A6-4A57-81A3-B9CE5783FBF7}"/>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48" name="Freeform: Shape 347">
              <a:extLst>
                <a:ext uri="{FF2B5EF4-FFF2-40B4-BE49-F238E27FC236}">
                  <a16:creationId xmlns:a16="http://schemas.microsoft.com/office/drawing/2014/main" id="{1A1D3811-0C42-4275-B47C-A1726E78C338}"/>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49" name="Freeform: Shape 348">
              <a:extLst>
                <a:ext uri="{FF2B5EF4-FFF2-40B4-BE49-F238E27FC236}">
                  <a16:creationId xmlns:a16="http://schemas.microsoft.com/office/drawing/2014/main" id="{4BB85607-75CB-4909-9D22-BEB87E35086D}"/>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50" name="Freeform: Shape 349">
              <a:extLst>
                <a:ext uri="{FF2B5EF4-FFF2-40B4-BE49-F238E27FC236}">
                  <a16:creationId xmlns:a16="http://schemas.microsoft.com/office/drawing/2014/main" id="{CC4A5E9E-523E-4B1B-8CF1-E36B1D61016E}"/>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sz="1349"/>
            </a:p>
          </p:txBody>
        </p:sp>
        <p:sp>
          <p:nvSpPr>
            <p:cNvPr id="351" name="Freeform: Shape 350">
              <a:extLst>
                <a:ext uri="{FF2B5EF4-FFF2-40B4-BE49-F238E27FC236}">
                  <a16:creationId xmlns:a16="http://schemas.microsoft.com/office/drawing/2014/main" id="{C83B9408-CFE7-4A68-81DA-20412D7EFB0B}"/>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52" name="Freeform: Shape 351">
              <a:extLst>
                <a:ext uri="{FF2B5EF4-FFF2-40B4-BE49-F238E27FC236}">
                  <a16:creationId xmlns:a16="http://schemas.microsoft.com/office/drawing/2014/main" id="{38103254-FA17-44B7-A651-2219360F8043}"/>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53" name="Freeform: Shape 352">
              <a:extLst>
                <a:ext uri="{FF2B5EF4-FFF2-40B4-BE49-F238E27FC236}">
                  <a16:creationId xmlns:a16="http://schemas.microsoft.com/office/drawing/2014/main" id="{F267CE5A-F66D-4DB6-85BE-5A5FE4B1875E}"/>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54" name="Freeform: Shape 353">
              <a:extLst>
                <a:ext uri="{FF2B5EF4-FFF2-40B4-BE49-F238E27FC236}">
                  <a16:creationId xmlns:a16="http://schemas.microsoft.com/office/drawing/2014/main" id="{F4B38CB7-B60A-4007-BC1F-6BBC38F61E41}"/>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55" name="Freeform: Shape 354">
              <a:extLst>
                <a:ext uri="{FF2B5EF4-FFF2-40B4-BE49-F238E27FC236}">
                  <a16:creationId xmlns:a16="http://schemas.microsoft.com/office/drawing/2014/main" id="{3C58F27E-073F-464A-83DC-7001A8F68E3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56" name="Freeform: Shape 355">
              <a:extLst>
                <a:ext uri="{FF2B5EF4-FFF2-40B4-BE49-F238E27FC236}">
                  <a16:creationId xmlns:a16="http://schemas.microsoft.com/office/drawing/2014/main" id="{929603BF-10EE-4B49-AA6B-8C41583B6D70}"/>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357" name="Freeform: Shape 356">
              <a:extLst>
                <a:ext uri="{FF2B5EF4-FFF2-40B4-BE49-F238E27FC236}">
                  <a16:creationId xmlns:a16="http://schemas.microsoft.com/office/drawing/2014/main" id="{351B5DBC-5BED-42C5-AFA2-E6EEBD9B7D26}"/>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58" name="Freeform: Shape 357">
              <a:extLst>
                <a:ext uri="{FF2B5EF4-FFF2-40B4-BE49-F238E27FC236}">
                  <a16:creationId xmlns:a16="http://schemas.microsoft.com/office/drawing/2014/main" id="{2D734230-F89F-4093-97B7-4C8FFB881FD8}"/>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59" name="Freeform: Shape 358">
              <a:extLst>
                <a:ext uri="{FF2B5EF4-FFF2-40B4-BE49-F238E27FC236}">
                  <a16:creationId xmlns:a16="http://schemas.microsoft.com/office/drawing/2014/main" id="{27B0CBB4-A578-433B-9835-F50DE65CE86B}"/>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60" name="Freeform: Shape 359">
              <a:extLst>
                <a:ext uri="{FF2B5EF4-FFF2-40B4-BE49-F238E27FC236}">
                  <a16:creationId xmlns:a16="http://schemas.microsoft.com/office/drawing/2014/main" id="{B29570BC-D835-408E-8D21-B06B1C5D92DD}"/>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sz="1349"/>
            </a:p>
          </p:txBody>
        </p:sp>
        <p:sp>
          <p:nvSpPr>
            <p:cNvPr id="361" name="Freeform: Shape 360">
              <a:extLst>
                <a:ext uri="{FF2B5EF4-FFF2-40B4-BE49-F238E27FC236}">
                  <a16:creationId xmlns:a16="http://schemas.microsoft.com/office/drawing/2014/main" id="{CDF710FD-EACC-4F70-878A-8A747F25B2AC}"/>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62" name="Freeform: Shape 361">
              <a:extLst>
                <a:ext uri="{FF2B5EF4-FFF2-40B4-BE49-F238E27FC236}">
                  <a16:creationId xmlns:a16="http://schemas.microsoft.com/office/drawing/2014/main" id="{4E227555-25E1-4B75-B4A5-4FFF91246DD6}"/>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63" name="Freeform: Shape 362">
              <a:extLst>
                <a:ext uri="{FF2B5EF4-FFF2-40B4-BE49-F238E27FC236}">
                  <a16:creationId xmlns:a16="http://schemas.microsoft.com/office/drawing/2014/main" id="{2D9A6177-379E-4286-846F-1ED923ACFEE2}"/>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64" name="Freeform: Shape 363">
              <a:extLst>
                <a:ext uri="{FF2B5EF4-FFF2-40B4-BE49-F238E27FC236}">
                  <a16:creationId xmlns:a16="http://schemas.microsoft.com/office/drawing/2014/main" id="{2F4CCED0-9B8D-4DA9-98AB-8AA88B1226A4}"/>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65" name="Freeform: Shape 364">
              <a:extLst>
                <a:ext uri="{FF2B5EF4-FFF2-40B4-BE49-F238E27FC236}">
                  <a16:creationId xmlns:a16="http://schemas.microsoft.com/office/drawing/2014/main" id="{E30ADE1A-C7E7-4726-8D40-55152A255F6F}"/>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66" name="Freeform: Shape 365">
              <a:extLst>
                <a:ext uri="{FF2B5EF4-FFF2-40B4-BE49-F238E27FC236}">
                  <a16:creationId xmlns:a16="http://schemas.microsoft.com/office/drawing/2014/main" id="{D6A84572-A07E-44E2-A697-9A43DAA03F39}"/>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67" name="Freeform: Shape 366">
              <a:extLst>
                <a:ext uri="{FF2B5EF4-FFF2-40B4-BE49-F238E27FC236}">
                  <a16:creationId xmlns:a16="http://schemas.microsoft.com/office/drawing/2014/main" id="{A3E2F4F4-751F-4ACA-A0C8-AADE5BA044BE}"/>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68" name="Freeform: Shape 367">
              <a:extLst>
                <a:ext uri="{FF2B5EF4-FFF2-40B4-BE49-F238E27FC236}">
                  <a16:creationId xmlns:a16="http://schemas.microsoft.com/office/drawing/2014/main" id="{65BB1CE0-A985-402D-8836-BA164CBC40A8}"/>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369" name="Freeform: Shape 368">
              <a:extLst>
                <a:ext uri="{FF2B5EF4-FFF2-40B4-BE49-F238E27FC236}">
                  <a16:creationId xmlns:a16="http://schemas.microsoft.com/office/drawing/2014/main" id="{FF15402B-8B29-4F2F-A265-7485990B4D76}"/>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70" name="Freeform: Shape 369">
              <a:extLst>
                <a:ext uri="{FF2B5EF4-FFF2-40B4-BE49-F238E27FC236}">
                  <a16:creationId xmlns:a16="http://schemas.microsoft.com/office/drawing/2014/main" id="{A198E595-1FEB-4F89-8770-9BF278BD675E}"/>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71" name="Freeform: Shape 370">
              <a:extLst>
                <a:ext uri="{FF2B5EF4-FFF2-40B4-BE49-F238E27FC236}">
                  <a16:creationId xmlns:a16="http://schemas.microsoft.com/office/drawing/2014/main" id="{D36DA9AE-F3CF-440D-886E-A966B66DC3ED}"/>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72" name="Freeform: Shape 371">
              <a:extLst>
                <a:ext uri="{FF2B5EF4-FFF2-40B4-BE49-F238E27FC236}">
                  <a16:creationId xmlns:a16="http://schemas.microsoft.com/office/drawing/2014/main" id="{A23EF2A8-B0DB-474B-B578-3134BEDE5896}"/>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73" name="Freeform: Shape 372">
              <a:extLst>
                <a:ext uri="{FF2B5EF4-FFF2-40B4-BE49-F238E27FC236}">
                  <a16:creationId xmlns:a16="http://schemas.microsoft.com/office/drawing/2014/main" id="{7088A9AC-264A-4F22-8406-ED114F600ACC}"/>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374" name="Freeform: Shape 373">
              <a:extLst>
                <a:ext uri="{FF2B5EF4-FFF2-40B4-BE49-F238E27FC236}">
                  <a16:creationId xmlns:a16="http://schemas.microsoft.com/office/drawing/2014/main" id="{CB2FA050-653F-4B77-8484-DA5C0FFA6A3A}"/>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75" name="Freeform: Shape 374">
              <a:extLst>
                <a:ext uri="{FF2B5EF4-FFF2-40B4-BE49-F238E27FC236}">
                  <a16:creationId xmlns:a16="http://schemas.microsoft.com/office/drawing/2014/main" id="{A283204B-17CB-4958-B9ED-EEEE4DD9A610}"/>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76" name="Freeform: Shape 375">
              <a:extLst>
                <a:ext uri="{FF2B5EF4-FFF2-40B4-BE49-F238E27FC236}">
                  <a16:creationId xmlns:a16="http://schemas.microsoft.com/office/drawing/2014/main" id="{069B5F12-4BE2-4DF5-8D73-73C057D82029}"/>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77" name="Freeform: Shape 376">
              <a:extLst>
                <a:ext uri="{FF2B5EF4-FFF2-40B4-BE49-F238E27FC236}">
                  <a16:creationId xmlns:a16="http://schemas.microsoft.com/office/drawing/2014/main" id="{A1EC618B-2A8B-4014-976E-280681BF4FA6}"/>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78" name="Freeform: Shape 377">
              <a:extLst>
                <a:ext uri="{FF2B5EF4-FFF2-40B4-BE49-F238E27FC236}">
                  <a16:creationId xmlns:a16="http://schemas.microsoft.com/office/drawing/2014/main" id="{B677FB0B-2263-4DD9-9D37-4AEEC7FBD6D6}"/>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379" name="Freeform: Shape 378">
              <a:extLst>
                <a:ext uri="{FF2B5EF4-FFF2-40B4-BE49-F238E27FC236}">
                  <a16:creationId xmlns:a16="http://schemas.microsoft.com/office/drawing/2014/main" id="{D10B38A3-3882-484B-9143-089F0D95DBBD}"/>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80" name="Freeform: Shape 379">
              <a:extLst>
                <a:ext uri="{FF2B5EF4-FFF2-40B4-BE49-F238E27FC236}">
                  <a16:creationId xmlns:a16="http://schemas.microsoft.com/office/drawing/2014/main" id="{2CCD6FE5-89DE-436E-BD6D-474519656457}"/>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81" name="Freeform: Shape 380">
              <a:extLst>
                <a:ext uri="{FF2B5EF4-FFF2-40B4-BE49-F238E27FC236}">
                  <a16:creationId xmlns:a16="http://schemas.microsoft.com/office/drawing/2014/main" id="{BFB85EFA-88C5-4433-9428-D4159C087166}"/>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82" name="Freeform: Shape 381">
              <a:extLst>
                <a:ext uri="{FF2B5EF4-FFF2-40B4-BE49-F238E27FC236}">
                  <a16:creationId xmlns:a16="http://schemas.microsoft.com/office/drawing/2014/main" id="{7B312B1B-520B-4BD9-9F8A-6BC86C458472}"/>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83" name="Freeform: Shape 382">
              <a:extLst>
                <a:ext uri="{FF2B5EF4-FFF2-40B4-BE49-F238E27FC236}">
                  <a16:creationId xmlns:a16="http://schemas.microsoft.com/office/drawing/2014/main" id="{85EB1A0C-9A02-4379-84B0-0C5C975CCBCE}"/>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84" name="Freeform: Shape 383">
              <a:extLst>
                <a:ext uri="{FF2B5EF4-FFF2-40B4-BE49-F238E27FC236}">
                  <a16:creationId xmlns:a16="http://schemas.microsoft.com/office/drawing/2014/main" id="{5D2B8426-1767-4028-8CAA-7AADF29EDC01}"/>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85" name="Freeform: Shape 384">
              <a:extLst>
                <a:ext uri="{FF2B5EF4-FFF2-40B4-BE49-F238E27FC236}">
                  <a16:creationId xmlns:a16="http://schemas.microsoft.com/office/drawing/2014/main" id="{A94CAB2B-89D2-453E-8CA8-BC71E7FFA9E4}"/>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86" name="Freeform: Shape 385">
              <a:extLst>
                <a:ext uri="{FF2B5EF4-FFF2-40B4-BE49-F238E27FC236}">
                  <a16:creationId xmlns:a16="http://schemas.microsoft.com/office/drawing/2014/main" id="{A8AE4F39-3FA6-416E-AE20-0EFFA31ECD8A}"/>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87" name="Freeform: Shape 386">
              <a:extLst>
                <a:ext uri="{FF2B5EF4-FFF2-40B4-BE49-F238E27FC236}">
                  <a16:creationId xmlns:a16="http://schemas.microsoft.com/office/drawing/2014/main" id="{8E8B5085-5D4D-42C7-9BED-3AE77D4E90A0}"/>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388" name="Freeform: Shape 387">
              <a:extLst>
                <a:ext uri="{FF2B5EF4-FFF2-40B4-BE49-F238E27FC236}">
                  <a16:creationId xmlns:a16="http://schemas.microsoft.com/office/drawing/2014/main" id="{D8EB269D-4F93-471F-B3BB-7BC30D5E2BB4}"/>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89" name="Freeform: Shape 388">
              <a:extLst>
                <a:ext uri="{FF2B5EF4-FFF2-40B4-BE49-F238E27FC236}">
                  <a16:creationId xmlns:a16="http://schemas.microsoft.com/office/drawing/2014/main" id="{B0C6B00C-11BB-4E2F-A230-F439570EC0A3}"/>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90" name="Freeform: Shape 389">
              <a:extLst>
                <a:ext uri="{FF2B5EF4-FFF2-40B4-BE49-F238E27FC236}">
                  <a16:creationId xmlns:a16="http://schemas.microsoft.com/office/drawing/2014/main" id="{2028C8C9-D949-4786-AD3C-3031FBBAB049}"/>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91" name="Freeform: Shape 390">
              <a:extLst>
                <a:ext uri="{FF2B5EF4-FFF2-40B4-BE49-F238E27FC236}">
                  <a16:creationId xmlns:a16="http://schemas.microsoft.com/office/drawing/2014/main" id="{4F97D326-E35A-45FC-80D0-BFFDEDE5D79E}"/>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392" name="Freeform: Shape 391">
              <a:extLst>
                <a:ext uri="{FF2B5EF4-FFF2-40B4-BE49-F238E27FC236}">
                  <a16:creationId xmlns:a16="http://schemas.microsoft.com/office/drawing/2014/main" id="{D4C2DD4A-10EC-4DEF-B28D-929CE13AA698}"/>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93" name="Freeform: Shape 392">
              <a:extLst>
                <a:ext uri="{FF2B5EF4-FFF2-40B4-BE49-F238E27FC236}">
                  <a16:creationId xmlns:a16="http://schemas.microsoft.com/office/drawing/2014/main" id="{79BDFFB2-3932-424E-82E7-D28BAE611BA2}"/>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94" name="Freeform: Shape 393">
              <a:extLst>
                <a:ext uri="{FF2B5EF4-FFF2-40B4-BE49-F238E27FC236}">
                  <a16:creationId xmlns:a16="http://schemas.microsoft.com/office/drawing/2014/main" id="{D7CF8499-B8BE-4516-B94E-0609DAB2C7A0}"/>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sz="1349"/>
            </a:p>
          </p:txBody>
        </p:sp>
        <p:sp>
          <p:nvSpPr>
            <p:cNvPr id="395" name="Freeform: Shape 394">
              <a:extLst>
                <a:ext uri="{FF2B5EF4-FFF2-40B4-BE49-F238E27FC236}">
                  <a16:creationId xmlns:a16="http://schemas.microsoft.com/office/drawing/2014/main" id="{62CA9A3A-611B-4923-8E67-CE22B0CE2E08}"/>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96" name="Freeform: Shape 395">
              <a:extLst>
                <a:ext uri="{FF2B5EF4-FFF2-40B4-BE49-F238E27FC236}">
                  <a16:creationId xmlns:a16="http://schemas.microsoft.com/office/drawing/2014/main" id="{9C81A5D3-E1E3-4E08-8703-C3049F9202AE}"/>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397" name="Freeform: Shape 396">
              <a:extLst>
                <a:ext uri="{FF2B5EF4-FFF2-40B4-BE49-F238E27FC236}">
                  <a16:creationId xmlns:a16="http://schemas.microsoft.com/office/drawing/2014/main" id="{429C2056-79B4-44FF-8275-866E0658A1C7}"/>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398" name="Freeform: Shape 397">
              <a:extLst>
                <a:ext uri="{FF2B5EF4-FFF2-40B4-BE49-F238E27FC236}">
                  <a16:creationId xmlns:a16="http://schemas.microsoft.com/office/drawing/2014/main" id="{6738D264-BFEA-423D-8733-67BA2F0BF9E1}"/>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99" name="Freeform: Shape 398">
              <a:extLst>
                <a:ext uri="{FF2B5EF4-FFF2-40B4-BE49-F238E27FC236}">
                  <a16:creationId xmlns:a16="http://schemas.microsoft.com/office/drawing/2014/main" id="{25F0F9C7-26AF-477F-98B7-84D10F41F787}"/>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400" name="Freeform: Shape 399">
              <a:extLst>
                <a:ext uri="{FF2B5EF4-FFF2-40B4-BE49-F238E27FC236}">
                  <a16:creationId xmlns:a16="http://schemas.microsoft.com/office/drawing/2014/main" id="{3D7338BA-26D1-466C-B36B-3DD81FA9754A}"/>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401" name="Freeform: Shape 400">
              <a:extLst>
                <a:ext uri="{FF2B5EF4-FFF2-40B4-BE49-F238E27FC236}">
                  <a16:creationId xmlns:a16="http://schemas.microsoft.com/office/drawing/2014/main" id="{C075A5A0-EA21-4E06-A4C6-6B4EB414BDE5}"/>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402" name="Freeform: Shape 401">
              <a:extLst>
                <a:ext uri="{FF2B5EF4-FFF2-40B4-BE49-F238E27FC236}">
                  <a16:creationId xmlns:a16="http://schemas.microsoft.com/office/drawing/2014/main" id="{B5BE1ED4-74E2-43E8-8868-A6AFCD5E23EF}"/>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403" name="Freeform: Shape 402">
              <a:extLst>
                <a:ext uri="{FF2B5EF4-FFF2-40B4-BE49-F238E27FC236}">
                  <a16:creationId xmlns:a16="http://schemas.microsoft.com/office/drawing/2014/main" id="{897EAE68-8886-4C4A-909F-16BCD3B1B837}"/>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404" name="Freeform: Shape 403">
              <a:extLst>
                <a:ext uri="{FF2B5EF4-FFF2-40B4-BE49-F238E27FC236}">
                  <a16:creationId xmlns:a16="http://schemas.microsoft.com/office/drawing/2014/main" id="{6C9A4162-C805-4EB6-AFC5-263971D9D06A}"/>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405" name="Freeform: Shape 404">
              <a:extLst>
                <a:ext uri="{FF2B5EF4-FFF2-40B4-BE49-F238E27FC236}">
                  <a16:creationId xmlns:a16="http://schemas.microsoft.com/office/drawing/2014/main" id="{DFAC4861-0ACE-40B9-BF21-08CFABC3E182}"/>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sz="1349"/>
            </a:p>
          </p:txBody>
        </p:sp>
      </p:grpSp>
      <p:sp>
        <p:nvSpPr>
          <p:cNvPr id="410" name="Freeform 407">
            <a:extLst>
              <a:ext uri="{FF2B5EF4-FFF2-40B4-BE49-F238E27FC236}">
                <a16:creationId xmlns:a16="http://schemas.microsoft.com/office/drawing/2014/main" id="{F41926AB-90F1-4C12-AA74-DF7D62C1D11A}"/>
              </a:ext>
            </a:extLst>
          </p:cNvPr>
          <p:cNvSpPr/>
          <p:nvPr/>
        </p:nvSpPr>
        <p:spPr>
          <a:xfrm>
            <a:off x="1" y="5420931"/>
            <a:ext cx="738564" cy="135066"/>
          </a:xfrm>
          <a:custGeom>
            <a:avLst/>
            <a:gdLst>
              <a:gd name="connsiteX0" fmla="*/ 1233024 w 1367599"/>
              <a:gd name="connsiteY0" fmla="*/ 487 h 250101"/>
              <a:gd name="connsiteX1" fmla="*/ 1367599 w 1367599"/>
              <a:gd name="connsiteY1" fmla="*/ 42386 h 250101"/>
              <a:gd name="connsiteX2" fmla="*/ 1338133 w 1367599"/>
              <a:gd name="connsiteY2" fmla="*/ 88600 h 250101"/>
              <a:gd name="connsiteX3" fmla="*/ 1054057 w 1367599"/>
              <a:gd name="connsiteY3" fmla="*/ 118762 h 250101"/>
              <a:gd name="connsiteX4" fmla="*/ 693906 w 1367599"/>
              <a:gd name="connsiteY4" fmla="*/ 148181 h 250101"/>
              <a:gd name="connsiteX5" fmla="*/ 399539 w 1367599"/>
              <a:gd name="connsiteY5" fmla="*/ 172227 h 250101"/>
              <a:gd name="connsiteX6" fmla="*/ 39385 w 1367599"/>
              <a:gd name="connsiteY6" fmla="*/ 201647 h 250101"/>
              <a:gd name="connsiteX7" fmla="*/ 0 w 1367599"/>
              <a:gd name="connsiteY7" fmla="*/ 183568 h 250101"/>
              <a:gd name="connsiteX8" fmla="*/ 0 w 1367599"/>
              <a:gd name="connsiteY8" fmla="*/ 122835 h 250101"/>
              <a:gd name="connsiteX9" fmla="*/ 26589 w 1367599"/>
              <a:gd name="connsiteY9" fmla="*/ 132201 h 250101"/>
              <a:gd name="connsiteX10" fmla="*/ 68851 w 1367599"/>
              <a:gd name="connsiteY10" fmla="*/ 155433 h 250101"/>
              <a:gd name="connsiteX11" fmla="*/ 362964 w 1367599"/>
              <a:gd name="connsiteY11" fmla="*/ 131408 h 250101"/>
              <a:gd name="connsiteX12" fmla="*/ 723372 w 1367599"/>
              <a:gd name="connsiteY12" fmla="*/ 101968 h 250101"/>
              <a:gd name="connsiteX13" fmla="*/ 1017482 w 1367599"/>
              <a:gd name="connsiteY13" fmla="*/ 77943 h 250101"/>
              <a:gd name="connsiteX14" fmla="*/ 1233024 w 1367599"/>
              <a:gd name="connsiteY14" fmla="*/ 487 h 250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67599" h="250101">
                <a:moveTo>
                  <a:pt x="1233024" y="487"/>
                </a:moveTo>
                <a:cubicBezTo>
                  <a:pt x="1279530" y="3173"/>
                  <a:pt x="1325771" y="16999"/>
                  <a:pt x="1367599" y="42386"/>
                </a:cubicBezTo>
                <a:lnTo>
                  <a:pt x="1338133" y="88600"/>
                </a:lnTo>
                <a:cubicBezTo>
                  <a:pt x="1247479" y="33429"/>
                  <a:pt x="1131108" y="45784"/>
                  <a:pt x="1054057" y="118762"/>
                </a:cubicBezTo>
                <a:cubicBezTo>
                  <a:pt x="955098" y="210319"/>
                  <a:pt x="806409" y="222465"/>
                  <a:pt x="693906" y="148181"/>
                </a:cubicBezTo>
                <a:cubicBezTo>
                  <a:pt x="602272" y="86230"/>
                  <a:pt x="479905" y="96226"/>
                  <a:pt x="399539" y="172227"/>
                </a:cubicBezTo>
                <a:cubicBezTo>
                  <a:pt x="300580" y="263784"/>
                  <a:pt x="151891" y="275930"/>
                  <a:pt x="39385" y="201647"/>
                </a:cubicBezTo>
                <a:lnTo>
                  <a:pt x="0" y="183568"/>
                </a:lnTo>
                <a:lnTo>
                  <a:pt x="0" y="122835"/>
                </a:lnTo>
                <a:lnTo>
                  <a:pt x="26589" y="132201"/>
                </a:lnTo>
                <a:cubicBezTo>
                  <a:pt x="41114" y="138687"/>
                  <a:pt x="55253" y="146428"/>
                  <a:pt x="68851" y="155433"/>
                </a:cubicBezTo>
                <a:cubicBezTo>
                  <a:pt x="160428" y="217255"/>
                  <a:pt x="282633" y="207272"/>
                  <a:pt x="362964" y="131408"/>
                </a:cubicBezTo>
                <a:cubicBezTo>
                  <a:pt x="462000" y="39804"/>
                  <a:pt x="610782" y="27651"/>
                  <a:pt x="723372" y="101968"/>
                </a:cubicBezTo>
                <a:cubicBezTo>
                  <a:pt x="814947" y="163790"/>
                  <a:pt x="937155" y="153807"/>
                  <a:pt x="1017482" y="77943"/>
                </a:cubicBezTo>
                <a:cubicBezTo>
                  <a:pt x="1077265" y="22480"/>
                  <a:pt x="1155513" y="-3989"/>
                  <a:pt x="1233024" y="487"/>
                </a:cubicBezTo>
                <a:close/>
              </a:path>
            </a:pathLst>
          </a:custGeom>
          <a:solidFill>
            <a:schemeClr val="accent1"/>
          </a:solidFill>
          <a:ln w="8826" cap="flat">
            <a:noFill/>
            <a:prstDash val="solid"/>
            <a:miter/>
          </a:ln>
        </p:spPr>
        <p:txBody>
          <a:bodyPr rtlCol="0" anchor="ctr"/>
          <a:lstStyle/>
          <a:p>
            <a:endParaRPr lang="en-US" sz="1349"/>
          </a:p>
        </p:txBody>
      </p:sp>
      <p:sp>
        <p:nvSpPr>
          <p:cNvPr id="414" name="Freeform 411">
            <a:extLst>
              <a:ext uri="{FF2B5EF4-FFF2-40B4-BE49-F238E27FC236}">
                <a16:creationId xmlns:a16="http://schemas.microsoft.com/office/drawing/2014/main" id="{0BD53FF2-0CE7-4293-9922-3427ACE891E0}"/>
              </a:ext>
            </a:extLst>
          </p:cNvPr>
          <p:cNvSpPr/>
          <p:nvPr/>
        </p:nvSpPr>
        <p:spPr>
          <a:xfrm>
            <a:off x="6166710" y="0"/>
            <a:ext cx="512656" cy="137778"/>
          </a:xfrm>
          <a:custGeom>
            <a:avLst/>
            <a:gdLst>
              <a:gd name="connsiteX0" fmla="*/ 0 w 683630"/>
              <a:gd name="connsiteY0" fmla="*/ 0 h 183728"/>
              <a:gd name="connsiteX1" fmla="*/ 39918 w 683630"/>
              <a:gd name="connsiteY1" fmla="*/ 0 h 183728"/>
              <a:gd name="connsiteX2" fmla="*/ 66305 w 683630"/>
              <a:gd name="connsiteY2" fmla="*/ 25399 h 183728"/>
              <a:gd name="connsiteX3" fmla="*/ 182846 w 683630"/>
              <a:gd name="connsiteY3" fmla="*/ 35987 h 183728"/>
              <a:gd name="connsiteX4" fmla="*/ 362069 w 683630"/>
              <a:gd name="connsiteY4" fmla="*/ 84010 h 183728"/>
              <a:gd name="connsiteX5" fmla="*/ 508323 w 683630"/>
              <a:gd name="connsiteY5" fmla="*/ 123199 h 183728"/>
              <a:gd name="connsiteX6" fmla="*/ 683630 w 683630"/>
              <a:gd name="connsiteY6" fmla="*/ 166488 h 183728"/>
              <a:gd name="connsiteX7" fmla="*/ 661411 w 683630"/>
              <a:gd name="connsiteY7" fmla="*/ 183728 h 183728"/>
              <a:gd name="connsiteX8" fmla="*/ 518945 w 683630"/>
              <a:gd name="connsiteY8" fmla="*/ 149238 h 183728"/>
              <a:gd name="connsiteX9" fmla="*/ 339850 w 683630"/>
              <a:gd name="connsiteY9" fmla="*/ 101250 h 183728"/>
              <a:gd name="connsiteX10" fmla="*/ 193468 w 683630"/>
              <a:gd name="connsiteY10" fmla="*/ 62027 h 183728"/>
              <a:gd name="connsiteX11" fmla="*/ 14372 w 683630"/>
              <a:gd name="connsiteY11" fmla="*/ 14038 h 183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3630" h="183728">
                <a:moveTo>
                  <a:pt x="0" y="0"/>
                </a:moveTo>
                <a:lnTo>
                  <a:pt x="39918" y="0"/>
                </a:lnTo>
                <a:lnTo>
                  <a:pt x="66305" y="25399"/>
                </a:lnTo>
                <a:cubicBezTo>
                  <a:pt x="99992" y="48185"/>
                  <a:pt x="143910" y="53073"/>
                  <a:pt x="182846" y="35987"/>
                </a:cubicBezTo>
                <a:cubicBezTo>
                  <a:pt x="246519" y="8832"/>
                  <a:pt x="320505" y="28656"/>
                  <a:pt x="362069" y="84010"/>
                </a:cubicBezTo>
                <a:cubicBezTo>
                  <a:pt x="395637" y="129696"/>
                  <a:pt x="456409" y="145980"/>
                  <a:pt x="508323" y="123199"/>
                </a:cubicBezTo>
                <a:cubicBezTo>
                  <a:pt x="569866" y="96842"/>
                  <a:pt x="641429" y="114513"/>
                  <a:pt x="683630" y="166488"/>
                </a:cubicBezTo>
                <a:lnTo>
                  <a:pt x="661411" y="183728"/>
                </a:lnTo>
                <a:cubicBezTo>
                  <a:pt x="627138" y="141414"/>
                  <a:pt x="568778" y="127285"/>
                  <a:pt x="518945" y="149238"/>
                </a:cubicBezTo>
                <a:cubicBezTo>
                  <a:pt x="455318" y="176384"/>
                  <a:pt x="381379" y="156572"/>
                  <a:pt x="339850" y="101250"/>
                </a:cubicBezTo>
                <a:cubicBezTo>
                  <a:pt x="306275" y="55490"/>
                  <a:pt x="245425" y="39185"/>
                  <a:pt x="193468" y="62027"/>
                </a:cubicBezTo>
                <a:cubicBezTo>
                  <a:pt x="129841" y="89173"/>
                  <a:pt x="55902" y="69361"/>
                  <a:pt x="14372" y="14038"/>
                </a:cubicBezTo>
                <a:close/>
              </a:path>
            </a:pathLst>
          </a:custGeom>
          <a:solidFill>
            <a:schemeClr val="accent4"/>
          </a:solidFill>
          <a:ln w="8826" cap="flat">
            <a:noFill/>
            <a:prstDash val="solid"/>
            <a:miter/>
          </a:ln>
        </p:spPr>
        <p:txBody>
          <a:bodyPr rtlCol="0" anchor="ctr"/>
          <a:lstStyle/>
          <a:p>
            <a:endParaRPr lang="en-US" sz="1349"/>
          </a:p>
        </p:txBody>
      </p:sp>
      <p:sp>
        <p:nvSpPr>
          <p:cNvPr id="416" name="Freeform: Shape 415">
            <a:extLst>
              <a:ext uri="{FF2B5EF4-FFF2-40B4-BE49-F238E27FC236}">
                <a16:creationId xmlns:a16="http://schemas.microsoft.com/office/drawing/2014/main" id="{F83C89F8-F463-464C-B3FA-7CE1239FF173}"/>
              </a:ext>
            </a:extLst>
          </p:cNvPr>
          <p:cNvSpPr/>
          <p:nvPr/>
        </p:nvSpPr>
        <p:spPr>
          <a:xfrm rot="17716229">
            <a:off x="2216437" y="1121725"/>
            <a:ext cx="234283" cy="255499"/>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5"/>
          </a:solidFill>
          <a:ln w="6048" cap="flat">
            <a:noFill/>
            <a:prstDash val="solid"/>
            <a:miter/>
          </a:ln>
        </p:spPr>
        <p:txBody>
          <a:bodyPr rtlCol="0" anchor="ctr"/>
          <a:lstStyle/>
          <a:p>
            <a:endParaRPr lang="en-US" sz="1349"/>
          </a:p>
        </p:txBody>
      </p:sp>
      <p:sp>
        <p:nvSpPr>
          <p:cNvPr id="418" name="Freeform: Shape 417">
            <a:extLst>
              <a:ext uri="{FF2B5EF4-FFF2-40B4-BE49-F238E27FC236}">
                <a16:creationId xmlns:a16="http://schemas.microsoft.com/office/drawing/2014/main" id="{8DAFA027-546E-4BF7-97CA-FA7948D18414}"/>
              </a:ext>
            </a:extLst>
          </p:cNvPr>
          <p:cNvSpPr/>
          <p:nvPr/>
        </p:nvSpPr>
        <p:spPr>
          <a:xfrm rot="13061054">
            <a:off x="2759204" y="5598646"/>
            <a:ext cx="225069" cy="155998"/>
          </a:xfrm>
          <a:custGeom>
            <a:avLst/>
            <a:gdLst>
              <a:gd name="connsiteX0" fmla="*/ 702661 w 754176"/>
              <a:gd name="connsiteY0" fmla="*/ 183165 h 522728"/>
              <a:gd name="connsiteX1" fmla="*/ 452136 w 754176"/>
              <a:gd name="connsiteY1" fmla="*/ 38 h 522728"/>
              <a:gd name="connsiteX2" fmla="*/ 52108 w 754176"/>
              <a:gd name="connsiteY2" fmla="*/ 197004 h 522728"/>
              <a:gd name="connsiteX3" fmla="*/ 91918 w 754176"/>
              <a:gd name="connsiteY3" fmla="*/ 518188 h 522728"/>
              <a:gd name="connsiteX4" fmla="*/ 469484 w 754176"/>
              <a:gd name="connsiteY4" fmla="*/ 414833 h 522728"/>
              <a:gd name="connsiteX5" fmla="*/ 701606 w 754176"/>
              <a:gd name="connsiteY5" fmla="*/ 518921 h 522728"/>
              <a:gd name="connsiteX6" fmla="*/ 702661 w 754176"/>
              <a:gd name="connsiteY6" fmla="*/ 183165 h 52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176" h="522728">
                <a:moveTo>
                  <a:pt x="702661" y="183165"/>
                </a:moveTo>
                <a:cubicBezTo>
                  <a:pt x="671994" y="126776"/>
                  <a:pt x="593877" y="2050"/>
                  <a:pt x="452136" y="38"/>
                </a:cubicBezTo>
                <a:cubicBezTo>
                  <a:pt x="321562" y="-1816"/>
                  <a:pt x="148100" y="63704"/>
                  <a:pt x="52108" y="197004"/>
                </a:cubicBezTo>
                <a:cubicBezTo>
                  <a:pt x="-5638" y="277170"/>
                  <a:pt x="-42358" y="473264"/>
                  <a:pt x="91918" y="518188"/>
                </a:cubicBezTo>
                <a:cubicBezTo>
                  <a:pt x="196678" y="553229"/>
                  <a:pt x="254273" y="372635"/>
                  <a:pt x="469484" y="414833"/>
                </a:cubicBezTo>
                <a:cubicBezTo>
                  <a:pt x="523582" y="425443"/>
                  <a:pt x="642303" y="543165"/>
                  <a:pt x="701606" y="518921"/>
                </a:cubicBezTo>
                <a:cubicBezTo>
                  <a:pt x="791031" y="482365"/>
                  <a:pt x="749069" y="268511"/>
                  <a:pt x="702661" y="183165"/>
                </a:cubicBezTo>
                <a:close/>
              </a:path>
            </a:pathLst>
          </a:custGeom>
          <a:solidFill>
            <a:schemeClr val="accent4"/>
          </a:solidFill>
          <a:ln w="6048" cap="flat">
            <a:noFill/>
            <a:prstDash val="solid"/>
            <a:miter/>
          </a:ln>
        </p:spPr>
        <p:txBody>
          <a:bodyPr rtlCol="0" anchor="ctr"/>
          <a:lstStyle/>
          <a:p>
            <a:endParaRPr lang="en-US" sz="1349"/>
          </a:p>
        </p:txBody>
      </p:sp>
      <p:sp>
        <p:nvSpPr>
          <p:cNvPr id="420" name="Freeform: Shape 419">
            <a:extLst>
              <a:ext uri="{FF2B5EF4-FFF2-40B4-BE49-F238E27FC236}">
                <a16:creationId xmlns:a16="http://schemas.microsoft.com/office/drawing/2014/main" id="{C765C782-3BEC-45AF-966C-DEA0CDD8422B}"/>
              </a:ext>
            </a:extLst>
          </p:cNvPr>
          <p:cNvSpPr/>
          <p:nvPr/>
        </p:nvSpPr>
        <p:spPr>
          <a:xfrm rot="12204324">
            <a:off x="8517753" y="2209097"/>
            <a:ext cx="190542" cy="11862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3"/>
          </a:solidFill>
          <a:ln w="6058" cap="flat">
            <a:noFill/>
            <a:prstDash val="solid"/>
            <a:miter/>
          </a:ln>
        </p:spPr>
        <p:txBody>
          <a:bodyPr rtlCol="0" anchor="ctr"/>
          <a:lstStyle/>
          <a:p>
            <a:endParaRPr lang="en-US" sz="1349"/>
          </a:p>
        </p:txBody>
      </p:sp>
      <p:sp>
        <p:nvSpPr>
          <p:cNvPr id="282" name="Title 281">
            <a:extLst>
              <a:ext uri="{FF2B5EF4-FFF2-40B4-BE49-F238E27FC236}">
                <a16:creationId xmlns:a16="http://schemas.microsoft.com/office/drawing/2014/main" id="{02EBB897-A39E-4FDF-8509-2B5495129532}"/>
              </a:ext>
            </a:extLst>
          </p:cNvPr>
          <p:cNvSpPr>
            <a:spLocks noGrp="1"/>
          </p:cNvSpPr>
          <p:nvPr>
            <p:ph type="title"/>
          </p:nvPr>
        </p:nvSpPr>
        <p:spPr/>
        <p:txBody>
          <a:bodyPr/>
          <a:lstStyle/>
          <a:p>
            <a:r>
              <a:rPr lang="en-US"/>
              <a:t>Worldwide Map</a:t>
            </a:r>
          </a:p>
        </p:txBody>
      </p:sp>
    </p:spTree>
    <p:extLst>
      <p:ext uri="{BB962C8B-B14F-4D97-AF65-F5344CB8AC3E}">
        <p14:creationId xmlns:p14="http://schemas.microsoft.com/office/powerpoint/2010/main" val="16341772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27"/>
                                        </p:tgtEl>
                                        <p:attrNameLst>
                                          <p:attrName>style.visibility</p:attrName>
                                        </p:attrNameLst>
                                      </p:cBhvr>
                                      <p:to>
                                        <p:strVal val="visible"/>
                                      </p:to>
                                    </p:set>
                                    <p:animEffect transition="in" filter="fade">
                                      <p:cBhvr>
                                        <p:cTn id="7" dur="500"/>
                                        <p:tgtEl>
                                          <p:spTgt spid="3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1"/>
                                        </p:tgtEl>
                                        <p:attrNameLst>
                                          <p:attrName>style.visibility</p:attrName>
                                        </p:attrNameLst>
                                      </p:cBhvr>
                                      <p:to>
                                        <p:strVal val="visible"/>
                                      </p:to>
                                    </p:set>
                                    <p:animEffect transition="in" filter="fade">
                                      <p:cBhvr>
                                        <p:cTn id="11" dur="500"/>
                                        <p:tgtEl>
                                          <p:spTgt spid="3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10"/>
                                        </p:tgtEl>
                                        <p:attrNameLst>
                                          <p:attrName>style.visibility</p:attrName>
                                        </p:attrNameLst>
                                      </p:cBhvr>
                                      <p:to>
                                        <p:strVal val="visible"/>
                                      </p:to>
                                    </p:set>
                                    <p:animEffect transition="in" filter="fade">
                                      <p:cBhvr>
                                        <p:cTn id="15" dur="500"/>
                                        <p:tgtEl>
                                          <p:spTgt spid="41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6"/>
                                        </p:tgtEl>
                                        <p:attrNameLst>
                                          <p:attrName>style.visibility</p:attrName>
                                        </p:attrNameLst>
                                      </p:cBhvr>
                                      <p:to>
                                        <p:strVal val="visible"/>
                                      </p:to>
                                    </p:set>
                                    <p:animEffect transition="in" filter="fade">
                                      <p:cBhvr>
                                        <p:cTn id="19" dur="500"/>
                                        <p:tgtEl>
                                          <p:spTgt spid="4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18"/>
                                        </p:tgtEl>
                                        <p:attrNameLst>
                                          <p:attrName>style.visibility</p:attrName>
                                        </p:attrNameLst>
                                      </p:cBhvr>
                                      <p:to>
                                        <p:strVal val="visible"/>
                                      </p:to>
                                    </p:set>
                                    <p:animEffect transition="in" filter="fade">
                                      <p:cBhvr>
                                        <p:cTn id="23" dur="500"/>
                                        <p:tgtEl>
                                          <p:spTgt spid="41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14"/>
                                        </p:tgtEl>
                                        <p:attrNameLst>
                                          <p:attrName>style.visibility</p:attrName>
                                        </p:attrNameLst>
                                      </p:cBhvr>
                                      <p:to>
                                        <p:strVal val="visible"/>
                                      </p:to>
                                    </p:set>
                                    <p:animEffect transition="in" filter="fade">
                                      <p:cBhvr>
                                        <p:cTn id="27" dur="500"/>
                                        <p:tgtEl>
                                          <p:spTgt spid="4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20"/>
                                        </p:tgtEl>
                                        <p:attrNameLst>
                                          <p:attrName>style.visibility</p:attrName>
                                        </p:attrNameLst>
                                      </p:cBhvr>
                                      <p:to>
                                        <p:strVal val="visible"/>
                                      </p:to>
                                    </p:set>
                                    <p:animEffect transition="in" filter="fade">
                                      <p:cBhvr>
                                        <p:cTn id="31" dur="500"/>
                                        <p:tgtEl>
                                          <p:spTgt spid="42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32"/>
                                        </p:tgtEl>
                                        <p:attrNameLst>
                                          <p:attrName>style.visibility</p:attrName>
                                        </p:attrNameLst>
                                      </p:cBhvr>
                                      <p:to>
                                        <p:strVal val="visible"/>
                                      </p:to>
                                    </p:set>
                                    <p:animEffect transition="in" filter="fade">
                                      <p:cBhvr>
                                        <p:cTn id="35" dur="500"/>
                                        <p:tgtEl>
                                          <p:spTgt spid="33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333"/>
                                        </p:tgtEl>
                                        <p:attrNameLst>
                                          <p:attrName>style.visibility</p:attrName>
                                        </p:attrNameLst>
                                      </p:cBhvr>
                                      <p:to>
                                        <p:strVal val="visible"/>
                                      </p:to>
                                    </p:set>
                                    <p:animEffect transition="in" filter="fade">
                                      <p:cBhvr>
                                        <p:cTn id="39" dur="500"/>
                                        <p:tgtEl>
                                          <p:spTgt spid="3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82"/>
                                        </p:tgtEl>
                                        <p:attrNameLst>
                                          <p:attrName>style.visibility</p:attrName>
                                        </p:attrNameLst>
                                      </p:cBhvr>
                                      <p:to>
                                        <p:strVal val="visible"/>
                                      </p:to>
                                    </p:set>
                                    <p:animEffect transition="in" filter="fade">
                                      <p:cBhvr>
                                        <p:cTn id="43" dur="500"/>
                                        <p:tgtEl>
                                          <p:spTgt spid="282"/>
                                        </p:tgtEl>
                                      </p:cBhvr>
                                    </p:animEffect>
                                  </p:childTnLst>
                                </p:cTn>
                              </p:par>
                            </p:childTnLst>
                          </p:cTn>
                        </p:par>
                        <p:par>
                          <p:cTn id="44" fill="hold">
                            <p:stCondLst>
                              <p:cond delay="5000"/>
                            </p:stCondLst>
                            <p:childTnLst>
                              <p:par>
                                <p:cTn id="45" presetID="2" presetClass="entr" presetSubtype="4" fill="hold" nodeType="after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additive="base">
                                        <p:cTn id="47" dur="500" fill="hold"/>
                                        <p:tgtEl>
                                          <p:spTgt spid="2"/>
                                        </p:tgtEl>
                                        <p:attrNameLst>
                                          <p:attrName>ppt_x</p:attrName>
                                        </p:attrNameLst>
                                      </p:cBhvr>
                                      <p:tavLst>
                                        <p:tav tm="0">
                                          <p:val>
                                            <p:strVal val="#ppt_x"/>
                                          </p:val>
                                        </p:tav>
                                        <p:tav tm="100000">
                                          <p:val>
                                            <p:strVal val="#ppt_x"/>
                                          </p:val>
                                        </p:tav>
                                      </p:tavLst>
                                    </p:anim>
                                    <p:anim calcmode="lin" valueType="num">
                                      <p:cBhvr additive="base">
                                        <p:cTn id="48" dur="500" fill="hold"/>
                                        <p:tgtEl>
                                          <p:spTgt spid="2"/>
                                        </p:tgtEl>
                                        <p:attrNameLst>
                                          <p:attrName>ppt_y</p:attrName>
                                        </p:attrNameLst>
                                      </p:cBhvr>
                                      <p:tavLst>
                                        <p:tav tm="0">
                                          <p:val>
                                            <p:strVal val="1+#ppt_h/2"/>
                                          </p:val>
                                        </p:tav>
                                        <p:tav tm="100000">
                                          <p:val>
                                            <p:strVal val="#ppt_y"/>
                                          </p:val>
                                        </p:tav>
                                      </p:tavLst>
                                    </p:anim>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285"/>
                                        </p:tgtEl>
                                        <p:attrNameLst>
                                          <p:attrName>style.visibility</p:attrName>
                                        </p:attrNameLst>
                                      </p:cBhvr>
                                      <p:to>
                                        <p:strVal val="visible"/>
                                      </p:to>
                                    </p:set>
                                    <p:animEffect transition="in" filter="fade">
                                      <p:cBhvr>
                                        <p:cTn id="52" dur="500"/>
                                        <p:tgtEl>
                                          <p:spTgt spid="285"/>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290"/>
                                        </p:tgtEl>
                                        <p:attrNameLst>
                                          <p:attrName>style.visibility</p:attrName>
                                        </p:attrNameLst>
                                      </p:cBhvr>
                                      <p:to>
                                        <p:strVal val="visible"/>
                                      </p:to>
                                    </p:set>
                                    <p:animEffect transition="in" filter="fade">
                                      <p:cBhvr>
                                        <p:cTn id="56" dur="500"/>
                                        <p:tgtEl>
                                          <p:spTgt spid="290"/>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308"/>
                                        </p:tgtEl>
                                        <p:attrNameLst>
                                          <p:attrName>style.visibility</p:attrName>
                                        </p:attrNameLst>
                                      </p:cBhvr>
                                      <p:to>
                                        <p:strVal val="visible"/>
                                      </p:to>
                                    </p:set>
                                    <p:animEffect transition="in" filter="fade">
                                      <p:cBhvr>
                                        <p:cTn id="60" dur="500"/>
                                        <p:tgtEl>
                                          <p:spTgt spid="308"/>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310"/>
                                        </p:tgtEl>
                                        <p:attrNameLst>
                                          <p:attrName>style.visibility</p:attrName>
                                        </p:attrNameLst>
                                      </p:cBhvr>
                                      <p:to>
                                        <p:strVal val="visible"/>
                                      </p:to>
                                    </p:set>
                                    <p:animEffect transition="in" filter="fade">
                                      <p:cBhvr>
                                        <p:cTn id="64" dur="500"/>
                                        <p:tgtEl>
                                          <p:spTgt spid="310"/>
                                        </p:tgtEl>
                                      </p:cBhvr>
                                    </p:animEffect>
                                  </p:childTnLst>
                                </p:cTn>
                              </p:par>
                            </p:childTnLst>
                          </p:cTn>
                        </p:par>
                        <p:par>
                          <p:cTn id="65" fill="hold">
                            <p:stCondLst>
                              <p:cond delay="7500"/>
                            </p:stCondLst>
                            <p:childTnLst>
                              <p:par>
                                <p:cTn id="66" presetID="10" presetClass="entr" presetSubtype="0" fill="hold" grpId="0" nodeType="afterEffect">
                                  <p:stCondLst>
                                    <p:cond delay="0"/>
                                  </p:stCondLst>
                                  <p:childTnLst>
                                    <p:set>
                                      <p:cBhvr>
                                        <p:cTn id="67" dur="1" fill="hold">
                                          <p:stCondLst>
                                            <p:cond delay="0"/>
                                          </p:stCondLst>
                                        </p:cTn>
                                        <p:tgtEl>
                                          <p:spTgt spid="286"/>
                                        </p:tgtEl>
                                        <p:attrNameLst>
                                          <p:attrName>style.visibility</p:attrName>
                                        </p:attrNameLst>
                                      </p:cBhvr>
                                      <p:to>
                                        <p:strVal val="visible"/>
                                      </p:to>
                                    </p:set>
                                    <p:animEffect transition="in" filter="fade">
                                      <p:cBhvr>
                                        <p:cTn id="68" dur="500"/>
                                        <p:tgtEl>
                                          <p:spTgt spid="286"/>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291"/>
                                        </p:tgtEl>
                                        <p:attrNameLst>
                                          <p:attrName>style.visibility</p:attrName>
                                        </p:attrNameLst>
                                      </p:cBhvr>
                                      <p:to>
                                        <p:strVal val="visible"/>
                                      </p:to>
                                    </p:set>
                                    <p:animEffect transition="in" filter="fade">
                                      <p:cBhvr>
                                        <p:cTn id="72" dur="500"/>
                                        <p:tgtEl>
                                          <p:spTgt spid="291"/>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313"/>
                                        </p:tgtEl>
                                        <p:attrNameLst>
                                          <p:attrName>style.visibility</p:attrName>
                                        </p:attrNameLst>
                                      </p:cBhvr>
                                      <p:to>
                                        <p:strVal val="visible"/>
                                      </p:to>
                                    </p:set>
                                    <p:animEffect transition="in" filter="fade">
                                      <p:cBhvr>
                                        <p:cTn id="76" dur="500"/>
                                        <p:tgtEl>
                                          <p:spTgt spid="313"/>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314"/>
                                        </p:tgtEl>
                                        <p:attrNameLst>
                                          <p:attrName>style.visibility</p:attrName>
                                        </p:attrNameLst>
                                      </p:cBhvr>
                                      <p:to>
                                        <p:strVal val="visible"/>
                                      </p:to>
                                    </p:set>
                                    <p:animEffect transition="in" filter="fade">
                                      <p:cBhvr>
                                        <p:cTn id="80" dur="500"/>
                                        <p:tgtEl>
                                          <p:spTgt spid="314"/>
                                        </p:tgtEl>
                                      </p:cBhvr>
                                    </p:animEffect>
                                  </p:childTnLst>
                                </p:cTn>
                              </p:par>
                            </p:childTnLst>
                          </p:cTn>
                        </p:par>
                        <p:par>
                          <p:cTn id="81" fill="hold">
                            <p:stCondLst>
                              <p:cond delay="9500"/>
                            </p:stCondLst>
                            <p:childTnLst>
                              <p:par>
                                <p:cTn id="82" presetID="10" presetClass="entr" presetSubtype="0" fill="hold" grpId="0" nodeType="afterEffect">
                                  <p:stCondLst>
                                    <p:cond delay="0"/>
                                  </p:stCondLst>
                                  <p:childTnLst>
                                    <p:set>
                                      <p:cBhvr>
                                        <p:cTn id="83" dur="1" fill="hold">
                                          <p:stCondLst>
                                            <p:cond delay="0"/>
                                          </p:stCondLst>
                                        </p:cTn>
                                        <p:tgtEl>
                                          <p:spTgt spid="287"/>
                                        </p:tgtEl>
                                        <p:attrNameLst>
                                          <p:attrName>style.visibility</p:attrName>
                                        </p:attrNameLst>
                                      </p:cBhvr>
                                      <p:to>
                                        <p:strVal val="visible"/>
                                      </p:to>
                                    </p:set>
                                    <p:animEffect transition="in" filter="fade">
                                      <p:cBhvr>
                                        <p:cTn id="84" dur="500"/>
                                        <p:tgtEl>
                                          <p:spTgt spid="287"/>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292"/>
                                        </p:tgtEl>
                                        <p:attrNameLst>
                                          <p:attrName>style.visibility</p:attrName>
                                        </p:attrNameLst>
                                      </p:cBhvr>
                                      <p:to>
                                        <p:strVal val="visible"/>
                                      </p:to>
                                    </p:set>
                                    <p:animEffect transition="in" filter="fade">
                                      <p:cBhvr>
                                        <p:cTn id="88" dur="500"/>
                                        <p:tgtEl>
                                          <p:spTgt spid="292"/>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316"/>
                                        </p:tgtEl>
                                        <p:attrNameLst>
                                          <p:attrName>style.visibility</p:attrName>
                                        </p:attrNameLst>
                                      </p:cBhvr>
                                      <p:to>
                                        <p:strVal val="visible"/>
                                      </p:to>
                                    </p:set>
                                    <p:animEffect transition="in" filter="fade">
                                      <p:cBhvr>
                                        <p:cTn id="92" dur="500"/>
                                        <p:tgtEl>
                                          <p:spTgt spid="316"/>
                                        </p:tgtEl>
                                      </p:cBhvr>
                                    </p:animEffect>
                                  </p:childTnLst>
                                </p:cTn>
                              </p:par>
                            </p:childTnLst>
                          </p:cTn>
                        </p:par>
                        <p:par>
                          <p:cTn id="93" fill="hold">
                            <p:stCondLst>
                              <p:cond delay="11000"/>
                            </p:stCondLst>
                            <p:childTnLst>
                              <p:par>
                                <p:cTn id="94" presetID="10" presetClass="entr" presetSubtype="0" fill="hold" grpId="0" nodeType="afterEffect">
                                  <p:stCondLst>
                                    <p:cond delay="0"/>
                                  </p:stCondLst>
                                  <p:childTnLst>
                                    <p:set>
                                      <p:cBhvr>
                                        <p:cTn id="95" dur="1" fill="hold">
                                          <p:stCondLst>
                                            <p:cond delay="0"/>
                                          </p:stCondLst>
                                        </p:cTn>
                                        <p:tgtEl>
                                          <p:spTgt spid="317"/>
                                        </p:tgtEl>
                                        <p:attrNameLst>
                                          <p:attrName>style.visibility</p:attrName>
                                        </p:attrNameLst>
                                      </p:cBhvr>
                                      <p:to>
                                        <p:strVal val="visible"/>
                                      </p:to>
                                    </p:set>
                                    <p:animEffect transition="in" filter="fade">
                                      <p:cBhvr>
                                        <p:cTn id="96" dur="500"/>
                                        <p:tgtEl>
                                          <p:spTgt spid="317"/>
                                        </p:tgtEl>
                                      </p:cBhvr>
                                    </p:animEffect>
                                  </p:childTnLst>
                                </p:cTn>
                              </p:par>
                            </p:childTnLst>
                          </p:cTn>
                        </p:par>
                        <p:par>
                          <p:cTn id="97" fill="hold">
                            <p:stCondLst>
                              <p:cond delay="11500"/>
                            </p:stCondLst>
                            <p:childTnLst>
                              <p:par>
                                <p:cTn id="98" presetID="10" presetClass="entr" presetSubtype="0" fill="hold" grpId="0" nodeType="afterEffect">
                                  <p:stCondLst>
                                    <p:cond delay="0"/>
                                  </p:stCondLst>
                                  <p:childTnLst>
                                    <p:set>
                                      <p:cBhvr>
                                        <p:cTn id="99" dur="1" fill="hold">
                                          <p:stCondLst>
                                            <p:cond delay="0"/>
                                          </p:stCondLst>
                                        </p:cTn>
                                        <p:tgtEl>
                                          <p:spTgt spid="299"/>
                                        </p:tgtEl>
                                        <p:attrNameLst>
                                          <p:attrName>style.visibility</p:attrName>
                                        </p:attrNameLst>
                                      </p:cBhvr>
                                      <p:to>
                                        <p:strVal val="visible"/>
                                      </p:to>
                                    </p:set>
                                    <p:animEffect transition="in" filter="fade">
                                      <p:cBhvr>
                                        <p:cTn id="100" dur="500"/>
                                        <p:tgtEl>
                                          <p:spTgt spid="299"/>
                                        </p:tgtEl>
                                      </p:cBhvr>
                                    </p:animEffect>
                                  </p:childTnLst>
                                </p:cTn>
                              </p:par>
                            </p:childTnLst>
                          </p:cTn>
                        </p:par>
                        <p:par>
                          <p:cTn id="101" fill="hold">
                            <p:stCondLst>
                              <p:cond delay="12000"/>
                            </p:stCondLst>
                            <p:childTnLst>
                              <p:par>
                                <p:cTn id="102" presetID="10" presetClass="entr" presetSubtype="0" fill="hold" grpId="0" nodeType="afterEffect">
                                  <p:stCondLst>
                                    <p:cond delay="0"/>
                                  </p:stCondLst>
                                  <p:childTnLst>
                                    <p:set>
                                      <p:cBhvr>
                                        <p:cTn id="103" dur="1" fill="hold">
                                          <p:stCondLst>
                                            <p:cond delay="0"/>
                                          </p:stCondLst>
                                        </p:cTn>
                                        <p:tgtEl>
                                          <p:spTgt spid="300"/>
                                        </p:tgtEl>
                                        <p:attrNameLst>
                                          <p:attrName>style.visibility</p:attrName>
                                        </p:attrNameLst>
                                      </p:cBhvr>
                                      <p:to>
                                        <p:strVal val="visible"/>
                                      </p:to>
                                    </p:set>
                                    <p:animEffect transition="in" filter="fade">
                                      <p:cBhvr>
                                        <p:cTn id="104" dur="500"/>
                                        <p:tgtEl>
                                          <p:spTgt spid="300"/>
                                        </p:tgtEl>
                                      </p:cBhvr>
                                    </p:animEffect>
                                  </p:childTnLst>
                                </p:cTn>
                              </p:par>
                            </p:childTnLst>
                          </p:cTn>
                        </p:par>
                        <p:par>
                          <p:cTn id="105" fill="hold">
                            <p:stCondLst>
                              <p:cond delay="12500"/>
                            </p:stCondLst>
                            <p:childTnLst>
                              <p:par>
                                <p:cTn id="106" presetID="10" presetClass="entr" presetSubtype="0" fill="hold" grpId="0" nodeType="afterEffect">
                                  <p:stCondLst>
                                    <p:cond delay="0"/>
                                  </p:stCondLst>
                                  <p:childTnLst>
                                    <p:set>
                                      <p:cBhvr>
                                        <p:cTn id="107" dur="1" fill="hold">
                                          <p:stCondLst>
                                            <p:cond delay="0"/>
                                          </p:stCondLst>
                                        </p:cTn>
                                        <p:tgtEl>
                                          <p:spTgt spid="319"/>
                                        </p:tgtEl>
                                        <p:attrNameLst>
                                          <p:attrName>style.visibility</p:attrName>
                                        </p:attrNameLst>
                                      </p:cBhvr>
                                      <p:to>
                                        <p:strVal val="visible"/>
                                      </p:to>
                                    </p:set>
                                    <p:animEffect transition="in" filter="fade">
                                      <p:cBhvr>
                                        <p:cTn id="108" dur="500"/>
                                        <p:tgtEl>
                                          <p:spTgt spid="319"/>
                                        </p:tgtEl>
                                      </p:cBhvr>
                                    </p:animEffect>
                                  </p:childTnLst>
                                </p:cTn>
                              </p:par>
                            </p:childTnLst>
                          </p:cTn>
                        </p:par>
                        <p:par>
                          <p:cTn id="109" fill="hold">
                            <p:stCondLst>
                              <p:cond delay="13000"/>
                            </p:stCondLst>
                            <p:childTnLst>
                              <p:par>
                                <p:cTn id="110" presetID="10" presetClass="entr" presetSubtype="0" fill="hold" grpId="0" nodeType="afterEffect">
                                  <p:stCondLst>
                                    <p:cond delay="0"/>
                                  </p:stCondLst>
                                  <p:childTnLst>
                                    <p:set>
                                      <p:cBhvr>
                                        <p:cTn id="111" dur="1" fill="hold">
                                          <p:stCondLst>
                                            <p:cond delay="0"/>
                                          </p:stCondLst>
                                        </p:cTn>
                                        <p:tgtEl>
                                          <p:spTgt spid="320"/>
                                        </p:tgtEl>
                                        <p:attrNameLst>
                                          <p:attrName>style.visibility</p:attrName>
                                        </p:attrNameLst>
                                      </p:cBhvr>
                                      <p:to>
                                        <p:strVal val="visible"/>
                                      </p:to>
                                    </p:set>
                                    <p:animEffect transition="in" filter="fade">
                                      <p:cBhvr>
                                        <p:cTn id="112" dur="500"/>
                                        <p:tgtEl>
                                          <p:spTgt spid="320"/>
                                        </p:tgtEl>
                                      </p:cBhvr>
                                    </p:animEffect>
                                  </p:childTnLst>
                                </p:cTn>
                              </p:par>
                            </p:childTnLst>
                          </p:cTn>
                        </p:par>
                        <p:par>
                          <p:cTn id="113" fill="hold">
                            <p:stCondLst>
                              <p:cond delay="13500"/>
                            </p:stCondLst>
                            <p:childTnLst>
                              <p:par>
                                <p:cTn id="114" presetID="10" presetClass="entr" presetSubtype="0" fill="hold" grpId="0" nodeType="afterEffect">
                                  <p:stCondLst>
                                    <p:cond delay="0"/>
                                  </p:stCondLst>
                                  <p:childTnLst>
                                    <p:set>
                                      <p:cBhvr>
                                        <p:cTn id="115" dur="1" fill="hold">
                                          <p:stCondLst>
                                            <p:cond delay="0"/>
                                          </p:stCondLst>
                                        </p:cTn>
                                        <p:tgtEl>
                                          <p:spTgt spid="302"/>
                                        </p:tgtEl>
                                        <p:attrNameLst>
                                          <p:attrName>style.visibility</p:attrName>
                                        </p:attrNameLst>
                                      </p:cBhvr>
                                      <p:to>
                                        <p:strVal val="visible"/>
                                      </p:to>
                                    </p:set>
                                    <p:animEffect transition="in" filter="fade">
                                      <p:cBhvr>
                                        <p:cTn id="116" dur="500"/>
                                        <p:tgtEl>
                                          <p:spTgt spid="302"/>
                                        </p:tgtEl>
                                      </p:cBhvr>
                                    </p:animEffect>
                                  </p:childTnLst>
                                </p:cTn>
                              </p:par>
                            </p:childTnLst>
                          </p:cTn>
                        </p:par>
                        <p:par>
                          <p:cTn id="117" fill="hold">
                            <p:stCondLst>
                              <p:cond delay="14000"/>
                            </p:stCondLst>
                            <p:childTnLst>
                              <p:par>
                                <p:cTn id="118" presetID="10" presetClass="entr" presetSubtype="0" fill="hold" grpId="0" nodeType="afterEffect">
                                  <p:stCondLst>
                                    <p:cond delay="0"/>
                                  </p:stCondLst>
                                  <p:childTnLst>
                                    <p:set>
                                      <p:cBhvr>
                                        <p:cTn id="119" dur="1" fill="hold">
                                          <p:stCondLst>
                                            <p:cond delay="0"/>
                                          </p:stCondLst>
                                        </p:cTn>
                                        <p:tgtEl>
                                          <p:spTgt spid="303"/>
                                        </p:tgtEl>
                                        <p:attrNameLst>
                                          <p:attrName>style.visibility</p:attrName>
                                        </p:attrNameLst>
                                      </p:cBhvr>
                                      <p:to>
                                        <p:strVal val="visible"/>
                                      </p:to>
                                    </p:set>
                                    <p:animEffect transition="in" filter="fade">
                                      <p:cBhvr>
                                        <p:cTn id="120" dur="500"/>
                                        <p:tgtEl>
                                          <p:spTgt spid="303"/>
                                        </p:tgtEl>
                                      </p:cBhvr>
                                    </p:animEffect>
                                  </p:childTnLst>
                                </p:cTn>
                              </p:par>
                            </p:childTnLst>
                          </p:cTn>
                        </p:par>
                        <p:par>
                          <p:cTn id="121" fill="hold">
                            <p:stCondLst>
                              <p:cond delay="14500"/>
                            </p:stCondLst>
                            <p:childTnLst>
                              <p:par>
                                <p:cTn id="122" presetID="10" presetClass="entr" presetSubtype="0" fill="hold" grpId="0" nodeType="afterEffect">
                                  <p:stCondLst>
                                    <p:cond delay="0"/>
                                  </p:stCondLst>
                                  <p:childTnLst>
                                    <p:set>
                                      <p:cBhvr>
                                        <p:cTn id="123" dur="1" fill="hold">
                                          <p:stCondLst>
                                            <p:cond delay="0"/>
                                          </p:stCondLst>
                                        </p:cTn>
                                        <p:tgtEl>
                                          <p:spTgt spid="322"/>
                                        </p:tgtEl>
                                        <p:attrNameLst>
                                          <p:attrName>style.visibility</p:attrName>
                                        </p:attrNameLst>
                                      </p:cBhvr>
                                      <p:to>
                                        <p:strVal val="visible"/>
                                      </p:to>
                                    </p:set>
                                    <p:animEffect transition="in" filter="fade">
                                      <p:cBhvr>
                                        <p:cTn id="124" dur="500"/>
                                        <p:tgtEl>
                                          <p:spTgt spid="322"/>
                                        </p:tgtEl>
                                      </p:cBhvr>
                                    </p:animEffect>
                                  </p:childTnLst>
                                </p:cTn>
                              </p:par>
                            </p:childTnLst>
                          </p:cTn>
                        </p:par>
                        <p:par>
                          <p:cTn id="125" fill="hold">
                            <p:stCondLst>
                              <p:cond delay="15000"/>
                            </p:stCondLst>
                            <p:childTnLst>
                              <p:par>
                                <p:cTn id="126" presetID="10" presetClass="entr" presetSubtype="0" fill="hold" grpId="0" nodeType="afterEffect">
                                  <p:stCondLst>
                                    <p:cond delay="0"/>
                                  </p:stCondLst>
                                  <p:childTnLst>
                                    <p:set>
                                      <p:cBhvr>
                                        <p:cTn id="127" dur="1" fill="hold">
                                          <p:stCondLst>
                                            <p:cond delay="0"/>
                                          </p:stCondLst>
                                        </p:cTn>
                                        <p:tgtEl>
                                          <p:spTgt spid="323"/>
                                        </p:tgtEl>
                                        <p:attrNameLst>
                                          <p:attrName>style.visibility</p:attrName>
                                        </p:attrNameLst>
                                      </p:cBhvr>
                                      <p:to>
                                        <p:strVal val="visible"/>
                                      </p:to>
                                    </p:set>
                                    <p:animEffect transition="in" filter="fade">
                                      <p:cBhvr>
                                        <p:cTn id="128" dur="500"/>
                                        <p:tgtEl>
                                          <p:spTgt spid="323"/>
                                        </p:tgtEl>
                                      </p:cBhvr>
                                    </p:animEffect>
                                  </p:childTnLst>
                                </p:cTn>
                              </p:par>
                            </p:childTnLst>
                          </p:cTn>
                        </p:par>
                        <p:par>
                          <p:cTn id="129" fill="hold">
                            <p:stCondLst>
                              <p:cond delay="15500"/>
                            </p:stCondLst>
                            <p:childTnLst>
                              <p:par>
                                <p:cTn id="130" presetID="22" presetClass="entr" presetSubtype="8" fill="hold" grpId="0" nodeType="afterEffect">
                                  <p:stCondLst>
                                    <p:cond delay="0"/>
                                  </p:stCondLst>
                                  <p:childTnLst>
                                    <p:set>
                                      <p:cBhvr>
                                        <p:cTn id="131" dur="1" fill="hold">
                                          <p:stCondLst>
                                            <p:cond delay="0"/>
                                          </p:stCondLst>
                                        </p:cTn>
                                        <p:tgtEl>
                                          <p:spTgt spid="305"/>
                                        </p:tgtEl>
                                        <p:attrNameLst>
                                          <p:attrName>style.visibility</p:attrName>
                                        </p:attrNameLst>
                                      </p:cBhvr>
                                      <p:to>
                                        <p:strVal val="visible"/>
                                      </p:to>
                                    </p:set>
                                    <p:animEffect transition="in" filter="wipe(left)">
                                      <p:cBhvr>
                                        <p:cTn id="132" dur="500"/>
                                        <p:tgtEl>
                                          <p:spTgt spid="305"/>
                                        </p:tgtEl>
                                      </p:cBhvr>
                                    </p:animEffect>
                                  </p:childTnLst>
                                </p:cTn>
                              </p:par>
                            </p:childTnLst>
                          </p:cTn>
                        </p:par>
                        <p:par>
                          <p:cTn id="133" fill="hold">
                            <p:stCondLst>
                              <p:cond delay="16000"/>
                            </p:stCondLst>
                            <p:childTnLst>
                              <p:par>
                                <p:cTn id="134" presetID="22" presetClass="entr" presetSubtype="8" fill="hold" grpId="0" nodeType="afterEffect">
                                  <p:stCondLst>
                                    <p:cond delay="0"/>
                                  </p:stCondLst>
                                  <p:childTnLst>
                                    <p:set>
                                      <p:cBhvr>
                                        <p:cTn id="135" dur="1" fill="hold">
                                          <p:stCondLst>
                                            <p:cond delay="0"/>
                                          </p:stCondLst>
                                        </p:cTn>
                                        <p:tgtEl>
                                          <p:spTgt spid="307"/>
                                        </p:tgtEl>
                                        <p:attrNameLst>
                                          <p:attrName>style.visibility</p:attrName>
                                        </p:attrNameLst>
                                      </p:cBhvr>
                                      <p:to>
                                        <p:strVal val="visible"/>
                                      </p:to>
                                    </p:set>
                                    <p:animEffect transition="in" filter="wipe(left)">
                                      <p:cBhvr>
                                        <p:cTn id="136" dur="500"/>
                                        <p:tgtEl>
                                          <p:spTgt spid="3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 grpId="0" animBg="1"/>
      <p:bldP spid="285" grpId="0" animBg="1"/>
      <p:bldP spid="290" grpId="0" animBg="1"/>
      <p:bldP spid="286" grpId="0" animBg="1"/>
      <p:bldP spid="291" grpId="0" animBg="1"/>
      <p:bldP spid="287" grpId="0" animBg="1"/>
      <p:bldP spid="292" grpId="0" animBg="1"/>
      <p:bldP spid="299" grpId="0" animBg="1"/>
      <p:bldP spid="300" grpId="0" animBg="1"/>
      <p:bldP spid="302" grpId="0" animBg="1"/>
      <p:bldP spid="303" grpId="0" animBg="1"/>
      <p:bldP spid="305" grpId="0"/>
      <p:bldP spid="307" grpId="0"/>
      <p:bldP spid="308" grpId="0"/>
      <p:bldP spid="310" grpId="0"/>
      <p:bldP spid="313" grpId="0"/>
      <p:bldP spid="314" grpId="0"/>
      <p:bldP spid="316" grpId="0"/>
      <p:bldP spid="317" grpId="0"/>
      <p:bldP spid="319" grpId="0"/>
      <p:bldP spid="320" grpId="0"/>
      <p:bldP spid="322" grpId="0"/>
      <p:bldP spid="323" grpId="0"/>
      <p:bldP spid="327" grpId="0" animBg="1"/>
      <p:bldP spid="332" grpId="0" animBg="1"/>
      <p:bldP spid="410" grpId="0" animBg="1"/>
      <p:bldP spid="414" grpId="0" animBg="1"/>
      <p:bldP spid="416" grpId="0" animBg="1"/>
      <p:bldP spid="418" grpId="0" animBg="1"/>
      <p:bldP spid="420" grpId="0" animBg="1"/>
      <p:bldP spid="28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Freeform: Shape 187">
            <a:extLst>
              <a:ext uri="{FF2B5EF4-FFF2-40B4-BE49-F238E27FC236}">
                <a16:creationId xmlns:a16="http://schemas.microsoft.com/office/drawing/2014/main" id="{9D86D4BC-7812-4002-A0AA-3FA9EA5D4890}"/>
              </a:ext>
            </a:extLst>
          </p:cNvPr>
          <p:cNvSpPr/>
          <p:nvPr/>
        </p:nvSpPr>
        <p:spPr>
          <a:xfrm rot="16200000">
            <a:off x="-40199" y="5908579"/>
            <a:ext cx="1353364" cy="552003"/>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5">
              <a:lumMod val="40000"/>
              <a:lumOff val="60000"/>
            </a:schemeClr>
          </a:solidFill>
          <a:ln w="9525" cap="flat">
            <a:noFill/>
            <a:prstDash val="solid"/>
            <a:miter/>
          </a:ln>
        </p:spPr>
        <p:txBody>
          <a:bodyPr rtlCol="0" anchor="ctr"/>
          <a:lstStyle/>
          <a:p>
            <a:endParaRPr lang="en-US" sz="1349"/>
          </a:p>
        </p:txBody>
      </p:sp>
      <p:grpSp>
        <p:nvGrpSpPr>
          <p:cNvPr id="2" name="Group 1">
            <a:extLst>
              <a:ext uri="{FF2B5EF4-FFF2-40B4-BE49-F238E27FC236}">
                <a16:creationId xmlns:a16="http://schemas.microsoft.com/office/drawing/2014/main" id="{DAF944BA-9A2F-4896-987F-55BFEA4F09EC}"/>
              </a:ext>
            </a:extLst>
          </p:cNvPr>
          <p:cNvGrpSpPr/>
          <p:nvPr/>
        </p:nvGrpSpPr>
        <p:grpSpPr>
          <a:xfrm>
            <a:off x="625694" y="2334478"/>
            <a:ext cx="3954521" cy="2407640"/>
            <a:chOff x="450851" y="1746250"/>
            <a:chExt cx="6075361" cy="3698876"/>
          </a:xfrm>
          <a:solidFill>
            <a:schemeClr val="bg2">
              <a:lumMod val="75000"/>
            </a:schemeClr>
          </a:solidFill>
        </p:grpSpPr>
        <p:sp>
          <p:nvSpPr>
            <p:cNvPr id="3" name="Freeform 5">
              <a:extLst>
                <a:ext uri="{FF2B5EF4-FFF2-40B4-BE49-F238E27FC236}">
                  <a16:creationId xmlns:a16="http://schemas.microsoft.com/office/drawing/2014/main" id="{D89A8F85-C668-4394-98C2-C5D00335AAB0}"/>
                </a:ext>
              </a:extLst>
            </p:cNvPr>
            <p:cNvSpPr>
              <a:spLocks/>
            </p:cNvSpPr>
            <p:nvPr/>
          </p:nvSpPr>
          <p:spPr bwMode="auto">
            <a:xfrm>
              <a:off x="5970588" y="2874963"/>
              <a:ext cx="17462" cy="25400"/>
            </a:xfrm>
            <a:custGeom>
              <a:avLst/>
              <a:gdLst>
                <a:gd name="T0" fmla="*/ 19 w 21"/>
                <a:gd name="T1" fmla="*/ 6 h 31"/>
                <a:gd name="T2" fmla="*/ 21 w 21"/>
                <a:gd name="T3" fmla="*/ 11 h 31"/>
                <a:gd name="T4" fmla="*/ 19 w 21"/>
                <a:gd name="T5" fmla="*/ 16 h 31"/>
                <a:gd name="T6" fmla="*/ 16 w 21"/>
                <a:gd name="T7" fmla="*/ 21 h 31"/>
                <a:gd name="T8" fmla="*/ 12 w 21"/>
                <a:gd name="T9" fmla="*/ 24 h 31"/>
                <a:gd name="T10" fmla="*/ 9 w 21"/>
                <a:gd name="T11" fmla="*/ 28 h 31"/>
                <a:gd name="T12" fmla="*/ 3 w 21"/>
                <a:gd name="T13" fmla="*/ 30 h 31"/>
                <a:gd name="T14" fmla="*/ 0 w 21"/>
                <a:gd name="T15" fmla="*/ 31 h 31"/>
                <a:gd name="T16" fmla="*/ 0 w 21"/>
                <a:gd name="T17" fmla="*/ 30 h 31"/>
                <a:gd name="T18" fmla="*/ 1 w 21"/>
                <a:gd name="T19" fmla="*/ 26 h 31"/>
                <a:gd name="T20" fmla="*/ 1 w 21"/>
                <a:gd name="T21" fmla="*/ 21 h 31"/>
                <a:gd name="T22" fmla="*/ 3 w 21"/>
                <a:gd name="T23" fmla="*/ 18 h 31"/>
                <a:gd name="T24" fmla="*/ 2 w 21"/>
                <a:gd name="T25" fmla="*/ 12 h 31"/>
                <a:gd name="T26" fmla="*/ 2 w 21"/>
                <a:gd name="T27" fmla="*/ 7 h 31"/>
                <a:gd name="T28" fmla="*/ 5 w 21"/>
                <a:gd name="T29" fmla="*/ 4 h 31"/>
                <a:gd name="T30" fmla="*/ 10 w 21"/>
                <a:gd name="T31" fmla="*/ 3 h 31"/>
                <a:gd name="T32" fmla="*/ 14 w 21"/>
                <a:gd name="T33" fmla="*/ 2 h 31"/>
                <a:gd name="T34" fmla="*/ 16 w 21"/>
                <a:gd name="T35" fmla="*/ 0 h 31"/>
                <a:gd name="T36" fmla="*/ 17 w 21"/>
                <a:gd name="T37" fmla="*/ 3 h 31"/>
                <a:gd name="T38" fmla="*/ 19 w 21"/>
                <a:gd name="T3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 h="31">
                  <a:moveTo>
                    <a:pt x="19" y="6"/>
                  </a:moveTo>
                  <a:cubicBezTo>
                    <a:pt x="20" y="7"/>
                    <a:pt x="21" y="10"/>
                    <a:pt x="21" y="11"/>
                  </a:cubicBezTo>
                  <a:cubicBezTo>
                    <a:pt x="21" y="12"/>
                    <a:pt x="20" y="14"/>
                    <a:pt x="19" y="16"/>
                  </a:cubicBezTo>
                  <a:cubicBezTo>
                    <a:pt x="18" y="17"/>
                    <a:pt x="17" y="19"/>
                    <a:pt x="16" y="21"/>
                  </a:cubicBezTo>
                  <a:cubicBezTo>
                    <a:pt x="15" y="22"/>
                    <a:pt x="13" y="23"/>
                    <a:pt x="12" y="24"/>
                  </a:cubicBezTo>
                  <a:cubicBezTo>
                    <a:pt x="11" y="25"/>
                    <a:pt x="10" y="27"/>
                    <a:pt x="9" y="28"/>
                  </a:cubicBezTo>
                  <a:cubicBezTo>
                    <a:pt x="8" y="29"/>
                    <a:pt x="5" y="29"/>
                    <a:pt x="3" y="30"/>
                  </a:cubicBezTo>
                  <a:cubicBezTo>
                    <a:pt x="3" y="30"/>
                    <a:pt x="0" y="31"/>
                    <a:pt x="0" y="31"/>
                  </a:cubicBezTo>
                  <a:cubicBezTo>
                    <a:pt x="0" y="31"/>
                    <a:pt x="0" y="30"/>
                    <a:pt x="0" y="30"/>
                  </a:cubicBezTo>
                  <a:cubicBezTo>
                    <a:pt x="0" y="29"/>
                    <a:pt x="0" y="27"/>
                    <a:pt x="1" y="26"/>
                  </a:cubicBezTo>
                  <a:cubicBezTo>
                    <a:pt x="1" y="25"/>
                    <a:pt x="1" y="22"/>
                    <a:pt x="1" y="21"/>
                  </a:cubicBezTo>
                  <a:cubicBezTo>
                    <a:pt x="2" y="20"/>
                    <a:pt x="3" y="19"/>
                    <a:pt x="3" y="18"/>
                  </a:cubicBezTo>
                  <a:cubicBezTo>
                    <a:pt x="3" y="17"/>
                    <a:pt x="2" y="14"/>
                    <a:pt x="2" y="12"/>
                  </a:cubicBezTo>
                  <a:cubicBezTo>
                    <a:pt x="2" y="11"/>
                    <a:pt x="1" y="8"/>
                    <a:pt x="2" y="7"/>
                  </a:cubicBezTo>
                  <a:cubicBezTo>
                    <a:pt x="2" y="6"/>
                    <a:pt x="4" y="4"/>
                    <a:pt x="5" y="4"/>
                  </a:cubicBezTo>
                  <a:cubicBezTo>
                    <a:pt x="6" y="3"/>
                    <a:pt x="8" y="3"/>
                    <a:pt x="10" y="3"/>
                  </a:cubicBezTo>
                  <a:cubicBezTo>
                    <a:pt x="11" y="3"/>
                    <a:pt x="13" y="2"/>
                    <a:pt x="14" y="2"/>
                  </a:cubicBezTo>
                  <a:cubicBezTo>
                    <a:pt x="14" y="1"/>
                    <a:pt x="16" y="0"/>
                    <a:pt x="16" y="0"/>
                  </a:cubicBezTo>
                  <a:cubicBezTo>
                    <a:pt x="16" y="0"/>
                    <a:pt x="17" y="2"/>
                    <a:pt x="17" y="3"/>
                  </a:cubicBezTo>
                  <a:cubicBezTo>
                    <a:pt x="18" y="4"/>
                    <a:pt x="19" y="5"/>
                    <a:pt x="19" y="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 name="Freeform 6">
              <a:extLst>
                <a:ext uri="{FF2B5EF4-FFF2-40B4-BE49-F238E27FC236}">
                  <a16:creationId xmlns:a16="http://schemas.microsoft.com/office/drawing/2014/main" id="{09754119-0083-4413-8864-1EA8068969EC}"/>
                </a:ext>
              </a:extLst>
            </p:cNvPr>
            <p:cNvSpPr>
              <a:spLocks/>
            </p:cNvSpPr>
            <p:nvPr/>
          </p:nvSpPr>
          <p:spPr bwMode="auto">
            <a:xfrm>
              <a:off x="6229350" y="2644775"/>
              <a:ext cx="7937" cy="12700"/>
            </a:xfrm>
            <a:custGeom>
              <a:avLst/>
              <a:gdLst>
                <a:gd name="T0" fmla="*/ 9 w 10"/>
                <a:gd name="T1" fmla="*/ 14 h 14"/>
                <a:gd name="T2" fmla="*/ 7 w 10"/>
                <a:gd name="T3" fmla="*/ 12 h 14"/>
                <a:gd name="T4" fmla="*/ 7 w 10"/>
                <a:gd name="T5" fmla="*/ 8 h 14"/>
                <a:gd name="T6" fmla="*/ 4 w 10"/>
                <a:gd name="T7" fmla="*/ 6 h 14"/>
                <a:gd name="T8" fmla="*/ 1 w 10"/>
                <a:gd name="T9" fmla="*/ 3 h 14"/>
                <a:gd name="T10" fmla="*/ 2 w 10"/>
                <a:gd name="T11" fmla="*/ 1 h 14"/>
                <a:gd name="T12" fmla="*/ 4 w 10"/>
                <a:gd name="T13" fmla="*/ 1 h 14"/>
                <a:gd name="T14" fmla="*/ 6 w 10"/>
                <a:gd name="T15" fmla="*/ 4 h 14"/>
                <a:gd name="T16" fmla="*/ 9 w 10"/>
                <a:gd name="T17" fmla="*/ 5 h 14"/>
                <a:gd name="T18" fmla="*/ 10 w 10"/>
                <a:gd name="T19" fmla="*/ 7 h 14"/>
                <a:gd name="T20" fmla="*/ 10 w 10"/>
                <a:gd name="T21" fmla="*/ 11 h 14"/>
                <a:gd name="T22" fmla="*/ 9 w 10"/>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14">
                  <a:moveTo>
                    <a:pt x="9" y="14"/>
                  </a:moveTo>
                  <a:cubicBezTo>
                    <a:pt x="8" y="14"/>
                    <a:pt x="7" y="12"/>
                    <a:pt x="7" y="12"/>
                  </a:cubicBezTo>
                  <a:cubicBezTo>
                    <a:pt x="7" y="11"/>
                    <a:pt x="7" y="9"/>
                    <a:pt x="7" y="8"/>
                  </a:cubicBezTo>
                  <a:cubicBezTo>
                    <a:pt x="6" y="7"/>
                    <a:pt x="5" y="7"/>
                    <a:pt x="4" y="6"/>
                  </a:cubicBezTo>
                  <a:cubicBezTo>
                    <a:pt x="3" y="5"/>
                    <a:pt x="1" y="4"/>
                    <a:pt x="1" y="3"/>
                  </a:cubicBezTo>
                  <a:cubicBezTo>
                    <a:pt x="0" y="3"/>
                    <a:pt x="1" y="1"/>
                    <a:pt x="2" y="1"/>
                  </a:cubicBezTo>
                  <a:cubicBezTo>
                    <a:pt x="2" y="0"/>
                    <a:pt x="3" y="1"/>
                    <a:pt x="4" y="1"/>
                  </a:cubicBezTo>
                  <a:cubicBezTo>
                    <a:pt x="4" y="2"/>
                    <a:pt x="5" y="4"/>
                    <a:pt x="6" y="4"/>
                  </a:cubicBezTo>
                  <a:cubicBezTo>
                    <a:pt x="6" y="5"/>
                    <a:pt x="8" y="4"/>
                    <a:pt x="9" y="5"/>
                  </a:cubicBezTo>
                  <a:cubicBezTo>
                    <a:pt x="9" y="5"/>
                    <a:pt x="10" y="7"/>
                    <a:pt x="10" y="7"/>
                  </a:cubicBezTo>
                  <a:cubicBezTo>
                    <a:pt x="10" y="8"/>
                    <a:pt x="10" y="10"/>
                    <a:pt x="10" y="11"/>
                  </a:cubicBezTo>
                  <a:cubicBezTo>
                    <a:pt x="10" y="12"/>
                    <a:pt x="10" y="14"/>
                    <a:pt x="9" y="1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 name="Freeform 7">
              <a:extLst>
                <a:ext uri="{FF2B5EF4-FFF2-40B4-BE49-F238E27FC236}">
                  <a16:creationId xmlns:a16="http://schemas.microsoft.com/office/drawing/2014/main" id="{6D3D60CB-52FC-4FFD-BA8F-3B6D6E6BD5D7}"/>
                </a:ext>
              </a:extLst>
            </p:cNvPr>
            <p:cNvSpPr>
              <a:spLocks/>
            </p:cNvSpPr>
            <p:nvPr/>
          </p:nvSpPr>
          <p:spPr bwMode="auto">
            <a:xfrm>
              <a:off x="6230938" y="2660650"/>
              <a:ext cx="4762" cy="17463"/>
            </a:xfrm>
            <a:custGeom>
              <a:avLst/>
              <a:gdLst>
                <a:gd name="T0" fmla="*/ 6 w 6"/>
                <a:gd name="T1" fmla="*/ 11 h 20"/>
                <a:gd name="T2" fmla="*/ 5 w 6"/>
                <a:gd name="T3" fmla="*/ 7 h 20"/>
                <a:gd name="T4" fmla="*/ 4 w 6"/>
                <a:gd name="T5" fmla="*/ 4 h 20"/>
                <a:gd name="T6" fmla="*/ 3 w 6"/>
                <a:gd name="T7" fmla="*/ 1 h 20"/>
                <a:gd name="T8" fmla="*/ 2 w 6"/>
                <a:gd name="T9" fmla="*/ 0 h 20"/>
                <a:gd name="T10" fmla="*/ 1 w 6"/>
                <a:gd name="T11" fmla="*/ 3 h 20"/>
                <a:gd name="T12" fmla="*/ 0 w 6"/>
                <a:gd name="T13" fmla="*/ 7 h 20"/>
                <a:gd name="T14" fmla="*/ 2 w 6"/>
                <a:gd name="T15" fmla="*/ 10 h 20"/>
                <a:gd name="T16" fmla="*/ 3 w 6"/>
                <a:gd name="T17" fmla="*/ 14 h 20"/>
                <a:gd name="T18" fmla="*/ 2 w 6"/>
                <a:gd name="T19" fmla="*/ 18 h 20"/>
                <a:gd name="T20" fmla="*/ 3 w 6"/>
                <a:gd name="T21" fmla="*/ 20 h 20"/>
                <a:gd name="T22" fmla="*/ 5 w 6"/>
                <a:gd name="T23" fmla="*/ 19 h 20"/>
                <a:gd name="T24" fmla="*/ 6 w 6"/>
                <a:gd name="T25" fmla="*/ 16 h 20"/>
                <a:gd name="T26" fmla="*/ 6 w 6"/>
                <a:gd name="T27"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20">
                  <a:moveTo>
                    <a:pt x="6" y="11"/>
                  </a:moveTo>
                  <a:cubicBezTo>
                    <a:pt x="6" y="10"/>
                    <a:pt x="5" y="8"/>
                    <a:pt x="5" y="7"/>
                  </a:cubicBezTo>
                  <a:cubicBezTo>
                    <a:pt x="5" y="7"/>
                    <a:pt x="4" y="5"/>
                    <a:pt x="4" y="4"/>
                  </a:cubicBezTo>
                  <a:cubicBezTo>
                    <a:pt x="4" y="3"/>
                    <a:pt x="4" y="1"/>
                    <a:pt x="3" y="1"/>
                  </a:cubicBezTo>
                  <a:cubicBezTo>
                    <a:pt x="3" y="0"/>
                    <a:pt x="2" y="0"/>
                    <a:pt x="2" y="0"/>
                  </a:cubicBezTo>
                  <a:cubicBezTo>
                    <a:pt x="1" y="1"/>
                    <a:pt x="1" y="2"/>
                    <a:pt x="1" y="3"/>
                  </a:cubicBezTo>
                  <a:cubicBezTo>
                    <a:pt x="0" y="4"/>
                    <a:pt x="0" y="6"/>
                    <a:pt x="0" y="7"/>
                  </a:cubicBezTo>
                  <a:cubicBezTo>
                    <a:pt x="0" y="7"/>
                    <a:pt x="2" y="9"/>
                    <a:pt x="2" y="10"/>
                  </a:cubicBezTo>
                  <a:cubicBezTo>
                    <a:pt x="2" y="11"/>
                    <a:pt x="3" y="13"/>
                    <a:pt x="3" y="14"/>
                  </a:cubicBezTo>
                  <a:cubicBezTo>
                    <a:pt x="3" y="15"/>
                    <a:pt x="2" y="17"/>
                    <a:pt x="2" y="18"/>
                  </a:cubicBezTo>
                  <a:cubicBezTo>
                    <a:pt x="2" y="18"/>
                    <a:pt x="2" y="19"/>
                    <a:pt x="3" y="20"/>
                  </a:cubicBezTo>
                  <a:cubicBezTo>
                    <a:pt x="3" y="20"/>
                    <a:pt x="5" y="20"/>
                    <a:pt x="5" y="19"/>
                  </a:cubicBezTo>
                  <a:cubicBezTo>
                    <a:pt x="6" y="19"/>
                    <a:pt x="6" y="17"/>
                    <a:pt x="6" y="16"/>
                  </a:cubicBezTo>
                  <a:cubicBezTo>
                    <a:pt x="6" y="15"/>
                    <a:pt x="6" y="13"/>
                    <a:pt x="6" y="1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 name="Freeform 8">
              <a:extLst>
                <a:ext uri="{FF2B5EF4-FFF2-40B4-BE49-F238E27FC236}">
                  <a16:creationId xmlns:a16="http://schemas.microsoft.com/office/drawing/2014/main" id="{66939F07-3D4F-4531-A87E-F084C8718E6B}"/>
                </a:ext>
              </a:extLst>
            </p:cNvPr>
            <p:cNvSpPr>
              <a:spLocks/>
            </p:cNvSpPr>
            <p:nvPr/>
          </p:nvSpPr>
          <p:spPr bwMode="auto">
            <a:xfrm>
              <a:off x="6357938" y="2640013"/>
              <a:ext cx="36512" cy="25400"/>
            </a:xfrm>
            <a:custGeom>
              <a:avLst/>
              <a:gdLst>
                <a:gd name="T0" fmla="*/ 42 w 42"/>
                <a:gd name="T1" fmla="*/ 17 h 29"/>
                <a:gd name="T2" fmla="*/ 39 w 42"/>
                <a:gd name="T3" fmla="*/ 12 h 29"/>
                <a:gd name="T4" fmla="*/ 35 w 42"/>
                <a:gd name="T5" fmla="*/ 9 h 29"/>
                <a:gd name="T6" fmla="*/ 31 w 42"/>
                <a:gd name="T7" fmla="*/ 4 h 29"/>
                <a:gd name="T8" fmla="*/ 27 w 42"/>
                <a:gd name="T9" fmla="*/ 0 h 29"/>
                <a:gd name="T10" fmla="*/ 24 w 42"/>
                <a:gd name="T11" fmla="*/ 0 h 29"/>
                <a:gd name="T12" fmla="*/ 24 w 42"/>
                <a:gd name="T13" fmla="*/ 3 h 29"/>
                <a:gd name="T14" fmla="*/ 27 w 42"/>
                <a:gd name="T15" fmla="*/ 5 h 29"/>
                <a:gd name="T16" fmla="*/ 27 w 42"/>
                <a:gd name="T17" fmla="*/ 10 h 29"/>
                <a:gd name="T18" fmla="*/ 25 w 42"/>
                <a:gd name="T19" fmla="*/ 15 h 29"/>
                <a:gd name="T20" fmla="*/ 21 w 42"/>
                <a:gd name="T21" fmla="*/ 18 h 29"/>
                <a:gd name="T22" fmla="*/ 12 w 42"/>
                <a:gd name="T23" fmla="*/ 22 h 29"/>
                <a:gd name="T24" fmla="*/ 7 w 42"/>
                <a:gd name="T25" fmla="*/ 23 h 29"/>
                <a:gd name="T26" fmla="*/ 3 w 42"/>
                <a:gd name="T27" fmla="*/ 22 h 29"/>
                <a:gd name="T28" fmla="*/ 0 w 42"/>
                <a:gd name="T29" fmla="*/ 22 h 29"/>
                <a:gd name="T30" fmla="*/ 2 w 42"/>
                <a:gd name="T31" fmla="*/ 27 h 29"/>
                <a:gd name="T32" fmla="*/ 8 w 42"/>
                <a:gd name="T33" fmla="*/ 28 h 29"/>
                <a:gd name="T34" fmla="*/ 15 w 42"/>
                <a:gd name="T35" fmla="*/ 29 h 29"/>
                <a:gd name="T36" fmla="*/ 24 w 42"/>
                <a:gd name="T37" fmla="*/ 28 h 29"/>
                <a:gd name="T38" fmla="*/ 31 w 42"/>
                <a:gd name="T39" fmla="*/ 25 h 29"/>
                <a:gd name="T40" fmla="*/ 38 w 42"/>
                <a:gd name="T41" fmla="*/ 23 h 29"/>
                <a:gd name="T42" fmla="*/ 41 w 42"/>
                <a:gd name="T43" fmla="*/ 19 h 29"/>
                <a:gd name="T44" fmla="*/ 42 w 42"/>
                <a:gd name="T45"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29">
                  <a:moveTo>
                    <a:pt x="42" y="17"/>
                  </a:moveTo>
                  <a:cubicBezTo>
                    <a:pt x="41" y="15"/>
                    <a:pt x="40" y="13"/>
                    <a:pt x="39" y="12"/>
                  </a:cubicBezTo>
                  <a:cubicBezTo>
                    <a:pt x="38" y="11"/>
                    <a:pt x="36" y="10"/>
                    <a:pt x="35" y="9"/>
                  </a:cubicBezTo>
                  <a:cubicBezTo>
                    <a:pt x="33" y="8"/>
                    <a:pt x="32" y="5"/>
                    <a:pt x="31" y="4"/>
                  </a:cubicBezTo>
                  <a:cubicBezTo>
                    <a:pt x="30" y="3"/>
                    <a:pt x="28" y="1"/>
                    <a:pt x="27" y="0"/>
                  </a:cubicBezTo>
                  <a:cubicBezTo>
                    <a:pt x="26" y="0"/>
                    <a:pt x="25" y="0"/>
                    <a:pt x="24" y="0"/>
                  </a:cubicBezTo>
                  <a:cubicBezTo>
                    <a:pt x="24" y="1"/>
                    <a:pt x="24" y="3"/>
                    <a:pt x="24" y="3"/>
                  </a:cubicBezTo>
                  <a:cubicBezTo>
                    <a:pt x="24" y="4"/>
                    <a:pt x="26" y="5"/>
                    <a:pt x="27" y="5"/>
                  </a:cubicBezTo>
                  <a:cubicBezTo>
                    <a:pt x="27" y="7"/>
                    <a:pt x="27" y="9"/>
                    <a:pt x="27" y="10"/>
                  </a:cubicBezTo>
                  <a:cubicBezTo>
                    <a:pt x="27" y="12"/>
                    <a:pt x="25" y="14"/>
                    <a:pt x="25" y="15"/>
                  </a:cubicBezTo>
                  <a:cubicBezTo>
                    <a:pt x="24" y="16"/>
                    <a:pt x="22" y="18"/>
                    <a:pt x="21" y="18"/>
                  </a:cubicBezTo>
                  <a:cubicBezTo>
                    <a:pt x="19" y="19"/>
                    <a:pt x="15" y="21"/>
                    <a:pt x="12" y="22"/>
                  </a:cubicBezTo>
                  <a:cubicBezTo>
                    <a:pt x="11" y="23"/>
                    <a:pt x="8" y="23"/>
                    <a:pt x="7" y="23"/>
                  </a:cubicBezTo>
                  <a:cubicBezTo>
                    <a:pt x="6" y="23"/>
                    <a:pt x="4" y="22"/>
                    <a:pt x="3" y="22"/>
                  </a:cubicBezTo>
                  <a:cubicBezTo>
                    <a:pt x="2" y="22"/>
                    <a:pt x="1" y="22"/>
                    <a:pt x="0" y="22"/>
                  </a:cubicBezTo>
                  <a:cubicBezTo>
                    <a:pt x="0" y="23"/>
                    <a:pt x="1" y="26"/>
                    <a:pt x="2" y="27"/>
                  </a:cubicBezTo>
                  <a:cubicBezTo>
                    <a:pt x="3" y="28"/>
                    <a:pt x="6" y="28"/>
                    <a:pt x="8" y="28"/>
                  </a:cubicBezTo>
                  <a:cubicBezTo>
                    <a:pt x="9" y="29"/>
                    <a:pt x="13" y="29"/>
                    <a:pt x="15" y="29"/>
                  </a:cubicBezTo>
                  <a:cubicBezTo>
                    <a:pt x="17" y="29"/>
                    <a:pt x="22" y="29"/>
                    <a:pt x="24" y="28"/>
                  </a:cubicBezTo>
                  <a:cubicBezTo>
                    <a:pt x="26" y="28"/>
                    <a:pt x="29" y="26"/>
                    <a:pt x="31" y="25"/>
                  </a:cubicBezTo>
                  <a:cubicBezTo>
                    <a:pt x="33" y="25"/>
                    <a:pt x="37" y="24"/>
                    <a:pt x="38" y="23"/>
                  </a:cubicBezTo>
                  <a:cubicBezTo>
                    <a:pt x="39" y="22"/>
                    <a:pt x="41" y="20"/>
                    <a:pt x="41" y="19"/>
                  </a:cubicBezTo>
                  <a:cubicBezTo>
                    <a:pt x="41" y="18"/>
                    <a:pt x="42" y="17"/>
                    <a:pt x="42" y="17"/>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 name="Freeform 9">
              <a:extLst>
                <a:ext uri="{FF2B5EF4-FFF2-40B4-BE49-F238E27FC236}">
                  <a16:creationId xmlns:a16="http://schemas.microsoft.com/office/drawing/2014/main" id="{E583DA7E-E0DB-4875-B6F6-AE2B636C7C4D}"/>
                </a:ext>
              </a:extLst>
            </p:cNvPr>
            <p:cNvSpPr>
              <a:spLocks/>
            </p:cNvSpPr>
            <p:nvPr/>
          </p:nvSpPr>
          <p:spPr bwMode="auto">
            <a:xfrm>
              <a:off x="6297613" y="2646363"/>
              <a:ext cx="41275" cy="33338"/>
            </a:xfrm>
            <a:custGeom>
              <a:avLst/>
              <a:gdLst>
                <a:gd name="T0" fmla="*/ 49 w 50"/>
                <a:gd name="T1" fmla="*/ 12 h 39"/>
                <a:gd name="T2" fmla="*/ 48 w 50"/>
                <a:gd name="T3" fmla="*/ 6 h 39"/>
                <a:gd name="T4" fmla="*/ 45 w 50"/>
                <a:gd name="T5" fmla="*/ 4 h 39"/>
                <a:gd name="T6" fmla="*/ 42 w 50"/>
                <a:gd name="T7" fmla="*/ 6 h 39"/>
                <a:gd name="T8" fmla="*/ 43 w 50"/>
                <a:gd name="T9" fmla="*/ 9 h 39"/>
                <a:gd name="T10" fmla="*/ 41 w 50"/>
                <a:gd name="T11" fmla="*/ 12 h 39"/>
                <a:gd name="T12" fmla="*/ 38 w 50"/>
                <a:gd name="T13" fmla="*/ 10 h 39"/>
                <a:gd name="T14" fmla="*/ 34 w 50"/>
                <a:gd name="T15" fmla="*/ 11 h 39"/>
                <a:gd name="T16" fmla="*/ 31 w 50"/>
                <a:gd name="T17" fmla="*/ 8 h 39"/>
                <a:gd name="T18" fmla="*/ 30 w 50"/>
                <a:gd name="T19" fmla="*/ 4 h 39"/>
                <a:gd name="T20" fmla="*/ 26 w 50"/>
                <a:gd name="T21" fmla="*/ 1 h 39"/>
                <a:gd name="T22" fmla="*/ 23 w 50"/>
                <a:gd name="T23" fmla="*/ 0 h 39"/>
                <a:gd name="T24" fmla="*/ 20 w 50"/>
                <a:gd name="T25" fmla="*/ 4 h 39"/>
                <a:gd name="T26" fmla="*/ 17 w 50"/>
                <a:gd name="T27" fmla="*/ 7 h 39"/>
                <a:gd name="T28" fmla="*/ 14 w 50"/>
                <a:gd name="T29" fmla="*/ 10 h 39"/>
                <a:gd name="T30" fmla="*/ 11 w 50"/>
                <a:gd name="T31" fmla="*/ 15 h 39"/>
                <a:gd name="T32" fmla="*/ 10 w 50"/>
                <a:gd name="T33" fmla="*/ 18 h 39"/>
                <a:gd name="T34" fmla="*/ 10 w 50"/>
                <a:gd name="T35" fmla="*/ 24 h 39"/>
                <a:gd name="T36" fmla="*/ 7 w 50"/>
                <a:gd name="T37" fmla="*/ 29 h 39"/>
                <a:gd name="T38" fmla="*/ 2 w 50"/>
                <a:gd name="T39" fmla="*/ 28 h 39"/>
                <a:gd name="T40" fmla="*/ 0 w 50"/>
                <a:gd name="T41" fmla="*/ 31 h 39"/>
                <a:gd name="T42" fmla="*/ 2 w 50"/>
                <a:gd name="T43" fmla="*/ 35 h 39"/>
                <a:gd name="T44" fmla="*/ 5 w 50"/>
                <a:gd name="T45" fmla="*/ 35 h 39"/>
                <a:gd name="T46" fmla="*/ 6 w 50"/>
                <a:gd name="T47" fmla="*/ 37 h 39"/>
                <a:gd name="T48" fmla="*/ 10 w 50"/>
                <a:gd name="T49" fmla="*/ 38 h 39"/>
                <a:gd name="T50" fmla="*/ 12 w 50"/>
                <a:gd name="T51" fmla="*/ 35 h 39"/>
                <a:gd name="T52" fmla="*/ 13 w 50"/>
                <a:gd name="T53" fmla="*/ 31 h 39"/>
                <a:gd name="T54" fmla="*/ 18 w 50"/>
                <a:gd name="T55" fmla="*/ 28 h 39"/>
                <a:gd name="T56" fmla="*/ 26 w 50"/>
                <a:gd name="T57" fmla="*/ 24 h 39"/>
                <a:gd name="T58" fmla="*/ 32 w 50"/>
                <a:gd name="T59" fmla="*/ 22 h 39"/>
                <a:gd name="T60" fmla="*/ 40 w 50"/>
                <a:gd name="T61" fmla="*/ 20 h 39"/>
                <a:gd name="T62" fmla="*/ 47 w 50"/>
                <a:gd name="T63" fmla="*/ 18 h 39"/>
                <a:gd name="T64" fmla="*/ 50 w 50"/>
                <a:gd name="T65" fmla="*/ 14 h 39"/>
                <a:gd name="T66" fmla="*/ 49 w 50"/>
                <a:gd name="T67" fmla="*/ 1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39">
                  <a:moveTo>
                    <a:pt x="49" y="12"/>
                  </a:moveTo>
                  <a:cubicBezTo>
                    <a:pt x="49" y="10"/>
                    <a:pt x="49" y="7"/>
                    <a:pt x="48" y="6"/>
                  </a:cubicBezTo>
                  <a:cubicBezTo>
                    <a:pt x="47" y="5"/>
                    <a:pt x="45" y="4"/>
                    <a:pt x="45" y="4"/>
                  </a:cubicBezTo>
                  <a:cubicBezTo>
                    <a:pt x="44" y="4"/>
                    <a:pt x="42" y="5"/>
                    <a:pt x="42" y="6"/>
                  </a:cubicBezTo>
                  <a:cubicBezTo>
                    <a:pt x="42" y="6"/>
                    <a:pt x="43" y="8"/>
                    <a:pt x="43" y="9"/>
                  </a:cubicBezTo>
                  <a:cubicBezTo>
                    <a:pt x="43" y="10"/>
                    <a:pt x="42" y="11"/>
                    <a:pt x="41" y="12"/>
                  </a:cubicBezTo>
                  <a:cubicBezTo>
                    <a:pt x="40" y="12"/>
                    <a:pt x="39" y="10"/>
                    <a:pt x="38" y="10"/>
                  </a:cubicBezTo>
                  <a:cubicBezTo>
                    <a:pt x="37" y="10"/>
                    <a:pt x="35" y="11"/>
                    <a:pt x="34" y="11"/>
                  </a:cubicBezTo>
                  <a:cubicBezTo>
                    <a:pt x="33" y="10"/>
                    <a:pt x="32" y="8"/>
                    <a:pt x="31" y="8"/>
                  </a:cubicBezTo>
                  <a:cubicBezTo>
                    <a:pt x="31" y="7"/>
                    <a:pt x="31" y="5"/>
                    <a:pt x="30" y="4"/>
                  </a:cubicBezTo>
                  <a:cubicBezTo>
                    <a:pt x="30" y="3"/>
                    <a:pt x="27" y="2"/>
                    <a:pt x="26" y="1"/>
                  </a:cubicBezTo>
                  <a:cubicBezTo>
                    <a:pt x="25" y="1"/>
                    <a:pt x="24" y="0"/>
                    <a:pt x="23" y="0"/>
                  </a:cubicBezTo>
                  <a:cubicBezTo>
                    <a:pt x="22" y="0"/>
                    <a:pt x="21" y="3"/>
                    <a:pt x="20" y="4"/>
                  </a:cubicBezTo>
                  <a:cubicBezTo>
                    <a:pt x="19" y="4"/>
                    <a:pt x="18" y="6"/>
                    <a:pt x="17" y="7"/>
                  </a:cubicBezTo>
                  <a:cubicBezTo>
                    <a:pt x="17" y="8"/>
                    <a:pt x="15" y="9"/>
                    <a:pt x="14" y="10"/>
                  </a:cubicBezTo>
                  <a:cubicBezTo>
                    <a:pt x="13" y="11"/>
                    <a:pt x="12" y="13"/>
                    <a:pt x="11" y="15"/>
                  </a:cubicBezTo>
                  <a:cubicBezTo>
                    <a:pt x="11" y="15"/>
                    <a:pt x="10" y="17"/>
                    <a:pt x="10" y="18"/>
                  </a:cubicBezTo>
                  <a:cubicBezTo>
                    <a:pt x="10" y="20"/>
                    <a:pt x="10" y="22"/>
                    <a:pt x="10" y="24"/>
                  </a:cubicBezTo>
                  <a:cubicBezTo>
                    <a:pt x="9" y="25"/>
                    <a:pt x="8" y="28"/>
                    <a:pt x="7" y="29"/>
                  </a:cubicBezTo>
                  <a:cubicBezTo>
                    <a:pt x="6" y="29"/>
                    <a:pt x="3" y="28"/>
                    <a:pt x="2" y="28"/>
                  </a:cubicBezTo>
                  <a:cubicBezTo>
                    <a:pt x="1" y="29"/>
                    <a:pt x="0" y="30"/>
                    <a:pt x="0" y="31"/>
                  </a:cubicBezTo>
                  <a:cubicBezTo>
                    <a:pt x="0" y="32"/>
                    <a:pt x="1" y="35"/>
                    <a:pt x="2" y="35"/>
                  </a:cubicBezTo>
                  <a:cubicBezTo>
                    <a:pt x="3" y="36"/>
                    <a:pt x="4" y="35"/>
                    <a:pt x="5" y="35"/>
                  </a:cubicBezTo>
                  <a:cubicBezTo>
                    <a:pt x="5" y="36"/>
                    <a:pt x="6" y="37"/>
                    <a:pt x="6" y="37"/>
                  </a:cubicBezTo>
                  <a:cubicBezTo>
                    <a:pt x="7" y="38"/>
                    <a:pt x="9" y="39"/>
                    <a:pt x="10" y="38"/>
                  </a:cubicBezTo>
                  <a:cubicBezTo>
                    <a:pt x="11" y="38"/>
                    <a:pt x="11" y="36"/>
                    <a:pt x="12" y="35"/>
                  </a:cubicBezTo>
                  <a:cubicBezTo>
                    <a:pt x="12" y="34"/>
                    <a:pt x="13" y="31"/>
                    <a:pt x="13" y="31"/>
                  </a:cubicBezTo>
                  <a:cubicBezTo>
                    <a:pt x="14" y="30"/>
                    <a:pt x="17" y="29"/>
                    <a:pt x="18" y="28"/>
                  </a:cubicBezTo>
                  <a:cubicBezTo>
                    <a:pt x="20" y="27"/>
                    <a:pt x="24" y="25"/>
                    <a:pt x="26" y="24"/>
                  </a:cubicBezTo>
                  <a:cubicBezTo>
                    <a:pt x="27" y="24"/>
                    <a:pt x="31" y="23"/>
                    <a:pt x="32" y="22"/>
                  </a:cubicBezTo>
                  <a:cubicBezTo>
                    <a:pt x="34" y="22"/>
                    <a:pt x="38" y="21"/>
                    <a:pt x="40" y="20"/>
                  </a:cubicBezTo>
                  <a:cubicBezTo>
                    <a:pt x="42" y="20"/>
                    <a:pt x="45" y="19"/>
                    <a:pt x="47" y="18"/>
                  </a:cubicBezTo>
                  <a:cubicBezTo>
                    <a:pt x="48" y="17"/>
                    <a:pt x="49" y="15"/>
                    <a:pt x="50" y="14"/>
                  </a:cubicBezTo>
                  <a:cubicBezTo>
                    <a:pt x="50" y="14"/>
                    <a:pt x="49" y="12"/>
                    <a:pt x="49" y="1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8" name="Freeform 10">
              <a:extLst>
                <a:ext uri="{FF2B5EF4-FFF2-40B4-BE49-F238E27FC236}">
                  <a16:creationId xmlns:a16="http://schemas.microsoft.com/office/drawing/2014/main" id="{FCE6ED3B-E7C5-4FC0-AAEF-5F3A5DD077B9}"/>
                </a:ext>
              </a:extLst>
            </p:cNvPr>
            <p:cNvSpPr>
              <a:spLocks/>
            </p:cNvSpPr>
            <p:nvPr/>
          </p:nvSpPr>
          <p:spPr bwMode="auto">
            <a:xfrm>
              <a:off x="6238875" y="2522538"/>
              <a:ext cx="6350" cy="6350"/>
            </a:xfrm>
            <a:custGeom>
              <a:avLst/>
              <a:gdLst>
                <a:gd name="T0" fmla="*/ 6 w 7"/>
                <a:gd name="T1" fmla="*/ 3 h 8"/>
                <a:gd name="T2" fmla="*/ 2 w 7"/>
                <a:gd name="T3" fmla="*/ 0 h 8"/>
                <a:gd name="T4" fmla="*/ 0 w 7"/>
                <a:gd name="T5" fmla="*/ 2 h 8"/>
                <a:gd name="T6" fmla="*/ 1 w 7"/>
                <a:gd name="T7" fmla="*/ 5 h 8"/>
                <a:gd name="T8" fmla="*/ 5 w 7"/>
                <a:gd name="T9" fmla="*/ 8 h 8"/>
                <a:gd name="T10" fmla="*/ 7 w 7"/>
                <a:gd name="T11" fmla="*/ 6 h 8"/>
                <a:gd name="T12" fmla="*/ 6 w 7"/>
                <a:gd name="T13" fmla="*/ 3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6" y="3"/>
                  </a:moveTo>
                  <a:cubicBezTo>
                    <a:pt x="5" y="2"/>
                    <a:pt x="3" y="0"/>
                    <a:pt x="2" y="0"/>
                  </a:cubicBezTo>
                  <a:cubicBezTo>
                    <a:pt x="2" y="0"/>
                    <a:pt x="0" y="1"/>
                    <a:pt x="0" y="2"/>
                  </a:cubicBezTo>
                  <a:cubicBezTo>
                    <a:pt x="0" y="3"/>
                    <a:pt x="1" y="4"/>
                    <a:pt x="1" y="5"/>
                  </a:cubicBezTo>
                  <a:cubicBezTo>
                    <a:pt x="2" y="6"/>
                    <a:pt x="4" y="8"/>
                    <a:pt x="5" y="8"/>
                  </a:cubicBezTo>
                  <a:cubicBezTo>
                    <a:pt x="6" y="8"/>
                    <a:pt x="7" y="7"/>
                    <a:pt x="7" y="6"/>
                  </a:cubicBezTo>
                  <a:cubicBezTo>
                    <a:pt x="7" y="5"/>
                    <a:pt x="6" y="4"/>
                    <a:pt x="6" y="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9" name="Freeform 11">
              <a:extLst>
                <a:ext uri="{FF2B5EF4-FFF2-40B4-BE49-F238E27FC236}">
                  <a16:creationId xmlns:a16="http://schemas.microsoft.com/office/drawing/2014/main" id="{2570B288-6AE7-4147-97E0-75D601EB0BB8}"/>
                </a:ext>
              </a:extLst>
            </p:cNvPr>
            <p:cNvSpPr>
              <a:spLocks/>
            </p:cNvSpPr>
            <p:nvPr/>
          </p:nvSpPr>
          <p:spPr bwMode="auto">
            <a:xfrm>
              <a:off x="5984875" y="2457450"/>
              <a:ext cx="393700" cy="211138"/>
            </a:xfrm>
            <a:custGeom>
              <a:avLst/>
              <a:gdLst>
                <a:gd name="T0" fmla="*/ 247 w 466"/>
                <a:gd name="T1" fmla="*/ 38 h 250"/>
                <a:gd name="T2" fmla="*/ 256 w 466"/>
                <a:gd name="T3" fmla="*/ 22 h 250"/>
                <a:gd name="T4" fmla="*/ 277 w 466"/>
                <a:gd name="T5" fmla="*/ 5 h 250"/>
                <a:gd name="T6" fmla="*/ 291 w 466"/>
                <a:gd name="T7" fmla="*/ 0 h 250"/>
                <a:gd name="T8" fmla="*/ 307 w 466"/>
                <a:gd name="T9" fmla="*/ 27 h 250"/>
                <a:gd name="T10" fmla="*/ 321 w 466"/>
                <a:gd name="T11" fmla="*/ 26 h 250"/>
                <a:gd name="T12" fmla="*/ 331 w 466"/>
                <a:gd name="T13" fmla="*/ 28 h 250"/>
                <a:gd name="T14" fmla="*/ 325 w 466"/>
                <a:gd name="T15" fmla="*/ 43 h 250"/>
                <a:gd name="T16" fmla="*/ 305 w 466"/>
                <a:gd name="T17" fmla="*/ 54 h 250"/>
                <a:gd name="T18" fmla="*/ 306 w 466"/>
                <a:gd name="T19" fmla="*/ 66 h 250"/>
                <a:gd name="T20" fmla="*/ 297 w 466"/>
                <a:gd name="T21" fmla="*/ 77 h 250"/>
                <a:gd name="T22" fmla="*/ 301 w 466"/>
                <a:gd name="T23" fmla="*/ 94 h 250"/>
                <a:gd name="T24" fmla="*/ 305 w 466"/>
                <a:gd name="T25" fmla="*/ 107 h 250"/>
                <a:gd name="T26" fmla="*/ 311 w 466"/>
                <a:gd name="T27" fmla="*/ 99 h 250"/>
                <a:gd name="T28" fmla="*/ 321 w 466"/>
                <a:gd name="T29" fmla="*/ 101 h 250"/>
                <a:gd name="T30" fmla="*/ 350 w 466"/>
                <a:gd name="T31" fmla="*/ 118 h 250"/>
                <a:gd name="T32" fmla="*/ 356 w 466"/>
                <a:gd name="T33" fmla="*/ 138 h 250"/>
                <a:gd name="T34" fmla="*/ 358 w 466"/>
                <a:gd name="T35" fmla="*/ 145 h 250"/>
                <a:gd name="T36" fmla="*/ 376 w 466"/>
                <a:gd name="T37" fmla="*/ 147 h 250"/>
                <a:gd name="T38" fmla="*/ 391 w 466"/>
                <a:gd name="T39" fmla="*/ 169 h 250"/>
                <a:gd name="T40" fmla="*/ 422 w 466"/>
                <a:gd name="T41" fmla="*/ 170 h 250"/>
                <a:gd name="T42" fmla="*/ 442 w 466"/>
                <a:gd name="T43" fmla="*/ 153 h 250"/>
                <a:gd name="T44" fmla="*/ 440 w 466"/>
                <a:gd name="T45" fmla="*/ 132 h 250"/>
                <a:gd name="T46" fmla="*/ 438 w 466"/>
                <a:gd name="T47" fmla="*/ 136 h 250"/>
                <a:gd name="T48" fmla="*/ 428 w 466"/>
                <a:gd name="T49" fmla="*/ 113 h 250"/>
                <a:gd name="T50" fmla="*/ 413 w 466"/>
                <a:gd name="T51" fmla="*/ 119 h 250"/>
                <a:gd name="T52" fmla="*/ 412 w 466"/>
                <a:gd name="T53" fmla="*/ 104 h 250"/>
                <a:gd name="T54" fmla="*/ 453 w 466"/>
                <a:gd name="T55" fmla="*/ 130 h 250"/>
                <a:gd name="T56" fmla="*/ 464 w 466"/>
                <a:gd name="T57" fmla="*/ 172 h 250"/>
                <a:gd name="T58" fmla="*/ 462 w 466"/>
                <a:gd name="T59" fmla="*/ 189 h 250"/>
                <a:gd name="T60" fmla="*/ 458 w 466"/>
                <a:gd name="T61" fmla="*/ 169 h 250"/>
                <a:gd name="T62" fmla="*/ 430 w 466"/>
                <a:gd name="T63" fmla="*/ 185 h 250"/>
                <a:gd name="T64" fmla="*/ 423 w 466"/>
                <a:gd name="T65" fmla="*/ 186 h 250"/>
                <a:gd name="T66" fmla="*/ 407 w 466"/>
                <a:gd name="T67" fmla="*/ 196 h 250"/>
                <a:gd name="T68" fmla="*/ 389 w 466"/>
                <a:gd name="T69" fmla="*/ 213 h 250"/>
                <a:gd name="T70" fmla="*/ 364 w 466"/>
                <a:gd name="T71" fmla="*/ 244 h 250"/>
                <a:gd name="T72" fmla="*/ 359 w 466"/>
                <a:gd name="T73" fmla="*/ 242 h 250"/>
                <a:gd name="T74" fmla="*/ 382 w 466"/>
                <a:gd name="T75" fmla="*/ 215 h 250"/>
                <a:gd name="T76" fmla="*/ 380 w 466"/>
                <a:gd name="T77" fmla="*/ 196 h 250"/>
                <a:gd name="T78" fmla="*/ 373 w 466"/>
                <a:gd name="T79" fmla="*/ 186 h 250"/>
                <a:gd name="T80" fmla="*/ 366 w 466"/>
                <a:gd name="T81" fmla="*/ 195 h 250"/>
                <a:gd name="T82" fmla="*/ 358 w 466"/>
                <a:gd name="T83" fmla="*/ 202 h 250"/>
                <a:gd name="T84" fmla="*/ 357 w 466"/>
                <a:gd name="T85" fmla="*/ 212 h 250"/>
                <a:gd name="T86" fmla="*/ 353 w 466"/>
                <a:gd name="T87" fmla="*/ 213 h 250"/>
                <a:gd name="T88" fmla="*/ 348 w 466"/>
                <a:gd name="T89" fmla="*/ 217 h 250"/>
                <a:gd name="T90" fmla="*/ 346 w 466"/>
                <a:gd name="T91" fmla="*/ 229 h 250"/>
                <a:gd name="T92" fmla="*/ 327 w 466"/>
                <a:gd name="T93" fmla="*/ 239 h 250"/>
                <a:gd name="T94" fmla="*/ 296 w 466"/>
                <a:gd name="T95" fmla="*/ 202 h 250"/>
                <a:gd name="T96" fmla="*/ 269 w 466"/>
                <a:gd name="T97" fmla="*/ 163 h 250"/>
                <a:gd name="T98" fmla="*/ 97 w 466"/>
                <a:gd name="T99" fmla="*/ 212 h 250"/>
                <a:gd name="T100" fmla="*/ 2 w 466"/>
                <a:gd name="T101" fmla="*/ 23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6" h="250">
                  <a:moveTo>
                    <a:pt x="98" y="86"/>
                  </a:moveTo>
                  <a:cubicBezTo>
                    <a:pt x="99" y="85"/>
                    <a:pt x="99" y="85"/>
                    <a:pt x="99" y="85"/>
                  </a:cubicBezTo>
                  <a:cubicBezTo>
                    <a:pt x="242" y="47"/>
                    <a:pt x="242" y="47"/>
                    <a:pt x="242" y="47"/>
                  </a:cubicBezTo>
                  <a:cubicBezTo>
                    <a:pt x="242" y="47"/>
                    <a:pt x="246" y="44"/>
                    <a:pt x="247" y="42"/>
                  </a:cubicBezTo>
                  <a:cubicBezTo>
                    <a:pt x="247" y="41"/>
                    <a:pt x="246" y="39"/>
                    <a:pt x="247" y="38"/>
                  </a:cubicBezTo>
                  <a:cubicBezTo>
                    <a:pt x="248" y="37"/>
                    <a:pt x="253" y="38"/>
                    <a:pt x="254" y="36"/>
                  </a:cubicBezTo>
                  <a:cubicBezTo>
                    <a:pt x="255" y="36"/>
                    <a:pt x="255" y="33"/>
                    <a:pt x="254" y="32"/>
                  </a:cubicBezTo>
                  <a:cubicBezTo>
                    <a:pt x="254" y="31"/>
                    <a:pt x="253" y="30"/>
                    <a:pt x="252" y="30"/>
                  </a:cubicBezTo>
                  <a:cubicBezTo>
                    <a:pt x="252" y="29"/>
                    <a:pt x="252" y="27"/>
                    <a:pt x="253" y="26"/>
                  </a:cubicBezTo>
                  <a:cubicBezTo>
                    <a:pt x="253" y="25"/>
                    <a:pt x="255" y="22"/>
                    <a:pt x="256" y="22"/>
                  </a:cubicBezTo>
                  <a:cubicBezTo>
                    <a:pt x="258" y="21"/>
                    <a:pt x="261" y="21"/>
                    <a:pt x="263" y="21"/>
                  </a:cubicBezTo>
                  <a:cubicBezTo>
                    <a:pt x="264" y="20"/>
                    <a:pt x="265" y="19"/>
                    <a:pt x="266" y="18"/>
                  </a:cubicBezTo>
                  <a:cubicBezTo>
                    <a:pt x="266" y="17"/>
                    <a:pt x="265" y="13"/>
                    <a:pt x="266" y="12"/>
                  </a:cubicBezTo>
                  <a:cubicBezTo>
                    <a:pt x="267" y="11"/>
                    <a:pt x="270" y="10"/>
                    <a:pt x="271" y="9"/>
                  </a:cubicBezTo>
                  <a:cubicBezTo>
                    <a:pt x="272" y="8"/>
                    <a:pt x="276" y="6"/>
                    <a:pt x="277" y="5"/>
                  </a:cubicBezTo>
                  <a:cubicBezTo>
                    <a:pt x="277" y="4"/>
                    <a:pt x="277" y="2"/>
                    <a:pt x="278" y="2"/>
                  </a:cubicBezTo>
                  <a:cubicBezTo>
                    <a:pt x="279" y="1"/>
                    <a:pt x="281" y="1"/>
                    <a:pt x="282" y="1"/>
                  </a:cubicBezTo>
                  <a:cubicBezTo>
                    <a:pt x="283" y="1"/>
                    <a:pt x="286" y="2"/>
                    <a:pt x="287" y="2"/>
                  </a:cubicBezTo>
                  <a:cubicBezTo>
                    <a:pt x="288" y="2"/>
                    <a:pt x="289" y="2"/>
                    <a:pt x="290" y="2"/>
                  </a:cubicBezTo>
                  <a:cubicBezTo>
                    <a:pt x="290" y="2"/>
                    <a:pt x="291" y="1"/>
                    <a:pt x="291" y="0"/>
                  </a:cubicBezTo>
                  <a:cubicBezTo>
                    <a:pt x="292" y="2"/>
                    <a:pt x="294" y="5"/>
                    <a:pt x="295" y="7"/>
                  </a:cubicBezTo>
                  <a:cubicBezTo>
                    <a:pt x="296" y="8"/>
                    <a:pt x="297" y="12"/>
                    <a:pt x="298" y="13"/>
                  </a:cubicBezTo>
                  <a:cubicBezTo>
                    <a:pt x="298" y="14"/>
                    <a:pt x="300" y="17"/>
                    <a:pt x="301" y="18"/>
                  </a:cubicBezTo>
                  <a:cubicBezTo>
                    <a:pt x="302" y="20"/>
                    <a:pt x="304" y="22"/>
                    <a:pt x="306" y="24"/>
                  </a:cubicBezTo>
                  <a:cubicBezTo>
                    <a:pt x="306" y="25"/>
                    <a:pt x="307" y="27"/>
                    <a:pt x="307" y="27"/>
                  </a:cubicBezTo>
                  <a:cubicBezTo>
                    <a:pt x="308" y="28"/>
                    <a:pt x="309" y="28"/>
                    <a:pt x="310" y="28"/>
                  </a:cubicBezTo>
                  <a:cubicBezTo>
                    <a:pt x="311" y="29"/>
                    <a:pt x="313" y="30"/>
                    <a:pt x="314" y="31"/>
                  </a:cubicBezTo>
                  <a:cubicBezTo>
                    <a:pt x="315" y="31"/>
                    <a:pt x="317" y="32"/>
                    <a:pt x="318" y="32"/>
                  </a:cubicBezTo>
                  <a:cubicBezTo>
                    <a:pt x="319" y="32"/>
                    <a:pt x="320" y="31"/>
                    <a:pt x="320" y="30"/>
                  </a:cubicBezTo>
                  <a:cubicBezTo>
                    <a:pt x="321" y="29"/>
                    <a:pt x="320" y="27"/>
                    <a:pt x="321" y="26"/>
                  </a:cubicBezTo>
                  <a:cubicBezTo>
                    <a:pt x="321" y="25"/>
                    <a:pt x="321" y="24"/>
                    <a:pt x="322" y="23"/>
                  </a:cubicBezTo>
                  <a:cubicBezTo>
                    <a:pt x="322" y="23"/>
                    <a:pt x="324" y="21"/>
                    <a:pt x="325" y="22"/>
                  </a:cubicBezTo>
                  <a:cubicBezTo>
                    <a:pt x="326" y="22"/>
                    <a:pt x="327" y="23"/>
                    <a:pt x="327" y="24"/>
                  </a:cubicBezTo>
                  <a:cubicBezTo>
                    <a:pt x="328" y="24"/>
                    <a:pt x="328" y="27"/>
                    <a:pt x="328" y="27"/>
                  </a:cubicBezTo>
                  <a:cubicBezTo>
                    <a:pt x="329" y="28"/>
                    <a:pt x="331" y="27"/>
                    <a:pt x="331" y="28"/>
                  </a:cubicBezTo>
                  <a:cubicBezTo>
                    <a:pt x="332" y="29"/>
                    <a:pt x="332" y="31"/>
                    <a:pt x="331" y="32"/>
                  </a:cubicBezTo>
                  <a:cubicBezTo>
                    <a:pt x="331" y="33"/>
                    <a:pt x="329" y="34"/>
                    <a:pt x="328" y="35"/>
                  </a:cubicBezTo>
                  <a:cubicBezTo>
                    <a:pt x="328" y="36"/>
                    <a:pt x="330" y="39"/>
                    <a:pt x="330" y="40"/>
                  </a:cubicBezTo>
                  <a:cubicBezTo>
                    <a:pt x="330" y="41"/>
                    <a:pt x="328" y="42"/>
                    <a:pt x="327" y="43"/>
                  </a:cubicBezTo>
                  <a:cubicBezTo>
                    <a:pt x="327" y="43"/>
                    <a:pt x="325" y="43"/>
                    <a:pt x="325" y="43"/>
                  </a:cubicBezTo>
                  <a:cubicBezTo>
                    <a:pt x="323" y="43"/>
                    <a:pt x="322" y="46"/>
                    <a:pt x="321" y="46"/>
                  </a:cubicBezTo>
                  <a:cubicBezTo>
                    <a:pt x="321" y="47"/>
                    <a:pt x="319" y="47"/>
                    <a:pt x="319" y="48"/>
                  </a:cubicBezTo>
                  <a:cubicBezTo>
                    <a:pt x="318" y="48"/>
                    <a:pt x="316" y="50"/>
                    <a:pt x="315" y="50"/>
                  </a:cubicBezTo>
                  <a:cubicBezTo>
                    <a:pt x="313" y="51"/>
                    <a:pt x="311" y="52"/>
                    <a:pt x="309" y="53"/>
                  </a:cubicBezTo>
                  <a:cubicBezTo>
                    <a:pt x="308" y="53"/>
                    <a:pt x="306" y="54"/>
                    <a:pt x="305" y="54"/>
                  </a:cubicBezTo>
                  <a:cubicBezTo>
                    <a:pt x="305" y="55"/>
                    <a:pt x="303" y="56"/>
                    <a:pt x="303" y="57"/>
                  </a:cubicBezTo>
                  <a:cubicBezTo>
                    <a:pt x="303" y="58"/>
                    <a:pt x="303" y="60"/>
                    <a:pt x="304" y="60"/>
                  </a:cubicBezTo>
                  <a:cubicBezTo>
                    <a:pt x="305" y="61"/>
                    <a:pt x="308" y="60"/>
                    <a:pt x="308" y="60"/>
                  </a:cubicBezTo>
                  <a:cubicBezTo>
                    <a:pt x="309" y="61"/>
                    <a:pt x="310" y="64"/>
                    <a:pt x="310" y="65"/>
                  </a:cubicBezTo>
                  <a:cubicBezTo>
                    <a:pt x="309" y="66"/>
                    <a:pt x="307" y="65"/>
                    <a:pt x="306" y="66"/>
                  </a:cubicBezTo>
                  <a:cubicBezTo>
                    <a:pt x="306" y="66"/>
                    <a:pt x="306" y="68"/>
                    <a:pt x="305" y="69"/>
                  </a:cubicBezTo>
                  <a:cubicBezTo>
                    <a:pt x="305" y="69"/>
                    <a:pt x="304" y="70"/>
                    <a:pt x="304" y="71"/>
                  </a:cubicBezTo>
                  <a:cubicBezTo>
                    <a:pt x="303" y="71"/>
                    <a:pt x="301" y="72"/>
                    <a:pt x="300" y="72"/>
                  </a:cubicBezTo>
                  <a:cubicBezTo>
                    <a:pt x="300" y="73"/>
                    <a:pt x="300" y="75"/>
                    <a:pt x="300" y="76"/>
                  </a:cubicBezTo>
                  <a:cubicBezTo>
                    <a:pt x="299" y="76"/>
                    <a:pt x="298" y="77"/>
                    <a:pt x="297" y="77"/>
                  </a:cubicBezTo>
                  <a:cubicBezTo>
                    <a:pt x="297" y="77"/>
                    <a:pt x="295" y="79"/>
                    <a:pt x="295" y="80"/>
                  </a:cubicBezTo>
                  <a:cubicBezTo>
                    <a:pt x="295" y="81"/>
                    <a:pt x="295" y="83"/>
                    <a:pt x="296" y="84"/>
                  </a:cubicBezTo>
                  <a:cubicBezTo>
                    <a:pt x="296" y="85"/>
                    <a:pt x="299" y="86"/>
                    <a:pt x="299" y="87"/>
                  </a:cubicBezTo>
                  <a:cubicBezTo>
                    <a:pt x="300" y="88"/>
                    <a:pt x="301" y="90"/>
                    <a:pt x="301" y="91"/>
                  </a:cubicBezTo>
                  <a:cubicBezTo>
                    <a:pt x="302" y="91"/>
                    <a:pt x="302" y="93"/>
                    <a:pt x="301" y="94"/>
                  </a:cubicBezTo>
                  <a:cubicBezTo>
                    <a:pt x="301" y="94"/>
                    <a:pt x="299" y="94"/>
                    <a:pt x="298" y="94"/>
                  </a:cubicBezTo>
                  <a:cubicBezTo>
                    <a:pt x="298" y="94"/>
                    <a:pt x="296" y="94"/>
                    <a:pt x="295" y="94"/>
                  </a:cubicBezTo>
                  <a:cubicBezTo>
                    <a:pt x="294" y="96"/>
                    <a:pt x="296" y="100"/>
                    <a:pt x="297" y="101"/>
                  </a:cubicBezTo>
                  <a:cubicBezTo>
                    <a:pt x="298" y="102"/>
                    <a:pt x="300" y="105"/>
                    <a:pt x="301" y="106"/>
                  </a:cubicBezTo>
                  <a:cubicBezTo>
                    <a:pt x="302" y="106"/>
                    <a:pt x="304" y="107"/>
                    <a:pt x="305" y="107"/>
                  </a:cubicBezTo>
                  <a:cubicBezTo>
                    <a:pt x="306" y="107"/>
                    <a:pt x="308" y="105"/>
                    <a:pt x="308" y="105"/>
                  </a:cubicBezTo>
                  <a:cubicBezTo>
                    <a:pt x="309" y="105"/>
                    <a:pt x="311" y="105"/>
                    <a:pt x="311" y="105"/>
                  </a:cubicBezTo>
                  <a:cubicBezTo>
                    <a:pt x="312" y="104"/>
                    <a:pt x="312" y="103"/>
                    <a:pt x="313" y="102"/>
                  </a:cubicBezTo>
                  <a:cubicBezTo>
                    <a:pt x="313" y="102"/>
                    <a:pt x="313" y="100"/>
                    <a:pt x="312" y="100"/>
                  </a:cubicBezTo>
                  <a:cubicBezTo>
                    <a:pt x="312" y="99"/>
                    <a:pt x="311" y="99"/>
                    <a:pt x="311" y="99"/>
                  </a:cubicBezTo>
                  <a:cubicBezTo>
                    <a:pt x="310" y="98"/>
                    <a:pt x="309" y="97"/>
                    <a:pt x="309" y="96"/>
                  </a:cubicBezTo>
                  <a:cubicBezTo>
                    <a:pt x="309" y="95"/>
                    <a:pt x="310" y="95"/>
                    <a:pt x="311" y="94"/>
                  </a:cubicBezTo>
                  <a:cubicBezTo>
                    <a:pt x="312" y="94"/>
                    <a:pt x="315" y="95"/>
                    <a:pt x="316" y="96"/>
                  </a:cubicBezTo>
                  <a:cubicBezTo>
                    <a:pt x="317" y="96"/>
                    <a:pt x="317" y="99"/>
                    <a:pt x="318" y="99"/>
                  </a:cubicBezTo>
                  <a:cubicBezTo>
                    <a:pt x="318" y="100"/>
                    <a:pt x="320" y="101"/>
                    <a:pt x="321" y="101"/>
                  </a:cubicBezTo>
                  <a:cubicBezTo>
                    <a:pt x="322" y="101"/>
                    <a:pt x="325" y="100"/>
                    <a:pt x="326" y="100"/>
                  </a:cubicBezTo>
                  <a:cubicBezTo>
                    <a:pt x="327" y="100"/>
                    <a:pt x="330" y="100"/>
                    <a:pt x="332" y="101"/>
                  </a:cubicBezTo>
                  <a:cubicBezTo>
                    <a:pt x="333" y="101"/>
                    <a:pt x="335" y="103"/>
                    <a:pt x="336" y="104"/>
                  </a:cubicBezTo>
                  <a:cubicBezTo>
                    <a:pt x="337" y="105"/>
                    <a:pt x="341" y="108"/>
                    <a:pt x="342" y="110"/>
                  </a:cubicBezTo>
                  <a:cubicBezTo>
                    <a:pt x="344" y="112"/>
                    <a:pt x="348" y="116"/>
                    <a:pt x="350" y="118"/>
                  </a:cubicBezTo>
                  <a:cubicBezTo>
                    <a:pt x="352" y="119"/>
                    <a:pt x="354" y="121"/>
                    <a:pt x="355" y="122"/>
                  </a:cubicBezTo>
                  <a:cubicBezTo>
                    <a:pt x="356" y="123"/>
                    <a:pt x="357" y="125"/>
                    <a:pt x="357" y="126"/>
                  </a:cubicBezTo>
                  <a:cubicBezTo>
                    <a:pt x="357" y="127"/>
                    <a:pt x="356" y="131"/>
                    <a:pt x="356" y="132"/>
                  </a:cubicBezTo>
                  <a:cubicBezTo>
                    <a:pt x="356" y="133"/>
                    <a:pt x="355" y="134"/>
                    <a:pt x="355" y="134"/>
                  </a:cubicBezTo>
                  <a:cubicBezTo>
                    <a:pt x="355" y="135"/>
                    <a:pt x="356" y="137"/>
                    <a:pt x="356" y="138"/>
                  </a:cubicBezTo>
                  <a:cubicBezTo>
                    <a:pt x="356" y="138"/>
                    <a:pt x="355" y="139"/>
                    <a:pt x="354" y="140"/>
                  </a:cubicBezTo>
                  <a:cubicBezTo>
                    <a:pt x="353" y="140"/>
                    <a:pt x="352" y="138"/>
                    <a:pt x="351" y="139"/>
                  </a:cubicBezTo>
                  <a:cubicBezTo>
                    <a:pt x="351" y="139"/>
                    <a:pt x="350" y="140"/>
                    <a:pt x="351" y="141"/>
                  </a:cubicBezTo>
                  <a:cubicBezTo>
                    <a:pt x="351" y="142"/>
                    <a:pt x="354" y="142"/>
                    <a:pt x="355" y="143"/>
                  </a:cubicBezTo>
                  <a:cubicBezTo>
                    <a:pt x="356" y="143"/>
                    <a:pt x="357" y="145"/>
                    <a:pt x="358" y="145"/>
                  </a:cubicBezTo>
                  <a:cubicBezTo>
                    <a:pt x="359" y="146"/>
                    <a:pt x="362" y="146"/>
                    <a:pt x="364" y="146"/>
                  </a:cubicBezTo>
                  <a:cubicBezTo>
                    <a:pt x="364" y="147"/>
                    <a:pt x="366" y="147"/>
                    <a:pt x="366" y="146"/>
                  </a:cubicBezTo>
                  <a:cubicBezTo>
                    <a:pt x="367" y="146"/>
                    <a:pt x="368" y="145"/>
                    <a:pt x="369" y="145"/>
                  </a:cubicBezTo>
                  <a:cubicBezTo>
                    <a:pt x="369" y="145"/>
                    <a:pt x="370" y="144"/>
                    <a:pt x="371" y="144"/>
                  </a:cubicBezTo>
                  <a:cubicBezTo>
                    <a:pt x="373" y="144"/>
                    <a:pt x="375" y="146"/>
                    <a:pt x="376" y="147"/>
                  </a:cubicBezTo>
                  <a:cubicBezTo>
                    <a:pt x="377" y="148"/>
                    <a:pt x="379" y="150"/>
                    <a:pt x="379" y="151"/>
                  </a:cubicBezTo>
                  <a:cubicBezTo>
                    <a:pt x="380" y="153"/>
                    <a:pt x="381" y="155"/>
                    <a:pt x="382" y="156"/>
                  </a:cubicBezTo>
                  <a:cubicBezTo>
                    <a:pt x="382" y="158"/>
                    <a:pt x="381" y="161"/>
                    <a:pt x="381" y="162"/>
                  </a:cubicBezTo>
                  <a:cubicBezTo>
                    <a:pt x="381" y="163"/>
                    <a:pt x="383" y="165"/>
                    <a:pt x="383" y="166"/>
                  </a:cubicBezTo>
                  <a:cubicBezTo>
                    <a:pt x="385" y="167"/>
                    <a:pt x="389" y="169"/>
                    <a:pt x="391" y="169"/>
                  </a:cubicBezTo>
                  <a:cubicBezTo>
                    <a:pt x="393" y="170"/>
                    <a:pt x="397" y="171"/>
                    <a:pt x="399" y="171"/>
                  </a:cubicBezTo>
                  <a:cubicBezTo>
                    <a:pt x="400" y="171"/>
                    <a:pt x="403" y="171"/>
                    <a:pt x="404" y="171"/>
                  </a:cubicBezTo>
                  <a:cubicBezTo>
                    <a:pt x="406" y="171"/>
                    <a:pt x="409" y="169"/>
                    <a:pt x="411" y="168"/>
                  </a:cubicBezTo>
                  <a:cubicBezTo>
                    <a:pt x="412" y="168"/>
                    <a:pt x="416" y="168"/>
                    <a:pt x="418" y="168"/>
                  </a:cubicBezTo>
                  <a:cubicBezTo>
                    <a:pt x="419" y="168"/>
                    <a:pt x="421" y="170"/>
                    <a:pt x="422" y="170"/>
                  </a:cubicBezTo>
                  <a:cubicBezTo>
                    <a:pt x="422" y="170"/>
                    <a:pt x="423" y="168"/>
                    <a:pt x="424" y="168"/>
                  </a:cubicBezTo>
                  <a:cubicBezTo>
                    <a:pt x="424" y="167"/>
                    <a:pt x="425" y="165"/>
                    <a:pt x="426" y="164"/>
                  </a:cubicBezTo>
                  <a:cubicBezTo>
                    <a:pt x="427" y="163"/>
                    <a:pt x="429" y="161"/>
                    <a:pt x="430" y="161"/>
                  </a:cubicBezTo>
                  <a:cubicBezTo>
                    <a:pt x="431" y="160"/>
                    <a:pt x="434" y="159"/>
                    <a:pt x="435" y="159"/>
                  </a:cubicBezTo>
                  <a:cubicBezTo>
                    <a:pt x="437" y="157"/>
                    <a:pt x="440" y="155"/>
                    <a:pt x="442" y="153"/>
                  </a:cubicBezTo>
                  <a:cubicBezTo>
                    <a:pt x="443" y="152"/>
                    <a:pt x="445" y="150"/>
                    <a:pt x="446" y="149"/>
                  </a:cubicBezTo>
                  <a:cubicBezTo>
                    <a:pt x="447" y="148"/>
                    <a:pt x="448" y="145"/>
                    <a:pt x="448" y="143"/>
                  </a:cubicBezTo>
                  <a:cubicBezTo>
                    <a:pt x="447" y="141"/>
                    <a:pt x="445" y="138"/>
                    <a:pt x="444" y="136"/>
                  </a:cubicBezTo>
                  <a:cubicBezTo>
                    <a:pt x="444" y="135"/>
                    <a:pt x="444" y="133"/>
                    <a:pt x="443" y="132"/>
                  </a:cubicBezTo>
                  <a:cubicBezTo>
                    <a:pt x="443" y="132"/>
                    <a:pt x="441" y="132"/>
                    <a:pt x="440" y="132"/>
                  </a:cubicBezTo>
                  <a:cubicBezTo>
                    <a:pt x="440" y="131"/>
                    <a:pt x="440" y="130"/>
                    <a:pt x="440" y="129"/>
                  </a:cubicBezTo>
                  <a:cubicBezTo>
                    <a:pt x="440" y="129"/>
                    <a:pt x="439" y="127"/>
                    <a:pt x="438" y="127"/>
                  </a:cubicBezTo>
                  <a:cubicBezTo>
                    <a:pt x="437" y="128"/>
                    <a:pt x="436" y="130"/>
                    <a:pt x="436" y="130"/>
                  </a:cubicBezTo>
                  <a:cubicBezTo>
                    <a:pt x="436" y="131"/>
                    <a:pt x="438" y="133"/>
                    <a:pt x="438" y="133"/>
                  </a:cubicBezTo>
                  <a:cubicBezTo>
                    <a:pt x="438" y="134"/>
                    <a:pt x="438" y="136"/>
                    <a:pt x="438" y="136"/>
                  </a:cubicBezTo>
                  <a:cubicBezTo>
                    <a:pt x="437" y="137"/>
                    <a:pt x="436" y="137"/>
                    <a:pt x="436" y="137"/>
                  </a:cubicBezTo>
                  <a:cubicBezTo>
                    <a:pt x="434" y="137"/>
                    <a:pt x="434" y="134"/>
                    <a:pt x="433" y="132"/>
                  </a:cubicBezTo>
                  <a:cubicBezTo>
                    <a:pt x="433" y="131"/>
                    <a:pt x="433" y="129"/>
                    <a:pt x="432" y="127"/>
                  </a:cubicBezTo>
                  <a:cubicBezTo>
                    <a:pt x="432" y="125"/>
                    <a:pt x="431" y="120"/>
                    <a:pt x="430" y="118"/>
                  </a:cubicBezTo>
                  <a:cubicBezTo>
                    <a:pt x="429" y="117"/>
                    <a:pt x="429" y="114"/>
                    <a:pt x="428" y="113"/>
                  </a:cubicBezTo>
                  <a:cubicBezTo>
                    <a:pt x="427" y="111"/>
                    <a:pt x="424" y="110"/>
                    <a:pt x="422" y="110"/>
                  </a:cubicBezTo>
                  <a:cubicBezTo>
                    <a:pt x="421" y="109"/>
                    <a:pt x="417" y="108"/>
                    <a:pt x="416" y="109"/>
                  </a:cubicBezTo>
                  <a:cubicBezTo>
                    <a:pt x="415" y="109"/>
                    <a:pt x="414" y="111"/>
                    <a:pt x="413" y="112"/>
                  </a:cubicBezTo>
                  <a:cubicBezTo>
                    <a:pt x="413" y="113"/>
                    <a:pt x="414" y="115"/>
                    <a:pt x="414" y="116"/>
                  </a:cubicBezTo>
                  <a:cubicBezTo>
                    <a:pt x="414" y="116"/>
                    <a:pt x="414" y="119"/>
                    <a:pt x="413" y="119"/>
                  </a:cubicBezTo>
                  <a:cubicBezTo>
                    <a:pt x="412" y="120"/>
                    <a:pt x="410" y="118"/>
                    <a:pt x="409" y="117"/>
                  </a:cubicBezTo>
                  <a:cubicBezTo>
                    <a:pt x="408" y="116"/>
                    <a:pt x="407" y="114"/>
                    <a:pt x="406" y="114"/>
                  </a:cubicBezTo>
                  <a:cubicBezTo>
                    <a:pt x="406" y="113"/>
                    <a:pt x="404" y="112"/>
                    <a:pt x="404" y="111"/>
                  </a:cubicBezTo>
                  <a:cubicBezTo>
                    <a:pt x="403" y="110"/>
                    <a:pt x="405" y="108"/>
                    <a:pt x="406" y="107"/>
                  </a:cubicBezTo>
                  <a:cubicBezTo>
                    <a:pt x="407" y="106"/>
                    <a:pt x="410" y="105"/>
                    <a:pt x="412" y="104"/>
                  </a:cubicBezTo>
                  <a:cubicBezTo>
                    <a:pt x="414" y="104"/>
                    <a:pt x="419" y="104"/>
                    <a:pt x="422" y="104"/>
                  </a:cubicBezTo>
                  <a:cubicBezTo>
                    <a:pt x="424" y="105"/>
                    <a:pt x="427" y="106"/>
                    <a:pt x="429" y="107"/>
                  </a:cubicBezTo>
                  <a:cubicBezTo>
                    <a:pt x="432" y="109"/>
                    <a:pt x="437" y="113"/>
                    <a:pt x="439" y="115"/>
                  </a:cubicBezTo>
                  <a:cubicBezTo>
                    <a:pt x="441" y="117"/>
                    <a:pt x="444" y="121"/>
                    <a:pt x="446" y="123"/>
                  </a:cubicBezTo>
                  <a:cubicBezTo>
                    <a:pt x="447" y="125"/>
                    <a:pt x="451" y="128"/>
                    <a:pt x="453" y="130"/>
                  </a:cubicBezTo>
                  <a:cubicBezTo>
                    <a:pt x="455" y="133"/>
                    <a:pt x="457" y="140"/>
                    <a:pt x="459" y="143"/>
                  </a:cubicBezTo>
                  <a:cubicBezTo>
                    <a:pt x="460" y="145"/>
                    <a:pt x="462" y="150"/>
                    <a:pt x="463" y="153"/>
                  </a:cubicBezTo>
                  <a:cubicBezTo>
                    <a:pt x="464" y="155"/>
                    <a:pt x="464" y="160"/>
                    <a:pt x="464" y="162"/>
                  </a:cubicBezTo>
                  <a:cubicBezTo>
                    <a:pt x="465" y="164"/>
                    <a:pt x="464" y="166"/>
                    <a:pt x="464" y="167"/>
                  </a:cubicBezTo>
                  <a:cubicBezTo>
                    <a:pt x="464" y="168"/>
                    <a:pt x="463" y="171"/>
                    <a:pt x="464" y="172"/>
                  </a:cubicBezTo>
                  <a:cubicBezTo>
                    <a:pt x="464" y="173"/>
                    <a:pt x="465" y="176"/>
                    <a:pt x="465" y="176"/>
                  </a:cubicBezTo>
                  <a:cubicBezTo>
                    <a:pt x="465" y="176"/>
                    <a:pt x="466" y="180"/>
                    <a:pt x="465" y="181"/>
                  </a:cubicBezTo>
                  <a:cubicBezTo>
                    <a:pt x="465" y="183"/>
                    <a:pt x="465" y="186"/>
                    <a:pt x="465" y="187"/>
                  </a:cubicBezTo>
                  <a:cubicBezTo>
                    <a:pt x="465" y="188"/>
                    <a:pt x="466" y="192"/>
                    <a:pt x="464" y="193"/>
                  </a:cubicBezTo>
                  <a:cubicBezTo>
                    <a:pt x="463" y="193"/>
                    <a:pt x="462" y="190"/>
                    <a:pt x="462" y="189"/>
                  </a:cubicBezTo>
                  <a:cubicBezTo>
                    <a:pt x="461" y="188"/>
                    <a:pt x="460" y="186"/>
                    <a:pt x="460" y="185"/>
                  </a:cubicBezTo>
                  <a:cubicBezTo>
                    <a:pt x="459" y="183"/>
                    <a:pt x="460" y="181"/>
                    <a:pt x="460" y="180"/>
                  </a:cubicBezTo>
                  <a:cubicBezTo>
                    <a:pt x="460" y="178"/>
                    <a:pt x="461" y="176"/>
                    <a:pt x="461" y="175"/>
                  </a:cubicBezTo>
                  <a:cubicBezTo>
                    <a:pt x="461" y="174"/>
                    <a:pt x="461" y="173"/>
                    <a:pt x="461" y="172"/>
                  </a:cubicBezTo>
                  <a:cubicBezTo>
                    <a:pt x="460" y="171"/>
                    <a:pt x="459" y="170"/>
                    <a:pt x="458" y="169"/>
                  </a:cubicBezTo>
                  <a:cubicBezTo>
                    <a:pt x="457" y="168"/>
                    <a:pt x="455" y="168"/>
                    <a:pt x="454" y="169"/>
                  </a:cubicBezTo>
                  <a:cubicBezTo>
                    <a:pt x="452" y="169"/>
                    <a:pt x="451" y="171"/>
                    <a:pt x="449" y="172"/>
                  </a:cubicBezTo>
                  <a:cubicBezTo>
                    <a:pt x="448" y="173"/>
                    <a:pt x="444" y="175"/>
                    <a:pt x="442" y="176"/>
                  </a:cubicBezTo>
                  <a:cubicBezTo>
                    <a:pt x="441" y="177"/>
                    <a:pt x="437" y="179"/>
                    <a:pt x="436" y="181"/>
                  </a:cubicBezTo>
                  <a:cubicBezTo>
                    <a:pt x="434" y="182"/>
                    <a:pt x="431" y="183"/>
                    <a:pt x="430" y="185"/>
                  </a:cubicBezTo>
                  <a:cubicBezTo>
                    <a:pt x="429" y="186"/>
                    <a:pt x="429" y="188"/>
                    <a:pt x="429" y="189"/>
                  </a:cubicBezTo>
                  <a:cubicBezTo>
                    <a:pt x="428" y="190"/>
                    <a:pt x="427" y="191"/>
                    <a:pt x="427" y="191"/>
                  </a:cubicBezTo>
                  <a:cubicBezTo>
                    <a:pt x="426" y="190"/>
                    <a:pt x="426" y="189"/>
                    <a:pt x="426" y="188"/>
                  </a:cubicBezTo>
                  <a:cubicBezTo>
                    <a:pt x="425" y="188"/>
                    <a:pt x="425" y="187"/>
                    <a:pt x="425" y="186"/>
                  </a:cubicBezTo>
                  <a:cubicBezTo>
                    <a:pt x="424" y="186"/>
                    <a:pt x="423" y="186"/>
                    <a:pt x="423" y="186"/>
                  </a:cubicBezTo>
                  <a:cubicBezTo>
                    <a:pt x="422" y="187"/>
                    <a:pt x="421" y="188"/>
                    <a:pt x="420" y="188"/>
                  </a:cubicBezTo>
                  <a:cubicBezTo>
                    <a:pt x="419" y="188"/>
                    <a:pt x="417" y="188"/>
                    <a:pt x="416" y="188"/>
                  </a:cubicBezTo>
                  <a:cubicBezTo>
                    <a:pt x="414" y="189"/>
                    <a:pt x="414" y="192"/>
                    <a:pt x="414" y="193"/>
                  </a:cubicBezTo>
                  <a:cubicBezTo>
                    <a:pt x="413" y="194"/>
                    <a:pt x="411" y="195"/>
                    <a:pt x="410" y="195"/>
                  </a:cubicBezTo>
                  <a:cubicBezTo>
                    <a:pt x="409" y="196"/>
                    <a:pt x="407" y="196"/>
                    <a:pt x="407" y="196"/>
                  </a:cubicBezTo>
                  <a:cubicBezTo>
                    <a:pt x="406" y="197"/>
                    <a:pt x="406" y="199"/>
                    <a:pt x="405" y="200"/>
                  </a:cubicBezTo>
                  <a:cubicBezTo>
                    <a:pt x="405" y="202"/>
                    <a:pt x="405" y="204"/>
                    <a:pt x="404" y="206"/>
                  </a:cubicBezTo>
                  <a:cubicBezTo>
                    <a:pt x="403" y="207"/>
                    <a:pt x="401" y="208"/>
                    <a:pt x="401" y="208"/>
                  </a:cubicBezTo>
                  <a:cubicBezTo>
                    <a:pt x="400" y="208"/>
                    <a:pt x="396" y="211"/>
                    <a:pt x="395" y="211"/>
                  </a:cubicBezTo>
                  <a:cubicBezTo>
                    <a:pt x="393" y="212"/>
                    <a:pt x="390" y="212"/>
                    <a:pt x="389" y="213"/>
                  </a:cubicBezTo>
                  <a:cubicBezTo>
                    <a:pt x="387" y="214"/>
                    <a:pt x="386" y="218"/>
                    <a:pt x="385" y="220"/>
                  </a:cubicBezTo>
                  <a:cubicBezTo>
                    <a:pt x="384" y="222"/>
                    <a:pt x="381" y="225"/>
                    <a:pt x="379" y="227"/>
                  </a:cubicBezTo>
                  <a:cubicBezTo>
                    <a:pt x="378" y="229"/>
                    <a:pt x="375" y="232"/>
                    <a:pt x="373" y="234"/>
                  </a:cubicBezTo>
                  <a:cubicBezTo>
                    <a:pt x="372" y="235"/>
                    <a:pt x="370" y="238"/>
                    <a:pt x="369" y="239"/>
                  </a:cubicBezTo>
                  <a:cubicBezTo>
                    <a:pt x="368" y="241"/>
                    <a:pt x="365" y="243"/>
                    <a:pt x="364" y="244"/>
                  </a:cubicBezTo>
                  <a:cubicBezTo>
                    <a:pt x="362" y="245"/>
                    <a:pt x="360" y="247"/>
                    <a:pt x="358" y="248"/>
                  </a:cubicBezTo>
                  <a:cubicBezTo>
                    <a:pt x="357" y="248"/>
                    <a:pt x="356" y="250"/>
                    <a:pt x="355" y="250"/>
                  </a:cubicBezTo>
                  <a:cubicBezTo>
                    <a:pt x="354" y="249"/>
                    <a:pt x="353" y="248"/>
                    <a:pt x="353" y="248"/>
                  </a:cubicBezTo>
                  <a:cubicBezTo>
                    <a:pt x="352" y="247"/>
                    <a:pt x="353" y="245"/>
                    <a:pt x="354" y="245"/>
                  </a:cubicBezTo>
                  <a:cubicBezTo>
                    <a:pt x="355" y="244"/>
                    <a:pt x="358" y="243"/>
                    <a:pt x="359" y="242"/>
                  </a:cubicBezTo>
                  <a:cubicBezTo>
                    <a:pt x="361" y="241"/>
                    <a:pt x="363" y="239"/>
                    <a:pt x="364" y="238"/>
                  </a:cubicBezTo>
                  <a:cubicBezTo>
                    <a:pt x="366" y="236"/>
                    <a:pt x="369" y="232"/>
                    <a:pt x="370" y="230"/>
                  </a:cubicBezTo>
                  <a:cubicBezTo>
                    <a:pt x="372" y="229"/>
                    <a:pt x="374" y="225"/>
                    <a:pt x="376" y="224"/>
                  </a:cubicBezTo>
                  <a:cubicBezTo>
                    <a:pt x="377" y="222"/>
                    <a:pt x="379" y="220"/>
                    <a:pt x="380" y="218"/>
                  </a:cubicBezTo>
                  <a:cubicBezTo>
                    <a:pt x="380" y="218"/>
                    <a:pt x="382" y="216"/>
                    <a:pt x="382" y="215"/>
                  </a:cubicBezTo>
                  <a:cubicBezTo>
                    <a:pt x="383" y="214"/>
                    <a:pt x="384" y="212"/>
                    <a:pt x="384" y="210"/>
                  </a:cubicBezTo>
                  <a:cubicBezTo>
                    <a:pt x="384" y="209"/>
                    <a:pt x="383" y="207"/>
                    <a:pt x="382" y="206"/>
                  </a:cubicBezTo>
                  <a:cubicBezTo>
                    <a:pt x="381" y="206"/>
                    <a:pt x="379" y="205"/>
                    <a:pt x="379" y="204"/>
                  </a:cubicBezTo>
                  <a:cubicBezTo>
                    <a:pt x="378" y="203"/>
                    <a:pt x="378" y="201"/>
                    <a:pt x="378" y="199"/>
                  </a:cubicBezTo>
                  <a:cubicBezTo>
                    <a:pt x="379" y="198"/>
                    <a:pt x="380" y="197"/>
                    <a:pt x="380" y="196"/>
                  </a:cubicBezTo>
                  <a:cubicBezTo>
                    <a:pt x="379" y="195"/>
                    <a:pt x="378" y="193"/>
                    <a:pt x="377" y="193"/>
                  </a:cubicBezTo>
                  <a:cubicBezTo>
                    <a:pt x="377" y="192"/>
                    <a:pt x="376" y="191"/>
                    <a:pt x="376" y="191"/>
                  </a:cubicBezTo>
                  <a:cubicBezTo>
                    <a:pt x="376" y="190"/>
                    <a:pt x="377" y="189"/>
                    <a:pt x="377" y="189"/>
                  </a:cubicBezTo>
                  <a:cubicBezTo>
                    <a:pt x="377" y="188"/>
                    <a:pt x="378" y="187"/>
                    <a:pt x="378" y="186"/>
                  </a:cubicBezTo>
                  <a:cubicBezTo>
                    <a:pt x="377" y="185"/>
                    <a:pt x="374" y="186"/>
                    <a:pt x="373" y="186"/>
                  </a:cubicBezTo>
                  <a:cubicBezTo>
                    <a:pt x="372" y="186"/>
                    <a:pt x="370" y="187"/>
                    <a:pt x="369" y="187"/>
                  </a:cubicBezTo>
                  <a:cubicBezTo>
                    <a:pt x="368" y="187"/>
                    <a:pt x="366" y="186"/>
                    <a:pt x="365" y="187"/>
                  </a:cubicBezTo>
                  <a:cubicBezTo>
                    <a:pt x="365" y="187"/>
                    <a:pt x="364" y="189"/>
                    <a:pt x="364" y="189"/>
                  </a:cubicBezTo>
                  <a:cubicBezTo>
                    <a:pt x="364" y="190"/>
                    <a:pt x="366" y="191"/>
                    <a:pt x="366" y="192"/>
                  </a:cubicBezTo>
                  <a:cubicBezTo>
                    <a:pt x="366" y="193"/>
                    <a:pt x="366" y="194"/>
                    <a:pt x="366" y="195"/>
                  </a:cubicBezTo>
                  <a:cubicBezTo>
                    <a:pt x="365" y="195"/>
                    <a:pt x="364" y="195"/>
                    <a:pt x="364" y="196"/>
                  </a:cubicBezTo>
                  <a:cubicBezTo>
                    <a:pt x="363" y="196"/>
                    <a:pt x="363" y="197"/>
                    <a:pt x="363" y="198"/>
                  </a:cubicBezTo>
                  <a:cubicBezTo>
                    <a:pt x="363" y="199"/>
                    <a:pt x="365" y="200"/>
                    <a:pt x="365" y="200"/>
                  </a:cubicBezTo>
                  <a:cubicBezTo>
                    <a:pt x="364" y="201"/>
                    <a:pt x="363" y="203"/>
                    <a:pt x="362" y="203"/>
                  </a:cubicBezTo>
                  <a:cubicBezTo>
                    <a:pt x="361" y="203"/>
                    <a:pt x="359" y="202"/>
                    <a:pt x="358" y="202"/>
                  </a:cubicBezTo>
                  <a:cubicBezTo>
                    <a:pt x="358" y="203"/>
                    <a:pt x="358" y="204"/>
                    <a:pt x="358" y="204"/>
                  </a:cubicBezTo>
                  <a:cubicBezTo>
                    <a:pt x="358" y="205"/>
                    <a:pt x="360" y="205"/>
                    <a:pt x="360" y="206"/>
                  </a:cubicBezTo>
                  <a:cubicBezTo>
                    <a:pt x="361" y="206"/>
                    <a:pt x="360" y="208"/>
                    <a:pt x="359" y="209"/>
                  </a:cubicBezTo>
                  <a:cubicBezTo>
                    <a:pt x="358" y="209"/>
                    <a:pt x="356" y="209"/>
                    <a:pt x="355" y="210"/>
                  </a:cubicBezTo>
                  <a:cubicBezTo>
                    <a:pt x="355" y="210"/>
                    <a:pt x="357" y="212"/>
                    <a:pt x="357" y="212"/>
                  </a:cubicBezTo>
                  <a:cubicBezTo>
                    <a:pt x="358" y="213"/>
                    <a:pt x="360" y="212"/>
                    <a:pt x="360" y="212"/>
                  </a:cubicBezTo>
                  <a:cubicBezTo>
                    <a:pt x="361" y="213"/>
                    <a:pt x="360" y="215"/>
                    <a:pt x="360" y="215"/>
                  </a:cubicBezTo>
                  <a:cubicBezTo>
                    <a:pt x="359" y="216"/>
                    <a:pt x="358" y="216"/>
                    <a:pt x="357" y="216"/>
                  </a:cubicBezTo>
                  <a:cubicBezTo>
                    <a:pt x="357" y="216"/>
                    <a:pt x="355" y="216"/>
                    <a:pt x="354" y="216"/>
                  </a:cubicBezTo>
                  <a:cubicBezTo>
                    <a:pt x="354" y="215"/>
                    <a:pt x="353" y="214"/>
                    <a:pt x="353" y="213"/>
                  </a:cubicBezTo>
                  <a:cubicBezTo>
                    <a:pt x="352" y="212"/>
                    <a:pt x="352" y="211"/>
                    <a:pt x="352" y="210"/>
                  </a:cubicBezTo>
                  <a:cubicBezTo>
                    <a:pt x="351" y="210"/>
                    <a:pt x="349" y="210"/>
                    <a:pt x="348" y="210"/>
                  </a:cubicBezTo>
                  <a:cubicBezTo>
                    <a:pt x="348" y="210"/>
                    <a:pt x="346" y="211"/>
                    <a:pt x="346" y="212"/>
                  </a:cubicBezTo>
                  <a:cubicBezTo>
                    <a:pt x="346" y="213"/>
                    <a:pt x="348" y="214"/>
                    <a:pt x="348" y="215"/>
                  </a:cubicBezTo>
                  <a:cubicBezTo>
                    <a:pt x="348" y="216"/>
                    <a:pt x="348" y="217"/>
                    <a:pt x="348" y="217"/>
                  </a:cubicBezTo>
                  <a:cubicBezTo>
                    <a:pt x="348" y="218"/>
                    <a:pt x="346" y="218"/>
                    <a:pt x="346" y="219"/>
                  </a:cubicBezTo>
                  <a:cubicBezTo>
                    <a:pt x="346" y="219"/>
                    <a:pt x="346" y="221"/>
                    <a:pt x="346" y="222"/>
                  </a:cubicBezTo>
                  <a:cubicBezTo>
                    <a:pt x="346" y="222"/>
                    <a:pt x="347" y="223"/>
                    <a:pt x="347" y="223"/>
                  </a:cubicBezTo>
                  <a:cubicBezTo>
                    <a:pt x="348" y="224"/>
                    <a:pt x="349" y="226"/>
                    <a:pt x="348" y="227"/>
                  </a:cubicBezTo>
                  <a:cubicBezTo>
                    <a:pt x="348" y="228"/>
                    <a:pt x="347" y="228"/>
                    <a:pt x="346" y="229"/>
                  </a:cubicBezTo>
                  <a:cubicBezTo>
                    <a:pt x="345" y="229"/>
                    <a:pt x="344" y="230"/>
                    <a:pt x="343" y="230"/>
                  </a:cubicBezTo>
                  <a:cubicBezTo>
                    <a:pt x="342" y="231"/>
                    <a:pt x="341" y="234"/>
                    <a:pt x="341" y="236"/>
                  </a:cubicBezTo>
                  <a:cubicBezTo>
                    <a:pt x="340" y="236"/>
                    <a:pt x="338" y="238"/>
                    <a:pt x="337" y="238"/>
                  </a:cubicBezTo>
                  <a:cubicBezTo>
                    <a:pt x="336" y="239"/>
                    <a:pt x="332" y="238"/>
                    <a:pt x="331" y="238"/>
                  </a:cubicBezTo>
                  <a:cubicBezTo>
                    <a:pt x="330" y="238"/>
                    <a:pt x="328" y="239"/>
                    <a:pt x="327" y="239"/>
                  </a:cubicBezTo>
                  <a:cubicBezTo>
                    <a:pt x="327" y="239"/>
                    <a:pt x="327" y="240"/>
                    <a:pt x="326" y="240"/>
                  </a:cubicBezTo>
                  <a:cubicBezTo>
                    <a:pt x="318" y="223"/>
                    <a:pt x="318" y="223"/>
                    <a:pt x="318" y="223"/>
                  </a:cubicBezTo>
                  <a:cubicBezTo>
                    <a:pt x="318" y="215"/>
                    <a:pt x="318" y="215"/>
                    <a:pt x="318" y="215"/>
                  </a:cubicBezTo>
                  <a:cubicBezTo>
                    <a:pt x="309" y="215"/>
                    <a:pt x="309" y="215"/>
                    <a:pt x="309" y="215"/>
                  </a:cubicBezTo>
                  <a:cubicBezTo>
                    <a:pt x="296" y="202"/>
                    <a:pt x="296" y="202"/>
                    <a:pt x="296" y="202"/>
                  </a:cubicBezTo>
                  <a:cubicBezTo>
                    <a:pt x="287" y="202"/>
                    <a:pt x="287" y="202"/>
                    <a:pt x="287" y="202"/>
                  </a:cubicBezTo>
                  <a:cubicBezTo>
                    <a:pt x="283" y="198"/>
                    <a:pt x="283" y="198"/>
                    <a:pt x="283" y="198"/>
                  </a:cubicBezTo>
                  <a:cubicBezTo>
                    <a:pt x="281" y="184"/>
                    <a:pt x="281" y="184"/>
                    <a:pt x="281" y="184"/>
                  </a:cubicBezTo>
                  <a:cubicBezTo>
                    <a:pt x="273" y="184"/>
                    <a:pt x="273" y="184"/>
                    <a:pt x="273" y="184"/>
                  </a:cubicBezTo>
                  <a:cubicBezTo>
                    <a:pt x="269" y="163"/>
                    <a:pt x="269" y="163"/>
                    <a:pt x="269" y="163"/>
                  </a:cubicBezTo>
                  <a:cubicBezTo>
                    <a:pt x="222" y="180"/>
                    <a:pt x="222" y="180"/>
                    <a:pt x="222" y="180"/>
                  </a:cubicBezTo>
                  <a:cubicBezTo>
                    <a:pt x="218" y="180"/>
                    <a:pt x="218" y="180"/>
                    <a:pt x="218" y="180"/>
                  </a:cubicBezTo>
                  <a:cubicBezTo>
                    <a:pt x="214" y="180"/>
                    <a:pt x="214" y="180"/>
                    <a:pt x="214" y="180"/>
                  </a:cubicBezTo>
                  <a:cubicBezTo>
                    <a:pt x="119" y="208"/>
                    <a:pt x="119" y="208"/>
                    <a:pt x="119" y="208"/>
                  </a:cubicBezTo>
                  <a:cubicBezTo>
                    <a:pt x="97" y="212"/>
                    <a:pt x="97" y="212"/>
                    <a:pt x="97" y="212"/>
                  </a:cubicBezTo>
                  <a:cubicBezTo>
                    <a:pt x="97" y="218"/>
                    <a:pt x="97" y="218"/>
                    <a:pt x="97" y="218"/>
                  </a:cubicBezTo>
                  <a:cubicBezTo>
                    <a:pt x="91" y="222"/>
                    <a:pt x="91" y="222"/>
                    <a:pt x="91" y="222"/>
                  </a:cubicBezTo>
                  <a:cubicBezTo>
                    <a:pt x="89" y="214"/>
                    <a:pt x="89" y="214"/>
                    <a:pt x="89" y="214"/>
                  </a:cubicBezTo>
                  <a:cubicBezTo>
                    <a:pt x="6" y="238"/>
                    <a:pt x="6" y="238"/>
                    <a:pt x="6" y="238"/>
                  </a:cubicBezTo>
                  <a:cubicBezTo>
                    <a:pt x="2" y="232"/>
                    <a:pt x="2" y="232"/>
                    <a:pt x="2" y="232"/>
                  </a:cubicBezTo>
                  <a:cubicBezTo>
                    <a:pt x="0" y="112"/>
                    <a:pt x="0" y="112"/>
                    <a:pt x="0" y="112"/>
                  </a:cubicBezTo>
                  <a:lnTo>
                    <a:pt x="98" y="86"/>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0" name="Freeform 12">
              <a:extLst>
                <a:ext uri="{FF2B5EF4-FFF2-40B4-BE49-F238E27FC236}">
                  <a16:creationId xmlns:a16="http://schemas.microsoft.com/office/drawing/2014/main" id="{56CDA450-21C0-467B-958A-F52BDA9CD325}"/>
                </a:ext>
              </a:extLst>
            </p:cNvPr>
            <p:cNvSpPr>
              <a:spLocks/>
            </p:cNvSpPr>
            <p:nvPr/>
          </p:nvSpPr>
          <p:spPr bwMode="auto">
            <a:xfrm>
              <a:off x="6169025" y="2601913"/>
              <a:ext cx="88900" cy="107950"/>
            </a:xfrm>
            <a:custGeom>
              <a:avLst/>
              <a:gdLst>
                <a:gd name="T0" fmla="*/ 94 w 106"/>
                <a:gd name="T1" fmla="*/ 51 h 129"/>
                <a:gd name="T2" fmla="*/ 76 w 106"/>
                <a:gd name="T3" fmla="*/ 37 h 129"/>
                <a:gd name="T4" fmla="*/ 60 w 106"/>
                <a:gd name="T5" fmla="*/ 30 h 129"/>
                <a:gd name="T6" fmla="*/ 51 w 106"/>
                <a:gd name="T7" fmla="*/ 20 h 129"/>
                <a:gd name="T8" fmla="*/ 4 w 106"/>
                <a:gd name="T9" fmla="*/ 15 h 129"/>
                <a:gd name="T10" fmla="*/ 0 w 106"/>
                <a:gd name="T11" fmla="*/ 16 h 129"/>
                <a:gd name="T12" fmla="*/ 29 w 106"/>
                <a:gd name="T13" fmla="*/ 109 h 129"/>
                <a:gd name="T14" fmla="*/ 29 w 106"/>
                <a:gd name="T15" fmla="*/ 119 h 129"/>
                <a:gd name="T16" fmla="*/ 28 w 106"/>
                <a:gd name="T17" fmla="*/ 129 h 129"/>
                <a:gd name="T18" fmla="*/ 34 w 106"/>
                <a:gd name="T19" fmla="*/ 128 h 129"/>
                <a:gd name="T20" fmla="*/ 44 w 106"/>
                <a:gd name="T21" fmla="*/ 123 h 129"/>
                <a:gd name="T22" fmla="*/ 54 w 106"/>
                <a:gd name="T23" fmla="*/ 115 h 129"/>
                <a:gd name="T24" fmla="*/ 65 w 106"/>
                <a:gd name="T25" fmla="*/ 108 h 129"/>
                <a:gd name="T26" fmla="*/ 73 w 106"/>
                <a:gd name="T27" fmla="*/ 104 h 129"/>
                <a:gd name="T28" fmla="*/ 72 w 106"/>
                <a:gd name="T29" fmla="*/ 96 h 129"/>
                <a:gd name="T30" fmla="*/ 72 w 106"/>
                <a:gd name="T31" fmla="*/ 89 h 129"/>
                <a:gd name="T32" fmla="*/ 74 w 106"/>
                <a:gd name="T33" fmla="*/ 81 h 129"/>
                <a:gd name="T34" fmla="*/ 67 w 106"/>
                <a:gd name="T35" fmla="*/ 75 h 129"/>
                <a:gd name="T36" fmla="*/ 68 w 106"/>
                <a:gd name="T37" fmla="*/ 69 h 129"/>
                <a:gd name="T38" fmla="*/ 68 w 106"/>
                <a:gd name="T39" fmla="*/ 61 h 129"/>
                <a:gd name="T40" fmla="*/ 63 w 106"/>
                <a:gd name="T41" fmla="*/ 56 h 129"/>
                <a:gd name="T42" fmla="*/ 59 w 106"/>
                <a:gd name="T43" fmla="*/ 54 h 129"/>
                <a:gd name="T44" fmla="*/ 65 w 106"/>
                <a:gd name="T45" fmla="*/ 51 h 129"/>
                <a:gd name="T46" fmla="*/ 69 w 106"/>
                <a:gd name="T47" fmla="*/ 50 h 129"/>
                <a:gd name="T48" fmla="*/ 68 w 106"/>
                <a:gd name="T49" fmla="*/ 44 h 129"/>
                <a:gd name="T50" fmla="*/ 73 w 106"/>
                <a:gd name="T51" fmla="*/ 42 h 129"/>
                <a:gd name="T52" fmla="*/ 78 w 106"/>
                <a:gd name="T53" fmla="*/ 40 h 129"/>
                <a:gd name="T54" fmla="*/ 77 w 106"/>
                <a:gd name="T55" fmla="*/ 46 h 129"/>
                <a:gd name="T56" fmla="*/ 82 w 106"/>
                <a:gd name="T57" fmla="*/ 50 h 129"/>
                <a:gd name="T58" fmla="*/ 85 w 106"/>
                <a:gd name="T59" fmla="*/ 54 h 129"/>
                <a:gd name="T60" fmla="*/ 85 w 106"/>
                <a:gd name="T61" fmla="*/ 65 h 129"/>
                <a:gd name="T62" fmla="*/ 83 w 106"/>
                <a:gd name="T63" fmla="*/ 72 h 129"/>
                <a:gd name="T64" fmla="*/ 84 w 106"/>
                <a:gd name="T65" fmla="*/ 79 h 129"/>
                <a:gd name="T66" fmla="*/ 84 w 106"/>
                <a:gd name="T67" fmla="*/ 84 h 129"/>
                <a:gd name="T68" fmla="*/ 83 w 106"/>
                <a:gd name="T69" fmla="*/ 89 h 129"/>
                <a:gd name="T70" fmla="*/ 89 w 106"/>
                <a:gd name="T71" fmla="*/ 80 h 129"/>
                <a:gd name="T72" fmla="*/ 94 w 106"/>
                <a:gd name="T73" fmla="*/ 79 h 129"/>
                <a:gd name="T74" fmla="*/ 94 w 106"/>
                <a:gd name="T75" fmla="*/ 71 h 129"/>
                <a:gd name="T76" fmla="*/ 92 w 106"/>
                <a:gd name="T77" fmla="*/ 64 h 129"/>
                <a:gd name="T78" fmla="*/ 88 w 106"/>
                <a:gd name="T79" fmla="*/ 58 h 129"/>
                <a:gd name="T80" fmla="*/ 92 w 106"/>
                <a:gd name="T81" fmla="*/ 55 h 129"/>
                <a:gd name="T82" fmla="*/ 95 w 106"/>
                <a:gd name="T83" fmla="*/ 63 h 129"/>
                <a:gd name="T84" fmla="*/ 98 w 106"/>
                <a:gd name="T85" fmla="*/ 70 h 129"/>
                <a:gd name="T86" fmla="*/ 102 w 106"/>
                <a:gd name="T87" fmla="*/ 77 h 129"/>
                <a:gd name="T88" fmla="*/ 102 w 106"/>
                <a:gd name="T89" fmla="*/ 82 h 129"/>
                <a:gd name="T90" fmla="*/ 106 w 106"/>
                <a:gd name="T91"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6" h="129">
                  <a:moveTo>
                    <a:pt x="94" y="54"/>
                  </a:moveTo>
                  <a:cubicBezTo>
                    <a:pt x="94" y="51"/>
                    <a:pt x="94" y="51"/>
                    <a:pt x="94" y="51"/>
                  </a:cubicBezTo>
                  <a:cubicBezTo>
                    <a:pt x="89" y="51"/>
                    <a:pt x="89" y="51"/>
                    <a:pt x="89" y="51"/>
                  </a:cubicBezTo>
                  <a:cubicBezTo>
                    <a:pt x="76" y="37"/>
                    <a:pt x="76" y="37"/>
                    <a:pt x="76" y="37"/>
                  </a:cubicBezTo>
                  <a:cubicBezTo>
                    <a:pt x="66" y="37"/>
                    <a:pt x="66" y="37"/>
                    <a:pt x="66" y="37"/>
                  </a:cubicBezTo>
                  <a:cubicBezTo>
                    <a:pt x="60" y="30"/>
                    <a:pt x="60" y="30"/>
                    <a:pt x="60" y="30"/>
                  </a:cubicBezTo>
                  <a:cubicBezTo>
                    <a:pt x="59" y="20"/>
                    <a:pt x="59" y="20"/>
                    <a:pt x="59" y="20"/>
                  </a:cubicBezTo>
                  <a:cubicBezTo>
                    <a:pt x="51" y="20"/>
                    <a:pt x="51" y="20"/>
                    <a:pt x="51" y="20"/>
                  </a:cubicBezTo>
                  <a:cubicBezTo>
                    <a:pt x="47" y="0"/>
                    <a:pt x="47" y="0"/>
                    <a:pt x="47" y="0"/>
                  </a:cubicBezTo>
                  <a:cubicBezTo>
                    <a:pt x="4" y="15"/>
                    <a:pt x="4" y="15"/>
                    <a:pt x="4" y="15"/>
                  </a:cubicBezTo>
                  <a:cubicBezTo>
                    <a:pt x="0" y="15"/>
                    <a:pt x="0" y="15"/>
                    <a:pt x="0" y="15"/>
                  </a:cubicBezTo>
                  <a:cubicBezTo>
                    <a:pt x="0" y="16"/>
                    <a:pt x="0" y="16"/>
                    <a:pt x="0" y="16"/>
                  </a:cubicBezTo>
                  <a:cubicBezTo>
                    <a:pt x="15" y="59"/>
                    <a:pt x="15" y="59"/>
                    <a:pt x="15" y="59"/>
                  </a:cubicBezTo>
                  <a:cubicBezTo>
                    <a:pt x="29" y="109"/>
                    <a:pt x="29" y="109"/>
                    <a:pt x="29" y="109"/>
                  </a:cubicBezTo>
                  <a:cubicBezTo>
                    <a:pt x="23" y="114"/>
                    <a:pt x="23" y="114"/>
                    <a:pt x="23" y="114"/>
                  </a:cubicBezTo>
                  <a:cubicBezTo>
                    <a:pt x="29" y="119"/>
                    <a:pt x="29" y="119"/>
                    <a:pt x="29" y="119"/>
                  </a:cubicBezTo>
                  <a:cubicBezTo>
                    <a:pt x="29" y="127"/>
                    <a:pt x="29" y="127"/>
                    <a:pt x="29" y="127"/>
                  </a:cubicBezTo>
                  <a:cubicBezTo>
                    <a:pt x="28" y="129"/>
                    <a:pt x="28" y="129"/>
                    <a:pt x="28" y="129"/>
                  </a:cubicBezTo>
                  <a:cubicBezTo>
                    <a:pt x="28" y="128"/>
                    <a:pt x="29" y="128"/>
                    <a:pt x="30" y="128"/>
                  </a:cubicBezTo>
                  <a:cubicBezTo>
                    <a:pt x="31" y="128"/>
                    <a:pt x="33" y="128"/>
                    <a:pt x="34" y="128"/>
                  </a:cubicBezTo>
                  <a:cubicBezTo>
                    <a:pt x="36" y="127"/>
                    <a:pt x="39" y="126"/>
                    <a:pt x="40" y="125"/>
                  </a:cubicBezTo>
                  <a:cubicBezTo>
                    <a:pt x="41" y="124"/>
                    <a:pt x="43" y="123"/>
                    <a:pt x="44" y="123"/>
                  </a:cubicBezTo>
                  <a:cubicBezTo>
                    <a:pt x="46" y="122"/>
                    <a:pt x="48" y="119"/>
                    <a:pt x="49" y="118"/>
                  </a:cubicBezTo>
                  <a:cubicBezTo>
                    <a:pt x="50" y="117"/>
                    <a:pt x="53" y="116"/>
                    <a:pt x="54" y="115"/>
                  </a:cubicBezTo>
                  <a:cubicBezTo>
                    <a:pt x="55" y="114"/>
                    <a:pt x="57" y="112"/>
                    <a:pt x="58" y="112"/>
                  </a:cubicBezTo>
                  <a:cubicBezTo>
                    <a:pt x="60" y="111"/>
                    <a:pt x="63" y="108"/>
                    <a:pt x="65" y="108"/>
                  </a:cubicBezTo>
                  <a:cubicBezTo>
                    <a:pt x="66" y="107"/>
                    <a:pt x="69" y="107"/>
                    <a:pt x="70" y="107"/>
                  </a:cubicBezTo>
                  <a:cubicBezTo>
                    <a:pt x="71" y="106"/>
                    <a:pt x="73" y="105"/>
                    <a:pt x="73" y="104"/>
                  </a:cubicBezTo>
                  <a:cubicBezTo>
                    <a:pt x="74" y="103"/>
                    <a:pt x="74" y="100"/>
                    <a:pt x="74" y="99"/>
                  </a:cubicBezTo>
                  <a:cubicBezTo>
                    <a:pt x="74" y="98"/>
                    <a:pt x="72" y="97"/>
                    <a:pt x="72" y="96"/>
                  </a:cubicBezTo>
                  <a:cubicBezTo>
                    <a:pt x="71" y="96"/>
                    <a:pt x="73" y="94"/>
                    <a:pt x="73" y="94"/>
                  </a:cubicBezTo>
                  <a:cubicBezTo>
                    <a:pt x="73" y="93"/>
                    <a:pt x="72" y="90"/>
                    <a:pt x="72" y="89"/>
                  </a:cubicBezTo>
                  <a:cubicBezTo>
                    <a:pt x="72" y="88"/>
                    <a:pt x="73" y="86"/>
                    <a:pt x="74" y="85"/>
                  </a:cubicBezTo>
                  <a:cubicBezTo>
                    <a:pt x="74" y="84"/>
                    <a:pt x="74" y="82"/>
                    <a:pt x="74" y="81"/>
                  </a:cubicBezTo>
                  <a:cubicBezTo>
                    <a:pt x="73" y="80"/>
                    <a:pt x="72" y="78"/>
                    <a:pt x="71" y="77"/>
                  </a:cubicBezTo>
                  <a:cubicBezTo>
                    <a:pt x="70" y="76"/>
                    <a:pt x="68" y="76"/>
                    <a:pt x="67" y="75"/>
                  </a:cubicBezTo>
                  <a:cubicBezTo>
                    <a:pt x="67" y="74"/>
                    <a:pt x="65" y="73"/>
                    <a:pt x="65" y="72"/>
                  </a:cubicBezTo>
                  <a:cubicBezTo>
                    <a:pt x="66" y="71"/>
                    <a:pt x="68" y="70"/>
                    <a:pt x="68" y="69"/>
                  </a:cubicBezTo>
                  <a:cubicBezTo>
                    <a:pt x="69" y="69"/>
                    <a:pt x="70" y="67"/>
                    <a:pt x="70" y="66"/>
                  </a:cubicBezTo>
                  <a:cubicBezTo>
                    <a:pt x="70" y="65"/>
                    <a:pt x="69" y="63"/>
                    <a:pt x="68" y="61"/>
                  </a:cubicBezTo>
                  <a:cubicBezTo>
                    <a:pt x="68" y="60"/>
                    <a:pt x="66" y="58"/>
                    <a:pt x="66" y="57"/>
                  </a:cubicBezTo>
                  <a:cubicBezTo>
                    <a:pt x="65" y="57"/>
                    <a:pt x="63" y="56"/>
                    <a:pt x="63" y="56"/>
                  </a:cubicBezTo>
                  <a:cubicBezTo>
                    <a:pt x="62" y="56"/>
                    <a:pt x="61" y="57"/>
                    <a:pt x="60" y="56"/>
                  </a:cubicBezTo>
                  <a:cubicBezTo>
                    <a:pt x="60" y="56"/>
                    <a:pt x="59" y="55"/>
                    <a:pt x="59" y="54"/>
                  </a:cubicBezTo>
                  <a:cubicBezTo>
                    <a:pt x="59" y="53"/>
                    <a:pt x="61" y="52"/>
                    <a:pt x="62" y="51"/>
                  </a:cubicBezTo>
                  <a:cubicBezTo>
                    <a:pt x="62" y="51"/>
                    <a:pt x="64" y="50"/>
                    <a:pt x="65" y="51"/>
                  </a:cubicBezTo>
                  <a:cubicBezTo>
                    <a:pt x="66" y="51"/>
                    <a:pt x="67" y="52"/>
                    <a:pt x="67" y="52"/>
                  </a:cubicBezTo>
                  <a:cubicBezTo>
                    <a:pt x="68" y="52"/>
                    <a:pt x="69" y="51"/>
                    <a:pt x="69" y="50"/>
                  </a:cubicBezTo>
                  <a:cubicBezTo>
                    <a:pt x="70" y="50"/>
                    <a:pt x="70" y="48"/>
                    <a:pt x="70" y="47"/>
                  </a:cubicBezTo>
                  <a:cubicBezTo>
                    <a:pt x="70" y="46"/>
                    <a:pt x="68" y="45"/>
                    <a:pt x="68" y="44"/>
                  </a:cubicBezTo>
                  <a:cubicBezTo>
                    <a:pt x="69" y="44"/>
                    <a:pt x="69" y="42"/>
                    <a:pt x="70" y="42"/>
                  </a:cubicBezTo>
                  <a:cubicBezTo>
                    <a:pt x="70" y="42"/>
                    <a:pt x="72" y="42"/>
                    <a:pt x="73" y="42"/>
                  </a:cubicBezTo>
                  <a:cubicBezTo>
                    <a:pt x="74" y="42"/>
                    <a:pt x="75" y="40"/>
                    <a:pt x="76" y="39"/>
                  </a:cubicBezTo>
                  <a:cubicBezTo>
                    <a:pt x="76" y="39"/>
                    <a:pt x="77" y="39"/>
                    <a:pt x="78" y="40"/>
                  </a:cubicBezTo>
                  <a:cubicBezTo>
                    <a:pt x="78" y="40"/>
                    <a:pt x="78" y="42"/>
                    <a:pt x="78" y="42"/>
                  </a:cubicBezTo>
                  <a:cubicBezTo>
                    <a:pt x="78" y="43"/>
                    <a:pt x="77" y="45"/>
                    <a:pt x="77" y="46"/>
                  </a:cubicBezTo>
                  <a:cubicBezTo>
                    <a:pt x="78" y="47"/>
                    <a:pt x="80" y="48"/>
                    <a:pt x="80" y="49"/>
                  </a:cubicBezTo>
                  <a:cubicBezTo>
                    <a:pt x="81" y="49"/>
                    <a:pt x="82" y="50"/>
                    <a:pt x="82" y="50"/>
                  </a:cubicBezTo>
                  <a:cubicBezTo>
                    <a:pt x="83" y="51"/>
                    <a:pt x="81" y="53"/>
                    <a:pt x="82" y="54"/>
                  </a:cubicBezTo>
                  <a:cubicBezTo>
                    <a:pt x="82" y="54"/>
                    <a:pt x="84" y="54"/>
                    <a:pt x="85" y="54"/>
                  </a:cubicBezTo>
                  <a:cubicBezTo>
                    <a:pt x="85" y="55"/>
                    <a:pt x="84" y="57"/>
                    <a:pt x="84" y="58"/>
                  </a:cubicBezTo>
                  <a:cubicBezTo>
                    <a:pt x="84" y="60"/>
                    <a:pt x="85" y="63"/>
                    <a:pt x="85" y="65"/>
                  </a:cubicBezTo>
                  <a:cubicBezTo>
                    <a:pt x="84" y="66"/>
                    <a:pt x="84" y="67"/>
                    <a:pt x="84" y="67"/>
                  </a:cubicBezTo>
                  <a:cubicBezTo>
                    <a:pt x="83" y="68"/>
                    <a:pt x="83" y="71"/>
                    <a:pt x="83" y="72"/>
                  </a:cubicBezTo>
                  <a:cubicBezTo>
                    <a:pt x="83" y="73"/>
                    <a:pt x="83" y="75"/>
                    <a:pt x="83" y="77"/>
                  </a:cubicBezTo>
                  <a:cubicBezTo>
                    <a:pt x="83" y="77"/>
                    <a:pt x="84" y="79"/>
                    <a:pt x="84" y="79"/>
                  </a:cubicBezTo>
                  <a:cubicBezTo>
                    <a:pt x="84" y="80"/>
                    <a:pt x="85" y="81"/>
                    <a:pt x="85" y="82"/>
                  </a:cubicBezTo>
                  <a:cubicBezTo>
                    <a:pt x="85" y="82"/>
                    <a:pt x="85" y="83"/>
                    <a:pt x="84" y="84"/>
                  </a:cubicBezTo>
                  <a:cubicBezTo>
                    <a:pt x="84" y="84"/>
                    <a:pt x="83" y="86"/>
                    <a:pt x="83" y="86"/>
                  </a:cubicBezTo>
                  <a:cubicBezTo>
                    <a:pt x="83" y="87"/>
                    <a:pt x="83" y="89"/>
                    <a:pt x="83" y="89"/>
                  </a:cubicBezTo>
                  <a:cubicBezTo>
                    <a:pt x="85" y="89"/>
                    <a:pt x="88" y="88"/>
                    <a:pt x="89" y="86"/>
                  </a:cubicBezTo>
                  <a:cubicBezTo>
                    <a:pt x="89" y="85"/>
                    <a:pt x="88" y="82"/>
                    <a:pt x="89" y="80"/>
                  </a:cubicBezTo>
                  <a:cubicBezTo>
                    <a:pt x="90" y="80"/>
                    <a:pt x="91" y="79"/>
                    <a:pt x="92" y="79"/>
                  </a:cubicBezTo>
                  <a:cubicBezTo>
                    <a:pt x="93" y="79"/>
                    <a:pt x="94" y="79"/>
                    <a:pt x="94" y="79"/>
                  </a:cubicBezTo>
                  <a:cubicBezTo>
                    <a:pt x="95" y="79"/>
                    <a:pt x="95" y="77"/>
                    <a:pt x="96" y="76"/>
                  </a:cubicBezTo>
                  <a:cubicBezTo>
                    <a:pt x="96" y="75"/>
                    <a:pt x="95" y="72"/>
                    <a:pt x="94" y="71"/>
                  </a:cubicBezTo>
                  <a:cubicBezTo>
                    <a:pt x="94" y="70"/>
                    <a:pt x="92" y="69"/>
                    <a:pt x="92" y="68"/>
                  </a:cubicBezTo>
                  <a:cubicBezTo>
                    <a:pt x="91" y="67"/>
                    <a:pt x="92" y="65"/>
                    <a:pt x="92" y="64"/>
                  </a:cubicBezTo>
                  <a:cubicBezTo>
                    <a:pt x="91" y="63"/>
                    <a:pt x="90" y="62"/>
                    <a:pt x="89" y="61"/>
                  </a:cubicBezTo>
                  <a:cubicBezTo>
                    <a:pt x="89" y="60"/>
                    <a:pt x="88" y="59"/>
                    <a:pt x="88" y="58"/>
                  </a:cubicBezTo>
                  <a:cubicBezTo>
                    <a:pt x="88" y="57"/>
                    <a:pt x="89" y="55"/>
                    <a:pt x="90" y="55"/>
                  </a:cubicBezTo>
                  <a:cubicBezTo>
                    <a:pt x="90" y="55"/>
                    <a:pt x="91" y="55"/>
                    <a:pt x="92" y="55"/>
                  </a:cubicBezTo>
                  <a:cubicBezTo>
                    <a:pt x="93" y="56"/>
                    <a:pt x="95" y="57"/>
                    <a:pt x="95" y="58"/>
                  </a:cubicBezTo>
                  <a:cubicBezTo>
                    <a:pt x="95" y="59"/>
                    <a:pt x="95" y="61"/>
                    <a:pt x="95" y="63"/>
                  </a:cubicBezTo>
                  <a:cubicBezTo>
                    <a:pt x="95" y="64"/>
                    <a:pt x="96" y="67"/>
                    <a:pt x="96" y="68"/>
                  </a:cubicBezTo>
                  <a:cubicBezTo>
                    <a:pt x="97" y="69"/>
                    <a:pt x="98" y="70"/>
                    <a:pt x="98" y="70"/>
                  </a:cubicBezTo>
                  <a:cubicBezTo>
                    <a:pt x="98" y="71"/>
                    <a:pt x="99" y="72"/>
                    <a:pt x="100" y="73"/>
                  </a:cubicBezTo>
                  <a:cubicBezTo>
                    <a:pt x="100" y="74"/>
                    <a:pt x="102" y="75"/>
                    <a:pt x="102" y="77"/>
                  </a:cubicBezTo>
                  <a:cubicBezTo>
                    <a:pt x="102" y="77"/>
                    <a:pt x="101" y="79"/>
                    <a:pt x="101" y="80"/>
                  </a:cubicBezTo>
                  <a:cubicBezTo>
                    <a:pt x="101" y="80"/>
                    <a:pt x="101" y="82"/>
                    <a:pt x="102" y="82"/>
                  </a:cubicBezTo>
                  <a:cubicBezTo>
                    <a:pt x="103" y="82"/>
                    <a:pt x="104" y="81"/>
                    <a:pt x="105" y="81"/>
                  </a:cubicBezTo>
                  <a:cubicBezTo>
                    <a:pt x="105" y="80"/>
                    <a:pt x="106" y="79"/>
                    <a:pt x="106" y="78"/>
                  </a:cubicBezTo>
                  <a:lnTo>
                    <a:pt x="94" y="54"/>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1" name="Freeform 13">
              <a:extLst>
                <a:ext uri="{FF2B5EF4-FFF2-40B4-BE49-F238E27FC236}">
                  <a16:creationId xmlns:a16="http://schemas.microsoft.com/office/drawing/2014/main" id="{91DF25C9-F772-4BE7-AF8A-F0EF9F086622}"/>
                </a:ext>
              </a:extLst>
            </p:cNvPr>
            <p:cNvSpPr>
              <a:spLocks/>
            </p:cNvSpPr>
            <p:nvPr/>
          </p:nvSpPr>
          <p:spPr bwMode="auto">
            <a:xfrm>
              <a:off x="5718175" y="3195638"/>
              <a:ext cx="23812" cy="28575"/>
            </a:xfrm>
            <a:custGeom>
              <a:avLst/>
              <a:gdLst>
                <a:gd name="T0" fmla="*/ 29 w 29"/>
                <a:gd name="T1" fmla="val 9720000"/>
                <a:gd name="T2" fmla="*/ 17 w 29"/>
                <a:gd name="T3" fmla="*/ 34 h 34"/>
                <a:gd name="T4" fmla="*/ 17 w 29"/>
                <a:gd name="T5" fmla="*/ 34 h 34"/>
                <a:gd name="T6" fmla="*/ 17 w 29"/>
                <a:gd name="T7" fmla="*/ 29 h 34"/>
                <a:gd name="T8" fmla="*/ 13 w 29"/>
                <a:gd name="T9" fmla="*/ 22 h 34"/>
                <a:gd name="T10" fmla="*/ 9 w 29"/>
                <a:gd name="T11" fmla="*/ 20 h 34"/>
                <a:gd name="T12" fmla="*/ 3 w 29"/>
                <a:gd name="T13" fmla="*/ 17 h 34"/>
                <a:gd name="T14" fmla="*/ 0 w 29"/>
                <a:gd name="T15" fmla="val 9720000"/>
                <a:gd name="T16" fmla="*/ 0 w 29"/>
                <a:gd name="T17" fmla="val 9720000"/>
                <a:gd name="T18" fmla="*/ 9 w 29"/>
                <a:gd name="T19" fmla="*/ 0 h 34"/>
                <a:gd name="T20" fmla="*/ 29 w 29"/>
                <a:gd name="T21" fmla="val 97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34">
                  <a:moveTo>
                    <a:pt x="29" y="14"/>
                  </a:moveTo>
                  <a:cubicBezTo>
                    <a:pt x="17" y="34"/>
                    <a:pt x="17" y="34"/>
                    <a:pt x="17" y="34"/>
                  </a:cubicBezTo>
                  <a:cubicBezTo>
                    <a:pt x="17" y="34"/>
                    <a:pt x="17" y="34"/>
                    <a:pt x="17" y="34"/>
                  </a:cubicBezTo>
                  <a:cubicBezTo>
                    <a:pt x="17" y="33"/>
                    <a:pt x="17" y="30"/>
                    <a:pt x="17" y="29"/>
                  </a:cubicBezTo>
                  <a:cubicBezTo>
                    <a:pt x="16" y="28"/>
                    <a:pt x="15" y="24"/>
                    <a:pt x="13" y="22"/>
                  </a:cubicBezTo>
                  <a:cubicBezTo>
                    <a:pt x="13" y="21"/>
                    <a:pt x="10" y="20"/>
                    <a:pt x="9" y="20"/>
                  </a:cubicBezTo>
                  <a:cubicBezTo>
                    <a:pt x="8" y="19"/>
                    <a:pt x="4" y="18"/>
                    <a:pt x="3" y="17"/>
                  </a:cubicBezTo>
                  <a:cubicBezTo>
                    <a:pt x="2" y="16"/>
                    <a:pt x="1" y="15"/>
                    <a:pt x="0" y="14"/>
                  </a:cubicBezTo>
                  <a:cubicBezTo>
                    <a:pt x="0" y="14"/>
                    <a:pt x="0" y="14"/>
                    <a:pt x="0" y="14"/>
                  </a:cubicBezTo>
                  <a:cubicBezTo>
                    <a:pt x="9" y="0"/>
                    <a:pt x="9" y="0"/>
                    <a:pt x="9" y="0"/>
                  </a:cubicBezTo>
                  <a:lnTo>
                    <a:pt x="29" y="14"/>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2" name="Freeform 14">
              <a:extLst>
                <a:ext uri="{FF2B5EF4-FFF2-40B4-BE49-F238E27FC236}">
                  <a16:creationId xmlns:a16="http://schemas.microsoft.com/office/drawing/2014/main" id="{2AA34169-3024-4582-84C8-05408B0D8D0D}"/>
                </a:ext>
              </a:extLst>
            </p:cNvPr>
            <p:cNvSpPr>
              <a:spLocks/>
            </p:cNvSpPr>
            <p:nvPr/>
          </p:nvSpPr>
          <p:spPr bwMode="auto">
            <a:xfrm>
              <a:off x="5030788" y="4737100"/>
              <a:ext cx="15875" cy="9525"/>
            </a:xfrm>
            <a:custGeom>
              <a:avLst/>
              <a:gdLst>
                <a:gd name="T0" fmla="*/ 8 w 18"/>
                <a:gd name="T1" fmla="*/ 1 h 11"/>
                <a:gd name="T2" fmla="*/ 7 w 18"/>
                <a:gd name="T3" fmla="*/ 3 h 11"/>
                <a:gd name="T4" fmla="*/ 3 w 18"/>
                <a:gd name="T5" fmla="*/ 3 h 11"/>
                <a:gd name="T6" fmla="*/ 0 w 18"/>
                <a:gd name="T7" fmla="*/ 4 h 11"/>
                <a:gd name="T8" fmla="*/ 2 w 18"/>
                <a:gd name="T9" fmla="*/ 6 h 11"/>
                <a:gd name="T10" fmla="*/ 4 w 18"/>
                <a:gd name="T11" fmla="*/ 10 h 11"/>
                <a:gd name="T12" fmla="*/ 10 w 18"/>
                <a:gd name="T13" fmla="*/ 11 h 11"/>
                <a:gd name="T14" fmla="*/ 14 w 18"/>
                <a:gd name="T15" fmla="*/ 11 h 11"/>
                <a:gd name="T16" fmla="*/ 17 w 18"/>
                <a:gd name="T17" fmla="*/ 8 h 11"/>
                <a:gd name="T18" fmla="*/ 17 w 18"/>
                <a:gd name="T19" fmla="*/ 4 h 11"/>
                <a:gd name="T20" fmla="*/ 17 w 18"/>
                <a:gd name="T21" fmla="*/ 1 h 11"/>
                <a:gd name="T22" fmla="*/ 12 w 18"/>
                <a:gd name="T23" fmla="*/ 0 h 11"/>
                <a:gd name="T24" fmla="*/ 8 w 18"/>
                <a:gd name="T2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11">
                  <a:moveTo>
                    <a:pt x="8" y="1"/>
                  </a:moveTo>
                  <a:cubicBezTo>
                    <a:pt x="8" y="2"/>
                    <a:pt x="7" y="3"/>
                    <a:pt x="7" y="3"/>
                  </a:cubicBezTo>
                  <a:cubicBezTo>
                    <a:pt x="6" y="4"/>
                    <a:pt x="4" y="3"/>
                    <a:pt x="3" y="3"/>
                  </a:cubicBezTo>
                  <a:cubicBezTo>
                    <a:pt x="3" y="3"/>
                    <a:pt x="0" y="4"/>
                    <a:pt x="0" y="4"/>
                  </a:cubicBezTo>
                  <a:cubicBezTo>
                    <a:pt x="0" y="5"/>
                    <a:pt x="2" y="6"/>
                    <a:pt x="2" y="6"/>
                  </a:cubicBezTo>
                  <a:cubicBezTo>
                    <a:pt x="3" y="7"/>
                    <a:pt x="4" y="9"/>
                    <a:pt x="4" y="10"/>
                  </a:cubicBezTo>
                  <a:cubicBezTo>
                    <a:pt x="6" y="10"/>
                    <a:pt x="8" y="11"/>
                    <a:pt x="10" y="11"/>
                  </a:cubicBezTo>
                  <a:cubicBezTo>
                    <a:pt x="11" y="11"/>
                    <a:pt x="13" y="11"/>
                    <a:pt x="14" y="11"/>
                  </a:cubicBezTo>
                  <a:cubicBezTo>
                    <a:pt x="15" y="10"/>
                    <a:pt x="17" y="9"/>
                    <a:pt x="17" y="8"/>
                  </a:cubicBezTo>
                  <a:cubicBezTo>
                    <a:pt x="18" y="7"/>
                    <a:pt x="18" y="5"/>
                    <a:pt x="17" y="4"/>
                  </a:cubicBezTo>
                  <a:cubicBezTo>
                    <a:pt x="17" y="3"/>
                    <a:pt x="17" y="2"/>
                    <a:pt x="17" y="1"/>
                  </a:cubicBezTo>
                  <a:cubicBezTo>
                    <a:pt x="16" y="0"/>
                    <a:pt x="13" y="0"/>
                    <a:pt x="12" y="0"/>
                  </a:cubicBezTo>
                  <a:cubicBezTo>
                    <a:pt x="11" y="0"/>
                    <a:pt x="9" y="1"/>
                    <a:pt x="8" y="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3" name="Freeform 15">
              <a:extLst>
                <a:ext uri="{FF2B5EF4-FFF2-40B4-BE49-F238E27FC236}">
                  <a16:creationId xmlns:a16="http://schemas.microsoft.com/office/drawing/2014/main" id="{6D28C98E-9E21-4387-98E0-C0EF9346E772}"/>
                </a:ext>
              </a:extLst>
            </p:cNvPr>
            <p:cNvSpPr>
              <a:spLocks/>
            </p:cNvSpPr>
            <p:nvPr/>
          </p:nvSpPr>
          <p:spPr bwMode="auto">
            <a:xfrm>
              <a:off x="5048250" y="4716463"/>
              <a:ext cx="44450" cy="34925"/>
            </a:xfrm>
            <a:custGeom>
              <a:avLst/>
              <a:gdLst>
                <a:gd name="T0" fmla="*/ 1 w 54"/>
                <a:gd name="T1" fmla="*/ 36 h 43"/>
                <a:gd name="T2" fmla="*/ 0 w 54"/>
                <a:gd name="T3" fmla="*/ 38 h 43"/>
                <a:gd name="T4" fmla="*/ 1 w 54"/>
                <a:gd name="T5" fmla="*/ 41 h 43"/>
                <a:gd name="T6" fmla="*/ 5 w 54"/>
                <a:gd name="T7" fmla="*/ 42 h 43"/>
                <a:gd name="T8" fmla="*/ 10 w 54"/>
                <a:gd name="T9" fmla="*/ 39 h 43"/>
                <a:gd name="T10" fmla="*/ 15 w 54"/>
                <a:gd name="T11" fmla="*/ 37 h 43"/>
                <a:gd name="T12" fmla="*/ 19 w 54"/>
                <a:gd name="T13" fmla="*/ 34 h 43"/>
                <a:gd name="T14" fmla="*/ 24 w 54"/>
                <a:gd name="T15" fmla="*/ 29 h 43"/>
                <a:gd name="T16" fmla="*/ 30 w 54"/>
                <a:gd name="T17" fmla="*/ 26 h 43"/>
                <a:gd name="T18" fmla="*/ 34 w 54"/>
                <a:gd name="T19" fmla="*/ 23 h 43"/>
                <a:gd name="T20" fmla="*/ 39 w 54"/>
                <a:gd name="T21" fmla="*/ 20 h 43"/>
                <a:gd name="T22" fmla="*/ 46 w 54"/>
                <a:gd name="T23" fmla="*/ 12 h 43"/>
                <a:gd name="T24" fmla="*/ 50 w 54"/>
                <a:gd name="T25" fmla="*/ 8 h 43"/>
                <a:gd name="T26" fmla="*/ 53 w 54"/>
                <a:gd name="T27" fmla="*/ 4 h 43"/>
                <a:gd name="T28" fmla="*/ 53 w 54"/>
                <a:gd name="T29" fmla="*/ 1 h 43"/>
                <a:gd name="T30" fmla="*/ 50 w 54"/>
                <a:gd name="T31" fmla="*/ 1 h 43"/>
                <a:gd name="T32" fmla="*/ 48 w 54"/>
                <a:gd name="T33" fmla="*/ 5 h 43"/>
                <a:gd name="T34" fmla="*/ 44 w 54"/>
                <a:gd name="T35" fmla="*/ 9 h 43"/>
                <a:gd name="T36" fmla="*/ 40 w 54"/>
                <a:gd name="T37" fmla="*/ 12 h 43"/>
                <a:gd name="T38" fmla="*/ 36 w 54"/>
                <a:gd name="T39" fmla="*/ 15 h 43"/>
                <a:gd name="T40" fmla="*/ 33 w 54"/>
                <a:gd name="T41" fmla="*/ 18 h 43"/>
                <a:gd name="T42" fmla="*/ 27 w 54"/>
                <a:gd name="T43" fmla="*/ 22 h 43"/>
                <a:gd name="T44" fmla="*/ 21 w 54"/>
                <a:gd name="T45" fmla="*/ 24 h 43"/>
                <a:gd name="T46" fmla="*/ 19 w 54"/>
                <a:gd name="T47" fmla="*/ 27 h 43"/>
                <a:gd name="T48" fmla="*/ 16 w 54"/>
                <a:gd name="T49" fmla="*/ 31 h 43"/>
                <a:gd name="T50" fmla="*/ 13 w 54"/>
                <a:gd name="T51" fmla="*/ 34 h 43"/>
                <a:gd name="T52" fmla="*/ 8 w 54"/>
                <a:gd name="T53" fmla="*/ 37 h 43"/>
                <a:gd name="T54" fmla="*/ 4 w 54"/>
                <a:gd name="T55" fmla="*/ 38 h 43"/>
                <a:gd name="T56" fmla="*/ 1 w 54"/>
                <a:gd name="T57" fmla="*/ 36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43">
                  <a:moveTo>
                    <a:pt x="1" y="36"/>
                  </a:moveTo>
                  <a:cubicBezTo>
                    <a:pt x="0" y="36"/>
                    <a:pt x="0" y="37"/>
                    <a:pt x="0" y="38"/>
                  </a:cubicBezTo>
                  <a:cubicBezTo>
                    <a:pt x="0" y="39"/>
                    <a:pt x="1" y="40"/>
                    <a:pt x="1" y="41"/>
                  </a:cubicBezTo>
                  <a:cubicBezTo>
                    <a:pt x="2" y="41"/>
                    <a:pt x="4" y="43"/>
                    <a:pt x="5" y="42"/>
                  </a:cubicBezTo>
                  <a:cubicBezTo>
                    <a:pt x="7" y="42"/>
                    <a:pt x="8" y="40"/>
                    <a:pt x="10" y="39"/>
                  </a:cubicBezTo>
                  <a:cubicBezTo>
                    <a:pt x="11" y="38"/>
                    <a:pt x="14" y="38"/>
                    <a:pt x="15" y="37"/>
                  </a:cubicBezTo>
                  <a:cubicBezTo>
                    <a:pt x="16" y="36"/>
                    <a:pt x="18" y="35"/>
                    <a:pt x="19" y="34"/>
                  </a:cubicBezTo>
                  <a:cubicBezTo>
                    <a:pt x="20" y="33"/>
                    <a:pt x="22" y="30"/>
                    <a:pt x="24" y="29"/>
                  </a:cubicBezTo>
                  <a:cubicBezTo>
                    <a:pt x="25" y="28"/>
                    <a:pt x="28" y="27"/>
                    <a:pt x="30" y="26"/>
                  </a:cubicBezTo>
                  <a:cubicBezTo>
                    <a:pt x="31" y="25"/>
                    <a:pt x="33" y="24"/>
                    <a:pt x="34" y="23"/>
                  </a:cubicBezTo>
                  <a:cubicBezTo>
                    <a:pt x="35" y="22"/>
                    <a:pt x="38" y="21"/>
                    <a:pt x="39" y="20"/>
                  </a:cubicBezTo>
                  <a:cubicBezTo>
                    <a:pt x="41" y="19"/>
                    <a:pt x="44" y="14"/>
                    <a:pt x="46" y="12"/>
                  </a:cubicBezTo>
                  <a:cubicBezTo>
                    <a:pt x="47" y="11"/>
                    <a:pt x="49" y="9"/>
                    <a:pt x="50" y="8"/>
                  </a:cubicBezTo>
                  <a:cubicBezTo>
                    <a:pt x="51" y="7"/>
                    <a:pt x="53" y="6"/>
                    <a:pt x="53" y="4"/>
                  </a:cubicBezTo>
                  <a:cubicBezTo>
                    <a:pt x="53" y="3"/>
                    <a:pt x="54" y="1"/>
                    <a:pt x="53" y="1"/>
                  </a:cubicBezTo>
                  <a:cubicBezTo>
                    <a:pt x="52" y="0"/>
                    <a:pt x="50" y="1"/>
                    <a:pt x="50" y="1"/>
                  </a:cubicBezTo>
                  <a:cubicBezTo>
                    <a:pt x="49" y="2"/>
                    <a:pt x="49" y="4"/>
                    <a:pt x="48" y="5"/>
                  </a:cubicBezTo>
                  <a:cubicBezTo>
                    <a:pt x="47" y="6"/>
                    <a:pt x="45" y="8"/>
                    <a:pt x="44" y="9"/>
                  </a:cubicBezTo>
                  <a:cubicBezTo>
                    <a:pt x="43" y="10"/>
                    <a:pt x="41" y="11"/>
                    <a:pt x="40" y="12"/>
                  </a:cubicBezTo>
                  <a:cubicBezTo>
                    <a:pt x="39" y="13"/>
                    <a:pt x="37" y="14"/>
                    <a:pt x="36" y="15"/>
                  </a:cubicBezTo>
                  <a:cubicBezTo>
                    <a:pt x="35" y="16"/>
                    <a:pt x="34" y="17"/>
                    <a:pt x="33" y="18"/>
                  </a:cubicBezTo>
                  <a:cubicBezTo>
                    <a:pt x="31" y="19"/>
                    <a:pt x="28" y="21"/>
                    <a:pt x="27" y="22"/>
                  </a:cubicBezTo>
                  <a:cubicBezTo>
                    <a:pt x="25" y="22"/>
                    <a:pt x="23" y="23"/>
                    <a:pt x="21" y="24"/>
                  </a:cubicBezTo>
                  <a:cubicBezTo>
                    <a:pt x="21" y="25"/>
                    <a:pt x="19" y="26"/>
                    <a:pt x="19" y="27"/>
                  </a:cubicBezTo>
                  <a:cubicBezTo>
                    <a:pt x="18" y="28"/>
                    <a:pt x="17" y="30"/>
                    <a:pt x="16" y="31"/>
                  </a:cubicBezTo>
                  <a:cubicBezTo>
                    <a:pt x="15" y="32"/>
                    <a:pt x="14" y="33"/>
                    <a:pt x="13" y="34"/>
                  </a:cubicBezTo>
                  <a:cubicBezTo>
                    <a:pt x="12" y="35"/>
                    <a:pt x="9" y="36"/>
                    <a:pt x="8" y="37"/>
                  </a:cubicBezTo>
                  <a:cubicBezTo>
                    <a:pt x="7" y="37"/>
                    <a:pt x="5" y="38"/>
                    <a:pt x="4" y="38"/>
                  </a:cubicBezTo>
                  <a:cubicBezTo>
                    <a:pt x="3" y="38"/>
                    <a:pt x="2" y="36"/>
                    <a:pt x="1" y="3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4" name="Freeform 16">
              <a:extLst>
                <a:ext uri="{FF2B5EF4-FFF2-40B4-BE49-F238E27FC236}">
                  <a16:creationId xmlns:a16="http://schemas.microsoft.com/office/drawing/2014/main" id="{66FEBB7F-28C4-4AB5-8363-2449BE9BD2C2}"/>
                </a:ext>
              </a:extLst>
            </p:cNvPr>
            <p:cNvSpPr>
              <a:spLocks/>
            </p:cNvSpPr>
            <p:nvPr/>
          </p:nvSpPr>
          <p:spPr bwMode="auto">
            <a:xfrm>
              <a:off x="5480050" y="5102225"/>
              <a:ext cx="41275" cy="36513"/>
            </a:xfrm>
            <a:custGeom>
              <a:avLst/>
              <a:gdLst>
                <a:gd name="T0" fmla="*/ 45 w 48"/>
                <a:gd name="T1" fmla="*/ 36 h 44"/>
                <a:gd name="T2" fmla="*/ 47 w 48"/>
                <a:gd name="T3" fmla="*/ 37 h 44"/>
                <a:gd name="T4" fmla="*/ 44 w 48"/>
                <a:gd name="T5" fmla="*/ 41 h 44"/>
                <a:gd name="T6" fmla="*/ 40 w 48"/>
                <a:gd name="T7" fmla="*/ 44 h 44"/>
                <a:gd name="T8" fmla="*/ 33 w 48"/>
                <a:gd name="T9" fmla="*/ 44 h 44"/>
                <a:gd name="T10" fmla="*/ 26 w 48"/>
                <a:gd name="T11" fmla="*/ 40 h 44"/>
                <a:gd name="T12" fmla="*/ 21 w 48"/>
                <a:gd name="T13" fmla="*/ 39 h 44"/>
                <a:gd name="T14" fmla="*/ 19 w 48"/>
                <a:gd name="T15" fmla="*/ 36 h 44"/>
                <a:gd name="T16" fmla="*/ 17 w 48"/>
                <a:gd name="T17" fmla="*/ 31 h 44"/>
                <a:gd name="T18" fmla="*/ 14 w 48"/>
                <a:gd name="T19" fmla="*/ 24 h 44"/>
                <a:gd name="T20" fmla="*/ 9 w 48"/>
                <a:gd name="T21" fmla="*/ 19 h 44"/>
                <a:gd name="T22" fmla="*/ 7 w 48"/>
                <a:gd name="T23" fmla="*/ 15 h 44"/>
                <a:gd name="T24" fmla="*/ 3 w 48"/>
                <a:gd name="T25" fmla="*/ 11 h 44"/>
                <a:gd name="T26" fmla="*/ 1 w 48"/>
                <a:gd name="T27" fmla="*/ 7 h 44"/>
                <a:gd name="T28" fmla="*/ 0 w 48"/>
                <a:gd name="T29" fmla="*/ 3 h 44"/>
                <a:gd name="T30" fmla="*/ 2 w 48"/>
                <a:gd name="T31" fmla="*/ 0 h 44"/>
                <a:gd name="T32" fmla="*/ 4 w 48"/>
                <a:gd name="T33" fmla="*/ 1 h 44"/>
                <a:gd name="T34" fmla="*/ 7 w 48"/>
                <a:gd name="T35" fmla="*/ 4 h 44"/>
                <a:gd name="T36" fmla="*/ 8 w 48"/>
                <a:gd name="T37" fmla="*/ 7 h 44"/>
                <a:gd name="T38" fmla="*/ 11 w 48"/>
                <a:gd name="T39" fmla="*/ 11 h 44"/>
                <a:gd name="T40" fmla="*/ 12 w 48"/>
                <a:gd name="T41" fmla="*/ 14 h 44"/>
                <a:gd name="T42" fmla="*/ 14 w 48"/>
                <a:gd name="T43" fmla="*/ 19 h 44"/>
                <a:gd name="T44" fmla="*/ 17 w 48"/>
                <a:gd name="T45" fmla="*/ 21 h 44"/>
                <a:gd name="T46" fmla="*/ 20 w 48"/>
                <a:gd name="T47" fmla="*/ 26 h 44"/>
                <a:gd name="T48" fmla="*/ 21 w 48"/>
                <a:gd name="T49" fmla="*/ 31 h 44"/>
                <a:gd name="T50" fmla="*/ 25 w 48"/>
                <a:gd name="T51" fmla="*/ 35 h 44"/>
                <a:gd name="T52" fmla="*/ 28 w 48"/>
                <a:gd name="T53" fmla="*/ 36 h 44"/>
                <a:gd name="T54" fmla="*/ 33 w 48"/>
                <a:gd name="T55" fmla="*/ 37 h 44"/>
                <a:gd name="T56" fmla="*/ 37 w 48"/>
                <a:gd name="T57" fmla="*/ 37 h 44"/>
                <a:gd name="T58" fmla="*/ 40 w 48"/>
                <a:gd name="T59" fmla="*/ 35 h 44"/>
                <a:gd name="T60" fmla="*/ 42 w 48"/>
                <a:gd name="T61" fmla="*/ 35 h 44"/>
                <a:gd name="T62" fmla="*/ 45 w 48"/>
                <a:gd name="T63" fmla="*/ 3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8" h="44">
                  <a:moveTo>
                    <a:pt x="45" y="36"/>
                  </a:moveTo>
                  <a:cubicBezTo>
                    <a:pt x="45" y="36"/>
                    <a:pt x="47" y="36"/>
                    <a:pt x="47" y="37"/>
                  </a:cubicBezTo>
                  <a:cubicBezTo>
                    <a:pt x="48" y="38"/>
                    <a:pt x="45" y="40"/>
                    <a:pt x="44" y="41"/>
                  </a:cubicBezTo>
                  <a:cubicBezTo>
                    <a:pt x="43" y="42"/>
                    <a:pt x="41" y="43"/>
                    <a:pt x="40" y="44"/>
                  </a:cubicBezTo>
                  <a:cubicBezTo>
                    <a:pt x="38" y="44"/>
                    <a:pt x="34" y="44"/>
                    <a:pt x="33" y="44"/>
                  </a:cubicBezTo>
                  <a:cubicBezTo>
                    <a:pt x="31" y="43"/>
                    <a:pt x="28" y="41"/>
                    <a:pt x="26" y="40"/>
                  </a:cubicBezTo>
                  <a:cubicBezTo>
                    <a:pt x="25" y="40"/>
                    <a:pt x="22" y="40"/>
                    <a:pt x="21" y="39"/>
                  </a:cubicBezTo>
                  <a:cubicBezTo>
                    <a:pt x="21" y="39"/>
                    <a:pt x="20" y="37"/>
                    <a:pt x="19" y="36"/>
                  </a:cubicBezTo>
                  <a:cubicBezTo>
                    <a:pt x="18" y="35"/>
                    <a:pt x="17" y="32"/>
                    <a:pt x="17" y="31"/>
                  </a:cubicBezTo>
                  <a:cubicBezTo>
                    <a:pt x="16" y="29"/>
                    <a:pt x="15" y="25"/>
                    <a:pt x="14" y="24"/>
                  </a:cubicBezTo>
                  <a:cubicBezTo>
                    <a:pt x="13" y="22"/>
                    <a:pt x="10" y="21"/>
                    <a:pt x="9" y="19"/>
                  </a:cubicBezTo>
                  <a:cubicBezTo>
                    <a:pt x="8" y="18"/>
                    <a:pt x="8" y="16"/>
                    <a:pt x="7" y="15"/>
                  </a:cubicBezTo>
                  <a:cubicBezTo>
                    <a:pt x="6" y="14"/>
                    <a:pt x="4" y="12"/>
                    <a:pt x="3" y="11"/>
                  </a:cubicBezTo>
                  <a:cubicBezTo>
                    <a:pt x="3" y="10"/>
                    <a:pt x="1" y="9"/>
                    <a:pt x="1" y="7"/>
                  </a:cubicBezTo>
                  <a:cubicBezTo>
                    <a:pt x="0" y="6"/>
                    <a:pt x="0" y="4"/>
                    <a:pt x="0" y="3"/>
                  </a:cubicBezTo>
                  <a:cubicBezTo>
                    <a:pt x="0" y="2"/>
                    <a:pt x="1" y="0"/>
                    <a:pt x="2" y="0"/>
                  </a:cubicBezTo>
                  <a:cubicBezTo>
                    <a:pt x="2" y="0"/>
                    <a:pt x="4" y="0"/>
                    <a:pt x="4" y="1"/>
                  </a:cubicBezTo>
                  <a:cubicBezTo>
                    <a:pt x="5" y="1"/>
                    <a:pt x="7" y="3"/>
                    <a:pt x="7" y="4"/>
                  </a:cubicBezTo>
                  <a:cubicBezTo>
                    <a:pt x="8" y="5"/>
                    <a:pt x="7" y="6"/>
                    <a:pt x="8" y="7"/>
                  </a:cubicBezTo>
                  <a:cubicBezTo>
                    <a:pt x="8" y="8"/>
                    <a:pt x="10" y="10"/>
                    <a:pt x="11" y="11"/>
                  </a:cubicBezTo>
                  <a:cubicBezTo>
                    <a:pt x="11" y="12"/>
                    <a:pt x="12" y="14"/>
                    <a:pt x="12" y="14"/>
                  </a:cubicBezTo>
                  <a:cubicBezTo>
                    <a:pt x="12" y="16"/>
                    <a:pt x="13" y="18"/>
                    <a:pt x="14" y="19"/>
                  </a:cubicBezTo>
                  <a:cubicBezTo>
                    <a:pt x="14" y="20"/>
                    <a:pt x="16" y="20"/>
                    <a:pt x="17" y="21"/>
                  </a:cubicBezTo>
                  <a:cubicBezTo>
                    <a:pt x="18" y="22"/>
                    <a:pt x="19" y="25"/>
                    <a:pt x="20" y="26"/>
                  </a:cubicBezTo>
                  <a:cubicBezTo>
                    <a:pt x="20" y="28"/>
                    <a:pt x="20" y="30"/>
                    <a:pt x="21" y="31"/>
                  </a:cubicBezTo>
                  <a:cubicBezTo>
                    <a:pt x="22" y="32"/>
                    <a:pt x="24" y="35"/>
                    <a:pt x="25" y="35"/>
                  </a:cubicBezTo>
                  <a:cubicBezTo>
                    <a:pt x="26" y="36"/>
                    <a:pt x="28" y="36"/>
                    <a:pt x="28" y="36"/>
                  </a:cubicBezTo>
                  <a:cubicBezTo>
                    <a:pt x="30" y="36"/>
                    <a:pt x="32" y="37"/>
                    <a:pt x="33" y="37"/>
                  </a:cubicBezTo>
                  <a:cubicBezTo>
                    <a:pt x="34" y="37"/>
                    <a:pt x="36" y="38"/>
                    <a:pt x="37" y="37"/>
                  </a:cubicBezTo>
                  <a:cubicBezTo>
                    <a:pt x="38" y="37"/>
                    <a:pt x="39" y="35"/>
                    <a:pt x="40" y="35"/>
                  </a:cubicBezTo>
                  <a:cubicBezTo>
                    <a:pt x="41" y="35"/>
                    <a:pt x="42" y="35"/>
                    <a:pt x="42" y="35"/>
                  </a:cubicBezTo>
                  <a:cubicBezTo>
                    <a:pt x="43" y="35"/>
                    <a:pt x="44" y="36"/>
                    <a:pt x="45" y="3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5" name="Freeform 17">
              <a:extLst>
                <a:ext uri="{FF2B5EF4-FFF2-40B4-BE49-F238E27FC236}">
                  <a16:creationId xmlns:a16="http://schemas.microsoft.com/office/drawing/2014/main" id="{E32ED51D-8CFC-4E3E-9AF4-4E8805B50C21}"/>
                </a:ext>
              </a:extLst>
            </p:cNvPr>
            <p:cNvSpPr>
              <a:spLocks/>
            </p:cNvSpPr>
            <p:nvPr/>
          </p:nvSpPr>
          <p:spPr bwMode="auto">
            <a:xfrm>
              <a:off x="925513" y="1831975"/>
              <a:ext cx="7937" cy="9525"/>
            </a:xfrm>
            <a:custGeom>
              <a:avLst/>
              <a:gdLst>
                <a:gd name="T0" fmla="*/ 8 w 10"/>
                <a:gd name="T1" fmla="*/ 10 h 10"/>
                <a:gd name="T2" fmla="*/ 10 w 10"/>
                <a:gd name="T3" fmla="*/ 8 h 10"/>
                <a:gd name="T4" fmla="*/ 8 w 10"/>
                <a:gd name="T5" fmla="*/ 5 h 10"/>
                <a:gd name="T6" fmla="*/ 6 w 10"/>
                <a:gd name="T7" fmla="*/ 4 h 10"/>
                <a:gd name="T8" fmla="*/ 4 w 10"/>
                <a:gd name="T9" fmla="*/ 0 h 10"/>
                <a:gd name="T10" fmla="*/ 3 w 10"/>
                <a:gd name="T11" fmla="*/ 1 h 10"/>
                <a:gd name="T12" fmla="*/ 2 w 10"/>
                <a:gd name="T13" fmla="*/ 5 h 10"/>
                <a:gd name="T14" fmla="*/ 1 w 10"/>
                <a:gd name="T15" fmla="*/ 6 h 10"/>
                <a:gd name="T16" fmla="*/ 3 w 10"/>
                <a:gd name="T17" fmla="*/ 9 h 10"/>
                <a:gd name="T18" fmla="*/ 5 w 10"/>
                <a:gd name="T19" fmla="*/ 9 h 10"/>
                <a:gd name="T20" fmla="*/ 8 w 10"/>
                <a:gd name="T21"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0">
                  <a:moveTo>
                    <a:pt x="8" y="10"/>
                  </a:moveTo>
                  <a:cubicBezTo>
                    <a:pt x="9" y="10"/>
                    <a:pt x="10" y="8"/>
                    <a:pt x="10" y="8"/>
                  </a:cubicBezTo>
                  <a:cubicBezTo>
                    <a:pt x="10" y="7"/>
                    <a:pt x="9" y="5"/>
                    <a:pt x="8" y="5"/>
                  </a:cubicBezTo>
                  <a:cubicBezTo>
                    <a:pt x="7" y="4"/>
                    <a:pt x="6" y="4"/>
                    <a:pt x="6" y="4"/>
                  </a:cubicBezTo>
                  <a:cubicBezTo>
                    <a:pt x="5" y="3"/>
                    <a:pt x="5" y="1"/>
                    <a:pt x="4" y="0"/>
                  </a:cubicBezTo>
                  <a:cubicBezTo>
                    <a:pt x="4" y="0"/>
                    <a:pt x="3" y="0"/>
                    <a:pt x="3" y="1"/>
                  </a:cubicBezTo>
                  <a:cubicBezTo>
                    <a:pt x="2" y="2"/>
                    <a:pt x="2" y="4"/>
                    <a:pt x="2" y="5"/>
                  </a:cubicBezTo>
                  <a:cubicBezTo>
                    <a:pt x="2" y="5"/>
                    <a:pt x="1" y="6"/>
                    <a:pt x="1" y="6"/>
                  </a:cubicBezTo>
                  <a:cubicBezTo>
                    <a:pt x="0" y="7"/>
                    <a:pt x="2" y="8"/>
                    <a:pt x="3" y="9"/>
                  </a:cubicBezTo>
                  <a:cubicBezTo>
                    <a:pt x="3" y="9"/>
                    <a:pt x="4" y="9"/>
                    <a:pt x="5" y="9"/>
                  </a:cubicBezTo>
                  <a:cubicBezTo>
                    <a:pt x="5" y="9"/>
                    <a:pt x="7" y="10"/>
                    <a:pt x="8" y="1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6" name="Freeform 18">
              <a:extLst>
                <a:ext uri="{FF2B5EF4-FFF2-40B4-BE49-F238E27FC236}">
                  <a16:creationId xmlns:a16="http://schemas.microsoft.com/office/drawing/2014/main" id="{E215F2BD-A889-488C-9D2A-3DFBA22873DC}"/>
                </a:ext>
              </a:extLst>
            </p:cNvPr>
            <p:cNvSpPr>
              <a:spLocks/>
            </p:cNvSpPr>
            <p:nvPr/>
          </p:nvSpPr>
          <p:spPr bwMode="auto">
            <a:xfrm>
              <a:off x="917575" y="1827213"/>
              <a:ext cx="7937" cy="9525"/>
            </a:xfrm>
            <a:custGeom>
              <a:avLst/>
              <a:gdLst>
                <a:gd name="T0" fmla="*/ 8 w 9"/>
                <a:gd name="T1" fmla="*/ 9 h 11"/>
                <a:gd name="T2" fmla="*/ 6 w 9"/>
                <a:gd name="T3" fmla="*/ 11 h 11"/>
                <a:gd name="T4" fmla="*/ 2 w 9"/>
                <a:gd name="T5" fmla="*/ 11 h 11"/>
                <a:gd name="T6" fmla="*/ 1 w 9"/>
                <a:gd name="T7" fmla="*/ 7 h 11"/>
                <a:gd name="T8" fmla="*/ 0 w 9"/>
                <a:gd name="T9" fmla="*/ 3 h 11"/>
                <a:gd name="T10" fmla="*/ 3 w 9"/>
                <a:gd name="T11" fmla="*/ 1 h 11"/>
                <a:gd name="T12" fmla="*/ 5 w 9"/>
                <a:gd name="T13" fmla="*/ 0 h 11"/>
                <a:gd name="T14" fmla="*/ 6 w 9"/>
                <a:gd name="T15" fmla="*/ 1 h 11"/>
                <a:gd name="T16" fmla="*/ 6 w 9"/>
                <a:gd name="T17" fmla="*/ 4 h 11"/>
                <a:gd name="T18" fmla="*/ 8 w 9"/>
                <a:gd name="T19" fmla="*/ 6 h 11"/>
                <a:gd name="T20" fmla="*/ 8 w 9"/>
                <a:gd name="T21"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11">
                  <a:moveTo>
                    <a:pt x="8" y="9"/>
                  </a:moveTo>
                  <a:cubicBezTo>
                    <a:pt x="8" y="10"/>
                    <a:pt x="7" y="11"/>
                    <a:pt x="6" y="11"/>
                  </a:cubicBezTo>
                  <a:cubicBezTo>
                    <a:pt x="5" y="11"/>
                    <a:pt x="3" y="11"/>
                    <a:pt x="2" y="11"/>
                  </a:cubicBezTo>
                  <a:cubicBezTo>
                    <a:pt x="1" y="10"/>
                    <a:pt x="1" y="8"/>
                    <a:pt x="1" y="7"/>
                  </a:cubicBezTo>
                  <a:cubicBezTo>
                    <a:pt x="1" y="6"/>
                    <a:pt x="0" y="4"/>
                    <a:pt x="0" y="3"/>
                  </a:cubicBezTo>
                  <a:cubicBezTo>
                    <a:pt x="0" y="3"/>
                    <a:pt x="2" y="2"/>
                    <a:pt x="3" y="1"/>
                  </a:cubicBezTo>
                  <a:cubicBezTo>
                    <a:pt x="3" y="1"/>
                    <a:pt x="4" y="0"/>
                    <a:pt x="5" y="0"/>
                  </a:cubicBezTo>
                  <a:cubicBezTo>
                    <a:pt x="5" y="0"/>
                    <a:pt x="6" y="1"/>
                    <a:pt x="6" y="1"/>
                  </a:cubicBezTo>
                  <a:cubicBezTo>
                    <a:pt x="6" y="2"/>
                    <a:pt x="6" y="4"/>
                    <a:pt x="6" y="4"/>
                  </a:cubicBezTo>
                  <a:cubicBezTo>
                    <a:pt x="7" y="5"/>
                    <a:pt x="8" y="5"/>
                    <a:pt x="8" y="6"/>
                  </a:cubicBezTo>
                  <a:cubicBezTo>
                    <a:pt x="9" y="7"/>
                    <a:pt x="8" y="8"/>
                    <a:pt x="8" y="9"/>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7" name="Freeform 19">
              <a:extLst>
                <a:ext uri="{FF2B5EF4-FFF2-40B4-BE49-F238E27FC236}">
                  <a16:creationId xmlns:a16="http://schemas.microsoft.com/office/drawing/2014/main" id="{E6D41765-59B6-4B52-910D-D8D958030AE3}"/>
                </a:ext>
              </a:extLst>
            </p:cNvPr>
            <p:cNvSpPr>
              <a:spLocks/>
            </p:cNvSpPr>
            <p:nvPr/>
          </p:nvSpPr>
          <p:spPr bwMode="auto">
            <a:xfrm>
              <a:off x="925513" y="1824038"/>
              <a:ext cx="4762" cy="4763"/>
            </a:xfrm>
            <a:custGeom>
              <a:avLst/>
              <a:gdLst>
                <a:gd name="T0" fmla="*/ 5 w 5"/>
                <a:gd name="T1" fmla="*/ 2 h 5"/>
                <a:gd name="T2" fmla="*/ 3 w 5"/>
                <a:gd name="T3" fmla="*/ 0 h 5"/>
                <a:gd name="T4" fmla="*/ 0 w 5"/>
                <a:gd name="T5" fmla="*/ 1 h 5"/>
                <a:gd name="T6" fmla="*/ 0 w 5"/>
                <a:gd name="T7" fmla="*/ 3 h 5"/>
                <a:gd name="T8" fmla="*/ 2 w 5"/>
                <a:gd name="T9" fmla="*/ 5 h 5"/>
                <a:gd name="T10" fmla="*/ 3 w 5"/>
                <a:gd name="T11" fmla="*/ 5 h 5"/>
                <a:gd name="T12" fmla="*/ 5 w 5"/>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5" y="2"/>
                  </a:moveTo>
                  <a:cubicBezTo>
                    <a:pt x="5" y="2"/>
                    <a:pt x="4" y="0"/>
                    <a:pt x="3" y="0"/>
                  </a:cubicBezTo>
                  <a:cubicBezTo>
                    <a:pt x="2" y="0"/>
                    <a:pt x="1" y="0"/>
                    <a:pt x="0" y="1"/>
                  </a:cubicBezTo>
                  <a:cubicBezTo>
                    <a:pt x="0" y="1"/>
                    <a:pt x="0" y="3"/>
                    <a:pt x="0" y="3"/>
                  </a:cubicBezTo>
                  <a:cubicBezTo>
                    <a:pt x="1" y="4"/>
                    <a:pt x="2" y="5"/>
                    <a:pt x="2" y="5"/>
                  </a:cubicBezTo>
                  <a:cubicBezTo>
                    <a:pt x="2" y="5"/>
                    <a:pt x="3" y="5"/>
                    <a:pt x="3" y="5"/>
                  </a:cubicBezTo>
                  <a:cubicBezTo>
                    <a:pt x="4" y="4"/>
                    <a:pt x="5" y="3"/>
                    <a:pt x="5" y="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8" name="Freeform 20">
              <a:extLst>
                <a:ext uri="{FF2B5EF4-FFF2-40B4-BE49-F238E27FC236}">
                  <a16:creationId xmlns:a16="http://schemas.microsoft.com/office/drawing/2014/main" id="{A23A45DA-69B8-49D3-AFF9-3D74A36C558F}"/>
                </a:ext>
              </a:extLst>
            </p:cNvPr>
            <p:cNvSpPr>
              <a:spLocks/>
            </p:cNvSpPr>
            <p:nvPr/>
          </p:nvSpPr>
          <p:spPr bwMode="auto">
            <a:xfrm>
              <a:off x="876300" y="1803400"/>
              <a:ext cx="44450" cy="47625"/>
            </a:xfrm>
            <a:custGeom>
              <a:avLst/>
              <a:gdLst>
                <a:gd name="T0" fmla="*/ 48 w 53"/>
                <a:gd name="T1" fmla="*/ 22 h 58"/>
                <a:gd name="T2" fmla="*/ 53 w 53"/>
                <a:gd name="T3" fmla="*/ 21 h 58"/>
                <a:gd name="T4" fmla="*/ 53 w 53"/>
                <a:gd name="T5" fmla="*/ 17 h 58"/>
                <a:gd name="T6" fmla="*/ 48 w 53"/>
                <a:gd name="T7" fmla="*/ 13 h 58"/>
                <a:gd name="T8" fmla="*/ 43 w 53"/>
                <a:gd name="T9" fmla="*/ 7 h 58"/>
                <a:gd name="T10" fmla="*/ 38 w 53"/>
                <a:gd name="T11" fmla="*/ 5 h 58"/>
                <a:gd name="T12" fmla="*/ 32 w 53"/>
                <a:gd name="T13" fmla="*/ 6 h 58"/>
                <a:gd name="T14" fmla="*/ 30 w 53"/>
                <a:gd name="T15" fmla="*/ 8 h 58"/>
                <a:gd name="T16" fmla="*/ 27 w 53"/>
                <a:gd name="T17" fmla="*/ 11 h 58"/>
                <a:gd name="T18" fmla="*/ 23 w 53"/>
                <a:gd name="T19" fmla="*/ 13 h 58"/>
                <a:gd name="T20" fmla="*/ 19 w 53"/>
                <a:gd name="T21" fmla="*/ 15 h 58"/>
                <a:gd name="T22" fmla="*/ 18 w 53"/>
                <a:gd name="T23" fmla="*/ 18 h 58"/>
                <a:gd name="T24" fmla="*/ 19 w 53"/>
                <a:gd name="T25" fmla="*/ 21 h 58"/>
                <a:gd name="T26" fmla="*/ 22 w 53"/>
                <a:gd name="T27" fmla="*/ 24 h 58"/>
                <a:gd name="T28" fmla="*/ 24 w 53"/>
                <a:gd name="T29" fmla="*/ 27 h 58"/>
                <a:gd name="T30" fmla="*/ 23 w 53"/>
                <a:gd name="T31" fmla="*/ 28 h 58"/>
                <a:gd name="T32" fmla="*/ 16 w 53"/>
                <a:gd name="T33" fmla="*/ 29 h 58"/>
                <a:gd name="T34" fmla="*/ 15 w 53"/>
                <a:gd name="T35" fmla="*/ 25 h 58"/>
                <a:gd name="T36" fmla="*/ 13 w 53"/>
                <a:gd name="T37" fmla="*/ 20 h 58"/>
                <a:gd name="T38" fmla="*/ 10 w 53"/>
                <a:gd name="T39" fmla="*/ 17 h 58"/>
                <a:gd name="T40" fmla="*/ 11 w 53"/>
                <a:gd name="T41" fmla="*/ 12 h 58"/>
                <a:gd name="T42" fmla="*/ 10 w 53"/>
                <a:gd name="T43" fmla="*/ 8 h 58"/>
                <a:gd name="T44" fmla="*/ 8 w 53"/>
                <a:gd name="T45" fmla="*/ 5 h 58"/>
                <a:gd name="T46" fmla="*/ 4 w 53"/>
                <a:gd name="T47" fmla="*/ 2 h 58"/>
                <a:gd name="T48" fmla="*/ 1 w 53"/>
                <a:gd name="T49" fmla="*/ 1 h 58"/>
                <a:gd name="T50" fmla="*/ 1 w 53"/>
                <a:gd name="T51" fmla="*/ 3 h 58"/>
                <a:gd name="T52" fmla="*/ 3 w 53"/>
                <a:gd name="T53" fmla="*/ 7 h 58"/>
                <a:gd name="T54" fmla="*/ 6 w 53"/>
                <a:gd name="T55" fmla="*/ 10 h 58"/>
                <a:gd name="T56" fmla="*/ 7 w 53"/>
                <a:gd name="T57" fmla="*/ 12 h 58"/>
                <a:gd name="T58" fmla="*/ 6 w 53"/>
                <a:gd name="T59" fmla="*/ 14 h 58"/>
                <a:gd name="T60" fmla="*/ 3 w 53"/>
                <a:gd name="T61" fmla="*/ 14 h 58"/>
                <a:gd name="T62" fmla="*/ 2 w 53"/>
                <a:gd name="T63" fmla="*/ 15 h 58"/>
                <a:gd name="T64" fmla="*/ 1 w 53"/>
                <a:gd name="T65" fmla="*/ 18 h 58"/>
                <a:gd name="T66" fmla="*/ 1 w 53"/>
                <a:gd name="T67" fmla="*/ 22 h 58"/>
                <a:gd name="T68" fmla="*/ 0 w 53"/>
                <a:gd name="T69" fmla="*/ 27 h 58"/>
                <a:gd name="T70" fmla="*/ 2 w 53"/>
                <a:gd name="T71" fmla="*/ 34 h 58"/>
                <a:gd name="T72" fmla="*/ 6 w 53"/>
                <a:gd name="T73" fmla="*/ 37 h 58"/>
                <a:gd name="T74" fmla="*/ 10 w 53"/>
                <a:gd name="T75" fmla="*/ 41 h 58"/>
                <a:gd name="T76" fmla="*/ 12 w 53"/>
                <a:gd name="T77" fmla="*/ 44 h 58"/>
                <a:gd name="T78" fmla="*/ 15 w 53"/>
                <a:gd name="T79" fmla="*/ 47 h 58"/>
                <a:gd name="T80" fmla="*/ 20 w 53"/>
                <a:gd name="T81" fmla="*/ 48 h 58"/>
                <a:gd name="T82" fmla="*/ 26 w 53"/>
                <a:gd name="T83" fmla="*/ 48 h 58"/>
                <a:gd name="T84" fmla="*/ 27 w 53"/>
                <a:gd name="T85" fmla="*/ 51 h 58"/>
                <a:gd name="T86" fmla="*/ 27 w 53"/>
                <a:gd name="T87" fmla="*/ 55 h 58"/>
                <a:gd name="T88" fmla="*/ 30 w 53"/>
                <a:gd name="T89" fmla="*/ 57 h 58"/>
                <a:gd name="T90" fmla="*/ 33 w 53"/>
                <a:gd name="T91" fmla="*/ 58 h 58"/>
                <a:gd name="T92" fmla="*/ 37 w 53"/>
                <a:gd name="T93" fmla="*/ 56 h 58"/>
                <a:gd name="T94" fmla="*/ 38 w 53"/>
                <a:gd name="T95" fmla="*/ 51 h 58"/>
                <a:gd name="T96" fmla="*/ 37 w 53"/>
                <a:gd name="T97" fmla="*/ 48 h 58"/>
                <a:gd name="T98" fmla="*/ 39 w 53"/>
                <a:gd name="T99" fmla="*/ 46 h 58"/>
                <a:gd name="T100" fmla="*/ 41 w 53"/>
                <a:gd name="T101" fmla="*/ 45 h 58"/>
                <a:gd name="T102" fmla="*/ 43 w 53"/>
                <a:gd name="T103" fmla="*/ 44 h 58"/>
                <a:gd name="T104" fmla="*/ 43 w 53"/>
                <a:gd name="T105" fmla="*/ 40 h 58"/>
                <a:gd name="T106" fmla="*/ 43 w 53"/>
                <a:gd name="T107" fmla="*/ 38 h 58"/>
                <a:gd name="T108" fmla="*/ 46 w 53"/>
                <a:gd name="T109" fmla="*/ 36 h 58"/>
                <a:gd name="T110" fmla="*/ 44 w 53"/>
                <a:gd name="T111" fmla="*/ 32 h 58"/>
                <a:gd name="T112" fmla="*/ 44 w 53"/>
                <a:gd name="T113" fmla="*/ 28 h 58"/>
                <a:gd name="T114" fmla="*/ 45 w 53"/>
                <a:gd name="T115" fmla="*/ 23 h 58"/>
                <a:gd name="T116" fmla="*/ 48 w 53"/>
                <a:gd name="T117" fmla="*/ 2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 h="58">
                  <a:moveTo>
                    <a:pt x="48" y="22"/>
                  </a:moveTo>
                  <a:cubicBezTo>
                    <a:pt x="49" y="22"/>
                    <a:pt x="52" y="22"/>
                    <a:pt x="53" y="21"/>
                  </a:cubicBezTo>
                  <a:cubicBezTo>
                    <a:pt x="53" y="20"/>
                    <a:pt x="53" y="18"/>
                    <a:pt x="53" y="17"/>
                  </a:cubicBezTo>
                  <a:cubicBezTo>
                    <a:pt x="52" y="15"/>
                    <a:pt x="49" y="14"/>
                    <a:pt x="48" y="13"/>
                  </a:cubicBezTo>
                  <a:cubicBezTo>
                    <a:pt x="47" y="12"/>
                    <a:pt x="45" y="8"/>
                    <a:pt x="43" y="7"/>
                  </a:cubicBezTo>
                  <a:cubicBezTo>
                    <a:pt x="42" y="6"/>
                    <a:pt x="40" y="5"/>
                    <a:pt x="38" y="5"/>
                  </a:cubicBezTo>
                  <a:cubicBezTo>
                    <a:pt x="37" y="5"/>
                    <a:pt x="34" y="5"/>
                    <a:pt x="32" y="6"/>
                  </a:cubicBezTo>
                  <a:cubicBezTo>
                    <a:pt x="32" y="6"/>
                    <a:pt x="30" y="8"/>
                    <a:pt x="30" y="8"/>
                  </a:cubicBezTo>
                  <a:cubicBezTo>
                    <a:pt x="29" y="9"/>
                    <a:pt x="28" y="10"/>
                    <a:pt x="27" y="11"/>
                  </a:cubicBezTo>
                  <a:cubicBezTo>
                    <a:pt x="26" y="11"/>
                    <a:pt x="24" y="13"/>
                    <a:pt x="23" y="13"/>
                  </a:cubicBezTo>
                  <a:cubicBezTo>
                    <a:pt x="22" y="14"/>
                    <a:pt x="20" y="14"/>
                    <a:pt x="19" y="15"/>
                  </a:cubicBezTo>
                  <a:cubicBezTo>
                    <a:pt x="19" y="16"/>
                    <a:pt x="18" y="17"/>
                    <a:pt x="18" y="18"/>
                  </a:cubicBezTo>
                  <a:cubicBezTo>
                    <a:pt x="18" y="19"/>
                    <a:pt x="18" y="21"/>
                    <a:pt x="19" y="21"/>
                  </a:cubicBezTo>
                  <a:cubicBezTo>
                    <a:pt x="19" y="22"/>
                    <a:pt x="21" y="23"/>
                    <a:pt x="22" y="24"/>
                  </a:cubicBezTo>
                  <a:cubicBezTo>
                    <a:pt x="22" y="24"/>
                    <a:pt x="24" y="26"/>
                    <a:pt x="24" y="27"/>
                  </a:cubicBezTo>
                  <a:cubicBezTo>
                    <a:pt x="24" y="27"/>
                    <a:pt x="23" y="28"/>
                    <a:pt x="23" y="28"/>
                  </a:cubicBezTo>
                  <a:cubicBezTo>
                    <a:pt x="21" y="29"/>
                    <a:pt x="17" y="30"/>
                    <a:pt x="16" y="29"/>
                  </a:cubicBezTo>
                  <a:cubicBezTo>
                    <a:pt x="15" y="28"/>
                    <a:pt x="15" y="26"/>
                    <a:pt x="15" y="25"/>
                  </a:cubicBezTo>
                  <a:cubicBezTo>
                    <a:pt x="15" y="24"/>
                    <a:pt x="13" y="21"/>
                    <a:pt x="13" y="20"/>
                  </a:cubicBezTo>
                  <a:cubicBezTo>
                    <a:pt x="12" y="19"/>
                    <a:pt x="11" y="18"/>
                    <a:pt x="10" y="17"/>
                  </a:cubicBezTo>
                  <a:cubicBezTo>
                    <a:pt x="10" y="16"/>
                    <a:pt x="11" y="13"/>
                    <a:pt x="11" y="12"/>
                  </a:cubicBezTo>
                  <a:cubicBezTo>
                    <a:pt x="11" y="11"/>
                    <a:pt x="10" y="9"/>
                    <a:pt x="10" y="8"/>
                  </a:cubicBezTo>
                  <a:cubicBezTo>
                    <a:pt x="10" y="7"/>
                    <a:pt x="9" y="6"/>
                    <a:pt x="8" y="5"/>
                  </a:cubicBezTo>
                  <a:cubicBezTo>
                    <a:pt x="7" y="4"/>
                    <a:pt x="5" y="3"/>
                    <a:pt x="4" y="2"/>
                  </a:cubicBezTo>
                  <a:cubicBezTo>
                    <a:pt x="3" y="2"/>
                    <a:pt x="1" y="0"/>
                    <a:pt x="1" y="1"/>
                  </a:cubicBezTo>
                  <a:cubicBezTo>
                    <a:pt x="0" y="1"/>
                    <a:pt x="0" y="3"/>
                    <a:pt x="1" y="3"/>
                  </a:cubicBezTo>
                  <a:cubicBezTo>
                    <a:pt x="1" y="5"/>
                    <a:pt x="3" y="6"/>
                    <a:pt x="3" y="7"/>
                  </a:cubicBezTo>
                  <a:cubicBezTo>
                    <a:pt x="4" y="8"/>
                    <a:pt x="5" y="9"/>
                    <a:pt x="6" y="10"/>
                  </a:cubicBezTo>
                  <a:cubicBezTo>
                    <a:pt x="6" y="10"/>
                    <a:pt x="7" y="11"/>
                    <a:pt x="7" y="12"/>
                  </a:cubicBezTo>
                  <a:cubicBezTo>
                    <a:pt x="7" y="13"/>
                    <a:pt x="7" y="14"/>
                    <a:pt x="6" y="14"/>
                  </a:cubicBezTo>
                  <a:cubicBezTo>
                    <a:pt x="5" y="14"/>
                    <a:pt x="4" y="13"/>
                    <a:pt x="3" y="14"/>
                  </a:cubicBezTo>
                  <a:cubicBezTo>
                    <a:pt x="3" y="14"/>
                    <a:pt x="2" y="15"/>
                    <a:pt x="2" y="15"/>
                  </a:cubicBezTo>
                  <a:cubicBezTo>
                    <a:pt x="1" y="16"/>
                    <a:pt x="1" y="17"/>
                    <a:pt x="1" y="18"/>
                  </a:cubicBezTo>
                  <a:cubicBezTo>
                    <a:pt x="1" y="19"/>
                    <a:pt x="1" y="21"/>
                    <a:pt x="1" y="22"/>
                  </a:cubicBezTo>
                  <a:cubicBezTo>
                    <a:pt x="1" y="23"/>
                    <a:pt x="0" y="26"/>
                    <a:pt x="0" y="27"/>
                  </a:cubicBezTo>
                  <a:cubicBezTo>
                    <a:pt x="1" y="29"/>
                    <a:pt x="1" y="32"/>
                    <a:pt x="2" y="34"/>
                  </a:cubicBezTo>
                  <a:cubicBezTo>
                    <a:pt x="2" y="35"/>
                    <a:pt x="5" y="36"/>
                    <a:pt x="6" y="37"/>
                  </a:cubicBezTo>
                  <a:cubicBezTo>
                    <a:pt x="7" y="38"/>
                    <a:pt x="9" y="40"/>
                    <a:pt x="10" y="41"/>
                  </a:cubicBezTo>
                  <a:cubicBezTo>
                    <a:pt x="11" y="41"/>
                    <a:pt x="11" y="43"/>
                    <a:pt x="12" y="44"/>
                  </a:cubicBezTo>
                  <a:cubicBezTo>
                    <a:pt x="13" y="45"/>
                    <a:pt x="14" y="46"/>
                    <a:pt x="15" y="47"/>
                  </a:cubicBezTo>
                  <a:cubicBezTo>
                    <a:pt x="17" y="47"/>
                    <a:pt x="19" y="48"/>
                    <a:pt x="20" y="48"/>
                  </a:cubicBezTo>
                  <a:cubicBezTo>
                    <a:pt x="21" y="48"/>
                    <a:pt x="25" y="47"/>
                    <a:pt x="26" y="48"/>
                  </a:cubicBezTo>
                  <a:cubicBezTo>
                    <a:pt x="26" y="48"/>
                    <a:pt x="26" y="50"/>
                    <a:pt x="27" y="51"/>
                  </a:cubicBezTo>
                  <a:cubicBezTo>
                    <a:pt x="27" y="52"/>
                    <a:pt x="26" y="54"/>
                    <a:pt x="27" y="55"/>
                  </a:cubicBezTo>
                  <a:cubicBezTo>
                    <a:pt x="27" y="55"/>
                    <a:pt x="29" y="57"/>
                    <a:pt x="30" y="57"/>
                  </a:cubicBezTo>
                  <a:cubicBezTo>
                    <a:pt x="30" y="57"/>
                    <a:pt x="32" y="58"/>
                    <a:pt x="33" y="58"/>
                  </a:cubicBezTo>
                  <a:cubicBezTo>
                    <a:pt x="34" y="58"/>
                    <a:pt x="36" y="57"/>
                    <a:pt x="37" y="56"/>
                  </a:cubicBezTo>
                  <a:cubicBezTo>
                    <a:pt x="38" y="55"/>
                    <a:pt x="38" y="53"/>
                    <a:pt x="38" y="51"/>
                  </a:cubicBezTo>
                  <a:cubicBezTo>
                    <a:pt x="38" y="51"/>
                    <a:pt x="37" y="49"/>
                    <a:pt x="37" y="48"/>
                  </a:cubicBezTo>
                  <a:cubicBezTo>
                    <a:pt x="37" y="47"/>
                    <a:pt x="38" y="46"/>
                    <a:pt x="39" y="46"/>
                  </a:cubicBezTo>
                  <a:cubicBezTo>
                    <a:pt x="39" y="45"/>
                    <a:pt x="40" y="45"/>
                    <a:pt x="41" y="45"/>
                  </a:cubicBezTo>
                  <a:cubicBezTo>
                    <a:pt x="42" y="45"/>
                    <a:pt x="43" y="44"/>
                    <a:pt x="43" y="44"/>
                  </a:cubicBezTo>
                  <a:cubicBezTo>
                    <a:pt x="43" y="43"/>
                    <a:pt x="43" y="41"/>
                    <a:pt x="43" y="40"/>
                  </a:cubicBezTo>
                  <a:cubicBezTo>
                    <a:pt x="43" y="40"/>
                    <a:pt x="43" y="38"/>
                    <a:pt x="43" y="38"/>
                  </a:cubicBezTo>
                  <a:cubicBezTo>
                    <a:pt x="44" y="37"/>
                    <a:pt x="45" y="36"/>
                    <a:pt x="46" y="36"/>
                  </a:cubicBezTo>
                  <a:cubicBezTo>
                    <a:pt x="46" y="35"/>
                    <a:pt x="44" y="33"/>
                    <a:pt x="44" y="32"/>
                  </a:cubicBezTo>
                  <a:cubicBezTo>
                    <a:pt x="44" y="31"/>
                    <a:pt x="44" y="29"/>
                    <a:pt x="44" y="28"/>
                  </a:cubicBezTo>
                  <a:cubicBezTo>
                    <a:pt x="44" y="27"/>
                    <a:pt x="44" y="24"/>
                    <a:pt x="45" y="23"/>
                  </a:cubicBezTo>
                  <a:cubicBezTo>
                    <a:pt x="45" y="22"/>
                    <a:pt x="47" y="22"/>
                    <a:pt x="48" y="2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9" name="Freeform 21">
              <a:extLst>
                <a:ext uri="{FF2B5EF4-FFF2-40B4-BE49-F238E27FC236}">
                  <a16:creationId xmlns:a16="http://schemas.microsoft.com/office/drawing/2014/main" id="{C85F32D6-F249-4CF7-A6CE-227F93029063}"/>
                </a:ext>
              </a:extLst>
            </p:cNvPr>
            <p:cNvSpPr>
              <a:spLocks/>
            </p:cNvSpPr>
            <p:nvPr/>
          </p:nvSpPr>
          <p:spPr bwMode="auto">
            <a:xfrm>
              <a:off x="890588" y="1801813"/>
              <a:ext cx="7937" cy="7938"/>
            </a:xfrm>
            <a:custGeom>
              <a:avLst/>
              <a:gdLst>
                <a:gd name="T0" fmla="*/ 7 w 9"/>
                <a:gd name="T1" fmla="*/ 8 h 10"/>
                <a:gd name="T2" fmla="*/ 9 w 9"/>
                <a:gd name="T3" fmla="*/ 4 h 10"/>
                <a:gd name="T4" fmla="*/ 7 w 9"/>
                <a:gd name="T5" fmla="*/ 1 h 10"/>
                <a:gd name="T6" fmla="*/ 4 w 9"/>
                <a:gd name="T7" fmla="*/ 1 h 10"/>
                <a:gd name="T8" fmla="*/ 0 w 9"/>
                <a:gd name="T9" fmla="*/ 3 h 10"/>
                <a:gd name="T10" fmla="*/ 2 w 9"/>
                <a:gd name="T11" fmla="*/ 5 h 10"/>
                <a:gd name="T12" fmla="*/ 1 w 9"/>
                <a:gd name="T13" fmla="*/ 8 h 10"/>
                <a:gd name="T14" fmla="*/ 3 w 9"/>
                <a:gd name="T15" fmla="*/ 10 h 10"/>
                <a:gd name="T16" fmla="*/ 5 w 9"/>
                <a:gd name="T17" fmla="*/ 10 h 10"/>
                <a:gd name="T18" fmla="*/ 7 w 9"/>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0">
                  <a:moveTo>
                    <a:pt x="7" y="8"/>
                  </a:moveTo>
                  <a:cubicBezTo>
                    <a:pt x="8" y="7"/>
                    <a:pt x="9" y="5"/>
                    <a:pt x="9" y="4"/>
                  </a:cubicBezTo>
                  <a:cubicBezTo>
                    <a:pt x="9" y="3"/>
                    <a:pt x="8" y="1"/>
                    <a:pt x="7" y="1"/>
                  </a:cubicBezTo>
                  <a:cubicBezTo>
                    <a:pt x="7" y="0"/>
                    <a:pt x="5" y="1"/>
                    <a:pt x="4" y="1"/>
                  </a:cubicBezTo>
                  <a:cubicBezTo>
                    <a:pt x="3" y="1"/>
                    <a:pt x="0" y="2"/>
                    <a:pt x="0" y="3"/>
                  </a:cubicBezTo>
                  <a:cubicBezTo>
                    <a:pt x="0" y="3"/>
                    <a:pt x="1" y="4"/>
                    <a:pt x="2" y="5"/>
                  </a:cubicBezTo>
                  <a:cubicBezTo>
                    <a:pt x="2" y="6"/>
                    <a:pt x="1" y="7"/>
                    <a:pt x="1" y="8"/>
                  </a:cubicBezTo>
                  <a:cubicBezTo>
                    <a:pt x="1" y="9"/>
                    <a:pt x="2" y="10"/>
                    <a:pt x="3" y="10"/>
                  </a:cubicBezTo>
                  <a:cubicBezTo>
                    <a:pt x="3" y="10"/>
                    <a:pt x="5" y="10"/>
                    <a:pt x="5" y="10"/>
                  </a:cubicBezTo>
                  <a:cubicBezTo>
                    <a:pt x="6" y="10"/>
                    <a:pt x="7" y="9"/>
                    <a:pt x="7" y="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0" name="Freeform 22">
              <a:extLst>
                <a:ext uri="{FF2B5EF4-FFF2-40B4-BE49-F238E27FC236}">
                  <a16:creationId xmlns:a16="http://schemas.microsoft.com/office/drawing/2014/main" id="{0CDE25C4-E733-45A7-AFA8-C4DAE8EB362A}"/>
                </a:ext>
              </a:extLst>
            </p:cNvPr>
            <p:cNvSpPr>
              <a:spLocks/>
            </p:cNvSpPr>
            <p:nvPr/>
          </p:nvSpPr>
          <p:spPr bwMode="auto">
            <a:xfrm>
              <a:off x="898525" y="1762125"/>
              <a:ext cx="7937" cy="6350"/>
            </a:xfrm>
            <a:custGeom>
              <a:avLst/>
              <a:gdLst>
                <a:gd name="T0" fmla="*/ 9 w 9"/>
                <a:gd name="T1" fmla="*/ 3 h 8"/>
                <a:gd name="T2" fmla="*/ 0 w 9"/>
                <a:gd name="T3" fmla="*/ 0 h 8"/>
                <a:gd name="T4" fmla="*/ 0 w 9"/>
                <a:gd name="T5" fmla="*/ 3 h 8"/>
                <a:gd name="T6" fmla="*/ 2 w 9"/>
                <a:gd name="T7" fmla="*/ 6 h 8"/>
                <a:gd name="T8" fmla="*/ 5 w 9"/>
                <a:gd name="T9" fmla="*/ 8 h 8"/>
                <a:gd name="T10" fmla="*/ 7 w 9"/>
                <a:gd name="T11" fmla="*/ 7 h 8"/>
                <a:gd name="T12" fmla="*/ 8 w 9"/>
                <a:gd name="T13" fmla="*/ 6 h 8"/>
                <a:gd name="T14" fmla="*/ 9 w 9"/>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9" y="3"/>
                  </a:moveTo>
                  <a:cubicBezTo>
                    <a:pt x="0" y="0"/>
                    <a:pt x="0" y="0"/>
                    <a:pt x="0" y="0"/>
                  </a:cubicBezTo>
                  <a:cubicBezTo>
                    <a:pt x="0" y="0"/>
                    <a:pt x="0" y="2"/>
                    <a:pt x="0" y="3"/>
                  </a:cubicBezTo>
                  <a:cubicBezTo>
                    <a:pt x="0" y="4"/>
                    <a:pt x="1" y="5"/>
                    <a:pt x="2" y="6"/>
                  </a:cubicBezTo>
                  <a:cubicBezTo>
                    <a:pt x="3" y="6"/>
                    <a:pt x="4" y="8"/>
                    <a:pt x="5" y="8"/>
                  </a:cubicBezTo>
                  <a:cubicBezTo>
                    <a:pt x="6" y="8"/>
                    <a:pt x="7" y="8"/>
                    <a:pt x="7" y="7"/>
                  </a:cubicBezTo>
                  <a:cubicBezTo>
                    <a:pt x="8" y="7"/>
                    <a:pt x="8" y="6"/>
                    <a:pt x="8" y="6"/>
                  </a:cubicBezTo>
                  <a:cubicBezTo>
                    <a:pt x="9" y="5"/>
                    <a:pt x="9" y="3"/>
                    <a:pt x="9" y="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1" name="Freeform 23">
              <a:extLst>
                <a:ext uri="{FF2B5EF4-FFF2-40B4-BE49-F238E27FC236}">
                  <a16:creationId xmlns:a16="http://schemas.microsoft.com/office/drawing/2014/main" id="{8BB3B29F-D89B-4096-9B3C-F1FCA29B2DFE}"/>
                </a:ext>
              </a:extLst>
            </p:cNvPr>
            <p:cNvSpPr>
              <a:spLocks/>
            </p:cNvSpPr>
            <p:nvPr/>
          </p:nvSpPr>
          <p:spPr bwMode="auto">
            <a:xfrm>
              <a:off x="706438" y="1768475"/>
              <a:ext cx="774700" cy="552450"/>
            </a:xfrm>
            <a:custGeom>
              <a:avLst/>
              <a:gdLst>
                <a:gd name="T0" fmla="*/ 844 w 918"/>
                <a:gd name="T1" fmla="*/ 623 h 655"/>
                <a:gd name="T2" fmla="*/ 580 w 918"/>
                <a:gd name="T3" fmla="*/ 613 h 655"/>
                <a:gd name="T4" fmla="*/ 516 w 918"/>
                <a:gd name="T5" fmla="*/ 604 h 655"/>
                <a:gd name="T6" fmla="*/ 439 w 918"/>
                <a:gd name="T7" fmla="*/ 621 h 655"/>
                <a:gd name="T8" fmla="*/ 361 w 918"/>
                <a:gd name="T9" fmla="*/ 614 h 655"/>
                <a:gd name="T10" fmla="*/ 315 w 918"/>
                <a:gd name="T11" fmla="*/ 610 h 655"/>
                <a:gd name="T12" fmla="*/ 259 w 918"/>
                <a:gd name="T13" fmla="*/ 587 h 655"/>
                <a:gd name="T14" fmla="*/ 205 w 918"/>
                <a:gd name="T15" fmla="*/ 595 h 655"/>
                <a:gd name="T16" fmla="*/ 151 w 918"/>
                <a:gd name="T17" fmla="*/ 579 h 655"/>
                <a:gd name="T18" fmla="*/ 134 w 918"/>
                <a:gd name="T19" fmla="*/ 528 h 655"/>
                <a:gd name="T20" fmla="*/ 106 w 918"/>
                <a:gd name="T21" fmla="*/ 463 h 655"/>
                <a:gd name="T22" fmla="*/ 65 w 918"/>
                <a:gd name="T23" fmla="*/ 440 h 655"/>
                <a:gd name="T24" fmla="*/ 30 w 918"/>
                <a:gd name="T25" fmla="*/ 428 h 655"/>
                <a:gd name="T26" fmla="*/ 6 w 918"/>
                <a:gd name="T27" fmla="*/ 422 h 655"/>
                <a:gd name="T28" fmla="*/ 16 w 918"/>
                <a:gd name="T29" fmla="*/ 361 h 655"/>
                <a:gd name="T30" fmla="*/ 22 w 918"/>
                <a:gd name="T31" fmla="*/ 387 h 655"/>
                <a:gd name="T32" fmla="*/ 42 w 918"/>
                <a:gd name="T33" fmla="*/ 358 h 655"/>
                <a:gd name="T34" fmla="*/ 26 w 918"/>
                <a:gd name="T35" fmla="*/ 351 h 655"/>
                <a:gd name="T36" fmla="*/ 25 w 918"/>
                <a:gd name="T37" fmla="*/ 322 h 655"/>
                <a:gd name="T38" fmla="*/ 45 w 918"/>
                <a:gd name="T39" fmla="*/ 305 h 655"/>
                <a:gd name="T40" fmla="*/ 20 w 918"/>
                <a:gd name="T41" fmla="*/ 308 h 655"/>
                <a:gd name="T42" fmla="*/ 18 w 918"/>
                <a:gd name="T43" fmla="*/ 217 h 655"/>
                <a:gd name="T44" fmla="*/ 7 w 918"/>
                <a:gd name="T45" fmla="*/ 129 h 655"/>
                <a:gd name="T46" fmla="*/ 14 w 918"/>
                <a:gd name="T47" fmla="*/ 77 h 655"/>
                <a:gd name="T48" fmla="*/ 29 w 918"/>
                <a:gd name="T49" fmla="*/ 50 h 655"/>
                <a:gd name="T50" fmla="*/ 85 w 918"/>
                <a:gd name="T51" fmla="*/ 102 h 655"/>
                <a:gd name="T52" fmla="*/ 153 w 918"/>
                <a:gd name="T53" fmla="*/ 127 h 655"/>
                <a:gd name="T54" fmla="*/ 195 w 918"/>
                <a:gd name="T55" fmla="*/ 139 h 655"/>
                <a:gd name="T56" fmla="*/ 216 w 918"/>
                <a:gd name="T57" fmla="*/ 152 h 655"/>
                <a:gd name="T58" fmla="*/ 228 w 918"/>
                <a:gd name="T59" fmla="*/ 162 h 655"/>
                <a:gd name="T60" fmla="*/ 231 w 918"/>
                <a:gd name="T61" fmla="*/ 174 h 655"/>
                <a:gd name="T62" fmla="*/ 229 w 918"/>
                <a:gd name="T63" fmla="*/ 197 h 655"/>
                <a:gd name="T64" fmla="*/ 230 w 918"/>
                <a:gd name="T65" fmla="*/ 203 h 655"/>
                <a:gd name="T66" fmla="*/ 249 w 918"/>
                <a:gd name="T67" fmla="*/ 200 h 655"/>
                <a:gd name="T68" fmla="*/ 243 w 918"/>
                <a:gd name="T69" fmla="*/ 228 h 655"/>
                <a:gd name="T70" fmla="*/ 240 w 918"/>
                <a:gd name="T71" fmla="*/ 260 h 655"/>
                <a:gd name="T72" fmla="*/ 234 w 918"/>
                <a:gd name="T73" fmla="*/ 287 h 655"/>
                <a:gd name="T74" fmla="*/ 232 w 918"/>
                <a:gd name="T75" fmla="*/ 301 h 655"/>
                <a:gd name="T76" fmla="*/ 250 w 918"/>
                <a:gd name="T77" fmla="*/ 270 h 655"/>
                <a:gd name="T78" fmla="*/ 251 w 918"/>
                <a:gd name="T79" fmla="*/ 240 h 655"/>
                <a:gd name="T80" fmla="*/ 272 w 918"/>
                <a:gd name="T81" fmla="*/ 198 h 655"/>
                <a:gd name="T82" fmla="*/ 277 w 918"/>
                <a:gd name="T83" fmla="*/ 155 h 655"/>
                <a:gd name="T84" fmla="*/ 267 w 918"/>
                <a:gd name="T85" fmla="*/ 154 h 655"/>
                <a:gd name="T86" fmla="*/ 260 w 918"/>
                <a:gd name="T87" fmla="*/ 150 h 655"/>
                <a:gd name="T88" fmla="*/ 282 w 918"/>
                <a:gd name="T89" fmla="*/ 127 h 655"/>
                <a:gd name="T90" fmla="*/ 261 w 918"/>
                <a:gd name="T91" fmla="*/ 108 h 655"/>
                <a:gd name="T92" fmla="*/ 254 w 918"/>
                <a:gd name="T93" fmla="*/ 125 h 655"/>
                <a:gd name="T94" fmla="*/ 252 w 918"/>
                <a:gd name="T95" fmla="*/ 166 h 655"/>
                <a:gd name="T96" fmla="*/ 269 w 918"/>
                <a:gd name="T97" fmla="*/ 172 h 655"/>
                <a:gd name="T98" fmla="*/ 260 w 918"/>
                <a:gd name="T99" fmla="*/ 185 h 655"/>
                <a:gd name="T100" fmla="*/ 247 w 918"/>
                <a:gd name="T101" fmla="*/ 164 h 655"/>
                <a:gd name="T102" fmla="*/ 234 w 918"/>
                <a:gd name="T103" fmla="*/ 132 h 655"/>
                <a:gd name="T104" fmla="*/ 257 w 918"/>
                <a:gd name="T105" fmla="*/ 91 h 655"/>
                <a:gd name="T106" fmla="*/ 269 w 918"/>
                <a:gd name="T107" fmla="*/ 91 h 655"/>
                <a:gd name="T108" fmla="*/ 286 w 918"/>
                <a:gd name="T109" fmla="*/ 80 h 655"/>
                <a:gd name="T110" fmla="*/ 272 w 918"/>
                <a:gd name="T111" fmla="*/ 49 h 655"/>
                <a:gd name="T112" fmla="*/ 263 w 918"/>
                <a:gd name="T113" fmla="*/ 45 h 655"/>
                <a:gd name="T114" fmla="*/ 262 w 918"/>
                <a:gd name="T115" fmla="*/ 24 h 655"/>
                <a:gd name="T116" fmla="*/ 266 w 918"/>
                <a:gd name="T117"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18" h="655">
                  <a:moveTo>
                    <a:pt x="918" y="139"/>
                  </a:moveTo>
                  <a:cubicBezTo>
                    <a:pt x="837" y="582"/>
                    <a:pt x="837" y="582"/>
                    <a:pt x="837" y="582"/>
                  </a:cubicBezTo>
                  <a:cubicBezTo>
                    <a:pt x="837" y="582"/>
                    <a:pt x="836" y="585"/>
                    <a:pt x="835" y="587"/>
                  </a:cubicBezTo>
                  <a:cubicBezTo>
                    <a:pt x="835" y="588"/>
                    <a:pt x="834" y="590"/>
                    <a:pt x="834" y="592"/>
                  </a:cubicBezTo>
                  <a:cubicBezTo>
                    <a:pt x="835" y="592"/>
                    <a:pt x="836" y="593"/>
                    <a:pt x="836" y="594"/>
                  </a:cubicBezTo>
                  <a:cubicBezTo>
                    <a:pt x="837" y="595"/>
                    <a:pt x="836" y="597"/>
                    <a:pt x="836" y="598"/>
                  </a:cubicBezTo>
                  <a:cubicBezTo>
                    <a:pt x="837" y="599"/>
                    <a:pt x="840" y="601"/>
                    <a:pt x="841" y="603"/>
                  </a:cubicBezTo>
                  <a:cubicBezTo>
                    <a:pt x="841" y="604"/>
                    <a:pt x="840" y="606"/>
                    <a:pt x="840" y="607"/>
                  </a:cubicBezTo>
                  <a:cubicBezTo>
                    <a:pt x="840" y="609"/>
                    <a:pt x="843" y="611"/>
                    <a:pt x="843" y="613"/>
                  </a:cubicBezTo>
                  <a:cubicBezTo>
                    <a:pt x="843" y="614"/>
                    <a:pt x="840" y="617"/>
                    <a:pt x="840" y="618"/>
                  </a:cubicBezTo>
                  <a:cubicBezTo>
                    <a:pt x="840" y="620"/>
                    <a:pt x="843" y="621"/>
                    <a:pt x="844" y="623"/>
                  </a:cubicBezTo>
                  <a:cubicBezTo>
                    <a:pt x="844" y="624"/>
                    <a:pt x="844" y="626"/>
                    <a:pt x="843" y="627"/>
                  </a:cubicBezTo>
                  <a:cubicBezTo>
                    <a:pt x="843" y="628"/>
                    <a:pt x="840" y="630"/>
                    <a:pt x="840" y="631"/>
                  </a:cubicBezTo>
                  <a:cubicBezTo>
                    <a:pt x="839" y="632"/>
                    <a:pt x="839" y="633"/>
                    <a:pt x="838" y="634"/>
                  </a:cubicBezTo>
                  <a:cubicBezTo>
                    <a:pt x="838" y="635"/>
                    <a:pt x="836" y="635"/>
                    <a:pt x="835" y="636"/>
                  </a:cubicBezTo>
                  <a:cubicBezTo>
                    <a:pt x="834" y="637"/>
                    <a:pt x="834" y="639"/>
                    <a:pt x="834" y="640"/>
                  </a:cubicBezTo>
                  <a:cubicBezTo>
                    <a:pt x="835" y="642"/>
                    <a:pt x="839" y="644"/>
                    <a:pt x="839" y="645"/>
                  </a:cubicBezTo>
                  <a:cubicBezTo>
                    <a:pt x="841" y="650"/>
                    <a:pt x="837" y="650"/>
                    <a:pt x="839" y="655"/>
                  </a:cubicBezTo>
                  <a:cubicBezTo>
                    <a:pt x="839" y="655"/>
                    <a:pt x="837" y="654"/>
                    <a:pt x="837" y="654"/>
                  </a:cubicBezTo>
                  <a:cubicBezTo>
                    <a:pt x="593" y="606"/>
                    <a:pt x="593" y="606"/>
                    <a:pt x="593" y="606"/>
                  </a:cubicBezTo>
                  <a:cubicBezTo>
                    <a:pt x="593" y="606"/>
                    <a:pt x="588" y="609"/>
                    <a:pt x="586" y="610"/>
                  </a:cubicBezTo>
                  <a:cubicBezTo>
                    <a:pt x="585" y="611"/>
                    <a:pt x="582" y="613"/>
                    <a:pt x="580" y="613"/>
                  </a:cubicBezTo>
                  <a:cubicBezTo>
                    <a:pt x="578" y="613"/>
                    <a:pt x="575" y="614"/>
                    <a:pt x="574" y="614"/>
                  </a:cubicBezTo>
                  <a:cubicBezTo>
                    <a:pt x="572" y="614"/>
                    <a:pt x="567" y="615"/>
                    <a:pt x="565" y="614"/>
                  </a:cubicBezTo>
                  <a:cubicBezTo>
                    <a:pt x="563" y="613"/>
                    <a:pt x="561" y="611"/>
                    <a:pt x="560" y="610"/>
                  </a:cubicBezTo>
                  <a:cubicBezTo>
                    <a:pt x="558" y="610"/>
                    <a:pt x="556" y="609"/>
                    <a:pt x="554" y="609"/>
                  </a:cubicBezTo>
                  <a:cubicBezTo>
                    <a:pt x="552" y="609"/>
                    <a:pt x="549" y="610"/>
                    <a:pt x="547" y="610"/>
                  </a:cubicBezTo>
                  <a:cubicBezTo>
                    <a:pt x="545" y="610"/>
                    <a:pt x="542" y="611"/>
                    <a:pt x="540" y="611"/>
                  </a:cubicBezTo>
                  <a:cubicBezTo>
                    <a:pt x="539" y="611"/>
                    <a:pt x="537" y="609"/>
                    <a:pt x="536" y="609"/>
                  </a:cubicBezTo>
                  <a:cubicBezTo>
                    <a:pt x="535" y="609"/>
                    <a:pt x="532" y="611"/>
                    <a:pt x="531" y="610"/>
                  </a:cubicBezTo>
                  <a:cubicBezTo>
                    <a:pt x="529" y="610"/>
                    <a:pt x="527" y="610"/>
                    <a:pt x="526" y="609"/>
                  </a:cubicBezTo>
                  <a:cubicBezTo>
                    <a:pt x="525" y="609"/>
                    <a:pt x="523" y="606"/>
                    <a:pt x="522" y="605"/>
                  </a:cubicBezTo>
                  <a:cubicBezTo>
                    <a:pt x="520" y="604"/>
                    <a:pt x="517" y="604"/>
                    <a:pt x="516" y="604"/>
                  </a:cubicBezTo>
                  <a:cubicBezTo>
                    <a:pt x="515" y="605"/>
                    <a:pt x="513" y="606"/>
                    <a:pt x="512" y="607"/>
                  </a:cubicBezTo>
                  <a:cubicBezTo>
                    <a:pt x="511" y="608"/>
                    <a:pt x="509" y="611"/>
                    <a:pt x="508" y="612"/>
                  </a:cubicBezTo>
                  <a:cubicBezTo>
                    <a:pt x="507" y="612"/>
                    <a:pt x="505" y="613"/>
                    <a:pt x="504" y="613"/>
                  </a:cubicBezTo>
                  <a:cubicBezTo>
                    <a:pt x="501" y="614"/>
                    <a:pt x="497" y="615"/>
                    <a:pt x="495" y="615"/>
                  </a:cubicBezTo>
                  <a:cubicBezTo>
                    <a:pt x="493" y="615"/>
                    <a:pt x="488" y="612"/>
                    <a:pt x="486" y="612"/>
                  </a:cubicBezTo>
                  <a:cubicBezTo>
                    <a:pt x="483" y="611"/>
                    <a:pt x="475" y="612"/>
                    <a:pt x="472" y="613"/>
                  </a:cubicBezTo>
                  <a:cubicBezTo>
                    <a:pt x="469" y="613"/>
                    <a:pt x="464" y="615"/>
                    <a:pt x="461" y="615"/>
                  </a:cubicBezTo>
                  <a:cubicBezTo>
                    <a:pt x="459" y="616"/>
                    <a:pt x="455" y="616"/>
                    <a:pt x="453" y="616"/>
                  </a:cubicBezTo>
                  <a:cubicBezTo>
                    <a:pt x="451" y="616"/>
                    <a:pt x="448" y="616"/>
                    <a:pt x="446" y="616"/>
                  </a:cubicBezTo>
                  <a:cubicBezTo>
                    <a:pt x="445" y="616"/>
                    <a:pt x="442" y="617"/>
                    <a:pt x="442" y="617"/>
                  </a:cubicBezTo>
                  <a:cubicBezTo>
                    <a:pt x="441" y="618"/>
                    <a:pt x="440" y="620"/>
                    <a:pt x="439" y="621"/>
                  </a:cubicBezTo>
                  <a:cubicBezTo>
                    <a:pt x="437" y="621"/>
                    <a:pt x="435" y="622"/>
                    <a:pt x="433" y="622"/>
                  </a:cubicBezTo>
                  <a:cubicBezTo>
                    <a:pt x="432" y="622"/>
                    <a:pt x="429" y="621"/>
                    <a:pt x="428" y="621"/>
                  </a:cubicBezTo>
                  <a:cubicBezTo>
                    <a:pt x="426" y="620"/>
                    <a:pt x="422" y="623"/>
                    <a:pt x="419" y="623"/>
                  </a:cubicBezTo>
                  <a:cubicBezTo>
                    <a:pt x="416" y="623"/>
                    <a:pt x="408" y="623"/>
                    <a:pt x="404" y="622"/>
                  </a:cubicBezTo>
                  <a:cubicBezTo>
                    <a:pt x="403" y="621"/>
                    <a:pt x="400" y="619"/>
                    <a:pt x="398" y="617"/>
                  </a:cubicBezTo>
                  <a:cubicBezTo>
                    <a:pt x="397" y="616"/>
                    <a:pt x="396" y="612"/>
                    <a:pt x="395" y="611"/>
                  </a:cubicBezTo>
                  <a:cubicBezTo>
                    <a:pt x="394" y="610"/>
                    <a:pt x="391" y="608"/>
                    <a:pt x="389" y="608"/>
                  </a:cubicBezTo>
                  <a:cubicBezTo>
                    <a:pt x="387" y="607"/>
                    <a:pt x="384" y="608"/>
                    <a:pt x="382" y="609"/>
                  </a:cubicBezTo>
                  <a:cubicBezTo>
                    <a:pt x="381" y="609"/>
                    <a:pt x="379" y="612"/>
                    <a:pt x="377" y="613"/>
                  </a:cubicBezTo>
                  <a:cubicBezTo>
                    <a:pt x="375" y="613"/>
                    <a:pt x="371" y="614"/>
                    <a:pt x="369" y="614"/>
                  </a:cubicBezTo>
                  <a:cubicBezTo>
                    <a:pt x="367" y="614"/>
                    <a:pt x="363" y="613"/>
                    <a:pt x="361" y="614"/>
                  </a:cubicBezTo>
                  <a:cubicBezTo>
                    <a:pt x="360" y="614"/>
                    <a:pt x="356" y="614"/>
                    <a:pt x="355" y="615"/>
                  </a:cubicBezTo>
                  <a:cubicBezTo>
                    <a:pt x="354" y="616"/>
                    <a:pt x="352" y="618"/>
                    <a:pt x="351" y="618"/>
                  </a:cubicBezTo>
                  <a:cubicBezTo>
                    <a:pt x="350" y="619"/>
                    <a:pt x="348" y="618"/>
                    <a:pt x="347" y="617"/>
                  </a:cubicBezTo>
                  <a:cubicBezTo>
                    <a:pt x="346" y="617"/>
                    <a:pt x="346" y="615"/>
                    <a:pt x="345" y="614"/>
                  </a:cubicBezTo>
                  <a:cubicBezTo>
                    <a:pt x="343" y="614"/>
                    <a:pt x="339" y="614"/>
                    <a:pt x="338" y="614"/>
                  </a:cubicBezTo>
                  <a:cubicBezTo>
                    <a:pt x="336" y="613"/>
                    <a:pt x="332" y="611"/>
                    <a:pt x="332" y="611"/>
                  </a:cubicBezTo>
                  <a:cubicBezTo>
                    <a:pt x="331" y="611"/>
                    <a:pt x="328" y="612"/>
                    <a:pt x="327" y="612"/>
                  </a:cubicBezTo>
                  <a:cubicBezTo>
                    <a:pt x="325" y="613"/>
                    <a:pt x="325" y="617"/>
                    <a:pt x="324" y="618"/>
                  </a:cubicBezTo>
                  <a:cubicBezTo>
                    <a:pt x="323" y="619"/>
                    <a:pt x="319" y="619"/>
                    <a:pt x="318" y="619"/>
                  </a:cubicBezTo>
                  <a:cubicBezTo>
                    <a:pt x="317" y="618"/>
                    <a:pt x="315" y="617"/>
                    <a:pt x="314" y="616"/>
                  </a:cubicBezTo>
                  <a:cubicBezTo>
                    <a:pt x="314" y="614"/>
                    <a:pt x="315" y="611"/>
                    <a:pt x="315" y="610"/>
                  </a:cubicBezTo>
                  <a:cubicBezTo>
                    <a:pt x="315" y="609"/>
                    <a:pt x="314" y="606"/>
                    <a:pt x="313" y="605"/>
                  </a:cubicBezTo>
                  <a:cubicBezTo>
                    <a:pt x="312" y="604"/>
                    <a:pt x="309" y="603"/>
                    <a:pt x="307" y="602"/>
                  </a:cubicBezTo>
                  <a:cubicBezTo>
                    <a:pt x="306" y="600"/>
                    <a:pt x="303" y="597"/>
                    <a:pt x="302" y="596"/>
                  </a:cubicBezTo>
                  <a:cubicBezTo>
                    <a:pt x="301" y="596"/>
                    <a:pt x="298" y="595"/>
                    <a:pt x="297" y="595"/>
                  </a:cubicBezTo>
                  <a:cubicBezTo>
                    <a:pt x="296" y="595"/>
                    <a:pt x="293" y="596"/>
                    <a:pt x="292" y="596"/>
                  </a:cubicBezTo>
                  <a:cubicBezTo>
                    <a:pt x="290" y="596"/>
                    <a:pt x="287" y="595"/>
                    <a:pt x="286" y="594"/>
                  </a:cubicBezTo>
                  <a:cubicBezTo>
                    <a:pt x="285" y="593"/>
                    <a:pt x="283" y="590"/>
                    <a:pt x="281" y="589"/>
                  </a:cubicBezTo>
                  <a:cubicBezTo>
                    <a:pt x="280" y="588"/>
                    <a:pt x="278" y="586"/>
                    <a:pt x="277" y="586"/>
                  </a:cubicBezTo>
                  <a:cubicBezTo>
                    <a:pt x="275" y="586"/>
                    <a:pt x="272" y="588"/>
                    <a:pt x="271" y="588"/>
                  </a:cubicBezTo>
                  <a:cubicBezTo>
                    <a:pt x="269" y="588"/>
                    <a:pt x="267" y="588"/>
                    <a:pt x="265" y="588"/>
                  </a:cubicBezTo>
                  <a:cubicBezTo>
                    <a:pt x="264" y="587"/>
                    <a:pt x="261" y="586"/>
                    <a:pt x="259" y="587"/>
                  </a:cubicBezTo>
                  <a:cubicBezTo>
                    <a:pt x="258" y="587"/>
                    <a:pt x="256" y="588"/>
                    <a:pt x="254" y="588"/>
                  </a:cubicBezTo>
                  <a:cubicBezTo>
                    <a:pt x="253" y="588"/>
                    <a:pt x="250" y="586"/>
                    <a:pt x="248" y="586"/>
                  </a:cubicBezTo>
                  <a:cubicBezTo>
                    <a:pt x="247" y="585"/>
                    <a:pt x="245" y="583"/>
                    <a:pt x="244" y="582"/>
                  </a:cubicBezTo>
                  <a:cubicBezTo>
                    <a:pt x="243" y="582"/>
                    <a:pt x="240" y="582"/>
                    <a:pt x="239" y="583"/>
                  </a:cubicBezTo>
                  <a:cubicBezTo>
                    <a:pt x="237" y="583"/>
                    <a:pt x="235" y="585"/>
                    <a:pt x="233" y="586"/>
                  </a:cubicBezTo>
                  <a:cubicBezTo>
                    <a:pt x="232" y="587"/>
                    <a:pt x="231" y="590"/>
                    <a:pt x="230" y="590"/>
                  </a:cubicBezTo>
                  <a:cubicBezTo>
                    <a:pt x="228" y="591"/>
                    <a:pt x="225" y="590"/>
                    <a:pt x="224" y="590"/>
                  </a:cubicBezTo>
                  <a:cubicBezTo>
                    <a:pt x="223" y="590"/>
                    <a:pt x="221" y="592"/>
                    <a:pt x="220" y="592"/>
                  </a:cubicBezTo>
                  <a:cubicBezTo>
                    <a:pt x="219" y="592"/>
                    <a:pt x="216" y="591"/>
                    <a:pt x="215" y="592"/>
                  </a:cubicBezTo>
                  <a:cubicBezTo>
                    <a:pt x="214" y="592"/>
                    <a:pt x="212" y="593"/>
                    <a:pt x="211" y="593"/>
                  </a:cubicBezTo>
                  <a:cubicBezTo>
                    <a:pt x="209" y="594"/>
                    <a:pt x="206" y="595"/>
                    <a:pt x="205" y="595"/>
                  </a:cubicBezTo>
                  <a:cubicBezTo>
                    <a:pt x="204" y="594"/>
                    <a:pt x="201" y="593"/>
                    <a:pt x="200" y="593"/>
                  </a:cubicBezTo>
                  <a:cubicBezTo>
                    <a:pt x="198" y="593"/>
                    <a:pt x="195" y="593"/>
                    <a:pt x="193" y="594"/>
                  </a:cubicBezTo>
                  <a:cubicBezTo>
                    <a:pt x="192" y="594"/>
                    <a:pt x="190" y="595"/>
                    <a:pt x="189" y="596"/>
                  </a:cubicBezTo>
                  <a:cubicBezTo>
                    <a:pt x="188" y="596"/>
                    <a:pt x="184" y="597"/>
                    <a:pt x="182" y="597"/>
                  </a:cubicBezTo>
                  <a:cubicBezTo>
                    <a:pt x="181" y="597"/>
                    <a:pt x="178" y="597"/>
                    <a:pt x="177" y="596"/>
                  </a:cubicBezTo>
                  <a:cubicBezTo>
                    <a:pt x="176" y="595"/>
                    <a:pt x="175" y="591"/>
                    <a:pt x="174" y="590"/>
                  </a:cubicBezTo>
                  <a:cubicBezTo>
                    <a:pt x="174" y="589"/>
                    <a:pt x="171" y="588"/>
                    <a:pt x="170" y="588"/>
                  </a:cubicBezTo>
                  <a:cubicBezTo>
                    <a:pt x="169" y="587"/>
                    <a:pt x="167" y="588"/>
                    <a:pt x="166" y="588"/>
                  </a:cubicBezTo>
                  <a:cubicBezTo>
                    <a:pt x="165" y="588"/>
                    <a:pt x="163" y="588"/>
                    <a:pt x="162" y="587"/>
                  </a:cubicBezTo>
                  <a:cubicBezTo>
                    <a:pt x="161" y="587"/>
                    <a:pt x="159" y="584"/>
                    <a:pt x="158" y="584"/>
                  </a:cubicBezTo>
                  <a:cubicBezTo>
                    <a:pt x="157" y="582"/>
                    <a:pt x="153" y="580"/>
                    <a:pt x="151" y="579"/>
                  </a:cubicBezTo>
                  <a:cubicBezTo>
                    <a:pt x="149" y="578"/>
                    <a:pt x="146" y="577"/>
                    <a:pt x="144" y="577"/>
                  </a:cubicBezTo>
                  <a:cubicBezTo>
                    <a:pt x="142" y="576"/>
                    <a:pt x="139" y="575"/>
                    <a:pt x="138" y="574"/>
                  </a:cubicBezTo>
                  <a:cubicBezTo>
                    <a:pt x="136" y="573"/>
                    <a:pt x="133" y="569"/>
                    <a:pt x="132" y="568"/>
                  </a:cubicBezTo>
                  <a:cubicBezTo>
                    <a:pt x="131" y="567"/>
                    <a:pt x="129" y="564"/>
                    <a:pt x="129" y="563"/>
                  </a:cubicBezTo>
                  <a:cubicBezTo>
                    <a:pt x="129" y="562"/>
                    <a:pt x="129" y="559"/>
                    <a:pt x="129" y="558"/>
                  </a:cubicBezTo>
                  <a:cubicBezTo>
                    <a:pt x="130" y="556"/>
                    <a:pt x="131" y="554"/>
                    <a:pt x="132" y="553"/>
                  </a:cubicBezTo>
                  <a:cubicBezTo>
                    <a:pt x="132" y="551"/>
                    <a:pt x="133" y="549"/>
                    <a:pt x="134" y="547"/>
                  </a:cubicBezTo>
                  <a:cubicBezTo>
                    <a:pt x="134" y="546"/>
                    <a:pt x="134" y="542"/>
                    <a:pt x="133" y="541"/>
                  </a:cubicBezTo>
                  <a:cubicBezTo>
                    <a:pt x="133" y="539"/>
                    <a:pt x="131" y="537"/>
                    <a:pt x="131" y="536"/>
                  </a:cubicBezTo>
                  <a:cubicBezTo>
                    <a:pt x="131" y="535"/>
                    <a:pt x="132" y="533"/>
                    <a:pt x="132" y="532"/>
                  </a:cubicBezTo>
                  <a:cubicBezTo>
                    <a:pt x="133" y="531"/>
                    <a:pt x="134" y="529"/>
                    <a:pt x="134" y="528"/>
                  </a:cubicBezTo>
                  <a:cubicBezTo>
                    <a:pt x="135" y="527"/>
                    <a:pt x="134" y="524"/>
                    <a:pt x="134" y="523"/>
                  </a:cubicBezTo>
                  <a:cubicBezTo>
                    <a:pt x="134" y="521"/>
                    <a:pt x="136" y="519"/>
                    <a:pt x="136" y="517"/>
                  </a:cubicBezTo>
                  <a:cubicBezTo>
                    <a:pt x="136" y="516"/>
                    <a:pt x="137" y="513"/>
                    <a:pt x="136" y="511"/>
                  </a:cubicBezTo>
                  <a:cubicBezTo>
                    <a:pt x="136" y="510"/>
                    <a:pt x="135" y="508"/>
                    <a:pt x="134" y="507"/>
                  </a:cubicBezTo>
                  <a:cubicBezTo>
                    <a:pt x="133" y="505"/>
                    <a:pt x="132" y="501"/>
                    <a:pt x="131" y="499"/>
                  </a:cubicBezTo>
                  <a:cubicBezTo>
                    <a:pt x="131" y="497"/>
                    <a:pt x="132" y="493"/>
                    <a:pt x="132" y="491"/>
                  </a:cubicBezTo>
                  <a:cubicBezTo>
                    <a:pt x="131" y="490"/>
                    <a:pt x="130" y="487"/>
                    <a:pt x="129" y="486"/>
                  </a:cubicBezTo>
                  <a:cubicBezTo>
                    <a:pt x="128" y="485"/>
                    <a:pt x="125" y="483"/>
                    <a:pt x="124" y="482"/>
                  </a:cubicBezTo>
                  <a:cubicBezTo>
                    <a:pt x="122" y="480"/>
                    <a:pt x="119" y="476"/>
                    <a:pt x="118" y="474"/>
                  </a:cubicBezTo>
                  <a:cubicBezTo>
                    <a:pt x="116" y="472"/>
                    <a:pt x="113" y="468"/>
                    <a:pt x="111" y="466"/>
                  </a:cubicBezTo>
                  <a:cubicBezTo>
                    <a:pt x="110" y="465"/>
                    <a:pt x="107" y="463"/>
                    <a:pt x="106" y="463"/>
                  </a:cubicBezTo>
                  <a:cubicBezTo>
                    <a:pt x="105" y="462"/>
                    <a:pt x="101" y="462"/>
                    <a:pt x="100" y="462"/>
                  </a:cubicBezTo>
                  <a:cubicBezTo>
                    <a:pt x="98" y="463"/>
                    <a:pt x="95" y="463"/>
                    <a:pt x="93" y="463"/>
                  </a:cubicBezTo>
                  <a:cubicBezTo>
                    <a:pt x="92" y="464"/>
                    <a:pt x="89" y="466"/>
                    <a:pt x="88" y="466"/>
                  </a:cubicBezTo>
                  <a:cubicBezTo>
                    <a:pt x="86" y="467"/>
                    <a:pt x="84" y="464"/>
                    <a:pt x="82" y="464"/>
                  </a:cubicBezTo>
                  <a:cubicBezTo>
                    <a:pt x="81" y="464"/>
                    <a:pt x="79" y="464"/>
                    <a:pt x="78" y="464"/>
                  </a:cubicBezTo>
                  <a:cubicBezTo>
                    <a:pt x="77" y="463"/>
                    <a:pt x="75" y="461"/>
                    <a:pt x="75" y="459"/>
                  </a:cubicBezTo>
                  <a:cubicBezTo>
                    <a:pt x="74" y="459"/>
                    <a:pt x="72" y="457"/>
                    <a:pt x="72" y="456"/>
                  </a:cubicBezTo>
                  <a:cubicBezTo>
                    <a:pt x="72" y="455"/>
                    <a:pt x="73" y="452"/>
                    <a:pt x="73" y="451"/>
                  </a:cubicBezTo>
                  <a:cubicBezTo>
                    <a:pt x="74" y="449"/>
                    <a:pt x="74" y="447"/>
                    <a:pt x="74" y="445"/>
                  </a:cubicBezTo>
                  <a:cubicBezTo>
                    <a:pt x="73" y="444"/>
                    <a:pt x="71" y="441"/>
                    <a:pt x="69" y="440"/>
                  </a:cubicBezTo>
                  <a:cubicBezTo>
                    <a:pt x="69" y="439"/>
                    <a:pt x="66" y="440"/>
                    <a:pt x="65" y="440"/>
                  </a:cubicBezTo>
                  <a:cubicBezTo>
                    <a:pt x="64" y="440"/>
                    <a:pt x="62" y="439"/>
                    <a:pt x="61" y="439"/>
                  </a:cubicBezTo>
                  <a:cubicBezTo>
                    <a:pt x="59" y="438"/>
                    <a:pt x="56" y="438"/>
                    <a:pt x="55" y="437"/>
                  </a:cubicBezTo>
                  <a:cubicBezTo>
                    <a:pt x="53" y="437"/>
                    <a:pt x="51" y="437"/>
                    <a:pt x="49" y="436"/>
                  </a:cubicBezTo>
                  <a:cubicBezTo>
                    <a:pt x="49" y="436"/>
                    <a:pt x="47" y="437"/>
                    <a:pt x="47" y="436"/>
                  </a:cubicBezTo>
                  <a:cubicBezTo>
                    <a:pt x="46" y="435"/>
                    <a:pt x="47" y="433"/>
                    <a:pt x="47" y="432"/>
                  </a:cubicBezTo>
                  <a:cubicBezTo>
                    <a:pt x="47" y="431"/>
                    <a:pt x="47" y="428"/>
                    <a:pt x="46" y="427"/>
                  </a:cubicBezTo>
                  <a:cubicBezTo>
                    <a:pt x="45" y="427"/>
                    <a:pt x="42" y="428"/>
                    <a:pt x="40" y="429"/>
                  </a:cubicBezTo>
                  <a:cubicBezTo>
                    <a:pt x="40" y="429"/>
                    <a:pt x="39" y="430"/>
                    <a:pt x="38" y="431"/>
                  </a:cubicBezTo>
                  <a:cubicBezTo>
                    <a:pt x="38" y="431"/>
                    <a:pt x="35" y="431"/>
                    <a:pt x="35" y="431"/>
                  </a:cubicBezTo>
                  <a:cubicBezTo>
                    <a:pt x="34" y="430"/>
                    <a:pt x="35" y="428"/>
                    <a:pt x="34" y="428"/>
                  </a:cubicBezTo>
                  <a:cubicBezTo>
                    <a:pt x="34" y="427"/>
                    <a:pt x="31" y="427"/>
                    <a:pt x="30" y="428"/>
                  </a:cubicBezTo>
                  <a:cubicBezTo>
                    <a:pt x="29" y="428"/>
                    <a:pt x="27" y="431"/>
                    <a:pt x="26" y="432"/>
                  </a:cubicBezTo>
                  <a:cubicBezTo>
                    <a:pt x="25" y="433"/>
                    <a:pt x="24" y="436"/>
                    <a:pt x="23" y="436"/>
                  </a:cubicBezTo>
                  <a:cubicBezTo>
                    <a:pt x="22" y="436"/>
                    <a:pt x="21" y="434"/>
                    <a:pt x="20" y="433"/>
                  </a:cubicBezTo>
                  <a:cubicBezTo>
                    <a:pt x="19" y="433"/>
                    <a:pt x="17" y="431"/>
                    <a:pt x="16" y="431"/>
                  </a:cubicBezTo>
                  <a:cubicBezTo>
                    <a:pt x="15" y="430"/>
                    <a:pt x="14" y="429"/>
                    <a:pt x="13" y="429"/>
                  </a:cubicBezTo>
                  <a:cubicBezTo>
                    <a:pt x="13" y="428"/>
                    <a:pt x="13" y="426"/>
                    <a:pt x="13" y="425"/>
                  </a:cubicBezTo>
                  <a:cubicBezTo>
                    <a:pt x="13" y="424"/>
                    <a:pt x="14" y="422"/>
                    <a:pt x="14" y="421"/>
                  </a:cubicBezTo>
                  <a:cubicBezTo>
                    <a:pt x="13" y="420"/>
                    <a:pt x="12" y="419"/>
                    <a:pt x="12" y="418"/>
                  </a:cubicBezTo>
                  <a:cubicBezTo>
                    <a:pt x="11" y="417"/>
                    <a:pt x="10" y="417"/>
                    <a:pt x="10" y="416"/>
                  </a:cubicBezTo>
                  <a:cubicBezTo>
                    <a:pt x="9" y="416"/>
                    <a:pt x="7" y="417"/>
                    <a:pt x="7" y="417"/>
                  </a:cubicBezTo>
                  <a:cubicBezTo>
                    <a:pt x="6" y="418"/>
                    <a:pt x="7" y="421"/>
                    <a:pt x="6" y="422"/>
                  </a:cubicBezTo>
                  <a:cubicBezTo>
                    <a:pt x="6" y="423"/>
                    <a:pt x="4" y="424"/>
                    <a:pt x="3" y="424"/>
                  </a:cubicBezTo>
                  <a:cubicBezTo>
                    <a:pt x="2" y="424"/>
                    <a:pt x="1" y="421"/>
                    <a:pt x="1" y="420"/>
                  </a:cubicBezTo>
                  <a:cubicBezTo>
                    <a:pt x="0" y="419"/>
                    <a:pt x="0" y="417"/>
                    <a:pt x="0" y="416"/>
                  </a:cubicBezTo>
                  <a:cubicBezTo>
                    <a:pt x="1" y="414"/>
                    <a:pt x="3" y="412"/>
                    <a:pt x="3" y="411"/>
                  </a:cubicBezTo>
                  <a:cubicBezTo>
                    <a:pt x="4" y="409"/>
                    <a:pt x="6" y="405"/>
                    <a:pt x="6" y="403"/>
                  </a:cubicBezTo>
                  <a:cubicBezTo>
                    <a:pt x="7" y="402"/>
                    <a:pt x="8" y="398"/>
                    <a:pt x="9" y="397"/>
                  </a:cubicBezTo>
                  <a:cubicBezTo>
                    <a:pt x="9" y="395"/>
                    <a:pt x="10" y="391"/>
                    <a:pt x="10" y="389"/>
                  </a:cubicBezTo>
                  <a:cubicBezTo>
                    <a:pt x="10" y="387"/>
                    <a:pt x="10" y="383"/>
                    <a:pt x="11" y="381"/>
                  </a:cubicBezTo>
                  <a:cubicBezTo>
                    <a:pt x="11" y="379"/>
                    <a:pt x="12" y="375"/>
                    <a:pt x="13" y="373"/>
                  </a:cubicBezTo>
                  <a:cubicBezTo>
                    <a:pt x="13" y="371"/>
                    <a:pt x="14" y="367"/>
                    <a:pt x="14" y="365"/>
                  </a:cubicBezTo>
                  <a:cubicBezTo>
                    <a:pt x="15" y="364"/>
                    <a:pt x="15" y="362"/>
                    <a:pt x="16" y="361"/>
                  </a:cubicBezTo>
                  <a:cubicBezTo>
                    <a:pt x="17" y="361"/>
                    <a:pt x="18" y="359"/>
                    <a:pt x="19" y="360"/>
                  </a:cubicBezTo>
                  <a:cubicBezTo>
                    <a:pt x="20" y="360"/>
                    <a:pt x="21" y="362"/>
                    <a:pt x="21" y="363"/>
                  </a:cubicBezTo>
                  <a:cubicBezTo>
                    <a:pt x="21" y="363"/>
                    <a:pt x="21" y="365"/>
                    <a:pt x="21" y="366"/>
                  </a:cubicBezTo>
                  <a:cubicBezTo>
                    <a:pt x="21" y="368"/>
                    <a:pt x="21" y="370"/>
                    <a:pt x="20" y="372"/>
                  </a:cubicBezTo>
                  <a:cubicBezTo>
                    <a:pt x="20" y="373"/>
                    <a:pt x="19" y="375"/>
                    <a:pt x="19" y="377"/>
                  </a:cubicBezTo>
                  <a:cubicBezTo>
                    <a:pt x="18" y="378"/>
                    <a:pt x="17" y="379"/>
                    <a:pt x="16" y="380"/>
                  </a:cubicBezTo>
                  <a:cubicBezTo>
                    <a:pt x="16" y="381"/>
                    <a:pt x="14" y="383"/>
                    <a:pt x="14" y="385"/>
                  </a:cubicBezTo>
                  <a:cubicBezTo>
                    <a:pt x="14" y="386"/>
                    <a:pt x="15" y="390"/>
                    <a:pt x="16" y="391"/>
                  </a:cubicBezTo>
                  <a:cubicBezTo>
                    <a:pt x="16" y="392"/>
                    <a:pt x="17" y="393"/>
                    <a:pt x="18" y="393"/>
                  </a:cubicBezTo>
                  <a:cubicBezTo>
                    <a:pt x="19" y="393"/>
                    <a:pt x="18" y="389"/>
                    <a:pt x="19" y="388"/>
                  </a:cubicBezTo>
                  <a:cubicBezTo>
                    <a:pt x="19" y="387"/>
                    <a:pt x="21" y="387"/>
                    <a:pt x="22" y="387"/>
                  </a:cubicBezTo>
                  <a:cubicBezTo>
                    <a:pt x="23" y="388"/>
                    <a:pt x="22" y="390"/>
                    <a:pt x="23" y="391"/>
                  </a:cubicBezTo>
                  <a:cubicBezTo>
                    <a:pt x="24" y="391"/>
                    <a:pt x="25" y="390"/>
                    <a:pt x="26" y="390"/>
                  </a:cubicBezTo>
                  <a:cubicBezTo>
                    <a:pt x="27" y="389"/>
                    <a:pt x="28" y="386"/>
                    <a:pt x="29" y="385"/>
                  </a:cubicBezTo>
                  <a:cubicBezTo>
                    <a:pt x="30" y="384"/>
                    <a:pt x="31" y="383"/>
                    <a:pt x="31" y="382"/>
                  </a:cubicBezTo>
                  <a:cubicBezTo>
                    <a:pt x="32" y="380"/>
                    <a:pt x="32" y="376"/>
                    <a:pt x="32" y="375"/>
                  </a:cubicBezTo>
                  <a:cubicBezTo>
                    <a:pt x="31" y="373"/>
                    <a:pt x="30" y="370"/>
                    <a:pt x="29" y="369"/>
                  </a:cubicBezTo>
                  <a:cubicBezTo>
                    <a:pt x="29" y="367"/>
                    <a:pt x="27" y="365"/>
                    <a:pt x="28" y="364"/>
                  </a:cubicBezTo>
                  <a:cubicBezTo>
                    <a:pt x="29" y="363"/>
                    <a:pt x="31" y="363"/>
                    <a:pt x="32" y="363"/>
                  </a:cubicBezTo>
                  <a:cubicBezTo>
                    <a:pt x="32" y="362"/>
                    <a:pt x="34" y="361"/>
                    <a:pt x="34" y="361"/>
                  </a:cubicBezTo>
                  <a:cubicBezTo>
                    <a:pt x="35" y="360"/>
                    <a:pt x="36" y="358"/>
                    <a:pt x="37" y="358"/>
                  </a:cubicBezTo>
                  <a:cubicBezTo>
                    <a:pt x="38" y="357"/>
                    <a:pt x="41" y="358"/>
                    <a:pt x="42" y="358"/>
                  </a:cubicBezTo>
                  <a:cubicBezTo>
                    <a:pt x="43" y="357"/>
                    <a:pt x="45" y="356"/>
                    <a:pt x="45" y="355"/>
                  </a:cubicBezTo>
                  <a:cubicBezTo>
                    <a:pt x="45" y="355"/>
                    <a:pt x="45" y="353"/>
                    <a:pt x="45" y="352"/>
                  </a:cubicBezTo>
                  <a:cubicBezTo>
                    <a:pt x="45" y="351"/>
                    <a:pt x="43" y="351"/>
                    <a:pt x="43" y="350"/>
                  </a:cubicBezTo>
                  <a:cubicBezTo>
                    <a:pt x="42" y="350"/>
                    <a:pt x="43" y="348"/>
                    <a:pt x="42" y="347"/>
                  </a:cubicBezTo>
                  <a:cubicBezTo>
                    <a:pt x="42" y="346"/>
                    <a:pt x="41" y="346"/>
                    <a:pt x="40" y="346"/>
                  </a:cubicBezTo>
                  <a:cubicBezTo>
                    <a:pt x="39" y="346"/>
                    <a:pt x="39" y="350"/>
                    <a:pt x="38" y="350"/>
                  </a:cubicBezTo>
                  <a:cubicBezTo>
                    <a:pt x="37" y="350"/>
                    <a:pt x="35" y="350"/>
                    <a:pt x="35" y="350"/>
                  </a:cubicBezTo>
                  <a:cubicBezTo>
                    <a:pt x="34" y="349"/>
                    <a:pt x="34" y="347"/>
                    <a:pt x="33" y="347"/>
                  </a:cubicBezTo>
                  <a:cubicBezTo>
                    <a:pt x="33" y="346"/>
                    <a:pt x="32" y="347"/>
                    <a:pt x="32" y="347"/>
                  </a:cubicBezTo>
                  <a:cubicBezTo>
                    <a:pt x="31" y="348"/>
                    <a:pt x="30" y="350"/>
                    <a:pt x="29" y="351"/>
                  </a:cubicBezTo>
                  <a:cubicBezTo>
                    <a:pt x="29" y="351"/>
                    <a:pt x="27" y="351"/>
                    <a:pt x="26" y="351"/>
                  </a:cubicBezTo>
                  <a:cubicBezTo>
                    <a:pt x="25" y="350"/>
                    <a:pt x="25" y="347"/>
                    <a:pt x="24" y="346"/>
                  </a:cubicBezTo>
                  <a:cubicBezTo>
                    <a:pt x="23" y="345"/>
                    <a:pt x="21" y="345"/>
                    <a:pt x="20" y="344"/>
                  </a:cubicBezTo>
                  <a:cubicBezTo>
                    <a:pt x="19" y="343"/>
                    <a:pt x="18" y="340"/>
                    <a:pt x="18" y="339"/>
                  </a:cubicBezTo>
                  <a:cubicBezTo>
                    <a:pt x="18" y="338"/>
                    <a:pt x="19" y="335"/>
                    <a:pt x="19" y="333"/>
                  </a:cubicBezTo>
                  <a:cubicBezTo>
                    <a:pt x="19" y="332"/>
                    <a:pt x="19" y="329"/>
                    <a:pt x="19" y="327"/>
                  </a:cubicBezTo>
                  <a:cubicBezTo>
                    <a:pt x="19" y="325"/>
                    <a:pt x="19" y="321"/>
                    <a:pt x="19" y="319"/>
                  </a:cubicBezTo>
                  <a:cubicBezTo>
                    <a:pt x="19" y="317"/>
                    <a:pt x="20" y="315"/>
                    <a:pt x="21" y="314"/>
                  </a:cubicBezTo>
                  <a:cubicBezTo>
                    <a:pt x="21" y="314"/>
                    <a:pt x="22" y="312"/>
                    <a:pt x="23" y="312"/>
                  </a:cubicBezTo>
                  <a:cubicBezTo>
                    <a:pt x="24" y="312"/>
                    <a:pt x="25" y="313"/>
                    <a:pt x="25" y="314"/>
                  </a:cubicBezTo>
                  <a:cubicBezTo>
                    <a:pt x="25" y="315"/>
                    <a:pt x="26" y="317"/>
                    <a:pt x="25" y="318"/>
                  </a:cubicBezTo>
                  <a:cubicBezTo>
                    <a:pt x="25" y="319"/>
                    <a:pt x="24" y="321"/>
                    <a:pt x="25" y="322"/>
                  </a:cubicBezTo>
                  <a:cubicBezTo>
                    <a:pt x="25" y="322"/>
                    <a:pt x="28" y="322"/>
                    <a:pt x="29" y="321"/>
                  </a:cubicBezTo>
                  <a:cubicBezTo>
                    <a:pt x="30" y="320"/>
                    <a:pt x="30" y="318"/>
                    <a:pt x="31" y="317"/>
                  </a:cubicBezTo>
                  <a:cubicBezTo>
                    <a:pt x="32" y="316"/>
                    <a:pt x="35" y="316"/>
                    <a:pt x="36" y="315"/>
                  </a:cubicBezTo>
                  <a:cubicBezTo>
                    <a:pt x="37" y="315"/>
                    <a:pt x="38" y="314"/>
                    <a:pt x="39" y="314"/>
                  </a:cubicBezTo>
                  <a:cubicBezTo>
                    <a:pt x="40" y="313"/>
                    <a:pt x="42" y="314"/>
                    <a:pt x="44" y="314"/>
                  </a:cubicBezTo>
                  <a:cubicBezTo>
                    <a:pt x="46" y="315"/>
                    <a:pt x="49" y="315"/>
                    <a:pt x="51" y="315"/>
                  </a:cubicBezTo>
                  <a:cubicBezTo>
                    <a:pt x="52" y="314"/>
                    <a:pt x="54" y="313"/>
                    <a:pt x="54" y="312"/>
                  </a:cubicBezTo>
                  <a:cubicBezTo>
                    <a:pt x="54" y="312"/>
                    <a:pt x="54" y="310"/>
                    <a:pt x="53" y="310"/>
                  </a:cubicBezTo>
                  <a:cubicBezTo>
                    <a:pt x="53" y="309"/>
                    <a:pt x="51" y="308"/>
                    <a:pt x="51" y="308"/>
                  </a:cubicBezTo>
                  <a:cubicBezTo>
                    <a:pt x="49" y="307"/>
                    <a:pt x="46" y="309"/>
                    <a:pt x="45" y="308"/>
                  </a:cubicBezTo>
                  <a:cubicBezTo>
                    <a:pt x="45" y="308"/>
                    <a:pt x="45" y="306"/>
                    <a:pt x="45" y="305"/>
                  </a:cubicBezTo>
                  <a:cubicBezTo>
                    <a:pt x="44" y="304"/>
                    <a:pt x="40" y="305"/>
                    <a:pt x="39" y="304"/>
                  </a:cubicBezTo>
                  <a:cubicBezTo>
                    <a:pt x="39" y="304"/>
                    <a:pt x="39" y="302"/>
                    <a:pt x="39" y="302"/>
                  </a:cubicBezTo>
                  <a:cubicBezTo>
                    <a:pt x="39" y="301"/>
                    <a:pt x="40" y="300"/>
                    <a:pt x="40" y="299"/>
                  </a:cubicBezTo>
                  <a:cubicBezTo>
                    <a:pt x="40" y="298"/>
                    <a:pt x="40" y="296"/>
                    <a:pt x="40" y="295"/>
                  </a:cubicBezTo>
                  <a:cubicBezTo>
                    <a:pt x="39" y="294"/>
                    <a:pt x="37" y="294"/>
                    <a:pt x="36" y="294"/>
                  </a:cubicBezTo>
                  <a:cubicBezTo>
                    <a:pt x="36" y="293"/>
                    <a:pt x="34" y="292"/>
                    <a:pt x="33" y="292"/>
                  </a:cubicBezTo>
                  <a:cubicBezTo>
                    <a:pt x="32" y="291"/>
                    <a:pt x="29" y="291"/>
                    <a:pt x="28" y="292"/>
                  </a:cubicBezTo>
                  <a:cubicBezTo>
                    <a:pt x="27" y="292"/>
                    <a:pt x="25" y="293"/>
                    <a:pt x="25" y="294"/>
                  </a:cubicBezTo>
                  <a:cubicBezTo>
                    <a:pt x="24" y="296"/>
                    <a:pt x="24" y="299"/>
                    <a:pt x="24" y="301"/>
                  </a:cubicBezTo>
                  <a:cubicBezTo>
                    <a:pt x="24" y="302"/>
                    <a:pt x="25" y="305"/>
                    <a:pt x="25" y="306"/>
                  </a:cubicBezTo>
                  <a:cubicBezTo>
                    <a:pt x="24" y="307"/>
                    <a:pt x="21" y="307"/>
                    <a:pt x="20" y="308"/>
                  </a:cubicBezTo>
                  <a:cubicBezTo>
                    <a:pt x="19" y="308"/>
                    <a:pt x="17" y="309"/>
                    <a:pt x="16" y="308"/>
                  </a:cubicBezTo>
                  <a:cubicBezTo>
                    <a:pt x="15" y="307"/>
                    <a:pt x="16" y="305"/>
                    <a:pt x="16" y="304"/>
                  </a:cubicBezTo>
                  <a:cubicBezTo>
                    <a:pt x="16" y="302"/>
                    <a:pt x="19" y="300"/>
                    <a:pt x="19" y="298"/>
                  </a:cubicBezTo>
                  <a:cubicBezTo>
                    <a:pt x="20" y="295"/>
                    <a:pt x="20" y="289"/>
                    <a:pt x="21" y="286"/>
                  </a:cubicBezTo>
                  <a:cubicBezTo>
                    <a:pt x="21" y="284"/>
                    <a:pt x="24" y="279"/>
                    <a:pt x="25" y="277"/>
                  </a:cubicBezTo>
                  <a:cubicBezTo>
                    <a:pt x="26" y="273"/>
                    <a:pt x="26" y="265"/>
                    <a:pt x="26" y="262"/>
                  </a:cubicBezTo>
                  <a:cubicBezTo>
                    <a:pt x="26" y="259"/>
                    <a:pt x="26" y="253"/>
                    <a:pt x="25" y="250"/>
                  </a:cubicBezTo>
                  <a:cubicBezTo>
                    <a:pt x="25" y="249"/>
                    <a:pt x="24" y="246"/>
                    <a:pt x="24" y="245"/>
                  </a:cubicBezTo>
                  <a:cubicBezTo>
                    <a:pt x="23" y="242"/>
                    <a:pt x="20" y="237"/>
                    <a:pt x="19" y="234"/>
                  </a:cubicBezTo>
                  <a:cubicBezTo>
                    <a:pt x="19" y="232"/>
                    <a:pt x="18" y="228"/>
                    <a:pt x="18" y="226"/>
                  </a:cubicBezTo>
                  <a:cubicBezTo>
                    <a:pt x="18" y="224"/>
                    <a:pt x="18" y="219"/>
                    <a:pt x="18" y="217"/>
                  </a:cubicBezTo>
                  <a:cubicBezTo>
                    <a:pt x="19" y="215"/>
                    <a:pt x="21" y="210"/>
                    <a:pt x="22" y="208"/>
                  </a:cubicBezTo>
                  <a:cubicBezTo>
                    <a:pt x="23" y="205"/>
                    <a:pt x="23" y="198"/>
                    <a:pt x="23" y="194"/>
                  </a:cubicBezTo>
                  <a:cubicBezTo>
                    <a:pt x="24" y="191"/>
                    <a:pt x="24" y="184"/>
                    <a:pt x="24" y="181"/>
                  </a:cubicBezTo>
                  <a:cubicBezTo>
                    <a:pt x="24" y="176"/>
                    <a:pt x="26" y="165"/>
                    <a:pt x="23" y="160"/>
                  </a:cubicBezTo>
                  <a:cubicBezTo>
                    <a:pt x="22" y="159"/>
                    <a:pt x="18" y="159"/>
                    <a:pt x="17" y="158"/>
                  </a:cubicBezTo>
                  <a:cubicBezTo>
                    <a:pt x="17" y="156"/>
                    <a:pt x="18" y="152"/>
                    <a:pt x="18" y="150"/>
                  </a:cubicBezTo>
                  <a:cubicBezTo>
                    <a:pt x="18" y="149"/>
                    <a:pt x="18" y="147"/>
                    <a:pt x="17" y="146"/>
                  </a:cubicBezTo>
                  <a:cubicBezTo>
                    <a:pt x="17" y="145"/>
                    <a:pt x="15" y="142"/>
                    <a:pt x="14" y="141"/>
                  </a:cubicBezTo>
                  <a:cubicBezTo>
                    <a:pt x="13" y="140"/>
                    <a:pt x="12" y="137"/>
                    <a:pt x="11" y="136"/>
                  </a:cubicBezTo>
                  <a:cubicBezTo>
                    <a:pt x="11" y="136"/>
                    <a:pt x="8" y="136"/>
                    <a:pt x="8" y="136"/>
                  </a:cubicBezTo>
                  <a:cubicBezTo>
                    <a:pt x="7" y="135"/>
                    <a:pt x="7" y="131"/>
                    <a:pt x="7" y="129"/>
                  </a:cubicBezTo>
                  <a:cubicBezTo>
                    <a:pt x="6" y="127"/>
                    <a:pt x="5" y="124"/>
                    <a:pt x="5" y="122"/>
                  </a:cubicBezTo>
                  <a:cubicBezTo>
                    <a:pt x="4" y="120"/>
                    <a:pt x="4" y="117"/>
                    <a:pt x="5" y="115"/>
                  </a:cubicBezTo>
                  <a:cubicBezTo>
                    <a:pt x="5" y="114"/>
                    <a:pt x="7" y="110"/>
                    <a:pt x="8" y="108"/>
                  </a:cubicBezTo>
                  <a:cubicBezTo>
                    <a:pt x="8" y="106"/>
                    <a:pt x="6" y="102"/>
                    <a:pt x="7" y="100"/>
                  </a:cubicBezTo>
                  <a:cubicBezTo>
                    <a:pt x="7" y="99"/>
                    <a:pt x="9" y="98"/>
                    <a:pt x="9" y="98"/>
                  </a:cubicBezTo>
                  <a:cubicBezTo>
                    <a:pt x="10" y="97"/>
                    <a:pt x="10" y="94"/>
                    <a:pt x="10" y="93"/>
                  </a:cubicBezTo>
                  <a:cubicBezTo>
                    <a:pt x="10" y="92"/>
                    <a:pt x="8" y="90"/>
                    <a:pt x="7" y="89"/>
                  </a:cubicBezTo>
                  <a:cubicBezTo>
                    <a:pt x="7" y="87"/>
                    <a:pt x="7" y="84"/>
                    <a:pt x="7" y="83"/>
                  </a:cubicBezTo>
                  <a:cubicBezTo>
                    <a:pt x="8" y="83"/>
                    <a:pt x="9" y="82"/>
                    <a:pt x="10" y="82"/>
                  </a:cubicBezTo>
                  <a:cubicBezTo>
                    <a:pt x="10" y="81"/>
                    <a:pt x="12" y="80"/>
                    <a:pt x="12" y="80"/>
                  </a:cubicBezTo>
                  <a:cubicBezTo>
                    <a:pt x="13" y="79"/>
                    <a:pt x="14" y="78"/>
                    <a:pt x="14" y="77"/>
                  </a:cubicBezTo>
                  <a:cubicBezTo>
                    <a:pt x="15" y="76"/>
                    <a:pt x="14" y="73"/>
                    <a:pt x="14" y="72"/>
                  </a:cubicBezTo>
                  <a:cubicBezTo>
                    <a:pt x="14" y="71"/>
                    <a:pt x="15" y="69"/>
                    <a:pt x="15" y="68"/>
                  </a:cubicBezTo>
                  <a:cubicBezTo>
                    <a:pt x="16" y="67"/>
                    <a:pt x="18" y="65"/>
                    <a:pt x="19" y="65"/>
                  </a:cubicBezTo>
                  <a:cubicBezTo>
                    <a:pt x="20" y="64"/>
                    <a:pt x="22" y="63"/>
                    <a:pt x="22" y="62"/>
                  </a:cubicBezTo>
                  <a:cubicBezTo>
                    <a:pt x="22" y="61"/>
                    <a:pt x="23" y="59"/>
                    <a:pt x="23" y="58"/>
                  </a:cubicBezTo>
                  <a:cubicBezTo>
                    <a:pt x="23" y="57"/>
                    <a:pt x="23" y="55"/>
                    <a:pt x="23" y="55"/>
                  </a:cubicBezTo>
                  <a:cubicBezTo>
                    <a:pt x="22" y="54"/>
                    <a:pt x="20" y="54"/>
                    <a:pt x="19" y="53"/>
                  </a:cubicBezTo>
                  <a:cubicBezTo>
                    <a:pt x="19" y="53"/>
                    <a:pt x="18" y="50"/>
                    <a:pt x="18" y="49"/>
                  </a:cubicBezTo>
                  <a:cubicBezTo>
                    <a:pt x="18" y="49"/>
                    <a:pt x="19" y="48"/>
                    <a:pt x="20" y="47"/>
                  </a:cubicBezTo>
                  <a:cubicBezTo>
                    <a:pt x="21" y="47"/>
                    <a:pt x="23" y="47"/>
                    <a:pt x="24" y="48"/>
                  </a:cubicBezTo>
                  <a:cubicBezTo>
                    <a:pt x="26" y="48"/>
                    <a:pt x="28" y="49"/>
                    <a:pt x="29" y="50"/>
                  </a:cubicBezTo>
                  <a:cubicBezTo>
                    <a:pt x="31" y="51"/>
                    <a:pt x="34" y="55"/>
                    <a:pt x="36" y="57"/>
                  </a:cubicBezTo>
                  <a:cubicBezTo>
                    <a:pt x="37" y="59"/>
                    <a:pt x="41" y="62"/>
                    <a:pt x="43" y="63"/>
                  </a:cubicBezTo>
                  <a:cubicBezTo>
                    <a:pt x="45" y="65"/>
                    <a:pt x="50" y="69"/>
                    <a:pt x="52" y="71"/>
                  </a:cubicBezTo>
                  <a:cubicBezTo>
                    <a:pt x="54" y="73"/>
                    <a:pt x="58" y="78"/>
                    <a:pt x="61" y="80"/>
                  </a:cubicBezTo>
                  <a:cubicBezTo>
                    <a:pt x="61" y="80"/>
                    <a:pt x="63" y="82"/>
                    <a:pt x="64" y="82"/>
                  </a:cubicBezTo>
                  <a:cubicBezTo>
                    <a:pt x="65" y="83"/>
                    <a:pt x="67" y="82"/>
                    <a:pt x="68" y="82"/>
                  </a:cubicBezTo>
                  <a:cubicBezTo>
                    <a:pt x="69" y="82"/>
                    <a:pt x="70" y="83"/>
                    <a:pt x="71" y="83"/>
                  </a:cubicBezTo>
                  <a:cubicBezTo>
                    <a:pt x="72" y="85"/>
                    <a:pt x="75" y="87"/>
                    <a:pt x="77" y="89"/>
                  </a:cubicBezTo>
                  <a:cubicBezTo>
                    <a:pt x="78" y="89"/>
                    <a:pt x="79" y="91"/>
                    <a:pt x="80" y="92"/>
                  </a:cubicBezTo>
                  <a:cubicBezTo>
                    <a:pt x="80" y="93"/>
                    <a:pt x="82" y="96"/>
                    <a:pt x="82" y="97"/>
                  </a:cubicBezTo>
                  <a:cubicBezTo>
                    <a:pt x="83" y="99"/>
                    <a:pt x="84" y="101"/>
                    <a:pt x="85" y="102"/>
                  </a:cubicBezTo>
                  <a:cubicBezTo>
                    <a:pt x="87" y="103"/>
                    <a:pt x="92" y="105"/>
                    <a:pt x="94" y="106"/>
                  </a:cubicBezTo>
                  <a:cubicBezTo>
                    <a:pt x="97" y="108"/>
                    <a:pt x="103" y="111"/>
                    <a:pt x="106" y="112"/>
                  </a:cubicBezTo>
                  <a:cubicBezTo>
                    <a:pt x="109" y="113"/>
                    <a:pt x="115" y="115"/>
                    <a:pt x="117" y="115"/>
                  </a:cubicBezTo>
                  <a:cubicBezTo>
                    <a:pt x="119" y="115"/>
                    <a:pt x="122" y="114"/>
                    <a:pt x="124" y="114"/>
                  </a:cubicBezTo>
                  <a:cubicBezTo>
                    <a:pt x="125" y="114"/>
                    <a:pt x="127" y="114"/>
                    <a:pt x="128" y="115"/>
                  </a:cubicBezTo>
                  <a:cubicBezTo>
                    <a:pt x="130" y="116"/>
                    <a:pt x="132" y="120"/>
                    <a:pt x="133" y="121"/>
                  </a:cubicBezTo>
                  <a:cubicBezTo>
                    <a:pt x="134" y="122"/>
                    <a:pt x="136" y="122"/>
                    <a:pt x="136" y="122"/>
                  </a:cubicBezTo>
                  <a:cubicBezTo>
                    <a:pt x="137" y="122"/>
                    <a:pt x="139" y="121"/>
                    <a:pt x="140" y="121"/>
                  </a:cubicBezTo>
                  <a:cubicBezTo>
                    <a:pt x="141" y="121"/>
                    <a:pt x="142" y="122"/>
                    <a:pt x="143" y="122"/>
                  </a:cubicBezTo>
                  <a:cubicBezTo>
                    <a:pt x="144" y="123"/>
                    <a:pt x="146" y="125"/>
                    <a:pt x="147" y="125"/>
                  </a:cubicBezTo>
                  <a:cubicBezTo>
                    <a:pt x="148" y="126"/>
                    <a:pt x="152" y="126"/>
                    <a:pt x="153" y="127"/>
                  </a:cubicBezTo>
                  <a:cubicBezTo>
                    <a:pt x="154" y="128"/>
                    <a:pt x="156" y="130"/>
                    <a:pt x="157" y="131"/>
                  </a:cubicBezTo>
                  <a:cubicBezTo>
                    <a:pt x="158" y="132"/>
                    <a:pt x="160" y="132"/>
                    <a:pt x="161" y="132"/>
                  </a:cubicBezTo>
                  <a:cubicBezTo>
                    <a:pt x="163" y="133"/>
                    <a:pt x="166" y="134"/>
                    <a:pt x="168" y="134"/>
                  </a:cubicBezTo>
                  <a:cubicBezTo>
                    <a:pt x="170" y="134"/>
                    <a:pt x="173" y="135"/>
                    <a:pt x="175" y="135"/>
                  </a:cubicBezTo>
                  <a:cubicBezTo>
                    <a:pt x="176" y="135"/>
                    <a:pt x="178" y="136"/>
                    <a:pt x="179" y="135"/>
                  </a:cubicBezTo>
                  <a:cubicBezTo>
                    <a:pt x="180" y="135"/>
                    <a:pt x="181" y="133"/>
                    <a:pt x="182" y="133"/>
                  </a:cubicBezTo>
                  <a:cubicBezTo>
                    <a:pt x="183" y="132"/>
                    <a:pt x="184" y="131"/>
                    <a:pt x="184" y="131"/>
                  </a:cubicBezTo>
                  <a:cubicBezTo>
                    <a:pt x="185" y="130"/>
                    <a:pt x="187" y="129"/>
                    <a:pt x="188" y="130"/>
                  </a:cubicBezTo>
                  <a:cubicBezTo>
                    <a:pt x="189" y="130"/>
                    <a:pt x="189" y="131"/>
                    <a:pt x="189" y="131"/>
                  </a:cubicBezTo>
                  <a:cubicBezTo>
                    <a:pt x="190" y="132"/>
                    <a:pt x="191" y="135"/>
                    <a:pt x="191" y="136"/>
                  </a:cubicBezTo>
                  <a:cubicBezTo>
                    <a:pt x="192" y="137"/>
                    <a:pt x="194" y="138"/>
                    <a:pt x="195" y="139"/>
                  </a:cubicBezTo>
                  <a:cubicBezTo>
                    <a:pt x="195" y="140"/>
                    <a:pt x="196" y="143"/>
                    <a:pt x="196" y="145"/>
                  </a:cubicBezTo>
                  <a:cubicBezTo>
                    <a:pt x="197" y="145"/>
                    <a:pt x="198" y="147"/>
                    <a:pt x="198" y="147"/>
                  </a:cubicBezTo>
                  <a:cubicBezTo>
                    <a:pt x="200" y="147"/>
                    <a:pt x="202" y="146"/>
                    <a:pt x="203" y="146"/>
                  </a:cubicBezTo>
                  <a:cubicBezTo>
                    <a:pt x="204" y="146"/>
                    <a:pt x="207" y="146"/>
                    <a:pt x="208" y="147"/>
                  </a:cubicBezTo>
                  <a:cubicBezTo>
                    <a:pt x="209" y="147"/>
                    <a:pt x="210" y="149"/>
                    <a:pt x="211" y="150"/>
                  </a:cubicBezTo>
                  <a:cubicBezTo>
                    <a:pt x="211" y="151"/>
                    <a:pt x="209" y="153"/>
                    <a:pt x="210" y="154"/>
                  </a:cubicBezTo>
                  <a:cubicBezTo>
                    <a:pt x="210" y="155"/>
                    <a:pt x="211" y="157"/>
                    <a:pt x="212" y="158"/>
                  </a:cubicBezTo>
                  <a:cubicBezTo>
                    <a:pt x="213" y="158"/>
                    <a:pt x="215" y="159"/>
                    <a:pt x="216" y="159"/>
                  </a:cubicBezTo>
                  <a:cubicBezTo>
                    <a:pt x="217" y="159"/>
                    <a:pt x="219" y="159"/>
                    <a:pt x="219" y="158"/>
                  </a:cubicBezTo>
                  <a:cubicBezTo>
                    <a:pt x="219" y="157"/>
                    <a:pt x="218" y="155"/>
                    <a:pt x="217" y="154"/>
                  </a:cubicBezTo>
                  <a:cubicBezTo>
                    <a:pt x="217" y="154"/>
                    <a:pt x="216" y="153"/>
                    <a:pt x="216" y="152"/>
                  </a:cubicBezTo>
                  <a:cubicBezTo>
                    <a:pt x="215" y="152"/>
                    <a:pt x="216" y="150"/>
                    <a:pt x="216" y="149"/>
                  </a:cubicBezTo>
                  <a:cubicBezTo>
                    <a:pt x="216" y="149"/>
                    <a:pt x="218" y="148"/>
                    <a:pt x="219" y="148"/>
                  </a:cubicBezTo>
                  <a:cubicBezTo>
                    <a:pt x="219" y="147"/>
                    <a:pt x="220" y="145"/>
                    <a:pt x="221" y="145"/>
                  </a:cubicBezTo>
                  <a:cubicBezTo>
                    <a:pt x="222" y="145"/>
                    <a:pt x="225" y="145"/>
                    <a:pt x="226" y="145"/>
                  </a:cubicBezTo>
                  <a:cubicBezTo>
                    <a:pt x="227" y="145"/>
                    <a:pt x="230" y="144"/>
                    <a:pt x="231" y="145"/>
                  </a:cubicBezTo>
                  <a:cubicBezTo>
                    <a:pt x="231" y="146"/>
                    <a:pt x="232" y="148"/>
                    <a:pt x="232" y="148"/>
                  </a:cubicBezTo>
                  <a:cubicBezTo>
                    <a:pt x="231" y="149"/>
                    <a:pt x="229" y="150"/>
                    <a:pt x="228" y="150"/>
                  </a:cubicBezTo>
                  <a:cubicBezTo>
                    <a:pt x="227" y="151"/>
                    <a:pt x="225" y="152"/>
                    <a:pt x="225" y="153"/>
                  </a:cubicBezTo>
                  <a:cubicBezTo>
                    <a:pt x="225" y="154"/>
                    <a:pt x="224" y="156"/>
                    <a:pt x="225" y="156"/>
                  </a:cubicBezTo>
                  <a:cubicBezTo>
                    <a:pt x="225" y="157"/>
                    <a:pt x="226" y="159"/>
                    <a:pt x="226" y="160"/>
                  </a:cubicBezTo>
                  <a:cubicBezTo>
                    <a:pt x="227" y="161"/>
                    <a:pt x="227" y="162"/>
                    <a:pt x="228" y="162"/>
                  </a:cubicBezTo>
                  <a:cubicBezTo>
                    <a:pt x="228" y="162"/>
                    <a:pt x="230" y="162"/>
                    <a:pt x="231" y="162"/>
                  </a:cubicBezTo>
                  <a:cubicBezTo>
                    <a:pt x="231" y="161"/>
                    <a:pt x="231" y="159"/>
                    <a:pt x="231" y="158"/>
                  </a:cubicBezTo>
                  <a:cubicBezTo>
                    <a:pt x="232" y="157"/>
                    <a:pt x="232" y="156"/>
                    <a:pt x="233" y="156"/>
                  </a:cubicBezTo>
                  <a:cubicBezTo>
                    <a:pt x="234" y="155"/>
                    <a:pt x="235" y="154"/>
                    <a:pt x="236" y="155"/>
                  </a:cubicBezTo>
                  <a:cubicBezTo>
                    <a:pt x="237" y="155"/>
                    <a:pt x="237" y="158"/>
                    <a:pt x="237" y="158"/>
                  </a:cubicBezTo>
                  <a:cubicBezTo>
                    <a:pt x="237" y="160"/>
                    <a:pt x="236" y="162"/>
                    <a:pt x="236" y="163"/>
                  </a:cubicBezTo>
                  <a:cubicBezTo>
                    <a:pt x="236" y="164"/>
                    <a:pt x="237" y="166"/>
                    <a:pt x="237" y="167"/>
                  </a:cubicBezTo>
                  <a:cubicBezTo>
                    <a:pt x="237" y="168"/>
                    <a:pt x="237" y="170"/>
                    <a:pt x="236" y="170"/>
                  </a:cubicBezTo>
                  <a:cubicBezTo>
                    <a:pt x="235" y="171"/>
                    <a:pt x="234" y="169"/>
                    <a:pt x="233" y="169"/>
                  </a:cubicBezTo>
                  <a:cubicBezTo>
                    <a:pt x="232" y="169"/>
                    <a:pt x="231" y="170"/>
                    <a:pt x="231" y="170"/>
                  </a:cubicBezTo>
                  <a:cubicBezTo>
                    <a:pt x="230" y="171"/>
                    <a:pt x="231" y="173"/>
                    <a:pt x="231" y="174"/>
                  </a:cubicBezTo>
                  <a:cubicBezTo>
                    <a:pt x="232" y="174"/>
                    <a:pt x="233" y="175"/>
                    <a:pt x="233" y="176"/>
                  </a:cubicBezTo>
                  <a:cubicBezTo>
                    <a:pt x="233" y="177"/>
                    <a:pt x="233" y="178"/>
                    <a:pt x="232" y="179"/>
                  </a:cubicBezTo>
                  <a:cubicBezTo>
                    <a:pt x="232" y="180"/>
                    <a:pt x="232" y="182"/>
                    <a:pt x="232" y="182"/>
                  </a:cubicBezTo>
                  <a:cubicBezTo>
                    <a:pt x="233" y="183"/>
                    <a:pt x="234" y="184"/>
                    <a:pt x="235" y="185"/>
                  </a:cubicBezTo>
                  <a:cubicBezTo>
                    <a:pt x="235" y="186"/>
                    <a:pt x="234" y="188"/>
                    <a:pt x="234" y="189"/>
                  </a:cubicBezTo>
                  <a:cubicBezTo>
                    <a:pt x="234" y="190"/>
                    <a:pt x="236" y="191"/>
                    <a:pt x="236" y="192"/>
                  </a:cubicBezTo>
                  <a:cubicBezTo>
                    <a:pt x="236" y="193"/>
                    <a:pt x="235" y="194"/>
                    <a:pt x="235" y="195"/>
                  </a:cubicBezTo>
                  <a:cubicBezTo>
                    <a:pt x="234" y="195"/>
                    <a:pt x="233" y="196"/>
                    <a:pt x="232" y="196"/>
                  </a:cubicBezTo>
                  <a:cubicBezTo>
                    <a:pt x="232" y="196"/>
                    <a:pt x="231" y="195"/>
                    <a:pt x="231" y="194"/>
                  </a:cubicBezTo>
                  <a:cubicBezTo>
                    <a:pt x="230" y="194"/>
                    <a:pt x="229" y="194"/>
                    <a:pt x="229" y="194"/>
                  </a:cubicBezTo>
                  <a:cubicBezTo>
                    <a:pt x="228" y="194"/>
                    <a:pt x="229" y="197"/>
                    <a:pt x="229" y="197"/>
                  </a:cubicBezTo>
                  <a:cubicBezTo>
                    <a:pt x="228" y="198"/>
                    <a:pt x="226" y="199"/>
                    <a:pt x="225" y="199"/>
                  </a:cubicBezTo>
                  <a:cubicBezTo>
                    <a:pt x="225" y="200"/>
                    <a:pt x="223" y="200"/>
                    <a:pt x="222" y="201"/>
                  </a:cubicBezTo>
                  <a:cubicBezTo>
                    <a:pt x="221" y="202"/>
                    <a:pt x="220" y="204"/>
                    <a:pt x="219" y="205"/>
                  </a:cubicBezTo>
                  <a:cubicBezTo>
                    <a:pt x="219" y="206"/>
                    <a:pt x="218" y="207"/>
                    <a:pt x="217" y="208"/>
                  </a:cubicBezTo>
                  <a:cubicBezTo>
                    <a:pt x="216" y="209"/>
                    <a:pt x="215" y="212"/>
                    <a:pt x="215" y="213"/>
                  </a:cubicBezTo>
                  <a:cubicBezTo>
                    <a:pt x="215" y="214"/>
                    <a:pt x="217" y="215"/>
                    <a:pt x="218" y="215"/>
                  </a:cubicBezTo>
                  <a:cubicBezTo>
                    <a:pt x="219" y="215"/>
                    <a:pt x="220" y="214"/>
                    <a:pt x="220" y="213"/>
                  </a:cubicBezTo>
                  <a:cubicBezTo>
                    <a:pt x="221" y="213"/>
                    <a:pt x="222" y="211"/>
                    <a:pt x="222" y="210"/>
                  </a:cubicBezTo>
                  <a:cubicBezTo>
                    <a:pt x="223" y="210"/>
                    <a:pt x="225" y="210"/>
                    <a:pt x="225" y="209"/>
                  </a:cubicBezTo>
                  <a:cubicBezTo>
                    <a:pt x="226" y="209"/>
                    <a:pt x="226" y="206"/>
                    <a:pt x="227" y="206"/>
                  </a:cubicBezTo>
                  <a:cubicBezTo>
                    <a:pt x="228" y="205"/>
                    <a:pt x="229" y="204"/>
                    <a:pt x="230" y="203"/>
                  </a:cubicBezTo>
                  <a:cubicBezTo>
                    <a:pt x="231" y="203"/>
                    <a:pt x="233" y="202"/>
                    <a:pt x="234" y="202"/>
                  </a:cubicBezTo>
                  <a:cubicBezTo>
                    <a:pt x="235" y="201"/>
                    <a:pt x="236" y="200"/>
                    <a:pt x="237" y="199"/>
                  </a:cubicBezTo>
                  <a:cubicBezTo>
                    <a:pt x="238" y="199"/>
                    <a:pt x="239" y="198"/>
                    <a:pt x="239" y="198"/>
                  </a:cubicBezTo>
                  <a:cubicBezTo>
                    <a:pt x="240" y="198"/>
                    <a:pt x="241" y="198"/>
                    <a:pt x="241" y="197"/>
                  </a:cubicBezTo>
                  <a:cubicBezTo>
                    <a:pt x="242" y="197"/>
                    <a:pt x="242" y="195"/>
                    <a:pt x="242" y="194"/>
                  </a:cubicBezTo>
                  <a:cubicBezTo>
                    <a:pt x="242" y="193"/>
                    <a:pt x="241" y="191"/>
                    <a:pt x="241" y="190"/>
                  </a:cubicBezTo>
                  <a:cubicBezTo>
                    <a:pt x="241" y="189"/>
                    <a:pt x="239" y="186"/>
                    <a:pt x="240" y="185"/>
                  </a:cubicBezTo>
                  <a:cubicBezTo>
                    <a:pt x="241" y="185"/>
                    <a:pt x="242" y="187"/>
                    <a:pt x="242" y="187"/>
                  </a:cubicBezTo>
                  <a:cubicBezTo>
                    <a:pt x="243" y="188"/>
                    <a:pt x="245" y="189"/>
                    <a:pt x="246" y="189"/>
                  </a:cubicBezTo>
                  <a:cubicBezTo>
                    <a:pt x="247" y="190"/>
                    <a:pt x="248" y="191"/>
                    <a:pt x="249" y="191"/>
                  </a:cubicBezTo>
                  <a:cubicBezTo>
                    <a:pt x="250" y="193"/>
                    <a:pt x="249" y="198"/>
                    <a:pt x="249" y="200"/>
                  </a:cubicBezTo>
                  <a:cubicBezTo>
                    <a:pt x="249" y="201"/>
                    <a:pt x="249" y="202"/>
                    <a:pt x="249" y="203"/>
                  </a:cubicBezTo>
                  <a:cubicBezTo>
                    <a:pt x="249" y="204"/>
                    <a:pt x="250" y="206"/>
                    <a:pt x="250" y="207"/>
                  </a:cubicBezTo>
                  <a:cubicBezTo>
                    <a:pt x="249" y="208"/>
                    <a:pt x="248" y="210"/>
                    <a:pt x="248" y="211"/>
                  </a:cubicBezTo>
                  <a:cubicBezTo>
                    <a:pt x="248" y="212"/>
                    <a:pt x="249" y="213"/>
                    <a:pt x="250" y="214"/>
                  </a:cubicBezTo>
                  <a:cubicBezTo>
                    <a:pt x="250" y="215"/>
                    <a:pt x="249" y="218"/>
                    <a:pt x="249" y="219"/>
                  </a:cubicBezTo>
                  <a:cubicBezTo>
                    <a:pt x="249" y="219"/>
                    <a:pt x="248" y="221"/>
                    <a:pt x="248" y="221"/>
                  </a:cubicBezTo>
                  <a:cubicBezTo>
                    <a:pt x="247" y="221"/>
                    <a:pt x="245" y="218"/>
                    <a:pt x="244" y="218"/>
                  </a:cubicBezTo>
                  <a:cubicBezTo>
                    <a:pt x="243" y="218"/>
                    <a:pt x="240" y="218"/>
                    <a:pt x="239" y="219"/>
                  </a:cubicBezTo>
                  <a:cubicBezTo>
                    <a:pt x="239" y="219"/>
                    <a:pt x="239" y="221"/>
                    <a:pt x="239" y="222"/>
                  </a:cubicBezTo>
                  <a:cubicBezTo>
                    <a:pt x="239" y="223"/>
                    <a:pt x="240" y="223"/>
                    <a:pt x="241" y="224"/>
                  </a:cubicBezTo>
                  <a:cubicBezTo>
                    <a:pt x="241" y="224"/>
                    <a:pt x="243" y="227"/>
                    <a:pt x="243" y="228"/>
                  </a:cubicBezTo>
                  <a:cubicBezTo>
                    <a:pt x="243" y="229"/>
                    <a:pt x="242" y="231"/>
                    <a:pt x="241" y="232"/>
                  </a:cubicBezTo>
                  <a:cubicBezTo>
                    <a:pt x="241" y="233"/>
                    <a:pt x="240" y="235"/>
                    <a:pt x="240" y="236"/>
                  </a:cubicBezTo>
                  <a:cubicBezTo>
                    <a:pt x="240" y="237"/>
                    <a:pt x="241" y="238"/>
                    <a:pt x="242" y="239"/>
                  </a:cubicBezTo>
                  <a:cubicBezTo>
                    <a:pt x="242" y="240"/>
                    <a:pt x="241" y="242"/>
                    <a:pt x="241" y="243"/>
                  </a:cubicBezTo>
                  <a:cubicBezTo>
                    <a:pt x="240" y="244"/>
                    <a:pt x="241" y="247"/>
                    <a:pt x="240" y="248"/>
                  </a:cubicBezTo>
                  <a:cubicBezTo>
                    <a:pt x="239" y="248"/>
                    <a:pt x="236" y="247"/>
                    <a:pt x="235" y="247"/>
                  </a:cubicBezTo>
                  <a:cubicBezTo>
                    <a:pt x="234" y="248"/>
                    <a:pt x="232" y="250"/>
                    <a:pt x="232" y="251"/>
                  </a:cubicBezTo>
                  <a:cubicBezTo>
                    <a:pt x="232" y="252"/>
                    <a:pt x="231" y="253"/>
                    <a:pt x="231" y="254"/>
                  </a:cubicBezTo>
                  <a:cubicBezTo>
                    <a:pt x="232" y="255"/>
                    <a:pt x="234" y="255"/>
                    <a:pt x="234" y="256"/>
                  </a:cubicBezTo>
                  <a:cubicBezTo>
                    <a:pt x="235" y="256"/>
                    <a:pt x="236" y="258"/>
                    <a:pt x="236" y="258"/>
                  </a:cubicBezTo>
                  <a:cubicBezTo>
                    <a:pt x="237" y="259"/>
                    <a:pt x="239" y="260"/>
                    <a:pt x="240" y="260"/>
                  </a:cubicBezTo>
                  <a:cubicBezTo>
                    <a:pt x="240" y="261"/>
                    <a:pt x="240" y="263"/>
                    <a:pt x="240" y="263"/>
                  </a:cubicBezTo>
                  <a:cubicBezTo>
                    <a:pt x="241" y="265"/>
                    <a:pt x="242" y="267"/>
                    <a:pt x="242" y="268"/>
                  </a:cubicBezTo>
                  <a:cubicBezTo>
                    <a:pt x="242" y="269"/>
                    <a:pt x="241" y="272"/>
                    <a:pt x="240" y="273"/>
                  </a:cubicBezTo>
                  <a:cubicBezTo>
                    <a:pt x="240" y="273"/>
                    <a:pt x="239" y="275"/>
                    <a:pt x="239" y="276"/>
                  </a:cubicBezTo>
                  <a:cubicBezTo>
                    <a:pt x="239" y="277"/>
                    <a:pt x="239" y="278"/>
                    <a:pt x="239" y="278"/>
                  </a:cubicBezTo>
                  <a:cubicBezTo>
                    <a:pt x="240" y="279"/>
                    <a:pt x="241" y="279"/>
                    <a:pt x="242" y="279"/>
                  </a:cubicBezTo>
                  <a:cubicBezTo>
                    <a:pt x="243" y="279"/>
                    <a:pt x="245" y="280"/>
                    <a:pt x="245" y="280"/>
                  </a:cubicBezTo>
                  <a:cubicBezTo>
                    <a:pt x="245" y="281"/>
                    <a:pt x="245" y="283"/>
                    <a:pt x="245" y="283"/>
                  </a:cubicBezTo>
                  <a:cubicBezTo>
                    <a:pt x="245" y="284"/>
                    <a:pt x="243" y="284"/>
                    <a:pt x="242" y="285"/>
                  </a:cubicBezTo>
                  <a:cubicBezTo>
                    <a:pt x="241" y="285"/>
                    <a:pt x="239" y="285"/>
                    <a:pt x="237" y="285"/>
                  </a:cubicBezTo>
                  <a:cubicBezTo>
                    <a:pt x="236" y="285"/>
                    <a:pt x="235" y="287"/>
                    <a:pt x="234" y="287"/>
                  </a:cubicBezTo>
                  <a:cubicBezTo>
                    <a:pt x="233" y="288"/>
                    <a:pt x="230" y="288"/>
                    <a:pt x="229" y="288"/>
                  </a:cubicBezTo>
                  <a:cubicBezTo>
                    <a:pt x="229" y="288"/>
                    <a:pt x="227" y="287"/>
                    <a:pt x="227" y="286"/>
                  </a:cubicBezTo>
                  <a:cubicBezTo>
                    <a:pt x="226" y="285"/>
                    <a:pt x="227" y="284"/>
                    <a:pt x="226" y="283"/>
                  </a:cubicBezTo>
                  <a:cubicBezTo>
                    <a:pt x="226" y="283"/>
                    <a:pt x="225" y="283"/>
                    <a:pt x="224" y="283"/>
                  </a:cubicBezTo>
                  <a:cubicBezTo>
                    <a:pt x="223" y="284"/>
                    <a:pt x="222" y="284"/>
                    <a:pt x="221" y="285"/>
                  </a:cubicBezTo>
                  <a:cubicBezTo>
                    <a:pt x="221" y="286"/>
                    <a:pt x="220" y="287"/>
                    <a:pt x="220" y="288"/>
                  </a:cubicBezTo>
                  <a:cubicBezTo>
                    <a:pt x="220" y="289"/>
                    <a:pt x="220" y="290"/>
                    <a:pt x="221" y="290"/>
                  </a:cubicBezTo>
                  <a:cubicBezTo>
                    <a:pt x="221" y="291"/>
                    <a:pt x="223" y="291"/>
                    <a:pt x="224" y="291"/>
                  </a:cubicBezTo>
                  <a:cubicBezTo>
                    <a:pt x="225" y="291"/>
                    <a:pt x="226" y="293"/>
                    <a:pt x="226" y="293"/>
                  </a:cubicBezTo>
                  <a:cubicBezTo>
                    <a:pt x="227" y="294"/>
                    <a:pt x="227" y="297"/>
                    <a:pt x="228" y="298"/>
                  </a:cubicBezTo>
                  <a:cubicBezTo>
                    <a:pt x="229" y="299"/>
                    <a:pt x="231" y="301"/>
                    <a:pt x="232" y="301"/>
                  </a:cubicBezTo>
                  <a:cubicBezTo>
                    <a:pt x="233" y="301"/>
                    <a:pt x="235" y="302"/>
                    <a:pt x="236" y="301"/>
                  </a:cubicBezTo>
                  <a:cubicBezTo>
                    <a:pt x="237" y="301"/>
                    <a:pt x="237" y="299"/>
                    <a:pt x="237" y="298"/>
                  </a:cubicBezTo>
                  <a:cubicBezTo>
                    <a:pt x="237" y="297"/>
                    <a:pt x="235" y="295"/>
                    <a:pt x="235" y="294"/>
                  </a:cubicBezTo>
                  <a:cubicBezTo>
                    <a:pt x="236" y="293"/>
                    <a:pt x="238" y="292"/>
                    <a:pt x="239" y="292"/>
                  </a:cubicBezTo>
                  <a:cubicBezTo>
                    <a:pt x="240" y="292"/>
                    <a:pt x="242" y="294"/>
                    <a:pt x="243" y="294"/>
                  </a:cubicBezTo>
                  <a:cubicBezTo>
                    <a:pt x="245" y="293"/>
                    <a:pt x="248" y="292"/>
                    <a:pt x="249" y="291"/>
                  </a:cubicBezTo>
                  <a:cubicBezTo>
                    <a:pt x="249" y="290"/>
                    <a:pt x="250" y="287"/>
                    <a:pt x="250" y="286"/>
                  </a:cubicBezTo>
                  <a:cubicBezTo>
                    <a:pt x="251" y="285"/>
                    <a:pt x="251" y="282"/>
                    <a:pt x="250" y="280"/>
                  </a:cubicBezTo>
                  <a:cubicBezTo>
                    <a:pt x="250" y="279"/>
                    <a:pt x="248" y="278"/>
                    <a:pt x="248" y="277"/>
                  </a:cubicBezTo>
                  <a:cubicBezTo>
                    <a:pt x="247" y="276"/>
                    <a:pt x="247" y="273"/>
                    <a:pt x="247" y="272"/>
                  </a:cubicBezTo>
                  <a:cubicBezTo>
                    <a:pt x="248" y="271"/>
                    <a:pt x="249" y="271"/>
                    <a:pt x="250" y="270"/>
                  </a:cubicBezTo>
                  <a:cubicBezTo>
                    <a:pt x="251" y="270"/>
                    <a:pt x="252" y="268"/>
                    <a:pt x="252" y="266"/>
                  </a:cubicBezTo>
                  <a:cubicBezTo>
                    <a:pt x="251" y="265"/>
                    <a:pt x="249" y="264"/>
                    <a:pt x="249" y="264"/>
                  </a:cubicBezTo>
                  <a:cubicBezTo>
                    <a:pt x="248" y="263"/>
                    <a:pt x="248" y="261"/>
                    <a:pt x="248" y="260"/>
                  </a:cubicBezTo>
                  <a:cubicBezTo>
                    <a:pt x="248" y="259"/>
                    <a:pt x="249" y="257"/>
                    <a:pt x="250" y="256"/>
                  </a:cubicBezTo>
                  <a:cubicBezTo>
                    <a:pt x="250" y="255"/>
                    <a:pt x="249" y="252"/>
                    <a:pt x="250" y="251"/>
                  </a:cubicBezTo>
                  <a:cubicBezTo>
                    <a:pt x="250" y="251"/>
                    <a:pt x="252" y="250"/>
                    <a:pt x="253" y="250"/>
                  </a:cubicBezTo>
                  <a:cubicBezTo>
                    <a:pt x="254" y="250"/>
                    <a:pt x="256" y="251"/>
                    <a:pt x="257" y="250"/>
                  </a:cubicBezTo>
                  <a:cubicBezTo>
                    <a:pt x="258" y="250"/>
                    <a:pt x="260" y="247"/>
                    <a:pt x="259" y="246"/>
                  </a:cubicBezTo>
                  <a:cubicBezTo>
                    <a:pt x="259" y="246"/>
                    <a:pt x="258" y="245"/>
                    <a:pt x="258" y="244"/>
                  </a:cubicBezTo>
                  <a:cubicBezTo>
                    <a:pt x="257" y="244"/>
                    <a:pt x="256" y="242"/>
                    <a:pt x="255" y="242"/>
                  </a:cubicBezTo>
                  <a:cubicBezTo>
                    <a:pt x="254" y="241"/>
                    <a:pt x="252" y="241"/>
                    <a:pt x="251" y="240"/>
                  </a:cubicBezTo>
                  <a:cubicBezTo>
                    <a:pt x="250" y="239"/>
                    <a:pt x="250" y="236"/>
                    <a:pt x="251" y="235"/>
                  </a:cubicBezTo>
                  <a:cubicBezTo>
                    <a:pt x="251" y="234"/>
                    <a:pt x="252" y="233"/>
                    <a:pt x="252" y="232"/>
                  </a:cubicBezTo>
                  <a:cubicBezTo>
                    <a:pt x="253" y="231"/>
                    <a:pt x="256" y="229"/>
                    <a:pt x="257" y="228"/>
                  </a:cubicBezTo>
                  <a:cubicBezTo>
                    <a:pt x="258" y="227"/>
                    <a:pt x="259" y="225"/>
                    <a:pt x="260" y="224"/>
                  </a:cubicBezTo>
                  <a:cubicBezTo>
                    <a:pt x="260" y="223"/>
                    <a:pt x="259" y="221"/>
                    <a:pt x="259" y="219"/>
                  </a:cubicBezTo>
                  <a:cubicBezTo>
                    <a:pt x="260" y="218"/>
                    <a:pt x="260" y="214"/>
                    <a:pt x="261" y="213"/>
                  </a:cubicBezTo>
                  <a:cubicBezTo>
                    <a:pt x="261" y="212"/>
                    <a:pt x="262" y="210"/>
                    <a:pt x="263" y="210"/>
                  </a:cubicBezTo>
                  <a:cubicBezTo>
                    <a:pt x="264" y="209"/>
                    <a:pt x="265" y="208"/>
                    <a:pt x="265" y="208"/>
                  </a:cubicBezTo>
                  <a:cubicBezTo>
                    <a:pt x="266" y="207"/>
                    <a:pt x="269" y="206"/>
                    <a:pt x="269" y="205"/>
                  </a:cubicBezTo>
                  <a:cubicBezTo>
                    <a:pt x="270" y="204"/>
                    <a:pt x="270" y="202"/>
                    <a:pt x="270" y="201"/>
                  </a:cubicBezTo>
                  <a:cubicBezTo>
                    <a:pt x="271" y="200"/>
                    <a:pt x="272" y="199"/>
                    <a:pt x="272" y="198"/>
                  </a:cubicBezTo>
                  <a:cubicBezTo>
                    <a:pt x="273" y="197"/>
                    <a:pt x="274" y="195"/>
                    <a:pt x="275" y="194"/>
                  </a:cubicBezTo>
                  <a:cubicBezTo>
                    <a:pt x="276" y="193"/>
                    <a:pt x="276" y="191"/>
                    <a:pt x="277" y="191"/>
                  </a:cubicBezTo>
                  <a:cubicBezTo>
                    <a:pt x="278" y="190"/>
                    <a:pt x="281" y="191"/>
                    <a:pt x="282" y="191"/>
                  </a:cubicBezTo>
                  <a:cubicBezTo>
                    <a:pt x="283" y="190"/>
                    <a:pt x="284" y="189"/>
                    <a:pt x="285" y="189"/>
                  </a:cubicBezTo>
                  <a:cubicBezTo>
                    <a:pt x="285" y="188"/>
                    <a:pt x="285" y="186"/>
                    <a:pt x="285" y="186"/>
                  </a:cubicBezTo>
                  <a:cubicBezTo>
                    <a:pt x="285" y="185"/>
                    <a:pt x="286" y="183"/>
                    <a:pt x="287" y="182"/>
                  </a:cubicBezTo>
                  <a:cubicBezTo>
                    <a:pt x="287" y="181"/>
                    <a:pt x="288" y="178"/>
                    <a:pt x="288" y="177"/>
                  </a:cubicBezTo>
                  <a:cubicBezTo>
                    <a:pt x="288" y="176"/>
                    <a:pt x="285" y="176"/>
                    <a:pt x="284" y="175"/>
                  </a:cubicBezTo>
                  <a:cubicBezTo>
                    <a:pt x="283" y="173"/>
                    <a:pt x="281" y="170"/>
                    <a:pt x="280" y="169"/>
                  </a:cubicBezTo>
                  <a:cubicBezTo>
                    <a:pt x="279" y="167"/>
                    <a:pt x="278" y="163"/>
                    <a:pt x="277" y="161"/>
                  </a:cubicBezTo>
                  <a:cubicBezTo>
                    <a:pt x="277" y="160"/>
                    <a:pt x="277" y="157"/>
                    <a:pt x="277" y="155"/>
                  </a:cubicBezTo>
                  <a:cubicBezTo>
                    <a:pt x="277" y="154"/>
                    <a:pt x="279" y="152"/>
                    <a:pt x="279" y="150"/>
                  </a:cubicBezTo>
                  <a:cubicBezTo>
                    <a:pt x="279" y="149"/>
                    <a:pt x="277" y="147"/>
                    <a:pt x="277" y="146"/>
                  </a:cubicBezTo>
                  <a:cubicBezTo>
                    <a:pt x="277" y="145"/>
                    <a:pt x="277" y="142"/>
                    <a:pt x="277" y="141"/>
                  </a:cubicBezTo>
                  <a:cubicBezTo>
                    <a:pt x="276" y="140"/>
                    <a:pt x="275" y="139"/>
                    <a:pt x="274" y="139"/>
                  </a:cubicBezTo>
                  <a:cubicBezTo>
                    <a:pt x="273" y="139"/>
                    <a:pt x="271" y="139"/>
                    <a:pt x="271" y="140"/>
                  </a:cubicBezTo>
                  <a:cubicBezTo>
                    <a:pt x="270" y="140"/>
                    <a:pt x="270" y="142"/>
                    <a:pt x="270" y="143"/>
                  </a:cubicBezTo>
                  <a:cubicBezTo>
                    <a:pt x="270" y="143"/>
                    <a:pt x="269" y="145"/>
                    <a:pt x="269" y="145"/>
                  </a:cubicBezTo>
                  <a:cubicBezTo>
                    <a:pt x="268" y="145"/>
                    <a:pt x="266" y="145"/>
                    <a:pt x="266" y="145"/>
                  </a:cubicBezTo>
                  <a:cubicBezTo>
                    <a:pt x="265" y="146"/>
                    <a:pt x="266" y="147"/>
                    <a:pt x="266" y="147"/>
                  </a:cubicBezTo>
                  <a:cubicBezTo>
                    <a:pt x="265" y="148"/>
                    <a:pt x="265" y="150"/>
                    <a:pt x="265" y="151"/>
                  </a:cubicBezTo>
                  <a:cubicBezTo>
                    <a:pt x="266" y="152"/>
                    <a:pt x="267" y="153"/>
                    <a:pt x="267" y="154"/>
                  </a:cubicBezTo>
                  <a:cubicBezTo>
                    <a:pt x="268" y="154"/>
                    <a:pt x="269" y="155"/>
                    <a:pt x="269" y="156"/>
                  </a:cubicBezTo>
                  <a:cubicBezTo>
                    <a:pt x="270" y="156"/>
                    <a:pt x="271" y="158"/>
                    <a:pt x="272" y="159"/>
                  </a:cubicBezTo>
                  <a:cubicBezTo>
                    <a:pt x="272" y="160"/>
                    <a:pt x="273" y="162"/>
                    <a:pt x="273" y="163"/>
                  </a:cubicBezTo>
                  <a:cubicBezTo>
                    <a:pt x="274" y="164"/>
                    <a:pt x="273" y="166"/>
                    <a:pt x="273" y="167"/>
                  </a:cubicBezTo>
                  <a:cubicBezTo>
                    <a:pt x="273" y="168"/>
                    <a:pt x="273" y="170"/>
                    <a:pt x="272" y="170"/>
                  </a:cubicBezTo>
                  <a:cubicBezTo>
                    <a:pt x="272" y="170"/>
                    <a:pt x="271" y="169"/>
                    <a:pt x="270" y="168"/>
                  </a:cubicBezTo>
                  <a:cubicBezTo>
                    <a:pt x="270" y="167"/>
                    <a:pt x="271" y="165"/>
                    <a:pt x="270" y="164"/>
                  </a:cubicBezTo>
                  <a:cubicBezTo>
                    <a:pt x="270" y="163"/>
                    <a:pt x="269" y="161"/>
                    <a:pt x="268" y="160"/>
                  </a:cubicBezTo>
                  <a:cubicBezTo>
                    <a:pt x="267" y="159"/>
                    <a:pt x="266" y="156"/>
                    <a:pt x="265" y="156"/>
                  </a:cubicBezTo>
                  <a:cubicBezTo>
                    <a:pt x="264" y="155"/>
                    <a:pt x="262" y="154"/>
                    <a:pt x="261" y="153"/>
                  </a:cubicBezTo>
                  <a:cubicBezTo>
                    <a:pt x="261" y="153"/>
                    <a:pt x="260" y="151"/>
                    <a:pt x="260" y="150"/>
                  </a:cubicBezTo>
                  <a:cubicBezTo>
                    <a:pt x="260" y="149"/>
                    <a:pt x="260" y="147"/>
                    <a:pt x="260" y="147"/>
                  </a:cubicBezTo>
                  <a:cubicBezTo>
                    <a:pt x="259" y="145"/>
                    <a:pt x="258" y="143"/>
                    <a:pt x="258" y="142"/>
                  </a:cubicBezTo>
                  <a:cubicBezTo>
                    <a:pt x="259" y="141"/>
                    <a:pt x="260" y="139"/>
                    <a:pt x="260" y="139"/>
                  </a:cubicBezTo>
                  <a:cubicBezTo>
                    <a:pt x="261" y="138"/>
                    <a:pt x="261" y="136"/>
                    <a:pt x="261" y="135"/>
                  </a:cubicBezTo>
                  <a:cubicBezTo>
                    <a:pt x="262" y="134"/>
                    <a:pt x="263" y="133"/>
                    <a:pt x="264" y="133"/>
                  </a:cubicBezTo>
                  <a:cubicBezTo>
                    <a:pt x="265" y="133"/>
                    <a:pt x="267" y="134"/>
                    <a:pt x="268" y="134"/>
                  </a:cubicBezTo>
                  <a:cubicBezTo>
                    <a:pt x="269" y="134"/>
                    <a:pt x="271" y="133"/>
                    <a:pt x="272" y="133"/>
                  </a:cubicBezTo>
                  <a:cubicBezTo>
                    <a:pt x="273" y="134"/>
                    <a:pt x="275" y="135"/>
                    <a:pt x="276" y="136"/>
                  </a:cubicBezTo>
                  <a:cubicBezTo>
                    <a:pt x="276" y="136"/>
                    <a:pt x="278" y="136"/>
                    <a:pt x="278" y="136"/>
                  </a:cubicBezTo>
                  <a:cubicBezTo>
                    <a:pt x="278" y="136"/>
                    <a:pt x="281" y="133"/>
                    <a:pt x="281" y="132"/>
                  </a:cubicBezTo>
                  <a:cubicBezTo>
                    <a:pt x="282" y="131"/>
                    <a:pt x="283" y="129"/>
                    <a:pt x="282" y="127"/>
                  </a:cubicBezTo>
                  <a:cubicBezTo>
                    <a:pt x="282" y="126"/>
                    <a:pt x="280" y="123"/>
                    <a:pt x="279" y="122"/>
                  </a:cubicBezTo>
                  <a:cubicBezTo>
                    <a:pt x="278" y="120"/>
                    <a:pt x="274" y="120"/>
                    <a:pt x="273" y="118"/>
                  </a:cubicBezTo>
                  <a:cubicBezTo>
                    <a:pt x="272" y="117"/>
                    <a:pt x="270" y="115"/>
                    <a:pt x="269" y="114"/>
                  </a:cubicBezTo>
                  <a:cubicBezTo>
                    <a:pt x="269" y="113"/>
                    <a:pt x="267" y="112"/>
                    <a:pt x="267" y="111"/>
                  </a:cubicBezTo>
                  <a:cubicBezTo>
                    <a:pt x="267" y="109"/>
                    <a:pt x="266" y="107"/>
                    <a:pt x="266" y="105"/>
                  </a:cubicBezTo>
                  <a:cubicBezTo>
                    <a:pt x="267" y="105"/>
                    <a:pt x="268" y="103"/>
                    <a:pt x="268" y="103"/>
                  </a:cubicBezTo>
                  <a:cubicBezTo>
                    <a:pt x="268" y="102"/>
                    <a:pt x="268" y="100"/>
                    <a:pt x="267" y="99"/>
                  </a:cubicBezTo>
                  <a:cubicBezTo>
                    <a:pt x="267" y="99"/>
                    <a:pt x="266" y="100"/>
                    <a:pt x="265" y="100"/>
                  </a:cubicBezTo>
                  <a:cubicBezTo>
                    <a:pt x="264" y="101"/>
                    <a:pt x="262" y="101"/>
                    <a:pt x="262" y="102"/>
                  </a:cubicBezTo>
                  <a:cubicBezTo>
                    <a:pt x="261" y="102"/>
                    <a:pt x="261" y="104"/>
                    <a:pt x="261" y="105"/>
                  </a:cubicBezTo>
                  <a:cubicBezTo>
                    <a:pt x="261" y="106"/>
                    <a:pt x="261" y="107"/>
                    <a:pt x="261" y="108"/>
                  </a:cubicBezTo>
                  <a:cubicBezTo>
                    <a:pt x="261" y="109"/>
                    <a:pt x="261" y="111"/>
                    <a:pt x="261" y="111"/>
                  </a:cubicBezTo>
                  <a:cubicBezTo>
                    <a:pt x="261" y="112"/>
                    <a:pt x="259" y="112"/>
                    <a:pt x="259" y="113"/>
                  </a:cubicBezTo>
                  <a:cubicBezTo>
                    <a:pt x="259" y="114"/>
                    <a:pt x="261" y="115"/>
                    <a:pt x="261" y="116"/>
                  </a:cubicBezTo>
                  <a:cubicBezTo>
                    <a:pt x="262" y="117"/>
                    <a:pt x="264" y="118"/>
                    <a:pt x="264" y="119"/>
                  </a:cubicBezTo>
                  <a:cubicBezTo>
                    <a:pt x="265" y="119"/>
                    <a:pt x="266" y="120"/>
                    <a:pt x="267" y="121"/>
                  </a:cubicBezTo>
                  <a:cubicBezTo>
                    <a:pt x="267" y="122"/>
                    <a:pt x="268" y="124"/>
                    <a:pt x="268" y="125"/>
                  </a:cubicBezTo>
                  <a:cubicBezTo>
                    <a:pt x="268" y="126"/>
                    <a:pt x="266" y="127"/>
                    <a:pt x="266" y="127"/>
                  </a:cubicBezTo>
                  <a:cubicBezTo>
                    <a:pt x="265" y="128"/>
                    <a:pt x="264" y="129"/>
                    <a:pt x="263" y="128"/>
                  </a:cubicBezTo>
                  <a:cubicBezTo>
                    <a:pt x="262" y="128"/>
                    <a:pt x="260" y="127"/>
                    <a:pt x="259" y="127"/>
                  </a:cubicBezTo>
                  <a:cubicBezTo>
                    <a:pt x="259" y="126"/>
                    <a:pt x="259" y="124"/>
                    <a:pt x="258" y="124"/>
                  </a:cubicBezTo>
                  <a:cubicBezTo>
                    <a:pt x="257" y="123"/>
                    <a:pt x="255" y="125"/>
                    <a:pt x="254" y="125"/>
                  </a:cubicBezTo>
                  <a:cubicBezTo>
                    <a:pt x="253" y="126"/>
                    <a:pt x="253" y="128"/>
                    <a:pt x="252" y="129"/>
                  </a:cubicBezTo>
                  <a:cubicBezTo>
                    <a:pt x="251" y="129"/>
                    <a:pt x="249" y="128"/>
                    <a:pt x="248" y="128"/>
                  </a:cubicBezTo>
                  <a:cubicBezTo>
                    <a:pt x="247" y="129"/>
                    <a:pt x="246" y="132"/>
                    <a:pt x="247" y="133"/>
                  </a:cubicBezTo>
                  <a:cubicBezTo>
                    <a:pt x="247" y="134"/>
                    <a:pt x="249" y="135"/>
                    <a:pt x="249" y="135"/>
                  </a:cubicBezTo>
                  <a:cubicBezTo>
                    <a:pt x="250" y="136"/>
                    <a:pt x="251" y="137"/>
                    <a:pt x="252" y="137"/>
                  </a:cubicBezTo>
                  <a:cubicBezTo>
                    <a:pt x="252" y="138"/>
                    <a:pt x="252" y="141"/>
                    <a:pt x="252" y="142"/>
                  </a:cubicBezTo>
                  <a:cubicBezTo>
                    <a:pt x="253" y="144"/>
                    <a:pt x="254" y="147"/>
                    <a:pt x="254" y="149"/>
                  </a:cubicBezTo>
                  <a:cubicBezTo>
                    <a:pt x="254" y="150"/>
                    <a:pt x="254" y="152"/>
                    <a:pt x="254" y="153"/>
                  </a:cubicBezTo>
                  <a:cubicBezTo>
                    <a:pt x="253" y="155"/>
                    <a:pt x="253" y="157"/>
                    <a:pt x="253" y="158"/>
                  </a:cubicBezTo>
                  <a:cubicBezTo>
                    <a:pt x="252" y="159"/>
                    <a:pt x="252" y="161"/>
                    <a:pt x="252" y="162"/>
                  </a:cubicBezTo>
                  <a:cubicBezTo>
                    <a:pt x="252" y="163"/>
                    <a:pt x="251" y="165"/>
                    <a:pt x="252" y="166"/>
                  </a:cubicBezTo>
                  <a:cubicBezTo>
                    <a:pt x="252" y="166"/>
                    <a:pt x="254" y="167"/>
                    <a:pt x="254" y="167"/>
                  </a:cubicBezTo>
                  <a:cubicBezTo>
                    <a:pt x="255" y="167"/>
                    <a:pt x="256" y="166"/>
                    <a:pt x="256" y="166"/>
                  </a:cubicBezTo>
                  <a:cubicBezTo>
                    <a:pt x="257" y="165"/>
                    <a:pt x="257" y="163"/>
                    <a:pt x="257" y="162"/>
                  </a:cubicBezTo>
                  <a:cubicBezTo>
                    <a:pt x="257" y="162"/>
                    <a:pt x="257" y="161"/>
                    <a:pt x="257" y="160"/>
                  </a:cubicBezTo>
                  <a:cubicBezTo>
                    <a:pt x="257" y="160"/>
                    <a:pt x="257" y="159"/>
                    <a:pt x="258" y="159"/>
                  </a:cubicBezTo>
                  <a:cubicBezTo>
                    <a:pt x="259" y="158"/>
                    <a:pt x="260" y="159"/>
                    <a:pt x="261" y="160"/>
                  </a:cubicBezTo>
                  <a:cubicBezTo>
                    <a:pt x="262" y="160"/>
                    <a:pt x="263" y="161"/>
                    <a:pt x="263" y="161"/>
                  </a:cubicBezTo>
                  <a:cubicBezTo>
                    <a:pt x="263" y="162"/>
                    <a:pt x="263" y="164"/>
                    <a:pt x="263" y="165"/>
                  </a:cubicBezTo>
                  <a:cubicBezTo>
                    <a:pt x="263" y="166"/>
                    <a:pt x="264" y="168"/>
                    <a:pt x="264" y="168"/>
                  </a:cubicBezTo>
                  <a:cubicBezTo>
                    <a:pt x="265" y="169"/>
                    <a:pt x="266" y="171"/>
                    <a:pt x="266" y="171"/>
                  </a:cubicBezTo>
                  <a:cubicBezTo>
                    <a:pt x="267" y="172"/>
                    <a:pt x="268" y="172"/>
                    <a:pt x="269" y="172"/>
                  </a:cubicBezTo>
                  <a:cubicBezTo>
                    <a:pt x="269" y="173"/>
                    <a:pt x="270" y="174"/>
                    <a:pt x="270" y="175"/>
                  </a:cubicBezTo>
                  <a:cubicBezTo>
                    <a:pt x="271" y="176"/>
                    <a:pt x="271" y="178"/>
                    <a:pt x="271" y="179"/>
                  </a:cubicBezTo>
                  <a:cubicBezTo>
                    <a:pt x="271" y="180"/>
                    <a:pt x="272" y="183"/>
                    <a:pt x="272" y="184"/>
                  </a:cubicBezTo>
                  <a:cubicBezTo>
                    <a:pt x="272" y="185"/>
                    <a:pt x="272" y="187"/>
                    <a:pt x="271" y="188"/>
                  </a:cubicBezTo>
                  <a:cubicBezTo>
                    <a:pt x="271" y="188"/>
                    <a:pt x="270" y="190"/>
                    <a:pt x="269" y="190"/>
                  </a:cubicBezTo>
                  <a:cubicBezTo>
                    <a:pt x="269" y="191"/>
                    <a:pt x="267" y="192"/>
                    <a:pt x="267" y="193"/>
                  </a:cubicBezTo>
                  <a:cubicBezTo>
                    <a:pt x="266" y="193"/>
                    <a:pt x="266" y="195"/>
                    <a:pt x="265" y="195"/>
                  </a:cubicBezTo>
                  <a:cubicBezTo>
                    <a:pt x="265" y="195"/>
                    <a:pt x="264" y="196"/>
                    <a:pt x="264" y="196"/>
                  </a:cubicBezTo>
                  <a:cubicBezTo>
                    <a:pt x="263" y="196"/>
                    <a:pt x="261" y="195"/>
                    <a:pt x="261" y="194"/>
                  </a:cubicBezTo>
                  <a:cubicBezTo>
                    <a:pt x="260" y="193"/>
                    <a:pt x="259" y="191"/>
                    <a:pt x="258" y="190"/>
                  </a:cubicBezTo>
                  <a:cubicBezTo>
                    <a:pt x="258" y="189"/>
                    <a:pt x="260" y="186"/>
                    <a:pt x="260" y="185"/>
                  </a:cubicBezTo>
                  <a:cubicBezTo>
                    <a:pt x="260" y="184"/>
                    <a:pt x="259" y="184"/>
                    <a:pt x="259" y="183"/>
                  </a:cubicBezTo>
                  <a:cubicBezTo>
                    <a:pt x="258" y="182"/>
                    <a:pt x="259" y="180"/>
                    <a:pt x="259" y="180"/>
                  </a:cubicBezTo>
                  <a:cubicBezTo>
                    <a:pt x="258" y="179"/>
                    <a:pt x="257" y="178"/>
                    <a:pt x="256" y="178"/>
                  </a:cubicBezTo>
                  <a:cubicBezTo>
                    <a:pt x="255" y="178"/>
                    <a:pt x="254" y="179"/>
                    <a:pt x="253" y="179"/>
                  </a:cubicBezTo>
                  <a:cubicBezTo>
                    <a:pt x="253" y="179"/>
                    <a:pt x="252" y="181"/>
                    <a:pt x="251" y="180"/>
                  </a:cubicBezTo>
                  <a:cubicBezTo>
                    <a:pt x="250" y="180"/>
                    <a:pt x="249" y="179"/>
                    <a:pt x="249" y="178"/>
                  </a:cubicBezTo>
                  <a:cubicBezTo>
                    <a:pt x="249" y="178"/>
                    <a:pt x="250" y="177"/>
                    <a:pt x="250" y="176"/>
                  </a:cubicBezTo>
                  <a:cubicBezTo>
                    <a:pt x="250" y="175"/>
                    <a:pt x="250" y="174"/>
                    <a:pt x="250" y="174"/>
                  </a:cubicBezTo>
                  <a:cubicBezTo>
                    <a:pt x="249" y="173"/>
                    <a:pt x="247" y="172"/>
                    <a:pt x="246" y="171"/>
                  </a:cubicBezTo>
                  <a:cubicBezTo>
                    <a:pt x="246" y="170"/>
                    <a:pt x="245" y="168"/>
                    <a:pt x="245" y="167"/>
                  </a:cubicBezTo>
                  <a:cubicBezTo>
                    <a:pt x="245" y="167"/>
                    <a:pt x="247" y="165"/>
                    <a:pt x="247" y="164"/>
                  </a:cubicBezTo>
                  <a:cubicBezTo>
                    <a:pt x="247" y="164"/>
                    <a:pt x="246" y="162"/>
                    <a:pt x="246" y="162"/>
                  </a:cubicBezTo>
                  <a:cubicBezTo>
                    <a:pt x="246" y="161"/>
                    <a:pt x="246" y="159"/>
                    <a:pt x="246" y="159"/>
                  </a:cubicBezTo>
                  <a:cubicBezTo>
                    <a:pt x="247" y="158"/>
                    <a:pt x="248" y="157"/>
                    <a:pt x="249" y="156"/>
                  </a:cubicBezTo>
                  <a:cubicBezTo>
                    <a:pt x="249" y="155"/>
                    <a:pt x="249" y="153"/>
                    <a:pt x="249" y="151"/>
                  </a:cubicBezTo>
                  <a:cubicBezTo>
                    <a:pt x="249" y="150"/>
                    <a:pt x="248" y="148"/>
                    <a:pt x="248" y="147"/>
                  </a:cubicBezTo>
                  <a:cubicBezTo>
                    <a:pt x="247" y="147"/>
                    <a:pt x="247" y="145"/>
                    <a:pt x="247" y="144"/>
                  </a:cubicBezTo>
                  <a:cubicBezTo>
                    <a:pt x="246" y="144"/>
                    <a:pt x="243" y="145"/>
                    <a:pt x="242" y="144"/>
                  </a:cubicBezTo>
                  <a:cubicBezTo>
                    <a:pt x="242" y="144"/>
                    <a:pt x="242" y="142"/>
                    <a:pt x="241" y="142"/>
                  </a:cubicBezTo>
                  <a:cubicBezTo>
                    <a:pt x="241" y="141"/>
                    <a:pt x="240" y="139"/>
                    <a:pt x="239" y="139"/>
                  </a:cubicBezTo>
                  <a:cubicBezTo>
                    <a:pt x="239" y="138"/>
                    <a:pt x="237" y="136"/>
                    <a:pt x="237" y="136"/>
                  </a:cubicBezTo>
                  <a:cubicBezTo>
                    <a:pt x="236" y="135"/>
                    <a:pt x="234" y="133"/>
                    <a:pt x="234" y="132"/>
                  </a:cubicBezTo>
                  <a:cubicBezTo>
                    <a:pt x="233" y="131"/>
                    <a:pt x="232" y="128"/>
                    <a:pt x="233" y="127"/>
                  </a:cubicBezTo>
                  <a:cubicBezTo>
                    <a:pt x="233" y="125"/>
                    <a:pt x="236" y="124"/>
                    <a:pt x="238" y="122"/>
                  </a:cubicBezTo>
                  <a:cubicBezTo>
                    <a:pt x="239" y="121"/>
                    <a:pt x="241" y="119"/>
                    <a:pt x="242" y="118"/>
                  </a:cubicBezTo>
                  <a:cubicBezTo>
                    <a:pt x="243" y="117"/>
                    <a:pt x="246" y="115"/>
                    <a:pt x="248" y="113"/>
                  </a:cubicBezTo>
                  <a:cubicBezTo>
                    <a:pt x="249" y="113"/>
                    <a:pt x="250" y="112"/>
                    <a:pt x="251" y="111"/>
                  </a:cubicBezTo>
                  <a:cubicBezTo>
                    <a:pt x="251" y="110"/>
                    <a:pt x="253" y="109"/>
                    <a:pt x="253" y="108"/>
                  </a:cubicBezTo>
                  <a:cubicBezTo>
                    <a:pt x="253" y="107"/>
                    <a:pt x="254" y="105"/>
                    <a:pt x="254" y="104"/>
                  </a:cubicBezTo>
                  <a:cubicBezTo>
                    <a:pt x="254" y="103"/>
                    <a:pt x="254" y="101"/>
                    <a:pt x="254" y="100"/>
                  </a:cubicBezTo>
                  <a:cubicBezTo>
                    <a:pt x="254" y="99"/>
                    <a:pt x="254" y="97"/>
                    <a:pt x="254" y="96"/>
                  </a:cubicBezTo>
                  <a:cubicBezTo>
                    <a:pt x="255" y="96"/>
                    <a:pt x="256" y="95"/>
                    <a:pt x="256" y="94"/>
                  </a:cubicBezTo>
                  <a:cubicBezTo>
                    <a:pt x="257" y="93"/>
                    <a:pt x="257" y="92"/>
                    <a:pt x="257" y="91"/>
                  </a:cubicBezTo>
                  <a:cubicBezTo>
                    <a:pt x="256" y="91"/>
                    <a:pt x="255" y="91"/>
                    <a:pt x="254" y="91"/>
                  </a:cubicBezTo>
                  <a:cubicBezTo>
                    <a:pt x="254" y="92"/>
                    <a:pt x="253" y="93"/>
                    <a:pt x="253" y="93"/>
                  </a:cubicBezTo>
                  <a:cubicBezTo>
                    <a:pt x="252" y="93"/>
                    <a:pt x="251" y="93"/>
                    <a:pt x="250" y="93"/>
                  </a:cubicBezTo>
                  <a:cubicBezTo>
                    <a:pt x="250" y="93"/>
                    <a:pt x="250" y="91"/>
                    <a:pt x="250" y="90"/>
                  </a:cubicBezTo>
                  <a:cubicBezTo>
                    <a:pt x="251" y="89"/>
                    <a:pt x="252" y="88"/>
                    <a:pt x="253" y="87"/>
                  </a:cubicBezTo>
                  <a:cubicBezTo>
                    <a:pt x="253" y="87"/>
                    <a:pt x="254" y="86"/>
                    <a:pt x="255" y="86"/>
                  </a:cubicBezTo>
                  <a:cubicBezTo>
                    <a:pt x="256" y="86"/>
                    <a:pt x="258" y="86"/>
                    <a:pt x="259" y="86"/>
                  </a:cubicBezTo>
                  <a:cubicBezTo>
                    <a:pt x="260" y="86"/>
                    <a:pt x="262" y="86"/>
                    <a:pt x="263" y="86"/>
                  </a:cubicBezTo>
                  <a:cubicBezTo>
                    <a:pt x="264" y="86"/>
                    <a:pt x="265" y="87"/>
                    <a:pt x="265" y="87"/>
                  </a:cubicBezTo>
                  <a:cubicBezTo>
                    <a:pt x="266" y="88"/>
                    <a:pt x="267" y="89"/>
                    <a:pt x="268" y="89"/>
                  </a:cubicBezTo>
                  <a:cubicBezTo>
                    <a:pt x="268" y="90"/>
                    <a:pt x="269" y="91"/>
                    <a:pt x="269" y="91"/>
                  </a:cubicBezTo>
                  <a:cubicBezTo>
                    <a:pt x="270" y="92"/>
                    <a:pt x="270" y="95"/>
                    <a:pt x="270" y="96"/>
                  </a:cubicBezTo>
                  <a:cubicBezTo>
                    <a:pt x="271" y="96"/>
                    <a:pt x="272" y="97"/>
                    <a:pt x="273" y="98"/>
                  </a:cubicBezTo>
                  <a:cubicBezTo>
                    <a:pt x="273" y="98"/>
                    <a:pt x="276" y="99"/>
                    <a:pt x="276" y="99"/>
                  </a:cubicBezTo>
                  <a:cubicBezTo>
                    <a:pt x="278" y="98"/>
                    <a:pt x="278" y="94"/>
                    <a:pt x="278" y="92"/>
                  </a:cubicBezTo>
                  <a:cubicBezTo>
                    <a:pt x="278" y="91"/>
                    <a:pt x="278" y="89"/>
                    <a:pt x="278" y="88"/>
                  </a:cubicBezTo>
                  <a:cubicBezTo>
                    <a:pt x="278" y="87"/>
                    <a:pt x="278" y="84"/>
                    <a:pt x="278" y="83"/>
                  </a:cubicBezTo>
                  <a:cubicBezTo>
                    <a:pt x="277" y="82"/>
                    <a:pt x="275" y="81"/>
                    <a:pt x="275" y="80"/>
                  </a:cubicBezTo>
                  <a:cubicBezTo>
                    <a:pt x="275" y="80"/>
                    <a:pt x="276" y="78"/>
                    <a:pt x="276" y="78"/>
                  </a:cubicBezTo>
                  <a:cubicBezTo>
                    <a:pt x="277" y="78"/>
                    <a:pt x="279" y="79"/>
                    <a:pt x="280" y="79"/>
                  </a:cubicBezTo>
                  <a:cubicBezTo>
                    <a:pt x="281" y="80"/>
                    <a:pt x="281" y="82"/>
                    <a:pt x="281" y="82"/>
                  </a:cubicBezTo>
                  <a:cubicBezTo>
                    <a:pt x="282" y="83"/>
                    <a:pt x="285" y="81"/>
                    <a:pt x="286" y="80"/>
                  </a:cubicBezTo>
                  <a:cubicBezTo>
                    <a:pt x="286" y="80"/>
                    <a:pt x="288" y="78"/>
                    <a:pt x="288" y="77"/>
                  </a:cubicBezTo>
                  <a:cubicBezTo>
                    <a:pt x="288" y="76"/>
                    <a:pt x="287" y="73"/>
                    <a:pt x="286" y="72"/>
                  </a:cubicBezTo>
                  <a:cubicBezTo>
                    <a:pt x="286" y="70"/>
                    <a:pt x="283" y="68"/>
                    <a:pt x="282" y="66"/>
                  </a:cubicBezTo>
                  <a:cubicBezTo>
                    <a:pt x="281" y="64"/>
                    <a:pt x="281" y="61"/>
                    <a:pt x="281" y="59"/>
                  </a:cubicBezTo>
                  <a:cubicBezTo>
                    <a:pt x="281" y="58"/>
                    <a:pt x="282" y="56"/>
                    <a:pt x="283" y="55"/>
                  </a:cubicBezTo>
                  <a:cubicBezTo>
                    <a:pt x="283" y="55"/>
                    <a:pt x="285" y="54"/>
                    <a:pt x="285" y="53"/>
                  </a:cubicBezTo>
                  <a:cubicBezTo>
                    <a:pt x="286" y="52"/>
                    <a:pt x="286" y="51"/>
                    <a:pt x="286" y="50"/>
                  </a:cubicBezTo>
                  <a:cubicBezTo>
                    <a:pt x="285" y="49"/>
                    <a:pt x="284" y="47"/>
                    <a:pt x="283" y="47"/>
                  </a:cubicBezTo>
                  <a:cubicBezTo>
                    <a:pt x="283" y="46"/>
                    <a:pt x="281" y="45"/>
                    <a:pt x="279" y="45"/>
                  </a:cubicBezTo>
                  <a:cubicBezTo>
                    <a:pt x="278" y="45"/>
                    <a:pt x="276" y="45"/>
                    <a:pt x="275" y="46"/>
                  </a:cubicBezTo>
                  <a:cubicBezTo>
                    <a:pt x="274" y="46"/>
                    <a:pt x="273" y="48"/>
                    <a:pt x="272" y="49"/>
                  </a:cubicBezTo>
                  <a:cubicBezTo>
                    <a:pt x="271" y="49"/>
                    <a:pt x="271" y="51"/>
                    <a:pt x="271" y="52"/>
                  </a:cubicBezTo>
                  <a:cubicBezTo>
                    <a:pt x="271" y="53"/>
                    <a:pt x="271" y="54"/>
                    <a:pt x="271" y="55"/>
                  </a:cubicBezTo>
                  <a:cubicBezTo>
                    <a:pt x="271" y="55"/>
                    <a:pt x="270" y="56"/>
                    <a:pt x="270" y="57"/>
                  </a:cubicBezTo>
                  <a:cubicBezTo>
                    <a:pt x="269" y="58"/>
                    <a:pt x="271" y="59"/>
                    <a:pt x="270" y="60"/>
                  </a:cubicBezTo>
                  <a:cubicBezTo>
                    <a:pt x="270" y="61"/>
                    <a:pt x="268" y="62"/>
                    <a:pt x="267" y="62"/>
                  </a:cubicBezTo>
                  <a:cubicBezTo>
                    <a:pt x="266" y="62"/>
                    <a:pt x="265" y="60"/>
                    <a:pt x="265" y="59"/>
                  </a:cubicBezTo>
                  <a:cubicBezTo>
                    <a:pt x="264" y="58"/>
                    <a:pt x="264" y="57"/>
                    <a:pt x="264" y="56"/>
                  </a:cubicBezTo>
                  <a:cubicBezTo>
                    <a:pt x="263" y="55"/>
                    <a:pt x="263" y="53"/>
                    <a:pt x="263" y="52"/>
                  </a:cubicBezTo>
                  <a:cubicBezTo>
                    <a:pt x="263" y="51"/>
                    <a:pt x="261" y="50"/>
                    <a:pt x="261" y="50"/>
                  </a:cubicBezTo>
                  <a:cubicBezTo>
                    <a:pt x="261" y="49"/>
                    <a:pt x="259" y="47"/>
                    <a:pt x="259" y="46"/>
                  </a:cubicBezTo>
                  <a:cubicBezTo>
                    <a:pt x="260" y="45"/>
                    <a:pt x="262" y="45"/>
                    <a:pt x="263" y="45"/>
                  </a:cubicBezTo>
                  <a:cubicBezTo>
                    <a:pt x="264" y="45"/>
                    <a:pt x="266" y="47"/>
                    <a:pt x="267" y="46"/>
                  </a:cubicBezTo>
                  <a:cubicBezTo>
                    <a:pt x="267" y="46"/>
                    <a:pt x="268" y="45"/>
                    <a:pt x="268" y="45"/>
                  </a:cubicBezTo>
                  <a:cubicBezTo>
                    <a:pt x="268" y="44"/>
                    <a:pt x="270" y="43"/>
                    <a:pt x="270" y="43"/>
                  </a:cubicBezTo>
                  <a:cubicBezTo>
                    <a:pt x="270" y="42"/>
                    <a:pt x="270" y="41"/>
                    <a:pt x="270" y="40"/>
                  </a:cubicBezTo>
                  <a:cubicBezTo>
                    <a:pt x="270" y="40"/>
                    <a:pt x="269" y="38"/>
                    <a:pt x="268" y="38"/>
                  </a:cubicBezTo>
                  <a:cubicBezTo>
                    <a:pt x="267" y="38"/>
                    <a:pt x="266" y="38"/>
                    <a:pt x="265" y="38"/>
                  </a:cubicBezTo>
                  <a:cubicBezTo>
                    <a:pt x="265" y="38"/>
                    <a:pt x="263" y="37"/>
                    <a:pt x="263" y="36"/>
                  </a:cubicBezTo>
                  <a:cubicBezTo>
                    <a:pt x="263" y="35"/>
                    <a:pt x="265" y="33"/>
                    <a:pt x="265" y="32"/>
                  </a:cubicBezTo>
                  <a:cubicBezTo>
                    <a:pt x="265" y="31"/>
                    <a:pt x="265" y="30"/>
                    <a:pt x="265" y="29"/>
                  </a:cubicBezTo>
                  <a:cubicBezTo>
                    <a:pt x="265" y="28"/>
                    <a:pt x="265" y="27"/>
                    <a:pt x="264" y="26"/>
                  </a:cubicBezTo>
                  <a:cubicBezTo>
                    <a:pt x="264" y="26"/>
                    <a:pt x="263" y="25"/>
                    <a:pt x="262" y="24"/>
                  </a:cubicBezTo>
                  <a:cubicBezTo>
                    <a:pt x="262" y="24"/>
                    <a:pt x="261" y="22"/>
                    <a:pt x="260" y="22"/>
                  </a:cubicBezTo>
                  <a:cubicBezTo>
                    <a:pt x="260" y="21"/>
                    <a:pt x="259" y="18"/>
                    <a:pt x="260" y="18"/>
                  </a:cubicBezTo>
                  <a:cubicBezTo>
                    <a:pt x="260" y="17"/>
                    <a:pt x="262" y="18"/>
                    <a:pt x="263" y="18"/>
                  </a:cubicBezTo>
                  <a:cubicBezTo>
                    <a:pt x="264" y="17"/>
                    <a:pt x="265" y="14"/>
                    <a:pt x="265" y="13"/>
                  </a:cubicBezTo>
                  <a:cubicBezTo>
                    <a:pt x="265" y="12"/>
                    <a:pt x="265" y="10"/>
                    <a:pt x="264" y="10"/>
                  </a:cubicBezTo>
                  <a:cubicBezTo>
                    <a:pt x="263" y="9"/>
                    <a:pt x="261" y="11"/>
                    <a:pt x="259" y="11"/>
                  </a:cubicBezTo>
                  <a:cubicBezTo>
                    <a:pt x="259" y="11"/>
                    <a:pt x="258" y="10"/>
                    <a:pt x="257" y="9"/>
                  </a:cubicBezTo>
                  <a:cubicBezTo>
                    <a:pt x="257" y="8"/>
                    <a:pt x="258" y="6"/>
                    <a:pt x="258" y="6"/>
                  </a:cubicBezTo>
                  <a:cubicBezTo>
                    <a:pt x="259" y="5"/>
                    <a:pt x="261" y="4"/>
                    <a:pt x="261" y="4"/>
                  </a:cubicBezTo>
                  <a:cubicBezTo>
                    <a:pt x="262" y="4"/>
                    <a:pt x="264" y="3"/>
                    <a:pt x="264" y="3"/>
                  </a:cubicBezTo>
                  <a:cubicBezTo>
                    <a:pt x="265" y="2"/>
                    <a:pt x="265" y="1"/>
                    <a:pt x="266" y="0"/>
                  </a:cubicBezTo>
                  <a:cubicBezTo>
                    <a:pt x="266" y="0"/>
                    <a:pt x="268" y="0"/>
                    <a:pt x="268" y="0"/>
                  </a:cubicBezTo>
                  <a:cubicBezTo>
                    <a:pt x="580" y="74"/>
                    <a:pt x="580" y="74"/>
                    <a:pt x="580" y="74"/>
                  </a:cubicBezTo>
                  <a:lnTo>
                    <a:pt x="918" y="139"/>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2" name="Freeform 24">
              <a:extLst>
                <a:ext uri="{FF2B5EF4-FFF2-40B4-BE49-F238E27FC236}">
                  <a16:creationId xmlns:a16="http://schemas.microsoft.com/office/drawing/2014/main" id="{DB8E2E39-535B-4E96-8BFE-A11E954C7EE2}"/>
                </a:ext>
              </a:extLst>
            </p:cNvPr>
            <p:cNvSpPr>
              <a:spLocks/>
            </p:cNvSpPr>
            <p:nvPr/>
          </p:nvSpPr>
          <p:spPr bwMode="auto">
            <a:xfrm>
              <a:off x="582613" y="3379788"/>
              <a:ext cx="3175" cy="4763"/>
            </a:xfrm>
            <a:custGeom>
              <a:avLst/>
              <a:gdLst>
                <a:gd name="T0" fmla="*/ 2 w 4"/>
                <a:gd name="T1" fmla="*/ 0 h 7"/>
                <a:gd name="T2" fmla="*/ 0 w 4"/>
                <a:gd name="T3" fmla="*/ 0 h 7"/>
                <a:gd name="T4" fmla="*/ 0 w 4"/>
                <a:gd name="T5" fmla="*/ 3 h 7"/>
                <a:gd name="T6" fmla="*/ 1 w 4"/>
                <a:gd name="T7" fmla="*/ 4 h 7"/>
                <a:gd name="T8" fmla="*/ 2 w 4"/>
                <a:gd name="T9" fmla="*/ 7 h 7"/>
                <a:gd name="T10" fmla="*/ 3 w 4"/>
                <a:gd name="T11" fmla="*/ 5 h 7"/>
                <a:gd name="T12" fmla="*/ 4 w 4"/>
                <a:gd name="T13" fmla="*/ 2 h 7"/>
                <a:gd name="T14" fmla="*/ 2 w 4"/>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7">
                  <a:moveTo>
                    <a:pt x="2" y="0"/>
                  </a:moveTo>
                  <a:cubicBezTo>
                    <a:pt x="2" y="0"/>
                    <a:pt x="0" y="0"/>
                    <a:pt x="0" y="0"/>
                  </a:cubicBezTo>
                  <a:cubicBezTo>
                    <a:pt x="0" y="1"/>
                    <a:pt x="0" y="2"/>
                    <a:pt x="0" y="3"/>
                  </a:cubicBezTo>
                  <a:cubicBezTo>
                    <a:pt x="0" y="3"/>
                    <a:pt x="1" y="4"/>
                    <a:pt x="1" y="4"/>
                  </a:cubicBezTo>
                  <a:cubicBezTo>
                    <a:pt x="2" y="5"/>
                    <a:pt x="1" y="7"/>
                    <a:pt x="2" y="7"/>
                  </a:cubicBezTo>
                  <a:cubicBezTo>
                    <a:pt x="2" y="7"/>
                    <a:pt x="3" y="6"/>
                    <a:pt x="3" y="5"/>
                  </a:cubicBezTo>
                  <a:cubicBezTo>
                    <a:pt x="4" y="4"/>
                    <a:pt x="4" y="3"/>
                    <a:pt x="4" y="2"/>
                  </a:cubicBezTo>
                  <a:cubicBezTo>
                    <a:pt x="4" y="1"/>
                    <a:pt x="3" y="1"/>
                    <a:pt x="2" y="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3" name="Freeform 25">
              <a:extLst>
                <a:ext uri="{FF2B5EF4-FFF2-40B4-BE49-F238E27FC236}">
                  <a16:creationId xmlns:a16="http://schemas.microsoft.com/office/drawing/2014/main" id="{AC316C11-FA03-47FD-98BE-92D12DB21F69}"/>
                </a:ext>
              </a:extLst>
            </p:cNvPr>
            <p:cNvSpPr>
              <a:spLocks/>
            </p:cNvSpPr>
            <p:nvPr/>
          </p:nvSpPr>
          <p:spPr bwMode="auto">
            <a:xfrm>
              <a:off x="522288" y="2132013"/>
              <a:ext cx="928687" cy="766763"/>
            </a:xfrm>
            <a:custGeom>
              <a:avLst/>
              <a:gdLst>
                <a:gd name="T0" fmla="*/ 1073 w 1102"/>
                <a:gd name="T1" fmla="*/ 260 h 910"/>
                <a:gd name="T2" fmla="*/ 1055 w 1102"/>
                <a:gd name="T3" fmla="*/ 229 h 910"/>
                <a:gd name="T4" fmla="*/ 792 w 1102"/>
                <a:gd name="T5" fmla="*/ 189 h 910"/>
                <a:gd name="T6" fmla="*/ 765 w 1102"/>
                <a:gd name="T7" fmla="*/ 185 h 910"/>
                <a:gd name="T8" fmla="*/ 743 w 1102"/>
                <a:gd name="T9" fmla="*/ 184 h 910"/>
                <a:gd name="T10" fmla="*/ 724 w 1102"/>
                <a:gd name="T11" fmla="*/ 188 h 910"/>
                <a:gd name="T12" fmla="*/ 691 w 1102"/>
                <a:gd name="T13" fmla="*/ 188 h 910"/>
                <a:gd name="T14" fmla="*/ 663 w 1102"/>
                <a:gd name="T15" fmla="*/ 192 h 910"/>
                <a:gd name="T16" fmla="*/ 639 w 1102"/>
                <a:gd name="T17" fmla="*/ 198 h 910"/>
                <a:gd name="T18" fmla="*/ 607 w 1102"/>
                <a:gd name="T19" fmla="*/ 183 h 910"/>
                <a:gd name="T20" fmla="*/ 581 w 1102"/>
                <a:gd name="T21" fmla="*/ 189 h 910"/>
                <a:gd name="T22" fmla="*/ 560 w 1102"/>
                <a:gd name="T23" fmla="*/ 189 h 910"/>
                <a:gd name="T24" fmla="*/ 539 w 1102"/>
                <a:gd name="T25" fmla="*/ 194 h 910"/>
                <a:gd name="T26" fmla="*/ 520 w 1102"/>
                <a:gd name="T27" fmla="*/ 173 h 910"/>
                <a:gd name="T28" fmla="*/ 497 w 1102"/>
                <a:gd name="T29" fmla="*/ 163 h 910"/>
                <a:gd name="T30" fmla="*/ 479 w 1102"/>
                <a:gd name="T31" fmla="*/ 162 h 910"/>
                <a:gd name="T32" fmla="*/ 456 w 1102"/>
                <a:gd name="T33" fmla="*/ 160 h 910"/>
                <a:gd name="T34" fmla="*/ 439 w 1102"/>
                <a:gd name="T35" fmla="*/ 167 h 910"/>
                <a:gd name="T36" fmla="*/ 418 w 1102"/>
                <a:gd name="T37" fmla="*/ 168 h 910"/>
                <a:gd name="T38" fmla="*/ 393 w 1102"/>
                <a:gd name="T39" fmla="*/ 170 h 910"/>
                <a:gd name="T40" fmla="*/ 375 w 1102"/>
                <a:gd name="T41" fmla="*/ 159 h 910"/>
                <a:gd name="T42" fmla="*/ 343 w 1102"/>
                <a:gd name="T43" fmla="*/ 134 h 910"/>
                <a:gd name="T44" fmla="*/ 345 w 1102"/>
                <a:gd name="T45" fmla="*/ 106 h 910"/>
                <a:gd name="T46" fmla="*/ 350 w 1102"/>
                <a:gd name="T47" fmla="*/ 86 h 910"/>
                <a:gd name="T48" fmla="*/ 342 w 1102"/>
                <a:gd name="T49" fmla="*/ 58 h 910"/>
                <a:gd name="T50" fmla="*/ 320 w 1102"/>
                <a:gd name="T51" fmla="*/ 38 h 910"/>
                <a:gd name="T52" fmla="*/ 300 w 1102"/>
                <a:gd name="T53" fmla="*/ 39 h 910"/>
                <a:gd name="T54" fmla="*/ 287 w 1102"/>
                <a:gd name="T55" fmla="*/ 20 h 910"/>
                <a:gd name="T56" fmla="*/ 279 w 1102"/>
                <a:gd name="T57" fmla="*/ 14 h 910"/>
                <a:gd name="T58" fmla="*/ 264 w 1102"/>
                <a:gd name="T59" fmla="*/ 13 h 910"/>
                <a:gd name="T60" fmla="*/ 241 w 1102"/>
                <a:gd name="T61" fmla="*/ 16 h 910"/>
                <a:gd name="T62" fmla="*/ 226 w 1102"/>
                <a:gd name="T63" fmla="*/ 2 h 910"/>
                <a:gd name="T64" fmla="*/ 215 w 1102"/>
                <a:gd name="T65" fmla="*/ 48 h 910"/>
                <a:gd name="T66" fmla="*/ 211 w 1102"/>
                <a:gd name="T67" fmla="*/ 93 h 910"/>
                <a:gd name="T68" fmla="*/ 193 w 1102"/>
                <a:gd name="T69" fmla="*/ 144 h 910"/>
                <a:gd name="T70" fmla="*/ 183 w 1102"/>
                <a:gd name="T71" fmla="*/ 182 h 910"/>
                <a:gd name="T72" fmla="*/ 167 w 1102"/>
                <a:gd name="T73" fmla="*/ 218 h 910"/>
                <a:gd name="T74" fmla="*/ 150 w 1102"/>
                <a:gd name="T75" fmla="*/ 262 h 910"/>
                <a:gd name="T76" fmla="*/ 139 w 1102"/>
                <a:gd name="T77" fmla="*/ 301 h 910"/>
                <a:gd name="T78" fmla="*/ 116 w 1102"/>
                <a:gd name="T79" fmla="*/ 364 h 910"/>
                <a:gd name="T80" fmla="*/ 57 w 1102"/>
                <a:gd name="T81" fmla="*/ 477 h 910"/>
                <a:gd name="T82" fmla="*/ 39 w 1102"/>
                <a:gd name="T83" fmla="*/ 510 h 910"/>
                <a:gd name="T84" fmla="*/ 13 w 1102"/>
                <a:gd name="T85" fmla="*/ 551 h 910"/>
                <a:gd name="T86" fmla="*/ 15 w 1102"/>
                <a:gd name="T87" fmla="*/ 580 h 910"/>
                <a:gd name="T88" fmla="*/ 9 w 1102"/>
                <a:gd name="T89" fmla="*/ 625 h 910"/>
                <a:gd name="T90" fmla="*/ 3 w 1102"/>
                <a:gd name="T91" fmla="*/ 666 h 910"/>
                <a:gd name="T92" fmla="*/ 4 w 1102"/>
                <a:gd name="T93" fmla="*/ 696 h 910"/>
                <a:gd name="T94" fmla="*/ 552 w 1102"/>
                <a:gd name="T95" fmla="*/ 839 h 910"/>
                <a:gd name="T96" fmla="*/ 985 w 1102"/>
                <a:gd name="T97" fmla="*/ 587 h 910"/>
                <a:gd name="T98" fmla="*/ 991 w 1102"/>
                <a:gd name="T99" fmla="*/ 558 h 910"/>
                <a:gd name="T100" fmla="*/ 998 w 1102"/>
                <a:gd name="T101" fmla="*/ 533 h 910"/>
                <a:gd name="T102" fmla="*/ 982 w 1102"/>
                <a:gd name="T103" fmla="*/ 515 h 910"/>
                <a:gd name="T104" fmla="*/ 968 w 1102"/>
                <a:gd name="T105" fmla="*/ 494 h 910"/>
                <a:gd name="T106" fmla="*/ 988 w 1102"/>
                <a:gd name="T107" fmla="*/ 464 h 910"/>
                <a:gd name="T108" fmla="*/ 1014 w 1102"/>
                <a:gd name="T109" fmla="*/ 434 h 910"/>
                <a:gd name="T110" fmla="*/ 1036 w 1102"/>
                <a:gd name="T111" fmla="*/ 392 h 910"/>
                <a:gd name="T112" fmla="*/ 1063 w 1102"/>
                <a:gd name="T113" fmla="*/ 354 h 910"/>
                <a:gd name="T114" fmla="*/ 1096 w 1102"/>
                <a:gd name="T115" fmla="*/ 307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2" h="910">
                  <a:moveTo>
                    <a:pt x="1095" y="286"/>
                  </a:moveTo>
                  <a:cubicBezTo>
                    <a:pt x="1095" y="285"/>
                    <a:pt x="1095" y="283"/>
                    <a:pt x="1095" y="282"/>
                  </a:cubicBezTo>
                  <a:cubicBezTo>
                    <a:pt x="1095" y="281"/>
                    <a:pt x="1096" y="278"/>
                    <a:pt x="1095" y="276"/>
                  </a:cubicBezTo>
                  <a:cubicBezTo>
                    <a:pt x="1095" y="274"/>
                    <a:pt x="1093" y="269"/>
                    <a:pt x="1091" y="267"/>
                  </a:cubicBezTo>
                  <a:cubicBezTo>
                    <a:pt x="1090" y="267"/>
                    <a:pt x="1087" y="268"/>
                    <a:pt x="1085" y="268"/>
                  </a:cubicBezTo>
                  <a:cubicBezTo>
                    <a:pt x="1084" y="267"/>
                    <a:pt x="1082" y="266"/>
                    <a:pt x="1081" y="265"/>
                  </a:cubicBezTo>
                  <a:cubicBezTo>
                    <a:pt x="1080" y="264"/>
                    <a:pt x="1080" y="259"/>
                    <a:pt x="1078" y="259"/>
                  </a:cubicBezTo>
                  <a:cubicBezTo>
                    <a:pt x="1077" y="258"/>
                    <a:pt x="1074" y="260"/>
                    <a:pt x="1073" y="260"/>
                  </a:cubicBezTo>
                  <a:cubicBezTo>
                    <a:pt x="1072" y="259"/>
                    <a:pt x="1070" y="258"/>
                    <a:pt x="1069" y="257"/>
                  </a:cubicBezTo>
                  <a:cubicBezTo>
                    <a:pt x="1068" y="256"/>
                    <a:pt x="1069" y="253"/>
                    <a:pt x="1068" y="252"/>
                  </a:cubicBezTo>
                  <a:cubicBezTo>
                    <a:pt x="1068" y="250"/>
                    <a:pt x="1067" y="248"/>
                    <a:pt x="1066" y="247"/>
                  </a:cubicBezTo>
                  <a:cubicBezTo>
                    <a:pt x="1065" y="245"/>
                    <a:pt x="1062" y="242"/>
                    <a:pt x="1062" y="241"/>
                  </a:cubicBezTo>
                  <a:cubicBezTo>
                    <a:pt x="1061" y="239"/>
                    <a:pt x="1061" y="234"/>
                    <a:pt x="1061" y="231"/>
                  </a:cubicBezTo>
                  <a:cubicBezTo>
                    <a:pt x="1060" y="230"/>
                    <a:pt x="1060" y="227"/>
                    <a:pt x="1059" y="226"/>
                  </a:cubicBezTo>
                  <a:cubicBezTo>
                    <a:pt x="1055" y="228"/>
                    <a:pt x="1055" y="228"/>
                    <a:pt x="1055" y="228"/>
                  </a:cubicBezTo>
                  <a:cubicBezTo>
                    <a:pt x="1055" y="229"/>
                    <a:pt x="1055" y="229"/>
                    <a:pt x="1055" y="229"/>
                  </a:cubicBezTo>
                  <a:cubicBezTo>
                    <a:pt x="1054" y="229"/>
                    <a:pt x="1054" y="229"/>
                    <a:pt x="1054" y="229"/>
                  </a:cubicBezTo>
                  <a:cubicBezTo>
                    <a:pt x="1055" y="229"/>
                    <a:pt x="1055" y="229"/>
                    <a:pt x="1055" y="229"/>
                  </a:cubicBezTo>
                  <a:cubicBezTo>
                    <a:pt x="1055" y="229"/>
                    <a:pt x="1054" y="229"/>
                    <a:pt x="1054" y="229"/>
                  </a:cubicBezTo>
                  <a:cubicBezTo>
                    <a:pt x="813" y="182"/>
                    <a:pt x="813" y="182"/>
                    <a:pt x="813" y="182"/>
                  </a:cubicBezTo>
                  <a:cubicBezTo>
                    <a:pt x="811" y="183"/>
                    <a:pt x="809" y="184"/>
                    <a:pt x="808" y="185"/>
                  </a:cubicBezTo>
                  <a:cubicBezTo>
                    <a:pt x="807" y="185"/>
                    <a:pt x="803" y="187"/>
                    <a:pt x="800" y="188"/>
                  </a:cubicBezTo>
                  <a:cubicBezTo>
                    <a:pt x="798" y="189"/>
                    <a:pt x="794" y="189"/>
                    <a:pt x="793" y="189"/>
                  </a:cubicBezTo>
                  <a:cubicBezTo>
                    <a:pt x="793" y="189"/>
                    <a:pt x="792" y="189"/>
                    <a:pt x="792" y="189"/>
                  </a:cubicBezTo>
                  <a:cubicBezTo>
                    <a:pt x="790" y="189"/>
                    <a:pt x="789" y="189"/>
                    <a:pt x="787" y="189"/>
                  </a:cubicBezTo>
                  <a:cubicBezTo>
                    <a:pt x="785" y="189"/>
                    <a:pt x="783" y="189"/>
                    <a:pt x="782" y="189"/>
                  </a:cubicBezTo>
                  <a:cubicBezTo>
                    <a:pt x="780" y="188"/>
                    <a:pt x="779" y="187"/>
                    <a:pt x="778" y="186"/>
                  </a:cubicBezTo>
                  <a:cubicBezTo>
                    <a:pt x="777" y="185"/>
                    <a:pt x="777" y="185"/>
                    <a:pt x="776" y="185"/>
                  </a:cubicBezTo>
                  <a:cubicBezTo>
                    <a:pt x="776" y="185"/>
                    <a:pt x="774" y="184"/>
                    <a:pt x="773" y="184"/>
                  </a:cubicBezTo>
                  <a:cubicBezTo>
                    <a:pt x="772" y="184"/>
                    <a:pt x="770" y="184"/>
                    <a:pt x="769" y="185"/>
                  </a:cubicBezTo>
                  <a:cubicBezTo>
                    <a:pt x="768" y="185"/>
                    <a:pt x="767" y="185"/>
                    <a:pt x="766" y="185"/>
                  </a:cubicBezTo>
                  <a:cubicBezTo>
                    <a:pt x="766" y="185"/>
                    <a:pt x="766" y="185"/>
                    <a:pt x="765" y="185"/>
                  </a:cubicBezTo>
                  <a:cubicBezTo>
                    <a:pt x="764" y="186"/>
                    <a:pt x="762" y="186"/>
                    <a:pt x="760" y="186"/>
                  </a:cubicBezTo>
                  <a:cubicBezTo>
                    <a:pt x="759" y="186"/>
                    <a:pt x="759" y="186"/>
                    <a:pt x="759" y="186"/>
                  </a:cubicBezTo>
                  <a:cubicBezTo>
                    <a:pt x="758" y="186"/>
                    <a:pt x="756" y="185"/>
                    <a:pt x="755" y="185"/>
                  </a:cubicBezTo>
                  <a:cubicBezTo>
                    <a:pt x="755" y="185"/>
                    <a:pt x="755" y="185"/>
                    <a:pt x="755" y="185"/>
                  </a:cubicBezTo>
                  <a:cubicBezTo>
                    <a:pt x="754" y="185"/>
                    <a:pt x="754" y="185"/>
                    <a:pt x="754" y="185"/>
                  </a:cubicBezTo>
                  <a:cubicBezTo>
                    <a:pt x="752" y="185"/>
                    <a:pt x="751" y="186"/>
                    <a:pt x="750" y="186"/>
                  </a:cubicBezTo>
                  <a:cubicBezTo>
                    <a:pt x="749" y="186"/>
                    <a:pt x="749" y="186"/>
                    <a:pt x="749" y="186"/>
                  </a:cubicBezTo>
                  <a:cubicBezTo>
                    <a:pt x="747" y="186"/>
                    <a:pt x="745" y="185"/>
                    <a:pt x="743" y="184"/>
                  </a:cubicBezTo>
                  <a:cubicBezTo>
                    <a:pt x="741" y="183"/>
                    <a:pt x="740" y="182"/>
                    <a:pt x="739" y="181"/>
                  </a:cubicBezTo>
                  <a:cubicBezTo>
                    <a:pt x="739" y="180"/>
                    <a:pt x="739" y="180"/>
                    <a:pt x="738" y="180"/>
                  </a:cubicBezTo>
                  <a:cubicBezTo>
                    <a:pt x="738" y="179"/>
                    <a:pt x="737" y="179"/>
                    <a:pt x="736" y="179"/>
                  </a:cubicBezTo>
                  <a:cubicBezTo>
                    <a:pt x="736" y="179"/>
                    <a:pt x="736" y="179"/>
                    <a:pt x="736" y="179"/>
                  </a:cubicBezTo>
                  <a:cubicBezTo>
                    <a:pt x="736" y="180"/>
                    <a:pt x="735" y="180"/>
                    <a:pt x="734" y="181"/>
                  </a:cubicBezTo>
                  <a:cubicBezTo>
                    <a:pt x="734" y="181"/>
                    <a:pt x="734" y="182"/>
                    <a:pt x="733" y="182"/>
                  </a:cubicBezTo>
                  <a:cubicBezTo>
                    <a:pt x="732" y="183"/>
                    <a:pt x="731" y="185"/>
                    <a:pt x="730" y="186"/>
                  </a:cubicBezTo>
                  <a:cubicBezTo>
                    <a:pt x="728" y="187"/>
                    <a:pt x="726" y="187"/>
                    <a:pt x="724" y="188"/>
                  </a:cubicBezTo>
                  <a:cubicBezTo>
                    <a:pt x="724" y="188"/>
                    <a:pt x="724" y="188"/>
                    <a:pt x="724" y="188"/>
                  </a:cubicBezTo>
                  <a:cubicBezTo>
                    <a:pt x="724" y="188"/>
                    <a:pt x="723" y="188"/>
                    <a:pt x="723" y="188"/>
                  </a:cubicBezTo>
                  <a:cubicBezTo>
                    <a:pt x="720" y="189"/>
                    <a:pt x="717" y="190"/>
                    <a:pt x="714" y="190"/>
                  </a:cubicBezTo>
                  <a:cubicBezTo>
                    <a:pt x="714" y="190"/>
                    <a:pt x="714" y="190"/>
                    <a:pt x="713" y="190"/>
                  </a:cubicBezTo>
                  <a:cubicBezTo>
                    <a:pt x="711" y="190"/>
                    <a:pt x="709" y="189"/>
                    <a:pt x="707" y="188"/>
                  </a:cubicBezTo>
                  <a:cubicBezTo>
                    <a:pt x="706" y="188"/>
                    <a:pt x="705" y="187"/>
                    <a:pt x="704" y="187"/>
                  </a:cubicBezTo>
                  <a:cubicBezTo>
                    <a:pt x="704" y="187"/>
                    <a:pt x="703" y="187"/>
                    <a:pt x="702" y="187"/>
                  </a:cubicBezTo>
                  <a:cubicBezTo>
                    <a:pt x="699" y="187"/>
                    <a:pt x="694" y="187"/>
                    <a:pt x="691" y="188"/>
                  </a:cubicBezTo>
                  <a:cubicBezTo>
                    <a:pt x="690" y="188"/>
                    <a:pt x="688" y="189"/>
                    <a:pt x="686" y="189"/>
                  </a:cubicBezTo>
                  <a:cubicBezTo>
                    <a:pt x="684" y="190"/>
                    <a:pt x="682" y="190"/>
                    <a:pt x="681" y="190"/>
                  </a:cubicBezTo>
                  <a:cubicBezTo>
                    <a:pt x="679" y="191"/>
                    <a:pt x="675" y="191"/>
                    <a:pt x="673" y="192"/>
                  </a:cubicBezTo>
                  <a:cubicBezTo>
                    <a:pt x="672" y="192"/>
                    <a:pt x="672" y="192"/>
                    <a:pt x="672" y="192"/>
                  </a:cubicBezTo>
                  <a:cubicBezTo>
                    <a:pt x="671" y="192"/>
                    <a:pt x="670" y="191"/>
                    <a:pt x="669" y="191"/>
                  </a:cubicBezTo>
                  <a:cubicBezTo>
                    <a:pt x="668" y="191"/>
                    <a:pt x="667" y="191"/>
                    <a:pt x="666" y="191"/>
                  </a:cubicBezTo>
                  <a:cubicBezTo>
                    <a:pt x="666" y="191"/>
                    <a:pt x="665" y="191"/>
                    <a:pt x="665" y="191"/>
                  </a:cubicBezTo>
                  <a:cubicBezTo>
                    <a:pt x="665" y="191"/>
                    <a:pt x="664" y="192"/>
                    <a:pt x="663" y="192"/>
                  </a:cubicBezTo>
                  <a:cubicBezTo>
                    <a:pt x="663" y="192"/>
                    <a:pt x="663" y="192"/>
                    <a:pt x="663" y="192"/>
                  </a:cubicBezTo>
                  <a:cubicBezTo>
                    <a:pt x="663" y="193"/>
                    <a:pt x="662" y="194"/>
                    <a:pt x="660" y="195"/>
                  </a:cubicBezTo>
                  <a:cubicBezTo>
                    <a:pt x="659" y="196"/>
                    <a:pt x="655" y="198"/>
                    <a:pt x="652" y="198"/>
                  </a:cubicBezTo>
                  <a:cubicBezTo>
                    <a:pt x="652" y="198"/>
                    <a:pt x="652" y="198"/>
                    <a:pt x="652" y="198"/>
                  </a:cubicBezTo>
                  <a:cubicBezTo>
                    <a:pt x="650" y="198"/>
                    <a:pt x="649" y="197"/>
                    <a:pt x="647" y="196"/>
                  </a:cubicBezTo>
                  <a:cubicBezTo>
                    <a:pt x="647" y="196"/>
                    <a:pt x="647" y="196"/>
                    <a:pt x="647" y="196"/>
                  </a:cubicBezTo>
                  <a:cubicBezTo>
                    <a:pt x="646" y="196"/>
                    <a:pt x="645" y="196"/>
                    <a:pt x="644" y="197"/>
                  </a:cubicBezTo>
                  <a:cubicBezTo>
                    <a:pt x="642" y="197"/>
                    <a:pt x="641" y="198"/>
                    <a:pt x="639" y="198"/>
                  </a:cubicBezTo>
                  <a:cubicBezTo>
                    <a:pt x="637" y="198"/>
                    <a:pt x="635" y="198"/>
                    <a:pt x="633" y="198"/>
                  </a:cubicBezTo>
                  <a:cubicBezTo>
                    <a:pt x="628" y="198"/>
                    <a:pt x="624" y="198"/>
                    <a:pt x="622" y="197"/>
                  </a:cubicBezTo>
                  <a:cubicBezTo>
                    <a:pt x="619" y="196"/>
                    <a:pt x="615" y="193"/>
                    <a:pt x="613" y="191"/>
                  </a:cubicBezTo>
                  <a:cubicBezTo>
                    <a:pt x="612" y="189"/>
                    <a:pt x="612" y="188"/>
                    <a:pt x="611" y="186"/>
                  </a:cubicBezTo>
                  <a:cubicBezTo>
                    <a:pt x="611" y="186"/>
                    <a:pt x="610" y="185"/>
                    <a:pt x="610" y="184"/>
                  </a:cubicBezTo>
                  <a:cubicBezTo>
                    <a:pt x="610" y="184"/>
                    <a:pt x="608" y="183"/>
                    <a:pt x="607" y="183"/>
                  </a:cubicBezTo>
                  <a:cubicBezTo>
                    <a:pt x="607" y="183"/>
                    <a:pt x="607" y="183"/>
                    <a:pt x="607" y="183"/>
                  </a:cubicBezTo>
                  <a:cubicBezTo>
                    <a:pt x="607" y="183"/>
                    <a:pt x="607" y="183"/>
                    <a:pt x="607" y="183"/>
                  </a:cubicBezTo>
                  <a:cubicBezTo>
                    <a:pt x="605" y="183"/>
                    <a:pt x="604" y="183"/>
                    <a:pt x="603" y="183"/>
                  </a:cubicBezTo>
                  <a:cubicBezTo>
                    <a:pt x="603" y="183"/>
                    <a:pt x="602" y="184"/>
                    <a:pt x="602" y="184"/>
                  </a:cubicBezTo>
                  <a:cubicBezTo>
                    <a:pt x="601" y="185"/>
                    <a:pt x="600" y="187"/>
                    <a:pt x="598" y="187"/>
                  </a:cubicBezTo>
                  <a:cubicBezTo>
                    <a:pt x="595" y="189"/>
                    <a:pt x="589" y="189"/>
                    <a:pt x="589" y="189"/>
                  </a:cubicBezTo>
                  <a:cubicBezTo>
                    <a:pt x="588" y="189"/>
                    <a:pt x="588" y="189"/>
                    <a:pt x="588" y="189"/>
                  </a:cubicBezTo>
                  <a:cubicBezTo>
                    <a:pt x="587" y="189"/>
                    <a:pt x="585" y="189"/>
                    <a:pt x="584" y="189"/>
                  </a:cubicBezTo>
                  <a:cubicBezTo>
                    <a:pt x="583" y="189"/>
                    <a:pt x="582" y="189"/>
                    <a:pt x="581" y="189"/>
                  </a:cubicBezTo>
                  <a:cubicBezTo>
                    <a:pt x="581" y="189"/>
                    <a:pt x="581" y="189"/>
                    <a:pt x="581" y="189"/>
                  </a:cubicBezTo>
                  <a:cubicBezTo>
                    <a:pt x="579" y="189"/>
                    <a:pt x="577" y="189"/>
                    <a:pt x="576" y="190"/>
                  </a:cubicBezTo>
                  <a:cubicBezTo>
                    <a:pt x="576" y="190"/>
                    <a:pt x="576" y="190"/>
                    <a:pt x="576" y="190"/>
                  </a:cubicBezTo>
                  <a:cubicBezTo>
                    <a:pt x="575" y="191"/>
                    <a:pt x="573" y="193"/>
                    <a:pt x="571" y="193"/>
                  </a:cubicBezTo>
                  <a:cubicBezTo>
                    <a:pt x="571" y="194"/>
                    <a:pt x="570" y="194"/>
                    <a:pt x="569" y="194"/>
                  </a:cubicBezTo>
                  <a:cubicBezTo>
                    <a:pt x="568" y="194"/>
                    <a:pt x="565" y="193"/>
                    <a:pt x="563" y="192"/>
                  </a:cubicBezTo>
                  <a:cubicBezTo>
                    <a:pt x="562" y="191"/>
                    <a:pt x="561" y="190"/>
                    <a:pt x="561" y="189"/>
                  </a:cubicBezTo>
                  <a:cubicBezTo>
                    <a:pt x="561" y="189"/>
                    <a:pt x="561" y="189"/>
                    <a:pt x="561" y="189"/>
                  </a:cubicBezTo>
                  <a:cubicBezTo>
                    <a:pt x="560" y="189"/>
                    <a:pt x="560" y="189"/>
                    <a:pt x="560" y="189"/>
                  </a:cubicBezTo>
                  <a:cubicBezTo>
                    <a:pt x="559" y="189"/>
                    <a:pt x="559" y="189"/>
                    <a:pt x="559" y="189"/>
                  </a:cubicBezTo>
                  <a:cubicBezTo>
                    <a:pt x="558" y="189"/>
                    <a:pt x="556" y="189"/>
                    <a:pt x="555" y="189"/>
                  </a:cubicBezTo>
                  <a:cubicBezTo>
                    <a:pt x="554" y="188"/>
                    <a:pt x="552" y="188"/>
                    <a:pt x="550" y="187"/>
                  </a:cubicBezTo>
                  <a:cubicBezTo>
                    <a:pt x="550" y="187"/>
                    <a:pt x="550" y="186"/>
                    <a:pt x="550" y="186"/>
                  </a:cubicBezTo>
                  <a:cubicBezTo>
                    <a:pt x="550" y="186"/>
                    <a:pt x="549" y="186"/>
                    <a:pt x="549" y="187"/>
                  </a:cubicBezTo>
                  <a:cubicBezTo>
                    <a:pt x="549" y="187"/>
                    <a:pt x="549" y="187"/>
                    <a:pt x="549" y="187"/>
                  </a:cubicBezTo>
                  <a:cubicBezTo>
                    <a:pt x="548" y="189"/>
                    <a:pt x="548" y="191"/>
                    <a:pt x="546" y="192"/>
                  </a:cubicBezTo>
                  <a:cubicBezTo>
                    <a:pt x="543" y="194"/>
                    <a:pt x="540" y="194"/>
                    <a:pt x="539" y="194"/>
                  </a:cubicBezTo>
                  <a:cubicBezTo>
                    <a:pt x="538" y="194"/>
                    <a:pt x="537" y="194"/>
                    <a:pt x="536" y="194"/>
                  </a:cubicBezTo>
                  <a:cubicBezTo>
                    <a:pt x="534" y="193"/>
                    <a:pt x="530" y="191"/>
                    <a:pt x="528" y="188"/>
                  </a:cubicBezTo>
                  <a:cubicBezTo>
                    <a:pt x="527" y="185"/>
                    <a:pt x="528" y="183"/>
                    <a:pt x="529" y="181"/>
                  </a:cubicBezTo>
                  <a:cubicBezTo>
                    <a:pt x="529" y="181"/>
                    <a:pt x="529" y="180"/>
                    <a:pt x="529" y="180"/>
                  </a:cubicBezTo>
                  <a:cubicBezTo>
                    <a:pt x="529" y="180"/>
                    <a:pt x="529" y="179"/>
                    <a:pt x="528" y="179"/>
                  </a:cubicBezTo>
                  <a:cubicBezTo>
                    <a:pt x="528" y="178"/>
                    <a:pt x="527" y="178"/>
                    <a:pt x="526" y="178"/>
                  </a:cubicBezTo>
                  <a:cubicBezTo>
                    <a:pt x="525" y="177"/>
                    <a:pt x="524" y="176"/>
                    <a:pt x="523" y="176"/>
                  </a:cubicBezTo>
                  <a:cubicBezTo>
                    <a:pt x="522" y="175"/>
                    <a:pt x="521" y="174"/>
                    <a:pt x="520" y="173"/>
                  </a:cubicBezTo>
                  <a:cubicBezTo>
                    <a:pt x="520" y="172"/>
                    <a:pt x="519" y="171"/>
                    <a:pt x="518" y="171"/>
                  </a:cubicBezTo>
                  <a:cubicBezTo>
                    <a:pt x="518" y="171"/>
                    <a:pt x="517" y="171"/>
                    <a:pt x="516" y="170"/>
                  </a:cubicBezTo>
                  <a:cubicBezTo>
                    <a:pt x="516" y="170"/>
                    <a:pt x="515" y="171"/>
                    <a:pt x="514" y="171"/>
                  </a:cubicBezTo>
                  <a:cubicBezTo>
                    <a:pt x="513" y="171"/>
                    <a:pt x="512" y="171"/>
                    <a:pt x="511" y="171"/>
                  </a:cubicBezTo>
                  <a:cubicBezTo>
                    <a:pt x="511" y="171"/>
                    <a:pt x="510" y="171"/>
                    <a:pt x="510" y="171"/>
                  </a:cubicBezTo>
                  <a:cubicBezTo>
                    <a:pt x="508" y="171"/>
                    <a:pt x="504" y="169"/>
                    <a:pt x="502" y="168"/>
                  </a:cubicBezTo>
                  <a:cubicBezTo>
                    <a:pt x="501" y="167"/>
                    <a:pt x="500" y="166"/>
                    <a:pt x="499" y="165"/>
                  </a:cubicBezTo>
                  <a:cubicBezTo>
                    <a:pt x="498" y="164"/>
                    <a:pt x="497" y="163"/>
                    <a:pt x="497" y="163"/>
                  </a:cubicBezTo>
                  <a:cubicBezTo>
                    <a:pt x="496" y="162"/>
                    <a:pt x="496" y="162"/>
                    <a:pt x="495" y="162"/>
                  </a:cubicBezTo>
                  <a:cubicBezTo>
                    <a:pt x="495" y="162"/>
                    <a:pt x="495" y="162"/>
                    <a:pt x="495" y="162"/>
                  </a:cubicBezTo>
                  <a:cubicBezTo>
                    <a:pt x="493" y="163"/>
                    <a:pt x="492" y="163"/>
                    <a:pt x="490" y="163"/>
                  </a:cubicBezTo>
                  <a:cubicBezTo>
                    <a:pt x="490" y="163"/>
                    <a:pt x="490" y="163"/>
                    <a:pt x="489" y="163"/>
                  </a:cubicBezTo>
                  <a:cubicBezTo>
                    <a:pt x="488" y="163"/>
                    <a:pt x="486" y="163"/>
                    <a:pt x="485" y="163"/>
                  </a:cubicBezTo>
                  <a:cubicBezTo>
                    <a:pt x="484" y="163"/>
                    <a:pt x="484" y="163"/>
                    <a:pt x="483" y="163"/>
                  </a:cubicBezTo>
                  <a:cubicBezTo>
                    <a:pt x="483" y="163"/>
                    <a:pt x="482" y="162"/>
                    <a:pt x="481" y="162"/>
                  </a:cubicBezTo>
                  <a:cubicBezTo>
                    <a:pt x="481" y="162"/>
                    <a:pt x="479" y="162"/>
                    <a:pt x="479" y="162"/>
                  </a:cubicBezTo>
                  <a:cubicBezTo>
                    <a:pt x="478" y="162"/>
                    <a:pt x="478" y="162"/>
                    <a:pt x="478" y="162"/>
                  </a:cubicBezTo>
                  <a:cubicBezTo>
                    <a:pt x="476" y="162"/>
                    <a:pt x="475" y="163"/>
                    <a:pt x="473" y="163"/>
                  </a:cubicBezTo>
                  <a:cubicBezTo>
                    <a:pt x="473" y="163"/>
                    <a:pt x="473" y="163"/>
                    <a:pt x="473" y="163"/>
                  </a:cubicBezTo>
                  <a:cubicBezTo>
                    <a:pt x="470" y="163"/>
                    <a:pt x="465" y="160"/>
                    <a:pt x="465" y="160"/>
                  </a:cubicBezTo>
                  <a:cubicBezTo>
                    <a:pt x="464" y="160"/>
                    <a:pt x="463" y="159"/>
                    <a:pt x="462" y="158"/>
                  </a:cubicBezTo>
                  <a:cubicBezTo>
                    <a:pt x="462" y="158"/>
                    <a:pt x="461" y="157"/>
                    <a:pt x="461" y="157"/>
                  </a:cubicBezTo>
                  <a:cubicBezTo>
                    <a:pt x="460" y="157"/>
                    <a:pt x="459" y="157"/>
                    <a:pt x="459" y="158"/>
                  </a:cubicBezTo>
                  <a:cubicBezTo>
                    <a:pt x="458" y="158"/>
                    <a:pt x="457" y="159"/>
                    <a:pt x="456" y="160"/>
                  </a:cubicBezTo>
                  <a:cubicBezTo>
                    <a:pt x="456" y="160"/>
                    <a:pt x="455" y="160"/>
                    <a:pt x="455" y="161"/>
                  </a:cubicBezTo>
                  <a:cubicBezTo>
                    <a:pt x="454" y="162"/>
                    <a:pt x="453" y="164"/>
                    <a:pt x="451" y="165"/>
                  </a:cubicBezTo>
                  <a:cubicBezTo>
                    <a:pt x="450" y="165"/>
                    <a:pt x="449" y="166"/>
                    <a:pt x="447" y="166"/>
                  </a:cubicBezTo>
                  <a:cubicBezTo>
                    <a:pt x="447" y="166"/>
                    <a:pt x="446" y="165"/>
                    <a:pt x="445" y="165"/>
                  </a:cubicBezTo>
                  <a:cubicBezTo>
                    <a:pt x="445" y="165"/>
                    <a:pt x="444" y="165"/>
                    <a:pt x="444" y="165"/>
                  </a:cubicBezTo>
                  <a:cubicBezTo>
                    <a:pt x="444" y="165"/>
                    <a:pt x="444" y="165"/>
                    <a:pt x="444" y="165"/>
                  </a:cubicBezTo>
                  <a:cubicBezTo>
                    <a:pt x="443" y="166"/>
                    <a:pt x="442" y="167"/>
                    <a:pt x="440" y="167"/>
                  </a:cubicBezTo>
                  <a:cubicBezTo>
                    <a:pt x="440" y="167"/>
                    <a:pt x="439" y="167"/>
                    <a:pt x="439" y="167"/>
                  </a:cubicBezTo>
                  <a:cubicBezTo>
                    <a:pt x="438" y="167"/>
                    <a:pt x="437" y="167"/>
                    <a:pt x="436" y="167"/>
                  </a:cubicBezTo>
                  <a:cubicBezTo>
                    <a:pt x="435" y="167"/>
                    <a:pt x="435" y="167"/>
                    <a:pt x="435" y="167"/>
                  </a:cubicBezTo>
                  <a:cubicBezTo>
                    <a:pt x="435" y="167"/>
                    <a:pt x="434" y="167"/>
                    <a:pt x="434" y="167"/>
                  </a:cubicBezTo>
                  <a:cubicBezTo>
                    <a:pt x="433" y="168"/>
                    <a:pt x="432" y="168"/>
                    <a:pt x="431" y="168"/>
                  </a:cubicBezTo>
                  <a:cubicBezTo>
                    <a:pt x="431" y="168"/>
                    <a:pt x="427" y="170"/>
                    <a:pt x="424" y="170"/>
                  </a:cubicBezTo>
                  <a:cubicBezTo>
                    <a:pt x="424" y="170"/>
                    <a:pt x="424" y="170"/>
                    <a:pt x="423" y="170"/>
                  </a:cubicBezTo>
                  <a:cubicBezTo>
                    <a:pt x="422" y="170"/>
                    <a:pt x="421" y="169"/>
                    <a:pt x="420" y="169"/>
                  </a:cubicBezTo>
                  <a:cubicBezTo>
                    <a:pt x="419" y="169"/>
                    <a:pt x="419" y="168"/>
                    <a:pt x="418" y="168"/>
                  </a:cubicBezTo>
                  <a:cubicBezTo>
                    <a:pt x="418" y="168"/>
                    <a:pt x="418" y="168"/>
                    <a:pt x="418" y="168"/>
                  </a:cubicBezTo>
                  <a:cubicBezTo>
                    <a:pt x="416" y="168"/>
                    <a:pt x="414" y="169"/>
                    <a:pt x="414" y="169"/>
                  </a:cubicBezTo>
                  <a:cubicBezTo>
                    <a:pt x="414" y="169"/>
                    <a:pt x="413" y="169"/>
                    <a:pt x="413" y="169"/>
                  </a:cubicBezTo>
                  <a:cubicBezTo>
                    <a:pt x="412" y="170"/>
                    <a:pt x="411" y="170"/>
                    <a:pt x="410" y="171"/>
                  </a:cubicBezTo>
                  <a:cubicBezTo>
                    <a:pt x="407" y="172"/>
                    <a:pt x="403" y="172"/>
                    <a:pt x="401" y="172"/>
                  </a:cubicBezTo>
                  <a:cubicBezTo>
                    <a:pt x="401" y="172"/>
                    <a:pt x="401" y="172"/>
                    <a:pt x="400" y="172"/>
                  </a:cubicBezTo>
                  <a:cubicBezTo>
                    <a:pt x="400" y="172"/>
                    <a:pt x="399" y="172"/>
                    <a:pt x="399" y="172"/>
                  </a:cubicBezTo>
                  <a:cubicBezTo>
                    <a:pt x="397" y="172"/>
                    <a:pt x="395" y="172"/>
                    <a:pt x="393" y="170"/>
                  </a:cubicBezTo>
                  <a:cubicBezTo>
                    <a:pt x="391" y="169"/>
                    <a:pt x="390" y="166"/>
                    <a:pt x="389" y="164"/>
                  </a:cubicBezTo>
                  <a:cubicBezTo>
                    <a:pt x="389" y="164"/>
                    <a:pt x="389" y="164"/>
                    <a:pt x="389" y="163"/>
                  </a:cubicBezTo>
                  <a:cubicBezTo>
                    <a:pt x="389" y="163"/>
                    <a:pt x="389" y="163"/>
                    <a:pt x="388" y="163"/>
                  </a:cubicBezTo>
                  <a:cubicBezTo>
                    <a:pt x="388" y="163"/>
                    <a:pt x="388" y="163"/>
                    <a:pt x="388" y="163"/>
                  </a:cubicBezTo>
                  <a:cubicBezTo>
                    <a:pt x="387" y="163"/>
                    <a:pt x="386" y="163"/>
                    <a:pt x="385" y="163"/>
                  </a:cubicBezTo>
                  <a:cubicBezTo>
                    <a:pt x="385" y="163"/>
                    <a:pt x="385" y="163"/>
                    <a:pt x="385" y="163"/>
                  </a:cubicBezTo>
                  <a:cubicBezTo>
                    <a:pt x="383" y="163"/>
                    <a:pt x="380" y="162"/>
                    <a:pt x="379" y="162"/>
                  </a:cubicBezTo>
                  <a:cubicBezTo>
                    <a:pt x="377" y="161"/>
                    <a:pt x="376" y="160"/>
                    <a:pt x="375" y="159"/>
                  </a:cubicBezTo>
                  <a:cubicBezTo>
                    <a:pt x="375" y="158"/>
                    <a:pt x="374" y="158"/>
                    <a:pt x="374" y="158"/>
                  </a:cubicBezTo>
                  <a:cubicBezTo>
                    <a:pt x="373" y="156"/>
                    <a:pt x="369" y="154"/>
                    <a:pt x="368" y="154"/>
                  </a:cubicBezTo>
                  <a:cubicBezTo>
                    <a:pt x="367" y="153"/>
                    <a:pt x="365" y="153"/>
                    <a:pt x="364" y="152"/>
                  </a:cubicBezTo>
                  <a:cubicBezTo>
                    <a:pt x="363" y="152"/>
                    <a:pt x="362" y="152"/>
                    <a:pt x="361" y="151"/>
                  </a:cubicBezTo>
                  <a:cubicBezTo>
                    <a:pt x="361" y="151"/>
                    <a:pt x="361" y="151"/>
                    <a:pt x="360" y="151"/>
                  </a:cubicBezTo>
                  <a:cubicBezTo>
                    <a:pt x="358" y="150"/>
                    <a:pt x="356" y="149"/>
                    <a:pt x="354" y="148"/>
                  </a:cubicBezTo>
                  <a:cubicBezTo>
                    <a:pt x="351" y="146"/>
                    <a:pt x="348" y="142"/>
                    <a:pt x="347" y="141"/>
                  </a:cubicBezTo>
                  <a:cubicBezTo>
                    <a:pt x="344" y="138"/>
                    <a:pt x="343" y="136"/>
                    <a:pt x="343" y="134"/>
                  </a:cubicBezTo>
                  <a:cubicBezTo>
                    <a:pt x="342" y="131"/>
                    <a:pt x="343" y="127"/>
                    <a:pt x="343" y="126"/>
                  </a:cubicBezTo>
                  <a:cubicBezTo>
                    <a:pt x="344" y="125"/>
                    <a:pt x="344" y="123"/>
                    <a:pt x="345" y="122"/>
                  </a:cubicBezTo>
                  <a:cubicBezTo>
                    <a:pt x="345" y="121"/>
                    <a:pt x="346" y="121"/>
                    <a:pt x="346" y="121"/>
                  </a:cubicBezTo>
                  <a:cubicBezTo>
                    <a:pt x="346" y="120"/>
                    <a:pt x="346" y="120"/>
                    <a:pt x="346" y="119"/>
                  </a:cubicBezTo>
                  <a:cubicBezTo>
                    <a:pt x="347" y="119"/>
                    <a:pt x="347" y="117"/>
                    <a:pt x="348" y="116"/>
                  </a:cubicBezTo>
                  <a:cubicBezTo>
                    <a:pt x="348" y="115"/>
                    <a:pt x="348" y="113"/>
                    <a:pt x="347" y="112"/>
                  </a:cubicBezTo>
                  <a:cubicBezTo>
                    <a:pt x="347" y="112"/>
                    <a:pt x="347" y="111"/>
                    <a:pt x="347" y="111"/>
                  </a:cubicBezTo>
                  <a:cubicBezTo>
                    <a:pt x="346" y="110"/>
                    <a:pt x="345" y="108"/>
                    <a:pt x="345" y="106"/>
                  </a:cubicBezTo>
                  <a:cubicBezTo>
                    <a:pt x="345" y="104"/>
                    <a:pt x="346" y="102"/>
                    <a:pt x="346" y="100"/>
                  </a:cubicBezTo>
                  <a:cubicBezTo>
                    <a:pt x="346" y="100"/>
                    <a:pt x="346" y="100"/>
                    <a:pt x="346" y="100"/>
                  </a:cubicBezTo>
                  <a:cubicBezTo>
                    <a:pt x="347" y="99"/>
                    <a:pt x="347" y="98"/>
                    <a:pt x="348" y="98"/>
                  </a:cubicBezTo>
                  <a:cubicBezTo>
                    <a:pt x="348" y="97"/>
                    <a:pt x="348" y="97"/>
                    <a:pt x="348" y="97"/>
                  </a:cubicBezTo>
                  <a:cubicBezTo>
                    <a:pt x="348" y="96"/>
                    <a:pt x="348" y="96"/>
                    <a:pt x="348" y="96"/>
                  </a:cubicBezTo>
                  <a:cubicBezTo>
                    <a:pt x="348" y="94"/>
                    <a:pt x="348" y="93"/>
                    <a:pt x="348" y="92"/>
                  </a:cubicBezTo>
                  <a:cubicBezTo>
                    <a:pt x="348" y="91"/>
                    <a:pt x="349" y="89"/>
                    <a:pt x="349" y="88"/>
                  </a:cubicBezTo>
                  <a:cubicBezTo>
                    <a:pt x="350" y="87"/>
                    <a:pt x="350" y="87"/>
                    <a:pt x="350" y="86"/>
                  </a:cubicBezTo>
                  <a:cubicBezTo>
                    <a:pt x="350" y="85"/>
                    <a:pt x="350" y="84"/>
                    <a:pt x="350" y="83"/>
                  </a:cubicBezTo>
                  <a:cubicBezTo>
                    <a:pt x="350" y="82"/>
                    <a:pt x="350" y="82"/>
                    <a:pt x="350" y="82"/>
                  </a:cubicBezTo>
                  <a:cubicBezTo>
                    <a:pt x="349" y="81"/>
                    <a:pt x="349" y="80"/>
                    <a:pt x="348" y="79"/>
                  </a:cubicBezTo>
                  <a:cubicBezTo>
                    <a:pt x="348" y="77"/>
                    <a:pt x="346" y="73"/>
                    <a:pt x="345" y="70"/>
                  </a:cubicBezTo>
                  <a:cubicBezTo>
                    <a:pt x="345" y="68"/>
                    <a:pt x="345" y="66"/>
                    <a:pt x="345" y="65"/>
                  </a:cubicBezTo>
                  <a:cubicBezTo>
                    <a:pt x="346" y="64"/>
                    <a:pt x="346" y="63"/>
                    <a:pt x="346" y="62"/>
                  </a:cubicBezTo>
                  <a:cubicBezTo>
                    <a:pt x="345" y="61"/>
                    <a:pt x="345" y="60"/>
                    <a:pt x="344" y="60"/>
                  </a:cubicBezTo>
                  <a:cubicBezTo>
                    <a:pt x="344" y="59"/>
                    <a:pt x="343" y="59"/>
                    <a:pt x="342" y="58"/>
                  </a:cubicBezTo>
                  <a:cubicBezTo>
                    <a:pt x="341" y="57"/>
                    <a:pt x="340" y="56"/>
                    <a:pt x="339" y="55"/>
                  </a:cubicBezTo>
                  <a:cubicBezTo>
                    <a:pt x="338" y="54"/>
                    <a:pt x="336" y="52"/>
                    <a:pt x="335" y="50"/>
                  </a:cubicBezTo>
                  <a:cubicBezTo>
                    <a:pt x="334" y="49"/>
                    <a:pt x="333" y="48"/>
                    <a:pt x="333" y="48"/>
                  </a:cubicBezTo>
                  <a:cubicBezTo>
                    <a:pt x="331" y="46"/>
                    <a:pt x="328" y="42"/>
                    <a:pt x="326" y="40"/>
                  </a:cubicBezTo>
                  <a:cubicBezTo>
                    <a:pt x="326" y="40"/>
                    <a:pt x="326" y="40"/>
                    <a:pt x="325" y="40"/>
                  </a:cubicBezTo>
                  <a:cubicBezTo>
                    <a:pt x="325" y="39"/>
                    <a:pt x="324" y="38"/>
                    <a:pt x="323" y="38"/>
                  </a:cubicBezTo>
                  <a:cubicBezTo>
                    <a:pt x="323" y="37"/>
                    <a:pt x="323" y="37"/>
                    <a:pt x="322" y="37"/>
                  </a:cubicBezTo>
                  <a:cubicBezTo>
                    <a:pt x="322" y="37"/>
                    <a:pt x="321" y="38"/>
                    <a:pt x="320" y="38"/>
                  </a:cubicBezTo>
                  <a:cubicBezTo>
                    <a:pt x="319" y="38"/>
                    <a:pt x="319" y="38"/>
                    <a:pt x="319" y="38"/>
                  </a:cubicBezTo>
                  <a:cubicBezTo>
                    <a:pt x="316" y="38"/>
                    <a:pt x="315" y="38"/>
                    <a:pt x="314" y="38"/>
                  </a:cubicBezTo>
                  <a:cubicBezTo>
                    <a:pt x="314" y="38"/>
                    <a:pt x="313" y="39"/>
                    <a:pt x="313" y="39"/>
                  </a:cubicBezTo>
                  <a:cubicBezTo>
                    <a:pt x="312" y="40"/>
                    <a:pt x="310" y="41"/>
                    <a:pt x="307" y="42"/>
                  </a:cubicBezTo>
                  <a:cubicBezTo>
                    <a:pt x="307" y="42"/>
                    <a:pt x="307" y="42"/>
                    <a:pt x="307" y="42"/>
                  </a:cubicBezTo>
                  <a:cubicBezTo>
                    <a:pt x="307" y="42"/>
                    <a:pt x="307" y="42"/>
                    <a:pt x="307" y="42"/>
                  </a:cubicBezTo>
                  <a:cubicBezTo>
                    <a:pt x="304" y="42"/>
                    <a:pt x="303" y="41"/>
                    <a:pt x="301" y="40"/>
                  </a:cubicBezTo>
                  <a:cubicBezTo>
                    <a:pt x="301" y="39"/>
                    <a:pt x="300" y="39"/>
                    <a:pt x="300" y="39"/>
                  </a:cubicBezTo>
                  <a:cubicBezTo>
                    <a:pt x="300" y="39"/>
                    <a:pt x="300" y="39"/>
                    <a:pt x="299" y="39"/>
                  </a:cubicBezTo>
                  <a:cubicBezTo>
                    <a:pt x="298" y="39"/>
                    <a:pt x="296" y="39"/>
                    <a:pt x="294" y="38"/>
                  </a:cubicBezTo>
                  <a:cubicBezTo>
                    <a:pt x="293" y="37"/>
                    <a:pt x="291" y="35"/>
                    <a:pt x="290" y="33"/>
                  </a:cubicBezTo>
                  <a:cubicBezTo>
                    <a:pt x="290" y="33"/>
                    <a:pt x="290" y="33"/>
                    <a:pt x="290" y="33"/>
                  </a:cubicBezTo>
                  <a:cubicBezTo>
                    <a:pt x="289" y="33"/>
                    <a:pt x="289" y="32"/>
                    <a:pt x="289" y="32"/>
                  </a:cubicBezTo>
                  <a:cubicBezTo>
                    <a:pt x="288" y="31"/>
                    <a:pt x="286" y="29"/>
                    <a:pt x="286" y="27"/>
                  </a:cubicBezTo>
                  <a:cubicBezTo>
                    <a:pt x="286" y="25"/>
                    <a:pt x="286" y="23"/>
                    <a:pt x="287" y="21"/>
                  </a:cubicBezTo>
                  <a:cubicBezTo>
                    <a:pt x="287" y="21"/>
                    <a:pt x="287" y="20"/>
                    <a:pt x="287" y="20"/>
                  </a:cubicBezTo>
                  <a:cubicBezTo>
                    <a:pt x="288" y="19"/>
                    <a:pt x="288" y="19"/>
                    <a:pt x="288" y="19"/>
                  </a:cubicBezTo>
                  <a:cubicBezTo>
                    <a:pt x="288" y="19"/>
                    <a:pt x="288" y="17"/>
                    <a:pt x="288" y="17"/>
                  </a:cubicBezTo>
                  <a:cubicBezTo>
                    <a:pt x="288" y="16"/>
                    <a:pt x="287" y="15"/>
                    <a:pt x="286" y="15"/>
                  </a:cubicBezTo>
                  <a:cubicBezTo>
                    <a:pt x="286" y="15"/>
                    <a:pt x="286" y="15"/>
                    <a:pt x="285" y="15"/>
                  </a:cubicBezTo>
                  <a:cubicBezTo>
                    <a:pt x="285" y="15"/>
                    <a:pt x="285" y="15"/>
                    <a:pt x="284" y="15"/>
                  </a:cubicBezTo>
                  <a:cubicBezTo>
                    <a:pt x="284" y="15"/>
                    <a:pt x="284" y="15"/>
                    <a:pt x="284" y="15"/>
                  </a:cubicBezTo>
                  <a:cubicBezTo>
                    <a:pt x="283" y="15"/>
                    <a:pt x="283" y="15"/>
                    <a:pt x="282" y="15"/>
                  </a:cubicBezTo>
                  <a:cubicBezTo>
                    <a:pt x="281" y="15"/>
                    <a:pt x="280" y="14"/>
                    <a:pt x="279" y="14"/>
                  </a:cubicBezTo>
                  <a:cubicBezTo>
                    <a:pt x="277" y="14"/>
                    <a:pt x="277" y="14"/>
                    <a:pt x="277" y="14"/>
                  </a:cubicBezTo>
                  <a:cubicBezTo>
                    <a:pt x="276" y="13"/>
                    <a:pt x="276" y="13"/>
                    <a:pt x="276" y="13"/>
                  </a:cubicBezTo>
                  <a:cubicBezTo>
                    <a:pt x="275" y="13"/>
                    <a:pt x="274" y="13"/>
                    <a:pt x="274" y="13"/>
                  </a:cubicBezTo>
                  <a:cubicBezTo>
                    <a:pt x="273" y="12"/>
                    <a:pt x="273" y="12"/>
                    <a:pt x="272" y="12"/>
                  </a:cubicBezTo>
                  <a:cubicBezTo>
                    <a:pt x="272" y="12"/>
                    <a:pt x="272" y="12"/>
                    <a:pt x="272" y="12"/>
                  </a:cubicBezTo>
                  <a:cubicBezTo>
                    <a:pt x="271" y="13"/>
                    <a:pt x="271" y="14"/>
                    <a:pt x="270" y="14"/>
                  </a:cubicBezTo>
                  <a:cubicBezTo>
                    <a:pt x="270" y="14"/>
                    <a:pt x="268" y="14"/>
                    <a:pt x="268" y="14"/>
                  </a:cubicBezTo>
                  <a:cubicBezTo>
                    <a:pt x="267" y="14"/>
                    <a:pt x="265" y="13"/>
                    <a:pt x="264" y="13"/>
                  </a:cubicBezTo>
                  <a:cubicBezTo>
                    <a:pt x="263" y="13"/>
                    <a:pt x="262" y="15"/>
                    <a:pt x="261" y="15"/>
                  </a:cubicBezTo>
                  <a:cubicBezTo>
                    <a:pt x="260" y="15"/>
                    <a:pt x="257" y="14"/>
                    <a:pt x="255" y="14"/>
                  </a:cubicBezTo>
                  <a:cubicBezTo>
                    <a:pt x="255" y="13"/>
                    <a:pt x="254" y="11"/>
                    <a:pt x="253" y="11"/>
                  </a:cubicBezTo>
                  <a:cubicBezTo>
                    <a:pt x="252" y="11"/>
                    <a:pt x="250" y="13"/>
                    <a:pt x="249" y="13"/>
                  </a:cubicBezTo>
                  <a:cubicBezTo>
                    <a:pt x="248" y="13"/>
                    <a:pt x="246" y="13"/>
                    <a:pt x="244" y="13"/>
                  </a:cubicBezTo>
                  <a:cubicBezTo>
                    <a:pt x="244" y="13"/>
                    <a:pt x="242" y="11"/>
                    <a:pt x="241" y="11"/>
                  </a:cubicBezTo>
                  <a:cubicBezTo>
                    <a:pt x="241" y="12"/>
                    <a:pt x="240" y="13"/>
                    <a:pt x="240" y="14"/>
                  </a:cubicBezTo>
                  <a:cubicBezTo>
                    <a:pt x="240" y="14"/>
                    <a:pt x="241" y="15"/>
                    <a:pt x="241" y="16"/>
                  </a:cubicBezTo>
                  <a:cubicBezTo>
                    <a:pt x="242" y="17"/>
                    <a:pt x="241" y="18"/>
                    <a:pt x="241" y="18"/>
                  </a:cubicBezTo>
                  <a:cubicBezTo>
                    <a:pt x="240" y="18"/>
                    <a:pt x="238" y="18"/>
                    <a:pt x="238" y="17"/>
                  </a:cubicBezTo>
                  <a:cubicBezTo>
                    <a:pt x="237" y="17"/>
                    <a:pt x="236" y="15"/>
                    <a:pt x="235" y="14"/>
                  </a:cubicBezTo>
                  <a:cubicBezTo>
                    <a:pt x="234" y="13"/>
                    <a:pt x="234" y="10"/>
                    <a:pt x="233" y="9"/>
                  </a:cubicBezTo>
                  <a:cubicBezTo>
                    <a:pt x="233" y="8"/>
                    <a:pt x="231" y="6"/>
                    <a:pt x="230" y="5"/>
                  </a:cubicBezTo>
                  <a:cubicBezTo>
                    <a:pt x="229" y="4"/>
                    <a:pt x="228" y="3"/>
                    <a:pt x="228" y="3"/>
                  </a:cubicBezTo>
                  <a:cubicBezTo>
                    <a:pt x="227" y="2"/>
                    <a:pt x="227" y="0"/>
                    <a:pt x="226" y="0"/>
                  </a:cubicBezTo>
                  <a:cubicBezTo>
                    <a:pt x="226" y="0"/>
                    <a:pt x="226" y="2"/>
                    <a:pt x="226" y="2"/>
                  </a:cubicBezTo>
                  <a:cubicBezTo>
                    <a:pt x="225" y="4"/>
                    <a:pt x="225" y="6"/>
                    <a:pt x="225" y="7"/>
                  </a:cubicBezTo>
                  <a:cubicBezTo>
                    <a:pt x="225" y="9"/>
                    <a:pt x="226" y="11"/>
                    <a:pt x="226" y="12"/>
                  </a:cubicBezTo>
                  <a:cubicBezTo>
                    <a:pt x="227" y="13"/>
                    <a:pt x="227" y="16"/>
                    <a:pt x="227" y="17"/>
                  </a:cubicBezTo>
                  <a:cubicBezTo>
                    <a:pt x="228" y="20"/>
                    <a:pt x="228" y="25"/>
                    <a:pt x="228" y="28"/>
                  </a:cubicBezTo>
                  <a:cubicBezTo>
                    <a:pt x="227" y="31"/>
                    <a:pt x="227" y="36"/>
                    <a:pt x="226" y="39"/>
                  </a:cubicBezTo>
                  <a:cubicBezTo>
                    <a:pt x="225" y="40"/>
                    <a:pt x="224" y="43"/>
                    <a:pt x="223" y="44"/>
                  </a:cubicBezTo>
                  <a:cubicBezTo>
                    <a:pt x="222" y="45"/>
                    <a:pt x="219" y="45"/>
                    <a:pt x="218" y="45"/>
                  </a:cubicBezTo>
                  <a:cubicBezTo>
                    <a:pt x="217" y="46"/>
                    <a:pt x="215" y="47"/>
                    <a:pt x="215" y="48"/>
                  </a:cubicBezTo>
                  <a:cubicBezTo>
                    <a:pt x="214" y="49"/>
                    <a:pt x="214" y="51"/>
                    <a:pt x="214" y="52"/>
                  </a:cubicBezTo>
                  <a:cubicBezTo>
                    <a:pt x="215" y="53"/>
                    <a:pt x="216" y="55"/>
                    <a:pt x="216" y="56"/>
                  </a:cubicBezTo>
                  <a:cubicBezTo>
                    <a:pt x="216" y="57"/>
                    <a:pt x="215" y="60"/>
                    <a:pt x="215" y="61"/>
                  </a:cubicBezTo>
                  <a:cubicBezTo>
                    <a:pt x="215" y="63"/>
                    <a:pt x="213" y="67"/>
                    <a:pt x="213" y="69"/>
                  </a:cubicBezTo>
                  <a:cubicBezTo>
                    <a:pt x="212" y="71"/>
                    <a:pt x="208" y="75"/>
                    <a:pt x="208" y="78"/>
                  </a:cubicBezTo>
                  <a:cubicBezTo>
                    <a:pt x="208" y="79"/>
                    <a:pt x="209" y="82"/>
                    <a:pt x="209" y="83"/>
                  </a:cubicBezTo>
                  <a:cubicBezTo>
                    <a:pt x="210" y="84"/>
                    <a:pt x="211" y="86"/>
                    <a:pt x="211" y="87"/>
                  </a:cubicBezTo>
                  <a:cubicBezTo>
                    <a:pt x="211" y="89"/>
                    <a:pt x="211" y="92"/>
                    <a:pt x="211" y="93"/>
                  </a:cubicBezTo>
                  <a:cubicBezTo>
                    <a:pt x="210" y="96"/>
                    <a:pt x="208" y="101"/>
                    <a:pt x="207" y="104"/>
                  </a:cubicBezTo>
                  <a:cubicBezTo>
                    <a:pt x="206" y="106"/>
                    <a:pt x="205" y="112"/>
                    <a:pt x="204" y="114"/>
                  </a:cubicBezTo>
                  <a:cubicBezTo>
                    <a:pt x="203" y="116"/>
                    <a:pt x="202" y="120"/>
                    <a:pt x="201" y="121"/>
                  </a:cubicBezTo>
                  <a:cubicBezTo>
                    <a:pt x="200" y="122"/>
                    <a:pt x="199" y="124"/>
                    <a:pt x="198" y="125"/>
                  </a:cubicBezTo>
                  <a:cubicBezTo>
                    <a:pt x="198" y="126"/>
                    <a:pt x="196" y="127"/>
                    <a:pt x="196" y="128"/>
                  </a:cubicBezTo>
                  <a:cubicBezTo>
                    <a:pt x="196" y="129"/>
                    <a:pt x="195" y="131"/>
                    <a:pt x="195" y="132"/>
                  </a:cubicBezTo>
                  <a:cubicBezTo>
                    <a:pt x="195" y="133"/>
                    <a:pt x="197" y="136"/>
                    <a:pt x="197" y="137"/>
                  </a:cubicBezTo>
                  <a:cubicBezTo>
                    <a:pt x="197" y="139"/>
                    <a:pt x="194" y="142"/>
                    <a:pt x="193" y="144"/>
                  </a:cubicBezTo>
                  <a:cubicBezTo>
                    <a:pt x="193" y="145"/>
                    <a:pt x="192" y="148"/>
                    <a:pt x="191" y="148"/>
                  </a:cubicBezTo>
                  <a:cubicBezTo>
                    <a:pt x="190" y="149"/>
                    <a:pt x="188" y="148"/>
                    <a:pt x="187" y="149"/>
                  </a:cubicBezTo>
                  <a:cubicBezTo>
                    <a:pt x="187" y="149"/>
                    <a:pt x="187" y="151"/>
                    <a:pt x="187" y="151"/>
                  </a:cubicBezTo>
                  <a:cubicBezTo>
                    <a:pt x="187" y="153"/>
                    <a:pt x="190" y="153"/>
                    <a:pt x="191" y="154"/>
                  </a:cubicBezTo>
                  <a:cubicBezTo>
                    <a:pt x="192" y="156"/>
                    <a:pt x="191" y="159"/>
                    <a:pt x="190" y="161"/>
                  </a:cubicBezTo>
                  <a:cubicBezTo>
                    <a:pt x="190" y="163"/>
                    <a:pt x="188" y="166"/>
                    <a:pt x="187" y="168"/>
                  </a:cubicBezTo>
                  <a:cubicBezTo>
                    <a:pt x="186" y="170"/>
                    <a:pt x="185" y="174"/>
                    <a:pt x="184" y="176"/>
                  </a:cubicBezTo>
                  <a:cubicBezTo>
                    <a:pt x="184" y="178"/>
                    <a:pt x="183" y="181"/>
                    <a:pt x="183" y="182"/>
                  </a:cubicBezTo>
                  <a:cubicBezTo>
                    <a:pt x="182" y="184"/>
                    <a:pt x="181" y="186"/>
                    <a:pt x="180" y="188"/>
                  </a:cubicBezTo>
                  <a:cubicBezTo>
                    <a:pt x="180" y="189"/>
                    <a:pt x="179" y="190"/>
                    <a:pt x="178" y="191"/>
                  </a:cubicBezTo>
                  <a:cubicBezTo>
                    <a:pt x="177" y="192"/>
                    <a:pt x="175" y="193"/>
                    <a:pt x="174" y="194"/>
                  </a:cubicBezTo>
                  <a:cubicBezTo>
                    <a:pt x="174" y="195"/>
                    <a:pt x="172" y="196"/>
                    <a:pt x="172" y="197"/>
                  </a:cubicBezTo>
                  <a:cubicBezTo>
                    <a:pt x="172" y="198"/>
                    <a:pt x="172" y="200"/>
                    <a:pt x="172" y="201"/>
                  </a:cubicBezTo>
                  <a:cubicBezTo>
                    <a:pt x="172" y="202"/>
                    <a:pt x="172" y="205"/>
                    <a:pt x="171" y="206"/>
                  </a:cubicBezTo>
                  <a:cubicBezTo>
                    <a:pt x="171" y="207"/>
                    <a:pt x="170" y="210"/>
                    <a:pt x="169" y="211"/>
                  </a:cubicBezTo>
                  <a:cubicBezTo>
                    <a:pt x="168" y="213"/>
                    <a:pt x="168" y="217"/>
                    <a:pt x="167" y="218"/>
                  </a:cubicBezTo>
                  <a:cubicBezTo>
                    <a:pt x="166" y="221"/>
                    <a:pt x="164" y="225"/>
                    <a:pt x="163" y="227"/>
                  </a:cubicBezTo>
                  <a:cubicBezTo>
                    <a:pt x="162" y="229"/>
                    <a:pt x="160" y="232"/>
                    <a:pt x="159" y="233"/>
                  </a:cubicBezTo>
                  <a:cubicBezTo>
                    <a:pt x="158" y="234"/>
                    <a:pt x="156" y="236"/>
                    <a:pt x="155" y="237"/>
                  </a:cubicBezTo>
                  <a:cubicBezTo>
                    <a:pt x="155" y="238"/>
                    <a:pt x="154" y="240"/>
                    <a:pt x="153" y="241"/>
                  </a:cubicBezTo>
                  <a:cubicBezTo>
                    <a:pt x="153" y="243"/>
                    <a:pt x="154" y="247"/>
                    <a:pt x="154" y="248"/>
                  </a:cubicBezTo>
                  <a:cubicBezTo>
                    <a:pt x="154" y="249"/>
                    <a:pt x="153" y="251"/>
                    <a:pt x="153" y="252"/>
                  </a:cubicBezTo>
                  <a:cubicBezTo>
                    <a:pt x="153" y="253"/>
                    <a:pt x="152" y="256"/>
                    <a:pt x="151" y="258"/>
                  </a:cubicBezTo>
                  <a:cubicBezTo>
                    <a:pt x="151" y="259"/>
                    <a:pt x="150" y="261"/>
                    <a:pt x="150" y="262"/>
                  </a:cubicBezTo>
                  <a:cubicBezTo>
                    <a:pt x="150" y="263"/>
                    <a:pt x="150" y="264"/>
                    <a:pt x="150" y="265"/>
                  </a:cubicBezTo>
                  <a:cubicBezTo>
                    <a:pt x="150" y="266"/>
                    <a:pt x="150" y="267"/>
                    <a:pt x="149" y="267"/>
                  </a:cubicBezTo>
                  <a:cubicBezTo>
                    <a:pt x="149" y="268"/>
                    <a:pt x="147" y="269"/>
                    <a:pt x="147" y="270"/>
                  </a:cubicBezTo>
                  <a:cubicBezTo>
                    <a:pt x="146" y="271"/>
                    <a:pt x="147" y="273"/>
                    <a:pt x="147" y="274"/>
                  </a:cubicBezTo>
                  <a:cubicBezTo>
                    <a:pt x="147" y="275"/>
                    <a:pt x="146" y="277"/>
                    <a:pt x="146" y="278"/>
                  </a:cubicBezTo>
                  <a:cubicBezTo>
                    <a:pt x="145" y="280"/>
                    <a:pt x="144" y="283"/>
                    <a:pt x="143" y="285"/>
                  </a:cubicBezTo>
                  <a:cubicBezTo>
                    <a:pt x="142" y="287"/>
                    <a:pt x="140" y="292"/>
                    <a:pt x="139" y="294"/>
                  </a:cubicBezTo>
                  <a:cubicBezTo>
                    <a:pt x="139" y="296"/>
                    <a:pt x="140" y="300"/>
                    <a:pt x="139" y="301"/>
                  </a:cubicBezTo>
                  <a:cubicBezTo>
                    <a:pt x="139" y="303"/>
                    <a:pt x="137" y="306"/>
                    <a:pt x="137" y="308"/>
                  </a:cubicBezTo>
                  <a:cubicBezTo>
                    <a:pt x="136" y="310"/>
                    <a:pt x="133" y="314"/>
                    <a:pt x="131" y="316"/>
                  </a:cubicBezTo>
                  <a:cubicBezTo>
                    <a:pt x="131" y="318"/>
                    <a:pt x="128" y="321"/>
                    <a:pt x="128" y="322"/>
                  </a:cubicBezTo>
                  <a:cubicBezTo>
                    <a:pt x="127" y="323"/>
                    <a:pt x="127" y="325"/>
                    <a:pt x="127" y="326"/>
                  </a:cubicBezTo>
                  <a:cubicBezTo>
                    <a:pt x="127" y="328"/>
                    <a:pt x="126" y="332"/>
                    <a:pt x="126" y="333"/>
                  </a:cubicBezTo>
                  <a:cubicBezTo>
                    <a:pt x="125" y="336"/>
                    <a:pt x="124" y="341"/>
                    <a:pt x="123" y="343"/>
                  </a:cubicBezTo>
                  <a:cubicBezTo>
                    <a:pt x="122" y="344"/>
                    <a:pt x="121" y="348"/>
                    <a:pt x="120" y="349"/>
                  </a:cubicBezTo>
                  <a:cubicBezTo>
                    <a:pt x="119" y="353"/>
                    <a:pt x="117" y="361"/>
                    <a:pt x="116" y="364"/>
                  </a:cubicBezTo>
                  <a:cubicBezTo>
                    <a:pt x="114" y="370"/>
                    <a:pt x="110" y="380"/>
                    <a:pt x="108" y="386"/>
                  </a:cubicBezTo>
                  <a:cubicBezTo>
                    <a:pt x="105" y="394"/>
                    <a:pt x="98" y="411"/>
                    <a:pt x="94" y="419"/>
                  </a:cubicBezTo>
                  <a:cubicBezTo>
                    <a:pt x="92" y="424"/>
                    <a:pt x="88" y="432"/>
                    <a:pt x="86" y="437"/>
                  </a:cubicBezTo>
                  <a:cubicBezTo>
                    <a:pt x="84" y="440"/>
                    <a:pt x="81" y="447"/>
                    <a:pt x="80" y="450"/>
                  </a:cubicBezTo>
                  <a:cubicBezTo>
                    <a:pt x="78" y="453"/>
                    <a:pt x="73" y="459"/>
                    <a:pt x="71" y="462"/>
                  </a:cubicBezTo>
                  <a:cubicBezTo>
                    <a:pt x="70" y="464"/>
                    <a:pt x="67" y="468"/>
                    <a:pt x="65" y="470"/>
                  </a:cubicBezTo>
                  <a:cubicBezTo>
                    <a:pt x="64" y="471"/>
                    <a:pt x="61" y="473"/>
                    <a:pt x="60" y="475"/>
                  </a:cubicBezTo>
                  <a:cubicBezTo>
                    <a:pt x="59" y="475"/>
                    <a:pt x="58" y="477"/>
                    <a:pt x="57" y="477"/>
                  </a:cubicBezTo>
                  <a:cubicBezTo>
                    <a:pt x="56" y="478"/>
                    <a:pt x="54" y="477"/>
                    <a:pt x="54" y="477"/>
                  </a:cubicBezTo>
                  <a:cubicBezTo>
                    <a:pt x="53" y="478"/>
                    <a:pt x="51" y="479"/>
                    <a:pt x="51" y="480"/>
                  </a:cubicBezTo>
                  <a:cubicBezTo>
                    <a:pt x="50" y="481"/>
                    <a:pt x="49" y="483"/>
                    <a:pt x="49" y="484"/>
                  </a:cubicBezTo>
                  <a:cubicBezTo>
                    <a:pt x="49" y="486"/>
                    <a:pt x="49" y="489"/>
                    <a:pt x="49" y="491"/>
                  </a:cubicBezTo>
                  <a:cubicBezTo>
                    <a:pt x="49" y="492"/>
                    <a:pt x="48" y="494"/>
                    <a:pt x="48" y="495"/>
                  </a:cubicBezTo>
                  <a:cubicBezTo>
                    <a:pt x="47" y="497"/>
                    <a:pt x="45" y="500"/>
                    <a:pt x="44" y="501"/>
                  </a:cubicBezTo>
                  <a:cubicBezTo>
                    <a:pt x="43" y="503"/>
                    <a:pt x="42" y="505"/>
                    <a:pt x="41" y="506"/>
                  </a:cubicBezTo>
                  <a:cubicBezTo>
                    <a:pt x="41" y="507"/>
                    <a:pt x="40" y="509"/>
                    <a:pt x="39" y="510"/>
                  </a:cubicBezTo>
                  <a:cubicBezTo>
                    <a:pt x="38" y="511"/>
                    <a:pt x="36" y="512"/>
                    <a:pt x="36" y="513"/>
                  </a:cubicBezTo>
                  <a:cubicBezTo>
                    <a:pt x="35" y="514"/>
                    <a:pt x="36" y="516"/>
                    <a:pt x="36" y="517"/>
                  </a:cubicBezTo>
                  <a:cubicBezTo>
                    <a:pt x="35" y="519"/>
                    <a:pt x="34" y="521"/>
                    <a:pt x="33" y="522"/>
                  </a:cubicBezTo>
                  <a:cubicBezTo>
                    <a:pt x="32" y="524"/>
                    <a:pt x="31" y="527"/>
                    <a:pt x="30" y="528"/>
                  </a:cubicBezTo>
                  <a:cubicBezTo>
                    <a:pt x="30" y="530"/>
                    <a:pt x="28" y="532"/>
                    <a:pt x="27" y="533"/>
                  </a:cubicBezTo>
                  <a:cubicBezTo>
                    <a:pt x="26" y="535"/>
                    <a:pt x="24" y="537"/>
                    <a:pt x="23" y="538"/>
                  </a:cubicBezTo>
                  <a:cubicBezTo>
                    <a:pt x="22" y="540"/>
                    <a:pt x="20" y="545"/>
                    <a:pt x="18" y="547"/>
                  </a:cubicBezTo>
                  <a:cubicBezTo>
                    <a:pt x="17" y="548"/>
                    <a:pt x="14" y="550"/>
                    <a:pt x="13" y="551"/>
                  </a:cubicBezTo>
                  <a:cubicBezTo>
                    <a:pt x="12" y="552"/>
                    <a:pt x="11" y="554"/>
                    <a:pt x="10" y="555"/>
                  </a:cubicBezTo>
                  <a:cubicBezTo>
                    <a:pt x="10" y="556"/>
                    <a:pt x="10" y="559"/>
                    <a:pt x="10" y="560"/>
                  </a:cubicBezTo>
                  <a:cubicBezTo>
                    <a:pt x="10" y="561"/>
                    <a:pt x="11" y="564"/>
                    <a:pt x="11" y="566"/>
                  </a:cubicBezTo>
                  <a:cubicBezTo>
                    <a:pt x="11" y="567"/>
                    <a:pt x="10" y="569"/>
                    <a:pt x="10" y="570"/>
                  </a:cubicBezTo>
                  <a:cubicBezTo>
                    <a:pt x="10" y="571"/>
                    <a:pt x="9" y="574"/>
                    <a:pt x="10" y="575"/>
                  </a:cubicBezTo>
                  <a:cubicBezTo>
                    <a:pt x="11" y="575"/>
                    <a:pt x="12" y="575"/>
                    <a:pt x="13" y="575"/>
                  </a:cubicBezTo>
                  <a:cubicBezTo>
                    <a:pt x="13" y="576"/>
                    <a:pt x="13" y="577"/>
                    <a:pt x="13" y="578"/>
                  </a:cubicBezTo>
                  <a:cubicBezTo>
                    <a:pt x="13" y="579"/>
                    <a:pt x="15" y="579"/>
                    <a:pt x="15" y="580"/>
                  </a:cubicBezTo>
                  <a:cubicBezTo>
                    <a:pt x="16" y="581"/>
                    <a:pt x="16" y="583"/>
                    <a:pt x="16" y="584"/>
                  </a:cubicBezTo>
                  <a:cubicBezTo>
                    <a:pt x="16" y="585"/>
                    <a:pt x="14" y="586"/>
                    <a:pt x="14" y="587"/>
                  </a:cubicBezTo>
                  <a:cubicBezTo>
                    <a:pt x="14" y="588"/>
                    <a:pt x="15" y="589"/>
                    <a:pt x="15" y="589"/>
                  </a:cubicBezTo>
                  <a:cubicBezTo>
                    <a:pt x="16" y="590"/>
                    <a:pt x="18" y="592"/>
                    <a:pt x="19" y="593"/>
                  </a:cubicBezTo>
                  <a:cubicBezTo>
                    <a:pt x="19" y="595"/>
                    <a:pt x="19" y="599"/>
                    <a:pt x="18" y="601"/>
                  </a:cubicBezTo>
                  <a:cubicBezTo>
                    <a:pt x="18" y="604"/>
                    <a:pt x="17" y="608"/>
                    <a:pt x="16" y="610"/>
                  </a:cubicBezTo>
                  <a:cubicBezTo>
                    <a:pt x="15" y="612"/>
                    <a:pt x="12" y="615"/>
                    <a:pt x="11" y="617"/>
                  </a:cubicBezTo>
                  <a:cubicBezTo>
                    <a:pt x="10" y="619"/>
                    <a:pt x="10" y="623"/>
                    <a:pt x="9" y="625"/>
                  </a:cubicBezTo>
                  <a:cubicBezTo>
                    <a:pt x="8" y="627"/>
                    <a:pt x="6" y="630"/>
                    <a:pt x="6" y="631"/>
                  </a:cubicBezTo>
                  <a:cubicBezTo>
                    <a:pt x="5" y="633"/>
                    <a:pt x="5" y="638"/>
                    <a:pt x="4" y="640"/>
                  </a:cubicBezTo>
                  <a:cubicBezTo>
                    <a:pt x="4" y="641"/>
                    <a:pt x="2" y="643"/>
                    <a:pt x="2" y="644"/>
                  </a:cubicBezTo>
                  <a:cubicBezTo>
                    <a:pt x="2" y="645"/>
                    <a:pt x="2" y="647"/>
                    <a:pt x="2" y="648"/>
                  </a:cubicBezTo>
                  <a:cubicBezTo>
                    <a:pt x="2" y="650"/>
                    <a:pt x="4" y="653"/>
                    <a:pt x="3" y="655"/>
                  </a:cubicBezTo>
                  <a:cubicBezTo>
                    <a:pt x="3" y="656"/>
                    <a:pt x="1" y="657"/>
                    <a:pt x="1" y="658"/>
                  </a:cubicBezTo>
                  <a:cubicBezTo>
                    <a:pt x="1" y="659"/>
                    <a:pt x="0" y="661"/>
                    <a:pt x="1" y="662"/>
                  </a:cubicBezTo>
                  <a:cubicBezTo>
                    <a:pt x="1" y="663"/>
                    <a:pt x="2" y="665"/>
                    <a:pt x="3" y="666"/>
                  </a:cubicBezTo>
                  <a:cubicBezTo>
                    <a:pt x="3" y="667"/>
                    <a:pt x="3" y="669"/>
                    <a:pt x="3" y="670"/>
                  </a:cubicBezTo>
                  <a:cubicBezTo>
                    <a:pt x="3" y="671"/>
                    <a:pt x="3" y="674"/>
                    <a:pt x="2" y="675"/>
                  </a:cubicBezTo>
                  <a:cubicBezTo>
                    <a:pt x="2" y="676"/>
                    <a:pt x="2" y="678"/>
                    <a:pt x="2" y="679"/>
                  </a:cubicBezTo>
                  <a:cubicBezTo>
                    <a:pt x="2" y="679"/>
                    <a:pt x="3" y="681"/>
                    <a:pt x="3" y="681"/>
                  </a:cubicBezTo>
                  <a:cubicBezTo>
                    <a:pt x="3" y="682"/>
                    <a:pt x="2" y="683"/>
                    <a:pt x="1" y="684"/>
                  </a:cubicBezTo>
                  <a:cubicBezTo>
                    <a:pt x="1" y="685"/>
                    <a:pt x="0" y="688"/>
                    <a:pt x="1" y="689"/>
                  </a:cubicBezTo>
                  <a:cubicBezTo>
                    <a:pt x="1" y="690"/>
                    <a:pt x="3" y="691"/>
                    <a:pt x="4" y="691"/>
                  </a:cubicBezTo>
                  <a:cubicBezTo>
                    <a:pt x="4" y="693"/>
                    <a:pt x="4" y="695"/>
                    <a:pt x="4" y="696"/>
                  </a:cubicBezTo>
                  <a:cubicBezTo>
                    <a:pt x="5" y="697"/>
                    <a:pt x="6" y="699"/>
                    <a:pt x="7" y="699"/>
                  </a:cubicBezTo>
                  <a:cubicBezTo>
                    <a:pt x="7" y="700"/>
                    <a:pt x="9" y="700"/>
                    <a:pt x="10" y="701"/>
                  </a:cubicBezTo>
                  <a:cubicBezTo>
                    <a:pt x="11" y="702"/>
                    <a:pt x="13" y="704"/>
                    <a:pt x="14" y="706"/>
                  </a:cubicBezTo>
                  <a:cubicBezTo>
                    <a:pt x="14" y="707"/>
                    <a:pt x="14" y="709"/>
                    <a:pt x="15" y="711"/>
                  </a:cubicBezTo>
                  <a:cubicBezTo>
                    <a:pt x="138" y="741"/>
                    <a:pt x="138" y="741"/>
                    <a:pt x="138" y="741"/>
                  </a:cubicBezTo>
                  <a:cubicBezTo>
                    <a:pt x="361" y="795"/>
                    <a:pt x="361" y="795"/>
                    <a:pt x="361" y="795"/>
                  </a:cubicBezTo>
                  <a:cubicBezTo>
                    <a:pt x="543" y="837"/>
                    <a:pt x="543" y="837"/>
                    <a:pt x="543" y="837"/>
                  </a:cubicBezTo>
                  <a:cubicBezTo>
                    <a:pt x="552" y="839"/>
                    <a:pt x="552" y="839"/>
                    <a:pt x="552" y="839"/>
                  </a:cubicBezTo>
                  <a:cubicBezTo>
                    <a:pt x="920" y="910"/>
                    <a:pt x="920" y="910"/>
                    <a:pt x="920" y="910"/>
                  </a:cubicBezTo>
                  <a:cubicBezTo>
                    <a:pt x="920" y="910"/>
                    <a:pt x="920" y="910"/>
                    <a:pt x="920" y="910"/>
                  </a:cubicBezTo>
                  <a:cubicBezTo>
                    <a:pt x="972" y="625"/>
                    <a:pt x="972" y="625"/>
                    <a:pt x="972" y="625"/>
                  </a:cubicBezTo>
                  <a:cubicBezTo>
                    <a:pt x="972" y="625"/>
                    <a:pt x="975" y="615"/>
                    <a:pt x="976" y="612"/>
                  </a:cubicBezTo>
                  <a:cubicBezTo>
                    <a:pt x="976" y="609"/>
                    <a:pt x="975" y="604"/>
                    <a:pt x="975" y="601"/>
                  </a:cubicBezTo>
                  <a:cubicBezTo>
                    <a:pt x="976" y="599"/>
                    <a:pt x="976" y="594"/>
                    <a:pt x="977" y="592"/>
                  </a:cubicBezTo>
                  <a:cubicBezTo>
                    <a:pt x="978" y="591"/>
                    <a:pt x="980" y="590"/>
                    <a:pt x="981" y="590"/>
                  </a:cubicBezTo>
                  <a:cubicBezTo>
                    <a:pt x="982" y="589"/>
                    <a:pt x="984" y="588"/>
                    <a:pt x="985" y="587"/>
                  </a:cubicBezTo>
                  <a:cubicBezTo>
                    <a:pt x="986" y="586"/>
                    <a:pt x="986" y="584"/>
                    <a:pt x="986" y="583"/>
                  </a:cubicBezTo>
                  <a:cubicBezTo>
                    <a:pt x="987" y="582"/>
                    <a:pt x="988" y="581"/>
                    <a:pt x="988" y="580"/>
                  </a:cubicBezTo>
                  <a:cubicBezTo>
                    <a:pt x="989" y="579"/>
                    <a:pt x="988" y="575"/>
                    <a:pt x="989" y="574"/>
                  </a:cubicBezTo>
                  <a:cubicBezTo>
                    <a:pt x="989" y="573"/>
                    <a:pt x="991" y="572"/>
                    <a:pt x="992" y="571"/>
                  </a:cubicBezTo>
                  <a:cubicBezTo>
                    <a:pt x="992" y="570"/>
                    <a:pt x="993" y="568"/>
                    <a:pt x="994" y="567"/>
                  </a:cubicBezTo>
                  <a:cubicBezTo>
                    <a:pt x="994" y="566"/>
                    <a:pt x="995" y="563"/>
                    <a:pt x="995" y="561"/>
                  </a:cubicBezTo>
                  <a:cubicBezTo>
                    <a:pt x="994" y="560"/>
                    <a:pt x="993" y="559"/>
                    <a:pt x="992" y="558"/>
                  </a:cubicBezTo>
                  <a:cubicBezTo>
                    <a:pt x="992" y="558"/>
                    <a:pt x="991" y="558"/>
                    <a:pt x="991" y="558"/>
                  </a:cubicBezTo>
                  <a:cubicBezTo>
                    <a:pt x="990" y="557"/>
                    <a:pt x="990" y="553"/>
                    <a:pt x="990" y="552"/>
                  </a:cubicBezTo>
                  <a:cubicBezTo>
                    <a:pt x="991" y="551"/>
                    <a:pt x="995" y="552"/>
                    <a:pt x="997" y="551"/>
                  </a:cubicBezTo>
                  <a:cubicBezTo>
                    <a:pt x="998" y="551"/>
                    <a:pt x="999" y="549"/>
                    <a:pt x="999" y="548"/>
                  </a:cubicBezTo>
                  <a:cubicBezTo>
                    <a:pt x="1000" y="548"/>
                    <a:pt x="1001" y="545"/>
                    <a:pt x="1001" y="545"/>
                  </a:cubicBezTo>
                  <a:cubicBezTo>
                    <a:pt x="1002" y="544"/>
                    <a:pt x="1003" y="543"/>
                    <a:pt x="1003" y="542"/>
                  </a:cubicBezTo>
                  <a:cubicBezTo>
                    <a:pt x="1004" y="541"/>
                    <a:pt x="1005" y="538"/>
                    <a:pt x="1004" y="537"/>
                  </a:cubicBezTo>
                  <a:cubicBezTo>
                    <a:pt x="1004" y="536"/>
                    <a:pt x="1003" y="534"/>
                    <a:pt x="1002" y="533"/>
                  </a:cubicBezTo>
                  <a:cubicBezTo>
                    <a:pt x="1001" y="533"/>
                    <a:pt x="999" y="533"/>
                    <a:pt x="998" y="533"/>
                  </a:cubicBezTo>
                  <a:cubicBezTo>
                    <a:pt x="997" y="533"/>
                    <a:pt x="996" y="531"/>
                    <a:pt x="996" y="530"/>
                  </a:cubicBezTo>
                  <a:cubicBezTo>
                    <a:pt x="995" y="529"/>
                    <a:pt x="997" y="526"/>
                    <a:pt x="996" y="525"/>
                  </a:cubicBezTo>
                  <a:cubicBezTo>
                    <a:pt x="996" y="524"/>
                    <a:pt x="994" y="523"/>
                    <a:pt x="993" y="522"/>
                  </a:cubicBezTo>
                  <a:cubicBezTo>
                    <a:pt x="992" y="522"/>
                    <a:pt x="991" y="522"/>
                    <a:pt x="990" y="522"/>
                  </a:cubicBezTo>
                  <a:cubicBezTo>
                    <a:pt x="990" y="523"/>
                    <a:pt x="989" y="525"/>
                    <a:pt x="988" y="525"/>
                  </a:cubicBezTo>
                  <a:cubicBezTo>
                    <a:pt x="987" y="525"/>
                    <a:pt x="986" y="523"/>
                    <a:pt x="986" y="523"/>
                  </a:cubicBezTo>
                  <a:cubicBezTo>
                    <a:pt x="985" y="522"/>
                    <a:pt x="984" y="521"/>
                    <a:pt x="984" y="520"/>
                  </a:cubicBezTo>
                  <a:cubicBezTo>
                    <a:pt x="983" y="519"/>
                    <a:pt x="983" y="515"/>
                    <a:pt x="982" y="515"/>
                  </a:cubicBezTo>
                  <a:cubicBezTo>
                    <a:pt x="981" y="515"/>
                    <a:pt x="980" y="517"/>
                    <a:pt x="979" y="518"/>
                  </a:cubicBezTo>
                  <a:cubicBezTo>
                    <a:pt x="978" y="518"/>
                    <a:pt x="975" y="519"/>
                    <a:pt x="974" y="518"/>
                  </a:cubicBezTo>
                  <a:cubicBezTo>
                    <a:pt x="973" y="518"/>
                    <a:pt x="972" y="515"/>
                    <a:pt x="972" y="514"/>
                  </a:cubicBezTo>
                  <a:cubicBezTo>
                    <a:pt x="971" y="513"/>
                    <a:pt x="969" y="513"/>
                    <a:pt x="969" y="512"/>
                  </a:cubicBezTo>
                  <a:cubicBezTo>
                    <a:pt x="968" y="511"/>
                    <a:pt x="968" y="508"/>
                    <a:pt x="969" y="507"/>
                  </a:cubicBezTo>
                  <a:cubicBezTo>
                    <a:pt x="969" y="506"/>
                    <a:pt x="972" y="505"/>
                    <a:pt x="972" y="504"/>
                  </a:cubicBezTo>
                  <a:cubicBezTo>
                    <a:pt x="973" y="502"/>
                    <a:pt x="971" y="500"/>
                    <a:pt x="970" y="499"/>
                  </a:cubicBezTo>
                  <a:cubicBezTo>
                    <a:pt x="970" y="497"/>
                    <a:pt x="968" y="495"/>
                    <a:pt x="968" y="494"/>
                  </a:cubicBezTo>
                  <a:cubicBezTo>
                    <a:pt x="968" y="493"/>
                    <a:pt x="970" y="491"/>
                    <a:pt x="971" y="490"/>
                  </a:cubicBezTo>
                  <a:cubicBezTo>
                    <a:pt x="972" y="489"/>
                    <a:pt x="973" y="487"/>
                    <a:pt x="973" y="486"/>
                  </a:cubicBezTo>
                  <a:cubicBezTo>
                    <a:pt x="974" y="485"/>
                    <a:pt x="973" y="482"/>
                    <a:pt x="973" y="481"/>
                  </a:cubicBezTo>
                  <a:cubicBezTo>
                    <a:pt x="974" y="479"/>
                    <a:pt x="977" y="477"/>
                    <a:pt x="978" y="475"/>
                  </a:cubicBezTo>
                  <a:cubicBezTo>
                    <a:pt x="979" y="475"/>
                    <a:pt x="980" y="472"/>
                    <a:pt x="980" y="472"/>
                  </a:cubicBezTo>
                  <a:cubicBezTo>
                    <a:pt x="981" y="471"/>
                    <a:pt x="983" y="472"/>
                    <a:pt x="984" y="471"/>
                  </a:cubicBezTo>
                  <a:cubicBezTo>
                    <a:pt x="985" y="470"/>
                    <a:pt x="984" y="467"/>
                    <a:pt x="985" y="466"/>
                  </a:cubicBezTo>
                  <a:cubicBezTo>
                    <a:pt x="986" y="465"/>
                    <a:pt x="988" y="465"/>
                    <a:pt x="988" y="464"/>
                  </a:cubicBezTo>
                  <a:cubicBezTo>
                    <a:pt x="989" y="463"/>
                    <a:pt x="988" y="460"/>
                    <a:pt x="989" y="459"/>
                  </a:cubicBezTo>
                  <a:cubicBezTo>
                    <a:pt x="990" y="457"/>
                    <a:pt x="993" y="456"/>
                    <a:pt x="994" y="454"/>
                  </a:cubicBezTo>
                  <a:cubicBezTo>
                    <a:pt x="995" y="453"/>
                    <a:pt x="996" y="449"/>
                    <a:pt x="997" y="447"/>
                  </a:cubicBezTo>
                  <a:cubicBezTo>
                    <a:pt x="998" y="446"/>
                    <a:pt x="1000" y="445"/>
                    <a:pt x="1001" y="443"/>
                  </a:cubicBezTo>
                  <a:cubicBezTo>
                    <a:pt x="1001" y="442"/>
                    <a:pt x="1001" y="438"/>
                    <a:pt x="1002" y="437"/>
                  </a:cubicBezTo>
                  <a:cubicBezTo>
                    <a:pt x="1003" y="436"/>
                    <a:pt x="1005" y="436"/>
                    <a:pt x="1006" y="436"/>
                  </a:cubicBezTo>
                  <a:cubicBezTo>
                    <a:pt x="1008" y="436"/>
                    <a:pt x="1010" y="437"/>
                    <a:pt x="1011" y="436"/>
                  </a:cubicBezTo>
                  <a:cubicBezTo>
                    <a:pt x="1012" y="436"/>
                    <a:pt x="1013" y="434"/>
                    <a:pt x="1014" y="434"/>
                  </a:cubicBezTo>
                  <a:cubicBezTo>
                    <a:pt x="1015" y="433"/>
                    <a:pt x="1018" y="433"/>
                    <a:pt x="1019" y="432"/>
                  </a:cubicBezTo>
                  <a:cubicBezTo>
                    <a:pt x="1021" y="431"/>
                    <a:pt x="1021" y="426"/>
                    <a:pt x="1023" y="424"/>
                  </a:cubicBezTo>
                  <a:cubicBezTo>
                    <a:pt x="1024" y="423"/>
                    <a:pt x="1029" y="422"/>
                    <a:pt x="1030" y="420"/>
                  </a:cubicBezTo>
                  <a:cubicBezTo>
                    <a:pt x="1032" y="419"/>
                    <a:pt x="1033" y="415"/>
                    <a:pt x="1034" y="413"/>
                  </a:cubicBezTo>
                  <a:cubicBezTo>
                    <a:pt x="1035" y="412"/>
                    <a:pt x="1035" y="410"/>
                    <a:pt x="1035" y="409"/>
                  </a:cubicBezTo>
                  <a:cubicBezTo>
                    <a:pt x="1035" y="407"/>
                    <a:pt x="1032" y="404"/>
                    <a:pt x="1032" y="403"/>
                  </a:cubicBezTo>
                  <a:cubicBezTo>
                    <a:pt x="1032" y="401"/>
                    <a:pt x="1035" y="400"/>
                    <a:pt x="1036" y="399"/>
                  </a:cubicBezTo>
                  <a:cubicBezTo>
                    <a:pt x="1036" y="397"/>
                    <a:pt x="1035" y="394"/>
                    <a:pt x="1036" y="392"/>
                  </a:cubicBezTo>
                  <a:cubicBezTo>
                    <a:pt x="1037" y="391"/>
                    <a:pt x="1040" y="391"/>
                    <a:pt x="1041" y="390"/>
                  </a:cubicBezTo>
                  <a:cubicBezTo>
                    <a:pt x="1043" y="389"/>
                    <a:pt x="1045" y="387"/>
                    <a:pt x="1046" y="386"/>
                  </a:cubicBezTo>
                  <a:cubicBezTo>
                    <a:pt x="1046" y="385"/>
                    <a:pt x="1046" y="382"/>
                    <a:pt x="1047" y="381"/>
                  </a:cubicBezTo>
                  <a:cubicBezTo>
                    <a:pt x="1048" y="380"/>
                    <a:pt x="1050" y="380"/>
                    <a:pt x="1051" y="379"/>
                  </a:cubicBezTo>
                  <a:cubicBezTo>
                    <a:pt x="1052" y="378"/>
                    <a:pt x="1054" y="376"/>
                    <a:pt x="1055" y="374"/>
                  </a:cubicBezTo>
                  <a:cubicBezTo>
                    <a:pt x="1055" y="373"/>
                    <a:pt x="1056" y="370"/>
                    <a:pt x="1057" y="368"/>
                  </a:cubicBezTo>
                  <a:cubicBezTo>
                    <a:pt x="1058" y="366"/>
                    <a:pt x="1059" y="361"/>
                    <a:pt x="1060" y="359"/>
                  </a:cubicBezTo>
                  <a:cubicBezTo>
                    <a:pt x="1060" y="358"/>
                    <a:pt x="1062" y="356"/>
                    <a:pt x="1063" y="354"/>
                  </a:cubicBezTo>
                  <a:cubicBezTo>
                    <a:pt x="1064" y="353"/>
                    <a:pt x="1065" y="351"/>
                    <a:pt x="1066" y="350"/>
                  </a:cubicBezTo>
                  <a:cubicBezTo>
                    <a:pt x="1067" y="348"/>
                    <a:pt x="1067" y="345"/>
                    <a:pt x="1067" y="344"/>
                  </a:cubicBezTo>
                  <a:cubicBezTo>
                    <a:pt x="1068" y="343"/>
                    <a:pt x="1070" y="341"/>
                    <a:pt x="1071" y="340"/>
                  </a:cubicBezTo>
                  <a:cubicBezTo>
                    <a:pt x="1073" y="337"/>
                    <a:pt x="1076" y="333"/>
                    <a:pt x="1077" y="331"/>
                  </a:cubicBezTo>
                  <a:cubicBezTo>
                    <a:pt x="1079" y="329"/>
                    <a:pt x="1084" y="327"/>
                    <a:pt x="1085" y="324"/>
                  </a:cubicBezTo>
                  <a:cubicBezTo>
                    <a:pt x="1087" y="323"/>
                    <a:pt x="1086" y="318"/>
                    <a:pt x="1087" y="316"/>
                  </a:cubicBezTo>
                  <a:cubicBezTo>
                    <a:pt x="1087" y="315"/>
                    <a:pt x="1090" y="313"/>
                    <a:pt x="1091" y="312"/>
                  </a:cubicBezTo>
                  <a:cubicBezTo>
                    <a:pt x="1092" y="310"/>
                    <a:pt x="1095" y="308"/>
                    <a:pt x="1096" y="307"/>
                  </a:cubicBezTo>
                  <a:cubicBezTo>
                    <a:pt x="1097" y="306"/>
                    <a:pt x="1100" y="303"/>
                    <a:pt x="1101" y="301"/>
                  </a:cubicBezTo>
                  <a:cubicBezTo>
                    <a:pt x="1102" y="299"/>
                    <a:pt x="1101" y="295"/>
                    <a:pt x="1100" y="294"/>
                  </a:cubicBezTo>
                  <a:cubicBezTo>
                    <a:pt x="1100" y="291"/>
                    <a:pt x="1096" y="288"/>
                    <a:pt x="1095" y="28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4" name="Freeform 26">
              <a:extLst>
                <a:ext uri="{FF2B5EF4-FFF2-40B4-BE49-F238E27FC236}">
                  <a16:creationId xmlns:a16="http://schemas.microsoft.com/office/drawing/2014/main" id="{B2D1D930-6BDB-4589-AB0C-EDF32FC22BDF}"/>
                </a:ext>
              </a:extLst>
            </p:cNvPr>
            <p:cNvSpPr>
              <a:spLocks/>
            </p:cNvSpPr>
            <p:nvPr/>
          </p:nvSpPr>
          <p:spPr bwMode="auto">
            <a:xfrm>
              <a:off x="1301750" y="1887538"/>
              <a:ext cx="681037" cy="1106488"/>
            </a:xfrm>
            <a:custGeom>
              <a:avLst/>
              <a:gdLst>
                <a:gd name="T0" fmla="*/ 791 w 808"/>
                <a:gd name="T1" fmla="*/ 852 h 1312"/>
                <a:gd name="T2" fmla="*/ 767 w 808"/>
                <a:gd name="T3" fmla="*/ 834 h 1312"/>
                <a:gd name="T4" fmla="*/ 760 w 808"/>
                <a:gd name="T5" fmla="*/ 864 h 1312"/>
                <a:gd name="T6" fmla="*/ 723 w 808"/>
                <a:gd name="T7" fmla="*/ 862 h 1312"/>
                <a:gd name="T8" fmla="*/ 691 w 808"/>
                <a:gd name="T9" fmla="*/ 856 h 1312"/>
                <a:gd name="T10" fmla="*/ 665 w 808"/>
                <a:gd name="T11" fmla="*/ 850 h 1312"/>
                <a:gd name="T12" fmla="*/ 644 w 808"/>
                <a:gd name="T13" fmla="*/ 867 h 1312"/>
                <a:gd name="T14" fmla="*/ 618 w 808"/>
                <a:gd name="T15" fmla="*/ 857 h 1312"/>
                <a:gd name="T16" fmla="*/ 588 w 808"/>
                <a:gd name="T17" fmla="*/ 861 h 1312"/>
                <a:gd name="T18" fmla="*/ 574 w 808"/>
                <a:gd name="T19" fmla="*/ 864 h 1312"/>
                <a:gd name="T20" fmla="*/ 562 w 808"/>
                <a:gd name="T21" fmla="*/ 832 h 1312"/>
                <a:gd name="T22" fmla="*/ 558 w 808"/>
                <a:gd name="T23" fmla="*/ 802 h 1312"/>
                <a:gd name="T24" fmla="*/ 531 w 808"/>
                <a:gd name="T25" fmla="*/ 789 h 1312"/>
                <a:gd name="T26" fmla="*/ 522 w 808"/>
                <a:gd name="T27" fmla="*/ 763 h 1312"/>
                <a:gd name="T28" fmla="*/ 520 w 808"/>
                <a:gd name="T29" fmla="*/ 733 h 1312"/>
                <a:gd name="T30" fmla="*/ 504 w 808"/>
                <a:gd name="T31" fmla="*/ 701 h 1312"/>
                <a:gd name="T32" fmla="*/ 500 w 808"/>
                <a:gd name="T33" fmla="*/ 666 h 1312"/>
                <a:gd name="T34" fmla="*/ 495 w 808"/>
                <a:gd name="T35" fmla="*/ 640 h 1312"/>
                <a:gd name="T36" fmla="*/ 475 w 808"/>
                <a:gd name="T37" fmla="*/ 623 h 1312"/>
                <a:gd name="T38" fmla="*/ 456 w 808"/>
                <a:gd name="T39" fmla="*/ 644 h 1312"/>
                <a:gd name="T40" fmla="*/ 432 w 808"/>
                <a:gd name="T41" fmla="*/ 657 h 1312"/>
                <a:gd name="T42" fmla="*/ 409 w 808"/>
                <a:gd name="T43" fmla="*/ 637 h 1312"/>
                <a:gd name="T44" fmla="*/ 416 w 808"/>
                <a:gd name="T45" fmla="*/ 614 h 1312"/>
                <a:gd name="T46" fmla="*/ 424 w 808"/>
                <a:gd name="T47" fmla="*/ 588 h 1312"/>
                <a:gd name="T48" fmla="*/ 432 w 808"/>
                <a:gd name="T49" fmla="*/ 567 h 1312"/>
                <a:gd name="T50" fmla="*/ 424 w 808"/>
                <a:gd name="T51" fmla="*/ 541 h 1312"/>
                <a:gd name="T52" fmla="*/ 435 w 808"/>
                <a:gd name="T53" fmla="*/ 516 h 1312"/>
                <a:gd name="T54" fmla="*/ 451 w 808"/>
                <a:gd name="T55" fmla="*/ 486 h 1312"/>
                <a:gd name="T56" fmla="*/ 462 w 808"/>
                <a:gd name="T57" fmla="*/ 459 h 1312"/>
                <a:gd name="T58" fmla="*/ 435 w 808"/>
                <a:gd name="T59" fmla="*/ 450 h 1312"/>
                <a:gd name="T60" fmla="*/ 420 w 808"/>
                <a:gd name="T61" fmla="*/ 432 h 1312"/>
                <a:gd name="T62" fmla="*/ 406 w 808"/>
                <a:gd name="T63" fmla="*/ 421 h 1312"/>
                <a:gd name="T64" fmla="*/ 393 w 808"/>
                <a:gd name="T65" fmla="*/ 393 h 1312"/>
                <a:gd name="T66" fmla="*/ 373 w 808"/>
                <a:gd name="T67" fmla="*/ 358 h 1312"/>
                <a:gd name="T68" fmla="*/ 357 w 808"/>
                <a:gd name="T69" fmla="*/ 329 h 1312"/>
                <a:gd name="T70" fmla="*/ 324 w 808"/>
                <a:gd name="T71" fmla="*/ 299 h 1312"/>
                <a:gd name="T72" fmla="*/ 322 w 808"/>
                <a:gd name="T73" fmla="*/ 279 h 1312"/>
                <a:gd name="T74" fmla="*/ 322 w 808"/>
                <a:gd name="T75" fmla="*/ 253 h 1312"/>
                <a:gd name="T76" fmla="*/ 313 w 808"/>
                <a:gd name="T77" fmla="*/ 230 h 1312"/>
                <a:gd name="T78" fmla="*/ 298 w 808"/>
                <a:gd name="T79" fmla="*/ 197 h 1312"/>
                <a:gd name="T80" fmla="*/ 134 w 808"/>
                <a:gd name="T81" fmla="*/ 449 h 1312"/>
                <a:gd name="T82" fmla="*/ 142 w 808"/>
                <a:gd name="T83" fmla="*/ 473 h 1312"/>
                <a:gd name="T84" fmla="*/ 134 w 808"/>
                <a:gd name="T85" fmla="*/ 499 h 1312"/>
                <a:gd name="T86" fmla="*/ 141 w 808"/>
                <a:gd name="T87" fmla="*/ 529 h 1312"/>
                <a:gd name="T88" fmla="*/ 156 w 808"/>
                <a:gd name="T89" fmla="*/ 544 h 1312"/>
                <a:gd name="T90" fmla="*/ 175 w 808"/>
                <a:gd name="T91" fmla="*/ 570 h 1312"/>
                <a:gd name="T92" fmla="*/ 172 w 808"/>
                <a:gd name="T93" fmla="*/ 603 h 1312"/>
                <a:gd name="T94" fmla="*/ 152 w 808"/>
                <a:gd name="T95" fmla="*/ 629 h 1312"/>
                <a:gd name="T96" fmla="*/ 141 w 808"/>
                <a:gd name="T97" fmla="*/ 649 h 1312"/>
                <a:gd name="T98" fmla="*/ 126 w 808"/>
                <a:gd name="T99" fmla="*/ 675 h 1312"/>
                <a:gd name="T100" fmla="*/ 109 w 808"/>
                <a:gd name="T101" fmla="*/ 714 h 1312"/>
                <a:gd name="T102" fmla="*/ 87 w 808"/>
                <a:gd name="T103" fmla="*/ 731 h 1312"/>
                <a:gd name="T104" fmla="*/ 75 w 808"/>
                <a:gd name="T105" fmla="*/ 743 h 1312"/>
                <a:gd name="T106" fmla="*/ 58 w 808"/>
                <a:gd name="T107" fmla="*/ 767 h 1312"/>
                <a:gd name="T108" fmla="*/ 50 w 808"/>
                <a:gd name="T109" fmla="*/ 787 h 1312"/>
                <a:gd name="T110" fmla="*/ 58 w 808"/>
                <a:gd name="T111" fmla="*/ 800 h 1312"/>
                <a:gd name="T112" fmla="*/ 79 w 808"/>
                <a:gd name="T113" fmla="*/ 819 h 1312"/>
                <a:gd name="T114" fmla="*/ 73 w 808"/>
                <a:gd name="T115" fmla="*/ 847 h 1312"/>
                <a:gd name="T116" fmla="*/ 66 w 808"/>
                <a:gd name="T117" fmla="*/ 876 h 1312"/>
                <a:gd name="T118" fmla="*/ 56 w 808"/>
                <a:gd name="T119" fmla="*/ 902 h 1312"/>
                <a:gd name="T120" fmla="*/ 705 w 808"/>
                <a:gd name="T121" fmla="*/ 1306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8" h="1312">
                  <a:moveTo>
                    <a:pt x="806" y="883"/>
                  </a:moveTo>
                  <a:cubicBezTo>
                    <a:pt x="804" y="882"/>
                    <a:pt x="802" y="880"/>
                    <a:pt x="801" y="879"/>
                  </a:cubicBezTo>
                  <a:cubicBezTo>
                    <a:pt x="800" y="878"/>
                    <a:pt x="799" y="873"/>
                    <a:pt x="798" y="872"/>
                  </a:cubicBezTo>
                  <a:cubicBezTo>
                    <a:pt x="798" y="871"/>
                    <a:pt x="796" y="869"/>
                    <a:pt x="796" y="869"/>
                  </a:cubicBezTo>
                  <a:cubicBezTo>
                    <a:pt x="795" y="868"/>
                    <a:pt x="794" y="865"/>
                    <a:pt x="793" y="864"/>
                  </a:cubicBezTo>
                  <a:cubicBezTo>
                    <a:pt x="792" y="864"/>
                    <a:pt x="790" y="863"/>
                    <a:pt x="790" y="862"/>
                  </a:cubicBezTo>
                  <a:cubicBezTo>
                    <a:pt x="789" y="861"/>
                    <a:pt x="790" y="859"/>
                    <a:pt x="791" y="858"/>
                  </a:cubicBezTo>
                  <a:cubicBezTo>
                    <a:pt x="791" y="856"/>
                    <a:pt x="791" y="853"/>
                    <a:pt x="791" y="852"/>
                  </a:cubicBezTo>
                  <a:cubicBezTo>
                    <a:pt x="790" y="850"/>
                    <a:pt x="786" y="849"/>
                    <a:pt x="785" y="848"/>
                  </a:cubicBezTo>
                  <a:cubicBezTo>
                    <a:pt x="785" y="846"/>
                    <a:pt x="785" y="843"/>
                    <a:pt x="785" y="841"/>
                  </a:cubicBezTo>
                  <a:cubicBezTo>
                    <a:pt x="784" y="840"/>
                    <a:pt x="784" y="837"/>
                    <a:pt x="783" y="836"/>
                  </a:cubicBezTo>
                  <a:cubicBezTo>
                    <a:pt x="782" y="836"/>
                    <a:pt x="780" y="836"/>
                    <a:pt x="779" y="835"/>
                  </a:cubicBezTo>
                  <a:cubicBezTo>
                    <a:pt x="778" y="834"/>
                    <a:pt x="777" y="832"/>
                    <a:pt x="776" y="831"/>
                  </a:cubicBezTo>
                  <a:cubicBezTo>
                    <a:pt x="775" y="830"/>
                    <a:pt x="773" y="829"/>
                    <a:pt x="772" y="830"/>
                  </a:cubicBezTo>
                  <a:cubicBezTo>
                    <a:pt x="771" y="831"/>
                    <a:pt x="773" y="835"/>
                    <a:pt x="772" y="836"/>
                  </a:cubicBezTo>
                  <a:cubicBezTo>
                    <a:pt x="770" y="837"/>
                    <a:pt x="768" y="834"/>
                    <a:pt x="767" y="834"/>
                  </a:cubicBezTo>
                  <a:cubicBezTo>
                    <a:pt x="765" y="834"/>
                    <a:pt x="763" y="834"/>
                    <a:pt x="762" y="835"/>
                  </a:cubicBezTo>
                  <a:cubicBezTo>
                    <a:pt x="761" y="835"/>
                    <a:pt x="760" y="837"/>
                    <a:pt x="760" y="838"/>
                  </a:cubicBezTo>
                  <a:cubicBezTo>
                    <a:pt x="760" y="839"/>
                    <a:pt x="761" y="841"/>
                    <a:pt x="761" y="842"/>
                  </a:cubicBezTo>
                  <a:cubicBezTo>
                    <a:pt x="761" y="844"/>
                    <a:pt x="759" y="846"/>
                    <a:pt x="758" y="848"/>
                  </a:cubicBezTo>
                  <a:cubicBezTo>
                    <a:pt x="757" y="848"/>
                    <a:pt x="755" y="849"/>
                    <a:pt x="754" y="850"/>
                  </a:cubicBezTo>
                  <a:cubicBezTo>
                    <a:pt x="754" y="851"/>
                    <a:pt x="753" y="853"/>
                    <a:pt x="754" y="854"/>
                  </a:cubicBezTo>
                  <a:cubicBezTo>
                    <a:pt x="754" y="856"/>
                    <a:pt x="757" y="858"/>
                    <a:pt x="758" y="859"/>
                  </a:cubicBezTo>
                  <a:cubicBezTo>
                    <a:pt x="758" y="861"/>
                    <a:pt x="760" y="863"/>
                    <a:pt x="760" y="864"/>
                  </a:cubicBezTo>
                  <a:cubicBezTo>
                    <a:pt x="759" y="865"/>
                    <a:pt x="757" y="867"/>
                    <a:pt x="756" y="867"/>
                  </a:cubicBezTo>
                  <a:cubicBezTo>
                    <a:pt x="755" y="867"/>
                    <a:pt x="752" y="866"/>
                    <a:pt x="751" y="865"/>
                  </a:cubicBezTo>
                  <a:cubicBezTo>
                    <a:pt x="750" y="864"/>
                    <a:pt x="749" y="862"/>
                    <a:pt x="747" y="861"/>
                  </a:cubicBezTo>
                  <a:cubicBezTo>
                    <a:pt x="747" y="861"/>
                    <a:pt x="745" y="860"/>
                    <a:pt x="745" y="860"/>
                  </a:cubicBezTo>
                  <a:cubicBezTo>
                    <a:pt x="743" y="860"/>
                    <a:pt x="741" y="862"/>
                    <a:pt x="740" y="862"/>
                  </a:cubicBezTo>
                  <a:cubicBezTo>
                    <a:pt x="738" y="862"/>
                    <a:pt x="736" y="859"/>
                    <a:pt x="734" y="859"/>
                  </a:cubicBezTo>
                  <a:cubicBezTo>
                    <a:pt x="733" y="859"/>
                    <a:pt x="730" y="859"/>
                    <a:pt x="729" y="860"/>
                  </a:cubicBezTo>
                  <a:cubicBezTo>
                    <a:pt x="727" y="860"/>
                    <a:pt x="724" y="862"/>
                    <a:pt x="723" y="862"/>
                  </a:cubicBezTo>
                  <a:cubicBezTo>
                    <a:pt x="722" y="863"/>
                    <a:pt x="719" y="864"/>
                    <a:pt x="718" y="865"/>
                  </a:cubicBezTo>
                  <a:cubicBezTo>
                    <a:pt x="717" y="865"/>
                    <a:pt x="714" y="866"/>
                    <a:pt x="713" y="866"/>
                  </a:cubicBezTo>
                  <a:cubicBezTo>
                    <a:pt x="712" y="865"/>
                    <a:pt x="711" y="862"/>
                    <a:pt x="711" y="861"/>
                  </a:cubicBezTo>
                  <a:cubicBezTo>
                    <a:pt x="710" y="860"/>
                    <a:pt x="710" y="856"/>
                    <a:pt x="709" y="855"/>
                  </a:cubicBezTo>
                  <a:cubicBezTo>
                    <a:pt x="708" y="854"/>
                    <a:pt x="705" y="854"/>
                    <a:pt x="703" y="854"/>
                  </a:cubicBezTo>
                  <a:cubicBezTo>
                    <a:pt x="702" y="855"/>
                    <a:pt x="699" y="857"/>
                    <a:pt x="698" y="857"/>
                  </a:cubicBezTo>
                  <a:cubicBezTo>
                    <a:pt x="697" y="858"/>
                    <a:pt x="695" y="858"/>
                    <a:pt x="694" y="858"/>
                  </a:cubicBezTo>
                  <a:cubicBezTo>
                    <a:pt x="693" y="858"/>
                    <a:pt x="692" y="856"/>
                    <a:pt x="691" y="856"/>
                  </a:cubicBezTo>
                  <a:cubicBezTo>
                    <a:pt x="690" y="856"/>
                    <a:pt x="689" y="859"/>
                    <a:pt x="688" y="860"/>
                  </a:cubicBezTo>
                  <a:cubicBezTo>
                    <a:pt x="687" y="860"/>
                    <a:pt x="686" y="858"/>
                    <a:pt x="685" y="858"/>
                  </a:cubicBezTo>
                  <a:cubicBezTo>
                    <a:pt x="684" y="857"/>
                    <a:pt x="681" y="858"/>
                    <a:pt x="680" y="858"/>
                  </a:cubicBezTo>
                  <a:cubicBezTo>
                    <a:pt x="679" y="858"/>
                    <a:pt x="678" y="857"/>
                    <a:pt x="677" y="856"/>
                  </a:cubicBezTo>
                  <a:cubicBezTo>
                    <a:pt x="677" y="856"/>
                    <a:pt x="675" y="854"/>
                    <a:pt x="675" y="854"/>
                  </a:cubicBezTo>
                  <a:cubicBezTo>
                    <a:pt x="673" y="854"/>
                    <a:pt x="671" y="857"/>
                    <a:pt x="670" y="857"/>
                  </a:cubicBezTo>
                  <a:cubicBezTo>
                    <a:pt x="669" y="857"/>
                    <a:pt x="667" y="856"/>
                    <a:pt x="666" y="855"/>
                  </a:cubicBezTo>
                  <a:cubicBezTo>
                    <a:pt x="666" y="854"/>
                    <a:pt x="666" y="851"/>
                    <a:pt x="665" y="850"/>
                  </a:cubicBezTo>
                  <a:cubicBezTo>
                    <a:pt x="665" y="849"/>
                    <a:pt x="662" y="847"/>
                    <a:pt x="661" y="847"/>
                  </a:cubicBezTo>
                  <a:cubicBezTo>
                    <a:pt x="661" y="847"/>
                    <a:pt x="658" y="847"/>
                    <a:pt x="657" y="847"/>
                  </a:cubicBezTo>
                  <a:cubicBezTo>
                    <a:pt x="657" y="848"/>
                    <a:pt x="657" y="850"/>
                    <a:pt x="656" y="851"/>
                  </a:cubicBezTo>
                  <a:cubicBezTo>
                    <a:pt x="655" y="852"/>
                    <a:pt x="653" y="852"/>
                    <a:pt x="652" y="852"/>
                  </a:cubicBezTo>
                  <a:cubicBezTo>
                    <a:pt x="651" y="852"/>
                    <a:pt x="649" y="852"/>
                    <a:pt x="648" y="852"/>
                  </a:cubicBezTo>
                  <a:cubicBezTo>
                    <a:pt x="648" y="853"/>
                    <a:pt x="647" y="855"/>
                    <a:pt x="647" y="856"/>
                  </a:cubicBezTo>
                  <a:cubicBezTo>
                    <a:pt x="647" y="858"/>
                    <a:pt x="648" y="861"/>
                    <a:pt x="647" y="863"/>
                  </a:cubicBezTo>
                  <a:cubicBezTo>
                    <a:pt x="647" y="864"/>
                    <a:pt x="645" y="867"/>
                    <a:pt x="644" y="867"/>
                  </a:cubicBezTo>
                  <a:cubicBezTo>
                    <a:pt x="643" y="868"/>
                    <a:pt x="641" y="866"/>
                    <a:pt x="640" y="865"/>
                  </a:cubicBezTo>
                  <a:cubicBezTo>
                    <a:pt x="639" y="865"/>
                    <a:pt x="638" y="862"/>
                    <a:pt x="637" y="861"/>
                  </a:cubicBezTo>
                  <a:cubicBezTo>
                    <a:pt x="637" y="860"/>
                    <a:pt x="635" y="860"/>
                    <a:pt x="634" y="860"/>
                  </a:cubicBezTo>
                  <a:cubicBezTo>
                    <a:pt x="633" y="860"/>
                    <a:pt x="631" y="862"/>
                    <a:pt x="630" y="862"/>
                  </a:cubicBezTo>
                  <a:cubicBezTo>
                    <a:pt x="629" y="862"/>
                    <a:pt x="627" y="861"/>
                    <a:pt x="627" y="861"/>
                  </a:cubicBezTo>
                  <a:cubicBezTo>
                    <a:pt x="626" y="860"/>
                    <a:pt x="625" y="858"/>
                    <a:pt x="625" y="858"/>
                  </a:cubicBezTo>
                  <a:cubicBezTo>
                    <a:pt x="624" y="858"/>
                    <a:pt x="622" y="859"/>
                    <a:pt x="621" y="858"/>
                  </a:cubicBezTo>
                  <a:cubicBezTo>
                    <a:pt x="620" y="858"/>
                    <a:pt x="619" y="857"/>
                    <a:pt x="618" y="857"/>
                  </a:cubicBezTo>
                  <a:cubicBezTo>
                    <a:pt x="617" y="856"/>
                    <a:pt x="614" y="856"/>
                    <a:pt x="612" y="856"/>
                  </a:cubicBezTo>
                  <a:cubicBezTo>
                    <a:pt x="611" y="856"/>
                    <a:pt x="609" y="856"/>
                    <a:pt x="608" y="856"/>
                  </a:cubicBezTo>
                  <a:cubicBezTo>
                    <a:pt x="608" y="855"/>
                    <a:pt x="607" y="853"/>
                    <a:pt x="607" y="853"/>
                  </a:cubicBezTo>
                  <a:cubicBezTo>
                    <a:pt x="606" y="852"/>
                    <a:pt x="604" y="851"/>
                    <a:pt x="603" y="851"/>
                  </a:cubicBezTo>
                  <a:cubicBezTo>
                    <a:pt x="602" y="851"/>
                    <a:pt x="601" y="852"/>
                    <a:pt x="600" y="853"/>
                  </a:cubicBezTo>
                  <a:cubicBezTo>
                    <a:pt x="599" y="853"/>
                    <a:pt x="597" y="852"/>
                    <a:pt x="596" y="853"/>
                  </a:cubicBezTo>
                  <a:cubicBezTo>
                    <a:pt x="595" y="853"/>
                    <a:pt x="592" y="856"/>
                    <a:pt x="591" y="857"/>
                  </a:cubicBezTo>
                  <a:cubicBezTo>
                    <a:pt x="590" y="858"/>
                    <a:pt x="589" y="859"/>
                    <a:pt x="588" y="861"/>
                  </a:cubicBezTo>
                  <a:cubicBezTo>
                    <a:pt x="588" y="861"/>
                    <a:pt x="588" y="863"/>
                    <a:pt x="588" y="864"/>
                  </a:cubicBezTo>
                  <a:cubicBezTo>
                    <a:pt x="588" y="865"/>
                    <a:pt x="589" y="866"/>
                    <a:pt x="590" y="867"/>
                  </a:cubicBezTo>
                  <a:cubicBezTo>
                    <a:pt x="590" y="868"/>
                    <a:pt x="591" y="871"/>
                    <a:pt x="590" y="872"/>
                  </a:cubicBezTo>
                  <a:cubicBezTo>
                    <a:pt x="590" y="873"/>
                    <a:pt x="588" y="874"/>
                    <a:pt x="587" y="874"/>
                  </a:cubicBezTo>
                  <a:cubicBezTo>
                    <a:pt x="586" y="875"/>
                    <a:pt x="584" y="875"/>
                    <a:pt x="582" y="875"/>
                  </a:cubicBezTo>
                  <a:cubicBezTo>
                    <a:pt x="581" y="874"/>
                    <a:pt x="580" y="872"/>
                    <a:pt x="580" y="871"/>
                  </a:cubicBezTo>
                  <a:cubicBezTo>
                    <a:pt x="579" y="870"/>
                    <a:pt x="579" y="867"/>
                    <a:pt x="578" y="866"/>
                  </a:cubicBezTo>
                  <a:cubicBezTo>
                    <a:pt x="577" y="866"/>
                    <a:pt x="575" y="865"/>
                    <a:pt x="574" y="864"/>
                  </a:cubicBezTo>
                  <a:cubicBezTo>
                    <a:pt x="573" y="864"/>
                    <a:pt x="571" y="862"/>
                    <a:pt x="570" y="861"/>
                  </a:cubicBezTo>
                  <a:cubicBezTo>
                    <a:pt x="569" y="861"/>
                    <a:pt x="567" y="859"/>
                    <a:pt x="567" y="858"/>
                  </a:cubicBezTo>
                  <a:cubicBezTo>
                    <a:pt x="566" y="856"/>
                    <a:pt x="566" y="852"/>
                    <a:pt x="566" y="852"/>
                  </a:cubicBezTo>
                  <a:cubicBezTo>
                    <a:pt x="566" y="851"/>
                    <a:pt x="565" y="848"/>
                    <a:pt x="565" y="846"/>
                  </a:cubicBezTo>
                  <a:cubicBezTo>
                    <a:pt x="565" y="845"/>
                    <a:pt x="566" y="843"/>
                    <a:pt x="566" y="843"/>
                  </a:cubicBezTo>
                  <a:cubicBezTo>
                    <a:pt x="566" y="842"/>
                    <a:pt x="565" y="840"/>
                    <a:pt x="565" y="839"/>
                  </a:cubicBezTo>
                  <a:cubicBezTo>
                    <a:pt x="565" y="839"/>
                    <a:pt x="565" y="837"/>
                    <a:pt x="564" y="836"/>
                  </a:cubicBezTo>
                  <a:cubicBezTo>
                    <a:pt x="564" y="835"/>
                    <a:pt x="562" y="833"/>
                    <a:pt x="562" y="832"/>
                  </a:cubicBezTo>
                  <a:cubicBezTo>
                    <a:pt x="561" y="831"/>
                    <a:pt x="561" y="829"/>
                    <a:pt x="561" y="828"/>
                  </a:cubicBezTo>
                  <a:cubicBezTo>
                    <a:pt x="562" y="827"/>
                    <a:pt x="564" y="827"/>
                    <a:pt x="564" y="827"/>
                  </a:cubicBezTo>
                  <a:cubicBezTo>
                    <a:pt x="565" y="826"/>
                    <a:pt x="566" y="824"/>
                    <a:pt x="566" y="823"/>
                  </a:cubicBezTo>
                  <a:cubicBezTo>
                    <a:pt x="566" y="822"/>
                    <a:pt x="565" y="820"/>
                    <a:pt x="565" y="819"/>
                  </a:cubicBezTo>
                  <a:cubicBezTo>
                    <a:pt x="565" y="817"/>
                    <a:pt x="564" y="814"/>
                    <a:pt x="563" y="813"/>
                  </a:cubicBezTo>
                  <a:cubicBezTo>
                    <a:pt x="563" y="812"/>
                    <a:pt x="561" y="811"/>
                    <a:pt x="560" y="810"/>
                  </a:cubicBezTo>
                  <a:cubicBezTo>
                    <a:pt x="560" y="809"/>
                    <a:pt x="560" y="806"/>
                    <a:pt x="560" y="805"/>
                  </a:cubicBezTo>
                  <a:cubicBezTo>
                    <a:pt x="560" y="804"/>
                    <a:pt x="558" y="803"/>
                    <a:pt x="558" y="802"/>
                  </a:cubicBezTo>
                  <a:cubicBezTo>
                    <a:pt x="558" y="801"/>
                    <a:pt x="558" y="798"/>
                    <a:pt x="558" y="797"/>
                  </a:cubicBezTo>
                  <a:cubicBezTo>
                    <a:pt x="557" y="796"/>
                    <a:pt x="555" y="796"/>
                    <a:pt x="554" y="796"/>
                  </a:cubicBezTo>
                  <a:cubicBezTo>
                    <a:pt x="553" y="795"/>
                    <a:pt x="552" y="792"/>
                    <a:pt x="551" y="791"/>
                  </a:cubicBezTo>
                  <a:cubicBezTo>
                    <a:pt x="550" y="790"/>
                    <a:pt x="548" y="788"/>
                    <a:pt x="547" y="788"/>
                  </a:cubicBezTo>
                  <a:cubicBezTo>
                    <a:pt x="546" y="787"/>
                    <a:pt x="543" y="788"/>
                    <a:pt x="542" y="788"/>
                  </a:cubicBezTo>
                  <a:cubicBezTo>
                    <a:pt x="541" y="789"/>
                    <a:pt x="539" y="791"/>
                    <a:pt x="538" y="791"/>
                  </a:cubicBezTo>
                  <a:cubicBezTo>
                    <a:pt x="537" y="792"/>
                    <a:pt x="535" y="793"/>
                    <a:pt x="534" y="793"/>
                  </a:cubicBezTo>
                  <a:cubicBezTo>
                    <a:pt x="533" y="793"/>
                    <a:pt x="532" y="790"/>
                    <a:pt x="531" y="789"/>
                  </a:cubicBezTo>
                  <a:cubicBezTo>
                    <a:pt x="531" y="788"/>
                    <a:pt x="531" y="786"/>
                    <a:pt x="530" y="785"/>
                  </a:cubicBezTo>
                  <a:cubicBezTo>
                    <a:pt x="530" y="784"/>
                    <a:pt x="529" y="783"/>
                    <a:pt x="528" y="782"/>
                  </a:cubicBezTo>
                  <a:cubicBezTo>
                    <a:pt x="527" y="782"/>
                    <a:pt x="524" y="781"/>
                    <a:pt x="523" y="780"/>
                  </a:cubicBezTo>
                  <a:cubicBezTo>
                    <a:pt x="522" y="779"/>
                    <a:pt x="521" y="777"/>
                    <a:pt x="520" y="776"/>
                  </a:cubicBezTo>
                  <a:cubicBezTo>
                    <a:pt x="520" y="774"/>
                    <a:pt x="520" y="771"/>
                    <a:pt x="520" y="770"/>
                  </a:cubicBezTo>
                  <a:cubicBezTo>
                    <a:pt x="520" y="769"/>
                    <a:pt x="519" y="767"/>
                    <a:pt x="519" y="766"/>
                  </a:cubicBezTo>
                  <a:cubicBezTo>
                    <a:pt x="519" y="765"/>
                    <a:pt x="518" y="764"/>
                    <a:pt x="519" y="763"/>
                  </a:cubicBezTo>
                  <a:cubicBezTo>
                    <a:pt x="519" y="763"/>
                    <a:pt x="521" y="764"/>
                    <a:pt x="522" y="763"/>
                  </a:cubicBezTo>
                  <a:cubicBezTo>
                    <a:pt x="523" y="763"/>
                    <a:pt x="524" y="762"/>
                    <a:pt x="525" y="761"/>
                  </a:cubicBezTo>
                  <a:cubicBezTo>
                    <a:pt x="526" y="760"/>
                    <a:pt x="525" y="757"/>
                    <a:pt x="526" y="755"/>
                  </a:cubicBezTo>
                  <a:cubicBezTo>
                    <a:pt x="526" y="754"/>
                    <a:pt x="529" y="753"/>
                    <a:pt x="529" y="752"/>
                  </a:cubicBezTo>
                  <a:cubicBezTo>
                    <a:pt x="529" y="751"/>
                    <a:pt x="528" y="749"/>
                    <a:pt x="527" y="748"/>
                  </a:cubicBezTo>
                  <a:cubicBezTo>
                    <a:pt x="527" y="747"/>
                    <a:pt x="527" y="744"/>
                    <a:pt x="526" y="743"/>
                  </a:cubicBezTo>
                  <a:cubicBezTo>
                    <a:pt x="525" y="742"/>
                    <a:pt x="522" y="742"/>
                    <a:pt x="521" y="742"/>
                  </a:cubicBezTo>
                  <a:cubicBezTo>
                    <a:pt x="520" y="741"/>
                    <a:pt x="520" y="739"/>
                    <a:pt x="520" y="738"/>
                  </a:cubicBezTo>
                  <a:cubicBezTo>
                    <a:pt x="519" y="737"/>
                    <a:pt x="521" y="734"/>
                    <a:pt x="520" y="733"/>
                  </a:cubicBezTo>
                  <a:cubicBezTo>
                    <a:pt x="519" y="732"/>
                    <a:pt x="517" y="732"/>
                    <a:pt x="516" y="732"/>
                  </a:cubicBezTo>
                  <a:cubicBezTo>
                    <a:pt x="515" y="731"/>
                    <a:pt x="513" y="729"/>
                    <a:pt x="512" y="728"/>
                  </a:cubicBezTo>
                  <a:cubicBezTo>
                    <a:pt x="512" y="727"/>
                    <a:pt x="512" y="725"/>
                    <a:pt x="512" y="724"/>
                  </a:cubicBezTo>
                  <a:cubicBezTo>
                    <a:pt x="512" y="722"/>
                    <a:pt x="513" y="719"/>
                    <a:pt x="512" y="717"/>
                  </a:cubicBezTo>
                  <a:cubicBezTo>
                    <a:pt x="512" y="716"/>
                    <a:pt x="509" y="715"/>
                    <a:pt x="508" y="714"/>
                  </a:cubicBezTo>
                  <a:cubicBezTo>
                    <a:pt x="507" y="712"/>
                    <a:pt x="507" y="710"/>
                    <a:pt x="506" y="709"/>
                  </a:cubicBezTo>
                  <a:cubicBezTo>
                    <a:pt x="506" y="708"/>
                    <a:pt x="504" y="707"/>
                    <a:pt x="504" y="706"/>
                  </a:cubicBezTo>
                  <a:cubicBezTo>
                    <a:pt x="503" y="705"/>
                    <a:pt x="504" y="702"/>
                    <a:pt x="504" y="701"/>
                  </a:cubicBezTo>
                  <a:cubicBezTo>
                    <a:pt x="503" y="699"/>
                    <a:pt x="501" y="697"/>
                    <a:pt x="500" y="695"/>
                  </a:cubicBezTo>
                  <a:cubicBezTo>
                    <a:pt x="500" y="694"/>
                    <a:pt x="498" y="692"/>
                    <a:pt x="498" y="690"/>
                  </a:cubicBezTo>
                  <a:cubicBezTo>
                    <a:pt x="498" y="689"/>
                    <a:pt x="499" y="687"/>
                    <a:pt x="499" y="685"/>
                  </a:cubicBezTo>
                  <a:cubicBezTo>
                    <a:pt x="500" y="684"/>
                    <a:pt x="500" y="682"/>
                    <a:pt x="500" y="681"/>
                  </a:cubicBezTo>
                  <a:cubicBezTo>
                    <a:pt x="499" y="680"/>
                    <a:pt x="497" y="678"/>
                    <a:pt x="496" y="677"/>
                  </a:cubicBezTo>
                  <a:cubicBezTo>
                    <a:pt x="496" y="676"/>
                    <a:pt x="497" y="674"/>
                    <a:pt x="497" y="672"/>
                  </a:cubicBezTo>
                  <a:cubicBezTo>
                    <a:pt x="497" y="671"/>
                    <a:pt x="496" y="669"/>
                    <a:pt x="496" y="668"/>
                  </a:cubicBezTo>
                  <a:cubicBezTo>
                    <a:pt x="497" y="667"/>
                    <a:pt x="500" y="667"/>
                    <a:pt x="500" y="666"/>
                  </a:cubicBezTo>
                  <a:cubicBezTo>
                    <a:pt x="501" y="665"/>
                    <a:pt x="501" y="663"/>
                    <a:pt x="501" y="662"/>
                  </a:cubicBezTo>
                  <a:cubicBezTo>
                    <a:pt x="501" y="661"/>
                    <a:pt x="500" y="659"/>
                    <a:pt x="500" y="658"/>
                  </a:cubicBezTo>
                  <a:cubicBezTo>
                    <a:pt x="499" y="657"/>
                    <a:pt x="497" y="658"/>
                    <a:pt x="496" y="658"/>
                  </a:cubicBezTo>
                  <a:cubicBezTo>
                    <a:pt x="495" y="658"/>
                    <a:pt x="493" y="657"/>
                    <a:pt x="493" y="656"/>
                  </a:cubicBezTo>
                  <a:cubicBezTo>
                    <a:pt x="492" y="654"/>
                    <a:pt x="494" y="650"/>
                    <a:pt x="494" y="649"/>
                  </a:cubicBezTo>
                  <a:cubicBezTo>
                    <a:pt x="495" y="648"/>
                    <a:pt x="496" y="647"/>
                    <a:pt x="497" y="646"/>
                  </a:cubicBezTo>
                  <a:cubicBezTo>
                    <a:pt x="497" y="646"/>
                    <a:pt x="497" y="644"/>
                    <a:pt x="497" y="643"/>
                  </a:cubicBezTo>
                  <a:cubicBezTo>
                    <a:pt x="497" y="642"/>
                    <a:pt x="496" y="640"/>
                    <a:pt x="495" y="640"/>
                  </a:cubicBezTo>
                  <a:cubicBezTo>
                    <a:pt x="494" y="639"/>
                    <a:pt x="493" y="639"/>
                    <a:pt x="492" y="638"/>
                  </a:cubicBezTo>
                  <a:cubicBezTo>
                    <a:pt x="491" y="638"/>
                    <a:pt x="489" y="639"/>
                    <a:pt x="489" y="639"/>
                  </a:cubicBezTo>
                  <a:cubicBezTo>
                    <a:pt x="488" y="639"/>
                    <a:pt x="486" y="639"/>
                    <a:pt x="485" y="638"/>
                  </a:cubicBezTo>
                  <a:cubicBezTo>
                    <a:pt x="485" y="637"/>
                    <a:pt x="487" y="634"/>
                    <a:pt x="486" y="633"/>
                  </a:cubicBezTo>
                  <a:cubicBezTo>
                    <a:pt x="486" y="632"/>
                    <a:pt x="485" y="630"/>
                    <a:pt x="484" y="629"/>
                  </a:cubicBezTo>
                  <a:cubicBezTo>
                    <a:pt x="483" y="628"/>
                    <a:pt x="483" y="626"/>
                    <a:pt x="482" y="626"/>
                  </a:cubicBezTo>
                  <a:cubicBezTo>
                    <a:pt x="481" y="625"/>
                    <a:pt x="479" y="623"/>
                    <a:pt x="478" y="623"/>
                  </a:cubicBezTo>
                  <a:cubicBezTo>
                    <a:pt x="478" y="623"/>
                    <a:pt x="476" y="623"/>
                    <a:pt x="475" y="623"/>
                  </a:cubicBezTo>
                  <a:cubicBezTo>
                    <a:pt x="474" y="624"/>
                    <a:pt x="474" y="626"/>
                    <a:pt x="473" y="627"/>
                  </a:cubicBezTo>
                  <a:cubicBezTo>
                    <a:pt x="473" y="628"/>
                    <a:pt x="473" y="631"/>
                    <a:pt x="472" y="632"/>
                  </a:cubicBezTo>
                  <a:cubicBezTo>
                    <a:pt x="472" y="633"/>
                    <a:pt x="469" y="633"/>
                    <a:pt x="469" y="633"/>
                  </a:cubicBezTo>
                  <a:cubicBezTo>
                    <a:pt x="468" y="634"/>
                    <a:pt x="465" y="634"/>
                    <a:pt x="465" y="635"/>
                  </a:cubicBezTo>
                  <a:cubicBezTo>
                    <a:pt x="464" y="636"/>
                    <a:pt x="465" y="638"/>
                    <a:pt x="464" y="639"/>
                  </a:cubicBezTo>
                  <a:cubicBezTo>
                    <a:pt x="464" y="640"/>
                    <a:pt x="463" y="641"/>
                    <a:pt x="463" y="641"/>
                  </a:cubicBezTo>
                  <a:cubicBezTo>
                    <a:pt x="462" y="641"/>
                    <a:pt x="460" y="641"/>
                    <a:pt x="459" y="641"/>
                  </a:cubicBezTo>
                  <a:cubicBezTo>
                    <a:pt x="458" y="642"/>
                    <a:pt x="457" y="644"/>
                    <a:pt x="456" y="644"/>
                  </a:cubicBezTo>
                  <a:cubicBezTo>
                    <a:pt x="456" y="645"/>
                    <a:pt x="455" y="645"/>
                    <a:pt x="455" y="646"/>
                  </a:cubicBezTo>
                  <a:cubicBezTo>
                    <a:pt x="453" y="647"/>
                    <a:pt x="450" y="649"/>
                    <a:pt x="448" y="648"/>
                  </a:cubicBezTo>
                  <a:cubicBezTo>
                    <a:pt x="447" y="648"/>
                    <a:pt x="446" y="646"/>
                    <a:pt x="445" y="646"/>
                  </a:cubicBezTo>
                  <a:cubicBezTo>
                    <a:pt x="444" y="646"/>
                    <a:pt x="442" y="647"/>
                    <a:pt x="442" y="647"/>
                  </a:cubicBezTo>
                  <a:cubicBezTo>
                    <a:pt x="441" y="648"/>
                    <a:pt x="441" y="650"/>
                    <a:pt x="441" y="651"/>
                  </a:cubicBezTo>
                  <a:cubicBezTo>
                    <a:pt x="441" y="652"/>
                    <a:pt x="440" y="653"/>
                    <a:pt x="439" y="654"/>
                  </a:cubicBezTo>
                  <a:cubicBezTo>
                    <a:pt x="438" y="654"/>
                    <a:pt x="437" y="656"/>
                    <a:pt x="436" y="657"/>
                  </a:cubicBezTo>
                  <a:cubicBezTo>
                    <a:pt x="435" y="657"/>
                    <a:pt x="433" y="657"/>
                    <a:pt x="432" y="657"/>
                  </a:cubicBezTo>
                  <a:cubicBezTo>
                    <a:pt x="431" y="658"/>
                    <a:pt x="431" y="659"/>
                    <a:pt x="430" y="659"/>
                  </a:cubicBezTo>
                  <a:cubicBezTo>
                    <a:pt x="429" y="659"/>
                    <a:pt x="428" y="657"/>
                    <a:pt x="427" y="657"/>
                  </a:cubicBezTo>
                  <a:cubicBezTo>
                    <a:pt x="427" y="656"/>
                    <a:pt x="427" y="653"/>
                    <a:pt x="427" y="652"/>
                  </a:cubicBezTo>
                  <a:cubicBezTo>
                    <a:pt x="426" y="651"/>
                    <a:pt x="425" y="649"/>
                    <a:pt x="424" y="649"/>
                  </a:cubicBezTo>
                  <a:cubicBezTo>
                    <a:pt x="422" y="648"/>
                    <a:pt x="419" y="647"/>
                    <a:pt x="418" y="645"/>
                  </a:cubicBezTo>
                  <a:cubicBezTo>
                    <a:pt x="417" y="644"/>
                    <a:pt x="417" y="640"/>
                    <a:pt x="416" y="639"/>
                  </a:cubicBezTo>
                  <a:cubicBezTo>
                    <a:pt x="415" y="639"/>
                    <a:pt x="413" y="639"/>
                    <a:pt x="412" y="638"/>
                  </a:cubicBezTo>
                  <a:cubicBezTo>
                    <a:pt x="411" y="638"/>
                    <a:pt x="410" y="637"/>
                    <a:pt x="409" y="637"/>
                  </a:cubicBezTo>
                  <a:cubicBezTo>
                    <a:pt x="408" y="636"/>
                    <a:pt x="406" y="636"/>
                    <a:pt x="406" y="635"/>
                  </a:cubicBezTo>
                  <a:cubicBezTo>
                    <a:pt x="405" y="635"/>
                    <a:pt x="406" y="632"/>
                    <a:pt x="406" y="632"/>
                  </a:cubicBezTo>
                  <a:cubicBezTo>
                    <a:pt x="406" y="631"/>
                    <a:pt x="407" y="629"/>
                    <a:pt x="408" y="628"/>
                  </a:cubicBezTo>
                  <a:cubicBezTo>
                    <a:pt x="408" y="627"/>
                    <a:pt x="406" y="626"/>
                    <a:pt x="406" y="625"/>
                  </a:cubicBezTo>
                  <a:cubicBezTo>
                    <a:pt x="407" y="624"/>
                    <a:pt x="408" y="623"/>
                    <a:pt x="409" y="622"/>
                  </a:cubicBezTo>
                  <a:cubicBezTo>
                    <a:pt x="410" y="622"/>
                    <a:pt x="412" y="623"/>
                    <a:pt x="413" y="622"/>
                  </a:cubicBezTo>
                  <a:cubicBezTo>
                    <a:pt x="414" y="622"/>
                    <a:pt x="416" y="619"/>
                    <a:pt x="416" y="618"/>
                  </a:cubicBezTo>
                  <a:cubicBezTo>
                    <a:pt x="416" y="617"/>
                    <a:pt x="416" y="615"/>
                    <a:pt x="416" y="614"/>
                  </a:cubicBezTo>
                  <a:cubicBezTo>
                    <a:pt x="416" y="613"/>
                    <a:pt x="415" y="611"/>
                    <a:pt x="415" y="610"/>
                  </a:cubicBezTo>
                  <a:cubicBezTo>
                    <a:pt x="414" y="609"/>
                    <a:pt x="412" y="608"/>
                    <a:pt x="411" y="606"/>
                  </a:cubicBezTo>
                  <a:cubicBezTo>
                    <a:pt x="411" y="606"/>
                    <a:pt x="411" y="604"/>
                    <a:pt x="411" y="603"/>
                  </a:cubicBezTo>
                  <a:cubicBezTo>
                    <a:pt x="410" y="602"/>
                    <a:pt x="409" y="600"/>
                    <a:pt x="410" y="599"/>
                  </a:cubicBezTo>
                  <a:cubicBezTo>
                    <a:pt x="410" y="598"/>
                    <a:pt x="413" y="597"/>
                    <a:pt x="413" y="596"/>
                  </a:cubicBezTo>
                  <a:cubicBezTo>
                    <a:pt x="414" y="596"/>
                    <a:pt x="417" y="594"/>
                    <a:pt x="418" y="593"/>
                  </a:cubicBezTo>
                  <a:cubicBezTo>
                    <a:pt x="418" y="592"/>
                    <a:pt x="417" y="589"/>
                    <a:pt x="418" y="589"/>
                  </a:cubicBezTo>
                  <a:cubicBezTo>
                    <a:pt x="419" y="588"/>
                    <a:pt x="422" y="588"/>
                    <a:pt x="424" y="588"/>
                  </a:cubicBezTo>
                  <a:cubicBezTo>
                    <a:pt x="424" y="588"/>
                    <a:pt x="426" y="589"/>
                    <a:pt x="427" y="589"/>
                  </a:cubicBezTo>
                  <a:cubicBezTo>
                    <a:pt x="427" y="589"/>
                    <a:pt x="429" y="589"/>
                    <a:pt x="429" y="589"/>
                  </a:cubicBezTo>
                  <a:cubicBezTo>
                    <a:pt x="430" y="589"/>
                    <a:pt x="433" y="589"/>
                    <a:pt x="434" y="588"/>
                  </a:cubicBezTo>
                  <a:cubicBezTo>
                    <a:pt x="435" y="587"/>
                    <a:pt x="435" y="584"/>
                    <a:pt x="435" y="583"/>
                  </a:cubicBezTo>
                  <a:cubicBezTo>
                    <a:pt x="435" y="582"/>
                    <a:pt x="433" y="581"/>
                    <a:pt x="433" y="580"/>
                  </a:cubicBezTo>
                  <a:cubicBezTo>
                    <a:pt x="432" y="578"/>
                    <a:pt x="431" y="576"/>
                    <a:pt x="431" y="575"/>
                  </a:cubicBezTo>
                  <a:cubicBezTo>
                    <a:pt x="431" y="574"/>
                    <a:pt x="432" y="573"/>
                    <a:pt x="432" y="572"/>
                  </a:cubicBezTo>
                  <a:cubicBezTo>
                    <a:pt x="432" y="571"/>
                    <a:pt x="433" y="568"/>
                    <a:pt x="432" y="567"/>
                  </a:cubicBezTo>
                  <a:cubicBezTo>
                    <a:pt x="432" y="566"/>
                    <a:pt x="431" y="565"/>
                    <a:pt x="430" y="564"/>
                  </a:cubicBezTo>
                  <a:cubicBezTo>
                    <a:pt x="429" y="564"/>
                    <a:pt x="427" y="564"/>
                    <a:pt x="427" y="563"/>
                  </a:cubicBezTo>
                  <a:cubicBezTo>
                    <a:pt x="426" y="562"/>
                    <a:pt x="425" y="559"/>
                    <a:pt x="426" y="557"/>
                  </a:cubicBezTo>
                  <a:cubicBezTo>
                    <a:pt x="426" y="556"/>
                    <a:pt x="428" y="553"/>
                    <a:pt x="429" y="552"/>
                  </a:cubicBezTo>
                  <a:cubicBezTo>
                    <a:pt x="429" y="551"/>
                    <a:pt x="431" y="550"/>
                    <a:pt x="431" y="549"/>
                  </a:cubicBezTo>
                  <a:cubicBezTo>
                    <a:pt x="431" y="548"/>
                    <a:pt x="432" y="545"/>
                    <a:pt x="431" y="544"/>
                  </a:cubicBezTo>
                  <a:cubicBezTo>
                    <a:pt x="431" y="543"/>
                    <a:pt x="429" y="543"/>
                    <a:pt x="428" y="542"/>
                  </a:cubicBezTo>
                  <a:cubicBezTo>
                    <a:pt x="427" y="542"/>
                    <a:pt x="425" y="542"/>
                    <a:pt x="424" y="541"/>
                  </a:cubicBezTo>
                  <a:cubicBezTo>
                    <a:pt x="423" y="541"/>
                    <a:pt x="423" y="538"/>
                    <a:pt x="424" y="537"/>
                  </a:cubicBezTo>
                  <a:cubicBezTo>
                    <a:pt x="424" y="536"/>
                    <a:pt x="425" y="534"/>
                    <a:pt x="426" y="534"/>
                  </a:cubicBezTo>
                  <a:cubicBezTo>
                    <a:pt x="426" y="534"/>
                    <a:pt x="428" y="534"/>
                    <a:pt x="429" y="534"/>
                  </a:cubicBezTo>
                  <a:cubicBezTo>
                    <a:pt x="430" y="534"/>
                    <a:pt x="432" y="535"/>
                    <a:pt x="433" y="535"/>
                  </a:cubicBezTo>
                  <a:cubicBezTo>
                    <a:pt x="434" y="534"/>
                    <a:pt x="436" y="532"/>
                    <a:pt x="436" y="531"/>
                  </a:cubicBezTo>
                  <a:cubicBezTo>
                    <a:pt x="437" y="529"/>
                    <a:pt x="437" y="526"/>
                    <a:pt x="436" y="524"/>
                  </a:cubicBezTo>
                  <a:cubicBezTo>
                    <a:pt x="436" y="523"/>
                    <a:pt x="434" y="521"/>
                    <a:pt x="434" y="520"/>
                  </a:cubicBezTo>
                  <a:cubicBezTo>
                    <a:pt x="434" y="519"/>
                    <a:pt x="435" y="517"/>
                    <a:pt x="435" y="516"/>
                  </a:cubicBezTo>
                  <a:cubicBezTo>
                    <a:pt x="436" y="516"/>
                    <a:pt x="439" y="516"/>
                    <a:pt x="439" y="516"/>
                  </a:cubicBezTo>
                  <a:cubicBezTo>
                    <a:pt x="440" y="515"/>
                    <a:pt x="440" y="512"/>
                    <a:pt x="440" y="510"/>
                  </a:cubicBezTo>
                  <a:cubicBezTo>
                    <a:pt x="441" y="509"/>
                    <a:pt x="442" y="508"/>
                    <a:pt x="443" y="508"/>
                  </a:cubicBezTo>
                  <a:cubicBezTo>
                    <a:pt x="443" y="507"/>
                    <a:pt x="444" y="504"/>
                    <a:pt x="444" y="503"/>
                  </a:cubicBezTo>
                  <a:cubicBezTo>
                    <a:pt x="444" y="501"/>
                    <a:pt x="442" y="499"/>
                    <a:pt x="442" y="498"/>
                  </a:cubicBezTo>
                  <a:cubicBezTo>
                    <a:pt x="442" y="497"/>
                    <a:pt x="445" y="496"/>
                    <a:pt x="446" y="495"/>
                  </a:cubicBezTo>
                  <a:cubicBezTo>
                    <a:pt x="448" y="494"/>
                    <a:pt x="450" y="492"/>
                    <a:pt x="451" y="490"/>
                  </a:cubicBezTo>
                  <a:cubicBezTo>
                    <a:pt x="451" y="489"/>
                    <a:pt x="451" y="487"/>
                    <a:pt x="451" y="486"/>
                  </a:cubicBezTo>
                  <a:cubicBezTo>
                    <a:pt x="450" y="485"/>
                    <a:pt x="448" y="484"/>
                    <a:pt x="448" y="483"/>
                  </a:cubicBezTo>
                  <a:cubicBezTo>
                    <a:pt x="448" y="482"/>
                    <a:pt x="448" y="479"/>
                    <a:pt x="449" y="479"/>
                  </a:cubicBezTo>
                  <a:cubicBezTo>
                    <a:pt x="449" y="478"/>
                    <a:pt x="452" y="479"/>
                    <a:pt x="453" y="479"/>
                  </a:cubicBezTo>
                  <a:cubicBezTo>
                    <a:pt x="453" y="479"/>
                    <a:pt x="454" y="477"/>
                    <a:pt x="454" y="476"/>
                  </a:cubicBezTo>
                  <a:cubicBezTo>
                    <a:pt x="455" y="475"/>
                    <a:pt x="455" y="472"/>
                    <a:pt x="456" y="470"/>
                  </a:cubicBezTo>
                  <a:cubicBezTo>
                    <a:pt x="456" y="469"/>
                    <a:pt x="458" y="468"/>
                    <a:pt x="458" y="468"/>
                  </a:cubicBezTo>
                  <a:cubicBezTo>
                    <a:pt x="459" y="466"/>
                    <a:pt x="458" y="464"/>
                    <a:pt x="459" y="463"/>
                  </a:cubicBezTo>
                  <a:cubicBezTo>
                    <a:pt x="459" y="462"/>
                    <a:pt x="461" y="460"/>
                    <a:pt x="462" y="459"/>
                  </a:cubicBezTo>
                  <a:cubicBezTo>
                    <a:pt x="462" y="458"/>
                    <a:pt x="463" y="455"/>
                    <a:pt x="463" y="454"/>
                  </a:cubicBezTo>
                  <a:cubicBezTo>
                    <a:pt x="462" y="452"/>
                    <a:pt x="460" y="450"/>
                    <a:pt x="459" y="449"/>
                  </a:cubicBezTo>
                  <a:cubicBezTo>
                    <a:pt x="458" y="449"/>
                    <a:pt x="456" y="448"/>
                    <a:pt x="455" y="448"/>
                  </a:cubicBezTo>
                  <a:cubicBezTo>
                    <a:pt x="454" y="449"/>
                    <a:pt x="451" y="450"/>
                    <a:pt x="450" y="450"/>
                  </a:cubicBezTo>
                  <a:cubicBezTo>
                    <a:pt x="449" y="451"/>
                    <a:pt x="447" y="453"/>
                    <a:pt x="446" y="454"/>
                  </a:cubicBezTo>
                  <a:cubicBezTo>
                    <a:pt x="445" y="454"/>
                    <a:pt x="443" y="454"/>
                    <a:pt x="442" y="454"/>
                  </a:cubicBezTo>
                  <a:cubicBezTo>
                    <a:pt x="441" y="453"/>
                    <a:pt x="440" y="452"/>
                    <a:pt x="439" y="451"/>
                  </a:cubicBezTo>
                  <a:cubicBezTo>
                    <a:pt x="438" y="451"/>
                    <a:pt x="436" y="450"/>
                    <a:pt x="435" y="450"/>
                  </a:cubicBezTo>
                  <a:cubicBezTo>
                    <a:pt x="434" y="450"/>
                    <a:pt x="432" y="452"/>
                    <a:pt x="431" y="452"/>
                  </a:cubicBezTo>
                  <a:cubicBezTo>
                    <a:pt x="430" y="452"/>
                    <a:pt x="429" y="452"/>
                    <a:pt x="428" y="451"/>
                  </a:cubicBezTo>
                  <a:cubicBezTo>
                    <a:pt x="428" y="451"/>
                    <a:pt x="427" y="449"/>
                    <a:pt x="427" y="448"/>
                  </a:cubicBezTo>
                  <a:cubicBezTo>
                    <a:pt x="426" y="447"/>
                    <a:pt x="425" y="446"/>
                    <a:pt x="424" y="445"/>
                  </a:cubicBezTo>
                  <a:cubicBezTo>
                    <a:pt x="424" y="444"/>
                    <a:pt x="426" y="443"/>
                    <a:pt x="427" y="442"/>
                  </a:cubicBezTo>
                  <a:cubicBezTo>
                    <a:pt x="427" y="441"/>
                    <a:pt x="428" y="438"/>
                    <a:pt x="428" y="437"/>
                  </a:cubicBezTo>
                  <a:cubicBezTo>
                    <a:pt x="427" y="436"/>
                    <a:pt x="426" y="434"/>
                    <a:pt x="425" y="433"/>
                  </a:cubicBezTo>
                  <a:cubicBezTo>
                    <a:pt x="424" y="432"/>
                    <a:pt x="421" y="432"/>
                    <a:pt x="420" y="432"/>
                  </a:cubicBezTo>
                  <a:cubicBezTo>
                    <a:pt x="419" y="433"/>
                    <a:pt x="417" y="435"/>
                    <a:pt x="416" y="436"/>
                  </a:cubicBezTo>
                  <a:cubicBezTo>
                    <a:pt x="415" y="436"/>
                    <a:pt x="415" y="438"/>
                    <a:pt x="414" y="438"/>
                  </a:cubicBezTo>
                  <a:cubicBezTo>
                    <a:pt x="413" y="438"/>
                    <a:pt x="411" y="438"/>
                    <a:pt x="411" y="437"/>
                  </a:cubicBezTo>
                  <a:cubicBezTo>
                    <a:pt x="410" y="437"/>
                    <a:pt x="408" y="435"/>
                    <a:pt x="408" y="434"/>
                  </a:cubicBezTo>
                  <a:cubicBezTo>
                    <a:pt x="408" y="433"/>
                    <a:pt x="410" y="432"/>
                    <a:pt x="410" y="431"/>
                  </a:cubicBezTo>
                  <a:cubicBezTo>
                    <a:pt x="411" y="430"/>
                    <a:pt x="413" y="428"/>
                    <a:pt x="413" y="427"/>
                  </a:cubicBezTo>
                  <a:cubicBezTo>
                    <a:pt x="413" y="425"/>
                    <a:pt x="411" y="423"/>
                    <a:pt x="410" y="423"/>
                  </a:cubicBezTo>
                  <a:cubicBezTo>
                    <a:pt x="409" y="422"/>
                    <a:pt x="407" y="422"/>
                    <a:pt x="406" y="421"/>
                  </a:cubicBezTo>
                  <a:cubicBezTo>
                    <a:pt x="405" y="420"/>
                    <a:pt x="404" y="418"/>
                    <a:pt x="403" y="417"/>
                  </a:cubicBezTo>
                  <a:cubicBezTo>
                    <a:pt x="403" y="417"/>
                    <a:pt x="402" y="416"/>
                    <a:pt x="401" y="416"/>
                  </a:cubicBezTo>
                  <a:cubicBezTo>
                    <a:pt x="400" y="415"/>
                    <a:pt x="398" y="415"/>
                    <a:pt x="397" y="415"/>
                  </a:cubicBezTo>
                  <a:cubicBezTo>
                    <a:pt x="396" y="414"/>
                    <a:pt x="395" y="412"/>
                    <a:pt x="395" y="412"/>
                  </a:cubicBezTo>
                  <a:cubicBezTo>
                    <a:pt x="394" y="410"/>
                    <a:pt x="394" y="407"/>
                    <a:pt x="395" y="406"/>
                  </a:cubicBezTo>
                  <a:cubicBezTo>
                    <a:pt x="395" y="405"/>
                    <a:pt x="397" y="402"/>
                    <a:pt x="397" y="401"/>
                  </a:cubicBezTo>
                  <a:cubicBezTo>
                    <a:pt x="397" y="399"/>
                    <a:pt x="398" y="397"/>
                    <a:pt x="397" y="396"/>
                  </a:cubicBezTo>
                  <a:cubicBezTo>
                    <a:pt x="396" y="395"/>
                    <a:pt x="394" y="394"/>
                    <a:pt x="393" y="393"/>
                  </a:cubicBezTo>
                  <a:cubicBezTo>
                    <a:pt x="392" y="391"/>
                    <a:pt x="392" y="388"/>
                    <a:pt x="391" y="387"/>
                  </a:cubicBezTo>
                  <a:cubicBezTo>
                    <a:pt x="390" y="386"/>
                    <a:pt x="387" y="386"/>
                    <a:pt x="386" y="386"/>
                  </a:cubicBezTo>
                  <a:cubicBezTo>
                    <a:pt x="385" y="385"/>
                    <a:pt x="384" y="382"/>
                    <a:pt x="383" y="381"/>
                  </a:cubicBezTo>
                  <a:cubicBezTo>
                    <a:pt x="383" y="379"/>
                    <a:pt x="384" y="377"/>
                    <a:pt x="384" y="375"/>
                  </a:cubicBezTo>
                  <a:cubicBezTo>
                    <a:pt x="384" y="374"/>
                    <a:pt x="383" y="372"/>
                    <a:pt x="382" y="371"/>
                  </a:cubicBezTo>
                  <a:cubicBezTo>
                    <a:pt x="381" y="370"/>
                    <a:pt x="379" y="369"/>
                    <a:pt x="378" y="368"/>
                  </a:cubicBezTo>
                  <a:cubicBezTo>
                    <a:pt x="377" y="367"/>
                    <a:pt x="377" y="363"/>
                    <a:pt x="376" y="361"/>
                  </a:cubicBezTo>
                  <a:cubicBezTo>
                    <a:pt x="376" y="361"/>
                    <a:pt x="374" y="359"/>
                    <a:pt x="373" y="358"/>
                  </a:cubicBezTo>
                  <a:cubicBezTo>
                    <a:pt x="372" y="357"/>
                    <a:pt x="372" y="352"/>
                    <a:pt x="371" y="351"/>
                  </a:cubicBezTo>
                  <a:cubicBezTo>
                    <a:pt x="370" y="350"/>
                    <a:pt x="367" y="351"/>
                    <a:pt x="366" y="350"/>
                  </a:cubicBezTo>
                  <a:cubicBezTo>
                    <a:pt x="365" y="349"/>
                    <a:pt x="366" y="346"/>
                    <a:pt x="365" y="345"/>
                  </a:cubicBezTo>
                  <a:cubicBezTo>
                    <a:pt x="364" y="344"/>
                    <a:pt x="362" y="344"/>
                    <a:pt x="362" y="344"/>
                  </a:cubicBezTo>
                  <a:cubicBezTo>
                    <a:pt x="361" y="343"/>
                    <a:pt x="361" y="341"/>
                    <a:pt x="361" y="340"/>
                  </a:cubicBezTo>
                  <a:cubicBezTo>
                    <a:pt x="361" y="340"/>
                    <a:pt x="361" y="338"/>
                    <a:pt x="361" y="337"/>
                  </a:cubicBezTo>
                  <a:cubicBezTo>
                    <a:pt x="361" y="336"/>
                    <a:pt x="360" y="333"/>
                    <a:pt x="360" y="331"/>
                  </a:cubicBezTo>
                  <a:cubicBezTo>
                    <a:pt x="359" y="331"/>
                    <a:pt x="358" y="330"/>
                    <a:pt x="357" y="329"/>
                  </a:cubicBezTo>
                  <a:cubicBezTo>
                    <a:pt x="355" y="329"/>
                    <a:pt x="351" y="329"/>
                    <a:pt x="350" y="329"/>
                  </a:cubicBezTo>
                  <a:cubicBezTo>
                    <a:pt x="348" y="328"/>
                    <a:pt x="346" y="325"/>
                    <a:pt x="344" y="324"/>
                  </a:cubicBezTo>
                  <a:cubicBezTo>
                    <a:pt x="343" y="323"/>
                    <a:pt x="340" y="322"/>
                    <a:pt x="339" y="321"/>
                  </a:cubicBezTo>
                  <a:cubicBezTo>
                    <a:pt x="338" y="320"/>
                    <a:pt x="337" y="318"/>
                    <a:pt x="336" y="316"/>
                  </a:cubicBezTo>
                  <a:cubicBezTo>
                    <a:pt x="336" y="314"/>
                    <a:pt x="336" y="310"/>
                    <a:pt x="335" y="309"/>
                  </a:cubicBezTo>
                  <a:cubicBezTo>
                    <a:pt x="334" y="307"/>
                    <a:pt x="332" y="305"/>
                    <a:pt x="330" y="304"/>
                  </a:cubicBezTo>
                  <a:cubicBezTo>
                    <a:pt x="330" y="304"/>
                    <a:pt x="327" y="304"/>
                    <a:pt x="327" y="303"/>
                  </a:cubicBezTo>
                  <a:cubicBezTo>
                    <a:pt x="326" y="303"/>
                    <a:pt x="325" y="300"/>
                    <a:pt x="324" y="299"/>
                  </a:cubicBezTo>
                  <a:cubicBezTo>
                    <a:pt x="323" y="299"/>
                    <a:pt x="321" y="298"/>
                    <a:pt x="320" y="297"/>
                  </a:cubicBezTo>
                  <a:cubicBezTo>
                    <a:pt x="319" y="297"/>
                    <a:pt x="316" y="295"/>
                    <a:pt x="316" y="294"/>
                  </a:cubicBezTo>
                  <a:cubicBezTo>
                    <a:pt x="315" y="292"/>
                    <a:pt x="317" y="290"/>
                    <a:pt x="318" y="289"/>
                  </a:cubicBezTo>
                  <a:cubicBezTo>
                    <a:pt x="319" y="289"/>
                    <a:pt x="321" y="290"/>
                    <a:pt x="322" y="290"/>
                  </a:cubicBezTo>
                  <a:cubicBezTo>
                    <a:pt x="323" y="290"/>
                    <a:pt x="325" y="291"/>
                    <a:pt x="326" y="290"/>
                  </a:cubicBezTo>
                  <a:cubicBezTo>
                    <a:pt x="327" y="289"/>
                    <a:pt x="327" y="287"/>
                    <a:pt x="327" y="286"/>
                  </a:cubicBezTo>
                  <a:cubicBezTo>
                    <a:pt x="326" y="285"/>
                    <a:pt x="324" y="285"/>
                    <a:pt x="323" y="284"/>
                  </a:cubicBezTo>
                  <a:cubicBezTo>
                    <a:pt x="322" y="283"/>
                    <a:pt x="323" y="280"/>
                    <a:pt x="322" y="279"/>
                  </a:cubicBezTo>
                  <a:cubicBezTo>
                    <a:pt x="322" y="278"/>
                    <a:pt x="320" y="277"/>
                    <a:pt x="319" y="276"/>
                  </a:cubicBezTo>
                  <a:cubicBezTo>
                    <a:pt x="319" y="275"/>
                    <a:pt x="317" y="274"/>
                    <a:pt x="317" y="273"/>
                  </a:cubicBezTo>
                  <a:cubicBezTo>
                    <a:pt x="317" y="272"/>
                    <a:pt x="319" y="269"/>
                    <a:pt x="320" y="269"/>
                  </a:cubicBezTo>
                  <a:cubicBezTo>
                    <a:pt x="321" y="268"/>
                    <a:pt x="324" y="270"/>
                    <a:pt x="325" y="269"/>
                  </a:cubicBezTo>
                  <a:cubicBezTo>
                    <a:pt x="326" y="269"/>
                    <a:pt x="327" y="267"/>
                    <a:pt x="327" y="266"/>
                  </a:cubicBezTo>
                  <a:cubicBezTo>
                    <a:pt x="328" y="264"/>
                    <a:pt x="326" y="261"/>
                    <a:pt x="325" y="260"/>
                  </a:cubicBezTo>
                  <a:cubicBezTo>
                    <a:pt x="325" y="259"/>
                    <a:pt x="323" y="258"/>
                    <a:pt x="322" y="257"/>
                  </a:cubicBezTo>
                  <a:cubicBezTo>
                    <a:pt x="322" y="256"/>
                    <a:pt x="322" y="254"/>
                    <a:pt x="322" y="253"/>
                  </a:cubicBezTo>
                  <a:cubicBezTo>
                    <a:pt x="323" y="252"/>
                    <a:pt x="324" y="251"/>
                    <a:pt x="325" y="251"/>
                  </a:cubicBezTo>
                  <a:cubicBezTo>
                    <a:pt x="325" y="250"/>
                    <a:pt x="325" y="247"/>
                    <a:pt x="325" y="246"/>
                  </a:cubicBezTo>
                  <a:cubicBezTo>
                    <a:pt x="324" y="245"/>
                    <a:pt x="323" y="244"/>
                    <a:pt x="322" y="243"/>
                  </a:cubicBezTo>
                  <a:cubicBezTo>
                    <a:pt x="321" y="243"/>
                    <a:pt x="319" y="243"/>
                    <a:pt x="319" y="242"/>
                  </a:cubicBezTo>
                  <a:cubicBezTo>
                    <a:pt x="319" y="241"/>
                    <a:pt x="320" y="239"/>
                    <a:pt x="320" y="238"/>
                  </a:cubicBezTo>
                  <a:cubicBezTo>
                    <a:pt x="320" y="237"/>
                    <a:pt x="318" y="237"/>
                    <a:pt x="318" y="236"/>
                  </a:cubicBezTo>
                  <a:cubicBezTo>
                    <a:pt x="317" y="236"/>
                    <a:pt x="315" y="236"/>
                    <a:pt x="314" y="235"/>
                  </a:cubicBezTo>
                  <a:cubicBezTo>
                    <a:pt x="313" y="234"/>
                    <a:pt x="313" y="231"/>
                    <a:pt x="313" y="230"/>
                  </a:cubicBezTo>
                  <a:cubicBezTo>
                    <a:pt x="313" y="229"/>
                    <a:pt x="314" y="226"/>
                    <a:pt x="314" y="225"/>
                  </a:cubicBezTo>
                  <a:cubicBezTo>
                    <a:pt x="314" y="224"/>
                    <a:pt x="314" y="222"/>
                    <a:pt x="313" y="221"/>
                  </a:cubicBezTo>
                  <a:cubicBezTo>
                    <a:pt x="313" y="220"/>
                    <a:pt x="310" y="220"/>
                    <a:pt x="309" y="219"/>
                  </a:cubicBezTo>
                  <a:cubicBezTo>
                    <a:pt x="309" y="219"/>
                    <a:pt x="307" y="217"/>
                    <a:pt x="307" y="217"/>
                  </a:cubicBezTo>
                  <a:cubicBezTo>
                    <a:pt x="307" y="216"/>
                    <a:pt x="307" y="214"/>
                    <a:pt x="307" y="213"/>
                  </a:cubicBezTo>
                  <a:cubicBezTo>
                    <a:pt x="306" y="211"/>
                    <a:pt x="305" y="208"/>
                    <a:pt x="303" y="206"/>
                  </a:cubicBezTo>
                  <a:cubicBezTo>
                    <a:pt x="303" y="205"/>
                    <a:pt x="300" y="204"/>
                    <a:pt x="299" y="203"/>
                  </a:cubicBezTo>
                  <a:cubicBezTo>
                    <a:pt x="298" y="201"/>
                    <a:pt x="298" y="198"/>
                    <a:pt x="298" y="197"/>
                  </a:cubicBezTo>
                  <a:cubicBezTo>
                    <a:pt x="297" y="196"/>
                    <a:pt x="296" y="194"/>
                    <a:pt x="295" y="193"/>
                  </a:cubicBezTo>
                  <a:cubicBezTo>
                    <a:pt x="295" y="192"/>
                    <a:pt x="296" y="189"/>
                    <a:pt x="296" y="189"/>
                  </a:cubicBezTo>
                  <a:cubicBezTo>
                    <a:pt x="325" y="18"/>
                    <a:pt x="325" y="18"/>
                    <a:pt x="325" y="18"/>
                  </a:cubicBezTo>
                  <a:cubicBezTo>
                    <a:pt x="217" y="0"/>
                    <a:pt x="217" y="0"/>
                    <a:pt x="217" y="0"/>
                  </a:cubicBezTo>
                  <a:cubicBezTo>
                    <a:pt x="136" y="444"/>
                    <a:pt x="136" y="444"/>
                    <a:pt x="136" y="444"/>
                  </a:cubicBezTo>
                  <a:cubicBezTo>
                    <a:pt x="136" y="444"/>
                    <a:pt x="136" y="444"/>
                    <a:pt x="136" y="444"/>
                  </a:cubicBezTo>
                  <a:cubicBezTo>
                    <a:pt x="135" y="446"/>
                    <a:pt x="134" y="448"/>
                    <a:pt x="134" y="448"/>
                  </a:cubicBezTo>
                  <a:cubicBezTo>
                    <a:pt x="134" y="449"/>
                    <a:pt x="134" y="449"/>
                    <a:pt x="134" y="449"/>
                  </a:cubicBezTo>
                  <a:cubicBezTo>
                    <a:pt x="134" y="449"/>
                    <a:pt x="134" y="449"/>
                    <a:pt x="134" y="450"/>
                  </a:cubicBezTo>
                  <a:cubicBezTo>
                    <a:pt x="134" y="450"/>
                    <a:pt x="135" y="451"/>
                    <a:pt x="135" y="452"/>
                  </a:cubicBezTo>
                  <a:cubicBezTo>
                    <a:pt x="136" y="453"/>
                    <a:pt x="136" y="455"/>
                    <a:pt x="135" y="456"/>
                  </a:cubicBezTo>
                  <a:cubicBezTo>
                    <a:pt x="136" y="456"/>
                    <a:pt x="136" y="456"/>
                    <a:pt x="136" y="457"/>
                  </a:cubicBezTo>
                  <a:cubicBezTo>
                    <a:pt x="137" y="458"/>
                    <a:pt x="139" y="460"/>
                    <a:pt x="140" y="462"/>
                  </a:cubicBezTo>
                  <a:cubicBezTo>
                    <a:pt x="140" y="463"/>
                    <a:pt x="140" y="465"/>
                    <a:pt x="139" y="466"/>
                  </a:cubicBezTo>
                  <a:cubicBezTo>
                    <a:pt x="139" y="466"/>
                    <a:pt x="140" y="467"/>
                    <a:pt x="140" y="467"/>
                  </a:cubicBezTo>
                  <a:cubicBezTo>
                    <a:pt x="141" y="468"/>
                    <a:pt x="142" y="470"/>
                    <a:pt x="142" y="473"/>
                  </a:cubicBezTo>
                  <a:cubicBezTo>
                    <a:pt x="142" y="475"/>
                    <a:pt x="141" y="476"/>
                    <a:pt x="140" y="478"/>
                  </a:cubicBezTo>
                  <a:cubicBezTo>
                    <a:pt x="141" y="479"/>
                    <a:pt x="142" y="480"/>
                    <a:pt x="143" y="481"/>
                  </a:cubicBezTo>
                  <a:cubicBezTo>
                    <a:pt x="143" y="483"/>
                    <a:pt x="143" y="487"/>
                    <a:pt x="142" y="489"/>
                  </a:cubicBezTo>
                  <a:cubicBezTo>
                    <a:pt x="141" y="490"/>
                    <a:pt x="140" y="492"/>
                    <a:pt x="139" y="493"/>
                  </a:cubicBezTo>
                  <a:cubicBezTo>
                    <a:pt x="139" y="493"/>
                    <a:pt x="138" y="493"/>
                    <a:pt x="138" y="493"/>
                  </a:cubicBezTo>
                  <a:cubicBezTo>
                    <a:pt x="138" y="494"/>
                    <a:pt x="138" y="494"/>
                    <a:pt x="138" y="494"/>
                  </a:cubicBezTo>
                  <a:cubicBezTo>
                    <a:pt x="138" y="495"/>
                    <a:pt x="137" y="496"/>
                    <a:pt x="136" y="497"/>
                  </a:cubicBezTo>
                  <a:cubicBezTo>
                    <a:pt x="136" y="498"/>
                    <a:pt x="135" y="499"/>
                    <a:pt x="134" y="499"/>
                  </a:cubicBezTo>
                  <a:cubicBezTo>
                    <a:pt x="136" y="500"/>
                    <a:pt x="137" y="501"/>
                    <a:pt x="138" y="503"/>
                  </a:cubicBezTo>
                  <a:cubicBezTo>
                    <a:pt x="139" y="507"/>
                    <a:pt x="138" y="510"/>
                    <a:pt x="138" y="512"/>
                  </a:cubicBezTo>
                  <a:cubicBezTo>
                    <a:pt x="138" y="512"/>
                    <a:pt x="138" y="512"/>
                    <a:pt x="138" y="513"/>
                  </a:cubicBezTo>
                  <a:cubicBezTo>
                    <a:pt x="138" y="513"/>
                    <a:pt x="138" y="513"/>
                    <a:pt x="138" y="513"/>
                  </a:cubicBezTo>
                  <a:cubicBezTo>
                    <a:pt x="138" y="513"/>
                    <a:pt x="138" y="513"/>
                    <a:pt x="138" y="513"/>
                  </a:cubicBezTo>
                  <a:cubicBezTo>
                    <a:pt x="139" y="515"/>
                    <a:pt x="140" y="518"/>
                    <a:pt x="141" y="520"/>
                  </a:cubicBezTo>
                  <a:cubicBezTo>
                    <a:pt x="141" y="522"/>
                    <a:pt x="141" y="523"/>
                    <a:pt x="141" y="525"/>
                  </a:cubicBezTo>
                  <a:cubicBezTo>
                    <a:pt x="141" y="526"/>
                    <a:pt x="141" y="528"/>
                    <a:pt x="141" y="529"/>
                  </a:cubicBezTo>
                  <a:cubicBezTo>
                    <a:pt x="142" y="529"/>
                    <a:pt x="142" y="530"/>
                    <a:pt x="143" y="531"/>
                  </a:cubicBezTo>
                  <a:cubicBezTo>
                    <a:pt x="144" y="532"/>
                    <a:pt x="145" y="533"/>
                    <a:pt x="146" y="534"/>
                  </a:cubicBezTo>
                  <a:cubicBezTo>
                    <a:pt x="147" y="536"/>
                    <a:pt x="148" y="539"/>
                    <a:pt x="148" y="540"/>
                  </a:cubicBezTo>
                  <a:cubicBezTo>
                    <a:pt x="148" y="541"/>
                    <a:pt x="148" y="543"/>
                    <a:pt x="149" y="544"/>
                  </a:cubicBezTo>
                  <a:cubicBezTo>
                    <a:pt x="149" y="544"/>
                    <a:pt x="149" y="544"/>
                    <a:pt x="149" y="544"/>
                  </a:cubicBezTo>
                  <a:cubicBezTo>
                    <a:pt x="149" y="544"/>
                    <a:pt x="149" y="544"/>
                    <a:pt x="149" y="544"/>
                  </a:cubicBezTo>
                  <a:cubicBezTo>
                    <a:pt x="150" y="544"/>
                    <a:pt x="151" y="543"/>
                    <a:pt x="153" y="543"/>
                  </a:cubicBezTo>
                  <a:cubicBezTo>
                    <a:pt x="154" y="543"/>
                    <a:pt x="155" y="544"/>
                    <a:pt x="156" y="544"/>
                  </a:cubicBezTo>
                  <a:cubicBezTo>
                    <a:pt x="159" y="546"/>
                    <a:pt x="159" y="549"/>
                    <a:pt x="160" y="551"/>
                  </a:cubicBezTo>
                  <a:cubicBezTo>
                    <a:pt x="160" y="551"/>
                    <a:pt x="160" y="552"/>
                    <a:pt x="160" y="552"/>
                  </a:cubicBezTo>
                  <a:cubicBezTo>
                    <a:pt x="160" y="552"/>
                    <a:pt x="161" y="552"/>
                    <a:pt x="161" y="552"/>
                  </a:cubicBezTo>
                  <a:cubicBezTo>
                    <a:pt x="161" y="552"/>
                    <a:pt x="162" y="552"/>
                    <a:pt x="162" y="552"/>
                  </a:cubicBezTo>
                  <a:cubicBezTo>
                    <a:pt x="163" y="552"/>
                    <a:pt x="164" y="552"/>
                    <a:pt x="165" y="552"/>
                  </a:cubicBezTo>
                  <a:cubicBezTo>
                    <a:pt x="166" y="552"/>
                    <a:pt x="168" y="552"/>
                    <a:pt x="169" y="553"/>
                  </a:cubicBezTo>
                  <a:cubicBezTo>
                    <a:pt x="173" y="556"/>
                    <a:pt x="175" y="564"/>
                    <a:pt x="175" y="565"/>
                  </a:cubicBezTo>
                  <a:cubicBezTo>
                    <a:pt x="176" y="567"/>
                    <a:pt x="175" y="569"/>
                    <a:pt x="175" y="570"/>
                  </a:cubicBezTo>
                  <a:cubicBezTo>
                    <a:pt x="175" y="571"/>
                    <a:pt x="175" y="572"/>
                    <a:pt x="175" y="572"/>
                  </a:cubicBezTo>
                  <a:cubicBezTo>
                    <a:pt x="175" y="574"/>
                    <a:pt x="175" y="574"/>
                    <a:pt x="175" y="575"/>
                  </a:cubicBezTo>
                  <a:cubicBezTo>
                    <a:pt x="176" y="575"/>
                    <a:pt x="176" y="576"/>
                    <a:pt x="177" y="577"/>
                  </a:cubicBezTo>
                  <a:cubicBezTo>
                    <a:pt x="178" y="578"/>
                    <a:pt x="180" y="580"/>
                    <a:pt x="180" y="582"/>
                  </a:cubicBezTo>
                  <a:cubicBezTo>
                    <a:pt x="181" y="584"/>
                    <a:pt x="182" y="589"/>
                    <a:pt x="181" y="593"/>
                  </a:cubicBezTo>
                  <a:cubicBezTo>
                    <a:pt x="180" y="595"/>
                    <a:pt x="178" y="597"/>
                    <a:pt x="176" y="600"/>
                  </a:cubicBezTo>
                  <a:cubicBezTo>
                    <a:pt x="175" y="600"/>
                    <a:pt x="175" y="600"/>
                    <a:pt x="175" y="601"/>
                  </a:cubicBezTo>
                  <a:cubicBezTo>
                    <a:pt x="174" y="601"/>
                    <a:pt x="173" y="602"/>
                    <a:pt x="172" y="603"/>
                  </a:cubicBezTo>
                  <a:cubicBezTo>
                    <a:pt x="171" y="604"/>
                    <a:pt x="170" y="605"/>
                    <a:pt x="170" y="605"/>
                  </a:cubicBezTo>
                  <a:cubicBezTo>
                    <a:pt x="169" y="606"/>
                    <a:pt x="169" y="606"/>
                    <a:pt x="168" y="606"/>
                  </a:cubicBezTo>
                  <a:cubicBezTo>
                    <a:pt x="168" y="607"/>
                    <a:pt x="167" y="608"/>
                    <a:pt x="166" y="608"/>
                  </a:cubicBezTo>
                  <a:cubicBezTo>
                    <a:pt x="166" y="609"/>
                    <a:pt x="166" y="610"/>
                    <a:pt x="166" y="610"/>
                  </a:cubicBezTo>
                  <a:cubicBezTo>
                    <a:pt x="166" y="612"/>
                    <a:pt x="166" y="615"/>
                    <a:pt x="165" y="617"/>
                  </a:cubicBezTo>
                  <a:cubicBezTo>
                    <a:pt x="164" y="619"/>
                    <a:pt x="161" y="621"/>
                    <a:pt x="159" y="623"/>
                  </a:cubicBezTo>
                  <a:cubicBezTo>
                    <a:pt x="158" y="623"/>
                    <a:pt x="156" y="624"/>
                    <a:pt x="156" y="624"/>
                  </a:cubicBezTo>
                  <a:cubicBezTo>
                    <a:pt x="155" y="625"/>
                    <a:pt x="154" y="628"/>
                    <a:pt x="152" y="629"/>
                  </a:cubicBezTo>
                  <a:cubicBezTo>
                    <a:pt x="152" y="631"/>
                    <a:pt x="151" y="632"/>
                    <a:pt x="150" y="633"/>
                  </a:cubicBezTo>
                  <a:cubicBezTo>
                    <a:pt x="150" y="633"/>
                    <a:pt x="149" y="634"/>
                    <a:pt x="149" y="634"/>
                  </a:cubicBezTo>
                  <a:cubicBezTo>
                    <a:pt x="148" y="635"/>
                    <a:pt x="147" y="636"/>
                    <a:pt x="147" y="636"/>
                  </a:cubicBezTo>
                  <a:cubicBezTo>
                    <a:pt x="147" y="637"/>
                    <a:pt x="147" y="638"/>
                    <a:pt x="147" y="638"/>
                  </a:cubicBezTo>
                  <a:cubicBezTo>
                    <a:pt x="146" y="639"/>
                    <a:pt x="146" y="641"/>
                    <a:pt x="146" y="642"/>
                  </a:cubicBezTo>
                  <a:cubicBezTo>
                    <a:pt x="145" y="643"/>
                    <a:pt x="144" y="645"/>
                    <a:pt x="143" y="646"/>
                  </a:cubicBezTo>
                  <a:cubicBezTo>
                    <a:pt x="143" y="647"/>
                    <a:pt x="142" y="647"/>
                    <a:pt x="142" y="647"/>
                  </a:cubicBezTo>
                  <a:cubicBezTo>
                    <a:pt x="142" y="648"/>
                    <a:pt x="142" y="648"/>
                    <a:pt x="141" y="649"/>
                  </a:cubicBezTo>
                  <a:cubicBezTo>
                    <a:pt x="141" y="649"/>
                    <a:pt x="140" y="651"/>
                    <a:pt x="139" y="651"/>
                  </a:cubicBezTo>
                  <a:cubicBezTo>
                    <a:pt x="139" y="652"/>
                    <a:pt x="138" y="655"/>
                    <a:pt x="138" y="657"/>
                  </a:cubicBezTo>
                  <a:cubicBezTo>
                    <a:pt x="137" y="658"/>
                    <a:pt x="137" y="659"/>
                    <a:pt x="137" y="660"/>
                  </a:cubicBezTo>
                  <a:cubicBezTo>
                    <a:pt x="136" y="661"/>
                    <a:pt x="136" y="661"/>
                    <a:pt x="136" y="661"/>
                  </a:cubicBezTo>
                  <a:cubicBezTo>
                    <a:pt x="135" y="664"/>
                    <a:pt x="135" y="665"/>
                    <a:pt x="134" y="667"/>
                  </a:cubicBezTo>
                  <a:cubicBezTo>
                    <a:pt x="133" y="669"/>
                    <a:pt x="131" y="671"/>
                    <a:pt x="129" y="673"/>
                  </a:cubicBezTo>
                  <a:cubicBezTo>
                    <a:pt x="128" y="673"/>
                    <a:pt x="127" y="674"/>
                    <a:pt x="126" y="674"/>
                  </a:cubicBezTo>
                  <a:cubicBezTo>
                    <a:pt x="126" y="674"/>
                    <a:pt x="126" y="675"/>
                    <a:pt x="126" y="675"/>
                  </a:cubicBezTo>
                  <a:cubicBezTo>
                    <a:pt x="126" y="676"/>
                    <a:pt x="126" y="677"/>
                    <a:pt x="125" y="678"/>
                  </a:cubicBezTo>
                  <a:cubicBezTo>
                    <a:pt x="124" y="680"/>
                    <a:pt x="121" y="683"/>
                    <a:pt x="119" y="684"/>
                  </a:cubicBezTo>
                  <a:cubicBezTo>
                    <a:pt x="118" y="685"/>
                    <a:pt x="117" y="686"/>
                    <a:pt x="116" y="686"/>
                  </a:cubicBezTo>
                  <a:cubicBezTo>
                    <a:pt x="116" y="687"/>
                    <a:pt x="116" y="689"/>
                    <a:pt x="115" y="690"/>
                  </a:cubicBezTo>
                  <a:cubicBezTo>
                    <a:pt x="115" y="692"/>
                    <a:pt x="114" y="693"/>
                    <a:pt x="113" y="694"/>
                  </a:cubicBezTo>
                  <a:cubicBezTo>
                    <a:pt x="114" y="695"/>
                    <a:pt x="115" y="697"/>
                    <a:pt x="115" y="699"/>
                  </a:cubicBezTo>
                  <a:cubicBezTo>
                    <a:pt x="115" y="701"/>
                    <a:pt x="115" y="702"/>
                    <a:pt x="114" y="705"/>
                  </a:cubicBezTo>
                  <a:cubicBezTo>
                    <a:pt x="112" y="709"/>
                    <a:pt x="111" y="712"/>
                    <a:pt x="109" y="714"/>
                  </a:cubicBezTo>
                  <a:cubicBezTo>
                    <a:pt x="108" y="715"/>
                    <a:pt x="106" y="716"/>
                    <a:pt x="104" y="717"/>
                  </a:cubicBezTo>
                  <a:cubicBezTo>
                    <a:pt x="103" y="717"/>
                    <a:pt x="102" y="718"/>
                    <a:pt x="102" y="718"/>
                  </a:cubicBezTo>
                  <a:cubicBezTo>
                    <a:pt x="101" y="718"/>
                    <a:pt x="101" y="719"/>
                    <a:pt x="101" y="720"/>
                  </a:cubicBezTo>
                  <a:cubicBezTo>
                    <a:pt x="100" y="722"/>
                    <a:pt x="99" y="724"/>
                    <a:pt x="97" y="726"/>
                  </a:cubicBezTo>
                  <a:cubicBezTo>
                    <a:pt x="96" y="727"/>
                    <a:pt x="94" y="728"/>
                    <a:pt x="92" y="728"/>
                  </a:cubicBezTo>
                  <a:cubicBezTo>
                    <a:pt x="92" y="728"/>
                    <a:pt x="92" y="728"/>
                    <a:pt x="91" y="728"/>
                  </a:cubicBezTo>
                  <a:cubicBezTo>
                    <a:pt x="91" y="728"/>
                    <a:pt x="91" y="729"/>
                    <a:pt x="91" y="729"/>
                  </a:cubicBezTo>
                  <a:cubicBezTo>
                    <a:pt x="90" y="730"/>
                    <a:pt x="89" y="731"/>
                    <a:pt x="87" y="731"/>
                  </a:cubicBezTo>
                  <a:cubicBezTo>
                    <a:pt x="86" y="731"/>
                    <a:pt x="86" y="731"/>
                    <a:pt x="85" y="731"/>
                  </a:cubicBezTo>
                  <a:cubicBezTo>
                    <a:pt x="84" y="731"/>
                    <a:pt x="83" y="731"/>
                    <a:pt x="82" y="731"/>
                  </a:cubicBezTo>
                  <a:cubicBezTo>
                    <a:pt x="82" y="731"/>
                    <a:pt x="82" y="731"/>
                    <a:pt x="82" y="731"/>
                  </a:cubicBezTo>
                  <a:cubicBezTo>
                    <a:pt x="81" y="731"/>
                    <a:pt x="81" y="731"/>
                    <a:pt x="81" y="731"/>
                  </a:cubicBezTo>
                  <a:cubicBezTo>
                    <a:pt x="81" y="732"/>
                    <a:pt x="81" y="734"/>
                    <a:pt x="80" y="736"/>
                  </a:cubicBezTo>
                  <a:cubicBezTo>
                    <a:pt x="79" y="737"/>
                    <a:pt x="78" y="739"/>
                    <a:pt x="77" y="740"/>
                  </a:cubicBezTo>
                  <a:cubicBezTo>
                    <a:pt x="77" y="740"/>
                    <a:pt x="76" y="740"/>
                    <a:pt x="76" y="740"/>
                  </a:cubicBezTo>
                  <a:cubicBezTo>
                    <a:pt x="76" y="741"/>
                    <a:pt x="75" y="742"/>
                    <a:pt x="75" y="743"/>
                  </a:cubicBezTo>
                  <a:cubicBezTo>
                    <a:pt x="75" y="744"/>
                    <a:pt x="74" y="746"/>
                    <a:pt x="73" y="748"/>
                  </a:cubicBezTo>
                  <a:cubicBezTo>
                    <a:pt x="72" y="749"/>
                    <a:pt x="71" y="750"/>
                    <a:pt x="69" y="751"/>
                  </a:cubicBezTo>
                  <a:cubicBezTo>
                    <a:pt x="69" y="751"/>
                    <a:pt x="69" y="751"/>
                    <a:pt x="69" y="751"/>
                  </a:cubicBezTo>
                  <a:cubicBezTo>
                    <a:pt x="69" y="751"/>
                    <a:pt x="69" y="751"/>
                    <a:pt x="69" y="751"/>
                  </a:cubicBezTo>
                  <a:cubicBezTo>
                    <a:pt x="69" y="753"/>
                    <a:pt x="69" y="755"/>
                    <a:pt x="67" y="757"/>
                  </a:cubicBezTo>
                  <a:cubicBezTo>
                    <a:pt x="67" y="758"/>
                    <a:pt x="66" y="759"/>
                    <a:pt x="65" y="759"/>
                  </a:cubicBezTo>
                  <a:cubicBezTo>
                    <a:pt x="65" y="761"/>
                    <a:pt x="64" y="763"/>
                    <a:pt x="62" y="765"/>
                  </a:cubicBezTo>
                  <a:cubicBezTo>
                    <a:pt x="61" y="766"/>
                    <a:pt x="60" y="767"/>
                    <a:pt x="58" y="767"/>
                  </a:cubicBezTo>
                  <a:cubicBezTo>
                    <a:pt x="58" y="767"/>
                    <a:pt x="58" y="768"/>
                    <a:pt x="57" y="769"/>
                  </a:cubicBezTo>
                  <a:cubicBezTo>
                    <a:pt x="57" y="770"/>
                    <a:pt x="56" y="770"/>
                    <a:pt x="55" y="771"/>
                  </a:cubicBezTo>
                  <a:cubicBezTo>
                    <a:pt x="54" y="772"/>
                    <a:pt x="54" y="772"/>
                    <a:pt x="53" y="773"/>
                  </a:cubicBezTo>
                  <a:cubicBezTo>
                    <a:pt x="53" y="773"/>
                    <a:pt x="53" y="773"/>
                    <a:pt x="53" y="773"/>
                  </a:cubicBezTo>
                  <a:cubicBezTo>
                    <a:pt x="53" y="775"/>
                    <a:pt x="54" y="776"/>
                    <a:pt x="53" y="778"/>
                  </a:cubicBezTo>
                  <a:cubicBezTo>
                    <a:pt x="52" y="780"/>
                    <a:pt x="50" y="783"/>
                    <a:pt x="50" y="783"/>
                  </a:cubicBezTo>
                  <a:cubicBezTo>
                    <a:pt x="50" y="784"/>
                    <a:pt x="50" y="784"/>
                    <a:pt x="49" y="785"/>
                  </a:cubicBezTo>
                  <a:cubicBezTo>
                    <a:pt x="49" y="785"/>
                    <a:pt x="50" y="786"/>
                    <a:pt x="50" y="787"/>
                  </a:cubicBezTo>
                  <a:cubicBezTo>
                    <a:pt x="50" y="787"/>
                    <a:pt x="50" y="787"/>
                    <a:pt x="51" y="788"/>
                  </a:cubicBezTo>
                  <a:cubicBezTo>
                    <a:pt x="52" y="789"/>
                    <a:pt x="53" y="792"/>
                    <a:pt x="52" y="795"/>
                  </a:cubicBezTo>
                  <a:cubicBezTo>
                    <a:pt x="52" y="797"/>
                    <a:pt x="50" y="798"/>
                    <a:pt x="49" y="799"/>
                  </a:cubicBezTo>
                  <a:cubicBezTo>
                    <a:pt x="50" y="800"/>
                    <a:pt x="50" y="800"/>
                    <a:pt x="51" y="801"/>
                  </a:cubicBezTo>
                  <a:cubicBezTo>
                    <a:pt x="51" y="801"/>
                    <a:pt x="51" y="802"/>
                    <a:pt x="52" y="803"/>
                  </a:cubicBezTo>
                  <a:cubicBezTo>
                    <a:pt x="53" y="801"/>
                    <a:pt x="54" y="800"/>
                    <a:pt x="57" y="800"/>
                  </a:cubicBezTo>
                  <a:cubicBezTo>
                    <a:pt x="57" y="800"/>
                    <a:pt x="57" y="800"/>
                    <a:pt x="57" y="800"/>
                  </a:cubicBezTo>
                  <a:cubicBezTo>
                    <a:pt x="58" y="800"/>
                    <a:pt x="58" y="800"/>
                    <a:pt x="58" y="800"/>
                  </a:cubicBezTo>
                  <a:cubicBezTo>
                    <a:pt x="62" y="801"/>
                    <a:pt x="63" y="805"/>
                    <a:pt x="63" y="807"/>
                  </a:cubicBezTo>
                  <a:cubicBezTo>
                    <a:pt x="63" y="807"/>
                    <a:pt x="63" y="807"/>
                    <a:pt x="63" y="808"/>
                  </a:cubicBezTo>
                  <a:cubicBezTo>
                    <a:pt x="63" y="808"/>
                    <a:pt x="63" y="808"/>
                    <a:pt x="63" y="808"/>
                  </a:cubicBezTo>
                  <a:cubicBezTo>
                    <a:pt x="65" y="807"/>
                    <a:pt x="66" y="807"/>
                    <a:pt x="67" y="807"/>
                  </a:cubicBezTo>
                  <a:cubicBezTo>
                    <a:pt x="68" y="807"/>
                    <a:pt x="69" y="807"/>
                    <a:pt x="69" y="807"/>
                  </a:cubicBezTo>
                  <a:cubicBezTo>
                    <a:pt x="72" y="808"/>
                    <a:pt x="75" y="811"/>
                    <a:pt x="76" y="813"/>
                  </a:cubicBezTo>
                  <a:cubicBezTo>
                    <a:pt x="77" y="815"/>
                    <a:pt x="77" y="817"/>
                    <a:pt x="76" y="818"/>
                  </a:cubicBezTo>
                  <a:cubicBezTo>
                    <a:pt x="77" y="818"/>
                    <a:pt x="78" y="818"/>
                    <a:pt x="79" y="819"/>
                  </a:cubicBezTo>
                  <a:cubicBezTo>
                    <a:pt x="81" y="820"/>
                    <a:pt x="84" y="823"/>
                    <a:pt x="84" y="825"/>
                  </a:cubicBezTo>
                  <a:cubicBezTo>
                    <a:pt x="85" y="828"/>
                    <a:pt x="84" y="833"/>
                    <a:pt x="83" y="834"/>
                  </a:cubicBezTo>
                  <a:cubicBezTo>
                    <a:pt x="83" y="836"/>
                    <a:pt x="82" y="836"/>
                    <a:pt x="81" y="837"/>
                  </a:cubicBezTo>
                  <a:cubicBezTo>
                    <a:pt x="81" y="837"/>
                    <a:pt x="81" y="837"/>
                    <a:pt x="81" y="838"/>
                  </a:cubicBezTo>
                  <a:cubicBezTo>
                    <a:pt x="80" y="838"/>
                    <a:pt x="80" y="838"/>
                    <a:pt x="80" y="839"/>
                  </a:cubicBezTo>
                  <a:cubicBezTo>
                    <a:pt x="80" y="840"/>
                    <a:pt x="79" y="841"/>
                    <a:pt x="79" y="841"/>
                  </a:cubicBezTo>
                  <a:cubicBezTo>
                    <a:pt x="77" y="844"/>
                    <a:pt x="75" y="845"/>
                    <a:pt x="74" y="846"/>
                  </a:cubicBezTo>
                  <a:cubicBezTo>
                    <a:pt x="74" y="846"/>
                    <a:pt x="73" y="846"/>
                    <a:pt x="73" y="847"/>
                  </a:cubicBezTo>
                  <a:cubicBezTo>
                    <a:pt x="74" y="848"/>
                    <a:pt x="74" y="849"/>
                    <a:pt x="75" y="850"/>
                  </a:cubicBezTo>
                  <a:cubicBezTo>
                    <a:pt x="75" y="854"/>
                    <a:pt x="74" y="859"/>
                    <a:pt x="74" y="859"/>
                  </a:cubicBezTo>
                  <a:cubicBezTo>
                    <a:pt x="73" y="861"/>
                    <a:pt x="72" y="863"/>
                    <a:pt x="71" y="865"/>
                  </a:cubicBezTo>
                  <a:cubicBezTo>
                    <a:pt x="70" y="865"/>
                    <a:pt x="69" y="866"/>
                    <a:pt x="69" y="866"/>
                  </a:cubicBezTo>
                  <a:cubicBezTo>
                    <a:pt x="69" y="866"/>
                    <a:pt x="69" y="867"/>
                    <a:pt x="69" y="867"/>
                  </a:cubicBezTo>
                  <a:cubicBezTo>
                    <a:pt x="69" y="869"/>
                    <a:pt x="69" y="871"/>
                    <a:pt x="68" y="872"/>
                  </a:cubicBezTo>
                  <a:cubicBezTo>
                    <a:pt x="68" y="874"/>
                    <a:pt x="67" y="875"/>
                    <a:pt x="66" y="875"/>
                  </a:cubicBezTo>
                  <a:cubicBezTo>
                    <a:pt x="66" y="875"/>
                    <a:pt x="66" y="876"/>
                    <a:pt x="66" y="876"/>
                  </a:cubicBezTo>
                  <a:cubicBezTo>
                    <a:pt x="66" y="877"/>
                    <a:pt x="65" y="879"/>
                    <a:pt x="64" y="880"/>
                  </a:cubicBezTo>
                  <a:cubicBezTo>
                    <a:pt x="63" y="882"/>
                    <a:pt x="61" y="883"/>
                    <a:pt x="59" y="883"/>
                  </a:cubicBezTo>
                  <a:cubicBezTo>
                    <a:pt x="59" y="884"/>
                    <a:pt x="59" y="884"/>
                    <a:pt x="58" y="884"/>
                  </a:cubicBezTo>
                  <a:cubicBezTo>
                    <a:pt x="58" y="884"/>
                    <a:pt x="58" y="884"/>
                    <a:pt x="57" y="885"/>
                  </a:cubicBezTo>
                  <a:cubicBezTo>
                    <a:pt x="57" y="885"/>
                    <a:pt x="57" y="885"/>
                    <a:pt x="57" y="885"/>
                  </a:cubicBezTo>
                  <a:cubicBezTo>
                    <a:pt x="56" y="886"/>
                    <a:pt x="56" y="888"/>
                    <a:pt x="55" y="892"/>
                  </a:cubicBezTo>
                  <a:cubicBezTo>
                    <a:pt x="55" y="893"/>
                    <a:pt x="55" y="895"/>
                    <a:pt x="56" y="896"/>
                  </a:cubicBezTo>
                  <a:cubicBezTo>
                    <a:pt x="56" y="898"/>
                    <a:pt x="56" y="901"/>
                    <a:pt x="56" y="902"/>
                  </a:cubicBezTo>
                  <a:cubicBezTo>
                    <a:pt x="55" y="906"/>
                    <a:pt x="53" y="914"/>
                    <a:pt x="52" y="916"/>
                  </a:cubicBezTo>
                  <a:cubicBezTo>
                    <a:pt x="0" y="1201"/>
                    <a:pt x="0" y="1201"/>
                    <a:pt x="0" y="1201"/>
                  </a:cubicBezTo>
                  <a:cubicBezTo>
                    <a:pt x="249" y="1244"/>
                    <a:pt x="249" y="1244"/>
                    <a:pt x="249" y="1244"/>
                  </a:cubicBezTo>
                  <a:cubicBezTo>
                    <a:pt x="288" y="1250"/>
                    <a:pt x="288" y="1250"/>
                    <a:pt x="288" y="1250"/>
                  </a:cubicBezTo>
                  <a:cubicBezTo>
                    <a:pt x="346" y="1259"/>
                    <a:pt x="346" y="1259"/>
                    <a:pt x="346" y="1259"/>
                  </a:cubicBezTo>
                  <a:cubicBezTo>
                    <a:pt x="376" y="1263"/>
                    <a:pt x="376" y="1263"/>
                    <a:pt x="376" y="1263"/>
                  </a:cubicBezTo>
                  <a:cubicBezTo>
                    <a:pt x="509" y="1283"/>
                    <a:pt x="509" y="1283"/>
                    <a:pt x="509" y="1283"/>
                  </a:cubicBezTo>
                  <a:cubicBezTo>
                    <a:pt x="705" y="1306"/>
                    <a:pt x="705" y="1306"/>
                    <a:pt x="705" y="1306"/>
                  </a:cubicBezTo>
                  <a:cubicBezTo>
                    <a:pt x="759" y="1312"/>
                    <a:pt x="759" y="1312"/>
                    <a:pt x="759" y="1312"/>
                  </a:cubicBezTo>
                  <a:cubicBezTo>
                    <a:pt x="808" y="882"/>
                    <a:pt x="808" y="882"/>
                    <a:pt x="808" y="882"/>
                  </a:cubicBezTo>
                  <a:cubicBezTo>
                    <a:pt x="807" y="883"/>
                    <a:pt x="806" y="883"/>
                    <a:pt x="806" y="88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5" name="Freeform 27">
              <a:extLst>
                <a:ext uri="{FF2B5EF4-FFF2-40B4-BE49-F238E27FC236}">
                  <a16:creationId xmlns:a16="http://schemas.microsoft.com/office/drawing/2014/main" id="{44054E83-31E2-4E90-9EC2-2785A2376BCD}"/>
                </a:ext>
              </a:extLst>
            </p:cNvPr>
            <p:cNvSpPr>
              <a:spLocks/>
            </p:cNvSpPr>
            <p:nvPr/>
          </p:nvSpPr>
          <p:spPr bwMode="auto">
            <a:xfrm>
              <a:off x="450851" y="2735263"/>
              <a:ext cx="989012" cy="1565275"/>
            </a:xfrm>
            <a:custGeom>
              <a:avLst/>
              <a:gdLst>
                <a:gd name="T0" fmla="*/ 1142 w 1171"/>
                <a:gd name="T1" fmla="*/ 1555 h 1855"/>
                <a:gd name="T2" fmla="*/ 1124 w 1171"/>
                <a:gd name="T3" fmla="*/ 1500 h 1855"/>
                <a:gd name="T4" fmla="*/ 968 w 1171"/>
                <a:gd name="T5" fmla="*/ 1254 h 1855"/>
                <a:gd name="T6" fmla="*/ 97 w 1171"/>
                <a:gd name="T7" fmla="*/ 6 h 1855"/>
                <a:gd name="T8" fmla="*/ 92 w 1171"/>
                <a:gd name="T9" fmla="*/ 53 h 1855"/>
                <a:gd name="T10" fmla="*/ 66 w 1171"/>
                <a:gd name="T11" fmla="*/ 141 h 1855"/>
                <a:gd name="T12" fmla="*/ 12 w 1171"/>
                <a:gd name="T13" fmla="*/ 236 h 1855"/>
                <a:gd name="T14" fmla="*/ 4 w 1171"/>
                <a:gd name="T15" fmla="*/ 280 h 1855"/>
                <a:gd name="T16" fmla="*/ 27 w 1171"/>
                <a:gd name="T17" fmla="*/ 330 h 1855"/>
                <a:gd name="T18" fmla="*/ 47 w 1171"/>
                <a:gd name="T19" fmla="*/ 380 h 1855"/>
                <a:gd name="T20" fmla="*/ 38 w 1171"/>
                <a:gd name="T21" fmla="*/ 436 h 1855"/>
                <a:gd name="T22" fmla="*/ 35 w 1171"/>
                <a:gd name="T23" fmla="*/ 508 h 1855"/>
                <a:gd name="T24" fmla="*/ 43 w 1171"/>
                <a:gd name="T25" fmla="*/ 568 h 1855"/>
                <a:gd name="T26" fmla="*/ 73 w 1171"/>
                <a:gd name="T27" fmla="*/ 623 h 1855"/>
                <a:gd name="T28" fmla="*/ 93 w 1171"/>
                <a:gd name="T29" fmla="*/ 670 h 1855"/>
                <a:gd name="T30" fmla="*/ 82 w 1171"/>
                <a:gd name="T31" fmla="*/ 719 h 1855"/>
                <a:gd name="T32" fmla="*/ 112 w 1171"/>
                <a:gd name="T33" fmla="*/ 738 h 1855"/>
                <a:gd name="T34" fmla="*/ 143 w 1171"/>
                <a:gd name="T35" fmla="*/ 759 h 1855"/>
                <a:gd name="T36" fmla="*/ 148 w 1171"/>
                <a:gd name="T37" fmla="*/ 739 h 1855"/>
                <a:gd name="T38" fmla="*/ 160 w 1171"/>
                <a:gd name="T39" fmla="*/ 713 h 1855"/>
                <a:gd name="T40" fmla="*/ 172 w 1171"/>
                <a:gd name="T41" fmla="*/ 736 h 1855"/>
                <a:gd name="T42" fmla="*/ 163 w 1171"/>
                <a:gd name="T43" fmla="*/ 751 h 1855"/>
                <a:gd name="T44" fmla="*/ 166 w 1171"/>
                <a:gd name="T45" fmla="*/ 778 h 1855"/>
                <a:gd name="T46" fmla="*/ 177 w 1171"/>
                <a:gd name="T47" fmla="*/ 817 h 1855"/>
                <a:gd name="T48" fmla="*/ 156 w 1171"/>
                <a:gd name="T49" fmla="*/ 810 h 1855"/>
                <a:gd name="T50" fmla="*/ 154 w 1171"/>
                <a:gd name="T51" fmla="*/ 785 h 1855"/>
                <a:gd name="T52" fmla="*/ 136 w 1171"/>
                <a:gd name="T53" fmla="*/ 769 h 1855"/>
                <a:gd name="T54" fmla="*/ 126 w 1171"/>
                <a:gd name="T55" fmla="*/ 809 h 1855"/>
                <a:gd name="T56" fmla="*/ 129 w 1171"/>
                <a:gd name="T57" fmla="*/ 855 h 1855"/>
                <a:gd name="T58" fmla="*/ 140 w 1171"/>
                <a:gd name="T59" fmla="*/ 896 h 1855"/>
                <a:gd name="T60" fmla="*/ 187 w 1171"/>
                <a:gd name="T61" fmla="*/ 929 h 1855"/>
                <a:gd name="T62" fmla="*/ 176 w 1171"/>
                <a:gd name="T63" fmla="*/ 990 h 1855"/>
                <a:gd name="T64" fmla="*/ 160 w 1171"/>
                <a:gd name="T65" fmla="*/ 1005 h 1855"/>
                <a:gd name="T66" fmla="*/ 179 w 1171"/>
                <a:gd name="T67" fmla="*/ 1065 h 1855"/>
                <a:gd name="T68" fmla="*/ 201 w 1171"/>
                <a:gd name="T69" fmla="*/ 1122 h 1855"/>
                <a:gd name="T70" fmla="*/ 221 w 1171"/>
                <a:gd name="T71" fmla="*/ 1172 h 1855"/>
                <a:gd name="T72" fmla="*/ 246 w 1171"/>
                <a:gd name="T73" fmla="*/ 1207 h 1855"/>
                <a:gd name="T74" fmla="*/ 259 w 1171"/>
                <a:gd name="T75" fmla="*/ 1246 h 1855"/>
                <a:gd name="T76" fmla="*/ 276 w 1171"/>
                <a:gd name="T77" fmla="*/ 1270 h 1855"/>
                <a:gd name="T78" fmla="*/ 273 w 1171"/>
                <a:gd name="T79" fmla="*/ 1317 h 1855"/>
                <a:gd name="T80" fmla="*/ 275 w 1171"/>
                <a:gd name="T81" fmla="*/ 1354 h 1855"/>
                <a:gd name="T82" fmla="*/ 281 w 1171"/>
                <a:gd name="T83" fmla="*/ 1391 h 1855"/>
                <a:gd name="T84" fmla="*/ 333 w 1171"/>
                <a:gd name="T85" fmla="*/ 1410 h 1855"/>
                <a:gd name="T86" fmla="*/ 380 w 1171"/>
                <a:gd name="T87" fmla="*/ 1430 h 1855"/>
                <a:gd name="T88" fmla="*/ 429 w 1171"/>
                <a:gd name="T89" fmla="*/ 1455 h 1855"/>
                <a:gd name="T90" fmla="*/ 451 w 1171"/>
                <a:gd name="T91" fmla="*/ 1494 h 1855"/>
                <a:gd name="T92" fmla="*/ 498 w 1171"/>
                <a:gd name="T93" fmla="*/ 1524 h 1855"/>
                <a:gd name="T94" fmla="*/ 548 w 1171"/>
                <a:gd name="T95" fmla="*/ 1540 h 1855"/>
                <a:gd name="T96" fmla="*/ 567 w 1171"/>
                <a:gd name="T97" fmla="*/ 1595 h 1855"/>
                <a:gd name="T98" fmla="*/ 612 w 1171"/>
                <a:gd name="T99" fmla="*/ 1620 h 1855"/>
                <a:gd name="T100" fmla="*/ 648 w 1171"/>
                <a:gd name="T101" fmla="*/ 1657 h 1855"/>
                <a:gd name="T102" fmla="*/ 685 w 1171"/>
                <a:gd name="T103" fmla="*/ 1741 h 1855"/>
                <a:gd name="T104" fmla="*/ 678 w 1171"/>
                <a:gd name="T105" fmla="*/ 1790 h 1855"/>
                <a:gd name="T106" fmla="*/ 1046 w 1171"/>
                <a:gd name="T107" fmla="*/ 1854 h 1855"/>
                <a:gd name="T108" fmla="*/ 1080 w 1171"/>
                <a:gd name="T109" fmla="*/ 1842 h 1855"/>
                <a:gd name="T110" fmla="*/ 1072 w 1171"/>
                <a:gd name="T111" fmla="*/ 1804 h 1855"/>
                <a:gd name="T112" fmla="*/ 1066 w 1171"/>
                <a:gd name="T113" fmla="*/ 1764 h 1855"/>
                <a:gd name="T114" fmla="*/ 1073 w 1171"/>
                <a:gd name="T115" fmla="*/ 1736 h 1855"/>
                <a:gd name="T116" fmla="*/ 1099 w 1171"/>
                <a:gd name="T117" fmla="*/ 1692 h 1855"/>
                <a:gd name="T118" fmla="*/ 1105 w 1171"/>
                <a:gd name="T119" fmla="*/ 1650 h 1855"/>
                <a:gd name="T120" fmla="*/ 1140 w 1171"/>
                <a:gd name="T121" fmla="*/ 1617 h 1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71" h="1855">
                  <a:moveTo>
                    <a:pt x="1168" y="1587"/>
                  </a:moveTo>
                  <a:cubicBezTo>
                    <a:pt x="1167" y="1586"/>
                    <a:pt x="1167" y="1584"/>
                    <a:pt x="1167" y="1583"/>
                  </a:cubicBezTo>
                  <a:cubicBezTo>
                    <a:pt x="1165" y="1582"/>
                    <a:pt x="1162" y="1582"/>
                    <a:pt x="1161" y="1581"/>
                  </a:cubicBezTo>
                  <a:cubicBezTo>
                    <a:pt x="1160" y="1580"/>
                    <a:pt x="1159" y="1578"/>
                    <a:pt x="1159" y="1577"/>
                  </a:cubicBezTo>
                  <a:cubicBezTo>
                    <a:pt x="1158" y="1576"/>
                    <a:pt x="1156" y="1574"/>
                    <a:pt x="1156" y="1573"/>
                  </a:cubicBezTo>
                  <a:cubicBezTo>
                    <a:pt x="1155" y="1573"/>
                    <a:pt x="1153" y="1572"/>
                    <a:pt x="1153" y="1572"/>
                  </a:cubicBezTo>
                  <a:cubicBezTo>
                    <a:pt x="1152" y="1571"/>
                    <a:pt x="1152" y="1568"/>
                    <a:pt x="1151" y="1567"/>
                  </a:cubicBezTo>
                  <a:cubicBezTo>
                    <a:pt x="1151" y="1566"/>
                    <a:pt x="1149" y="1565"/>
                    <a:pt x="1148" y="1564"/>
                  </a:cubicBezTo>
                  <a:cubicBezTo>
                    <a:pt x="1147" y="1564"/>
                    <a:pt x="1144" y="1564"/>
                    <a:pt x="1143" y="1563"/>
                  </a:cubicBezTo>
                  <a:cubicBezTo>
                    <a:pt x="1142" y="1563"/>
                    <a:pt x="1141" y="1561"/>
                    <a:pt x="1141" y="1561"/>
                  </a:cubicBezTo>
                  <a:cubicBezTo>
                    <a:pt x="1140" y="1559"/>
                    <a:pt x="1141" y="1556"/>
                    <a:pt x="1142" y="1555"/>
                  </a:cubicBezTo>
                  <a:cubicBezTo>
                    <a:pt x="1142" y="1554"/>
                    <a:pt x="1144" y="1553"/>
                    <a:pt x="1145" y="1551"/>
                  </a:cubicBezTo>
                  <a:cubicBezTo>
                    <a:pt x="1145" y="1550"/>
                    <a:pt x="1144" y="1547"/>
                    <a:pt x="1144" y="1546"/>
                  </a:cubicBezTo>
                  <a:cubicBezTo>
                    <a:pt x="1143" y="1544"/>
                    <a:pt x="1140" y="1541"/>
                    <a:pt x="1139" y="1540"/>
                  </a:cubicBezTo>
                  <a:cubicBezTo>
                    <a:pt x="1138" y="1539"/>
                    <a:pt x="1136" y="1537"/>
                    <a:pt x="1136" y="1536"/>
                  </a:cubicBezTo>
                  <a:cubicBezTo>
                    <a:pt x="1136" y="1535"/>
                    <a:pt x="1138" y="1534"/>
                    <a:pt x="1138" y="1533"/>
                  </a:cubicBezTo>
                  <a:cubicBezTo>
                    <a:pt x="1138" y="1531"/>
                    <a:pt x="1136" y="1529"/>
                    <a:pt x="1136" y="1527"/>
                  </a:cubicBezTo>
                  <a:cubicBezTo>
                    <a:pt x="1135" y="1525"/>
                    <a:pt x="1135" y="1522"/>
                    <a:pt x="1135" y="1520"/>
                  </a:cubicBezTo>
                  <a:cubicBezTo>
                    <a:pt x="1135" y="1518"/>
                    <a:pt x="1135" y="1515"/>
                    <a:pt x="1134" y="1514"/>
                  </a:cubicBezTo>
                  <a:cubicBezTo>
                    <a:pt x="1133" y="1512"/>
                    <a:pt x="1131" y="1510"/>
                    <a:pt x="1130" y="1509"/>
                  </a:cubicBezTo>
                  <a:cubicBezTo>
                    <a:pt x="1129" y="1508"/>
                    <a:pt x="1126" y="1506"/>
                    <a:pt x="1126" y="1505"/>
                  </a:cubicBezTo>
                  <a:cubicBezTo>
                    <a:pt x="1125" y="1504"/>
                    <a:pt x="1124" y="1502"/>
                    <a:pt x="1124" y="1500"/>
                  </a:cubicBezTo>
                  <a:cubicBezTo>
                    <a:pt x="1123" y="1499"/>
                    <a:pt x="1124" y="1495"/>
                    <a:pt x="1123" y="1494"/>
                  </a:cubicBezTo>
                  <a:cubicBezTo>
                    <a:pt x="1123" y="1493"/>
                    <a:pt x="1122" y="1490"/>
                    <a:pt x="1121" y="1489"/>
                  </a:cubicBezTo>
                  <a:cubicBezTo>
                    <a:pt x="1120" y="1488"/>
                    <a:pt x="1117" y="1487"/>
                    <a:pt x="1117" y="1486"/>
                  </a:cubicBezTo>
                  <a:cubicBezTo>
                    <a:pt x="1116" y="1485"/>
                    <a:pt x="1116" y="1483"/>
                    <a:pt x="1116" y="1482"/>
                  </a:cubicBezTo>
                  <a:cubicBezTo>
                    <a:pt x="1116" y="1480"/>
                    <a:pt x="1117" y="1476"/>
                    <a:pt x="1118" y="1474"/>
                  </a:cubicBezTo>
                  <a:cubicBezTo>
                    <a:pt x="1118" y="1473"/>
                    <a:pt x="1120" y="1471"/>
                    <a:pt x="1119" y="1470"/>
                  </a:cubicBezTo>
                  <a:cubicBezTo>
                    <a:pt x="1119" y="1469"/>
                    <a:pt x="1118" y="1468"/>
                    <a:pt x="1118" y="1467"/>
                  </a:cubicBezTo>
                  <a:cubicBezTo>
                    <a:pt x="1117" y="1467"/>
                    <a:pt x="1119" y="1465"/>
                    <a:pt x="1119" y="1464"/>
                  </a:cubicBezTo>
                  <a:cubicBezTo>
                    <a:pt x="1119" y="1463"/>
                    <a:pt x="1119" y="1461"/>
                    <a:pt x="1119" y="1459"/>
                  </a:cubicBezTo>
                  <a:cubicBezTo>
                    <a:pt x="1118" y="1458"/>
                    <a:pt x="1115" y="1454"/>
                    <a:pt x="1115" y="1454"/>
                  </a:cubicBezTo>
                  <a:cubicBezTo>
                    <a:pt x="968" y="1254"/>
                    <a:pt x="968" y="1254"/>
                    <a:pt x="968" y="1254"/>
                  </a:cubicBezTo>
                  <a:cubicBezTo>
                    <a:pt x="831" y="1066"/>
                    <a:pt x="831" y="1066"/>
                    <a:pt x="831" y="1066"/>
                  </a:cubicBezTo>
                  <a:cubicBezTo>
                    <a:pt x="593" y="741"/>
                    <a:pt x="593" y="741"/>
                    <a:pt x="593" y="741"/>
                  </a:cubicBezTo>
                  <a:cubicBezTo>
                    <a:pt x="517" y="637"/>
                    <a:pt x="517" y="637"/>
                    <a:pt x="517" y="637"/>
                  </a:cubicBezTo>
                  <a:cubicBezTo>
                    <a:pt x="521" y="612"/>
                    <a:pt x="521" y="612"/>
                    <a:pt x="521" y="612"/>
                  </a:cubicBezTo>
                  <a:cubicBezTo>
                    <a:pt x="563" y="421"/>
                    <a:pt x="563" y="421"/>
                    <a:pt x="563" y="421"/>
                  </a:cubicBezTo>
                  <a:cubicBezTo>
                    <a:pt x="605" y="219"/>
                    <a:pt x="605" y="219"/>
                    <a:pt x="605" y="219"/>
                  </a:cubicBezTo>
                  <a:cubicBezTo>
                    <a:pt x="625" y="126"/>
                    <a:pt x="625" y="126"/>
                    <a:pt x="625" y="126"/>
                  </a:cubicBezTo>
                  <a:cubicBezTo>
                    <a:pt x="443" y="84"/>
                    <a:pt x="443" y="84"/>
                    <a:pt x="443" y="84"/>
                  </a:cubicBezTo>
                  <a:cubicBezTo>
                    <a:pt x="220" y="30"/>
                    <a:pt x="220" y="30"/>
                    <a:pt x="220" y="30"/>
                  </a:cubicBezTo>
                  <a:cubicBezTo>
                    <a:pt x="98" y="0"/>
                    <a:pt x="98" y="0"/>
                    <a:pt x="98" y="0"/>
                  </a:cubicBezTo>
                  <a:cubicBezTo>
                    <a:pt x="97" y="2"/>
                    <a:pt x="97" y="4"/>
                    <a:pt x="97" y="6"/>
                  </a:cubicBezTo>
                  <a:cubicBezTo>
                    <a:pt x="96" y="8"/>
                    <a:pt x="94" y="12"/>
                    <a:pt x="93" y="15"/>
                  </a:cubicBezTo>
                  <a:cubicBezTo>
                    <a:pt x="92" y="17"/>
                    <a:pt x="90" y="21"/>
                    <a:pt x="89" y="22"/>
                  </a:cubicBezTo>
                  <a:cubicBezTo>
                    <a:pt x="88" y="24"/>
                    <a:pt x="85" y="25"/>
                    <a:pt x="84" y="26"/>
                  </a:cubicBezTo>
                  <a:cubicBezTo>
                    <a:pt x="83" y="27"/>
                    <a:pt x="82" y="29"/>
                    <a:pt x="82" y="30"/>
                  </a:cubicBezTo>
                  <a:cubicBezTo>
                    <a:pt x="82" y="31"/>
                    <a:pt x="83" y="33"/>
                    <a:pt x="84" y="34"/>
                  </a:cubicBezTo>
                  <a:cubicBezTo>
                    <a:pt x="84" y="35"/>
                    <a:pt x="85" y="36"/>
                    <a:pt x="86" y="37"/>
                  </a:cubicBezTo>
                  <a:cubicBezTo>
                    <a:pt x="87" y="38"/>
                    <a:pt x="88" y="38"/>
                    <a:pt x="89" y="39"/>
                  </a:cubicBezTo>
                  <a:cubicBezTo>
                    <a:pt x="90" y="39"/>
                    <a:pt x="91" y="40"/>
                    <a:pt x="92" y="40"/>
                  </a:cubicBezTo>
                  <a:cubicBezTo>
                    <a:pt x="92" y="41"/>
                    <a:pt x="92" y="42"/>
                    <a:pt x="93" y="43"/>
                  </a:cubicBezTo>
                  <a:cubicBezTo>
                    <a:pt x="93" y="44"/>
                    <a:pt x="94" y="47"/>
                    <a:pt x="93" y="48"/>
                  </a:cubicBezTo>
                  <a:cubicBezTo>
                    <a:pt x="93" y="49"/>
                    <a:pt x="92" y="52"/>
                    <a:pt x="92" y="53"/>
                  </a:cubicBezTo>
                  <a:cubicBezTo>
                    <a:pt x="92" y="54"/>
                    <a:pt x="93" y="56"/>
                    <a:pt x="93" y="57"/>
                  </a:cubicBezTo>
                  <a:cubicBezTo>
                    <a:pt x="93" y="59"/>
                    <a:pt x="93" y="63"/>
                    <a:pt x="93" y="65"/>
                  </a:cubicBezTo>
                  <a:cubicBezTo>
                    <a:pt x="94" y="69"/>
                    <a:pt x="94" y="75"/>
                    <a:pt x="94" y="79"/>
                  </a:cubicBezTo>
                  <a:cubicBezTo>
                    <a:pt x="94" y="81"/>
                    <a:pt x="94" y="87"/>
                    <a:pt x="93" y="89"/>
                  </a:cubicBezTo>
                  <a:cubicBezTo>
                    <a:pt x="93" y="92"/>
                    <a:pt x="91" y="96"/>
                    <a:pt x="90" y="98"/>
                  </a:cubicBezTo>
                  <a:cubicBezTo>
                    <a:pt x="89" y="101"/>
                    <a:pt x="87" y="107"/>
                    <a:pt x="85" y="109"/>
                  </a:cubicBezTo>
                  <a:cubicBezTo>
                    <a:pt x="84" y="112"/>
                    <a:pt x="82" y="116"/>
                    <a:pt x="81" y="119"/>
                  </a:cubicBezTo>
                  <a:cubicBezTo>
                    <a:pt x="80" y="120"/>
                    <a:pt x="78" y="124"/>
                    <a:pt x="77" y="126"/>
                  </a:cubicBezTo>
                  <a:cubicBezTo>
                    <a:pt x="76" y="128"/>
                    <a:pt x="74" y="133"/>
                    <a:pt x="73" y="135"/>
                  </a:cubicBezTo>
                  <a:cubicBezTo>
                    <a:pt x="72" y="136"/>
                    <a:pt x="70" y="138"/>
                    <a:pt x="69" y="139"/>
                  </a:cubicBezTo>
                  <a:cubicBezTo>
                    <a:pt x="68" y="140"/>
                    <a:pt x="66" y="140"/>
                    <a:pt x="66" y="141"/>
                  </a:cubicBezTo>
                  <a:cubicBezTo>
                    <a:pt x="65" y="142"/>
                    <a:pt x="64" y="144"/>
                    <a:pt x="64" y="144"/>
                  </a:cubicBezTo>
                  <a:cubicBezTo>
                    <a:pt x="64" y="146"/>
                    <a:pt x="64" y="148"/>
                    <a:pt x="64" y="149"/>
                  </a:cubicBezTo>
                  <a:cubicBezTo>
                    <a:pt x="64" y="151"/>
                    <a:pt x="63" y="154"/>
                    <a:pt x="64" y="155"/>
                  </a:cubicBezTo>
                  <a:cubicBezTo>
                    <a:pt x="64" y="156"/>
                    <a:pt x="66" y="157"/>
                    <a:pt x="67" y="158"/>
                  </a:cubicBezTo>
                  <a:cubicBezTo>
                    <a:pt x="67" y="159"/>
                    <a:pt x="67" y="162"/>
                    <a:pt x="66" y="163"/>
                  </a:cubicBezTo>
                  <a:cubicBezTo>
                    <a:pt x="66" y="165"/>
                    <a:pt x="65" y="168"/>
                    <a:pt x="64" y="169"/>
                  </a:cubicBezTo>
                  <a:cubicBezTo>
                    <a:pt x="63" y="171"/>
                    <a:pt x="61" y="175"/>
                    <a:pt x="60" y="177"/>
                  </a:cubicBezTo>
                  <a:cubicBezTo>
                    <a:pt x="58" y="181"/>
                    <a:pt x="53" y="188"/>
                    <a:pt x="50" y="191"/>
                  </a:cubicBezTo>
                  <a:cubicBezTo>
                    <a:pt x="47" y="195"/>
                    <a:pt x="40" y="203"/>
                    <a:pt x="37" y="207"/>
                  </a:cubicBezTo>
                  <a:cubicBezTo>
                    <a:pt x="33" y="212"/>
                    <a:pt x="24" y="223"/>
                    <a:pt x="20" y="229"/>
                  </a:cubicBezTo>
                  <a:cubicBezTo>
                    <a:pt x="18" y="231"/>
                    <a:pt x="14" y="234"/>
                    <a:pt x="12" y="236"/>
                  </a:cubicBezTo>
                  <a:cubicBezTo>
                    <a:pt x="12" y="237"/>
                    <a:pt x="10" y="239"/>
                    <a:pt x="9" y="241"/>
                  </a:cubicBezTo>
                  <a:cubicBezTo>
                    <a:pt x="9" y="242"/>
                    <a:pt x="8" y="244"/>
                    <a:pt x="8" y="244"/>
                  </a:cubicBezTo>
                  <a:cubicBezTo>
                    <a:pt x="8" y="245"/>
                    <a:pt x="7" y="247"/>
                    <a:pt x="6" y="247"/>
                  </a:cubicBezTo>
                  <a:cubicBezTo>
                    <a:pt x="6" y="248"/>
                    <a:pt x="4" y="250"/>
                    <a:pt x="3" y="251"/>
                  </a:cubicBezTo>
                  <a:cubicBezTo>
                    <a:pt x="3" y="252"/>
                    <a:pt x="1" y="254"/>
                    <a:pt x="2" y="255"/>
                  </a:cubicBezTo>
                  <a:cubicBezTo>
                    <a:pt x="2" y="256"/>
                    <a:pt x="4" y="257"/>
                    <a:pt x="4" y="258"/>
                  </a:cubicBezTo>
                  <a:cubicBezTo>
                    <a:pt x="5" y="259"/>
                    <a:pt x="5" y="262"/>
                    <a:pt x="5" y="263"/>
                  </a:cubicBezTo>
                  <a:cubicBezTo>
                    <a:pt x="6" y="264"/>
                    <a:pt x="6" y="267"/>
                    <a:pt x="6" y="269"/>
                  </a:cubicBezTo>
                  <a:cubicBezTo>
                    <a:pt x="6" y="270"/>
                    <a:pt x="5" y="271"/>
                    <a:pt x="5" y="272"/>
                  </a:cubicBezTo>
                  <a:cubicBezTo>
                    <a:pt x="4" y="273"/>
                    <a:pt x="5" y="274"/>
                    <a:pt x="5" y="275"/>
                  </a:cubicBezTo>
                  <a:cubicBezTo>
                    <a:pt x="5" y="276"/>
                    <a:pt x="4" y="279"/>
                    <a:pt x="4" y="280"/>
                  </a:cubicBezTo>
                  <a:cubicBezTo>
                    <a:pt x="3" y="280"/>
                    <a:pt x="1" y="281"/>
                    <a:pt x="1" y="282"/>
                  </a:cubicBezTo>
                  <a:cubicBezTo>
                    <a:pt x="0" y="283"/>
                    <a:pt x="1" y="285"/>
                    <a:pt x="1" y="286"/>
                  </a:cubicBezTo>
                  <a:cubicBezTo>
                    <a:pt x="2" y="288"/>
                    <a:pt x="3" y="291"/>
                    <a:pt x="4" y="292"/>
                  </a:cubicBezTo>
                  <a:cubicBezTo>
                    <a:pt x="5" y="294"/>
                    <a:pt x="8" y="299"/>
                    <a:pt x="10" y="301"/>
                  </a:cubicBezTo>
                  <a:cubicBezTo>
                    <a:pt x="11" y="302"/>
                    <a:pt x="15" y="304"/>
                    <a:pt x="16" y="306"/>
                  </a:cubicBezTo>
                  <a:cubicBezTo>
                    <a:pt x="17" y="307"/>
                    <a:pt x="17" y="310"/>
                    <a:pt x="17" y="312"/>
                  </a:cubicBezTo>
                  <a:cubicBezTo>
                    <a:pt x="18" y="313"/>
                    <a:pt x="19" y="314"/>
                    <a:pt x="20" y="315"/>
                  </a:cubicBezTo>
                  <a:cubicBezTo>
                    <a:pt x="20" y="316"/>
                    <a:pt x="23" y="316"/>
                    <a:pt x="24" y="317"/>
                  </a:cubicBezTo>
                  <a:cubicBezTo>
                    <a:pt x="25" y="317"/>
                    <a:pt x="26" y="318"/>
                    <a:pt x="26" y="319"/>
                  </a:cubicBezTo>
                  <a:cubicBezTo>
                    <a:pt x="27" y="321"/>
                    <a:pt x="29" y="324"/>
                    <a:pt x="29" y="326"/>
                  </a:cubicBezTo>
                  <a:cubicBezTo>
                    <a:pt x="29" y="327"/>
                    <a:pt x="28" y="329"/>
                    <a:pt x="27" y="330"/>
                  </a:cubicBezTo>
                  <a:cubicBezTo>
                    <a:pt x="27" y="331"/>
                    <a:pt x="27" y="333"/>
                    <a:pt x="28" y="334"/>
                  </a:cubicBezTo>
                  <a:cubicBezTo>
                    <a:pt x="28" y="335"/>
                    <a:pt x="31" y="337"/>
                    <a:pt x="32" y="338"/>
                  </a:cubicBezTo>
                  <a:cubicBezTo>
                    <a:pt x="33" y="338"/>
                    <a:pt x="34" y="340"/>
                    <a:pt x="35" y="341"/>
                  </a:cubicBezTo>
                  <a:cubicBezTo>
                    <a:pt x="35" y="342"/>
                    <a:pt x="35" y="345"/>
                    <a:pt x="35" y="346"/>
                  </a:cubicBezTo>
                  <a:cubicBezTo>
                    <a:pt x="35" y="348"/>
                    <a:pt x="37" y="351"/>
                    <a:pt x="38" y="352"/>
                  </a:cubicBezTo>
                  <a:cubicBezTo>
                    <a:pt x="39" y="354"/>
                    <a:pt x="41" y="357"/>
                    <a:pt x="42" y="359"/>
                  </a:cubicBezTo>
                  <a:cubicBezTo>
                    <a:pt x="42" y="360"/>
                    <a:pt x="41" y="363"/>
                    <a:pt x="41" y="364"/>
                  </a:cubicBezTo>
                  <a:cubicBezTo>
                    <a:pt x="41" y="365"/>
                    <a:pt x="41" y="367"/>
                    <a:pt x="42" y="368"/>
                  </a:cubicBezTo>
                  <a:cubicBezTo>
                    <a:pt x="43" y="370"/>
                    <a:pt x="46" y="371"/>
                    <a:pt x="46" y="372"/>
                  </a:cubicBezTo>
                  <a:cubicBezTo>
                    <a:pt x="47" y="373"/>
                    <a:pt x="48" y="375"/>
                    <a:pt x="48" y="376"/>
                  </a:cubicBezTo>
                  <a:cubicBezTo>
                    <a:pt x="48" y="377"/>
                    <a:pt x="47" y="379"/>
                    <a:pt x="47" y="380"/>
                  </a:cubicBezTo>
                  <a:cubicBezTo>
                    <a:pt x="47" y="381"/>
                    <a:pt x="47" y="384"/>
                    <a:pt x="47" y="385"/>
                  </a:cubicBezTo>
                  <a:cubicBezTo>
                    <a:pt x="46" y="386"/>
                    <a:pt x="45" y="388"/>
                    <a:pt x="45" y="389"/>
                  </a:cubicBezTo>
                  <a:cubicBezTo>
                    <a:pt x="45" y="390"/>
                    <a:pt x="45" y="392"/>
                    <a:pt x="45" y="393"/>
                  </a:cubicBezTo>
                  <a:cubicBezTo>
                    <a:pt x="45" y="394"/>
                    <a:pt x="47" y="395"/>
                    <a:pt x="48" y="396"/>
                  </a:cubicBezTo>
                  <a:cubicBezTo>
                    <a:pt x="49" y="398"/>
                    <a:pt x="49" y="401"/>
                    <a:pt x="49" y="403"/>
                  </a:cubicBezTo>
                  <a:cubicBezTo>
                    <a:pt x="49" y="405"/>
                    <a:pt x="48" y="409"/>
                    <a:pt x="47" y="411"/>
                  </a:cubicBezTo>
                  <a:cubicBezTo>
                    <a:pt x="47" y="412"/>
                    <a:pt x="45" y="414"/>
                    <a:pt x="45" y="415"/>
                  </a:cubicBezTo>
                  <a:cubicBezTo>
                    <a:pt x="45" y="417"/>
                    <a:pt x="46" y="419"/>
                    <a:pt x="46" y="420"/>
                  </a:cubicBezTo>
                  <a:cubicBezTo>
                    <a:pt x="46" y="421"/>
                    <a:pt x="47" y="422"/>
                    <a:pt x="47" y="423"/>
                  </a:cubicBezTo>
                  <a:cubicBezTo>
                    <a:pt x="47" y="425"/>
                    <a:pt x="46" y="428"/>
                    <a:pt x="46" y="429"/>
                  </a:cubicBezTo>
                  <a:cubicBezTo>
                    <a:pt x="45" y="431"/>
                    <a:pt x="40" y="434"/>
                    <a:pt x="38" y="436"/>
                  </a:cubicBezTo>
                  <a:cubicBezTo>
                    <a:pt x="37" y="438"/>
                    <a:pt x="34" y="442"/>
                    <a:pt x="33" y="445"/>
                  </a:cubicBezTo>
                  <a:cubicBezTo>
                    <a:pt x="33" y="446"/>
                    <a:pt x="31" y="450"/>
                    <a:pt x="31" y="452"/>
                  </a:cubicBezTo>
                  <a:cubicBezTo>
                    <a:pt x="30" y="453"/>
                    <a:pt x="30" y="456"/>
                    <a:pt x="30" y="457"/>
                  </a:cubicBezTo>
                  <a:cubicBezTo>
                    <a:pt x="30" y="459"/>
                    <a:pt x="31" y="461"/>
                    <a:pt x="31" y="463"/>
                  </a:cubicBezTo>
                  <a:cubicBezTo>
                    <a:pt x="31" y="464"/>
                    <a:pt x="30" y="466"/>
                    <a:pt x="30" y="467"/>
                  </a:cubicBezTo>
                  <a:cubicBezTo>
                    <a:pt x="30" y="469"/>
                    <a:pt x="30" y="472"/>
                    <a:pt x="30" y="473"/>
                  </a:cubicBezTo>
                  <a:cubicBezTo>
                    <a:pt x="31" y="475"/>
                    <a:pt x="32" y="479"/>
                    <a:pt x="32" y="481"/>
                  </a:cubicBezTo>
                  <a:cubicBezTo>
                    <a:pt x="32" y="483"/>
                    <a:pt x="33" y="487"/>
                    <a:pt x="33" y="489"/>
                  </a:cubicBezTo>
                  <a:cubicBezTo>
                    <a:pt x="33" y="491"/>
                    <a:pt x="32" y="495"/>
                    <a:pt x="33" y="497"/>
                  </a:cubicBezTo>
                  <a:cubicBezTo>
                    <a:pt x="33" y="498"/>
                    <a:pt x="34" y="500"/>
                    <a:pt x="34" y="501"/>
                  </a:cubicBezTo>
                  <a:cubicBezTo>
                    <a:pt x="35" y="503"/>
                    <a:pt x="35" y="506"/>
                    <a:pt x="35" y="508"/>
                  </a:cubicBezTo>
                  <a:cubicBezTo>
                    <a:pt x="35" y="510"/>
                    <a:pt x="34" y="514"/>
                    <a:pt x="34" y="516"/>
                  </a:cubicBezTo>
                  <a:cubicBezTo>
                    <a:pt x="34" y="518"/>
                    <a:pt x="33" y="520"/>
                    <a:pt x="32" y="522"/>
                  </a:cubicBezTo>
                  <a:cubicBezTo>
                    <a:pt x="32" y="523"/>
                    <a:pt x="30" y="525"/>
                    <a:pt x="29" y="525"/>
                  </a:cubicBezTo>
                  <a:cubicBezTo>
                    <a:pt x="28" y="526"/>
                    <a:pt x="26" y="526"/>
                    <a:pt x="25" y="527"/>
                  </a:cubicBezTo>
                  <a:cubicBezTo>
                    <a:pt x="25" y="528"/>
                    <a:pt x="24" y="531"/>
                    <a:pt x="24" y="532"/>
                  </a:cubicBezTo>
                  <a:cubicBezTo>
                    <a:pt x="24" y="533"/>
                    <a:pt x="26" y="535"/>
                    <a:pt x="27" y="536"/>
                  </a:cubicBezTo>
                  <a:cubicBezTo>
                    <a:pt x="28" y="538"/>
                    <a:pt x="29" y="540"/>
                    <a:pt x="29" y="541"/>
                  </a:cubicBezTo>
                  <a:cubicBezTo>
                    <a:pt x="30" y="543"/>
                    <a:pt x="30" y="547"/>
                    <a:pt x="31" y="549"/>
                  </a:cubicBezTo>
                  <a:cubicBezTo>
                    <a:pt x="32" y="550"/>
                    <a:pt x="33" y="552"/>
                    <a:pt x="34" y="553"/>
                  </a:cubicBezTo>
                  <a:cubicBezTo>
                    <a:pt x="36" y="556"/>
                    <a:pt x="40" y="560"/>
                    <a:pt x="42" y="562"/>
                  </a:cubicBezTo>
                  <a:cubicBezTo>
                    <a:pt x="42" y="564"/>
                    <a:pt x="42" y="566"/>
                    <a:pt x="43" y="568"/>
                  </a:cubicBezTo>
                  <a:cubicBezTo>
                    <a:pt x="43" y="569"/>
                    <a:pt x="43" y="571"/>
                    <a:pt x="44" y="572"/>
                  </a:cubicBezTo>
                  <a:cubicBezTo>
                    <a:pt x="45" y="573"/>
                    <a:pt x="47" y="574"/>
                    <a:pt x="48" y="575"/>
                  </a:cubicBezTo>
                  <a:cubicBezTo>
                    <a:pt x="49" y="576"/>
                    <a:pt x="50" y="579"/>
                    <a:pt x="51" y="580"/>
                  </a:cubicBezTo>
                  <a:cubicBezTo>
                    <a:pt x="52" y="582"/>
                    <a:pt x="53" y="585"/>
                    <a:pt x="54" y="586"/>
                  </a:cubicBezTo>
                  <a:cubicBezTo>
                    <a:pt x="55" y="589"/>
                    <a:pt x="56" y="594"/>
                    <a:pt x="57" y="597"/>
                  </a:cubicBezTo>
                  <a:cubicBezTo>
                    <a:pt x="57" y="598"/>
                    <a:pt x="57" y="600"/>
                    <a:pt x="58" y="601"/>
                  </a:cubicBezTo>
                  <a:cubicBezTo>
                    <a:pt x="58" y="602"/>
                    <a:pt x="59" y="603"/>
                    <a:pt x="60" y="603"/>
                  </a:cubicBezTo>
                  <a:cubicBezTo>
                    <a:pt x="60" y="605"/>
                    <a:pt x="60" y="608"/>
                    <a:pt x="61" y="609"/>
                  </a:cubicBezTo>
                  <a:cubicBezTo>
                    <a:pt x="62" y="610"/>
                    <a:pt x="64" y="612"/>
                    <a:pt x="65" y="613"/>
                  </a:cubicBezTo>
                  <a:cubicBezTo>
                    <a:pt x="66" y="614"/>
                    <a:pt x="67" y="618"/>
                    <a:pt x="69" y="619"/>
                  </a:cubicBezTo>
                  <a:cubicBezTo>
                    <a:pt x="70" y="621"/>
                    <a:pt x="72" y="622"/>
                    <a:pt x="73" y="623"/>
                  </a:cubicBezTo>
                  <a:cubicBezTo>
                    <a:pt x="75" y="624"/>
                    <a:pt x="77" y="626"/>
                    <a:pt x="78" y="627"/>
                  </a:cubicBezTo>
                  <a:cubicBezTo>
                    <a:pt x="79" y="629"/>
                    <a:pt x="82" y="632"/>
                    <a:pt x="83" y="634"/>
                  </a:cubicBezTo>
                  <a:cubicBezTo>
                    <a:pt x="84" y="635"/>
                    <a:pt x="84" y="638"/>
                    <a:pt x="84" y="640"/>
                  </a:cubicBezTo>
                  <a:cubicBezTo>
                    <a:pt x="85" y="642"/>
                    <a:pt x="87" y="646"/>
                    <a:pt x="88" y="648"/>
                  </a:cubicBezTo>
                  <a:cubicBezTo>
                    <a:pt x="88" y="650"/>
                    <a:pt x="87" y="652"/>
                    <a:pt x="86" y="654"/>
                  </a:cubicBezTo>
                  <a:cubicBezTo>
                    <a:pt x="86" y="655"/>
                    <a:pt x="84" y="657"/>
                    <a:pt x="84" y="658"/>
                  </a:cubicBezTo>
                  <a:cubicBezTo>
                    <a:pt x="84" y="660"/>
                    <a:pt x="85" y="663"/>
                    <a:pt x="86" y="663"/>
                  </a:cubicBezTo>
                  <a:cubicBezTo>
                    <a:pt x="87" y="663"/>
                    <a:pt x="88" y="661"/>
                    <a:pt x="89" y="661"/>
                  </a:cubicBezTo>
                  <a:cubicBezTo>
                    <a:pt x="90" y="661"/>
                    <a:pt x="91" y="663"/>
                    <a:pt x="91" y="663"/>
                  </a:cubicBezTo>
                  <a:cubicBezTo>
                    <a:pt x="92" y="664"/>
                    <a:pt x="93" y="665"/>
                    <a:pt x="93" y="665"/>
                  </a:cubicBezTo>
                  <a:cubicBezTo>
                    <a:pt x="93" y="666"/>
                    <a:pt x="93" y="669"/>
                    <a:pt x="93" y="670"/>
                  </a:cubicBezTo>
                  <a:cubicBezTo>
                    <a:pt x="93" y="671"/>
                    <a:pt x="95" y="673"/>
                    <a:pt x="94" y="674"/>
                  </a:cubicBezTo>
                  <a:cubicBezTo>
                    <a:pt x="94" y="675"/>
                    <a:pt x="93" y="675"/>
                    <a:pt x="93" y="675"/>
                  </a:cubicBezTo>
                  <a:cubicBezTo>
                    <a:pt x="92" y="676"/>
                    <a:pt x="91" y="679"/>
                    <a:pt x="91" y="681"/>
                  </a:cubicBezTo>
                  <a:cubicBezTo>
                    <a:pt x="92" y="682"/>
                    <a:pt x="94" y="686"/>
                    <a:pt x="94" y="688"/>
                  </a:cubicBezTo>
                  <a:cubicBezTo>
                    <a:pt x="94" y="689"/>
                    <a:pt x="93" y="693"/>
                    <a:pt x="92" y="694"/>
                  </a:cubicBezTo>
                  <a:cubicBezTo>
                    <a:pt x="91" y="696"/>
                    <a:pt x="89" y="699"/>
                    <a:pt x="88" y="701"/>
                  </a:cubicBezTo>
                  <a:cubicBezTo>
                    <a:pt x="87" y="702"/>
                    <a:pt x="85" y="705"/>
                    <a:pt x="84" y="706"/>
                  </a:cubicBezTo>
                  <a:cubicBezTo>
                    <a:pt x="84" y="707"/>
                    <a:pt x="82" y="709"/>
                    <a:pt x="81" y="710"/>
                  </a:cubicBezTo>
                  <a:cubicBezTo>
                    <a:pt x="81" y="711"/>
                    <a:pt x="79" y="712"/>
                    <a:pt x="78" y="712"/>
                  </a:cubicBezTo>
                  <a:cubicBezTo>
                    <a:pt x="78" y="713"/>
                    <a:pt x="78" y="714"/>
                    <a:pt x="78" y="715"/>
                  </a:cubicBezTo>
                  <a:cubicBezTo>
                    <a:pt x="79" y="716"/>
                    <a:pt x="81" y="718"/>
                    <a:pt x="82" y="719"/>
                  </a:cubicBezTo>
                  <a:cubicBezTo>
                    <a:pt x="83" y="719"/>
                    <a:pt x="84" y="717"/>
                    <a:pt x="85" y="717"/>
                  </a:cubicBezTo>
                  <a:cubicBezTo>
                    <a:pt x="85" y="716"/>
                    <a:pt x="85" y="714"/>
                    <a:pt x="85" y="713"/>
                  </a:cubicBezTo>
                  <a:cubicBezTo>
                    <a:pt x="86" y="712"/>
                    <a:pt x="88" y="712"/>
                    <a:pt x="89" y="712"/>
                  </a:cubicBezTo>
                  <a:cubicBezTo>
                    <a:pt x="90" y="712"/>
                    <a:pt x="91" y="712"/>
                    <a:pt x="91" y="712"/>
                  </a:cubicBezTo>
                  <a:cubicBezTo>
                    <a:pt x="92" y="713"/>
                    <a:pt x="94" y="714"/>
                    <a:pt x="94" y="715"/>
                  </a:cubicBezTo>
                  <a:cubicBezTo>
                    <a:pt x="96" y="715"/>
                    <a:pt x="99" y="716"/>
                    <a:pt x="100" y="717"/>
                  </a:cubicBezTo>
                  <a:cubicBezTo>
                    <a:pt x="101" y="717"/>
                    <a:pt x="101" y="719"/>
                    <a:pt x="102" y="720"/>
                  </a:cubicBezTo>
                  <a:cubicBezTo>
                    <a:pt x="103" y="721"/>
                    <a:pt x="105" y="723"/>
                    <a:pt x="105" y="724"/>
                  </a:cubicBezTo>
                  <a:cubicBezTo>
                    <a:pt x="106" y="726"/>
                    <a:pt x="106" y="729"/>
                    <a:pt x="107" y="730"/>
                  </a:cubicBezTo>
                  <a:cubicBezTo>
                    <a:pt x="107" y="731"/>
                    <a:pt x="109" y="732"/>
                    <a:pt x="109" y="733"/>
                  </a:cubicBezTo>
                  <a:cubicBezTo>
                    <a:pt x="110" y="734"/>
                    <a:pt x="111" y="737"/>
                    <a:pt x="112" y="738"/>
                  </a:cubicBezTo>
                  <a:cubicBezTo>
                    <a:pt x="112" y="739"/>
                    <a:pt x="112" y="742"/>
                    <a:pt x="113" y="742"/>
                  </a:cubicBezTo>
                  <a:cubicBezTo>
                    <a:pt x="114" y="743"/>
                    <a:pt x="115" y="743"/>
                    <a:pt x="116" y="743"/>
                  </a:cubicBezTo>
                  <a:cubicBezTo>
                    <a:pt x="117" y="743"/>
                    <a:pt x="118" y="742"/>
                    <a:pt x="119" y="742"/>
                  </a:cubicBezTo>
                  <a:cubicBezTo>
                    <a:pt x="120" y="742"/>
                    <a:pt x="121" y="743"/>
                    <a:pt x="122" y="743"/>
                  </a:cubicBezTo>
                  <a:cubicBezTo>
                    <a:pt x="123" y="744"/>
                    <a:pt x="125" y="745"/>
                    <a:pt x="126" y="746"/>
                  </a:cubicBezTo>
                  <a:cubicBezTo>
                    <a:pt x="127" y="747"/>
                    <a:pt x="129" y="750"/>
                    <a:pt x="130" y="751"/>
                  </a:cubicBezTo>
                  <a:cubicBezTo>
                    <a:pt x="130" y="752"/>
                    <a:pt x="131" y="755"/>
                    <a:pt x="132" y="756"/>
                  </a:cubicBezTo>
                  <a:cubicBezTo>
                    <a:pt x="133" y="757"/>
                    <a:pt x="135" y="759"/>
                    <a:pt x="136" y="760"/>
                  </a:cubicBezTo>
                  <a:cubicBezTo>
                    <a:pt x="137" y="761"/>
                    <a:pt x="138" y="761"/>
                    <a:pt x="139" y="761"/>
                  </a:cubicBezTo>
                  <a:cubicBezTo>
                    <a:pt x="140" y="762"/>
                    <a:pt x="142" y="762"/>
                    <a:pt x="142" y="762"/>
                  </a:cubicBezTo>
                  <a:cubicBezTo>
                    <a:pt x="143" y="761"/>
                    <a:pt x="143" y="760"/>
                    <a:pt x="143" y="759"/>
                  </a:cubicBezTo>
                  <a:cubicBezTo>
                    <a:pt x="143" y="758"/>
                    <a:pt x="142" y="757"/>
                    <a:pt x="143" y="756"/>
                  </a:cubicBezTo>
                  <a:cubicBezTo>
                    <a:pt x="143" y="755"/>
                    <a:pt x="143" y="754"/>
                    <a:pt x="144" y="754"/>
                  </a:cubicBezTo>
                  <a:cubicBezTo>
                    <a:pt x="144" y="753"/>
                    <a:pt x="145" y="753"/>
                    <a:pt x="146" y="754"/>
                  </a:cubicBezTo>
                  <a:cubicBezTo>
                    <a:pt x="146" y="754"/>
                    <a:pt x="146" y="756"/>
                    <a:pt x="147" y="756"/>
                  </a:cubicBezTo>
                  <a:cubicBezTo>
                    <a:pt x="147" y="757"/>
                    <a:pt x="148" y="759"/>
                    <a:pt x="149" y="759"/>
                  </a:cubicBezTo>
                  <a:cubicBezTo>
                    <a:pt x="150" y="759"/>
                    <a:pt x="151" y="758"/>
                    <a:pt x="152" y="757"/>
                  </a:cubicBezTo>
                  <a:cubicBezTo>
                    <a:pt x="152" y="756"/>
                    <a:pt x="151" y="754"/>
                    <a:pt x="151" y="753"/>
                  </a:cubicBezTo>
                  <a:cubicBezTo>
                    <a:pt x="150" y="752"/>
                    <a:pt x="149" y="751"/>
                    <a:pt x="148" y="750"/>
                  </a:cubicBezTo>
                  <a:cubicBezTo>
                    <a:pt x="148" y="749"/>
                    <a:pt x="146" y="746"/>
                    <a:pt x="145" y="745"/>
                  </a:cubicBezTo>
                  <a:cubicBezTo>
                    <a:pt x="145" y="744"/>
                    <a:pt x="144" y="743"/>
                    <a:pt x="145" y="742"/>
                  </a:cubicBezTo>
                  <a:cubicBezTo>
                    <a:pt x="145" y="741"/>
                    <a:pt x="147" y="740"/>
                    <a:pt x="148" y="739"/>
                  </a:cubicBezTo>
                  <a:cubicBezTo>
                    <a:pt x="148" y="739"/>
                    <a:pt x="149" y="737"/>
                    <a:pt x="150" y="736"/>
                  </a:cubicBezTo>
                  <a:cubicBezTo>
                    <a:pt x="150" y="736"/>
                    <a:pt x="152" y="735"/>
                    <a:pt x="152" y="735"/>
                  </a:cubicBezTo>
                  <a:cubicBezTo>
                    <a:pt x="152" y="734"/>
                    <a:pt x="152" y="733"/>
                    <a:pt x="152" y="732"/>
                  </a:cubicBezTo>
                  <a:cubicBezTo>
                    <a:pt x="152" y="731"/>
                    <a:pt x="149" y="731"/>
                    <a:pt x="149" y="730"/>
                  </a:cubicBezTo>
                  <a:cubicBezTo>
                    <a:pt x="148" y="729"/>
                    <a:pt x="148" y="727"/>
                    <a:pt x="149" y="726"/>
                  </a:cubicBezTo>
                  <a:cubicBezTo>
                    <a:pt x="149" y="725"/>
                    <a:pt x="150" y="724"/>
                    <a:pt x="150" y="723"/>
                  </a:cubicBezTo>
                  <a:cubicBezTo>
                    <a:pt x="151" y="722"/>
                    <a:pt x="153" y="721"/>
                    <a:pt x="153" y="720"/>
                  </a:cubicBezTo>
                  <a:cubicBezTo>
                    <a:pt x="153" y="719"/>
                    <a:pt x="153" y="717"/>
                    <a:pt x="153" y="716"/>
                  </a:cubicBezTo>
                  <a:cubicBezTo>
                    <a:pt x="153" y="715"/>
                    <a:pt x="154" y="713"/>
                    <a:pt x="154" y="712"/>
                  </a:cubicBezTo>
                  <a:cubicBezTo>
                    <a:pt x="155" y="712"/>
                    <a:pt x="157" y="712"/>
                    <a:pt x="158" y="712"/>
                  </a:cubicBezTo>
                  <a:cubicBezTo>
                    <a:pt x="158" y="712"/>
                    <a:pt x="159" y="713"/>
                    <a:pt x="160" y="713"/>
                  </a:cubicBezTo>
                  <a:cubicBezTo>
                    <a:pt x="161" y="713"/>
                    <a:pt x="163" y="712"/>
                    <a:pt x="164" y="711"/>
                  </a:cubicBezTo>
                  <a:cubicBezTo>
                    <a:pt x="165" y="711"/>
                    <a:pt x="165" y="708"/>
                    <a:pt x="166" y="708"/>
                  </a:cubicBezTo>
                  <a:cubicBezTo>
                    <a:pt x="167" y="708"/>
                    <a:pt x="169" y="709"/>
                    <a:pt x="169" y="709"/>
                  </a:cubicBezTo>
                  <a:cubicBezTo>
                    <a:pt x="170" y="710"/>
                    <a:pt x="170" y="712"/>
                    <a:pt x="171" y="713"/>
                  </a:cubicBezTo>
                  <a:cubicBezTo>
                    <a:pt x="171" y="714"/>
                    <a:pt x="173" y="716"/>
                    <a:pt x="174" y="717"/>
                  </a:cubicBezTo>
                  <a:cubicBezTo>
                    <a:pt x="175" y="718"/>
                    <a:pt x="177" y="721"/>
                    <a:pt x="178" y="722"/>
                  </a:cubicBezTo>
                  <a:cubicBezTo>
                    <a:pt x="179" y="723"/>
                    <a:pt x="180" y="725"/>
                    <a:pt x="181" y="726"/>
                  </a:cubicBezTo>
                  <a:cubicBezTo>
                    <a:pt x="181" y="727"/>
                    <a:pt x="181" y="729"/>
                    <a:pt x="180" y="731"/>
                  </a:cubicBezTo>
                  <a:cubicBezTo>
                    <a:pt x="180" y="731"/>
                    <a:pt x="179" y="732"/>
                    <a:pt x="178" y="732"/>
                  </a:cubicBezTo>
                  <a:cubicBezTo>
                    <a:pt x="178" y="733"/>
                    <a:pt x="177" y="735"/>
                    <a:pt x="176" y="735"/>
                  </a:cubicBezTo>
                  <a:cubicBezTo>
                    <a:pt x="175" y="736"/>
                    <a:pt x="173" y="736"/>
                    <a:pt x="172" y="736"/>
                  </a:cubicBezTo>
                  <a:cubicBezTo>
                    <a:pt x="171" y="736"/>
                    <a:pt x="169" y="736"/>
                    <a:pt x="168" y="736"/>
                  </a:cubicBezTo>
                  <a:cubicBezTo>
                    <a:pt x="167" y="735"/>
                    <a:pt x="167" y="733"/>
                    <a:pt x="166" y="733"/>
                  </a:cubicBezTo>
                  <a:cubicBezTo>
                    <a:pt x="166" y="733"/>
                    <a:pt x="165" y="734"/>
                    <a:pt x="165" y="734"/>
                  </a:cubicBezTo>
                  <a:cubicBezTo>
                    <a:pt x="164" y="735"/>
                    <a:pt x="164" y="738"/>
                    <a:pt x="163" y="739"/>
                  </a:cubicBezTo>
                  <a:cubicBezTo>
                    <a:pt x="163" y="739"/>
                    <a:pt x="162" y="740"/>
                    <a:pt x="162" y="740"/>
                  </a:cubicBezTo>
                  <a:cubicBezTo>
                    <a:pt x="161" y="741"/>
                    <a:pt x="158" y="740"/>
                    <a:pt x="157" y="741"/>
                  </a:cubicBezTo>
                  <a:cubicBezTo>
                    <a:pt x="157" y="741"/>
                    <a:pt x="155" y="742"/>
                    <a:pt x="154" y="743"/>
                  </a:cubicBezTo>
                  <a:cubicBezTo>
                    <a:pt x="154" y="743"/>
                    <a:pt x="155" y="745"/>
                    <a:pt x="156" y="746"/>
                  </a:cubicBezTo>
                  <a:cubicBezTo>
                    <a:pt x="156" y="746"/>
                    <a:pt x="158" y="748"/>
                    <a:pt x="158" y="749"/>
                  </a:cubicBezTo>
                  <a:cubicBezTo>
                    <a:pt x="159" y="749"/>
                    <a:pt x="159" y="751"/>
                    <a:pt x="160" y="751"/>
                  </a:cubicBezTo>
                  <a:cubicBezTo>
                    <a:pt x="160" y="751"/>
                    <a:pt x="162" y="751"/>
                    <a:pt x="163" y="751"/>
                  </a:cubicBezTo>
                  <a:cubicBezTo>
                    <a:pt x="164" y="752"/>
                    <a:pt x="165" y="752"/>
                    <a:pt x="166" y="752"/>
                  </a:cubicBezTo>
                  <a:cubicBezTo>
                    <a:pt x="167" y="753"/>
                    <a:pt x="167" y="754"/>
                    <a:pt x="168" y="755"/>
                  </a:cubicBezTo>
                  <a:cubicBezTo>
                    <a:pt x="168" y="756"/>
                    <a:pt x="168" y="757"/>
                    <a:pt x="168" y="758"/>
                  </a:cubicBezTo>
                  <a:cubicBezTo>
                    <a:pt x="168" y="759"/>
                    <a:pt x="167" y="761"/>
                    <a:pt x="166" y="762"/>
                  </a:cubicBezTo>
                  <a:cubicBezTo>
                    <a:pt x="166" y="762"/>
                    <a:pt x="166" y="764"/>
                    <a:pt x="166" y="764"/>
                  </a:cubicBezTo>
                  <a:cubicBezTo>
                    <a:pt x="166" y="765"/>
                    <a:pt x="166" y="766"/>
                    <a:pt x="165" y="766"/>
                  </a:cubicBezTo>
                  <a:cubicBezTo>
                    <a:pt x="165" y="767"/>
                    <a:pt x="163" y="767"/>
                    <a:pt x="163" y="767"/>
                  </a:cubicBezTo>
                  <a:cubicBezTo>
                    <a:pt x="162" y="767"/>
                    <a:pt x="161" y="769"/>
                    <a:pt x="161" y="769"/>
                  </a:cubicBezTo>
                  <a:cubicBezTo>
                    <a:pt x="161" y="770"/>
                    <a:pt x="160" y="773"/>
                    <a:pt x="161" y="774"/>
                  </a:cubicBezTo>
                  <a:cubicBezTo>
                    <a:pt x="161" y="775"/>
                    <a:pt x="162" y="776"/>
                    <a:pt x="163" y="777"/>
                  </a:cubicBezTo>
                  <a:cubicBezTo>
                    <a:pt x="163" y="777"/>
                    <a:pt x="165" y="778"/>
                    <a:pt x="166" y="778"/>
                  </a:cubicBezTo>
                  <a:cubicBezTo>
                    <a:pt x="166" y="779"/>
                    <a:pt x="169" y="778"/>
                    <a:pt x="169" y="779"/>
                  </a:cubicBezTo>
                  <a:cubicBezTo>
                    <a:pt x="170" y="779"/>
                    <a:pt x="170" y="781"/>
                    <a:pt x="170" y="781"/>
                  </a:cubicBezTo>
                  <a:cubicBezTo>
                    <a:pt x="170" y="782"/>
                    <a:pt x="169" y="783"/>
                    <a:pt x="168" y="783"/>
                  </a:cubicBezTo>
                  <a:cubicBezTo>
                    <a:pt x="168" y="784"/>
                    <a:pt x="168" y="786"/>
                    <a:pt x="168" y="787"/>
                  </a:cubicBezTo>
                  <a:cubicBezTo>
                    <a:pt x="168" y="788"/>
                    <a:pt x="169" y="790"/>
                    <a:pt x="169" y="791"/>
                  </a:cubicBezTo>
                  <a:cubicBezTo>
                    <a:pt x="170" y="791"/>
                    <a:pt x="171" y="792"/>
                    <a:pt x="172" y="792"/>
                  </a:cubicBezTo>
                  <a:cubicBezTo>
                    <a:pt x="173" y="793"/>
                    <a:pt x="175" y="794"/>
                    <a:pt x="176" y="795"/>
                  </a:cubicBezTo>
                  <a:cubicBezTo>
                    <a:pt x="176" y="796"/>
                    <a:pt x="177" y="797"/>
                    <a:pt x="178" y="798"/>
                  </a:cubicBezTo>
                  <a:cubicBezTo>
                    <a:pt x="178" y="800"/>
                    <a:pt x="178" y="803"/>
                    <a:pt x="178" y="805"/>
                  </a:cubicBezTo>
                  <a:cubicBezTo>
                    <a:pt x="178" y="807"/>
                    <a:pt x="177" y="810"/>
                    <a:pt x="177" y="812"/>
                  </a:cubicBezTo>
                  <a:cubicBezTo>
                    <a:pt x="177" y="813"/>
                    <a:pt x="177" y="815"/>
                    <a:pt x="177" y="817"/>
                  </a:cubicBezTo>
                  <a:cubicBezTo>
                    <a:pt x="177" y="818"/>
                    <a:pt x="178" y="820"/>
                    <a:pt x="179" y="821"/>
                  </a:cubicBezTo>
                  <a:cubicBezTo>
                    <a:pt x="179" y="822"/>
                    <a:pt x="180" y="824"/>
                    <a:pt x="180" y="824"/>
                  </a:cubicBezTo>
                  <a:cubicBezTo>
                    <a:pt x="180" y="826"/>
                    <a:pt x="180" y="828"/>
                    <a:pt x="179" y="828"/>
                  </a:cubicBezTo>
                  <a:cubicBezTo>
                    <a:pt x="178" y="829"/>
                    <a:pt x="176" y="827"/>
                    <a:pt x="176" y="827"/>
                  </a:cubicBezTo>
                  <a:cubicBezTo>
                    <a:pt x="174" y="827"/>
                    <a:pt x="172" y="828"/>
                    <a:pt x="171" y="827"/>
                  </a:cubicBezTo>
                  <a:cubicBezTo>
                    <a:pt x="170" y="827"/>
                    <a:pt x="168" y="825"/>
                    <a:pt x="168" y="824"/>
                  </a:cubicBezTo>
                  <a:cubicBezTo>
                    <a:pt x="167" y="823"/>
                    <a:pt x="167" y="821"/>
                    <a:pt x="167" y="820"/>
                  </a:cubicBezTo>
                  <a:cubicBezTo>
                    <a:pt x="166" y="819"/>
                    <a:pt x="165" y="818"/>
                    <a:pt x="164" y="817"/>
                  </a:cubicBezTo>
                  <a:cubicBezTo>
                    <a:pt x="164" y="816"/>
                    <a:pt x="163" y="814"/>
                    <a:pt x="162" y="814"/>
                  </a:cubicBezTo>
                  <a:cubicBezTo>
                    <a:pt x="161" y="813"/>
                    <a:pt x="159" y="812"/>
                    <a:pt x="158" y="812"/>
                  </a:cubicBezTo>
                  <a:cubicBezTo>
                    <a:pt x="158" y="811"/>
                    <a:pt x="156" y="810"/>
                    <a:pt x="156" y="810"/>
                  </a:cubicBezTo>
                  <a:cubicBezTo>
                    <a:pt x="155" y="809"/>
                    <a:pt x="154" y="808"/>
                    <a:pt x="153" y="807"/>
                  </a:cubicBezTo>
                  <a:cubicBezTo>
                    <a:pt x="152" y="807"/>
                    <a:pt x="151" y="807"/>
                    <a:pt x="150" y="807"/>
                  </a:cubicBezTo>
                  <a:cubicBezTo>
                    <a:pt x="149" y="806"/>
                    <a:pt x="148" y="806"/>
                    <a:pt x="148" y="805"/>
                  </a:cubicBezTo>
                  <a:cubicBezTo>
                    <a:pt x="147" y="804"/>
                    <a:pt x="149" y="802"/>
                    <a:pt x="149" y="802"/>
                  </a:cubicBezTo>
                  <a:cubicBezTo>
                    <a:pt x="149" y="801"/>
                    <a:pt x="150" y="800"/>
                    <a:pt x="150" y="799"/>
                  </a:cubicBezTo>
                  <a:cubicBezTo>
                    <a:pt x="150" y="798"/>
                    <a:pt x="149" y="797"/>
                    <a:pt x="148" y="797"/>
                  </a:cubicBezTo>
                  <a:cubicBezTo>
                    <a:pt x="148" y="796"/>
                    <a:pt x="149" y="794"/>
                    <a:pt x="150" y="793"/>
                  </a:cubicBezTo>
                  <a:cubicBezTo>
                    <a:pt x="150" y="793"/>
                    <a:pt x="150" y="791"/>
                    <a:pt x="150" y="790"/>
                  </a:cubicBezTo>
                  <a:cubicBezTo>
                    <a:pt x="150" y="789"/>
                    <a:pt x="149" y="787"/>
                    <a:pt x="149" y="786"/>
                  </a:cubicBezTo>
                  <a:cubicBezTo>
                    <a:pt x="149" y="786"/>
                    <a:pt x="150" y="785"/>
                    <a:pt x="151" y="785"/>
                  </a:cubicBezTo>
                  <a:cubicBezTo>
                    <a:pt x="152" y="784"/>
                    <a:pt x="154" y="785"/>
                    <a:pt x="154" y="785"/>
                  </a:cubicBezTo>
                  <a:cubicBezTo>
                    <a:pt x="155" y="785"/>
                    <a:pt x="155" y="784"/>
                    <a:pt x="155" y="783"/>
                  </a:cubicBezTo>
                  <a:cubicBezTo>
                    <a:pt x="155" y="782"/>
                    <a:pt x="154" y="781"/>
                    <a:pt x="153" y="781"/>
                  </a:cubicBezTo>
                  <a:cubicBezTo>
                    <a:pt x="153" y="780"/>
                    <a:pt x="154" y="778"/>
                    <a:pt x="154" y="778"/>
                  </a:cubicBezTo>
                  <a:cubicBezTo>
                    <a:pt x="154" y="777"/>
                    <a:pt x="154" y="775"/>
                    <a:pt x="154" y="774"/>
                  </a:cubicBezTo>
                  <a:cubicBezTo>
                    <a:pt x="154" y="772"/>
                    <a:pt x="154" y="770"/>
                    <a:pt x="153" y="769"/>
                  </a:cubicBezTo>
                  <a:cubicBezTo>
                    <a:pt x="153" y="768"/>
                    <a:pt x="151" y="767"/>
                    <a:pt x="151" y="767"/>
                  </a:cubicBezTo>
                  <a:cubicBezTo>
                    <a:pt x="150" y="766"/>
                    <a:pt x="148" y="766"/>
                    <a:pt x="147" y="766"/>
                  </a:cubicBezTo>
                  <a:cubicBezTo>
                    <a:pt x="146" y="766"/>
                    <a:pt x="144" y="766"/>
                    <a:pt x="143" y="766"/>
                  </a:cubicBezTo>
                  <a:cubicBezTo>
                    <a:pt x="142" y="766"/>
                    <a:pt x="141" y="767"/>
                    <a:pt x="141" y="768"/>
                  </a:cubicBezTo>
                  <a:cubicBezTo>
                    <a:pt x="140" y="768"/>
                    <a:pt x="138" y="767"/>
                    <a:pt x="138" y="768"/>
                  </a:cubicBezTo>
                  <a:cubicBezTo>
                    <a:pt x="137" y="768"/>
                    <a:pt x="136" y="769"/>
                    <a:pt x="136" y="769"/>
                  </a:cubicBezTo>
                  <a:cubicBezTo>
                    <a:pt x="136" y="770"/>
                    <a:pt x="135" y="771"/>
                    <a:pt x="135" y="772"/>
                  </a:cubicBezTo>
                  <a:cubicBezTo>
                    <a:pt x="135" y="774"/>
                    <a:pt x="135" y="777"/>
                    <a:pt x="135" y="779"/>
                  </a:cubicBezTo>
                  <a:cubicBezTo>
                    <a:pt x="135" y="780"/>
                    <a:pt x="134" y="782"/>
                    <a:pt x="134" y="783"/>
                  </a:cubicBezTo>
                  <a:cubicBezTo>
                    <a:pt x="134" y="784"/>
                    <a:pt x="134" y="786"/>
                    <a:pt x="134" y="787"/>
                  </a:cubicBezTo>
                  <a:cubicBezTo>
                    <a:pt x="134" y="789"/>
                    <a:pt x="134" y="791"/>
                    <a:pt x="134" y="792"/>
                  </a:cubicBezTo>
                  <a:cubicBezTo>
                    <a:pt x="133" y="793"/>
                    <a:pt x="132" y="794"/>
                    <a:pt x="132" y="794"/>
                  </a:cubicBezTo>
                  <a:cubicBezTo>
                    <a:pt x="132" y="795"/>
                    <a:pt x="131" y="797"/>
                    <a:pt x="131" y="798"/>
                  </a:cubicBezTo>
                  <a:cubicBezTo>
                    <a:pt x="131" y="798"/>
                    <a:pt x="129" y="799"/>
                    <a:pt x="129" y="799"/>
                  </a:cubicBezTo>
                  <a:cubicBezTo>
                    <a:pt x="128" y="800"/>
                    <a:pt x="127" y="801"/>
                    <a:pt x="127" y="802"/>
                  </a:cubicBezTo>
                  <a:cubicBezTo>
                    <a:pt x="126" y="802"/>
                    <a:pt x="127" y="804"/>
                    <a:pt x="127" y="805"/>
                  </a:cubicBezTo>
                  <a:cubicBezTo>
                    <a:pt x="127" y="806"/>
                    <a:pt x="126" y="808"/>
                    <a:pt x="126" y="809"/>
                  </a:cubicBezTo>
                  <a:cubicBezTo>
                    <a:pt x="125" y="810"/>
                    <a:pt x="125" y="813"/>
                    <a:pt x="125" y="814"/>
                  </a:cubicBezTo>
                  <a:cubicBezTo>
                    <a:pt x="125" y="815"/>
                    <a:pt x="125" y="817"/>
                    <a:pt x="125" y="817"/>
                  </a:cubicBezTo>
                  <a:cubicBezTo>
                    <a:pt x="125" y="818"/>
                    <a:pt x="127" y="818"/>
                    <a:pt x="128" y="818"/>
                  </a:cubicBezTo>
                  <a:cubicBezTo>
                    <a:pt x="128" y="819"/>
                    <a:pt x="131" y="818"/>
                    <a:pt x="131" y="819"/>
                  </a:cubicBezTo>
                  <a:cubicBezTo>
                    <a:pt x="132" y="820"/>
                    <a:pt x="132" y="823"/>
                    <a:pt x="132" y="825"/>
                  </a:cubicBezTo>
                  <a:cubicBezTo>
                    <a:pt x="132" y="826"/>
                    <a:pt x="131" y="829"/>
                    <a:pt x="131" y="831"/>
                  </a:cubicBezTo>
                  <a:cubicBezTo>
                    <a:pt x="131" y="832"/>
                    <a:pt x="131" y="836"/>
                    <a:pt x="132" y="837"/>
                  </a:cubicBezTo>
                  <a:cubicBezTo>
                    <a:pt x="132" y="838"/>
                    <a:pt x="133" y="839"/>
                    <a:pt x="133" y="840"/>
                  </a:cubicBezTo>
                  <a:cubicBezTo>
                    <a:pt x="133" y="841"/>
                    <a:pt x="133" y="844"/>
                    <a:pt x="133" y="846"/>
                  </a:cubicBezTo>
                  <a:cubicBezTo>
                    <a:pt x="133" y="847"/>
                    <a:pt x="132" y="849"/>
                    <a:pt x="131" y="850"/>
                  </a:cubicBezTo>
                  <a:cubicBezTo>
                    <a:pt x="131" y="852"/>
                    <a:pt x="129" y="854"/>
                    <a:pt x="129" y="855"/>
                  </a:cubicBezTo>
                  <a:cubicBezTo>
                    <a:pt x="128" y="857"/>
                    <a:pt x="128" y="859"/>
                    <a:pt x="127" y="861"/>
                  </a:cubicBezTo>
                  <a:cubicBezTo>
                    <a:pt x="127" y="863"/>
                    <a:pt x="126" y="866"/>
                    <a:pt x="126" y="868"/>
                  </a:cubicBezTo>
                  <a:cubicBezTo>
                    <a:pt x="126" y="870"/>
                    <a:pt x="127" y="873"/>
                    <a:pt x="127" y="874"/>
                  </a:cubicBezTo>
                  <a:cubicBezTo>
                    <a:pt x="128" y="875"/>
                    <a:pt x="130" y="876"/>
                    <a:pt x="130" y="877"/>
                  </a:cubicBezTo>
                  <a:cubicBezTo>
                    <a:pt x="131" y="878"/>
                    <a:pt x="130" y="880"/>
                    <a:pt x="131" y="880"/>
                  </a:cubicBezTo>
                  <a:cubicBezTo>
                    <a:pt x="131" y="881"/>
                    <a:pt x="133" y="882"/>
                    <a:pt x="133" y="883"/>
                  </a:cubicBezTo>
                  <a:cubicBezTo>
                    <a:pt x="133" y="884"/>
                    <a:pt x="132" y="887"/>
                    <a:pt x="132" y="888"/>
                  </a:cubicBezTo>
                  <a:cubicBezTo>
                    <a:pt x="133" y="888"/>
                    <a:pt x="134" y="888"/>
                    <a:pt x="135" y="888"/>
                  </a:cubicBezTo>
                  <a:cubicBezTo>
                    <a:pt x="136" y="888"/>
                    <a:pt x="137" y="889"/>
                    <a:pt x="137" y="889"/>
                  </a:cubicBezTo>
                  <a:cubicBezTo>
                    <a:pt x="138" y="890"/>
                    <a:pt x="139" y="891"/>
                    <a:pt x="139" y="892"/>
                  </a:cubicBezTo>
                  <a:cubicBezTo>
                    <a:pt x="139" y="893"/>
                    <a:pt x="140" y="895"/>
                    <a:pt x="140" y="896"/>
                  </a:cubicBezTo>
                  <a:cubicBezTo>
                    <a:pt x="141" y="899"/>
                    <a:pt x="143" y="905"/>
                    <a:pt x="144" y="907"/>
                  </a:cubicBezTo>
                  <a:cubicBezTo>
                    <a:pt x="145" y="910"/>
                    <a:pt x="148" y="915"/>
                    <a:pt x="150" y="917"/>
                  </a:cubicBezTo>
                  <a:cubicBezTo>
                    <a:pt x="151" y="919"/>
                    <a:pt x="154" y="923"/>
                    <a:pt x="156" y="924"/>
                  </a:cubicBezTo>
                  <a:cubicBezTo>
                    <a:pt x="158" y="925"/>
                    <a:pt x="163" y="927"/>
                    <a:pt x="165" y="927"/>
                  </a:cubicBezTo>
                  <a:cubicBezTo>
                    <a:pt x="166" y="927"/>
                    <a:pt x="168" y="926"/>
                    <a:pt x="168" y="925"/>
                  </a:cubicBezTo>
                  <a:cubicBezTo>
                    <a:pt x="169" y="925"/>
                    <a:pt x="171" y="925"/>
                    <a:pt x="172" y="925"/>
                  </a:cubicBezTo>
                  <a:cubicBezTo>
                    <a:pt x="172" y="926"/>
                    <a:pt x="173" y="928"/>
                    <a:pt x="174" y="928"/>
                  </a:cubicBezTo>
                  <a:cubicBezTo>
                    <a:pt x="174" y="928"/>
                    <a:pt x="176" y="927"/>
                    <a:pt x="177" y="927"/>
                  </a:cubicBezTo>
                  <a:cubicBezTo>
                    <a:pt x="178" y="927"/>
                    <a:pt x="179" y="925"/>
                    <a:pt x="179" y="925"/>
                  </a:cubicBezTo>
                  <a:cubicBezTo>
                    <a:pt x="181" y="925"/>
                    <a:pt x="183" y="926"/>
                    <a:pt x="184" y="926"/>
                  </a:cubicBezTo>
                  <a:cubicBezTo>
                    <a:pt x="185" y="927"/>
                    <a:pt x="186" y="928"/>
                    <a:pt x="187" y="929"/>
                  </a:cubicBezTo>
                  <a:cubicBezTo>
                    <a:pt x="187" y="931"/>
                    <a:pt x="188" y="934"/>
                    <a:pt x="189" y="936"/>
                  </a:cubicBezTo>
                  <a:cubicBezTo>
                    <a:pt x="189" y="937"/>
                    <a:pt x="190" y="940"/>
                    <a:pt x="190" y="941"/>
                  </a:cubicBezTo>
                  <a:cubicBezTo>
                    <a:pt x="191" y="943"/>
                    <a:pt x="192" y="947"/>
                    <a:pt x="192" y="949"/>
                  </a:cubicBezTo>
                  <a:cubicBezTo>
                    <a:pt x="193" y="951"/>
                    <a:pt x="193" y="954"/>
                    <a:pt x="193" y="956"/>
                  </a:cubicBezTo>
                  <a:cubicBezTo>
                    <a:pt x="193" y="957"/>
                    <a:pt x="192" y="960"/>
                    <a:pt x="191" y="961"/>
                  </a:cubicBezTo>
                  <a:cubicBezTo>
                    <a:pt x="191" y="963"/>
                    <a:pt x="189" y="965"/>
                    <a:pt x="188" y="967"/>
                  </a:cubicBezTo>
                  <a:cubicBezTo>
                    <a:pt x="187" y="968"/>
                    <a:pt x="187" y="970"/>
                    <a:pt x="186" y="972"/>
                  </a:cubicBezTo>
                  <a:cubicBezTo>
                    <a:pt x="186" y="973"/>
                    <a:pt x="184" y="976"/>
                    <a:pt x="184" y="978"/>
                  </a:cubicBezTo>
                  <a:cubicBezTo>
                    <a:pt x="183" y="979"/>
                    <a:pt x="183" y="982"/>
                    <a:pt x="183" y="983"/>
                  </a:cubicBezTo>
                  <a:cubicBezTo>
                    <a:pt x="182" y="984"/>
                    <a:pt x="180" y="985"/>
                    <a:pt x="180" y="986"/>
                  </a:cubicBezTo>
                  <a:cubicBezTo>
                    <a:pt x="179" y="987"/>
                    <a:pt x="177" y="989"/>
                    <a:pt x="176" y="990"/>
                  </a:cubicBezTo>
                  <a:cubicBezTo>
                    <a:pt x="175" y="990"/>
                    <a:pt x="174" y="990"/>
                    <a:pt x="173" y="989"/>
                  </a:cubicBezTo>
                  <a:cubicBezTo>
                    <a:pt x="172" y="989"/>
                    <a:pt x="172" y="986"/>
                    <a:pt x="171" y="985"/>
                  </a:cubicBezTo>
                  <a:cubicBezTo>
                    <a:pt x="171" y="984"/>
                    <a:pt x="169" y="983"/>
                    <a:pt x="168" y="983"/>
                  </a:cubicBezTo>
                  <a:cubicBezTo>
                    <a:pt x="168" y="982"/>
                    <a:pt x="166" y="983"/>
                    <a:pt x="165" y="984"/>
                  </a:cubicBezTo>
                  <a:cubicBezTo>
                    <a:pt x="164" y="984"/>
                    <a:pt x="163" y="987"/>
                    <a:pt x="162" y="987"/>
                  </a:cubicBezTo>
                  <a:cubicBezTo>
                    <a:pt x="161" y="988"/>
                    <a:pt x="158" y="989"/>
                    <a:pt x="158" y="990"/>
                  </a:cubicBezTo>
                  <a:cubicBezTo>
                    <a:pt x="158" y="991"/>
                    <a:pt x="158" y="993"/>
                    <a:pt x="159" y="994"/>
                  </a:cubicBezTo>
                  <a:cubicBezTo>
                    <a:pt x="159" y="995"/>
                    <a:pt x="162" y="995"/>
                    <a:pt x="163" y="995"/>
                  </a:cubicBezTo>
                  <a:cubicBezTo>
                    <a:pt x="164" y="996"/>
                    <a:pt x="164" y="998"/>
                    <a:pt x="164" y="999"/>
                  </a:cubicBezTo>
                  <a:cubicBezTo>
                    <a:pt x="164" y="999"/>
                    <a:pt x="162" y="1001"/>
                    <a:pt x="162" y="1001"/>
                  </a:cubicBezTo>
                  <a:cubicBezTo>
                    <a:pt x="161" y="1002"/>
                    <a:pt x="160" y="1004"/>
                    <a:pt x="160" y="1005"/>
                  </a:cubicBezTo>
                  <a:cubicBezTo>
                    <a:pt x="160" y="1006"/>
                    <a:pt x="159" y="1009"/>
                    <a:pt x="159" y="1011"/>
                  </a:cubicBezTo>
                  <a:cubicBezTo>
                    <a:pt x="159" y="1012"/>
                    <a:pt x="160" y="1015"/>
                    <a:pt x="160" y="1016"/>
                  </a:cubicBezTo>
                  <a:cubicBezTo>
                    <a:pt x="161" y="1018"/>
                    <a:pt x="161" y="1023"/>
                    <a:pt x="161" y="1025"/>
                  </a:cubicBezTo>
                  <a:cubicBezTo>
                    <a:pt x="161" y="1027"/>
                    <a:pt x="160" y="1030"/>
                    <a:pt x="160" y="1032"/>
                  </a:cubicBezTo>
                  <a:cubicBezTo>
                    <a:pt x="160" y="1034"/>
                    <a:pt x="159" y="1037"/>
                    <a:pt x="159" y="1039"/>
                  </a:cubicBezTo>
                  <a:cubicBezTo>
                    <a:pt x="159" y="1039"/>
                    <a:pt x="160" y="1041"/>
                    <a:pt x="160" y="1041"/>
                  </a:cubicBezTo>
                  <a:cubicBezTo>
                    <a:pt x="161" y="1043"/>
                    <a:pt x="163" y="1045"/>
                    <a:pt x="163" y="1046"/>
                  </a:cubicBezTo>
                  <a:cubicBezTo>
                    <a:pt x="164" y="1047"/>
                    <a:pt x="163" y="1049"/>
                    <a:pt x="163" y="1051"/>
                  </a:cubicBezTo>
                  <a:cubicBezTo>
                    <a:pt x="164" y="1052"/>
                    <a:pt x="165" y="1054"/>
                    <a:pt x="166" y="1055"/>
                  </a:cubicBezTo>
                  <a:cubicBezTo>
                    <a:pt x="167" y="1056"/>
                    <a:pt x="170" y="1057"/>
                    <a:pt x="171" y="1058"/>
                  </a:cubicBezTo>
                  <a:cubicBezTo>
                    <a:pt x="173" y="1059"/>
                    <a:pt x="177" y="1063"/>
                    <a:pt x="179" y="1065"/>
                  </a:cubicBezTo>
                  <a:cubicBezTo>
                    <a:pt x="180" y="1066"/>
                    <a:pt x="183" y="1071"/>
                    <a:pt x="184" y="1073"/>
                  </a:cubicBezTo>
                  <a:cubicBezTo>
                    <a:pt x="185" y="1074"/>
                    <a:pt x="187" y="1078"/>
                    <a:pt x="187" y="1079"/>
                  </a:cubicBezTo>
                  <a:cubicBezTo>
                    <a:pt x="188" y="1081"/>
                    <a:pt x="188" y="1084"/>
                    <a:pt x="188" y="1085"/>
                  </a:cubicBezTo>
                  <a:cubicBezTo>
                    <a:pt x="189" y="1086"/>
                    <a:pt x="189" y="1088"/>
                    <a:pt x="189" y="1089"/>
                  </a:cubicBezTo>
                  <a:cubicBezTo>
                    <a:pt x="190" y="1091"/>
                    <a:pt x="190" y="1094"/>
                    <a:pt x="191" y="1095"/>
                  </a:cubicBezTo>
                  <a:cubicBezTo>
                    <a:pt x="191" y="1096"/>
                    <a:pt x="191" y="1098"/>
                    <a:pt x="192" y="1099"/>
                  </a:cubicBezTo>
                  <a:cubicBezTo>
                    <a:pt x="192" y="1100"/>
                    <a:pt x="194" y="1101"/>
                    <a:pt x="195" y="1101"/>
                  </a:cubicBezTo>
                  <a:cubicBezTo>
                    <a:pt x="196" y="1102"/>
                    <a:pt x="199" y="1104"/>
                    <a:pt x="200" y="1106"/>
                  </a:cubicBezTo>
                  <a:cubicBezTo>
                    <a:pt x="201" y="1107"/>
                    <a:pt x="202" y="1110"/>
                    <a:pt x="202" y="1111"/>
                  </a:cubicBezTo>
                  <a:cubicBezTo>
                    <a:pt x="203" y="1113"/>
                    <a:pt x="202" y="1116"/>
                    <a:pt x="202" y="1117"/>
                  </a:cubicBezTo>
                  <a:cubicBezTo>
                    <a:pt x="202" y="1118"/>
                    <a:pt x="201" y="1120"/>
                    <a:pt x="201" y="1122"/>
                  </a:cubicBezTo>
                  <a:cubicBezTo>
                    <a:pt x="201" y="1123"/>
                    <a:pt x="202" y="1126"/>
                    <a:pt x="202" y="1127"/>
                  </a:cubicBezTo>
                  <a:cubicBezTo>
                    <a:pt x="203" y="1128"/>
                    <a:pt x="205" y="1130"/>
                    <a:pt x="205" y="1131"/>
                  </a:cubicBezTo>
                  <a:cubicBezTo>
                    <a:pt x="206" y="1131"/>
                    <a:pt x="207" y="1134"/>
                    <a:pt x="207" y="1135"/>
                  </a:cubicBezTo>
                  <a:cubicBezTo>
                    <a:pt x="208" y="1136"/>
                    <a:pt x="210" y="1139"/>
                    <a:pt x="211" y="1141"/>
                  </a:cubicBezTo>
                  <a:cubicBezTo>
                    <a:pt x="211" y="1142"/>
                    <a:pt x="213" y="1144"/>
                    <a:pt x="214" y="1145"/>
                  </a:cubicBezTo>
                  <a:cubicBezTo>
                    <a:pt x="214" y="1146"/>
                    <a:pt x="215" y="1147"/>
                    <a:pt x="215" y="1148"/>
                  </a:cubicBezTo>
                  <a:cubicBezTo>
                    <a:pt x="215" y="1150"/>
                    <a:pt x="216" y="1153"/>
                    <a:pt x="216" y="1154"/>
                  </a:cubicBezTo>
                  <a:cubicBezTo>
                    <a:pt x="216" y="1156"/>
                    <a:pt x="214" y="1159"/>
                    <a:pt x="215" y="1160"/>
                  </a:cubicBezTo>
                  <a:cubicBezTo>
                    <a:pt x="215" y="1161"/>
                    <a:pt x="217" y="1163"/>
                    <a:pt x="217" y="1164"/>
                  </a:cubicBezTo>
                  <a:cubicBezTo>
                    <a:pt x="218" y="1165"/>
                    <a:pt x="218" y="1168"/>
                    <a:pt x="218" y="1169"/>
                  </a:cubicBezTo>
                  <a:cubicBezTo>
                    <a:pt x="219" y="1170"/>
                    <a:pt x="220" y="1171"/>
                    <a:pt x="221" y="1172"/>
                  </a:cubicBezTo>
                  <a:cubicBezTo>
                    <a:pt x="222" y="1172"/>
                    <a:pt x="224" y="1173"/>
                    <a:pt x="224" y="1174"/>
                  </a:cubicBezTo>
                  <a:cubicBezTo>
                    <a:pt x="226" y="1174"/>
                    <a:pt x="228" y="1176"/>
                    <a:pt x="229" y="1176"/>
                  </a:cubicBezTo>
                  <a:cubicBezTo>
                    <a:pt x="230" y="1177"/>
                    <a:pt x="231" y="1177"/>
                    <a:pt x="232" y="1177"/>
                  </a:cubicBezTo>
                  <a:cubicBezTo>
                    <a:pt x="232" y="1178"/>
                    <a:pt x="233" y="1179"/>
                    <a:pt x="234" y="1180"/>
                  </a:cubicBezTo>
                  <a:cubicBezTo>
                    <a:pt x="234" y="1181"/>
                    <a:pt x="234" y="1183"/>
                    <a:pt x="234" y="1185"/>
                  </a:cubicBezTo>
                  <a:cubicBezTo>
                    <a:pt x="235" y="1185"/>
                    <a:pt x="236" y="1187"/>
                    <a:pt x="236" y="1188"/>
                  </a:cubicBezTo>
                  <a:cubicBezTo>
                    <a:pt x="237" y="1189"/>
                    <a:pt x="237" y="1192"/>
                    <a:pt x="238" y="1193"/>
                  </a:cubicBezTo>
                  <a:cubicBezTo>
                    <a:pt x="238" y="1194"/>
                    <a:pt x="237" y="1196"/>
                    <a:pt x="238" y="1197"/>
                  </a:cubicBezTo>
                  <a:cubicBezTo>
                    <a:pt x="238" y="1198"/>
                    <a:pt x="240" y="1199"/>
                    <a:pt x="241" y="1200"/>
                  </a:cubicBezTo>
                  <a:cubicBezTo>
                    <a:pt x="241" y="1200"/>
                    <a:pt x="242" y="1202"/>
                    <a:pt x="242" y="1203"/>
                  </a:cubicBezTo>
                  <a:cubicBezTo>
                    <a:pt x="243" y="1204"/>
                    <a:pt x="245" y="1206"/>
                    <a:pt x="246" y="1207"/>
                  </a:cubicBezTo>
                  <a:cubicBezTo>
                    <a:pt x="246" y="1208"/>
                    <a:pt x="247" y="1211"/>
                    <a:pt x="247" y="1212"/>
                  </a:cubicBezTo>
                  <a:cubicBezTo>
                    <a:pt x="248" y="1213"/>
                    <a:pt x="249" y="1214"/>
                    <a:pt x="250" y="1215"/>
                  </a:cubicBezTo>
                  <a:cubicBezTo>
                    <a:pt x="251" y="1215"/>
                    <a:pt x="254" y="1215"/>
                    <a:pt x="255" y="1216"/>
                  </a:cubicBezTo>
                  <a:cubicBezTo>
                    <a:pt x="256" y="1216"/>
                    <a:pt x="257" y="1218"/>
                    <a:pt x="257" y="1218"/>
                  </a:cubicBezTo>
                  <a:cubicBezTo>
                    <a:pt x="258" y="1219"/>
                    <a:pt x="260" y="1218"/>
                    <a:pt x="261" y="1219"/>
                  </a:cubicBezTo>
                  <a:cubicBezTo>
                    <a:pt x="262" y="1220"/>
                    <a:pt x="264" y="1221"/>
                    <a:pt x="264" y="1223"/>
                  </a:cubicBezTo>
                  <a:cubicBezTo>
                    <a:pt x="265" y="1223"/>
                    <a:pt x="264" y="1225"/>
                    <a:pt x="264" y="1226"/>
                  </a:cubicBezTo>
                  <a:cubicBezTo>
                    <a:pt x="264" y="1228"/>
                    <a:pt x="265" y="1232"/>
                    <a:pt x="264" y="1233"/>
                  </a:cubicBezTo>
                  <a:cubicBezTo>
                    <a:pt x="264" y="1234"/>
                    <a:pt x="262" y="1236"/>
                    <a:pt x="262" y="1237"/>
                  </a:cubicBezTo>
                  <a:cubicBezTo>
                    <a:pt x="262" y="1238"/>
                    <a:pt x="261" y="1240"/>
                    <a:pt x="261" y="1241"/>
                  </a:cubicBezTo>
                  <a:cubicBezTo>
                    <a:pt x="260" y="1243"/>
                    <a:pt x="259" y="1245"/>
                    <a:pt x="259" y="1246"/>
                  </a:cubicBezTo>
                  <a:cubicBezTo>
                    <a:pt x="258" y="1246"/>
                    <a:pt x="257" y="1247"/>
                    <a:pt x="257" y="1248"/>
                  </a:cubicBezTo>
                  <a:cubicBezTo>
                    <a:pt x="256" y="1248"/>
                    <a:pt x="255" y="1250"/>
                    <a:pt x="255" y="1251"/>
                  </a:cubicBezTo>
                  <a:cubicBezTo>
                    <a:pt x="255" y="1252"/>
                    <a:pt x="255" y="1255"/>
                    <a:pt x="256" y="1257"/>
                  </a:cubicBezTo>
                  <a:cubicBezTo>
                    <a:pt x="256" y="1258"/>
                    <a:pt x="258" y="1259"/>
                    <a:pt x="258" y="1260"/>
                  </a:cubicBezTo>
                  <a:cubicBezTo>
                    <a:pt x="259" y="1261"/>
                    <a:pt x="261" y="1263"/>
                    <a:pt x="262" y="1264"/>
                  </a:cubicBezTo>
                  <a:cubicBezTo>
                    <a:pt x="263" y="1265"/>
                    <a:pt x="265" y="1266"/>
                    <a:pt x="266" y="1267"/>
                  </a:cubicBezTo>
                  <a:cubicBezTo>
                    <a:pt x="267" y="1268"/>
                    <a:pt x="268" y="1270"/>
                    <a:pt x="268" y="1271"/>
                  </a:cubicBezTo>
                  <a:cubicBezTo>
                    <a:pt x="269" y="1272"/>
                    <a:pt x="269" y="1273"/>
                    <a:pt x="270" y="1274"/>
                  </a:cubicBezTo>
                  <a:cubicBezTo>
                    <a:pt x="270" y="1274"/>
                    <a:pt x="271" y="1273"/>
                    <a:pt x="272" y="1272"/>
                  </a:cubicBezTo>
                  <a:cubicBezTo>
                    <a:pt x="272" y="1271"/>
                    <a:pt x="273" y="1270"/>
                    <a:pt x="274" y="1269"/>
                  </a:cubicBezTo>
                  <a:cubicBezTo>
                    <a:pt x="274" y="1269"/>
                    <a:pt x="276" y="1269"/>
                    <a:pt x="276" y="1270"/>
                  </a:cubicBezTo>
                  <a:cubicBezTo>
                    <a:pt x="277" y="1270"/>
                    <a:pt x="278" y="1271"/>
                    <a:pt x="279" y="1272"/>
                  </a:cubicBezTo>
                  <a:cubicBezTo>
                    <a:pt x="279" y="1273"/>
                    <a:pt x="280" y="1275"/>
                    <a:pt x="281" y="1275"/>
                  </a:cubicBezTo>
                  <a:cubicBezTo>
                    <a:pt x="281" y="1276"/>
                    <a:pt x="283" y="1276"/>
                    <a:pt x="284" y="1277"/>
                  </a:cubicBezTo>
                  <a:cubicBezTo>
                    <a:pt x="285" y="1277"/>
                    <a:pt x="286" y="1279"/>
                    <a:pt x="286" y="1280"/>
                  </a:cubicBezTo>
                  <a:cubicBezTo>
                    <a:pt x="286" y="1281"/>
                    <a:pt x="286" y="1283"/>
                    <a:pt x="286" y="1285"/>
                  </a:cubicBezTo>
                  <a:cubicBezTo>
                    <a:pt x="286" y="1286"/>
                    <a:pt x="286" y="1289"/>
                    <a:pt x="286" y="1290"/>
                  </a:cubicBezTo>
                  <a:cubicBezTo>
                    <a:pt x="285" y="1292"/>
                    <a:pt x="284" y="1295"/>
                    <a:pt x="283" y="1297"/>
                  </a:cubicBezTo>
                  <a:cubicBezTo>
                    <a:pt x="283" y="1298"/>
                    <a:pt x="282" y="1300"/>
                    <a:pt x="282" y="1301"/>
                  </a:cubicBezTo>
                  <a:cubicBezTo>
                    <a:pt x="281" y="1303"/>
                    <a:pt x="279" y="1306"/>
                    <a:pt x="278" y="1307"/>
                  </a:cubicBezTo>
                  <a:cubicBezTo>
                    <a:pt x="277" y="1309"/>
                    <a:pt x="276" y="1311"/>
                    <a:pt x="275" y="1313"/>
                  </a:cubicBezTo>
                  <a:cubicBezTo>
                    <a:pt x="275" y="1314"/>
                    <a:pt x="273" y="1316"/>
                    <a:pt x="273" y="1317"/>
                  </a:cubicBezTo>
                  <a:cubicBezTo>
                    <a:pt x="273" y="1318"/>
                    <a:pt x="273" y="1319"/>
                    <a:pt x="273" y="1320"/>
                  </a:cubicBezTo>
                  <a:cubicBezTo>
                    <a:pt x="274" y="1321"/>
                    <a:pt x="275" y="1322"/>
                    <a:pt x="275" y="1322"/>
                  </a:cubicBezTo>
                  <a:cubicBezTo>
                    <a:pt x="276" y="1323"/>
                    <a:pt x="277" y="1325"/>
                    <a:pt x="278" y="1326"/>
                  </a:cubicBezTo>
                  <a:cubicBezTo>
                    <a:pt x="278" y="1326"/>
                    <a:pt x="279" y="1328"/>
                    <a:pt x="279" y="1329"/>
                  </a:cubicBezTo>
                  <a:cubicBezTo>
                    <a:pt x="279" y="1329"/>
                    <a:pt x="279" y="1331"/>
                    <a:pt x="278" y="1332"/>
                  </a:cubicBezTo>
                  <a:cubicBezTo>
                    <a:pt x="278" y="1333"/>
                    <a:pt x="277" y="1335"/>
                    <a:pt x="277" y="1336"/>
                  </a:cubicBezTo>
                  <a:cubicBezTo>
                    <a:pt x="276" y="1337"/>
                    <a:pt x="274" y="1339"/>
                    <a:pt x="273" y="1339"/>
                  </a:cubicBezTo>
                  <a:cubicBezTo>
                    <a:pt x="273" y="1340"/>
                    <a:pt x="272" y="1342"/>
                    <a:pt x="271" y="1343"/>
                  </a:cubicBezTo>
                  <a:cubicBezTo>
                    <a:pt x="271" y="1344"/>
                    <a:pt x="271" y="1346"/>
                    <a:pt x="271" y="1347"/>
                  </a:cubicBezTo>
                  <a:cubicBezTo>
                    <a:pt x="271" y="1348"/>
                    <a:pt x="273" y="1349"/>
                    <a:pt x="273" y="1350"/>
                  </a:cubicBezTo>
                  <a:cubicBezTo>
                    <a:pt x="274" y="1351"/>
                    <a:pt x="275" y="1353"/>
                    <a:pt x="275" y="1354"/>
                  </a:cubicBezTo>
                  <a:cubicBezTo>
                    <a:pt x="275" y="1355"/>
                    <a:pt x="274" y="1358"/>
                    <a:pt x="274" y="1359"/>
                  </a:cubicBezTo>
                  <a:cubicBezTo>
                    <a:pt x="273" y="1361"/>
                    <a:pt x="271" y="1364"/>
                    <a:pt x="270" y="1366"/>
                  </a:cubicBezTo>
                  <a:cubicBezTo>
                    <a:pt x="269" y="1367"/>
                    <a:pt x="268" y="1368"/>
                    <a:pt x="267" y="1369"/>
                  </a:cubicBezTo>
                  <a:cubicBezTo>
                    <a:pt x="266" y="1369"/>
                    <a:pt x="265" y="1371"/>
                    <a:pt x="264" y="1372"/>
                  </a:cubicBezTo>
                  <a:cubicBezTo>
                    <a:pt x="264" y="1373"/>
                    <a:pt x="264" y="1374"/>
                    <a:pt x="264" y="1375"/>
                  </a:cubicBezTo>
                  <a:cubicBezTo>
                    <a:pt x="264" y="1376"/>
                    <a:pt x="264" y="1378"/>
                    <a:pt x="264" y="1379"/>
                  </a:cubicBezTo>
                  <a:cubicBezTo>
                    <a:pt x="265" y="1379"/>
                    <a:pt x="267" y="1381"/>
                    <a:pt x="267" y="1381"/>
                  </a:cubicBezTo>
                  <a:cubicBezTo>
                    <a:pt x="268" y="1381"/>
                    <a:pt x="270" y="1381"/>
                    <a:pt x="271" y="1381"/>
                  </a:cubicBezTo>
                  <a:cubicBezTo>
                    <a:pt x="272" y="1381"/>
                    <a:pt x="274" y="1382"/>
                    <a:pt x="274" y="1383"/>
                  </a:cubicBezTo>
                  <a:cubicBezTo>
                    <a:pt x="275" y="1384"/>
                    <a:pt x="277" y="1385"/>
                    <a:pt x="278" y="1386"/>
                  </a:cubicBezTo>
                  <a:cubicBezTo>
                    <a:pt x="279" y="1387"/>
                    <a:pt x="280" y="1390"/>
                    <a:pt x="281" y="1391"/>
                  </a:cubicBezTo>
                  <a:cubicBezTo>
                    <a:pt x="281" y="1392"/>
                    <a:pt x="281" y="1394"/>
                    <a:pt x="281" y="1395"/>
                  </a:cubicBezTo>
                  <a:cubicBezTo>
                    <a:pt x="282" y="1396"/>
                    <a:pt x="282" y="1398"/>
                    <a:pt x="282" y="1399"/>
                  </a:cubicBezTo>
                  <a:cubicBezTo>
                    <a:pt x="282" y="1400"/>
                    <a:pt x="283" y="1402"/>
                    <a:pt x="283" y="1403"/>
                  </a:cubicBezTo>
                  <a:cubicBezTo>
                    <a:pt x="284" y="1403"/>
                    <a:pt x="285" y="1404"/>
                    <a:pt x="286" y="1404"/>
                  </a:cubicBezTo>
                  <a:cubicBezTo>
                    <a:pt x="288" y="1405"/>
                    <a:pt x="294" y="1405"/>
                    <a:pt x="296" y="1405"/>
                  </a:cubicBezTo>
                  <a:cubicBezTo>
                    <a:pt x="298" y="1405"/>
                    <a:pt x="301" y="1406"/>
                    <a:pt x="303" y="1406"/>
                  </a:cubicBezTo>
                  <a:cubicBezTo>
                    <a:pt x="305" y="1406"/>
                    <a:pt x="309" y="1405"/>
                    <a:pt x="311" y="1405"/>
                  </a:cubicBezTo>
                  <a:cubicBezTo>
                    <a:pt x="312" y="1405"/>
                    <a:pt x="315" y="1405"/>
                    <a:pt x="317" y="1406"/>
                  </a:cubicBezTo>
                  <a:cubicBezTo>
                    <a:pt x="318" y="1406"/>
                    <a:pt x="321" y="1408"/>
                    <a:pt x="323" y="1408"/>
                  </a:cubicBezTo>
                  <a:cubicBezTo>
                    <a:pt x="324" y="1409"/>
                    <a:pt x="326" y="1409"/>
                    <a:pt x="327" y="1409"/>
                  </a:cubicBezTo>
                  <a:cubicBezTo>
                    <a:pt x="328" y="1409"/>
                    <a:pt x="332" y="1410"/>
                    <a:pt x="333" y="1410"/>
                  </a:cubicBezTo>
                  <a:cubicBezTo>
                    <a:pt x="334" y="1411"/>
                    <a:pt x="336" y="1413"/>
                    <a:pt x="337" y="1414"/>
                  </a:cubicBezTo>
                  <a:cubicBezTo>
                    <a:pt x="339" y="1414"/>
                    <a:pt x="341" y="1413"/>
                    <a:pt x="342" y="1414"/>
                  </a:cubicBezTo>
                  <a:cubicBezTo>
                    <a:pt x="344" y="1414"/>
                    <a:pt x="346" y="1414"/>
                    <a:pt x="347" y="1414"/>
                  </a:cubicBezTo>
                  <a:cubicBezTo>
                    <a:pt x="349" y="1415"/>
                    <a:pt x="352" y="1417"/>
                    <a:pt x="353" y="1418"/>
                  </a:cubicBezTo>
                  <a:cubicBezTo>
                    <a:pt x="354" y="1419"/>
                    <a:pt x="355" y="1421"/>
                    <a:pt x="355" y="1421"/>
                  </a:cubicBezTo>
                  <a:cubicBezTo>
                    <a:pt x="356" y="1422"/>
                    <a:pt x="358" y="1422"/>
                    <a:pt x="359" y="1423"/>
                  </a:cubicBezTo>
                  <a:cubicBezTo>
                    <a:pt x="360" y="1423"/>
                    <a:pt x="361" y="1426"/>
                    <a:pt x="362" y="1427"/>
                  </a:cubicBezTo>
                  <a:cubicBezTo>
                    <a:pt x="363" y="1428"/>
                    <a:pt x="365" y="1429"/>
                    <a:pt x="366" y="1429"/>
                  </a:cubicBezTo>
                  <a:cubicBezTo>
                    <a:pt x="367" y="1429"/>
                    <a:pt x="370" y="1429"/>
                    <a:pt x="371" y="1429"/>
                  </a:cubicBezTo>
                  <a:cubicBezTo>
                    <a:pt x="372" y="1429"/>
                    <a:pt x="375" y="1429"/>
                    <a:pt x="376" y="1429"/>
                  </a:cubicBezTo>
                  <a:cubicBezTo>
                    <a:pt x="377" y="1429"/>
                    <a:pt x="379" y="1429"/>
                    <a:pt x="380" y="1430"/>
                  </a:cubicBezTo>
                  <a:cubicBezTo>
                    <a:pt x="381" y="1431"/>
                    <a:pt x="383" y="1432"/>
                    <a:pt x="384" y="1433"/>
                  </a:cubicBezTo>
                  <a:cubicBezTo>
                    <a:pt x="385" y="1434"/>
                    <a:pt x="385" y="1435"/>
                    <a:pt x="386" y="1436"/>
                  </a:cubicBezTo>
                  <a:cubicBezTo>
                    <a:pt x="386" y="1436"/>
                    <a:pt x="388" y="1436"/>
                    <a:pt x="389" y="1435"/>
                  </a:cubicBezTo>
                  <a:cubicBezTo>
                    <a:pt x="389" y="1435"/>
                    <a:pt x="390" y="1433"/>
                    <a:pt x="391" y="1433"/>
                  </a:cubicBezTo>
                  <a:cubicBezTo>
                    <a:pt x="392" y="1433"/>
                    <a:pt x="394" y="1432"/>
                    <a:pt x="396" y="1432"/>
                  </a:cubicBezTo>
                  <a:cubicBezTo>
                    <a:pt x="397" y="1432"/>
                    <a:pt x="401" y="1432"/>
                    <a:pt x="403" y="1433"/>
                  </a:cubicBezTo>
                  <a:cubicBezTo>
                    <a:pt x="405" y="1433"/>
                    <a:pt x="408" y="1435"/>
                    <a:pt x="410" y="1436"/>
                  </a:cubicBezTo>
                  <a:cubicBezTo>
                    <a:pt x="412" y="1437"/>
                    <a:pt x="415" y="1441"/>
                    <a:pt x="416" y="1443"/>
                  </a:cubicBezTo>
                  <a:cubicBezTo>
                    <a:pt x="418" y="1444"/>
                    <a:pt x="421" y="1445"/>
                    <a:pt x="422" y="1446"/>
                  </a:cubicBezTo>
                  <a:cubicBezTo>
                    <a:pt x="423" y="1447"/>
                    <a:pt x="426" y="1449"/>
                    <a:pt x="427" y="1450"/>
                  </a:cubicBezTo>
                  <a:cubicBezTo>
                    <a:pt x="428" y="1451"/>
                    <a:pt x="429" y="1453"/>
                    <a:pt x="429" y="1455"/>
                  </a:cubicBezTo>
                  <a:cubicBezTo>
                    <a:pt x="430" y="1456"/>
                    <a:pt x="430" y="1458"/>
                    <a:pt x="431" y="1458"/>
                  </a:cubicBezTo>
                  <a:cubicBezTo>
                    <a:pt x="431" y="1459"/>
                    <a:pt x="434" y="1459"/>
                    <a:pt x="434" y="1459"/>
                  </a:cubicBezTo>
                  <a:cubicBezTo>
                    <a:pt x="435" y="1460"/>
                    <a:pt x="435" y="1461"/>
                    <a:pt x="435" y="1461"/>
                  </a:cubicBezTo>
                  <a:cubicBezTo>
                    <a:pt x="436" y="1462"/>
                    <a:pt x="436" y="1464"/>
                    <a:pt x="437" y="1465"/>
                  </a:cubicBezTo>
                  <a:cubicBezTo>
                    <a:pt x="438" y="1466"/>
                    <a:pt x="439" y="1468"/>
                    <a:pt x="440" y="1468"/>
                  </a:cubicBezTo>
                  <a:cubicBezTo>
                    <a:pt x="441" y="1469"/>
                    <a:pt x="443" y="1469"/>
                    <a:pt x="443" y="1470"/>
                  </a:cubicBezTo>
                  <a:cubicBezTo>
                    <a:pt x="444" y="1471"/>
                    <a:pt x="445" y="1475"/>
                    <a:pt x="445" y="1476"/>
                  </a:cubicBezTo>
                  <a:cubicBezTo>
                    <a:pt x="446" y="1478"/>
                    <a:pt x="445" y="1482"/>
                    <a:pt x="445" y="1484"/>
                  </a:cubicBezTo>
                  <a:cubicBezTo>
                    <a:pt x="445" y="1485"/>
                    <a:pt x="446" y="1488"/>
                    <a:pt x="447" y="1489"/>
                  </a:cubicBezTo>
                  <a:cubicBezTo>
                    <a:pt x="447" y="1490"/>
                    <a:pt x="448" y="1492"/>
                    <a:pt x="449" y="1493"/>
                  </a:cubicBezTo>
                  <a:cubicBezTo>
                    <a:pt x="449" y="1493"/>
                    <a:pt x="450" y="1494"/>
                    <a:pt x="451" y="1494"/>
                  </a:cubicBezTo>
                  <a:cubicBezTo>
                    <a:pt x="452" y="1495"/>
                    <a:pt x="454" y="1496"/>
                    <a:pt x="455" y="1496"/>
                  </a:cubicBezTo>
                  <a:cubicBezTo>
                    <a:pt x="455" y="1497"/>
                    <a:pt x="457" y="1499"/>
                    <a:pt x="458" y="1500"/>
                  </a:cubicBezTo>
                  <a:cubicBezTo>
                    <a:pt x="458" y="1501"/>
                    <a:pt x="458" y="1503"/>
                    <a:pt x="459" y="1504"/>
                  </a:cubicBezTo>
                  <a:cubicBezTo>
                    <a:pt x="460" y="1504"/>
                    <a:pt x="462" y="1504"/>
                    <a:pt x="463" y="1504"/>
                  </a:cubicBezTo>
                  <a:cubicBezTo>
                    <a:pt x="463" y="1504"/>
                    <a:pt x="465" y="1505"/>
                    <a:pt x="466" y="1506"/>
                  </a:cubicBezTo>
                  <a:cubicBezTo>
                    <a:pt x="467" y="1506"/>
                    <a:pt x="470" y="1507"/>
                    <a:pt x="472" y="1508"/>
                  </a:cubicBezTo>
                  <a:cubicBezTo>
                    <a:pt x="473" y="1509"/>
                    <a:pt x="476" y="1512"/>
                    <a:pt x="478" y="1514"/>
                  </a:cubicBezTo>
                  <a:cubicBezTo>
                    <a:pt x="479" y="1514"/>
                    <a:pt x="481" y="1516"/>
                    <a:pt x="482" y="1517"/>
                  </a:cubicBezTo>
                  <a:cubicBezTo>
                    <a:pt x="483" y="1518"/>
                    <a:pt x="486" y="1519"/>
                    <a:pt x="488" y="1520"/>
                  </a:cubicBezTo>
                  <a:cubicBezTo>
                    <a:pt x="490" y="1520"/>
                    <a:pt x="493" y="1521"/>
                    <a:pt x="494" y="1521"/>
                  </a:cubicBezTo>
                  <a:cubicBezTo>
                    <a:pt x="495" y="1522"/>
                    <a:pt x="497" y="1523"/>
                    <a:pt x="498" y="1524"/>
                  </a:cubicBezTo>
                  <a:cubicBezTo>
                    <a:pt x="499" y="1525"/>
                    <a:pt x="499" y="1527"/>
                    <a:pt x="500" y="1528"/>
                  </a:cubicBezTo>
                  <a:cubicBezTo>
                    <a:pt x="500" y="1529"/>
                    <a:pt x="501" y="1530"/>
                    <a:pt x="502" y="1530"/>
                  </a:cubicBezTo>
                  <a:cubicBezTo>
                    <a:pt x="503" y="1530"/>
                    <a:pt x="503" y="1528"/>
                    <a:pt x="504" y="1527"/>
                  </a:cubicBezTo>
                  <a:cubicBezTo>
                    <a:pt x="505" y="1527"/>
                    <a:pt x="506" y="1527"/>
                    <a:pt x="507" y="1527"/>
                  </a:cubicBezTo>
                  <a:cubicBezTo>
                    <a:pt x="508" y="1526"/>
                    <a:pt x="511" y="1526"/>
                    <a:pt x="512" y="1526"/>
                  </a:cubicBezTo>
                  <a:cubicBezTo>
                    <a:pt x="514" y="1526"/>
                    <a:pt x="517" y="1527"/>
                    <a:pt x="519" y="1527"/>
                  </a:cubicBezTo>
                  <a:cubicBezTo>
                    <a:pt x="521" y="1528"/>
                    <a:pt x="524" y="1529"/>
                    <a:pt x="526" y="1529"/>
                  </a:cubicBezTo>
                  <a:cubicBezTo>
                    <a:pt x="527" y="1529"/>
                    <a:pt x="530" y="1529"/>
                    <a:pt x="532" y="1529"/>
                  </a:cubicBezTo>
                  <a:cubicBezTo>
                    <a:pt x="533" y="1529"/>
                    <a:pt x="537" y="1530"/>
                    <a:pt x="539" y="1531"/>
                  </a:cubicBezTo>
                  <a:cubicBezTo>
                    <a:pt x="540" y="1531"/>
                    <a:pt x="542" y="1533"/>
                    <a:pt x="543" y="1534"/>
                  </a:cubicBezTo>
                  <a:cubicBezTo>
                    <a:pt x="544" y="1536"/>
                    <a:pt x="547" y="1538"/>
                    <a:pt x="548" y="1540"/>
                  </a:cubicBezTo>
                  <a:cubicBezTo>
                    <a:pt x="549" y="1542"/>
                    <a:pt x="551" y="1548"/>
                    <a:pt x="552" y="1551"/>
                  </a:cubicBezTo>
                  <a:cubicBezTo>
                    <a:pt x="553" y="1555"/>
                    <a:pt x="554" y="1563"/>
                    <a:pt x="554" y="1566"/>
                  </a:cubicBezTo>
                  <a:cubicBezTo>
                    <a:pt x="554" y="1568"/>
                    <a:pt x="553" y="1570"/>
                    <a:pt x="553" y="1572"/>
                  </a:cubicBezTo>
                  <a:cubicBezTo>
                    <a:pt x="552" y="1573"/>
                    <a:pt x="550" y="1575"/>
                    <a:pt x="549" y="1575"/>
                  </a:cubicBezTo>
                  <a:cubicBezTo>
                    <a:pt x="549" y="1576"/>
                    <a:pt x="547" y="1576"/>
                    <a:pt x="547" y="1577"/>
                  </a:cubicBezTo>
                  <a:cubicBezTo>
                    <a:pt x="546" y="1578"/>
                    <a:pt x="546" y="1580"/>
                    <a:pt x="546" y="1581"/>
                  </a:cubicBezTo>
                  <a:cubicBezTo>
                    <a:pt x="546" y="1582"/>
                    <a:pt x="547" y="1584"/>
                    <a:pt x="548" y="1585"/>
                  </a:cubicBezTo>
                  <a:cubicBezTo>
                    <a:pt x="549" y="1586"/>
                    <a:pt x="552" y="1586"/>
                    <a:pt x="553" y="1587"/>
                  </a:cubicBezTo>
                  <a:cubicBezTo>
                    <a:pt x="554" y="1587"/>
                    <a:pt x="556" y="1588"/>
                    <a:pt x="557" y="1589"/>
                  </a:cubicBezTo>
                  <a:cubicBezTo>
                    <a:pt x="558" y="1590"/>
                    <a:pt x="560" y="1593"/>
                    <a:pt x="561" y="1593"/>
                  </a:cubicBezTo>
                  <a:cubicBezTo>
                    <a:pt x="563" y="1594"/>
                    <a:pt x="566" y="1595"/>
                    <a:pt x="567" y="1595"/>
                  </a:cubicBezTo>
                  <a:cubicBezTo>
                    <a:pt x="569" y="1595"/>
                    <a:pt x="572" y="1595"/>
                    <a:pt x="574" y="1595"/>
                  </a:cubicBezTo>
                  <a:cubicBezTo>
                    <a:pt x="575" y="1595"/>
                    <a:pt x="578" y="1595"/>
                    <a:pt x="579" y="1595"/>
                  </a:cubicBezTo>
                  <a:cubicBezTo>
                    <a:pt x="580" y="1594"/>
                    <a:pt x="579" y="1592"/>
                    <a:pt x="580" y="1591"/>
                  </a:cubicBezTo>
                  <a:cubicBezTo>
                    <a:pt x="580" y="1591"/>
                    <a:pt x="581" y="1589"/>
                    <a:pt x="582" y="1588"/>
                  </a:cubicBezTo>
                  <a:cubicBezTo>
                    <a:pt x="583" y="1588"/>
                    <a:pt x="585" y="1588"/>
                    <a:pt x="585" y="1589"/>
                  </a:cubicBezTo>
                  <a:cubicBezTo>
                    <a:pt x="586" y="1589"/>
                    <a:pt x="587" y="1590"/>
                    <a:pt x="588" y="1591"/>
                  </a:cubicBezTo>
                  <a:cubicBezTo>
                    <a:pt x="590" y="1592"/>
                    <a:pt x="593" y="1594"/>
                    <a:pt x="594" y="1595"/>
                  </a:cubicBezTo>
                  <a:cubicBezTo>
                    <a:pt x="595" y="1596"/>
                    <a:pt x="596" y="1599"/>
                    <a:pt x="597" y="1601"/>
                  </a:cubicBezTo>
                  <a:cubicBezTo>
                    <a:pt x="598" y="1602"/>
                    <a:pt x="600" y="1606"/>
                    <a:pt x="601" y="1608"/>
                  </a:cubicBezTo>
                  <a:cubicBezTo>
                    <a:pt x="602" y="1609"/>
                    <a:pt x="603" y="1613"/>
                    <a:pt x="605" y="1614"/>
                  </a:cubicBezTo>
                  <a:cubicBezTo>
                    <a:pt x="606" y="1616"/>
                    <a:pt x="610" y="1618"/>
                    <a:pt x="612" y="1620"/>
                  </a:cubicBezTo>
                  <a:cubicBezTo>
                    <a:pt x="612" y="1621"/>
                    <a:pt x="613" y="1622"/>
                    <a:pt x="614" y="1623"/>
                  </a:cubicBezTo>
                  <a:cubicBezTo>
                    <a:pt x="615" y="1624"/>
                    <a:pt x="618" y="1624"/>
                    <a:pt x="620" y="1625"/>
                  </a:cubicBezTo>
                  <a:cubicBezTo>
                    <a:pt x="622" y="1626"/>
                    <a:pt x="625" y="1630"/>
                    <a:pt x="626" y="1632"/>
                  </a:cubicBezTo>
                  <a:cubicBezTo>
                    <a:pt x="627" y="1633"/>
                    <a:pt x="627" y="1635"/>
                    <a:pt x="628" y="1635"/>
                  </a:cubicBezTo>
                  <a:cubicBezTo>
                    <a:pt x="628" y="1636"/>
                    <a:pt x="630" y="1637"/>
                    <a:pt x="631" y="1638"/>
                  </a:cubicBezTo>
                  <a:cubicBezTo>
                    <a:pt x="632" y="1638"/>
                    <a:pt x="633" y="1640"/>
                    <a:pt x="633" y="1641"/>
                  </a:cubicBezTo>
                  <a:cubicBezTo>
                    <a:pt x="634" y="1642"/>
                    <a:pt x="635" y="1645"/>
                    <a:pt x="636" y="1646"/>
                  </a:cubicBezTo>
                  <a:cubicBezTo>
                    <a:pt x="637" y="1647"/>
                    <a:pt x="637" y="1650"/>
                    <a:pt x="638" y="1652"/>
                  </a:cubicBezTo>
                  <a:cubicBezTo>
                    <a:pt x="638" y="1652"/>
                    <a:pt x="640" y="1653"/>
                    <a:pt x="641" y="1654"/>
                  </a:cubicBezTo>
                  <a:cubicBezTo>
                    <a:pt x="641" y="1654"/>
                    <a:pt x="643" y="1654"/>
                    <a:pt x="644" y="1655"/>
                  </a:cubicBezTo>
                  <a:cubicBezTo>
                    <a:pt x="645" y="1655"/>
                    <a:pt x="647" y="1656"/>
                    <a:pt x="648" y="1657"/>
                  </a:cubicBezTo>
                  <a:cubicBezTo>
                    <a:pt x="649" y="1658"/>
                    <a:pt x="650" y="1661"/>
                    <a:pt x="651" y="1663"/>
                  </a:cubicBezTo>
                  <a:cubicBezTo>
                    <a:pt x="651" y="1664"/>
                    <a:pt x="652" y="1667"/>
                    <a:pt x="653" y="1668"/>
                  </a:cubicBezTo>
                  <a:cubicBezTo>
                    <a:pt x="654" y="1669"/>
                    <a:pt x="656" y="1671"/>
                    <a:pt x="657" y="1672"/>
                  </a:cubicBezTo>
                  <a:cubicBezTo>
                    <a:pt x="658" y="1672"/>
                    <a:pt x="660" y="1674"/>
                    <a:pt x="661" y="1675"/>
                  </a:cubicBezTo>
                  <a:cubicBezTo>
                    <a:pt x="662" y="1676"/>
                    <a:pt x="665" y="1680"/>
                    <a:pt x="666" y="1682"/>
                  </a:cubicBezTo>
                  <a:cubicBezTo>
                    <a:pt x="667" y="1685"/>
                    <a:pt x="668" y="1690"/>
                    <a:pt x="669" y="1693"/>
                  </a:cubicBezTo>
                  <a:cubicBezTo>
                    <a:pt x="670" y="1695"/>
                    <a:pt x="672" y="1699"/>
                    <a:pt x="673" y="1700"/>
                  </a:cubicBezTo>
                  <a:cubicBezTo>
                    <a:pt x="674" y="1703"/>
                    <a:pt x="677" y="1707"/>
                    <a:pt x="678" y="1709"/>
                  </a:cubicBezTo>
                  <a:cubicBezTo>
                    <a:pt x="680" y="1712"/>
                    <a:pt x="683" y="1719"/>
                    <a:pt x="683" y="1722"/>
                  </a:cubicBezTo>
                  <a:cubicBezTo>
                    <a:pt x="684" y="1724"/>
                    <a:pt x="684" y="1728"/>
                    <a:pt x="684" y="1730"/>
                  </a:cubicBezTo>
                  <a:cubicBezTo>
                    <a:pt x="684" y="1733"/>
                    <a:pt x="685" y="1738"/>
                    <a:pt x="685" y="1741"/>
                  </a:cubicBezTo>
                  <a:cubicBezTo>
                    <a:pt x="685" y="1743"/>
                    <a:pt x="686" y="1746"/>
                    <a:pt x="686" y="1748"/>
                  </a:cubicBezTo>
                  <a:cubicBezTo>
                    <a:pt x="686" y="1751"/>
                    <a:pt x="686" y="1758"/>
                    <a:pt x="686" y="1761"/>
                  </a:cubicBezTo>
                  <a:cubicBezTo>
                    <a:pt x="686" y="1762"/>
                    <a:pt x="685" y="1765"/>
                    <a:pt x="684" y="1766"/>
                  </a:cubicBezTo>
                  <a:cubicBezTo>
                    <a:pt x="684" y="1767"/>
                    <a:pt x="683" y="1768"/>
                    <a:pt x="682" y="1768"/>
                  </a:cubicBezTo>
                  <a:cubicBezTo>
                    <a:pt x="681" y="1769"/>
                    <a:pt x="679" y="1769"/>
                    <a:pt x="679" y="1769"/>
                  </a:cubicBezTo>
                  <a:cubicBezTo>
                    <a:pt x="678" y="1770"/>
                    <a:pt x="678" y="1771"/>
                    <a:pt x="678" y="1772"/>
                  </a:cubicBezTo>
                  <a:cubicBezTo>
                    <a:pt x="678" y="1773"/>
                    <a:pt x="679" y="1775"/>
                    <a:pt x="679" y="1776"/>
                  </a:cubicBezTo>
                  <a:cubicBezTo>
                    <a:pt x="680" y="1776"/>
                    <a:pt x="681" y="1777"/>
                    <a:pt x="681" y="1778"/>
                  </a:cubicBezTo>
                  <a:cubicBezTo>
                    <a:pt x="681" y="1779"/>
                    <a:pt x="682" y="1781"/>
                    <a:pt x="682" y="1782"/>
                  </a:cubicBezTo>
                  <a:cubicBezTo>
                    <a:pt x="682" y="1784"/>
                    <a:pt x="682" y="1786"/>
                    <a:pt x="681" y="1787"/>
                  </a:cubicBezTo>
                  <a:cubicBezTo>
                    <a:pt x="681" y="1788"/>
                    <a:pt x="679" y="1789"/>
                    <a:pt x="678" y="1790"/>
                  </a:cubicBezTo>
                  <a:cubicBezTo>
                    <a:pt x="678" y="1791"/>
                    <a:pt x="677" y="1793"/>
                    <a:pt x="677" y="1794"/>
                  </a:cubicBezTo>
                  <a:cubicBezTo>
                    <a:pt x="677" y="1796"/>
                    <a:pt x="678" y="1799"/>
                    <a:pt x="679" y="1800"/>
                  </a:cubicBezTo>
                  <a:cubicBezTo>
                    <a:pt x="679" y="1800"/>
                    <a:pt x="681" y="1801"/>
                    <a:pt x="682" y="1801"/>
                  </a:cubicBezTo>
                  <a:cubicBezTo>
                    <a:pt x="683" y="1801"/>
                    <a:pt x="684" y="1798"/>
                    <a:pt x="685" y="1798"/>
                  </a:cubicBezTo>
                  <a:cubicBezTo>
                    <a:pt x="686" y="1798"/>
                    <a:pt x="689" y="1800"/>
                    <a:pt x="690" y="1801"/>
                  </a:cubicBezTo>
                  <a:cubicBezTo>
                    <a:pt x="691" y="1802"/>
                    <a:pt x="692" y="1804"/>
                    <a:pt x="692" y="1806"/>
                  </a:cubicBezTo>
                  <a:cubicBezTo>
                    <a:pt x="693" y="1807"/>
                    <a:pt x="694" y="1811"/>
                    <a:pt x="694" y="1813"/>
                  </a:cubicBezTo>
                  <a:cubicBezTo>
                    <a:pt x="694" y="1815"/>
                    <a:pt x="693" y="1819"/>
                    <a:pt x="693" y="1821"/>
                  </a:cubicBezTo>
                  <a:cubicBezTo>
                    <a:pt x="693" y="1823"/>
                    <a:pt x="694" y="1827"/>
                    <a:pt x="694" y="1827"/>
                  </a:cubicBezTo>
                  <a:cubicBezTo>
                    <a:pt x="842" y="1839"/>
                    <a:pt x="842" y="1839"/>
                    <a:pt x="842" y="1839"/>
                  </a:cubicBezTo>
                  <a:cubicBezTo>
                    <a:pt x="1046" y="1854"/>
                    <a:pt x="1046" y="1854"/>
                    <a:pt x="1046" y="1854"/>
                  </a:cubicBezTo>
                  <a:cubicBezTo>
                    <a:pt x="1047" y="1853"/>
                    <a:pt x="1047" y="1852"/>
                    <a:pt x="1047" y="1851"/>
                  </a:cubicBezTo>
                  <a:cubicBezTo>
                    <a:pt x="1048" y="1851"/>
                    <a:pt x="1049" y="1850"/>
                    <a:pt x="1050" y="1850"/>
                  </a:cubicBezTo>
                  <a:cubicBezTo>
                    <a:pt x="1050" y="1850"/>
                    <a:pt x="1052" y="1851"/>
                    <a:pt x="1053" y="1851"/>
                  </a:cubicBezTo>
                  <a:cubicBezTo>
                    <a:pt x="1053" y="1852"/>
                    <a:pt x="1055" y="1854"/>
                    <a:pt x="1056" y="1854"/>
                  </a:cubicBezTo>
                  <a:cubicBezTo>
                    <a:pt x="1056" y="1854"/>
                    <a:pt x="1058" y="1854"/>
                    <a:pt x="1059" y="1854"/>
                  </a:cubicBezTo>
                  <a:cubicBezTo>
                    <a:pt x="1060" y="1855"/>
                    <a:pt x="1063" y="1855"/>
                    <a:pt x="1065" y="1855"/>
                  </a:cubicBezTo>
                  <a:cubicBezTo>
                    <a:pt x="1066" y="1854"/>
                    <a:pt x="1067" y="1853"/>
                    <a:pt x="1068" y="1852"/>
                  </a:cubicBezTo>
                  <a:cubicBezTo>
                    <a:pt x="1069" y="1852"/>
                    <a:pt x="1071" y="1853"/>
                    <a:pt x="1072" y="1852"/>
                  </a:cubicBezTo>
                  <a:cubicBezTo>
                    <a:pt x="1073" y="1852"/>
                    <a:pt x="1075" y="1851"/>
                    <a:pt x="1075" y="1850"/>
                  </a:cubicBezTo>
                  <a:cubicBezTo>
                    <a:pt x="1076" y="1849"/>
                    <a:pt x="1075" y="1845"/>
                    <a:pt x="1075" y="1844"/>
                  </a:cubicBezTo>
                  <a:cubicBezTo>
                    <a:pt x="1076" y="1843"/>
                    <a:pt x="1079" y="1842"/>
                    <a:pt x="1080" y="1842"/>
                  </a:cubicBezTo>
                  <a:cubicBezTo>
                    <a:pt x="1082" y="1841"/>
                    <a:pt x="1085" y="1839"/>
                    <a:pt x="1086" y="1838"/>
                  </a:cubicBezTo>
                  <a:cubicBezTo>
                    <a:pt x="1087" y="1836"/>
                    <a:pt x="1088" y="1833"/>
                    <a:pt x="1088" y="1831"/>
                  </a:cubicBezTo>
                  <a:cubicBezTo>
                    <a:pt x="1088" y="1830"/>
                    <a:pt x="1088" y="1828"/>
                    <a:pt x="1088" y="1827"/>
                  </a:cubicBezTo>
                  <a:cubicBezTo>
                    <a:pt x="1087" y="1825"/>
                    <a:pt x="1085" y="1823"/>
                    <a:pt x="1085" y="1822"/>
                  </a:cubicBezTo>
                  <a:cubicBezTo>
                    <a:pt x="1085" y="1821"/>
                    <a:pt x="1089" y="1820"/>
                    <a:pt x="1089" y="1819"/>
                  </a:cubicBezTo>
                  <a:cubicBezTo>
                    <a:pt x="1089" y="1817"/>
                    <a:pt x="1086" y="1816"/>
                    <a:pt x="1086" y="1815"/>
                  </a:cubicBezTo>
                  <a:cubicBezTo>
                    <a:pt x="1085" y="1814"/>
                    <a:pt x="1086" y="1812"/>
                    <a:pt x="1086" y="1810"/>
                  </a:cubicBezTo>
                  <a:cubicBezTo>
                    <a:pt x="1086" y="1809"/>
                    <a:pt x="1085" y="1806"/>
                    <a:pt x="1085" y="1805"/>
                  </a:cubicBezTo>
                  <a:cubicBezTo>
                    <a:pt x="1084" y="1804"/>
                    <a:pt x="1081" y="1803"/>
                    <a:pt x="1079" y="1803"/>
                  </a:cubicBezTo>
                  <a:cubicBezTo>
                    <a:pt x="1079" y="1802"/>
                    <a:pt x="1077" y="1802"/>
                    <a:pt x="1076" y="1802"/>
                  </a:cubicBezTo>
                  <a:cubicBezTo>
                    <a:pt x="1075" y="1802"/>
                    <a:pt x="1073" y="1804"/>
                    <a:pt x="1072" y="1804"/>
                  </a:cubicBezTo>
                  <a:cubicBezTo>
                    <a:pt x="1072" y="1804"/>
                    <a:pt x="1070" y="1803"/>
                    <a:pt x="1069" y="1803"/>
                  </a:cubicBezTo>
                  <a:cubicBezTo>
                    <a:pt x="1068" y="1802"/>
                    <a:pt x="1068" y="1800"/>
                    <a:pt x="1067" y="1800"/>
                  </a:cubicBezTo>
                  <a:cubicBezTo>
                    <a:pt x="1066" y="1800"/>
                    <a:pt x="1065" y="1802"/>
                    <a:pt x="1064" y="1802"/>
                  </a:cubicBezTo>
                  <a:cubicBezTo>
                    <a:pt x="1063" y="1802"/>
                    <a:pt x="1062" y="1800"/>
                    <a:pt x="1062" y="1800"/>
                  </a:cubicBezTo>
                  <a:cubicBezTo>
                    <a:pt x="1061" y="1799"/>
                    <a:pt x="1060" y="1796"/>
                    <a:pt x="1060" y="1795"/>
                  </a:cubicBezTo>
                  <a:cubicBezTo>
                    <a:pt x="1059" y="1794"/>
                    <a:pt x="1057" y="1792"/>
                    <a:pt x="1057" y="1790"/>
                  </a:cubicBezTo>
                  <a:cubicBezTo>
                    <a:pt x="1057" y="1789"/>
                    <a:pt x="1058" y="1787"/>
                    <a:pt x="1058" y="1786"/>
                  </a:cubicBezTo>
                  <a:cubicBezTo>
                    <a:pt x="1059" y="1785"/>
                    <a:pt x="1061" y="1782"/>
                    <a:pt x="1062" y="1781"/>
                  </a:cubicBezTo>
                  <a:cubicBezTo>
                    <a:pt x="1063" y="1779"/>
                    <a:pt x="1065" y="1776"/>
                    <a:pt x="1065" y="1774"/>
                  </a:cubicBezTo>
                  <a:cubicBezTo>
                    <a:pt x="1065" y="1772"/>
                    <a:pt x="1064" y="1770"/>
                    <a:pt x="1064" y="1768"/>
                  </a:cubicBezTo>
                  <a:cubicBezTo>
                    <a:pt x="1064" y="1767"/>
                    <a:pt x="1066" y="1765"/>
                    <a:pt x="1066" y="1764"/>
                  </a:cubicBezTo>
                  <a:cubicBezTo>
                    <a:pt x="1066" y="1763"/>
                    <a:pt x="1067" y="1761"/>
                    <a:pt x="1067" y="1760"/>
                  </a:cubicBezTo>
                  <a:cubicBezTo>
                    <a:pt x="1067" y="1759"/>
                    <a:pt x="1066" y="1758"/>
                    <a:pt x="1066" y="1757"/>
                  </a:cubicBezTo>
                  <a:cubicBezTo>
                    <a:pt x="1065" y="1757"/>
                    <a:pt x="1063" y="1757"/>
                    <a:pt x="1062" y="1756"/>
                  </a:cubicBezTo>
                  <a:cubicBezTo>
                    <a:pt x="1061" y="1756"/>
                    <a:pt x="1060" y="1755"/>
                    <a:pt x="1060" y="1754"/>
                  </a:cubicBezTo>
                  <a:cubicBezTo>
                    <a:pt x="1060" y="1752"/>
                    <a:pt x="1062" y="1751"/>
                    <a:pt x="1063" y="1750"/>
                  </a:cubicBezTo>
                  <a:cubicBezTo>
                    <a:pt x="1064" y="1749"/>
                    <a:pt x="1066" y="1747"/>
                    <a:pt x="1067" y="1746"/>
                  </a:cubicBezTo>
                  <a:cubicBezTo>
                    <a:pt x="1067" y="1744"/>
                    <a:pt x="1066" y="1742"/>
                    <a:pt x="1065" y="1741"/>
                  </a:cubicBezTo>
                  <a:cubicBezTo>
                    <a:pt x="1065" y="1740"/>
                    <a:pt x="1063" y="1738"/>
                    <a:pt x="1063" y="1737"/>
                  </a:cubicBezTo>
                  <a:cubicBezTo>
                    <a:pt x="1063" y="1736"/>
                    <a:pt x="1065" y="1735"/>
                    <a:pt x="1066" y="1735"/>
                  </a:cubicBezTo>
                  <a:cubicBezTo>
                    <a:pt x="1067" y="1735"/>
                    <a:pt x="1070" y="1734"/>
                    <a:pt x="1071" y="1734"/>
                  </a:cubicBezTo>
                  <a:cubicBezTo>
                    <a:pt x="1072" y="1734"/>
                    <a:pt x="1073" y="1735"/>
                    <a:pt x="1073" y="1736"/>
                  </a:cubicBezTo>
                  <a:cubicBezTo>
                    <a:pt x="1074" y="1736"/>
                    <a:pt x="1076" y="1734"/>
                    <a:pt x="1077" y="1733"/>
                  </a:cubicBezTo>
                  <a:cubicBezTo>
                    <a:pt x="1078" y="1733"/>
                    <a:pt x="1079" y="1730"/>
                    <a:pt x="1080" y="1729"/>
                  </a:cubicBezTo>
                  <a:cubicBezTo>
                    <a:pt x="1081" y="1727"/>
                    <a:pt x="1083" y="1724"/>
                    <a:pt x="1084" y="1723"/>
                  </a:cubicBezTo>
                  <a:cubicBezTo>
                    <a:pt x="1085" y="1722"/>
                    <a:pt x="1088" y="1722"/>
                    <a:pt x="1088" y="1721"/>
                  </a:cubicBezTo>
                  <a:cubicBezTo>
                    <a:pt x="1090" y="1720"/>
                    <a:pt x="1091" y="1717"/>
                    <a:pt x="1092" y="1716"/>
                  </a:cubicBezTo>
                  <a:cubicBezTo>
                    <a:pt x="1092" y="1716"/>
                    <a:pt x="1093" y="1716"/>
                    <a:pt x="1093" y="1715"/>
                  </a:cubicBezTo>
                  <a:cubicBezTo>
                    <a:pt x="1094" y="1715"/>
                    <a:pt x="1097" y="1715"/>
                    <a:pt x="1097" y="1714"/>
                  </a:cubicBezTo>
                  <a:cubicBezTo>
                    <a:pt x="1097" y="1712"/>
                    <a:pt x="1094" y="1710"/>
                    <a:pt x="1094" y="1708"/>
                  </a:cubicBezTo>
                  <a:cubicBezTo>
                    <a:pt x="1094" y="1707"/>
                    <a:pt x="1096" y="1705"/>
                    <a:pt x="1097" y="1704"/>
                  </a:cubicBezTo>
                  <a:cubicBezTo>
                    <a:pt x="1097" y="1703"/>
                    <a:pt x="1098" y="1700"/>
                    <a:pt x="1098" y="1699"/>
                  </a:cubicBezTo>
                  <a:cubicBezTo>
                    <a:pt x="1099" y="1697"/>
                    <a:pt x="1098" y="1693"/>
                    <a:pt x="1099" y="1692"/>
                  </a:cubicBezTo>
                  <a:cubicBezTo>
                    <a:pt x="1100" y="1691"/>
                    <a:pt x="1102" y="1691"/>
                    <a:pt x="1103" y="1691"/>
                  </a:cubicBezTo>
                  <a:cubicBezTo>
                    <a:pt x="1103" y="1690"/>
                    <a:pt x="1105" y="1689"/>
                    <a:pt x="1105" y="1688"/>
                  </a:cubicBezTo>
                  <a:cubicBezTo>
                    <a:pt x="1105" y="1687"/>
                    <a:pt x="1103" y="1684"/>
                    <a:pt x="1103" y="1683"/>
                  </a:cubicBezTo>
                  <a:cubicBezTo>
                    <a:pt x="1103" y="1682"/>
                    <a:pt x="1104" y="1679"/>
                    <a:pt x="1104" y="1678"/>
                  </a:cubicBezTo>
                  <a:cubicBezTo>
                    <a:pt x="1104" y="1677"/>
                    <a:pt x="1103" y="1674"/>
                    <a:pt x="1103" y="1673"/>
                  </a:cubicBezTo>
                  <a:cubicBezTo>
                    <a:pt x="1102" y="1672"/>
                    <a:pt x="1102" y="1669"/>
                    <a:pt x="1103" y="1668"/>
                  </a:cubicBezTo>
                  <a:cubicBezTo>
                    <a:pt x="1103" y="1666"/>
                    <a:pt x="1103" y="1663"/>
                    <a:pt x="1104" y="1662"/>
                  </a:cubicBezTo>
                  <a:cubicBezTo>
                    <a:pt x="1105" y="1661"/>
                    <a:pt x="1107" y="1661"/>
                    <a:pt x="1107" y="1660"/>
                  </a:cubicBezTo>
                  <a:cubicBezTo>
                    <a:pt x="1108" y="1659"/>
                    <a:pt x="1106" y="1657"/>
                    <a:pt x="1106" y="1655"/>
                  </a:cubicBezTo>
                  <a:cubicBezTo>
                    <a:pt x="1106" y="1655"/>
                    <a:pt x="1107" y="1653"/>
                    <a:pt x="1107" y="1652"/>
                  </a:cubicBezTo>
                  <a:cubicBezTo>
                    <a:pt x="1107" y="1651"/>
                    <a:pt x="1105" y="1651"/>
                    <a:pt x="1105" y="1650"/>
                  </a:cubicBezTo>
                  <a:cubicBezTo>
                    <a:pt x="1105" y="1649"/>
                    <a:pt x="1105" y="1647"/>
                    <a:pt x="1105" y="1647"/>
                  </a:cubicBezTo>
                  <a:cubicBezTo>
                    <a:pt x="1106" y="1646"/>
                    <a:pt x="1107" y="1646"/>
                    <a:pt x="1108" y="1645"/>
                  </a:cubicBezTo>
                  <a:cubicBezTo>
                    <a:pt x="1109" y="1645"/>
                    <a:pt x="1110" y="1645"/>
                    <a:pt x="1111" y="1644"/>
                  </a:cubicBezTo>
                  <a:cubicBezTo>
                    <a:pt x="1113" y="1643"/>
                    <a:pt x="1115" y="1641"/>
                    <a:pt x="1117" y="1640"/>
                  </a:cubicBezTo>
                  <a:cubicBezTo>
                    <a:pt x="1117" y="1639"/>
                    <a:pt x="1118" y="1636"/>
                    <a:pt x="1119" y="1635"/>
                  </a:cubicBezTo>
                  <a:cubicBezTo>
                    <a:pt x="1120" y="1635"/>
                    <a:pt x="1121" y="1634"/>
                    <a:pt x="1122" y="1633"/>
                  </a:cubicBezTo>
                  <a:cubicBezTo>
                    <a:pt x="1122" y="1632"/>
                    <a:pt x="1121" y="1630"/>
                    <a:pt x="1121" y="1628"/>
                  </a:cubicBezTo>
                  <a:cubicBezTo>
                    <a:pt x="1122" y="1627"/>
                    <a:pt x="1123" y="1624"/>
                    <a:pt x="1124" y="1623"/>
                  </a:cubicBezTo>
                  <a:cubicBezTo>
                    <a:pt x="1125" y="1622"/>
                    <a:pt x="1128" y="1620"/>
                    <a:pt x="1130" y="1620"/>
                  </a:cubicBezTo>
                  <a:cubicBezTo>
                    <a:pt x="1131" y="1619"/>
                    <a:pt x="1134" y="1620"/>
                    <a:pt x="1135" y="1619"/>
                  </a:cubicBezTo>
                  <a:cubicBezTo>
                    <a:pt x="1137" y="1619"/>
                    <a:pt x="1139" y="1618"/>
                    <a:pt x="1140" y="1617"/>
                  </a:cubicBezTo>
                  <a:cubicBezTo>
                    <a:pt x="1141" y="1616"/>
                    <a:pt x="1143" y="1614"/>
                    <a:pt x="1144" y="1614"/>
                  </a:cubicBezTo>
                  <a:cubicBezTo>
                    <a:pt x="1144" y="1613"/>
                    <a:pt x="1146" y="1612"/>
                    <a:pt x="1147" y="1612"/>
                  </a:cubicBezTo>
                  <a:cubicBezTo>
                    <a:pt x="1148" y="1612"/>
                    <a:pt x="1152" y="1612"/>
                    <a:pt x="1153" y="1612"/>
                  </a:cubicBezTo>
                  <a:cubicBezTo>
                    <a:pt x="1154" y="1611"/>
                    <a:pt x="1156" y="1610"/>
                    <a:pt x="1157" y="1609"/>
                  </a:cubicBezTo>
                  <a:cubicBezTo>
                    <a:pt x="1158" y="1608"/>
                    <a:pt x="1161" y="1604"/>
                    <a:pt x="1161" y="1604"/>
                  </a:cubicBezTo>
                  <a:cubicBezTo>
                    <a:pt x="1161" y="1604"/>
                    <a:pt x="1165" y="1602"/>
                    <a:pt x="1166" y="1601"/>
                  </a:cubicBezTo>
                  <a:cubicBezTo>
                    <a:pt x="1167" y="1600"/>
                    <a:pt x="1169" y="1600"/>
                    <a:pt x="1170" y="1599"/>
                  </a:cubicBezTo>
                  <a:cubicBezTo>
                    <a:pt x="1170" y="1598"/>
                    <a:pt x="1171" y="1596"/>
                    <a:pt x="1171" y="1595"/>
                  </a:cubicBezTo>
                  <a:cubicBezTo>
                    <a:pt x="1171" y="1593"/>
                    <a:pt x="1171" y="1591"/>
                    <a:pt x="1170" y="1590"/>
                  </a:cubicBezTo>
                  <a:cubicBezTo>
                    <a:pt x="1170" y="1589"/>
                    <a:pt x="1168" y="1588"/>
                    <a:pt x="1168" y="1587"/>
                  </a:cubicBezTo>
                  <a:close/>
                </a:path>
              </a:pathLst>
            </a:custGeom>
            <a:solidFill>
              <a:schemeClr val="accent1"/>
            </a:solid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6" name="Freeform 28">
              <a:extLst>
                <a:ext uri="{FF2B5EF4-FFF2-40B4-BE49-F238E27FC236}">
                  <a16:creationId xmlns:a16="http://schemas.microsoft.com/office/drawing/2014/main" id="{CF7F1976-EF59-4DF7-8CC4-7272A79372DB}"/>
                </a:ext>
              </a:extLst>
            </p:cNvPr>
            <p:cNvSpPr>
              <a:spLocks/>
            </p:cNvSpPr>
            <p:nvPr/>
          </p:nvSpPr>
          <p:spPr bwMode="auto">
            <a:xfrm>
              <a:off x="1793875" y="2619375"/>
              <a:ext cx="1587" cy="1588"/>
            </a:xfrm>
            <a:custGeom>
              <a:avLst/>
              <a:gdLst>
                <a:gd name="T0" fmla="*/ 1 w 1"/>
                <a:gd name="T1" fmla="*/ 2 h 2"/>
                <a:gd name="T2" fmla="*/ 1 w 1"/>
                <a:gd name="T3" fmla="*/ 1 h 2"/>
                <a:gd name="T4" fmla="*/ 0 w 1"/>
                <a:gd name="T5" fmla="*/ 0 h 2"/>
                <a:gd name="T6" fmla="*/ 0 w 1"/>
                <a:gd name="T7" fmla="*/ 0 h 2"/>
                <a:gd name="T8" fmla="*/ 0 w 1"/>
                <a:gd name="T9" fmla="*/ 0 h 2"/>
                <a:gd name="T10" fmla="*/ 0 w 1"/>
                <a:gd name="T11" fmla="*/ 1 h 2"/>
                <a:gd name="T12" fmla="*/ 1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2"/>
                  </a:moveTo>
                  <a:cubicBezTo>
                    <a:pt x="1" y="1"/>
                    <a:pt x="1" y="1"/>
                    <a:pt x="1" y="1"/>
                  </a:cubicBezTo>
                  <a:cubicBezTo>
                    <a:pt x="1" y="1"/>
                    <a:pt x="1" y="1"/>
                    <a:pt x="0" y="0"/>
                  </a:cubicBezTo>
                  <a:cubicBezTo>
                    <a:pt x="0" y="0"/>
                    <a:pt x="0" y="0"/>
                    <a:pt x="0" y="0"/>
                  </a:cubicBezTo>
                  <a:cubicBezTo>
                    <a:pt x="0" y="0"/>
                    <a:pt x="0" y="0"/>
                    <a:pt x="0" y="0"/>
                  </a:cubicBezTo>
                  <a:cubicBezTo>
                    <a:pt x="0" y="1"/>
                    <a:pt x="0" y="1"/>
                    <a:pt x="0" y="1"/>
                  </a:cubicBezTo>
                  <a:cubicBezTo>
                    <a:pt x="1" y="1"/>
                    <a:pt x="1" y="1"/>
                    <a:pt x="1" y="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7" name="Freeform 29">
              <a:extLst>
                <a:ext uri="{FF2B5EF4-FFF2-40B4-BE49-F238E27FC236}">
                  <a16:creationId xmlns:a16="http://schemas.microsoft.com/office/drawing/2014/main" id="{ACB7FAF4-F461-4953-97F9-AC74CB794143}"/>
                </a:ext>
              </a:extLst>
            </p:cNvPr>
            <p:cNvSpPr>
              <a:spLocks/>
            </p:cNvSpPr>
            <p:nvPr/>
          </p:nvSpPr>
          <p:spPr bwMode="auto">
            <a:xfrm>
              <a:off x="1554163" y="1903413"/>
              <a:ext cx="1190625" cy="723900"/>
            </a:xfrm>
            <a:custGeom>
              <a:avLst/>
              <a:gdLst>
                <a:gd name="T0" fmla="*/ 251 w 1411"/>
                <a:gd name="T1" fmla="*/ 37 h 858"/>
                <a:gd name="T2" fmla="*/ 3 w 1411"/>
                <a:gd name="T3" fmla="*/ 180 h 858"/>
                <a:gd name="T4" fmla="*/ 12 w 1411"/>
                <a:gd name="T5" fmla="*/ 196 h 858"/>
                <a:gd name="T6" fmla="*/ 20 w 1411"/>
                <a:gd name="T7" fmla="*/ 213 h 858"/>
                <a:gd name="T8" fmla="*/ 28 w 1411"/>
                <a:gd name="T9" fmla="*/ 236 h 858"/>
                <a:gd name="T10" fmla="*/ 31 w 1411"/>
                <a:gd name="T11" fmla="*/ 265 h 858"/>
                <a:gd name="T12" fmla="*/ 41 w 1411"/>
                <a:gd name="T13" fmla="*/ 293 h 858"/>
                <a:gd name="T14" fmla="*/ 53 w 1411"/>
                <a:gd name="T15" fmla="*/ 305 h 858"/>
                <a:gd name="T16" fmla="*/ 70 w 1411"/>
                <a:gd name="T17" fmla="*/ 326 h 858"/>
                <a:gd name="T18" fmla="*/ 82 w 1411"/>
                <a:gd name="T19" fmla="*/ 346 h 858"/>
                <a:gd name="T20" fmla="*/ 94 w 1411"/>
                <a:gd name="T21" fmla="*/ 364 h 858"/>
                <a:gd name="T22" fmla="*/ 100 w 1411"/>
                <a:gd name="T23" fmla="*/ 388 h 858"/>
                <a:gd name="T24" fmla="*/ 109 w 1411"/>
                <a:gd name="T25" fmla="*/ 398 h 858"/>
                <a:gd name="T26" fmla="*/ 128 w 1411"/>
                <a:gd name="T27" fmla="*/ 410 h 858"/>
                <a:gd name="T28" fmla="*/ 136 w 1411"/>
                <a:gd name="T29" fmla="*/ 426 h 858"/>
                <a:gd name="T30" fmla="*/ 155 w 1411"/>
                <a:gd name="T31" fmla="*/ 424 h 858"/>
                <a:gd name="T32" fmla="*/ 163 w 1411"/>
                <a:gd name="T33" fmla="*/ 451 h 858"/>
                <a:gd name="T34" fmla="*/ 155 w 1411"/>
                <a:gd name="T35" fmla="*/ 465 h 858"/>
                <a:gd name="T36" fmla="*/ 145 w 1411"/>
                <a:gd name="T37" fmla="*/ 494 h 858"/>
                <a:gd name="T38" fmla="*/ 136 w 1411"/>
                <a:gd name="T39" fmla="*/ 531 h 858"/>
                <a:gd name="T40" fmla="*/ 137 w 1411"/>
                <a:gd name="T41" fmla="*/ 546 h 858"/>
                <a:gd name="T42" fmla="*/ 138 w 1411"/>
                <a:gd name="T43" fmla="*/ 572 h 858"/>
                <a:gd name="T44" fmla="*/ 123 w 1411"/>
                <a:gd name="T45" fmla="*/ 574 h 858"/>
                <a:gd name="T46" fmla="*/ 116 w 1411"/>
                <a:gd name="T47" fmla="*/ 585 h 858"/>
                <a:gd name="T48" fmla="*/ 113 w 1411"/>
                <a:gd name="T49" fmla="*/ 610 h 858"/>
                <a:gd name="T50" fmla="*/ 122 w 1411"/>
                <a:gd name="T51" fmla="*/ 623 h 858"/>
                <a:gd name="T52" fmla="*/ 135 w 1411"/>
                <a:gd name="T53" fmla="*/ 632 h 858"/>
                <a:gd name="T54" fmla="*/ 145 w 1411"/>
                <a:gd name="T55" fmla="*/ 622 h 858"/>
                <a:gd name="T56" fmla="*/ 161 w 1411"/>
                <a:gd name="T57" fmla="*/ 612 h 858"/>
                <a:gd name="T58" fmla="*/ 172 w 1411"/>
                <a:gd name="T59" fmla="*/ 600 h 858"/>
                <a:gd name="T60" fmla="*/ 192 w 1411"/>
                <a:gd name="T61" fmla="*/ 613 h 858"/>
                <a:gd name="T62" fmla="*/ 201 w 1411"/>
                <a:gd name="T63" fmla="*/ 629 h 858"/>
                <a:gd name="T64" fmla="*/ 205 w 1411"/>
                <a:gd name="T65" fmla="*/ 650 h 858"/>
                <a:gd name="T66" fmla="*/ 204 w 1411"/>
                <a:gd name="T67" fmla="*/ 669 h 858"/>
                <a:gd name="T68" fmla="*/ 211 w 1411"/>
                <a:gd name="T69" fmla="*/ 687 h 858"/>
                <a:gd name="T70" fmla="*/ 217 w 1411"/>
                <a:gd name="T71" fmla="*/ 707 h 858"/>
                <a:gd name="T72" fmla="*/ 230 w 1411"/>
                <a:gd name="T73" fmla="*/ 720 h 858"/>
                <a:gd name="T74" fmla="*/ 231 w 1411"/>
                <a:gd name="T75" fmla="*/ 739 h 858"/>
                <a:gd name="T76" fmla="*/ 228 w 1411"/>
                <a:gd name="T77" fmla="*/ 758 h 858"/>
                <a:gd name="T78" fmla="*/ 248 w 1411"/>
                <a:gd name="T79" fmla="*/ 764 h 858"/>
                <a:gd name="T80" fmla="*/ 263 w 1411"/>
                <a:gd name="T81" fmla="*/ 781 h 858"/>
                <a:gd name="T82" fmla="*/ 271 w 1411"/>
                <a:gd name="T83" fmla="*/ 805 h 858"/>
                <a:gd name="T84" fmla="*/ 271 w 1411"/>
                <a:gd name="T85" fmla="*/ 823 h 858"/>
                <a:gd name="T86" fmla="*/ 277 w 1411"/>
                <a:gd name="T87" fmla="*/ 841 h 858"/>
                <a:gd name="T88" fmla="*/ 294 w 1411"/>
                <a:gd name="T89" fmla="*/ 829 h 858"/>
                <a:gd name="T90" fmla="*/ 310 w 1411"/>
                <a:gd name="T91" fmla="*/ 830 h 858"/>
                <a:gd name="T92" fmla="*/ 327 w 1411"/>
                <a:gd name="T93" fmla="*/ 834 h 858"/>
                <a:gd name="T94" fmla="*/ 345 w 1411"/>
                <a:gd name="T95" fmla="*/ 829 h 858"/>
                <a:gd name="T96" fmla="*/ 361 w 1411"/>
                <a:gd name="T97" fmla="*/ 823 h 858"/>
                <a:gd name="T98" fmla="*/ 380 w 1411"/>
                <a:gd name="T99" fmla="*/ 833 h 858"/>
                <a:gd name="T100" fmla="*/ 390 w 1411"/>
                <a:gd name="T101" fmla="*/ 832 h 858"/>
                <a:gd name="T102" fmla="*/ 412 w 1411"/>
                <a:gd name="T103" fmla="*/ 832 h 858"/>
                <a:gd name="T104" fmla="*/ 421 w 1411"/>
                <a:gd name="T105" fmla="*/ 838 h 858"/>
                <a:gd name="T106" fmla="*/ 445 w 1411"/>
                <a:gd name="T107" fmla="*/ 836 h 858"/>
                <a:gd name="T108" fmla="*/ 456 w 1411"/>
                <a:gd name="T109" fmla="*/ 823 h 858"/>
                <a:gd name="T110" fmla="*/ 473 w 1411"/>
                <a:gd name="T111" fmla="*/ 805 h 858"/>
                <a:gd name="T112" fmla="*/ 491 w 1411"/>
                <a:gd name="T113" fmla="*/ 826 h 858"/>
                <a:gd name="T114" fmla="*/ 500 w 1411"/>
                <a:gd name="T115" fmla="*/ 846 h 858"/>
                <a:gd name="T116" fmla="*/ 509 w 1411"/>
                <a:gd name="T117" fmla="*/ 858 h 858"/>
                <a:gd name="T118" fmla="*/ 636 w 1411"/>
                <a:gd name="T119" fmla="*/ 784 h 858"/>
                <a:gd name="T120" fmla="*/ 1260 w 1411"/>
                <a:gd name="T121" fmla="*/ 836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11" h="858">
                  <a:moveTo>
                    <a:pt x="1411" y="148"/>
                  </a:moveTo>
                  <a:cubicBezTo>
                    <a:pt x="1172" y="136"/>
                    <a:pt x="1172" y="136"/>
                    <a:pt x="1172" y="136"/>
                  </a:cubicBezTo>
                  <a:cubicBezTo>
                    <a:pt x="925" y="117"/>
                    <a:pt x="925" y="117"/>
                    <a:pt x="925" y="117"/>
                  </a:cubicBezTo>
                  <a:cubicBezTo>
                    <a:pt x="781" y="102"/>
                    <a:pt x="781" y="102"/>
                    <a:pt x="781" y="102"/>
                  </a:cubicBezTo>
                  <a:cubicBezTo>
                    <a:pt x="636" y="89"/>
                    <a:pt x="636" y="89"/>
                    <a:pt x="636" y="89"/>
                  </a:cubicBezTo>
                  <a:cubicBezTo>
                    <a:pt x="469" y="67"/>
                    <a:pt x="469" y="67"/>
                    <a:pt x="469" y="67"/>
                  </a:cubicBezTo>
                  <a:cubicBezTo>
                    <a:pt x="251" y="37"/>
                    <a:pt x="251" y="37"/>
                    <a:pt x="251" y="37"/>
                  </a:cubicBezTo>
                  <a:cubicBezTo>
                    <a:pt x="145" y="20"/>
                    <a:pt x="145" y="20"/>
                    <a:pt x="145" y="20"/>
                  </a:cubicBezTo>
                  <a:cubicBezTo>
                    <a:pt x="30" y="0"/>
                    <a:pt x="30" y="0"/>
                    <a:pt x="30" y="0"/>
                  </a:cubicBezTo>
                  <a:cubicBezTo>
                    <a:pt x="1" y="171"/>
                    <a:pt x="1" y="171"/>
                    <a:pt x="1" y="171"/>
                  </a:cubicBezTo>
                  <a:cubicBezTo>
                    <a:pt x="1" y="172"/>
                    <a:pt x="1" y="172"/>
                    <a:pt x="0" y="173"/>
                  </a:cubicBezTo>
                  <a:cubicBezTo>
                    <a:pt x="1" y="173"/>
                    <a:pt x="1" y="173"/>
                    <a:pt x="1" y="173"/>
                  </a:cubicBezTo>
                  <a:cubicBezTo>
                    <a:pt x="1" y="174"/>
                    <a:pt x="2" y="175"/>
                    <a:pt x="2" y="176"/>
                  </a:cubicBezTo>
                  <a:cubicBezTo>
                    <a:pt x="3" y="177"/>
                    <a:pt x="3" y="178"/>
                    <a:pt x="3" y="180"/>
                  </a:cubicBezTo>
                  <a:cubicBezTo>
                    <a:pt x="3" y="180"/>
                    <a:pt x="3" y="181"/>
                    <a:pt x="3" y="181"/>
                  </a:cubicBezTo>
                  <a:cubicBezTo>
                    <a:pt x="4" y="181"/>
                    <a:pt x="4" y="181"/>
                    <a:pt x="4" y="182"/>
                  </a:cubicBezTo>
                  <a:cubicBezTo>
                    <a:pt x="6" y="182"/>
                    <a:pt x="7" y="183"/>
                    <a:pt x="7" y="184"/>
                  </a:cubicBezTo>
                  <a:cubicBezTo>
                    <a:pt x="9" y="186"/>
                    <a:pt x="11" y="190"/>
                    <a:pt x="12" y="192"/>
                  </a:cubicBezTo>
                  <a:cubicBezTo>
                    <a:pt x="12" y="193"/>
                    <a:pt x="12" y="195"/>
                    <a:pt x="12" y="196"/>
                  </a:cubicBezTo>
                  <a:cubicBezTo>
                    <a:pt x="12" y="196"/>
                    <a:pt x="12" y="196"/>
                    <a:pt x="12" y="196"/>
                  </a:cubicBezTo>
                  <a:cubicBezTo>
                    <a:pt x="12" y="196"/>
                    <a:pt x="12" y="196"/>
                    <a:pt x="12" y="196"/>
                  </a:cubicBezTo>
                  <a:cubicBezTo>
                    <a:pt x="12" y="196"/>
                    <a:pt x="12" y="196"/>
                    <a:pt x="12" y="196"/>
                  </a:cubicBezTo>
                  <a:cubicBezTo>
                    <a:pt x="14" y="196"/>
                    <a:pt x="16" y="197"/>
                    <a:pt x="17" y="198"/>
                  </a:cubicBezTo>
                  <a:cubicBezTo>
                    <a:pt x="20" y="201"/>
                    <a:pt x="19" y="206"/>
                    <a:pt x="19" y="207"/>
                  </a:cubicBezTo>
                  <a:cubicBezTo>
                    <a:pt x="19" y="208"/>
                    <a:pt x="19" y="209"/>
                    <a:pt x="18" y="211"/>
                  </a:cubicBezTo>
                  <a:cubicBezTo>
                    <a:pt x="18" y="211"/>
                    <a:pt x="18" y="211"/>
                    <a:pt x="18" y="211"/>
                  </a:cubicBezTo>
                  <a:cubicBezTo>
                    <a:pt x="18" y="211"/>
                    <a:pt x="18" y="212"/>
                    <a:pt x="18" y="212"/>
                  </a:cubicBezTo>
                  <a:cubicBezTo>
                    <a:pt x="19" y="212"/>
                    <a:pt x="19" y="212"/>
                    <a:pt x="20" y="213"/>
                  </a:cubicBezTo>
                  <a:cubicBezTo>
                    <a:pt x="20" y="213"/>
                    <a:pt x="20" y="213"/>
                    <a:pt x="20" y="213"/>
                  </a:cubicBezTo>
                  <a:cubicBezTo>
                    <a:pt x="21" y="213"/>
                    <a:pt x="23" y="214"/>
                    <a:pt x="24" y="216"/>
                  </a:cubicBezTo>
                  <a:cubicBezTo>
                    <a:pt x="25" y="218"/>
                    <a:pt x="25" y="219"/>
                    <a:pt x="25" y="220"/>
                  </a:cubicBezTo>
                  <a:cubicBezTo>
                    <a:pt x="25" y="220"/>
                    <a:pt x="25" y="220"/>
                    <a:pt x="25" y="220"/>
                  </a:cubicBezTo>
                  <a:cubicBezTo>
                    <a:pt x="28" y="222"/>
                    <a:pt x="29" y="224"/>
                    <a:pt x="29" y="225"/>
                  </a:cubicBezTo>
                  <a:cubicBezTo>
                    <a:pt x="30" y="227"/>
                    <a:pt x="30" y="231"/>
                    <a:pt x="29" y="234"/>
                  </a:cubicBezTo>
                  <a:cubicBezTo>
                    <a:pt x="29" y="235"/>
                    <a:pt x="28" y="235"/>
                    <a:pt x="28" y="236"/>
                  </a:cubicBezTo>
                  <a:cubicBezTo>
                    <a:pt x="28" y="237"/>
                    <a:pt x="29" y="237"/>
                    <a:pt x="30" y="238"/>
                  </a:cubicBezTo>
                  <a:cubicBezTo>
                    <a:pt x="30" y="239"/>
                    <a:pt x="33" y="243"/>
                    <a:pt x="32" y="247"/>
                  </a:cubicBezTo>
                  <a:cubicBezTo>
                    <a:pt x="32" y="250"/>
                    <a:pt x="30" y="254"/>
                    <a:pt x="27" y="255"/>
                  </a:cubicBezTo>
                  <a:cubicBezTo>
                    <a:pt x="26" y="255"/>
                    <a:pt x="26" y="255"/>
                    <a:pt x="25" y="255"/>
                  </a:cubicBezTo>
                  <a:cubicBezTo>
                    <a:pt x="25" y="256"/>
                    <a:pt x="26" y="257"/>
                    <a:pt x="27" y="258"/>
                  </a:cubicBezTo>
                  <a:cubicBezTo>
                    <a:pt x="27" y="259"/>
                    <a:pt x="27" y="260"/>
                    <a:pt x="27" y="261"/>
                  </a:cubicBezTo>
                  <a:cubicBezTo>
                    <a:pt x="29" y="262"/>
                    <a:pt x="30" y="263"/>
                    <a:pt x="31" y="265"/>
                  </a:cubicBezTo>
                  <a:cubicBezTo>
                    <a:pt x="33" y="267"/>
                    <a:pt x="32" y="272"/>
                    <a:pt x="30" y="275"/>
                  </a:cubicBezTo>
                  <a:cubicBezTo>
                    <a:pt x="29" y="275"/>
                    <a:pt x="28" y="276"/>
                    <a:pt x="27" y="276"/>
                  </a:cubicBezTo>
                  <a:cubicBezTo>
                    <a:pt x="27" y="276"/>
                    <a:pt x="28" y="276"/>
                    <a:pt x="28" y="276"/>
                  </a:cubicBezTo>
                  <a:cubicBezTo>
                    <a:pt x="29" y="277"/>
                    <a:pt x="29" y="279"/>
                    <a:pt x="30" y="280"/>
                  </a:cubicBezTo>
                  <a:cubicBezTo>
                    <a:pt x="31" y="280"/>
                    <a:pt x="32" y="280"/>
                    <a:pt x="33" y="281"/>
                  </a:cubicBezTo>
                  <a:cubicBezTo>
                    <a:pt x="35" y="282"/>
                    <a:pt x="38" y="285"/>
                    <a:pt x="39" y="287"/>
                  </a:cubicBezTo>
                  <a:cubicBezTo>
                    <a:pt x="40" y="289"/>
                    <a:pt x="40" y="291"/>
                    <a:pt x="41" y="293"/>
                  </a:cubicBezTo>
                  <a:cubicBezTo>
                    <a:pt x="41" y="294"/>
                    <a:pt x="41" y="295"/>
                    <a:pt x="41" y="296"/>
                  </a:cubicBezTo>
                  <a:cubicBezTo>
                    <a:pt x="42" y="297"/>
                    <a:pt x="42" y="298"/>
                    <a:pt x="42" y="298"/>
                  </a:cubicBezTo>
                  <a:cubicBezTo>
                    <a:pt x="43" y="298"/>
                    <a:pt x="43" y="299"/>
                    <a:pt x="44" y="299"/>
                  </a:cubicBezTo>
                  <a:cubicBezTo>
                    <a:pt x="45" y="299"/>
                    <a:pt x="46" y="300"/>
                    <a:pt x="47" y="300"/>
                  </a:cubicBezTo>
                  <a:cubicBezTo>
                    <a:pt x="48" y="301"/>
                    <a:pt x="49" y="302"/>
                    <a:pt x="50" y="303"/>
                  </a:cubicBezTo>
                  <a:cubicBezTo>
                    <a:pt x="51" y="304"/>
                    <a:pt x="51" y="304"/>
                    <a:pt x="52" y="305"/>
                  </a:cubicBezTo>
                  <a:cubicBezTo>
                    <a:pt x="52" y="305"/>
                    <a:pt x="53" y="305"/>
                    <a:pt x="53" y="305"/>
                  </a:cubicBezTo>
                  <a:cubicBezTo>
                    <a:pt x="55" y="305"/>
                    <a:pt x="57" y="305"/>
                    <a:pt x="59" y="306"/>
                  </a:cubicBezTo>
                  <a:cubicBezTo>
                    <a:pt x="60" y="306"/>
                    <a:pt x="63" y="308"/>
                    <a:pt x="64" y="310"/>
                  </a:cubicBezTo>
                  <a:cubicBezTo>
                    <a:pt x="64" y="310"/>
                    <a:pt x="65" y="312"/>
                    <a:pt x="66" y="317"/>
                  </a:cubicBezTo>
                  <a:cubicBezTo>
                    <a:pt x="66" y="318"/>
                    <a:pt x="66" y="319"/>
                    <a:pt x="66" y="320"/>
                  </a:cubicBezTo>
                  <a:cubicBezTo>
                    <a:pt x="66" y="320"/>
                    <a:pt x="66" y="321"/>
                    <a:pt x="66" y="321"/>
                  </a:cubicBezTo>
                  <a:cubicBezTo>
                    <a:pt x="67" y="321"/>
                    <a:pt x="68" y="322"/>
                    <a:pt x="69" y="323"/>
                  </a:cubicBezTo>
                  <a:cubicBezTo>
                    <a:pt x="70" y="324"/>
                    <a:pt x="70" y="325"/>
                    <a:pt x="70" y="326"/>
                  </a:cubicBezTo>
                  <a:cubicBezTo>
                    <a:pt x="72" y="327"/>
                    <a:pt x="73" y="327"/>
                    <a:pt x="74" y="328"/>
                  </a:cubicBezTo>
                  <a:cubicBezTo>
                    <a:pt x="76" y="330"/>
                    <a:pt x="77" y="333"/>
                    <a:pt x="77" y="335"/>
                  </a:cubicBezTo>
                  <a:cubicBezTo>
                    <a:pt x="77" y="336"/>
                    <a:pt x="77" y="336"/>
                    <a:pt x="77" y="337"/>
                  </a:cubicBezTo>
                  <a:cubicBezTo>
                    <a:pt x="77" y="337"/>
                    <a:pt x="78" y="337"/>
                    <a:pt x="78" y="337"/>
                  </a:cubicBezTo>
                  <a:cubicBezTo>
                    <a:pt x="79" y="338"/>
                    <a:pt x="80" y="339"/>
                    <a:pt x="80" y="340"/>
                  </a:cubicBezTo>
                  <a:cubicBezTo>
                    <a:pt x="81" y="341"/>
                    <a:pt x="82" y="343"/>
                    <a:pt x="82" y="345"/>
                  </a:cubicBezTo>
                  <a:cubicBezTo>
                    <a:pt x="82" y="345"/>
                    <a:pt x="82" y="346"/>
                    <a:pt x="82" y="346"/>
                  </a:cubicBezTo>
                  <a:cubicBezTo>
                    <a:pt x="82" y="346"/>
                    <a:pt x="83" y="346"/>
                    <a:pt x="83" y="346"/>
                  </a:cubicBezTo>
                  <a:cubicBezTo>
                    <a:pt x="84" y="347"/>
                    <a:pt x="85" y="348"/>
                    <a:pt x="86" y="349"/>
                  </a:cubicBezTo>
                  <a:cubicBezTo>
                    <a:pt x="87" y="350"/>
                    <a:pt x="89" y="353"/>
                    <a:pt x="89" y="355"/>
                  </a:cubicBezTo>
                  <a:cubicBezTo>
                    <a:pt x="89" y="357"/>
                    <a:pt x="89" y="359"/>
                    <a:pt x="89" y="360"/>
                  </a:cubicBezTo>
                  <a:cubicBezTo>
                    <a:pt x="89" y="360"/>
                    <a:pt x="89" y="361"/>
                    <a:pt x="88" y="361"/>
                  </a:cubicBezTo>
                  <a:cubicBezTo>
                    <a:pt x="89" y="361"/>
                    <a:pt x="89" y="362"/>
                    <a:pt x="89" y="362"/>
                  </a:cubicBezTo>
                  <a:cubicBezTo>
                    <a:pt x="90" y="362"/>
                    <a:pt x="92" y="363"/>
                    <a:pt x="94" y="364"/>
                  </a:cubicBezTo>
                  <a:cubicBezTo>
                    <a:pt x="96" y="366"/>
                    <a:pt x="96" y="368"/>
                    <a:pt x="97" y="370"/>
                  </a:cubicBezTo>
                  <a:cubicBezTo>
                    <a:pt x="97" y="370"/>
                    <a:pt x="97" y="370"/>
                    <a:pt x="97" y="370"/>
                  </a:cubicBezTo>
                  <a:cubicBezTo>
                    <a:pt x="97" y="370"/>
                    <a:pt x="97" y="370"/>
                    <a:pt x="97" y="371"/>
                  </a:cubicBezTo>
                  <a:cubicBezTo>
                    <a:pt x="99" y="371"/>
                    <a:pt x="100" y="372"/>
                    <a:pt x="102" y="374"/>
                  </a:cubicBezTo>
                  <a:cubicBezTo>
                    <a:pt x="103" y="377"/>
                    <a:pt x="102" y="382"/>
                    <a:pt x="102" y="383"/>
                  </a:cubicBezTo>
                  <a:cubicBezTo>
                    <a:pt x="102" y="384"/>
                    <a:pt x="101" y="386"/>
                    <a:pt x="100" y="387"/>
                  </a:cubicBezTo>
                  <a:cubicBezTo>
                    <a:pt x="100" y="387"/>
                    <a:pt x="100" y="388"/>
                    <a:pt x="100" y="388"/>
                  </a:cubicBezTo>
                  <a:cubicBezTo>
                    <a:pt x="100" y="389"/>
                    <a:pt x="99" y="390"/>
                    <a:pt x="100" y="391"/>
                  </a:cubicBezTo>
                  <a:cubicBezTo>
                    <a:pt x="100" y="391"/>
                    <a:pt x="100" y="391"/>
                    <a:pt x="100" y="391"/>
                  </a:cubicBezTo>
                  <a:cubicBezTo>
                    <a:pt x="100" y="391"/>
                    <a:pt x="100" y="391"/>
                    <a:pt x="101" y="391"/>
                  </a:cubicBezTo>
                  <a:cubicBezTo>
                    <a:pt x="101" y="392"/>
                    <a:pt x="102" y="392"/>
                    <a:pt x="103" y="392"/>
                  </a:cubicBezTo>
                  <a:cubicBezTo>
                    <a:pt x="104" y="393"/>
                    <a:pt x="106" y="394"/>
                    <a:pt x="107" y="395"/>
                  </a:cubicBezTo>
                  <a:cubicBezTo>
                    <a:pt x="108" y="395"/>
                    <a:pt x="109" y="397"/>
                    <a:pt x="109" y="397"/>
                  </a:cubicBezTo>
                  <a:cubicBezTo>
                    <a:pt x="109" y="398"/>
                    <a:pt x="109" y="398"/>
                    <a:pt x="109" y="398"/>
                  </a:cubicBezTo>
                  <a:cubicBezTo>
                    <a:pt x="110" y="398"/>
                    <a:pt x="110" y="398"/>
                    <a:pt x="110" y="398"/>
                  </a:cubicBezTo>
                  <a:cubicBezTo>
                    <a:pt x="111" y="398"/>
                    <a:pt x="112" y="399"/>
                    <a:pt x="113" y="400"/>
                  </a:cubicBezTo>
                  <a:cubicBezTo>
                    <a:pt x="114" y="401"/>
                    <a:pt x="117" y="404"/>
                    <a:pt x="118" y="407"/>
                  </a:cubicBezTo>
                  <a:cubicBezTo>
                    <a:pt x="118" y="408"/>
                    <a:pt x="118" y="408"/>
                    <a:pt x="118" y="409"/>
                  </a:cubicBezTo>
                  <a:cubicBezTo>
                    <a:pt x="118" y="409"/>
                    <a:pt x="118" y="409"/>
                    <a:pt x="119" y="408"/>
                  </a:cubicBezTo>
                  <a:cubicBezTo>
                    <a:pt x="119" y="408"/>
                    <a:pt x="121" y="408"/>
                    <a:pt x="122" y="408"/>
                  </a:cubicBezTo>
                  <a:cubicBezTo>
                    <a:pt x="123" y="408"/>
                    <a:pt x="126" y="408"/>
                    <a:pt x="128" y="410"/>
                  </a:cubicBezTo>
                  <a:cubicBezTo>
                    <a:pt x="131" y="411"/>
                    <a:pt x="132" y="415"/>
                    <a:pt x="133" y="417"/>
                  </a:cubicBezTo>
                  <a:cubicBezTo>
                    <a:pt x="133" y="420"/>
                    <a:pt x="131" y="425"/>
                    <a:pt x="131" y="425"/>
                  </a:cubicBezTo>
                  <a:cubicBezTo>
                    <a:pt x="131" y="425"/>
                    <a:pt x="131" y="426"/>
                    <a:pt x="131" y="426"/>
                  </a:cubicBezTo>
                  <a:cubicBezTo>
                    <a:pt x="131" y="426"/>
                    <a:pt x="131" y="426"/>
                    <a:pt x="131" y="426"/>
                  </a:cubicBezTo>
                  <a:cubicBezTo>
                    <a:pt x="131" y="427"/>
                    <a:pt x="132" y="427"/>
                    <a:pt x="132" y="427"/>
                  </a:cubicBezTo>
                  <a:cubicBezTo>
                    <a:pt x="133" y="427"/>
                    <a:pt x="134" y="426"/>
                    <a:pt x="135" y="426"/>
                  </a:cubicBezTo>
                  <a:cubicBezTo>
                    <a:pt x="135" y="426"/>
                    <a:pt x="135" y="426"/>
                    <a:pt x="136" y="426"/>
                  </a:cubicBezTo>
                  <a:cubicBezTo>
                    <a:pt x="137" y="426"/>
                    <a:pt x="138" y="426"/>
                    <a:pt x="141" y="428"/>
                  </a:cubicBezTo>
                  <a:cubicBezTo>
                    <a:pt x="142" y="428"/>
                    <a:pt x="143" y="429"/>
                    <a:pt x="144" y="429"/>
                  </a:cubicBezTo>
                  <a:cubicBezTo>
                    <a:pt x="144" y="429"/>
                    <a:pt x="144" y="430"/>
                    <a:pt x="144" y="430"/>
                  </a:cubicBezTo>
                  <a:cubicBezTo>
                    <a:pt x="144" y="429"/>
                    <a:pt x="145" y="429"/>
                    <a:pt x="145" y="429"/>
                  </a:cubicBezTo>
                  <a:cubicBezTo>
                    <a:pt x="146" y="428"/>
                    <a:pt x="146" y="427"/>
                    <a:pt x="148" y="427"/>
                  </a:cubicBezTo>
                  <a:cubicBezTo>
                    <a:pt x="148" y="427"/>
                    <a:pt x="152" y="425"/>
                    <a:pt x="155" y="424"/>
                  </a:cubicBezTo>
                  <a:cubicBezTo>
                    <a:pt x="155" y="424"/>
                    <a:pt x="155" y="424"/>
                    <a:pt x="155" y="424"/>
                  </a:cubicBezTo>
                  <a:cubicBezTo>
                    <a:pt x="157" y="424"/>
                    <a:pt x="160" y="425"/>
                    <a:pt x="162" y="426"/>
                  </a:cubicBezTo>
                  <a:cubicBezTo>
                    <a:pt x="164" y="427"/>
                    <a:pt x="167" y="431"/>
                    <a:pt x="167" y="433"/>
                  </a:cubicBezTo>
                  <a:cubicBezTo>
                    <a:pt x="168" y="437"/>
                    <a:pt x="167" y="441"/>
                    <a:pt x="166" y="443"/>
                  </a:cubicBezTo>
                  <a:cubicBezTo>
                    <a:pt x="166" y="444"/>
                    <a:pt x="165" y="445"/>
                    <a:pt x="164" y="446"/>
                  </a:cubicBezTo>
                  <a:cubicBezTo>
                    <a:pt x="164" y="446"/>
                    <a:pt x="164" y="446"/>
                    <a:pt x="164" y="446"/>
                  </a:cubicBezTo>
                  <a:cubicBezTo>
                    <a:pt x="164" y="446"/>
                    <a:pt x="164" y="446"/>
                    <a:pt x="164" y="446"/>
                  </a:cubicBezTo>
                  <a:cubicBezTo>
                    <a:pt x="164" y="448"/>
                    <a:pt x="164" y="449"/>
                    <a:pt x="163" y="451"/>
                  </a:cubicBezTo>
                  <a:cubicBezTo>
                    <a:pt x="162" y="452"/>
                    <a:pt x="161" y="453"/>
                    <a:pt x="161" y="454"/>
                  </a:cubicBezTo>
                  <a:cubicBezTo>
                    <a:pt x="161" y="454"/>
                    <a:pt x="161" y="454"/>
                    <a:pt x="160" y="454"/>
                  </a:cubicBezTo>
                  <a:cubicBezTo>
                    <a:pt x="160" y="454"/>
                    <a:pt x="160" y="455"/>
                    <a:pt x="160" y="456"/>
                  </a:cubicBezTo>
                  <a:cubicBezTo>
                    <a:pt x="160" y="457"/>
                    <a:pt x="160" y="458"/>
                    <a:pt x="159" y="459"/>
                  </a:cubicBezTo>
                  <a:cubicBezTo>
                    <a:pt x="159" y="460"/>
                    <a:pt x="159" y="460"/>
                    <a:pt x="159" y="460"/>
                  </a:cubicBezTo>
                  <a:cubicBezTo>
                    <a:pt x="158" y="461"/>
                    <a:pt x="157" y="463"/>
                    <a:pt x="155" y="464"/>
                  </a:cubicBezTo>
                  <a:cubicBezTo>
                    <a:pt x="155" y="464"/>
                    <a:pt x="155" y="465"/>
                    <a:pt x="155" y="465"/>
                  </a:cubicBezTo>
                  <a:cubicBezTo>
                    <a:pt x="156" y="467"/>
                    <a:pt x="156" y="471"/>
                    <a:pt x="155" y="473"/>
                  </a:cubicBezTo>
                  <a:cubicBezTo>
                    <a:pt x="154" y="476"/>
                    <a:pt x="151" y="479"/>
                    <a:pt x="150" y="480"/>
                  </a:cubicBezTo>
                  <a:cubicBezTo>
                    <a:pt x="149" y="480"/>
                    <a:pt x="149" y="481"/>
                    <a:pt x="148" y="481"/>
                  </a:cubicBezTo>
                  <a:cubicBezTo>
                    <a:pt x="149" y="482"/>
                    <a:pt x="149" y="483"/>
                    <a:pt x="149" y="483"/>
                  </a:cubicBezTo>
                  <a:cubicBezTo>
                    <a:pt x="149" y="486"/>
                    <a:pt x="148" y="489"/>
                    <a:pt x="147" y="491"/>
                  </a:cubicBezTo>
                  <a:cubicBezTo>
                    <a:pt x="147" y="492"/>
                    <a:pt x="146" y="493"/>
                    <a:pt x="145" y="494"/>
                  </a:cubicBezTo>
                  <a:cubicBezTo>
                    <a:pt x="145" y="494"/>
                    <a:pt x="145" y="494"/>
                    <a:pt x="145" y="494"/>
                  </a:cubicBezTo>
                  <a:cubicBezTo>
                    <a:pt x="145" y="496"/>
                    <a:pt x="145" y="498"/>
                    <a:pt x="143" y="500"/>
                  </a:cubicBezTo>
                  <a:cubicBezTo>
                    <a:pt x="142" y="501"/>
                    <a:pt x="141" y="502"/>
                    <a:pt x="140" y="502"/>
                  </a:cubicBezTo>
                  <a:cubicBezTo>
                    <a:pt x="141" y="502"/>
                    <a:pt x="141" y="503"/>
                    <a:pt x="141" y="503"/>
                  </a:cubicBezTo>
                  <a:cubicBezTo>
                    <a:pt x="142" y="506"/>
                    <a:pt x="142" y="511"/>
                    <a:pt x="141" y="514"/>
                  </a:cubicBezTo>
                  <a:cubicBezTo>
                    <a:pt x="140" y="516"/>
                    <a:pt x="137" y="520"/>
                    <a:pt x="134" y="520"/>
                  </a:cubicBezTo>
                  <a:cubicBezTo>
                    <a:pt x="135" y="521"/>
                    <a:pt x="135" y="522"/>
                    <a:pt x="136" y="522"/>
                  </a:cubicBezTo>
                  <a:cubicBezTo>
                    <a:pt x="137" y="525"/>
                    <a:pt x="137" y="529"/>
                    <a:pt x="136" y="531"/>
                  </a:cubicBezTo>
                  <a:cubicBezTo>
                    <a:pt x="135" y="533"/>
                    <a:pt x="134" y="534"/>
                    <a:pt x="134" y="535"/>
                  </a:cubicBezTo>
                  <a:cubicBezTo>
                    <a:pt x="133" y="535"/>
                    <a:pt x="133" y="536"/>
                    <a:pt x="133" y="536"/>
                  </a:cubicBezTo>
                  <a:cubicBezTo>
                    <a:pt x="133" y="536"/>
                    <a:pt x="133" y="537"/>
                    <a:pt x="132" y="537"/>
                  </a:cubicBezTo>
                  <a:cubicBezTo>
                    <a:pt x="132" y="538"/>
                    <a:pt x="131" y="539"/>
                    <a:pt x="131" y="539"/>
                  </a:cubicBezTo>
                  <a:cubicBezTo>
                    <a:pt x="131" y="540"/>
                    <a:pt x="131" y="540"/>
                    <a:pt x="131" y="540"/>
                  </a:cubicBezTo>
                  <a:cubicBezTo>
                    <a:pt x="132" y="540"/>
                    <a:pt x="132" y="541"/>
                    <a:pt x="133" y="541"/>
                  </a:cubicBezTo>
                  <a:cubicBezTo>
                    <a:pt x="133" y="541"/>
                    <a:pt x="136" y="544"/>
                    <a:pt x="137" y="546"/>
                  </a:cubicBezTo>
                  <a:cubicBezTo>
                    <a:pt x="138" y="549"/>
                    <a:pt x="137" y="553"/>
                    <a:pt x="137" y="554"/>
                  </a:cubicBezTo>
                  <a:cubicBezTo>
                    <a:pt x="137" y="555"/>
                    <a:pt x="137" y="556"/>
                    <a:pt x="136" y="556"/>
                  </a:cubicBezTo>
                  <a:cubicBezTo>
                    <a:pt x="136" y="557"/>
                    <a:pt x="137" y="557"/>
                    <a:pt x="137" y="557"/>
                  </a:cubicBezTo>
                  <a:cubicBezTo>
                    <a:pt x="137" y="558"/>
                    <a:pt x="137" y="558"/>
                    <a:pt x="137" y="558"/>
                  </a:cubicBezTo>
                  <a:cubicBezTo>
                    <a:pt x="137" y="558"/>
                    <a:pt x="137" y="559"/>
                    <a:pt x="138" y="559"/>
                  </a:cubicBezTo>
                  <a:cubicBezTo>
                    <a:pt x="138" y="560"/>
                    <a:pt x="140" y="562"/>
                    <a:pt x="140" y="564"/>
                  </a:cubicBezTo>
                  <a:cubicBezTo>
                    <a:pt x="140" y="565"/>
                    <a:pt x="140" y="570"/>
                    <a:pt x="138" y="572"/>
                  </a:cubicBezTo>
                  <a:cubicBezTo>
                    <a:pt x="136" y="574"/>
                    <a:pt x="133" y="575"/>
                    <a:pt x="130" y="575"/>
                  </a:cubicBezTo>
                  <a:cubicBezTo>
                    <a:pt x="130" y="575"/>
                    <a:pt x="130" y="575"/>
                    <a:pt x="130" y="575"/>
                  </a:cubicBezTo>
                  <a:cubicBezTo>
                    <a:pt x="129" y="575"/>
                    <a:pt x="129" y="575"/>
                    <a:pt x="129" y="575"/>
                  </a:cubicBezTo>
                  <a:cubicBezTo>
                    <a:pt x="128" y="575"/>
                    <a:pt x="127" y="575"/>
                    <a:pt x="126" y="575"/>
                  </a:cubicBezTo>
                  <a:cubicBezTo>
                    <a:pt x="125" y="575"/>
                    <a:pt x="124" y="574"/>
                    <a:pt x="123" y="574"/>
                  </a:cubicBezTo>
                  <a:cubicBezTo>
                    <a:pt x="123" y="574"/>
                    <a:pt x="123" y="574"/>
                    <a:pt x="123" y="574"/>
                  </a:cubicBezTo>
                  <a:cubicBezTo>
                    <a:pt x="123" y="574"/>
                    <a:pt x="123" y="574"/>
                    <a:pt x="123" y="574"/>
                  </a:cubicBezTo>
                  <a:cubicBezTo>
                    <a:pt x="123" y="575"/>
                    <a:pt x="123" y="576"/>
                    <a:pt x="122" y="576"/>
                  </a:cubicBezTo>
                  <a:cubicBezTo>
                    <a:pt x="121" y="578"/>
                    <a:pt x="119" y="580"/>
                    <a:pt x="117" y="581"/>
                  </a:cubicBezTo>
                  <a:cubicBezTo>
                    <a:pt x="117" y="581"/>
                    <a:pt x="117" y="581"/>
                    <a:pt x="116" y="582"/>
                  </a:cubicBezTo>
                  <a:cubicBezTo>
                    <a:pt x="116" y="582"/>
                    <a:pt x="116" y="582"/>
                    <a:pt x="116" y="582"/>
                  </a:cubicBezTo>
                  <a:cubicBezTo>
                    <a:pt x="116" y="582"/>
                    <a:pt x="116" y="583"/>
                    <a:pt x="116" y="583"/>
                  </a:cubicBezTo>
                  <a:cubicBezTo>
                    <a:pt x="116" y="583"/>
                    <a:pt x="116" y="584"/>
                    <a:pt x="116" y="585"/>
                  </a:cubicBezTo>
                  <a:cubicBezTo>
                    <a:pt x="116" y="585"/>
                    <a:pt x="116" y="585"/>
                    <a:pt x="116" y="585"/>
                  </a:cubicBezTo>
                  <a:cubicBezTo>
                    <a:pt x="116" y="585"/>
                    <a:pt x="116" y="585"/>
                    <a:pt x="116" y="585"/>
                  </a:cubicBezTo>
                  <a:cubicBezTo>
                    <a:pt x="117" y="586"/>
                    <a:pt x="118" y="587"/>
                    <a:pt x="119" y="588"/>
                  </a:cubicBezTo>
                  <a:cubicBezTo>
                    <a:pt x="120" y="590"/>
                    <a:pt x="121" y="593"/>
                    <a:pt x="121" y="595"/>
                  </a:cubicBezTo>
                  <a:cubicBezTo>
                    <a:pt x="122" y="596"/>
                    <a:pt x="122" y="599"/>
                    <a:pt x="121" y="600"/>
                  </a:cubicBezTo>
                  <a:cubicBezTo>
                    <a:pt x="121" y="601"/>
                    <a:pt x="119" y="606"/>
                    <a:pt x="116" y="608"/>
                  </a:cubicBezTo>
                  <a:cubicBezTo>
                    <a:pt x="115" y="608"/>
                    <a:pt x="114" y="609"/>
                    <a:pt x="113" y="609"/>
                  </a:cubicBezTo>
                  <a:cubicBezTo>
                    <a:pt x="113" y="609"/>
                    <a:pt x="113" y="609"/>
                    <a:pt x="113" y="610"/>
                  </a:cubicBezTo>
                  <a:cubicBezTo>
                    <a:pt x="113" y="611"/>
                    <a:pt x="112" y="612"/>
                    <a:pt x="111" y="613"/>
                  </a:cubicBezTo>
                  <a:cubicBezTo>
                    <a:pt x="112" y="613"/>
                    <a:pt x="113" y="614"/>
                    <a:pt x="113" y="614"/>
                  </a:cubicBezTo>
                  <a:cubicBezTo>
                    <a:pt x="113" y="614"/>
                    <a:pt x="114" y="614"/>
                    <a:pt x="114" y="615"/>
                  </a:cubicBezTo>
                  <a:cubicBezTo>
                    <a:pt x="114" y="615"/>
                    <a:pt x="114" y="615"/>
                    <a:pt x="114" y="615"/>
                  </a:cubicBezTo>
                  <a:cubicBezTo>
                    <a:pt x="116" y="615"/>
                    <a:pt x="118" y="615"/>
                    <a:pt x="119" y="617"/>
                  </a:cubicBezTo>
                  <a:cubicBezTo>
                    <a:pt x="121" y="618"/>
                    <a:pt x="122" y="620"/>
                    <a:pt x="122" y="622"/>
                  </a:cubicBezTo>
                  <a:cubicBezTo>
                    <a:pt x="122" y="622"/>
                    <a:pt x="122" y="623"/>
                    <a:pt x="122" y="623"/>
                  </a:cubicBezTo>
                  <a:cubicBezTo>
                    <a:pt x="123" y="623"/>
                    <a:pt x="123" y="623"/>
                    <a:pt x="124" y="624"/>
                  </a:cubicBezTo>
                  <a:cubicBezTo>
                    <a:pt x="125" y="624"/>
                    <a:pt x="126" y="625"/>
                    <a:pt x="127" y="626"/>
                  </a:cubicBezTo>
                  <a:cubicBezTo>
                    <a:pt x="128" y="627"/>
                    <a:pt x="130" y="629"/>
                    <a:pt x="131" y="631"/>
                  </a:cubicBezTo>
                  <a:cubicBezTo>
                    <a:pt x="132" y="632"/>
                    <a:pt x="132" y="633"/>
                    <a:pt x="132" y="633"/>
                  </a:cubicBezTo>
                  <a:cubicBezTo>
                    <a:pt x="132" y="633"/>
                    <a:pt x="133" y="633"/>
                    <a:pt x="134" y="633"/>
                  </a:cubicBezTo>
                  <a:cubicBezTo>
                    <a:pt x="134" y="633"/>
                    <a:pt x="134" y="633"/>
                    <a:pt x="134" y="633"/>
                  </a:cubicBezTo>
                  <a:cubicBezTo>
                    <a:pt x="134" y="633"/>
                    <a:pt x="134" y="632"/>
                    <a:pt x="135" y="632"/>
                  </a:cubicBezTo>
                  <a:cubicBezTo>
                    <a:pt x="135" y="632"/>
                    <a:pt x="135" y="631"/>
                    <a:pt x="135" y="631"/>
                  </a:cubicBezTo>
                  <a:cubicBezTo>
                    <a:pt x="136" y="631"/>
                    <a:pt x="136" y="631"/>
                    <a:pt x="136" y="631"/>
                  </a:cubicBezTo>
                  <a:cubicBezTo>
                    <a:pt x="136" y="631"/>
                    <a:pt x="136" y="630"/>
                    <a:pt x="136" y="630"/>
                  </a:cubicBezTo>
                  <a:cubicBezTo>
                    <a:pt x="136" y="629"/>
                    <a:pt x="136" y="627"/>
                    <a:pt x="137" y="626"/>
                  </a:cubicBezTo>
                  <a:cubicBezTo>
                    <a:pt x="137" y="625"/>
                    <a:pt x="137" y="625"/>
                    <a:pt x="137" y="625"/>
                  </a:cubicBezTo>
                  <a:cubicBezTo>
                    <a:pt x="139" y="624"/>
                    <a:pt x="142" y="622"/>
                    <a:pt x="145" y="622"/>
                  </a:cubicBezTo>
                  <a:cubicBezTo>
                    <a:pt x="145" y="622"/>
                    <a:pt x="145" y="622"/>
                    <a:pt x="145" y="622"/>
                  </a:cubicBezTo>
                  <a:cubicBezTo>
                    <a:pt x="147" y="622"/>
                    <a:pt x="148" y="623"/>
                    <a:pt x="149" y="624"/>
                  </a:cubicBezTo>
                  <a:cubicBezTo>
                    <a:pt x="150" y="623"/>
                    <a:pt x="151" y="623"/>
                    <a:pt x="152" y="622"/>
                  </a:cubicBezTo>
                  <a:cubicBezTo>
                    <a:pt x="152" y="622"/>
                    <a:pt x="152" y="622"/>
                    <a:pt x="153" y="622"/>
                  </a:cubicBezTo>
                  <a:cubicBezTo>
                    <a:pt x="153" y="622"/>
                    <a:pt x="153" y="622"/>
                    <a:pt x="153" y="621"/>
                  </a:cubicBezTo>
                  <a:cubicBezTo>
                    <a:pt x="154" y="620"/>
                    <a:pt x="155" y="619"/>
                    <a:pt x="156" y="618"/>
                  </a:cubicBezTo>
                  <a:cubicBezTo>
                    <a:pt x="157" y="617"/>
                    <a:pt x="158" y="617"/>
                    <a:pt x="159" y="617"/>
                  </a:cubicBezTo>
                  <a:cubicBezTo>
                    <a:pt x="159" y="615"/>
                    <a:pt x="160" y="614"/>
                    <a:pt x="161" y="612"/>
                  </a:cubicBezTo>
                  <a:cubicBezTo>
                    <a:pt x="162" y="611"/>
                    <a:pt x="164" y="610"/>
                    <a:pt x="166" y="610"/>
                  </a:cubicBezTo>
                  <a:cubicBezTo>
                    <a:pt x="166" y="609"/>
                    <a:pt x="167" y="609"/>
                    <a:pt x="167" y="609"/>
                  </a:cubicBezTo>
                  <a:cubicBezTo>
                    <a:pt x="167" y="609"/>
                    <a:pt x="168" y="609"/>
                    <a:pt x="168" y="609"/>
                  </a:cubicBezTo>
                  <a:cubicBezTo>
                    <a:pt x="168" y="609"/>
                    <a:pt x="168" y="609"/>
                    <a:pt x="168" y="609"/>
                  </a:cubicBezTo>
                  <a:cubicBezTo>
                    <a:pt x="168" y="608"/>
                    <a:pt x="168" y="607"/>
                    <a:pt x="168" y="606"/>
                  </a:cubicBezTo>
                  <a:cubicBezTo>
                    <a:pt x="169" y="606"/>
                    <a:pt x="169" y="606"/>
                    <a:pt x="169" y="606"/>
                  </a:cubicBezTo>
                  <a:cubicBezTo>
                    <a:pt x="169" y="604"/>
                    <a:pt x="170" y="601"/>
                    <a:pt x="172" y="600"/>
                  </a:cubicBezTo>
                  <a:cubicBezTo>
                    <a:pt x="173" y="599"/>
                    <a:pt x="175" y="599"/>
                    <a:pt x="177" y="599"/>
                  </a:cubicBezTo>
                  <a:cubicBezTo>
                    <a:pt x="178" y="599"/>
                    <a:pt x="179" y="599"/>
                    <a:pt x="180" y="599"/>
                  </a:cubicBezTo>
                  <a:cubicBezTo>
                    <a:pt x="183" y="600"/>
                    <a:pt x="186" y="603"/>
                    <a:pt x="186" y="603"/>
                  </a:cubicBezTo>
                  <a:cubicBezTo>
                    <a:pt x="187" y="604"/>
                    <a:pt x="187" y="605"/>
                    <a:pt x="188" y="606"/>
                  </a:cubicBezTo>
                  <a:cubicBezTo>
                    <a:pt x="188" y="607"/>
                    <a:pt x="188" y="607"/>
                    <a:pt x="188" y="607"/>
                  </a:cubicBezTo>
                  <a:cubicBezTo>
                    <a:pt x="188" y="607"/>
                    <a:pt x="189" y="608"/>
                    <a:pt x="189" y="608"/>
                  </a:cubicBezTo>
                  <a:cubicBezTo>
                    <a:pt x="190" y="609"/>
                    <a:pt x="191" y="611"/>
                    <a:pt x="192" y="613"/>
                  </a:cubicBezTo>
                  <a:cubicBezTo>
                    <a:pt x="192" y="613"/>
                    <a:pt x="192" y="614"/>
                    <a:pt x="192" y="614"/>
                  </a:cubicBezTo>
                  <a:cubicBezTo>
                    <a:pt x="192" y="614"/>
                    <a:pt x="192" y="614"/>
                    <a:pt x="192" y="614"/>
                  </a:cubicBezTo>
                  <a:cubicBezTo>
                    <a:pt x="192" y="614"/>
                    <a:pt x="192" y="614"/>
                    <a:pt x="192" y="614"/>
                  </a:cubicBezTo>
                  <a:cubicBezTo>
                    <a:pt x="192" y="614"/>
                    <a:pt x="192" y="614"/>
                    <a:pt x="192" y="614"/>
                  </a:cubicBezTo>
                  <a:cubicBezTo>
                    <a:pt x="194" y="614"/>
                    <a:pt x="197" y="615"/>
                    <a:pt x="198" y="617"/>
                  </a:cubicBezTo>
                  <a:cubicBezTo>
                    <a:pt x="200" y="618"/>
                    <a:pt x="201" y="621"/>
                    <a:pt x="202" y="622"/>
                  </a:cubicBezTo>
                  <a:cubicBezTo>
                    <a:pt x="202" y="623"/>
                    <a:pt x="203" y="627"/>
                    <a:pt x="201" y="629"/>
                  </a:cubicBezTo>
                  <a:cubicBezTo>
                    <a:pt x="201" y="631"/>
                    <a:pt x="200" y="632"/>
                    <a:pt x="199" y="633"/>
                  </a:cubicBezTo>
                  <a:cubicBezTo>
                    <a:pt x="199" y="633"/>
                    <a:pt x="199" y="633"/>
                    <a:pt x="199" y="633"/>
                  </a:cubicBezTo>
                  <a:cubicBezTo>
                    <a:pt x="199" y="633"/>
                    <a:pt x="198" y="633"/>
                    <a:pt x="198" y="634"/>
                  </a:cubicBezTo>
                  <a:cubicBezTo>
                    <a:pt x="198" y="634"/>
                    <a:pt x="199" y="634"/>
                    <a:pt x="199" y="634"/>
                  </a:cubicBezTo>
                  <a:cubicBezTo>
                    <a:pt x="200" y="634"/>
                    <a:pt x="201" y="634"/>
                    <a:pt x="202" y="635"/>
                  </a:cubicBezTo>
                  <a:cubicBezTo>
                    <a:pt x="206" y="637"/>
                    <a:pt x="206" y="642"/>
                    <a:pt x="206" y="642"/>
                  </a:cubicBezTo>
                  <a:cubicBezTo>
                    <a:pt x="206" y="644"/>
                    <a:pt x="206" y="647"/>
                    <a:pt x="205" y="650"/>
                  </a:cubicBezTo>
                  <a:cubicBezTo>
                    <a:pt x="204" y="651"/>
                    <a:pt x="203" y="652"/>
                    <a:pt x="202" y="652"/>
                  </a:cubicBezTo>
                  <a:cubicBezTo>
                    <a:pt x="202" y="653"/>
                    <a:pt x="202" y="653"/>
                    <a:pt x="202" y="653"/>
                  </a:cubicBezTo>
                  <a:cubicBezTo>
                    <a:pt x="202" y="654"/>
                    <a:pt x="202" y="655"/>
                    <a:pt x="201" y="656"/>
                  </a:cubicBezTo>
                  <a:cubicBezTo>
                    <a:pt x="203" y="657"/>
                    <a:pt x="204" y="658"/>
                    <a:pt x="205" y="660"/>
                  </a:cubicBezTo>
                  <a:cubicBezTo>
                    <a:pt x="205" y="662"/>
                    <a:pt x="205" y="664"/>
                    <a:pt x="205" y="666"/>
                  </a:cubicBezTo>
                  <a:cubicBezTo>
                    <a:pt x="205" y="667"/>
                    <a:pt x="204" y="667"/>
                    <a:pt x="204" y="667"/>
                  </a:cubicBezTo>
                  <a:cubicBezTo>
                    <a:pt x="204" y="668"/>
                    <a:pt x="204" y="669"/>
                    <a:pt x="204" y="669"/>
                  </a:cubicBezTo>
                  <a:cubicBezTo>
                    <a:pt x="204" y="670"/>
                    <a:pt x="204" y="671"/>
                    <a:pt x="203" y="671"/>
                  </a:cubicBezTo>
                  <a:cubicBezTo>
                    <a:pt x="204" y="672"/>
                    <a:pt x="204" y="673"/>
                    <a:pt x="205" y="673"/>
                  </a:cubicBezTo>
                  <a:cubicBezTo>
                    <a:pt x="205" y="674"/>
                    <a:pt x="205" y="674"/>
                    <a:pt x="205" y="674"/>
                  </a:cubicBezTo>
                  <a:cubicBezTo>
                    <a:pt x="205" y="674"/>
                    <a:pt x="206" y="675"/>
                    <a:pt x="206" y="675"/>
                  </a:cubicBezTo>
                  <a:cubicBezTo>
                    <a:pt x="207" y="677"/>
                    <a:pt x="208" y="679"/>
                    <a:pt x="209" y="681"/>
                  </a:cubicBezTo>
                  <a:cubicBezTo>
                    <a:pt x="209" y="682"/>
                    <a:pt x="209" y="684"/>
                    <a:pt x="209" y="685"/>
                  </a:cubicBezTo>
                  <a:cubicBezTo>
                    <a:pt x="209" y="685"/>
                    <a:pt x="210" y="686"/>
                    <a:pt x="211" y="687"/>
                  </a:cubicBezTo>
                  <a:cubicBezTo>
                    <a:pt x="211" y="688"/>
                    <a:pt x="212" y="689"/>
                    <a:pt x="212" y="691"/>
                  </a:cubicBezTo>
                  <a:cubicBezTo>
                    <a:pt x="212" y="691"/>
                    <a:pt x="212" y="691"/>
                    <a:pt x="213" y="692"/>
                  </a:cubicBezTo>
                  <a:cubicBezTo>
                    <a:pt x="213" y="692"/>
                    <a:pt x="213" y="692"/>
                    <a:pt x="213" y="692"/>
                  </a:cubicBezTo>
                  <a:cubicBezTo>
                    <a:pt x="215" y="693"/>
                    <a:pt x="216" y="695"/>
                    <a:pt x="217" y="696"/>
                  </a:cubicBezTo>
                  <a:cubicBezTo>
                    <a:pt x="218" y="699"/>
                    <a:pt x="218" y="701"/>
                    <a:pt x="217" y="703"/>
                  </a:cubicBezTo>
                  <a:cubicBezTo>
                    <a:pt x="217" y="704"/>
                    <a:pt x="217" y="704"/>
                    <a:pt x="217" y="705"/>
                  </a:cubicBezTo>
                  <a:cubicBezTo>
                    <a:pt x="217" y="705"/>
                    <a:pt x="217" y="706"/>
                    <a:pt x="217" y="707"/>
                  </a:cubicBezTo>
                  <a:cubicBezTo>
                    <a:pt x="217" y="707"/>
                    <a:pt x="217" y="707"/>
                    <a:pt x="217" y="707"/>
                  </a:cubicBezTo>
                  <a:cubicBezTo>
                    <a:pt x="217" y="708"/>
                    <a:pt x="218" y="708"/>
                    <a:pt x="218" y="708"/>
                  </a:cubicBezTo>
                  <a:cubicBezTo>
                    <a:pt x="218" y="708"/>
                    <a:pt x="218" y="708"/>
                    <a:pt x="218" y="708"/>
                  </a:cubicBezTo>
                  <a:cubicBezTo>
                    <a:pt x="219" y="708"/>
                    <a:pt x="222" y="708"/>
                    <a:pt x="224" y="711"/>
                  </a:cubicBezTo>
                  <a:cubicBezTo>
                    <a:pt x="226" y="713"/>
                    <a:pt x="225" y="716"/>
                    <a:pt x="225" y="718"/>
                  </a:cubicBezTo>
                  <a:cubicBezTo>
                    <a:pt x="225" y="718"/>
                    <a:pt x="225" y="718"/>
                    <a:pt x="225" y="718"/>
                  </a:cubicBezTo>
                  <a:cubicBezTo>
                    <a:pt x="226" y="718"/>
                    <a:pt x="228" y="718"/>
                    <a:pt x="230" y="720"/>
                  </a:cubicBezTo>
                  <a:cubicBezTo>
                    <a:pt x="232" y="722"/>
                    <a:pt x="232" y="725"/>
                    <a:pt x="232" y="727"/>
                  </a:cubicBezTo>
                  <a:cubicBezTo>
                    <a:pt x="232" y="727"/>
                    <a:pt x="232" y="727"/>
                    <a:pt x="232" y="728"/>
                  </a:cubicBezTo>
                  <a:cubicBezTo>
                    <a:pt x="232" y="728"/>
                    <a:pt x="233" y="728"/>
                    <a:pt x="233" y="728"/>
                  </a:cubicBezTo>
                  <a:cubicBezTo>
                    <a:pt x="233" y="729"/>
                    <a:pt x="234" y="731"/>
                    <a:pt x="234" y="733"/>
                  </a:cubicBezTo>
                  <a:cubicBezTo>
                    <a:pt x="234" y="736"/>
                    <a:pt x="232" y="737"/>
                    <a:pt x="231" y="738"/>
                  </a:cubicBezTo>
                  <a:cubicBezTo>
                    <a:pt x="231" y="739"/>
                    <a:pt x="231" y="739"/>
                    <a:pt x="231" y="739"/>
                  </a:cubicBezTo>
                  <a:cubicBezTo>
                    <a:pt x="231" y="739"/>
                    <a:pt x="231" y="739"/>
                    <a:pt x="231" y="739"/>
                  </a:cubicBezTo>
                  <a:cubicBezTo>
                    <a:pt x="230" y="741"/>
                    <a:pt x="230" y="743"/>
                    <a:pt x="229" y="744"/>
                  </a:cubicBezTo>
                  <a:cubicBezTo>
                    <a:pt x="228" y="746"/>
                    <a:pt x="226" y="748"/>
                    <a:pt x="225" y="749"/>
                  </a:cubicBezTo>
                  <a:cubicBezTo>
                    <a:pt x="225" y="749"/>
                    <a:pt x="225" y="750"/>
                    <a:pt x="225" y="750"/>
                  </a:cubicBezTo>
                  <a:cubicBezTo>
                    <a:pt x="225" y="751"/>
                    <a:pt x="225" y="752"/>
                    <a:pt x="225" y="753"/>
                  </a:cubicBezTo>
                  <a:cubicBezTo>
                    <a:pt x="225" y="754"/>
                    <a:pt x="225" y="755"/>
                    <a:pt x="225" y="755"/>
                  </a:cubicBezTo>
                  <a:cubicBezTo>
                    <a:pt x="225" y="756"/>
                    <a:pt x="226" y="757"/>
                    <a:pt x="227" y="757"/>
                  </a:cubicBezTo>
                  <a:cubicBezTo>
                    <a:pt x="227" y="757"/>
                    <a:pt x="227" y="758"/>
                    <a:pt x="228" y="758"/>
                  </a:cubicBezTo>
                  <a:cubicBezTo>
                    <a:pt x="229" y="758"/>
                    <a:pt x="230" y="759"/>
                    <a:pt x="231" y="759"/>
                  </a:cubicBezTo>
                  <a:cubicBezTo>
                    <a:pt x="231" y="759"/>
                    <a:pt x="234" y="761"/>
                    <a:pt x="235" y="764"/>
                  </a:cubicBezTo>
                  <a:cubicBezTo>
                    <a:pt x="236" y="765"/>
                    <a:pt x="236" y="766"/>
                    <a:pt x="236" y="768"/>
                  </a:cubicBezTo>
                  <a:cubicBezTo>
                    <a:pt x="236" y="768"/>
                    <a:pt x="236" y="768"/>
                    <a:pt x="236" y="768"/>
                  </a:cubicBezTo>
                  <a:cubicBezTo>
                    <a:pt x="237" y="767"/>
                    <a:pt x="238" y="765"/>
                    <a:pt x="239" y="765"/>
                  </a:cubicBezTo>
                  <a:cubicBezTo>
                    <a:pt x="241" y="764"/>
                    <a:pt x="244" y="763"/>
                    <a:pt x="246" y="763"/>
                  </a:cubicBezTo>
                  <a:cubicBezTo>
                    <a:pt x="247" y="763"/>
                    <a:pt x="247" y="763"/>
                    <a:pt x="248" y="764"/>
                  </a:cubicBezTo>
                  <a:cubicBezTo>
                    <a:pt x="249" y="764"/>
                    <a:pt x="251" y="765"/>
                    <a:pt x="254" y="768"/>
                  </a:cubicBezTo>
                  <a:cubicBezTo>
                    <a:pt x="255" y="769"/>
                    <a:pt x="256" y="770"/>
                    <a:pt x="256" y="771"/>
                  </a:cubicBezTo>
                  <a:cubicBezTo>
                    <a:pt x="257" y="772"/>
                    <a:pt x="257" y="772"/>
                    <a:pt x="257" y="772"/>
                  </a:cubicBezTo>
                  <a:cubicBezTo>
                    <a:pt x="257" y="772"/>
                    <a:pt x="257" y="772"/>
                    <a:pt x="257" y="772"/>
                  </a:cubicBezTo>
                  <a:cubicBezTo>
                    <a:pt x="259" y="773"/>
                    <a:pt x="260" y="773"/>
                    <a:pt x="262" y="775"/>
                  </a:cubicBezTo>
                  <a:cubicBezTo>
                    <a:pt x="263" y="777"/>
                    <a:pt x="263" y="779"/>
                    <a:pt x="263" y="781"/>
                  </a:cubicBezTo>
                  <a:cubicBezTo>
                    <a:pt x="263" y="781"/>
                    <a:pt x="263" y="781"/>
                    <a:pt x="263" y="781"/>
                  </a:cubicBezTo>
                  <a:cubicBezTo>
                    <a:pt x="263" y="781"/>
                    <a:pt x="263" y="781"/>
                    <a:pt x="263" y="781"/>
                  </a:cubicBezTo>
                  <a:cubicBezTo>
                    <a:pt x="264" y="782"/>
                    <a:pt x="265" y="783"/>
                    <a:pt x="265" y="784"/>
                  </a:cubicBezTo>
                  <a:cubicBezTo>
                    <a:pt x="265" y="786"/>
                    <a:pt x="265" y="787"/>
                    <a:pt x="265" y="789"/>
                  </a:cubicBezTo>
                  <a:cubicBezTo>
                    <a:pt x="266" y="789"/>
                    <a:pt x="267" y="790"/>
                    <a:pt x="268" y="791"/>
                  </a:cubicBezTo>
                  <a:cubicBezTo>
                    <a:pt x="269" y="793"/>
                    <a:pt x="270" y="795"/>
                    <a:pt x="270" y="798"/>
                  </a:cubicBezTo>
                  <a:cubicBezTo>
                    <a:pt x="270" y="799"/>
                    <a:pt x="270" y="799"/>
                    <a:pt x="270" y="799"/>
                  </a:cubicBezTo>
                  <a:cubicBezTo>
                    <a:pt x="271" y="801"/>
                    <a:pt x="271" y="803"/>
                    <a:pt x="271" y="805"/>
                  </a:cubicBezTo>
                  <a:cubicBezTo>
                    <a:pt x="271" y="807"/>
                    <a:pt x="269" y="810"/>
                    <a:pt x="268" y="811"/>
                  </a:cubicBezTo>
                  <a:cubicBezTo>
                    <a:pt x="267" y="812"/>
                    <a:pt x="267" y="812"/>
                    <a:pt x="267" y="812"/>
                  </a:cubicBezTo>
                  <a:cubicBezTo>
                    <a:pt x="268" y="813"/>
                    <a:pt x="269" y="813"/>
                    <a:pt x="269" y="815"/>
                  </a:cubicBezTo>
                  <a:cubicBezTo>
                    <a:pt x="270" y="816"/>
                    <a:pt x="270" y="817"/>
                    <a:pt x="270" y="819"/>
                  </a:cubicBezTo>
                  <a:cubicBezTo>
                    <a:pt x="270" y="819"/>
                    <a:pt x="270" y="819"/>
                    <a:pt x="270" y="819"/>
                  </a:cubicBezTo>
                  <a:cubicBezTo>
                    <a:pt x="270" y="820"/>
                    <a:pt x="270" y="820"/>
                    <a:pt x="270" y="820"/>
                  </a:cubicBezTo>
                  <a:cubicBezTo>
                    <a:pt x="270" y="821"/>
                    <a:pt x="271" y="822"/>
                    <a:pt x="271" y="823"/>
                  </a:cubicBezTo>
                  <a:cubicBezTo>
                    <a:pt x="271" y="824"/>
                    <a:pt x="271" y="826"/>
                    <a:pt x="270" y="827"/>
                  </a:cubicBezTo>
                  <a:cubicBezTo>
                    <a:pt x="270" y="827"/>
                    <a:pt x="270" y="827"/>
                    <a:pt x="270" y="828"/>
                  </a:cubicBezTo>
                  <a:cubicBezTo>
                    <a:pt x="270" y="828"/>
                    <a:pt x="270" y="830"/>
                    <a:pt x="271" y="831"/>
                  </a:cubicBezTo>
                  <a:cubicBezTo>
                    <a:pt x="271" y="832"/>
                    <a:pt x="271" y="832"/>
                    <a:pt x="271" y="833"/>
                  </a:cubicBezTo>
                  <a:cubicBezTo>
                    <a:pt x="271" y="833"/>
                    <a:pt x="271" y="835"/>
                    <a:pt x="271" y="836"/>
                  </a:cubicBezTo>
                  <a:cubicBezTo>
                    <a:pt x="272" y="837"/>
                    <a:pt x="272" y="837"/>
                    <a:pt x="274" y="839"/>
                  </a:cubicBezTo>
                  <a:cubicBezTo>
                    <a:pt x="275" y="839"/>
                    <a:pt x="276" y="840"/>
                    <a:pt x="277" y="841"/>
                  </a:cubicBezTo>
                  <a:cubicBezTo>
                    <a:pt x="277" y="841"/>
                    <a:pt x="278" y="841"/>
                    <a:pt x="278" y="841"/>
                  </a:cubicBezTo>
                  <a:cubicBezTo>
                    <a:pt x="279" y="842"/>
                    <a:pt x="281" y="843"/>
                    <a:pt x="282" y="844"/>
                  </a:cubicBezTo>
                  <a:cubicBezTo>
                    <a:pt x="282" y="844"/>
                    <a:pt x="283" y="845"/>
                    <a:pt x="283" y="845"/>
                  </a:cubicBezTo>
                  <a:cubicBezTo>
                    <a:pt x="283" y="843"/>
                    <a:pt x="283" y="841"/>
                    <a:pt x="283" y="840"/>
                  </a:cubicBezTo>
                  <a:cubicBezTo>
                    <a:pt x="284" y="838"/>
                    <a:pt x="286" y="836"/>
                    <a:pt x="287" y="834"/>
                  </a:cubicBezTo>
                  <a:cubicBezTo>
                    <a:pt x="288" y="834"/>
                    <a:pt x="288" y="834"/>
                    <a:pt x="288" y="834"/>
                  </a:cubicBezTo>
                  <a:cubicBezTo>
                    <a:pt x="290" y="832"/>
                    <a:pt x="292" y="830"/>
                    <a:pt x="294" y="829"/>
                  </a:cubicBezTo>
                  <a:cubicBezTo>
                    <a:pt x="295" y="828"/>
                    <a:pt x="296" y="828"/>
                    <a:pt x="297" y="828"/>
                  </a:cubicBezTo>
                  <a:cubicBezTo>
                    <a:pt x="298" y="828"/>
                    <a:pt x="298" y="828"/>
                    <a:pt x="298" y="828"/>
                  </a:cubicBezTo>
                  <a:cubicBezTo>
                    <a:pt x="299" y="828"/>
                    <a:pt x="299" y="828"/>
                    <a:pt x="299" y="828"/>
                  </a:cubicBezTo>
                  <a:cubicBezTo>
                    <a:pt x="299" y="828"/>
                    <a:pt x="299" y="828"/>
                    <a:pt x="299" y="828"/>
                  </a:cubicBezTo>
                  <a:cubicBezTo>
                    <a:pt x="300" y="828"/>
                    <a:pt x="302" y="827"/>
                    <a:pt x="303" y="827"/>
                  </a:cubicBezTo>
                  <a:cubicBezTo>
                    <a:pt x="304" y="827"/>
                    <a:pt x="304" y="827"/>
                    <a:pt x="304" y="827"/>
                  </a:cubicBezTo>
                  <a:cubicBezTo>
                    <a:pt x="306" y="827"/>
                    <a:pt x="309" y="829"/>
                    <a:pt x="310" y="830"/>
                  </a:cubicBezTo>
                  <a:cubicBezTo>
                    <a:pt x="311" y="831"/>
                    <a:pt x="311" y="831"/>
                    <a:pt x="311" y="831"/>
                  </a:cubicBezTo>
                  <a:cubicBezTo>
                    <a:pt x="312" y="831"/>
                    <a:pt x="312" y="831"/>
                    <a:pt x="312" y="831"/>
                  </a:cubicBezTo>
                  <a:cubicBezTo>
                    <a:pt x="313" y="831"/>
                    <a:pt x="313" y="831"/>
                    <a:pt x="313" y="831"/>
                  </a:cubicBezTo>
                  <a:cubicBezTo>
                    <a:pt x="314" y="832"/>
                    <a:pt x="318" y="832"/>
                    <a:pt x="320" y="833"/>
                  </a:cubicBezTo>
                  <a:cubicBezTo>
                    <a:pt x="321" y="833"/>
                    <a:pt x="321" y="834"/>
                    <a:pt x="322" y="834"/>
                  </a:cubicBezTo>
                  <a:cubicBezTo>
                    <a:pt x="323" y="834"/>
                    <a:pt x="323" y="834"/>
                    <a:pt x="324" y="834"/>
                  </a:cubicBezTo>
                  <a:cubicBezTo>
                    <a:pt x="325" y="834"/>
                    <a:pt x="326" y="834"/>
                    <a:pt x="327" y="834"/>
                  </a:cubicBezTo>
                  <a:cubicBezTo>
                    <a:pt x="328" y="835"/>
                    <a:pt x="329" y="836"/>
                    <a:pt x="330" y="837"/>
                  </a:cubicBezTo>
                  <a:cubicBezTo>
                    <a:pt x="331" y="837"/>
                    <a:pt x="332" y="836"/>
                    <a:pt x="333" y="836"/>
                  </a:cubicBezTo>
                  <a:cubicBezTo>
                    <a:pt x="333" y="836"/>
                    <a:pt x="334" y="836"/>
                    <a:pt x="334" y="836"/>
                  </a:cubicBezTo>
                  <a:cubicBezTo>
                    <a:pt x="335" y="836"/>
                    <a:pt x="338" y="836"/>
                    <a:pt x="340" y="838"/>
                  </a:cubicBezTo>
                  <a:cubicBezTo>
                    <a:pt x="341" y="838"/>
                    <a:pt x="342" y="839"/>
                    <a:pt x="342" y="840"/>
                  </a:cubicBezTo>
                  <a:cubicBezTo>
                    <a:pt x="342" y="838"/>
                    <a:pt x="342" y="837"/>
                    <a:pt x="342" y="836"/>
                  </a:cubicBezTo>
                  <a:cubicBezTo>
                    <a:pt x="343" y="833"/>
                    <a:pt x="343" y="831"/>
                    <a:pt x="345" y="829"/>
                  </a:cubicBezTo>
                  <a:cubicBezTo>
                    <a:pt x="347" y="828"/>
                    <a:pt x="349" y="828"/>
                    <a:pt x="350" y="828"/>
                  </a:cubicBezTo>
                  <a:cubicBezTo>
                    <a:pt x="350" y="828"/>
                    <a:pt x="351" y="828"/>
                    <a:pt x="351" y="828"/>
                  </a:cubicBezTo>
                  <a:cubicBezTo>
                    <a:pt x="351" y="828"/>
                    <a:pt x="352" y="828"/>
                    <a:pt x="352" y="828"/>
                  </a:cubicBezTo>
                  <a:cubicBezTo>
                    <a:pt x="352" y="828"/>
                    <a:pt x="352" y="828"/>
                    <a:pt x="352" y="828"/>
                  </a:cubicBezTo>
                  <a:cubicBezTo>
                    <a:pt x="352" y="827"/>
                    <a:pt x="353" y="825"/>
                    <a:pt x="354" y="824"/>
                  </a:cubicBezTo>
                  <a:cubicBezTo>
                    <a:pt x="356" y="823"/>
                    <a:pt x="358" y="823"/>
                    <a:pt x="360" y="823"/>
                  </a:cubicBezTo>
                  <a:cubicBezTo>
                    <a:pt x="360" y="823"/>
                    <a:pt x="361" y="823"/>
                    <a:pt x="361" y="823"/>
                  </a:cubicBezTo>
                  <a:cubicBezTo>
                    <a:pt x="361" y="823"/>
                    <a:pt x="361" y="823"/>
                    <a:pt x="361" y="823"/>
                  </a:cubicBezTo>
                  <a:cubicBezTo>
                    <a:pt x="364" y="823"/>
                    <a:pt x="368" y="826"/>
                    <a:pt x="370" y="828"/>
                  </a:cubicBezTo>
                  <a:cubicBezTo>
                    <a:pt x="370" y="829"/>
                    <a:pt x="371" y="830"/>
                    <a:pt x="371" y="831"/>
                  </a:cubicBezTo>
                  <a:cubicBezTo>
                    <a:pt x="372" y="831"/>
                    <a:pt x="373" y="830"/>
                    <a:pt x="375" y="830"/>
                  </a:cubicBezTo>
                  <a:cubicBezTo>
                    <a:pt x="375" y="830"/>
                    <a:pt x="375" y="830"/>
                    <a:pt x="375" y="830"/>
                  </a:cubicBezTo>
                  <a:cubicBezTo>
                    <a:pt x="375" y="830"/>
                    <a:pt x="375" y="830"/>
                    <a:pt x="375" y="830"/>
                  </a:cubicBezTo>
                  <a:cubicBezTo>
                    <a:pt x="377" y="830"/>
                    <a:pt x="379" y="832"/>
                    <a:pt x="380" y="833"/>
                  </a:cubicBezTo>
                  <a:cubicBezTo>
                    <a:pt x="380" y="833"/>
                    <a:pt x="380" y="833"/>
                    <a:pt x="380" y="833"/>
                  </a:cubicBezTo>
                  <a:cubicBezTo>
                    <a:pt x="381" y="833"/>
                    <a:pt x="381" y="834"/>
                    <a:pt x="381" y="834"/>
                  </a:cubicBezTo>
                  <a:cubicBezTo>
                    <a:pt x="381" y="834"/>
                    <a:pt x="381" y="834"/>
                    <a:pt x="381" y="834"/>
                  </a:cubicBezTo>
                  <a:cubicBezTo>
                    <a:pt x="382" y="834"/>
                    <a:pt x="384" y="833"/>
                    <a:pt x="385" y="833"/>
                  </a:cubicBezTo>
                  <a:cubicBezTo>
                    <a:pt x="385" y="833"/>
                    <a:pt x="386" y="833"/>
                    <a:pt x="387" y="834"/>
                  </a:cubicBezTo>
                  <a:cubicBezTo>
                    <a:pt x="387" y="834"/>
                    <a:pt x="387" y="834"/>
                    <a:pt x="387" y="834"/>
                  </a:cubicBezTo>
                  <a:cubicBezTo>
                    <a:pt x="388" y="833"/>
                    <a:pt x="389" y="832"/>
                    <a:pt x="390" y="832"/>
                  </a:cubicBezTo>
                  <a:cubicBezTo>
                    <a:pt x="390" y="832"/>
                    <a:pt x="391" y="832"/>
                    <a:pt x="391" y="832"/>
                  </a:cubicBezTo>
                  <a:cubicBezTo>
                    <a:pt x="393" y="832"/>
                    <a:pt x="394" y="833"/>
                    <a:pt x="395" y="834"/>
                  </a:cubicBezTo>
                  <a:cubicBezTo>
                    <a:pt x="396" y="834"/>
                    <a:pt x="396" y="833"/>
                    <a:pt x="396" y="833"/>
                  </a:cubicBezTo>
                  <a:cubicBezTo>
                    <a:pt x="396" y="833"/>
                    <a:pt x="397" y="833"/>
                    <a:pt x="398" y="833"/>
                  </a:cubicBezTo>
                  <a:cubicBezTo>
                    <a:pt x="399" y="832"/>
                    <a:pt x="401" y="831"/>
                    <a:pt x="402" y="830"/>
                  </a:cubicBezTo>
                  <a:cubicBezTo>
                    <a:pt x="403" y="830"/>
                    <a:pt x="404" y="830"/>
                    <a:pt x="405" y="830"/>
                  </a:cubicBezTo>
                  <a:cubicBezTo>
                    <a:pt x="408" y="830"/>
                    <a:pt x="411" y="831"/>
                    <a:pt x="412" y="832"/>
                  </a:cubicBezTo>
                  <a:cubicBezTo>
                    <a:pt x="414" y="834"/>
                    <a:pt x="415" y="837"/>
                    <a:pt x="415" y="839"/>
                  </a:cubicBezTo>
                  <a:cubicBezTo>
                    <a:pt x="415" y="839"/>
                    <a:pt x="416" y="840"/>
                    <a:pt x="416" y="840"/>
                  </a:cubicBezTo>
                  <a:cubicBezTo>
                    <a:pt x="416" y="841"/>
                    <a:pt x="416" y="841"/>
                    <a:pt x="416" y="841"/>
                  </a:cubicBezTo>
                  <a:cubicBezTo>
                    <a:pt x="416" y="841"/>
                    <a:pt x="416" y="841"/>
                    <a:pt x="416" y="841"/>
                  </a:cubicBezTo>
                  <a:cubicBezTo>
                    <a:pt x="417" y="841"/>
                    <a:pt x="418" y="840"/>
                    <a:pt x="419" y="840"/>
                  </a:cubicBezTo>
                  <a:cubicBezTo>
                    <a:pt x="419" y="839"/>
                    <a:pt x="420" y="839"/>
                    <a:pt x="420" y="839"/>
                  </a:cubicBezTo>
                  <a:cubicBezTo>
                    <a:pt x="421" y="839"/>
                    <a:pt x="421" y="838"/>
                    <a:pt x="421" y="838"/>
                  </a:cubicBezTo>
                  <a:cubicBezTo>
                    <a:pt x="424" y="837"/>
                    <a:pt x="426" y="836"/>
                    <a:pt x="427" y="836"/>
                  </a:cubicBezTo>
                  <a:cubicBezTo>
                    <a:pt x="428" y="835"/>
                    <a:pt x="431" y="835"/>
                    <a:pt x="433" y="835"/>
                  </a:cubicBezTo>
                  <a:cubicBezTo>
                    <a:pt x="434" y="835"/>
                    <a:pt x="434" y="835"/>
                    <a:pt x="435" y="835"/>
                  </a:cubicBezTo>
                  <a:cubicBezTo>
                    <a:pt x="437" y="835"/>
                    <a:pt x="438" y="836"/>
                    <a:pt x="440" y="837"/>
                  </a:cubicBezTo>
                  <a:cubicBezTo>
                    <a:pt x="440" y="837"/>
                    <a:pt x="440" y="837"/>
                    <a:pt x="440" y="837"/>
                  </a:cubicBezTo>
                  <a:cubicBezTo>
                    <a:pt x="441" y="837"/>
                    <a:pt x="443" y="836"/>
                    <a:pt x="444" y="836"/>
                  </a:cubicBezTo>
                  <a:cubicBezTo>
                    <a:pt x="445" y="836"/>
                    <a:pt x="445" y="836"/>
                    <a:pt x="445" y="836"/>
                  </a:cubicBezTo>
                  <a:cubicBezTo>
                    <a:pt x="445" y="836"/>
                    <a:pt x="445" y="836"/>
                    <a:pt x="445" y="836"/>
                  </a:cubicBezTo>
                  <a:cubicBezTo>
                    <a:pt x="446" y="836"/>
                    <a:pt x="448" y="837"/>
                    <a:pt x="449" y="837"/>
                  </a:cubicBezTo>
                  <a:cubicBezTo>
                    <a:pt x="449" y="837"/>
                    <a:pt x="449" y="836"/>
                    <a:pt x="449" y="836"/>
                  </a:cubicBezTo>
                  <a:cubicBezTo>
                    <a:pt x="448" y="833"/>
                    <a:pt x="449" y="830"/>
                    <a:pt x="450" y="828"/>
                  </a:cubicBezTo>
                  <a:cubicBezTo>
                    <a:pt x="451" y="827"/>
                    <a:pt x="453" y="826"/>
                    <a:pt x="454" y="825"/>
                  </a:cubicBezTo>
                  <a:cubicBezTo>
                    <a:pt x="454" y="825"/>
                    <a:pt x="454" y="825"/>
                    <a:pt x="454" y="825"/>
                  </a:cubicBezTo>
                  <a:cubicBezTo>
                    <a:pt x="455" y="824"/>
                    <a:pt x="455" y="823"/>
                    <a:pt x="456" y="823"/>
                  </a:cubicBezTo>
                  <a:cubicBezTo>
                    <a:pt x="456" y="823"/>
                    <a:pt x="456" y="823"/>
                    <a:pt x="456" y="823"/>
                  </a:cubicBezTo>
                  <a:cubicBezTo>
                    <a:pt x="455" y="821"/>
                    <a:pt x="455" y="820"/>
                    <a:pt x="455" y="818"/>
                  </a:cubicBezTo>
                  <a:cubicBezTo>
                    <a:pt x="455" y="816"/>
                    <a:pt x="457" y="813"/>
                    <a:pt x="459" y="811"/>
                  </a:cubicBezTo>
                  <a:cubicBezTo>
                    <a:pt x="460" y="810"/>
                    <a:pt x="462" y="810"/>
                    <a:pt x="465" y="810"/>
                  </a:cubicBezTo>
                  <a:cubicBezTo>
                    <a:pt x="466" y="810"/>
                    <a:pt x="466" y="810"/>
                    <a:pt x="467" y="810"/>
                  </a:cubicBezTo>
                  <a:cubicBezTo>
                    <a:pt x="467" y="809"/>
                    <a:pt x="468" y="808"/>
                    <a:pt x="469" y="807"/>
                  </a:cubicBezTo>
                  <a:cubicBezTo>
                    <a:pt x="470" y="806"/>
                    <a:pt x="471" y="805"/>
                    <a:pt x="473" y="805"/>
                  </a:cubicBezTo>
                  <a:cubicBezTo>
                    <a:pt x="475" y="805"/>
                    <a:pt x="478" y="807"/>
                    <a:pt x="479" y="808"/>
                  </a:cubicBezTo>
                  <a:cubicBezTo>
                    <a:pt x="481" y="809"/>
                    <a:pt x="482" y="810"/>
                    <a:pt x="482" y="812"/>
                  </a:cubicBezTo>
                  <a:cubicBezTo>
                    <a:pt x="483" y="812"/>
                    <a:pt x="485" y="812"/>
                    <a:pt x="486" y="814"/>
                  </a:cubicBezTo>
                  <a:cubicBezTo>
                    <a:pt x="488" y="815"/>
                    <a:pt x="489" y="817"/>
                    <a:pt x="490" y="821"/>
                  </a:cubicBezTo>
                  <a:cubicBezTo>
                    <a:pt x="490" y="822"/>
                    <a:pt x="490" y="824"/>
                    <a:pt x="490" y="825"/>
                  </a:cubicBezTo>
                  <a:cubicBezTo>
                    <a:pt x="490" y="825"/>
                    <a:pt x="490" y="826"/>
                    <a:pt x="490" y="826"/>
                  </a:cubicBezTo>
                  <a:cubicBezTo>
                    <a:pt x="490" y="826"/>
                    <a:pt x="490" y="826"/>
                    <a:pt x="491" y="826"/>
                  </a:cubicBezTo>
                  <a:cubicBezTo>
                    <a:pt x="492" y="827"/>
                    <a:pt x="494" y="828"/>
                    <a:pt x="495" y="831"/>
                  </a:cubicBezTo>
                  <a:cubicBezTo>
                    <a:pt x="496" y="833"/>
                    <a:pt x="496" y="836"/>
                    <a:pt x="496" y="838"/>
                  </a:cubicBezTo>
                  <a:cubicBezTo>
                    <a:pt x="496" y="838"/>
                    <a:pt x="496" y="839"/>
                    <a:pt x="496" y="839"/>
                  </a:cubicBezTo>
                  <a:cubicBezTo>
                    <a:pt x="496" y="840"/>
                    <a:pt x="495" y="840"/>
                    <a:pt x="495" y="841"/>
                  </a:cubicBezTo>
                  <a:cubicBezTo>
                    <a:pt x="496" y="841"/>
                    <a:pt x="496" y="841"/>
                    <a:pt x="496" y="842"/>
                  </a:cubicBezTo>
                  <a:cubicBezTo>
                    <a:pt x="497" y="842"/>
                    <a:pt x="498" y="844"/>
                    <a:pt x="499" y="845"/>
                  </a:cubicBezTo>
                  <a:cubicBezTo>
                    <a:pt x="499" y="846"/>
                    <a:pt x="500" y="846"/>
                    <a:pt x="500" y="846"/>
                  </a:cubicBezTo>
                  <a:cubicBezTo>
                    <a:pt x="500" y="847"/>
                    <a:pt x="500" y="847"/>
                    <a:pt x="500" y="847"/>
                  </a:cubicBezTo>
                  <a:cubicBezTo>
                    <a:pt x="501" y="848"/>
                    <a:pt x="502" y="849"/>
                    <a:pt x="503" y="850"/>
                  </a:cubicBezTo>
                  <a:cubicBezTo>
                    <a:pt x="504" y="851"/>
                    <a:pt x="504" y="853"/>
                    <a:pt x="504" y="855"/>
                  </a:cubicBezTo>
                  <a:cubicBezTo>
                    <a:pt x="505" y="856"/>
                    <a:pt x="505" y="857"/>
                    <a:pt x="505" y="857"/>
                  </a:cubicBezTo>
                  <a:cubicBezTo>
                    <a:pt x="505" y="858"/>
                    <a:pt x="506" y="858"/>
                    <a:pt x="507" y="858"/>
                  </a:cubicBezTo>
                  <a:cubicBezTo>
                    <a:pt x="507" y="858"/>
                    <a:pt x="507" y="858"/>
                    <a:pt x="507" y="858"/>
                  </a:cubicBezTo>
                  <a:cubicBezTo>
                    <a:pt x="509" y="858"/>
                    <a:pt x="509" y="858"/>
                    <a:pt x="509" y="858"/>
                  </a:cubicBezTo>
                  <a:cubicBezTo>
                    <a:pt x="519" y="772"/>
                    <a:pt x="519" y="772"/>
                    <a:pt x="519" y="772"/>
                  </a:cubicBezTo>
                  <a:cubicBezTo>
                    <a:pt x="552" y="776"/>
                    <a:pt x="552" y="776"/>
                    <a:pt x="552" y="776"/>
                  </a:cubicBezTo>
                  <a:cubicBezTo>
                    <a:pt x="552" y="776"/>
                    <a:pt x="562" y="779"/>
                    <a:pt x="566" y="780"/>
                  </a:cubicBezTo>
                  <a:cubicBezTo>
                    <a:pt x="574" y="782"/>
                    <a:pt x="590" y="782"/>
                    <a:pt x="598" y="783"/>
                  </a:cubicBezTo>
                  <a:cubicBezTo>
                    <a:pt x="602" y="783"/>
                    <a:pt x="608" y="783"/>
                    <a:pt x="611" y="783"/>
                  </a:cubicBezTo>
                  <a:cubicBezTo>
                    <a:pt x="615" y="783"/>
                    <a:pt x="622" y="786"/>
                    <a:pt x="626" y="786"/>
                  </a:cubicBezTo>
                  <a:cubicBezTo>
                    <a:pt x="629" y="786"/>
                    <a:pt x="636" y="784"/>
                    <a:pt x="636" y="784"/>
                  </a:cubicBezTo>
                  <a:cubicBezTo>
                    <a:pt x="673" y="789"/>
                    <a:pt x="673" y="789"/>
                    <a:pt x="673" y="789"/>
                  </a:cubicBezTo>
                  <a:cubicBezTo>
                    <a:pt x="753" y="797"/>
                    <a:pt x="753" y="797"/>
                    <a:pt x="753" y="797"/>
                  </a:cubicBezTo>
                  <a:cubicBezTo>
                    <a:pt x="791" y="801"/>
                    <a:pt x="791" y="801"/>
                    <a:pt x="791" y="801"/>
                  </a:cubicBezTo>
                  <a:cubicBezTo>
                    <a:pt x="863" y="808"/>
                    <a:pt x="863" y="808"/>
                    <a:pt x="863" y="808"/>
                  </a:cubicBezTo>
                  <a:cubicBezTo>
                    <a:pt x="955" y="815"/>
                    <a:pt x="955" y="815"/>
                    <a:pt x="955" y="815"/>
                  </a:cubicBezTo>
                  <a:cubicBezTo>
                    <a:pt x="1109" y="828"/>
                    <a:pt x="1109" y="828"/>
                    <a:pt x="1109" y="828"/>
                  </a:cubicBezTo>
                  <a:cubicBezTo>
                    <a:pt x="1260" y="836"/>
                    <a:pt x="1260" y="836"/>
                    <a:pt x="1260" y="836"/>
                  </a:cubicBezTo>
                  <a:cubicBezTo>
                    <a:pt x="1380" y="842"/>
                    <a:pt x="1380" y="842"/>
                    <a:pt x="1380" y="842"/>
                  </a:cubicBezTo>
                  <a:cubicBezTo>
                    <a:pt x="1383" y="842"/>
                    <a:pt x="1383" y="842"/>
                    <a:pt x="1383" y="842"/>
                  </a:cubicBezTo>
                  <a:cubicBezTo>
                    <a:pt x="1390" y="677"/>
                    <a:pt x="1390" y="677"/>
                    <a:pt x="1390" y="677"/>
                  </a:cubicBezTo>
                  <a:cubicBezTo>
                    <a:pt x="1411" y="148"/>
                    <a:pt x="1411" y="148"/>
                    <a:pt x="1411" y="14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8" name="Freeform 30">
              <a:extLst>
                <a:ext uri="{FF2B5EF4-FFF2-40B4-BE49-F238E27FC236}">
                  <a16:creationId xmlns:a16="http://schemas.microsoft.com/office/drawing/2014/main" id="{9AC08826-FD3F-4CC0-8DB9-3EFA7EC00DE2}"/>
                </a:ext>
              </a:extLst>
            </p:cNvPr>
            <p:cNvSpPr>
              <a:spLocks/>
            </p:cNvSpPr>
            <p:nvPr/>
          </p:nvSpPr>
          <p:spPr bwMode="auto">
            <a:xfrm>
              <a:off x="1512888" y="2957513"/>
              <a:ext cx="631825" cy="800100"/>
            </a:xfrm>
            <a:custGeom>
              <a:avLst/>
              <a:gdLst>
                <a:gd name="T0" fmla="*/ 328 w 398"/>
                <a:gd name="T1" fmla="*/ 124 h 504"/>
                <a:gd name="T2" fmla="*/ 259 w 398"/>
                <a:gd name="T3" fmla="*/ 117 h 504"/>
                <a:gd name="T4" fmla="*/ 270 w 398"/>
                <a:gd name="T5" fmla="*/ 25 h 504"/>
                <a:gd name="T6" fmla="*/ 241 w 398"/>
                <a:gd name="T7" fmla="*/ 23 h 504"/>
                <a:gd name="T8" fmla="*/ 137 w 398"/>
                <a:gd name="T9" fmla="*/ 10 h 504"/>
                <a:gd name="T10" fmla="*/ 69 w 398"/>
                <a:gd name="T11" fmla="*/ 0 h 504"/>
                <a:gd name="T12" fmla="*/ 66 w 398"/>
                <a:gd name="T13" fmla="*/ 18 h 504"/>
                <a:gd name="T14" fmla="*/ 44 w 398"/>
                <a:gd name="T15" fmla="*/ 162 h 504"/>
                <a:gd name="T16" fmla="*/ 21 w 398"/>
                <a:gd name="T17" fmla="*/ 319 h 504"/>
                <a:gd name="T18" fmla="*/ 2 w 398"/>
                <a:gd name="T19" fmla="*/ 443 h 504"/>
                <a:gd name="T20" fmla="*/ 0 w 398"/>
                <a:gd name="T21" fmla="*/ 459 h 504"/>
                <a:gd name="T22" fmla="*/ 78 w 398"/>
                <a:gd name="T23" fmla="*/ 470 h 504"/>
                <a:gd name="T24" fmla="*/ 161 w 398"/>
                <a:gd name="T25" fmla="*/ 480 h 504"/>
                <a:gd name="T26" fmla="*/ 253 w 398"/>
                <a:gd name="T27" fmla="*/ 491 h 504"/>
                <a:gd name="T28" fmla="*/ 348 w 398"/>
                <a:gd name="T29" fmla="*/ 502 h 504"/>
                <a:gd name="T30" fmla="*/ 363 w 398"/>
                <a:gd name="T31" fmla="*/ 504 h 504"/>
                <a:gd name="T32" fmla="*/ 371 w 398"/>
                <a:gd name="T33" fmla="*/ 416 h 504"/>
                <a:gd name="T34" fmla="*/ 373 w 398"/>
                <a:gd name="T35" fmla="*/ 396 h 504"/>
                <a:gd name="T36" fmla="*/ 372 w 398"/>
                <a:gd name="T37" fmla="*/ 382 h 504"/>
                <a:gd name="T38" fmla="*/ 375 w 398"/>
                <a:gd name="T39" fmla="*/ 363 h 504"/>
                <a:gd name="T40" fmla="*/ 380 w 398"/>
                <a:gd name="T41" fmla="*/ 313 h 504"/>
                <a:gd name="T42" fmla="*/ 387 w 398"/>
                <a:gd name="T43" fmla="*/ 244 h 504"/>
                <a:gd name="T44" fmla="*/ 398 w 398"/>
                <a:gd name="T45" fmla="*/ 131 h 504"/>
                <a:gd name="T46" fmla="*/ 328 w 398"/>
                <a:gd name="T47" fmla="*/ 12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8" h="504">
                  <a:moveTo>
                    <a:pt x="328" y="124"/>
                  </a:moveTo>
                  <a:lnTo>
                    <a:pt x="259" y="117"/>
                  </a:lnTo>
                  <a:lnTo>
                    <a:pt x="270" y="25"/>
                  </a:lnTo>
                  <a:lnTo>
                    <a:pt x="241" y="23"/>
                  </a:lnTo>
                  <a:lnTo>
                    <a:pt x="137" y="10"/>
                  </a:lnTo>
                  <a:lnTo>
                    <a:pt x="69" y="0"/>
                  </a:lnTo>
                  <a:lnTo>
                    <a:pt x="66" y="18"/>
                  </a:lnTo>
                  <a:lnTo>
                    <a:pt x="44" y="162"/>
                  </a:lnTo>
                  <a:lnTo>
                    <a:pt x="21" y="319"/>
                  </a:lnTo>
                  <a:lnTo>
                    <a:pt x="2" y="443"/>
                  </a:lnTo>
                  <a:lnTo>
                    <a:pt x="0" y="459"/>
                  </a:lnTo>
                  <a:lnTo>
                    <a:pt x="78" y="470"/>
                  </a:lnTo>
                  <a:lnTo>
                    <a:pt x="161" y="480"/>
                  </a:lnTo>
                  <a:lnTo>
                    <a:pt x="253" y="491"/>
                  </a:lnTo>
                  <a:lnTo>
                    <a:pt x="348" y="502"/>
                  </a:lnTo>
                  <a:lnTo>
                    <a:pt x="363" y="504"/>
                  </a:lnTo>
                  <a:lnTo>
                    <a:pt x="371" y="416"/>
                  </a:lnTo>
                  <a:lnTo>
                    <a:pt x="373" y="396"/>
                  </a:lnTo>
                  <a:lnTo>
                    <a:pt x="372" y="382"/>
                  </a:lnTo>
                  <a:lnTo>
                    <a:pt x="375" y="363"/>
                  </a:lnTo>
                  <a:lnTo>
                    <a:pt x="380" y="313"/>
                  </a:lnTo>
                  <a:lnTo>
                    <a:pt x="387" y="244"/>
                  </a:lnTo>
                  <a:lnTo>
                    <a:pt x="398" y="131"/>
                  </a:lnTo>
                  <a:lnTo>
                    <a:pt x="328" y="124"/>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9" name="Freeform 31">
              <a:extLst>
                <a:ext uri="{FF2B5EF4-FFF2-40B4-BE49-F238E27FC236}">
                  <a16:creationId xmlns:a16="http://schemas.microsoft.com/office/drawing/2014/main" id="{B404B5AD-C4B2-4238-99DE-F9D8F659C4CC}"/>
                </a:ext>
              </a:extLst>
            </p:cNvPr>
            <p:cNvSpPr>
              <a:spLocks/>
            </p:cNvSpPr>
            <p:nvPr/>
          </p:nvSpPr>
          <p:spPr bwMode="auto">
            <a:xfrm>
              <a:off x="892175" y="2843213"/>
              <a:ext cx="725487" cy="1119188"/>
            </a:xfrm>
            <a:custGeom>
              <a:avLst/>
              <a:gdLst>
                <a:gd name="T0" fmla="*/ 774 w 861"/>
                <a:gd name="T1" fmla="*/ 122 h 1327"/>
                <a:gd name="T2" fmla="*/ 485 w 861"/>
                <a:gd name="T3" fmla="*/ 73 h 1327"/>
                <a:gd name="T4" fmla="*/ 480 w 861"/>
                <a:gd name="T5" fmla="*/ 72 h 1327"/>
                <a:gd name="T6" fmla="*/ 108 w 861"/>
                <a:gd name="T7" fmla="*/ 0 h 1327"/>
                <a:gd name="T8" fmla="*/ 46 w 861"/>
                <a:gd name="T9" fmla="*/ 295 h 1327"/>
                <a:gd name="T10" fmla="*/ 0 w 861"/>
                <a:gd name="T11" fmla="*/ 508 h 1327"/>
                <a:gd name="T12" fmla="*/ 313 w 861"/>
                <a:gd name="T13" fmla="*/ 936 h 1327"/>
                <a:gd name="T14" fmla="*/ 597 w 861"/>
                <a:gd name="T15" fmla="*/ 1324 h 1327"/>
                <a:gd name="T16" fmla="*/ 599 w 861"/>
                <a:gd name="T17" fmla="*/ 1326 h 1327"/>
                <a:gd name="T18" fmla="*/ 603 w 861"/>
                <a:gd name="T19" fmla="*/ 1323 h 1327"/>
                <a:gd name="T20" fmla="*/ 599 w 861"/>
                <a:gd name="T21" fmla="*/ 1319 h 1327"/>
                <a:gd name="T22" fmla="*/ 601 w 861"/>
                <a:gd name="T23" fmla="*/ 1314 h 1327"/>
                <a:gd name="T24" fmla="*/ 610 w 861"/>
                <a:gd name="T25" fmla="*/ 1313 h 1327"/>
                <a:gd name="T26" fmla="*/ 611 w 861"/>
                <a:gd name="T27" fmla="*/ 1305 h 1327"/>
                <a:gd name="T28" fmla="*/ 611 w 861"/>
                <a:gd name="T29" fmla="*/ 1297 h 1327"/>
                <a:gd name="T30" fmla="*/ 610 w 861"/>
                <a:gd name="T31" fmla="*/ 1284 h 1327"/>
                <a:gd name="T32" fmla="*/ 611 w 861"/>
                <a:gd name="T33" fmla="*/ 1270 h 1327"/>
                <a:gd name="T34" fmla="*/ 605 w 861"/>
                <a:gd name="T35" fmla="*/ 1257 h 1327"/>
                <a:gd name="T36" fmla="*/ 606 w 861"/>
                <a:gd name="T37" fmla="*/ 1243 h 1327"/>
                <a:gd name="T38" fmla="*/ 609 w 861"/>
                <a:gd name="T39" fmla="*/ 1234 h 1327"/>
                <a:gd name="T40" fmla="*/ 610 w 861"/>
                <a:gd name="T41" fmla="*/ 1224 h 1327"/>
                <a:gd name="T42" fmla="*/ 608 w 861"/>
                <a:gd name="T43" fmla="*/ 1217 h 1327"/>
                <a:gd name="T44" fmla="*/ 607 w 861"/>
                <a:gd name="T45" fmla="*/ 1210 h 1327"/>
                <a:gd name="T46" fmla="*/ 610 w 861"/>
                <a:gd name="T47" fmla="*/ 1203 h 1327"/>
                <a:gd name="T48" fmla="*/ 610 w 861"/>
                <a:gd name="T49" fmla="*/ 1191 h 1327"/>
                <a:gd name="T50" fmla="*/ 613 w 861"/>
                <a:gd name="T51" fmla="*/ 1183 h 1327"/>
                <a:gd name="T52" fmla="*/ 611 w 861"/>
                <a:gd name="T53" fmla="*/ 1175 h 1327"/>
                <a:gd name="T54" fmla="*/ 609 w 861"/>
                <a:gd name="T55" fmla="*/ 1168 h 1327"/>
                <a:gd name="T56" fmla="*/ 608 w 861"/>
                <a:gd name="T57" fmla="*/ 1161 h 1327"/>
                <a:gd name="T58" fmla="*/ 612 w 861"/>
                <a:gd name="T59" fmla="*/ 1151 h 1327"/>
                <a:gd name="T60" fmla="*/ 612 w 861"/>
                <a:gd name="T61" fmla="*/ 1141 h 1327"/>
                <a:gd name="T62" fmla="*/ 620 w 861"/>
                <a:gd name="T63" fmla="*/ 1140 h 1327"/>
                <a:gd name="T64" fmla="*/ 628 w 861"/>
                <a:gd name="T65" fmla="*/ 1136 h 1327"/>
                <a:gd name="T66" fmla="*/ 634 w 861"/>
                <a:gd name="T67" fmla="*/ 1135 h 1327"/>
                <a:gd name="T68" fmla="*/ 643 w 861"/>
                <a:gd name="T69" fmla="*/ 1138 h 1327"/>
                <a:gd name="T70" fmla="*/ 647 w 861"/>
                <a:gd name="T71" fmla="*/ 1141 h 1327"/>
                <a:gd name="T72" fmla="*/ 653 w 861"/>
                <a:gd name="T73" fmla="*/ 1142 h 1327"/>
                <a:gd name="T74" fmla="*/ 659 w 861"/>
                <a:gd name="T75" fmla="*/ 1139 h 1327"/>
                <a:gd name="T76" fmla="*/ 667 w 861"/>
                <a:gd name="T77" fmla="*/ 1145 h 1327"/>
                <a:gd name="T78" fmla="*/ 670 w 861"/>
                <a:gd name="T79" fmla="*/ 1152 h 1327"/>
                <a:gd name="T80" fmla="*/ 671 w 861"/>
                <a:gd name="T81" fmla="*/ 1159 h 1327"/>
                <a:gd name="T82" fmla="*/ 678 w 861"/>
                <a:gd name="T83" fmla="*/ 1165 h 1327"/>
                <a:gd name="T84" fmla="*/ 688 w 861"/>
                <a:gd name="T85" fmla="*/ 1165 h 1327"/>
                <a:gd name="T86" fmla="*/ 696 w 861"/>
                <a:gd name="T87" fmla="*/ 1160 h 1327"/>
                <a:gd name="T88" fmla="*/ 698 w 861"/>
                <a:gd name="T89" fmla="*/ 1152 h 1327"/>
                <a:gd name="T90" fmla="*/ 704 w 861"/>
                <a:gd name="T91" fmla="*/ 1147 h 1327"/>
                <a:gd name="T92" fmla="*/ 710 w 861"/>
                <a:gd name="T93" fmla="*/ 1140 h 1327"/>
                <a:gd name="T94" fmla="*/ 731 w 861"/>
                <a:gd name="T95" fmla="*/ 999 h 1327"/>
                <a:gd name="T96" fmla="*/ 771 w 861"/>
                <a:gd name="T97" fmla="*/ 737 h 1327"/>
                <a:gd name="T98" fmla="*/ 856 w 861"/>
                <a:gd name="T99" fmla="*/ 169 h 1327"/>
                <a:gd name="T100" fmla="*/ 832 w 861"/>
                <a:gd name="T101" fmla="*/ 131 h 1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1" h="1327">
                  <a:moveTo>
                    <a:pt x="832" y="131"/>
                  </a:moveTo>
                  <a:cubicBezTo>
                    <a:pt x="774" y="122"/>
                    <a:pt x="774" y="122"/>
                    <a:pt x="774" y="122"/>
                  </a:cubicBezTo>
                  <a:cubicBezTo>
                    <a:pt x="734" y="116"/>
                    <a:pt x="734" y="116"/>
                    <a:pt x="734" y="116"/>
                  </a:cubicBezTo>
                  <a:cubicBezTo>
                    <a:pt x="485" y="73"/>
                    <a:pt x="485" y="73"/>
                    <a:pt x="485" y="73"/>
                  </a:cubicBezTo>
                  <a:cubicBezTo>
                    <a:pt x="485" y="74"/>
                    <a:pt x="485" y="74"/>
                    <a:pt x="485" y="74"/>
                  </a:cubicBezTo>
                  <a:cubicBezTo>
                    <a:pt x="480" y="72"/>
                    <a:pt x="480" y="72"/>
                    <a:pt x="480" y="72"/>
                  </a:cubicBezTo>
                  <a:cubicBezTo>
                    <a:pt x="112" y="1"/>
                    <a:pt x="112" y="1"/>
                    <a:pt x="112" y="1"/>
                  </a:cubicBezTo>
                  <a:cubicBezTo>
                    <a:pt x="108" y="0"/>
                    <a:pt x="108" y="0"/>
                    <a:pt x="108" y="0"/>
                  </a:cubicBezTo>
                  <a:cubicBezTo>
                    <a:pt x="88" y="93"/>
                    <a:pt x="88" y="93"/>
                    <a:pt x="88" y="93"/>
                  </a:cubicBezTo>
                  <a:cubicBezTo>
                    <a:pt x="46" y="295"/>
                    <a:pt x="46" y="295"/>
                    <a:pt x="46" y="295"/>
                  </a:cubicBezTo>
                  <a:cubicBezTo>
                    <a:pt x="4" y="486"/>
                    <a:pt x="4" y="486"/>
                    <a:pt x="4" y="486"/>
                  </a:cubicBezTo>
                  <a:cubicBezTo>
                    <a:pt x="0" y="508"/>
                    <a:pt x="0" y="508"/>
                    <a:pt x="0" y="508"/>
                  </a:cubicBezTo>
                  <a:cubicBezTo>
                    <a:pt x="75" y="611"/>
                    <a:pt x="75" y="611"/>
                    <a:pt x="75" y="611"/>
                  </a:cubicBezTo>
                  <a:cubicBezTo>
                    <a:pt x="313" y="936"/>
                    <a:pt x="313" y="936"/>
                    <a:pt x="313" y="936"/>
                  </a:cubicBezTo>
                  <a:cubicBezTo>
                    <a:pt x="450" y="1124"/>
                    <a:pt x="450" y="1124"/>
                    <a:pt x="450" y="1124"/>
                  </a:cubicBezTo>
                  <a:cubicBezTo>
                    <a:pt x="597" y="1324"/>
                    <a:pt x="597" y="1324"/>
                    <a:pt x="597" y="1324"/>
                  </a:cubicBezTo>
                  <a:cubicBezTo>
                    <a:pt x="598" y="1325"/>
                    <a:pt x="598" y="1326"/>
                    <a:pt x="599" y="1327"/>
                  </a:cubicBezTo>
                  <a:cubicBezTo>
                    <a:pt x="599" y="1326"/>
                    <a:pt x="599" y="1326"/>
                    <a:pt x="599" y="1326"/>
                  </a:cubicBezTo>
                  <a:cubicBezTo>
                    <a:pt x="600" y="1326"/>
                    <a:pt x="602" y="1326"/>
                    <a:pt x="602" y="1325"/>
                  </a:cubicBezTo>
                  <a:cubicBezTo>
                    <a:pt x="603" y="1325"/>
                    <a:pt x="603" y="1323"/>
                    <a:pt x="603" y="1323"/>
                  </a:cubicBezTo>
                  <a:cubicBezTo>
                    <a:pt x="603" y="1322"/>
                    <a:pt x="602" y="1320"/>
                    <a:pt x="602" y="1320"/>
                  </a:cubicBezTo>
                  <a:cubicBezTo>
                    <a:pt x="601" y="1319"/>
                    <a:pt x="600" y="1319"/>
                    <a:pt x="599" y="1319"/>
                  </a:cubicBezTo>
                  <a:cubicBezTo>
                    <a:pt x="599" y="1318"/>
                    <a:pt x="599" y="1317"/>
                    <a:pt x="599" y="1316"/>
                  </a:cubicBezTo>
                  <a:cubicBezTo>
                    <a:pt x="599" y="1315"/>
                    <a:pt x="600" y="1314"/>
                    <a:pt x="601" y="1314"/>
                  </a:cubicBezTo>
                  <a:cubicBezTo>
                    <a:pt x="602" y="1314"/>
                    <a:pt x="604" y="1315"/>
                    <a:pt x="605" y="1315"/>
                  </a:cubicBezTo>
                  <a:cubicBezTo>
                    <a:pt x="606" y="1314"/>
                    <a:pt x="609" y="1314"/>
                    <a:pt x="610" y="1313"/>
                  </a:cubicBezTo>
                  <a:cubicBezTo>
                    <a:pt x="610" y="1313"/>
                    <a:pt x="611" y="1311"/>
                    <a:pt x="611" y="1310"/>
                  </a:cubicBezTo>
                  <a:cubicBezTo>
                    <a:pt x="612" y="1309"/>
                    <a:pt x="611" y="1306"/>
                    <a:pt x="611" y="1305"/>
                  </a:cubicBezTo>
                  <a:cubicBezTo>
                    <a:pt x="611" y="1304"/>
                    <a:pt x="612" y="1303"/>
                    <a:pt x="612" y="1302"/>
                  </a:cubicBezTo>
                  <a:cubicBezTo>
                    <a:pt x="612" y="1301"/>
                    <a:pt x="611" y="1298"/>
                    <a:pt x="611" y="1297"/>
                  </a:cubicBezTo>
                  <a:cubicBezTo>
                    <a:pt x="611" y="1295"/>
                    <a:pt x="612" y="1291"/>
                    <a:pt x="612" y="1289"/>
                  </a:cubicBezTo>
                  <a:cubicBezTo>
                    <a:pt x="612" y="1288"/>
                    <a:pt x="610" y="1286"/>
                    <a:pt x="610" y="1284"/>
                  </a:cubicBezTo>
                  <a:cubicBezTo>
                    <a:pt x="610" y="1283"/>
                    <a:pt x="612" y="1280"/>
                    <a:pt x="612" y="1278"/>
                  </a:cubicBezTo>
                  <a:cubicBezTo>
                    <a:pt x="612" y="1276"/>
                    <a:pt x="611" y="1272"/>
                    <a:pt x="611" y="1270"/>
                  </a:cubicBezTo>
                  <a:cubicBezTo>
                    <a:pt x="610" y="1268"/>
                    <a:pt x="609" y="1265"/>
                    <a:pt x="609" y="1263"/>
                  </a:cubicBezTo>
                  <a:cubicBezTo>
                    <a:pt x="608" y="1261"/>
                    <a:pt x="605" y="1259"/>
                    <a:pt x="605" y="1257"/>
                  </a:cubicBezTo>
                  <a:cubicBezTo>
                    <a:pt x="604" y="1255"/>
                    <a:pt x="604" y="1252"/>
                    <a:pt x="604" y="1250"/>
                  </a:cubicBezTo>
                  <a:cubicBezTo>
                    <a:pt x="604" y="1248"/>
                    <a:pt x="605" y="1245"/>
                    <a:pt x="606" y="1243"/>
                  </a:cubicBezTo>
                  <a:cubicBezTo>
                    <a:pt x="606" y="1243"/>
                    <a:pt x="608" y="1242"/>
                    <a:pt x="608" y="1241"/>
                  </a:cubicBezTo>
                  <a:cubicBezTo>
                    <a:pt x="609" y="1240"/>
                    <a:pt x="608" y="1236"/>
                    <a:pt x="609" y="1234"/>
                  </a:cubicBezTo>
                  <a:cubicBezTo>
                    <a:pt x="609" y="1232"/>
                    <a:pt x="611" y="1230"/>
                    <a:pt x="611" y="1229"/>
                  </a:cubicBezTo>
                  <a:cubicBezTo>
                    <a:pt x="611" y="1228"/>
                    <a:pt x="611" y="1225"/>
                    <a:pt x="610" y="1224"/>
                  </a:cubicBezTo>
                  <a:cubicBezTo>
                    <a:pt x="610" y="1223"/>
                    <a:pt x="607" y="1221"/>
                    <a:pt x="607" y="1220"/>
                  </a:cubicBezTo>
                  <a:cubicBezTo>
                    <a:pt x="606" y="1219"/>
                    <a:pt x="608" y="1218"/>
                    <a:pt x="608" y="1217"/>
                  </a:cubicBezTo>
                  <a:cubicBezTo>
                    <a:pt x="609" y="1216"/>
                    <a:pt x="609" y="1214"/>
                    <a:pt x="609" y="1213"/>
                  </a:cubicBezTo>
                  <a:cubicBezTo>
                    <a:pt x="609" y="1213"/>
                    <a:pt x="607" y="1211"/>
                    <a:pt x="607" y="1210"/>
                  </a:cubicBezTo>
                  <a:cubicBezTo>
                    <a:pt x="607" y="1209"/>
                    <a:pt x="607" y="1207"/>
                    <a:pt x="607" y="1206"/>
                  </a:cubicBezTo>
                  <a:cubicBezTo>
                    <a:pt x="607" y="1205"/>
                    <a:pt x="609" y="1204"/>
                    <a:pt x="610" y="1203"/>
                  </a:cubicBezTo>
                  <a:cubicBezTo>
                    <a:pt x="610" y="1201"/>
                    <a:pt x="609" y="1199"/>
                    <a:pt x="609" y="1197"/>
                  </a:cubicBezTo>
                  <a:cubicBezTo>
                    <a:pt x="609" y="1196"/>
                    <a:pt x="610" y="1193"/>
                    <a:pt x="610" y="1191"/>
                  </a:cubicBezTo>
                  <a:cubicBezTo>
                    <a:pt x="610" y="1190"/>
                    <a:pt x="610" y="1186"/>
                    <a:pt x="611" y="1185"/>
                  </a:cubicBezTo>
                  <a:cubicBezTo>
                    <a:pt x="611" y="1184"/>
                    <a:pt x="613" y="1183"/>
                    <a:pt x="613" y="1183"/>
                  </a:cubicBezTo>
                  <a:cubicBezTo>
                    <a:pt x="614" y="1182"/>
                    <a:pt x="615" y="1180"/>
                    <a:pt x="615" y="1179"/>
                  </a:cubicBezTo>
                  <a:cubicBezTo>
                    <a:pt x="614" y="1178"/>
                    <a:pt x="612" y="1177"/>
                    <a:pt x="611" y="1175"/>
                  </a:cubicBezTo>
                  <a:cubicBezTo>
                    <a:pt x="611" y="1174"/>
                    <a:pt x="612" y="1172"/>
                    <a:pt x="611" y="1170"/>
                  </a:cubicBezTo>
                  <a:cubicBezTo>
                    <a:pt x="611" y="1170"/>
                    <a:pt x="609" y="1169"/>
                    <a:pt x="609" y="1168"/>
                  </a:cubicBezTo>
                  <a:cubicBezTo>
                    <a:pt x="609" y="1167"/>
                    <a:pt x="610" y="1165"/>
                    <a:pt x="610" y="1164"/>
                  </a:cubicBezTo>
                  <a:cubicBezTo>
                    <a:pt x="610" y="1163"/>
                    <a:pt x="608" y="1162"/>
                    <a:pt x="608" y="1161"/>
                  </a:cubicBezTo>
                  <a:cubicBezTo>
                    <a:pt x="608" y="1159"/>
                    <a:pt x="610" y="1157"/>
                    <a:pt x="611" y="1155"/>
                  </a:cubicBezTo>
                  <a:cubicBezTo>
                    <a:pt x="611" y="1154"/>
                    <a:pt x="612" y="1152"/>
                    <a:pt x="612" y="1151"/>
                  </a:cubicBezTo>
                  <a:cubicBezTo>
                    <a:pt x="612" y="1150"/>
                    <a:pt x="610" y="1148"/>
                    <a:pt x="610" y="1146"/>
                  </a:cubicBezTo>
                  <a:cubicBezTo>
                    <a:pt x="610" y="1145"/>
                    <a:pt x="611" y="1142"/>
                    <a:pt x="612" y="1141"/>
                  </a:cubicBezTo>
                  <a:cubicBezTo>
                    <a:pt x="613" y="1140"/>
                    <a:pt x="614" y="1139"/>
                    <a:pt x="615" y="1139"/>
                  </a:cubicBezTo>
                  <a:cubicBezTo>
                    <a:pt x="616" y="1139"/>
                    <a:pt x="619" y="1140"/>
                    <a:pt x="620" y="1140"/>
                  </a:cubicBezTo>
                  <a:cubicBezTo>
                    <a:pt x="621" y="1140"/>
                    <a:pt x="623" y="1139"/>
                    <a:pt x="624" y="1139"/>
                  </a:cubicBezTo>
                  <a:cubicBezTo>
                    <a:pt x="625" y="1139"/>
                    <a:pt x="626" y="1136"/>
                    <a:pt x="628" y="1136"/>
                  </a:cubicBezTo>
                  <a:cubicBezTo>
                    <a:pt x="629" y="1136"/>
                    <a:pt x="630" y="1139"/>
                    <a:pt x="631" y="1139"/>
                  </a:cubicBezTo>
                  <a:cubicBezTo>
                    <a:pt x="632" y="1139"/>
                    <a:pt x="633" y="1136"/>
                    <a:pt x="634" y="1135"/>
                  </a:cubicBezTo>
                  <a:cubicBezTo>
                    <a:pt x="635" y="1135"/>
                    <a:pt x="637" y="1135"/>
                    <a:pt x="639" y="1135"/>
                  </a:cubicBezTo>
                  <a:cubicBezTo>
                    <a:pt x="640" y="1135"/>
                    <a:pt x="641" y="1137"/>
                    <a:pt x="643" y="1138"/>
                  </a:cubicBezTo>
                  <a:cubicBezTo>
                    <a:pt x="643" y="1138"/>
                    <a:pt x="645" y="1137"/>
                    <a:pt x="646" y="1138"/>
                  </a:cubicBezTo>
                  <a:cubicBezTo>
                    <a:pt x="646" y="1138"/>
                    <a:pt x="646" y="1140"/>
                    <a:pt x="647" y="1141"/>
                  </a:cubicBezTo>
                  <a:cubicBezTo>
                    <a:pt x="648" y="1141"/>
                    <a:pt x="650" y="1140"/>
                    <a:pt x="651" y="1140"/>
                  </a:cubicBezTo>
                  <a:cubicBezTo>
                    <a:pt x="652" y="1140"/>
                    <a:pt x="653" y="1142"/>
                    <a:pt x="653" y="1142"/>
                  </a:cubicBezTo>
                  <a:cubicBezTo>
                    <a:pt x="654" y="1143"/>
                    <a:pt x="656" y="1142"/>
                    <a:pt x="656" y="1142"/>
                  </a:cubicBezTo>
                  <a:cubicBezTo>
                    <a:pt x="657" y="1142"/>
                    <a:pt x="658" y="1140"/>
                    <a:pt x="659" y="1139"/>
                  </a:cubicBezTo>
                  <a:cubicBezTo>
                    <a:pt x="660" y="1139"/>
                    <a:pt x="662" y="1139"/>
                    <a:pt x="663" y="1140"/>
                  </a:cubicBezTo>
                  <a:cubicBezTo>
                    <a:pt x="664" y="1141"/>
                    <a:pt x="666" y="1143"/>
                    <a:pt x="667" y="1145"/>
                  </a:cubicBezTo>
                  <a:cubicBezTo>
                    <a:pt x="667" y="1146"/>
                    <a:pt x="668" y="1148"/>
                    <a:pt x="668" y="1149"/>
                  </a:cubicBezTo>
                  <a:cubicBezTo>
                    <a:pt x="669" y="1150"/>
                    <a:pt x="670" y="1151"/>
                    <a:pt x="670" y="1152"/>
                  </a:cubicBezTo>
                  <a:cubicBezTo>
                    <a:pt x="671" y="1153"/>
                    <a:pt x="670" y="1155"/>
                    <a:pt x="670" y="1156"/>
                  </a:cubicBezTo>
                  <a:cubicBezTo>
                    <a:pt x="670" y="1157"/>
                    <a:pt x="671" y="1158"/>
                    <a:pt x="671" y="1159"/>
                  </a:cubicBezTo>
                  <a:cubicBezTo>
                    <a:pt x="672" y="1160"/>
                    <a:pt x="675" y="1160"/>
                    <a:pt x="675" y="1160"/>
                  </a:cubicBezTo>
                  <a:cubicBezTo>
                    <a:pt x="677" y="1161"/>
                    <a:pt x="677" y="1165"/>
                    <a:pt x="678" y="1165"/>
                  </a:cubicBezTo>
                  <a:cubicBezTo>
                    <a:pt x="679" y="1166"/>
                    <a:pt x="681" y="1167"/>
                    <a:pt x="683" y="1167"/>
                  </a:cubicBezTo>
                  <a:cubicBezTo>
                    <a:pt x="684" y="1167"/>
                    <a:pt x="686" y="1165"/>
                    <a:pt x="688" y="1165"/>
                  </a:cubicBezTo>
                  <a:cubicBezTo>
                    <a:pt x="689" y="1165"/>
                    <a:pt x="692" y="1166"/>
                    <a:pt x="693" y="1165"/>
                  </a:cubicBezTo>
                  <a:cubicBezTo>
                    <a:pt x="694" y="1164"/>
                    <a:pt x="695" y="1161"/>
                    <a:pt x="696" y="1160"/>
                  </a:cubicBezTo>
                  <a:cubicBezTo>
                    <a:pt x="696" y="1159"/>
                    <a:pt x="698" y="1157"/>
                    <a:pt x="698" y="1156"/>
                  </a:cubicBezTo>
                  <a:cubicBezTo>
                    <a:pt x="699" y="1155"/>
                    <a:pt x="698" y="1153"/>
                    <a:pt x="698" y="1152"/>
                  </a:cubicBezTo>
                  <a:cubicBezTo>
                    <a:pt x="699" y="1152"/>
                    <a:pt x="701" y="1151"/>
                    <a:pt x="702" y="1150"/>
                  </a:cubicBezTo>
                  <a:cubicBezTo>
                    <a:pt x="703" y="1150"/>
                    <a:pt x="704" y="1148"/>
                    <a:pt x="704" y="1147"/>
                  </a:cubicBezTo>
                  <a:cubicBezTo>
                    <a:pt x="705" y="1146"/>
                    <a:pt x="705" y="1144"/>
                    <a:pt x="706" y="1143"/>
                  </a:cubicBezTo>
                  <a:cubicBezTo>
                    <a:pt x="707" y="1142"/>
                    <a:pt x="710" y="1141"/>
                    <a:pt x="710" y="1140"/>
                  </a:cubicBezTo>
                  <a:cubicBezTo>
                    <a:pt x="711" y="1140"/>
                    <a:pt x="712" y="1137"/>
                    <a:pt x="712" y="1137"/>
                  </a:cubicBezTo>
                  <a:cubicBezTo>
                    <a:pt x="731" y="999"/>
                    <a:pt x="731" y="999"/>
                    <a:pt x="731" y="999"/>
                  </a:cubicBezTo>
                  <a:cubicBezTo>
                    <a:pt x="735" y="970"/>
                    <a:pt x="735" y="970"/>
                    <a:pt x="735" y="970"/>
                  </a:cubicBezTo>
                  <a:cubicBezTo>
                    <a:pt x="771" y="737"/>
                    <a:pt x="771" y="737"/>
                    <a:pt x="771" y="737"/>
                  </a:cubicBezTo>
                  <a:cubicBezTo>
                    <a:pt x="814" y="441"/>
                    <a:pt x="814" y="441"/>
                    <a:pt x="814" y="441"/>
                  </a:cubicBezTo>
                  <a:cubicBezTo>
                    <a:pt x="856" y="169"/>
                    <a:pt x="856" y="169"/>
                    <a:pt x="856" y="169"/>
                  </a:cubicBezTo>
                  <a:cubicBezTo>
                    <a:pt x="861" y="135"/>
                    <a:pt x="861" y="135"/>
                    <a:pt x="861" y="135"/>
                  </a:cubicBezTo>
                  <a:lnTo>
                    <a:pt x="832" y="131"/>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0" name="Freeform 32">
              <a:extLst>
                <a:ext uri="{FF2B5EF4-FFF2-40B4-BE49-F238E27FC236}">
                  <a16:creationId xmlns:a16="http://schemas.microsoft.com/office/drawing/2014/main" id="{A1CBA8CF-D34F-4D02-AC89-2A479D308398}"/>
                </a:ext>
              </a:extLst>
            </p:cNvPr>
            <p:cNvSpPr>
              <a:spLocks/>
            </p:cNvSpPr>
            <p:nvPr/>
          </p:nvSpPr>
          <p:spPr bwMode="auto">
            <a:xfrm>
              <a:off x="2730500" y="2027238"/>
              <a:ext cx="765175" cy="455613"/>
            </a:xfrm>
            <a:custGeom>
              <a:avLst/>
              <a:gdLst>
                <a:gd name="T0" fmla="*/ 906 w 907"/>
                <a:gd name="T1" fmla="*/ 506 h 539"/>
                <a:gd name="T2" fmla="*/ 900 w 907"/>
                <a:gd name="T3" fmla="*/ 487 h 539"/>
                <a:gd name="T4" fmla="*/ 899 w 907"/>
                <a:gd name="T5" fmla="*/ 467 h 539"/>
                <a:gd name="T6" fmla="*/ 892 w 907"/>
                <a:gd name="T7" fmla="*/ 458 h 539"/>
                <a:gd name="T8" fmla="*/ 885 w 907"/>
                <a:gd name="T9" fmla="*/ 447 h 539"/>
                <a:gd name="T10" fmla="*/ 881 w 907"/>
                <a:gd name="T11" fmla="*/ 433 h 539"/>
                <a:gd name="T12" fmla="*/ 876 w 907"/>
                <a:gd name="T13" fmla="*/ 415 h 539"/>
                <a:gd name="T14" fmla="*/ 876 w 907"/>
                <a:gd name="T15" fmla="*/ 404 h 539"/>
                <a:gd name="T16" fmla="*/ 875 w 907"/>
                <a:gd name="T17" fmla="*/ 397 h 539"/>
                <a:gd name="T18" fmla="*/ 872 w 907"/>
                <a:gd name="T19" fmla="*/ 382 h 539"/>
                <a:gd name="T20" fmla="*/ 874 w 907"/>
                <a:gd name="T21" fmla="*/ 372 h 539"/>
                <a:gd name="T22" fmla="*/ 872 w 907"/>
                <a:gd name="T23" fmla="*/ 360 h 539"/>
                <a:gd name="T24" fmla="*/ 869 w 907"/>
                <a:gd name="T25" fmla="*/ 354 h 539"/>
                <a:gd name="T26" fmla="*/ 868 w 907"/>
                <a:gd name="T27" fmla="*/ 340 h 539"/>
                <a:gd name="T28" fmla="*/ 866 w 907"/>
                <a:gd name="T29" fmla="*/ 326 h 539"/>
                <a:gd name="T30" fmla="*/ 864 w 907"/>
                <a:gd name="T31" fmla="*/ 316 h 539"/>
                <a:gd name="T32" fmla="*/ 865 w 907"/>
                <a:gd name="T33" fmla="*/ 301 h 539"/>
                <a:gd name="T34" fmla="*/ 862 w 907"/>
                <a:gd name="T35" fmla="*/ 287 h 539"/>
                <a:gd name="T36" fmla="*/ 861 w 907"/>
                <a:gd name="T37" fmla="*/ 277 h 539"/>
                <a:gd name="T38" fmla="*/ 863 w 907"/>
                <a:gd name="T39" fmla="*/ 264 h 539"/>
                <a:gd name="T40" fmla="*/ 861 w 907"/>
                <a:gd name="T41" fmla="*/ 253 h 539"/>
                <a:gd name="T42" fmla="*/ 860 w 907"/>
                <a:gd name="T43" fmla="*/ 242 h 539"/>
                <a:gd name="T44" fmla="*/ 855 w 907"/>
                <a:gd name="T45" fmla="*/ 231 h 539"/>
                <a:gd name="T46" fmla="*/ 851 w 907"/>
                <a:gd name="T47" fmla="*/ 219 h 539"/>
                <a:gd name="T48" fmla="*/ 845 w 907"/>
                <a:gd name="T49" fmla="*/ 210 h 539"/>
                <a:gd name="T50" fmla="*/ 842 w 907"/>
                <a:gd name="T51" fmla="*/ 198 h 539"/>
                <a:gd name="T52" fmla="*/ 839 w 907"/>
                <a:gd name="T53" fmla="*/ 189 h 539"/>
                <a:gd name="T54" fmla="*/ 835 w 907"/>
                <a:gd name="T55" fmla="*/ 181 h 539"/>
                <a:gd name="T56" fmla="*/ 832 w 907"/>
                <a:gd name="T57" fmla="*/ 168 h 539"/>
                <a:gd name="T58" fmla="*/ 828 w 907"/>
                <a:gd name="T59" fmla="*/ 160 h 539"/>
                <a:gd name="T60" fmla="*/ 827 w 907"/>
                <a:gd name="T61" fmla="*/ 154 h 539"/>
                <a:gd name="T62" fmla="*/ 824 w 907"/>
                <a:gd name="T63" fmla="*/ 143 h 539"/>
                <a:gd name="T64" fmla="*/ 825 w 907"/>
                <a:gd name="T65" fmla="*/ 132 h 539"/>
                <a:gd name="T66" fmla="*/ 823 w 907"/>
                <a:gd name="T67" fmla="*/ 117 h 539"/>
                <a:gd name="T68" fmla="*/ 824 w 907"/>
                <a:gd name="T69" fmla="*/ 106 h 539"/>
                <a:gd name="T70" fmla="*/ 820 w 907"/>
                <a:gd name="T71" fmla="*/ 89 h 539"/>
                <a:gd name="T72" fmla="*/ 822 w 907"/>
                <a:gd name="T73" fmla="*/ 76 h 539"/>
                <a:gd name="T74" fmla="*/ 826 w 907"/>
                <a:gd name="T75" fmla="*/ 65 h 539"/>
                <a:gd name="T76" fmla="*/ 824 w 907"/>
                <a:gd name="T77" fmla="*/ 55 h 539"/>
                <a:gd name="T78" fmla="*/ 818 w 907"/>
                <a:gd name="T79" fmla="*/ 39 h 539"/>
                <a:gd name="T80" fmla="*/ 816 w 907"/>
                <a:gd name="T81" fmla="*/ 30 h 539"/>
                <a:gd name="T82" fmla="*/ 809 w 907"/>
                <a:gd name="T83" fmla="*/ 13 h 539"/>
                <a:gd name="T84" fmla="*/ 808 w 907"/>
                <a:gd name="T85" fmla="*/ 3 h 539"/>
                <a:gd name="T86" fmla="*/ 313 w 907"/>
                <a:gd name="T87" fmla="*/ 8 h 539"/>
                <a:gd name="T88" fmla="*/ 0 w 907"/>
                <a:gd name="T89" fmla="*/ 529 h 539"/>
                <a:gd name="T90" fmla="*/ 643 w 907"/>
                <a:gd name="T91" fmla="*/ 539 h 539"/>
                <a:gd name="T92" fmla="*/ 905 w 907"/>
                <a:gd name="T93" fmla="*/ 529 h 539"/>
                <a:gd name="T94" fmla="*/ 906 w 907"/>
                <a:gd name="T95" fmla="*/ 514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07" h="539">
                  <a:moveTo>
                    <a:pt x="906" y="514"/>
                  </a:moveTo>
                  <a:cubicBezTo>
                    <a:pt x="906" y="512"/>
                    <a:pt x="907" y="508"/>
                    <a:pt x="906" y="506"/>
                  </a:cubicBezTo>
                  <a:cubicBezTo>
                    <a:pt x="906" y="503"/>
                    <a:pt x="905" y="499"/>
                    <a:pt x="904" y="497"/>
                  </a:cubicBezTo>
                  <a:cubicBezTo>
                    <a:pt x="903" y="494"/>
                    <a:pt x="901" y="489"/>
                    <a:pt x="900" y="487"/>
                  </a:cubicBezTo>
                  <a:cubicBezTo>
                    <a:pt x="900" y="484"/>
                    <a:pt x="900" y="479"/>
                    <a:pt x="899" y="476"/>
                  </a:cubicBezTo>
                  <a:cubicBezTo>
                    <a:pt x="899" y="474"/>
                    <a:pt x="900" y="469"/>
                    <a:pt x="899" y="467"/>
                  </a:cubicBezTo>
                  <a:cubicBezTo>
                    <a:pt x="899" y="466"/>
                    <a:pt x="897" y="463"/>
                    <a:pt x="896" y="461"/>
                  </a:cubicBezTo>
                  <a:cubicBezTo>
                    <a:pt x="895" y="460"/>
                    <a:pt x="893" y="459"/>
                    <a:pt x="892" y="458"/>
                  </a:cubicBezTo>
                  <a:cubicBezTo>
                    <a:pt x="891" y="457"/>
                    <a:pt x="890" y="453"/>
                    <a:pt x="889" y="452"/>
                  </a:cubicBezTo>
                  <a:cubicBezTo>
                    <a:pt x="888" y="450"/>
                    <a:pt x="886" y="448"/>
                    <a:pt x="885" y="447"/>
                  </a:cubicBezTo>
                  <a:cubicBezTo>
                    <a:pt x="885" y="446"/>
                    <a:pt x="885" y="444"/>
                    <a:pt x="884" y="443"/>
                  </a:cubicBezTo>
                  <a:cubicBezTo>
                    <a:pt x="884" y="440"/>
                    <a:pt x="881" y="436"/>
                    <a:pt x="881" y="433"/>
                  </a:cubicBezTo>
                  <a:cubicBezTo>
                    <a:pt x="880" y="430"/>
                    <a:pt x="882" y="424"/>
                    <a:pt x="881" y="422"/>
                  </a:cubicBezTo>
                  <a:cubicBezTo>
                    <a:pt x="880" y="420"/>
                    <a:pt x="877" y="417"/>
                    <a:pt x="876" y="415"/>
                  </a:cubicBezTo>
                  <a:cubicBezTo>
                    <a:pt x="875" y="414"/>
                    <a:pt x="874" y="411"/>
                    <a:pt x="874" y="409"/>
                  </a:cubicBezTo>
                  <a:cubicBezTo>
                    <a:pt x="874" y="408"/>
                    <a:pt x="876" y="406"/>
                    <a:pt x="876" y="404"/>
                  </a:cubicBezTo>
                  <a:cubicBezTo>
                    <a:pt x="876" y="403"/>
                    <a:pt x="874" y="401"/>
                    <a:pt x="874" y="400"/>
                  </a:cubicBezTo>
                  <a:cubicBezTo>
                    <a:pt x="874" y="399"/>
                    <a:pt x="875" y="398"/>
                    <a:pt x="875" y="397"/>
                  </a:cubicBezTo>
                  <a:cubicBezTo>
                    <a:pt x="875" y="395"/>
                    <a:pt x="875" y="392"/>
                    <a:pt x="875" y="390"/>
                  </a:cubicBezTo>
                  <a:cubicBezTo>
                    <a:pt x="875" y="388"/>
                    <a:pt x="872" y="384"/>
                    <a:pt x="872" y="382"/>
                  </a:cubicBezTo>
                  <a:cubicBezTo>
                    <a:pt x="873" y="380"/>
                    <a:pt x="875" y="379"/>
                    <a:pt x="875" y="378"/>
                  </a:cubicBezTo>
                  <a:cubicBezTo>
                    <a:pt x="875" y="376"/>
                    <a:pt x="874" y="373"/>
                    <a:pt x="874" y="372"/>
                  </a:cubicBezTo>
                  <a:cubicBezTo>
                    <a:pt x="874" y="369"/>
                    <a:pt x="878" y="365"/>
                    <a:pt x="877" y="363"/>
                  </a:cubicBezTo>
                  <a:cubicBezTo>
                    <a:pt x="877" y="362"/>
                    <a:pt x="873" y="362"/>
                    <a:pt x="872" y="360"/>
                  </a:cubicBezTo>
                  <a:cubicBezTo>
                    <a:pt x="872" y="359"/>
                    <a:pt x="872" y="356"/>
                    <a:pt x="871" y="355"/>
                  </a:cubicBezTo>
                  <a:cubicBezTo>
                    <a:pt x="871" y="355"/>
                    <a:pt x="869" y="354"/>
                    <a:pt x="869" y="354"/>
                  </a:cubicBezTo>
                  <a:cubicBezTo>
                    <a:pt x="868" y="352"/>
                    <a:pt x="867" y="349"/>
                    <a:pt x="867" y="348"/>
                  </a:cubicBezTo>
                  <a:cubicBezTo>
                    <a:pt x="867" y="346"/>
                    <a:pt x="868" y="342"/>
                    <a:pt x="868" y="340"/>
                  </a:cubicBezTo>
                  <a:cubicBezTo>
                    <a:pt x="868" y="338"/>
                    <a:pt x="869" y="334"/>
                    <a:pt x="868" y="332"/>
                  </a:cubicBezTo>
                  <a:cubicBezTo>
                    <a:pt x="868" y="330"/>
                    <a:pt x="866" y="327"/>
                    <a:pt x="866" y="326"/>
                  </a:cubicBezTo>
                  <a:cubicBezTo>
                    <a:pt x="866" y="325"/>
                    <a:pt x="867" y="323"/>
                    <a:pt x="867" y="322"/>
                  </a:cubicBezTo>
                  <a:cubicBezTo>
                    <a:pt x="867" y="320"/>
                    <a:pt x="864" y="318"/>
                    <a:pt x="864" y="316"/>
                  </a:cubicBezTo>
                  <a:cubicBezTo>
                    <a:pt x="863" y="314"/>
                    <a:pt x="865" y="310"/>
                    <a:pt x="866" y="308"/>
                  </a:cubicBezTo>
                  <a:cubicBezTo>
                    <a:pt x="866" y="306"/>
                    <a:pt x="864" y="303"/>
                    <a:pt x="865" y="301"/>
                  </a:cubicBezTo>
                  <a:cubicBezTo>
                    <a:pt x="865" y="299"/>
                    <a:pt x="867" y="296"/>
                    <a:pt x="866" y="294"/>
                  </a:cubicBezTo>
                  <a:cubicBezTo>
                    <a:pt x="866" y="292"/>
                    <a:pt x="863" y="289"/>
                    <a:pt x="862" y="287"/>
                  </a:cubicBezTo>
                  <a:cubicBezTo>
                    <a:pt x="862" y="285"/>
                    <a:pt x="864" y="282"/>
                    <a:pt x="864" y="280"/>
                  </a:cubicBezTo>
                  <a:cubicBezTo>
                    <a:pt x="864" y="279"/>
                    <a:pt x="861" y="278"/>
                    <a:pt x="861" y="277"/>
                  </a:cubicBezTo>
                  <a:cubicBezTo>
                    <a:pt x="861" y="275"/>
                    <a:pt x="861" y="272"/>
                    <a:pt x="862" y="270"/>
                  </a:cubicBezTo>
                  <a:cubicBezTo>
                    <a:pt x="862" y="269"/>
                    <a:pt x="863" y="266"/>
                    <a:pt x="863" y="264"/>
                  </a:cubicBezTo>
                  <a:cubicBezTo>
                    <a:pt x="863" y="263"/>
                    <a:pt x="861" y="260"/>
                    <a:pt x="861" y="258"/>
                  </a:cubicBezTo>
                  <a:cubicBezTo>
                    <a:pt x="860" y="257"/>
                    <a:pt x="861" y="254"/>
                    <a:pt x="861" y="253"/>
                  </a:cubicBezTo>
                  <a:cubicBezTo>
                    <a:pt x="861" y="251"/>
                    <a:pt x="862" y="247"/>
                    <a:pt x="862" y="246"/>
                  </a:cubicBezTo>
                  <a:cubicBezTo>
                    <a:pt x="861" y="245"/>
                    <a:pt x="860" y="243"/>
                    <a:pt x="860" y="242"/>
                  </a:cubicBezTo>
                  <a:cubicBezTo>
                    <a:pt x="859" y="241"/>
                    <a:pt x="857" y="240"/>
                    <a:pt x="857" y="239"/>
                  </a:cubicBezTo>
                  <a:cubicBezTo>
                    <a:pt x="856" y="237"/>
                    <a:pt x="856" y="233"/>
                    <a:pt x="855" y="231"/>
                  </a:cubicBezTo>
                  <a:cubicBezTo>
                    <a:pt x="855" y="230"/>
                    <a:pt x="852" y="228"/>
                    <a:pt x="852" y="227"/>
                  </a:cubicBezTo>
                  <a:cubicBezTo>
                    <a:pt x="851" y="225"/>
                    <a:pt x="852" y="221"/>
                    <a:pt x="851" y="219"/>
                  </a:cubicBezTo>
                  <a:cubicBezTo>
                    <a:pt x="851" y="218"/>
                    <a:pt x="848" y="215"/>
                    <a:pt x="847" y="213"/>
                  </a:cubicBezTo>
                  <a:cubicBezTo>
                    <a:pt x="847" y="213"/>
                    <a:pt x="845" y="211"/>
                    <a:pt x="845" y="210"/>
                  </a:cubicBezTo>
                  <a:cubicBezTo>
                    <a:pt x="844" y="209"/>
                    <a:pt x="845" y="206"/>
                    <a:pt x="845" y="204"/>
                  </a:cubicBezTo>
                  <a:cubicBezTo>
                    <a:pt x="845" y="203"/>
                    <a:pt x="843" y="200"/>
                    <a:pt x="842" y="198"/>
                  </a:cubicBezTo>
                  <a:cubicBezTo>
                    <a:pt x="842" y="197"/>
                    <a:pt x="839" y="197"/>
                    <a:pt x="839" y="196"/>
                  </a:cubicBezTo>
                  <a:cubicBezTo>
                    <a:pt x="838" y="194"/>
                    <a:pt x="840" y="191"/>
                    <a:pt x="839" y="189"/>
                  </a:cubicBezTo>
                  <a:cubicBezTo>
                    <a:pt x="839" y="188"/>
                    <a:pt x="836" y="188"/>
                    <a:pt x="836" y="187"/>
                  </a:cubicBezTo>
                  <a:cubicBezTo>
                    <a:pt x="835" y="186"/>
                    <a:pt x="835" y="183"/>
                    <a:pt x="835" y="181"/>
                  </a:cubicBezTo>
                  <a:cubicBezTo>
                    <a:pt x="835" y="179"/>
                    <a:pt x="833" y="175"/>
                    <a:pt x="832" y="173"/>
                  </a:cubicBezTo>
                  <a:cubicBezTo>
                    <a:pt x="832" y="172"/>
                    <a:pt x="832" y="169"/>
                    <a:pt x="832" y="168"/>
                  </a:cubicBezTo>
                  <a:cubicBezTo>
                    <a:pt x="831" y="167"/>
                    <a:pt x="830" y="165"/>
                    <a:pt x="830" y="164"/>
                  </a:cubicBezTo>
                  <a:cubicBezTo>
                    <a:pt x="829" y="163"/>
                    <a:pt x="829" y="161"/>
                    <a:pt x="828" y="160"/>
                  </a:cubicBezTo>
                  <a:cubicBezTo>
                    <a:pt x="828" y="160"/>
                    <a:pt x="827" y="159"/>
                    <a:pt x="827" y="158"/>
                  </a:cubicBezTo>
                  <a:cubicBezTo>
                    <a:pt x="826" y="157"/>
                    <a:pt x="827" y="155"/>
                    <a:pt x="827" y="154"/>
                  </a:cubicBezTo>
                  <a:cubicBezTo>
                    <a:pt x="826" y="153"/>
                    <a:pt x="825" y="152"/>
                    <a:pt x="825" y="151"/>
                  </a:cubicBezTo>
                  <a:cubicBezTo>
                    <a:pt x="824" y="149"/>
                    <a:pt x="824" y="145"/>
                    <a:pt x="824" y="143"/>
                  </a:cubicBezTo>
                  <a:cubicBezTo>
                    <a:pt x="824" y="141"/>
                    <a:pt x="824" y="138"/>
                    <a:pt x="824" y="136"/>
                  </a:cubicBezTo>
                  <a:cubicBezTo>
                    <a:pt x="824" y="135"/>
                    <a:pt x="825" y="133"/>
                    <a:pt x="825" y="132"/>
                  </a:cubicBezTo>
                  <a:cubicBezTo>
                    <a:pt x="826" y="130"/>
                    <a:pt x="827" y="126"/>
                    <a:pt x="827" y="125"/>
                  </a:cubicBezTo>
                  <a:cubicBezTo>
                    <a:pt x="826" y="122"/>
                    <a:pt x="823" y="119"/>
                    <a:pt x="823" y="117"/>
                  </a:cubicBezTo>
                  <a:cubicBezTo>
                    <a:pt x="822" y="115"/>
                    <a:pt x="822" y="112"/>
                    <a:pt x="823" y="111"/>
                  </a:cubicBezTo>
                  <a:cubicBezTo>
                    <a:pt x="823" y="110"/>
                    <a:pt x="824" y="107"/>
                    <a:pt x="824" y="106"/>
                  </a:cubicBezTo>
                  <a:cubicBezTo>
                    <a:pt x="825" y="104"/>
                    <a:pt x="825" y="99"/>
                    <a:pt x="824" y="97"/>
                  </a:cubicBezTo>
                  <a:cubicBezTo>
                    <a:pt x="824" y="95"/>
                    <a:pt x="821" y="91"/>
                    <a:pt x="820" y="89"/>
                  </a:cubicBezTo>
                  <a:cubicBezTo>
                    <a:pt x="819" y="87"/>
                    <a:pt x="818" y="84"/>
                    <a:pt x="819" y="83"/>
                  </a:cubicBezTo>
                  <a:cubicBezTo>
                    <a:pt x="819" y="81"/>
                    <a:pt x="822" y="78"/>
                    <a:pt x="822" y="76"/>
                  </a:cubicBezTo>
                  <a:cubicBezTo>
                    <a:pt x="823" y="74"/>
                    <a:pt x="823" y="71"/>
                    <a:pt x="824" y="69"/>
                  </a:cubicBezTo>
                  <a:cubicBezTo>
                    <a:pt x="824" y="68"/>
                    <a:pt x="826" y="66"/>
                    <a:pt x="826" y="65"/>
                  </a:cubicBezTo>
                  <a:cubicBezTo>
                    <a:pt x="827" y="64"/>
                    <a:pt x="827" y="61"/>
                    <a:pt x="827" y="60"/>
                  </a:cubicBezTo>
                  <a:cubicBezTo>
                    <a:pt x="826" y="59"/>
                    <a:pt x="825" y="56"/>
                    <a:pt x="824" y="55"/>
                  </a:cubicBezTo>
                  <a:cubicBezTo>
                    <a:pt x="823" y="53"/>
                    <a:pt x="820" y="49"/>
                    <a:pt x="819" y="47"/>
                  </a:cubicBezTo>
                  <a:cubicBezTo>
                    <a:pt x="819" y="45"/>
                    <a:pt x="819" y="41"/>
                    <a:pt x="818" y="39"/>
                  </a:cubicBezTo>
                  <a:cubicBezTo>
                    <a:pt x="818" y="38"/>
                    <a:pt x="817" y="36"/>
                    <a:pt x="816" y="35"/>
                  </a:cubicBezTo>
                  <a:cubicBezTo>
                    <a:pt x="816" y="34"/>
                    <a:pt x="816" y="31"/>
                    <a:pt x="816" y="30"/>
                  </a:cubicBezTo>
                  <a:cubicBezTo>
                    <a:pt x="815" y="28"/>
                    <a:pt x="814" y="24"/>
                    <a:pt x="813" y="22"/>
                  </a:cubicBezTo>
                  <a:cubicBezTo>
                    <a:pt x="812" y="20"/>
                    <a:pt x="809" y="16"/>
                    <a:pt x="809" y="13"/>
                  </a:cubicBezTo>
                  <a:cubicBezTo>
                    <a:pt x="809" y="12"/>
                    <a:pt x="809" y="9"/>
                    <a:pt x="809" y="8"/>
                  </a:cubicBezTo>
                  <a:cubicBezTo>
                    <a:pt x="809" y="7"/>
                    <a:pt x="809" y="5"/>
                    <a:pt x="808" y="3"/>
                  </a:cubicBezTo>
                  <a:cubicBezTo>
                    <a:pt x="603" y="9"/>
                    <a:pt x="603" y="9"/>
                    <a:pt x="603" y="9"/>
                  </a:cubicBezTo>
                  <a:cubicBezTo>
                    <a:pt x="313" y="8"/>
                    <a:pt x="313" y="8"/>
                    <a:pt x="313" y="8"/>
                  </a:cubicBezTo>
                  <a:cubicBezTo>
                    <a:pt x="22" y="0"/>
                    <a:pt x="22" y="0"/>
                    <a:pt x="22" y="0"/>
                  </a:cubicBezTo>
                  <a:cubicBezTo>
                    <a:pt x="0" y="529"/>
                    <a:pt x="0" y="529"/>
                    <a:pt x="0" y="529"/>
                  </a:cubicBezTo>
                  <a:cubicBezTo>
                    <a:pt x="244" y="537"/>
                    <a:pt x="244" y="537"/>
                    <a:pt x="244" y="537"/>
                  </a:cubicBezTo>
                  <a:cubicBezTo>
                    <a:pt x="643" y="539"/>
                    <a:pt x="643" y="539"/>
                    <a:pt x="643" y="539"/>
                  </a:cubicBezTo>
                  <a:cubicBezTo>
                    <a:pt x="905" y="534"/>
                    <a:pt x="905" y="534"/>
                    <a:pt x="905" y="534"/>
                  </a:cubicBezTo>
                  <a:cubicBezTo>
                    <a:pt x="905" y="532"/>
                    <a:pt x="905" y="530"/>
                    <a:pt x="905" y="529"/>
                  </a:cubicBezTo>
                  <a:cubicBezTo>
                    <a:pt x="904" y="527"/>
                    <a:pt x="903" y="522"/>
                    <a:pt x="904" y="520"/>
                  </a:cubicBezTo>
                  <a:cubicBezTo>
                    <a:pt x="904" y="519"/>
                    <a:pt x="905" y="516"/>
                    <a:pt x="906" y="51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1" name="Freeform 33">
              <a:extLst>
                <a:ext uri="{FF2B5EF4-FFF2-40B4-BE49-F238E27FC236}">
                  <a16:creationId xmlns:a16="http://schemas.microsoft.com/office/drawing/2014/main" id="{C5BD52B5-9278-4584-9739-FFD68ACEA40F}"/>
                </a:ext>
              </a:extLst>
            </p:cNvPr>
            <p:cNvSpPr>
              <a:spLocks/>
            </p:cNvSpPr>
            <p:nvPr/>
          </p:nvSpPr>
          <p:spPr bwMode="auto">
            <a:xfrm>
              <a:off x="1317625" y="3690938"/>
              <a:ext cx="769937" cy="898525"/>
            </a:xfrm>
            <a:custGeom>
              <a:avLst/>
              <a:gdLst>
                <a:gd name="T0" fmla="*/ 232 w 914"/>
                <a:gd name="T1" fmla="*/ 0 h 1067"/>
                <a:gd name="T2" fmla="*/ 206 w 914"/>
                <a:gd name="T3" fmla="*/ 142 h 1067"/>
                <a:gd name="T4" fmla="*/ 200 w 914"/>
                <a:gd name="T5" fmla="*/ 151 h 1067"/>
                <a:gd name="T6" fmla="*/ 191 w 914"/>
                <a:gd name="T7" fmla="*/ 165 h 1067"/>
                <a:gd name="T8" fmla="*/ 179 w 914"/>
                <a:gd name="T9" fmla="*/ 167 h 1067"/>
                <a:gd name="T10" fmla="*/ 164 w 914"/>
                <a:gd name="T11" fmla="*/ 157 h 1067"/>
                <a:gd name="T12" fmla="*/ 160 w 914"/>
                <a:gd name="T13" fmla="*/ 146 h 1067"/>
                <a:gd name="T14" fmla="*/ 155 w 914"/>
                <a:gd name="T15" fmla="*/ 142 h 1067"/>
                <a:gd name="T16" fmla="*/ 141 w 914"/>
                <a:gd name="T17" fmla="*/ 140 h 1067"/>
                <a:gd name="T18" fmla="*/ 133 w 914"/>
                <a:gd name="T19" fmla="*/ 135 h 1067"/>
                <a:gd name="T20" fmla="*/ 123 w 914"/>
                <a:gd name="T21" fmla="*/ 138 h 1067"/>
                <a:gd name="T22" fmla="*/ 112 w 914"/>
                <a:gd name="T23" fmla="*/ 140 h 1067"/>
                <a:gd name="T24" fmla="*/ 112 w 914"/>
                <a:gd name="T25" fmla="*/ 152 h 1067"/>
                <a:gd name="T26" fmla="*/ 112 w 914"/>
                <a:gd name="T27" fmla="*/ 164 h 1067"/>
                <a:gd name="T28" fmla="*/ 111 w 914"/>
                <a:gd name="T29" fmla="*/ 185 h 1067"/>
                <a:gd name="T30" fmla="*/ 111 w 914"/>
                <a:gd name="T31" fmla="*/ 199 h 1067"/>
                <a:gd name="T32" fmla="*/ 109 w 914"/>
                <a:gd name="T33" fmla="*/ 214 h 1067"/>
                <a:gd name="T34" fmla="*/ 110 w 914"/>
                <a:gd name="T35" fmla="*/ 230 h 1067"/>
                <a:gd name="T36" fmla="*/ 106 w 914"/>
                <a:gd name="T37" fmla="*/ 250 h 1067"/>
                <a:gd name="T38" fmla="*/ 113 w 914"/>
                <a:gd name="T39" fmla="*/ 274 h 1067"/>
                <a:gd name="T40" fmla="*/ 112 w 914"/>
                <a:gd name="T41" fmla="*/ 289 h 1067"/>
                <a:gd name="T42" fmla="*/ 112 w 914"/>
                <a:gd name="T43" fmla="*/ 301 h 1067"/>
                <a:gd name="T44" fmla="*/ 104 w 914"/>
                <a:gd name="T45" fmla="*/ 317 h 1067"/>
                <a:gd name="T46" fmla="*/ 97 w 914"/>
                <a:gd name="T47" fmla="*/ 335 h 1067"/>
                <a:gd name="T48" fmla="*/ 95 w 914"/>
                <a:gd name="T49" fmla="*/ 350 h 1067"/>
                <a:gd name="T50" fmla="*/ 103 w 914"/>
                <a:gd name="T51" fmla="*/ 365 h 1067"/>
                <a:gd name="T52" fmla="*/ 113 w 914"/>
                <a:gd name="T53" fmla="*/ 380 h 1067"/>
                <a:gd name="T54" fmla="*/ 115 w 914"/>
                <a:gd name="T55" fmla="*/ 395 h 1067"/>
                <a:gd name="T56" fmla="*/ 122 w 914"/>
                <a:gd name="T57" fmla="*/ 412 h 1067"/>
                <a:gd name="T58" fmla="*/ 120 w 914"/>
                <a:gd name="T59" fmla="*/ 427 h 1067"/>
                <a:gd name="T60" fmla="*/ 137 w 914"/>
                <a:gd name="T61" fmla="*/ 442 h 1067"/>
                <a:gd name="T62" fmla="*/ 146 w 914"/>
                <a:gd name="T63" fmla="*/ 452 h 1067"/>
                <a:gd name="T64" fmla="*/ 148 w 914"/>
                <a:gd name="T65" fmla="*/ 470 h 1067"/>
                <a:gd name="T66" fmla="*/ 135 w 914"/>
                <a:gd name="T67" fmla="*/ 481 h 1067"/>
                <a:gd name="T68" fmla="*/ 120 w 914"/>
                <a:gd name="T69" fmla="*/ 487 h 1067"/>
                <a:gd name="T70" fmla="*/ 106 w 914"/>
                <a:gd name="T71" fmla="*/ 493 h 1067"/>
                <a:gd name="T72" fmla="*/ 101 w 914"/>
                <a:gd name="T73" fmla="*/ 498 h 1067"/>
                <a:gd name="T74" fmla="*/ 94 w 914"/>
                <a:gd name="T75" fmla="*/ 512 h 1067"/>
                <a:gd name="T76" fmla="*/ 85 w 914"/>
                <a:gd name="T77" fmla="*/ 524 h 1067"/>
                <a:gd name="T78" fmla="*/ 82 w 914"/>
                <a:gd name="T79" fmla="*/ 541 h 1067"/>
                <a:gd name="T80" fmla="*/ 84 w 914"/>
                <a:gd name="T81" fmla="*/ 558 h 1067"/>
                <a:gd name="T82" fmla="*/ 76 w 914"/>
                <a:gd name="T83" fmla="*/ 574 h 1067"/>
                <a:gd name="T84" fmla="*/ 69 w 914"/>
                <a:gd name="T85" fmla="*/ 588 h 1067"/>
                <a:gd name="T86" fmla="*/ 58 w 914"/>
                <a:gd name="T87" fmla="*/ 600 h 1067"/>
                <a:gd name="T88" fmla="*/ 47 w 914"/>
                <a:gd name="T89" fmla="*/ 609 h 1067"/>
                <a:gd name="T90" fmla="*/ 43 w 914"/>
                <a:gd name="T91" fmla="*/ 621 h 1067"/>
                <a:gd name="T92" fmla="*/ 43 w 914"/>
                <a:gd name="T93" fmla="*/ 637 h 1067"/>
                <a:gd name="T94" fmla="*/ 38 w 914"/>
                <a:gd name="T95" fmla="*/ 654 h 1067"/>
                <a:gd name="T96" fmla="*/ 39 w 914"/>
                <a:gd name="T97" fmla="*/ 663 h 1067"/>
                <a:gd name="T98" fmla="*/ 49 w 914"/>
                <a:gd name="T99" fmla="*/ 665 h 1067"/>
                <a:gd name="T100" fmla="*/ 65 w 914"/>
                <a:gd name="T101" fmla="*/ 681 h 1067"/>
                <a:gd name="T102" fmla="*/ 64 w 914"/>
                <a:gd name="T103" fmla="*/ 709 h 1067"/>
                <a:gd name="T104" fmla="*/ 54 w 914"/>
                <a:gd name="T105" fmla="*/ 720 h 1067"/>
                <a:gd name="T106" fmla="*/ 44 w 914"/>
                <a:gd name="T107" fmla="*/ 725 h 1067"/>
                <a:gd name="T108" fmla="*/ 32 w 914"/>
                <a:gd name="T109" fmla="*/ 728 h 1067"/>
                <a:gd name="T110" fmla="*/ 14 w 914"/>
                <a:gd name="T111" fmla="*/ 731 h 1067"/>
                <a:gd name="T112" fmla="*/ 4 w 914"/>
                <a:gd name="T113" fmla="*/ 746 h 1067"/>
                <a:gd name="T114" fmla="*/ 519 w 914"/>
                <a:gd name="T115" fmla="*/ 1036 h 1067"/>
                <a:gd name="T116" fmla="*/ 898 w 914"/>
                <a:gd name="T117" fmla="*/ 252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14" h="1067">
                  <a:moveTo>
                    <a:pt x="886" y="81"/>
                  </a:moveTo>
                  <a:cubicBezTo>
                    <a:pt x="709" y="61"/>
                    <a:pt x="709" y="61"/>
                    <a:pt x="709" y="61"/>
                  </a:cubicBezTo>
                  <a:cubicBezTo>
                    <a:pt x="534" y="40"/>
                    <a:pt x="534" y="40"/>
                    <a:pt x="534" y="40"/>
                  </a:cubicBezTo>
                  <a:cubicBezTo>
                    <a:pt x="379" y="21"/>
                    <a:pt x="379" y="21"/>
                    <a:pt x="379" y="21"/>
                  </a:cubicBezTo>
                  <a:cubicBezTo>
                    <a:pt x="232" y="0"/>
                    <a:pt x="232" y="0"/>
                    <a:pt x="232" y="0"/>
                  </a:cubicBezTo>
                  <a:cubicBezTo>
                    <a:pt x="213" y="133"/>
                    <a:pt x="213" y="133"/>
                    <a:pt x="213" y="133"/>
                  </a:cubicBezTo>
                  <a:cubicBezTo>
                    <a:pt x="213" y="133"/>
                    <a:pt x="213" y="133"/>
                    <a:pt x="213" y="133"/>
                  </a:cubicBezTo>
                  <a:cubicBezTo>
                    <a:pt x="212" y="137"/>
                    <a:pt x="211" y="138"/>
                    <a:pt x="210" y="139"/>
                  </a:cubicBezTo>
                  <a:cubicBezTo>
                    <a:pt x="209" y="140"/>
                    <a:pt x="208" y="141"/>
                    <a:pt x="207" y="141"/>
                  </a:cubicBezTo>
                  <a:cubicBezTo>
                    <a:pt x="206" y="141"/>
                    <a:pt x="206" y="142"/>
                    <a:pt x="206" y="142"/>
                  </a:cubicBezTo>
                  <a:cubicBezTo>
                    <a:pt x="206" y="142"/>
                    <a:pt x="206" y="142"/>
                    <a:pt x="206" y="143"/>
                  </a:cubicBezTo>
                  <a:cubicBezTo>
                    <a:pt x="205" y="143"/>
                    <a:pt x="205" y="144"/>
                    <a:pt x="205" y="145"/>
                  </a:cubicBezTo>
                  <a:cubicBezTo>
                    <a:pt x="205" y="145"/>
                    <a:pt x="205" y="145"/>
                    <a:pt x="204" y="145"/>
                  </a:cubicBezTo>
                  <a:cubicBezTo>
                    <a:pt x="204" y="147"/>
                    <a:pt x="203" y="148"/>
                    <a:pt x="202" y="149"/>
                  </a:cubicBezTo>
                  <a:cubicBezTo>
                    <a:pt x="201" y="150"/>
                    <a:pt x="200" y="150"/>
                    <a:pt x="200" y="151"/>
                  </a:cubicBezTo>
                  <a:cubicBezTo>
                    <a:pt x="200" y="151"/>
                    <a:pt x="199" y="152"/>
                    <a:pt x="199" y="153"/>
                  </a:cubicBezTo>
                  <a:cubicBezTo>
                    <a:pt x="199" y="155"/>
                    <a:pt x="197" y="156"/>
                    <a:pt x="196" y="157"/>
                  </a:cubicBezTo>
                  <a:cubicBezTo>
                    <a:pt x="196" y="157"/>
                    <a:pt x="196" y="157"/>
                    <a:pt x="196" y="158"/>
                  </a:cubicBezTo>
                  <a:cubicBezTo>
                    <a:pt x="196" y="158"/>
                    <a:pt x="196" y="158"/>
                    <a:pt x="195" y="159"/>
                  </a:cubicBezTo>
                  <a:cubicBezTo>
                    <a:pt x="195" y="161"/>
                    <a:pt x="194" y="163"/>
                    <a:pt x="191" y="165"/>
                  </a:cubicBezTo>
                  <a:cubicBezTo>
                    <a:pt x="190" y="165"/>
                    <a:pt x="189" y="165"/>
                    <a:pt x="188" y="165"/>
                  </a:cubicBezTo>
                  <a:cubicBezTo>
                    <a:pt x="187" y="165"/>
                    <a:pt x="186" y="165"/>
                    <a:pt x="185" y="165"/>
                  </a:cubicBezTo>
                  <a:cubicBezTo>
                    <a:pt x="185" y="165"/>
                    <a:pt x="185" y="165"/>
                    <a:pt x="185" y="165"/>
                  </a:cubicBezTo>
                  <a:cubicBezTo>
                    <a:pt x="184" y="165"/>
                    <a:pt x="184" y="165"/>
                    <a:pt x="184" y="165"/>
                  </a:cubicBezTo>
                  <a:cubicBezTo>
                    <a:pt x="182" y="166"/>
                    <a:pt x="181" y="167"/>
                    <a:pt x="179" y="167"/>
                  </a:cubicBezTo>
                  <a:cubicBezTo>
                    <a:pt x="176" y="167"/>
                    <a:pt x="173" y="166"/>
                    <a:pt x="171" y="164"/>
                  </a:cubicBezTo>
                  <a:cubicBezTo>
                    <a:pt x="170" y="163"/>
                    <a:pt x="169" y="162"/>
                    <a:pt x="168" y="160"/>
                  </a:cubicBezTo>
                  <a:cubicBezTo>
                    <a:pt x="168" y="160"/>
                    <a:pt x="168" y="160"/>
                    <a:pt x="168" y="160"/>
                  </a:cubicBezTo>
                  <a:cubicBezTo>
                    <a:pt x="168" y="160"/>
                    <a:pt x="168" y="160"/>
                    <a:pt x="168" y="160"/>
                  </a:cubicBezTo>
                  <a:cubicBezTo>
                    <a:pt x="167" y="159"/>
                    <a:pt x="165" y="159"/>
                    <a:pt x="164" y="157"/>
                  </a:cubicBezTo>
                  <a:cubicBezTo>
                    <a:pt x="162" y="156"/>
                    <a:pt x="161" y="154"/>
                    <a:pt x="161" y="152"/>
                  </a:cubicBezTo>
                  <a:cubicBezTo>
                    <a:pt x="161" y="151"/>
                    <a:pt x="161" y="150"/>
                    <a:pt x="161" y="148"/>
                  </a:cubicBezTo>
                  <a:cubicBezTo>
                    <a:pt x="161" y="148"/>
                    <a:pt x="161" y="148"/>
                    <a:pt x="161" y="148"/>
                  </a:cubicBezTo>
                  <a:cubicBezTo>
                    <a:pt x="161" y="148"/>
                    <a:pt x="161" y="148"/>
                    <a:pt x="161" y="148"/>
                  </a:cubicBezTo>
                  <a:cubicBezTo>
                    <a:pt x="161" y="148"/>
                    <a:pt x="160" y="147"/>
                    <a:pt x="160" y="146"/>
                  </a:cubicBezTo>
                  <a:cubicBezTo>
                    <a:pt x="159" y="146"/>
                    <a:pt x="159" y="145"/>
                    <a:pt x="159" y="144"/>
                  </a:cubicBezTo>
                  <a:cubicBezTo>
                    <a:pt x="159" y="143"/>
                    <a:pt x="158" y="142"/>
                    <a:pt x="158" y="142"/>
                  </a:cubicBezTo>
                  <a:cubicBezTo>
                    <a:pt x="158" y="142"/>
                    <a:pt x="158" y="142"/>
                    <a:pt x="158" y="142"/>
                  </a:cubicBezTo>
                  <a:cubicBezTo>
                    <a:pt x="157" y="141"/>
                    <a:pt x="157" y="140"/>
                    <a:pt x="157" y="140"/>
                  </a:cubicBezTo>
                  <a:cubicBezTo>
                    <a:pt x="156" y="141"/>
                    <a:pt x="156" y="141"/>
                    <a:pt x="155" y="142"/>
                  </a:cubicBezTo>
                  <a:cubicBezTo>
                    <a:pt x="153" y="142"/>
                    <a:pt x="152" y="143"/>
                    <a:pt x="150" y="143"/>
                  </a:cubicBezTo>
                  <a:cubicBezTo>
                    <a:pt x="149" y="143"/>
                    <a:pt x="148" y="142"/>
                    <a:pt x="148" y="142"/>
                  </a:cubicBezTo>
                  <a:cubicBezTo>
                    <a:pt x="147" y="142"/>
                    <a:pt x="146" y="141"/>
                    <a:pt x="145" y="141"/>
                  </a:cubicBezTo>
                  <a:cubicBezTo>
                    <a:pt x="145" y="141"/>
                    <a:pt x="144" y="141"/>
                    <a:pt x="143" y="141"/>
                  </a:cubicBezTo>
                  <a:cubicBezTo>
                    <a:pt x="142" y="141"/>
                    <a:pt x="142" y="141"/>
                    <a:pt x="141" y="140"/>
                  </a:cubicBezTo>
                  <a:cubicBezTo>
                    <a:pt x="139" y="140"/>
                    <a:pt x="139" y="139"/>
                    <a:pt x="138" y="138"/>
                  </a:cubicBezTo>
                  <a:cubicBezTo>
                    <a:pt x="138" y="138"/>
                    <a:pt x="137" y="138"/>
                    <a:pt x="137" y="137"/>
                  </a:cubicBezTo>
                  <a:cubicBezTo>
                    <a:pt x="136" y="137"/>
                    <a:pt x="135" y="136"/>
                    <a:pt x="134" y="135"/>
                  </a:cubicBezTo>
                  <a:cubicBezTo>
                    <a:pt x="133" y="135"/>
                    <a:pt x="133" y="135"/>
                    <a:pt x="133" y="135"/>
                  </a:cubicBezTo>
                  <a:cubicBezTo>
                    <a:pt x="133" y="135"/>
                    <a:pt x="133" y="135"/>
                    <a:pt x="133" y="135"/>
                  </a:cubicBezTo>
                  <a:cubicBezTo>
                    <a:pt x="133" y="135"/>
                    <a:pt x="133" y="135"/>
                    <a:pt x="132" y="135"/>
                  </a:cubicBezTo>
                  <a:cubicBezTo>
                    <a:pt x="132" y="136"/>
                    <a:pt x="130" y="139"/>
                    <a:pt x="127" y="139"/>
                  </a:cubicBezTo>
                  <a:cubicBezTo>
                    <a:pt x="127" y="139"/>
                    <a:pt x="127" y="139"/>
                    <a:pt x="127" y="139"/>
                  </a:cubicBezTo>
                  <a:cubicBezTo>
                    <a:pt x="127" y="139"/>
                    <a:pt x="127" y="139"/>
                    <a:pt x="127" y="139"/>
                  </a:cubicBezTo>
                  <a:cubicBezTo>
                    <a:pt x="125" y="139"/>
                    <a:pt x="124" y="139"/>
                    <a:pt x="123" y="138"/>
                  </a:cubicBezTo>
                  <a:cubicBezTo>
                    <a:pt x="123" y="138"/>
                    <a:pt x="123" y="138"/>
                    <a:pt x="122" y="139"/>
                  </a:cubicBezTo>
                  <a:cubicBezTo>
                    <a:pt x="121" y="139"/>
                    <a:pt x="119" y="140"/>
                    <a:pt x="117" y="140"/>
                  </a:cubicBezTo>
                  <a:cubicBezTo>
                    <a:pt x="117" y="140"/>
                    <a:pt x="116" y="140"/>
                    <a:pt x="116" y="140"/>
                  </a:cubicBezTo>
                  <a:cubicBezTo>
                    <a:pt x="115" y="140"/>
                    <a:pt x="114" y="140"/>
                    <a:pt x="113" y="140"/>
                  </a:cubicBezTo>
                  <a:cubicBezTo>
                    <a:pt x="112" y="140"/>
                    <a:pt x="112" y="140"/>
                    <a:pt x="112" y="140"/>
                  </a:cubicBezTo>
                  <a:cubicBezTo>
                    <a:pt x="112" y="140"/>
                    <a:pt x="112" y="140"/>
                    <a:pt x="112" y="141"/>
                  </a:cubicBezTo>
                  <a:cubicBezTo>
                    <a:pt x="112" y="141"/>
                    <a:pt x="112" y="142"/>
                    <a:pt x="112" y="142"/>
                  </a:cubicBezTo>
                  <a:cubicBezTo>
                    <a:pt x="112" y="143"/>
                    <a:pt x="113" y="145"/>
                    <a:pt x="113" y="147"/>
                  </a:cubicBezTo>
                  <a:cubicBezTo>
                    <a:pt x="113" y="148"/>
                    <a:pt x="112" y="150"/>
                    <a:pt x="112" y="152"/>
                  </a:cubicBezTo>
                  <a:cubicBezTo>
                    <a:pt x="112" y="152"/>
                    <a:pt x="112" y="152"/>
                    <a:pt x="112" y="152"/>
                  </a:cubicBezTo>
                  <a:cubicBezTo>
                    <a:pt x="111" y="153"/>
                    <a:pt x="111" y="154"/>
                    <a:pt x="110" y="155"/>
                  </a:cubicBezTo>
                  <a:cubicBezTo>
                    <a:pt x="110" y="155"/>
                    <a:pt x="110" y="155"/>
                    <a:pt x="110" y="155"/>
                  </a:cubicBezTo>
                  <a:cubicBezTo>
                    <a:pt x="110" y="156"/>
                    <a:pt x="111" y="157"/>
                    <a:pt x="111" y="159"/>
                  </a:cubicBezTo>
                  <a:cubicBezTo>
                    <a:pt x="111" y="160"/>
                    <a:pt x="111" y="161"/>
                    <a:pt x="111" y="162"/>
                  </a:cubicBezTo>
                  <a:cubicBezTo>
                    <a:pt x="111" y="162"/>
                    <a:pt x="112" y="163"/>
                    <a:pt x="112" y="164"/>
                  </a:cubicBezTo>
                  <a:cubicBezTo>
                    <a:pt x="113" y="165"/>
                    <a:pt x="112" y="167"/>
                    <a:pt x="112" y="168"/>
                  </a:cubicBezTo>
                  <a:cubicBezTo>
                    <a:pt x="114" y="169"/>
                    <a:pt x="115" y="171"/>
                    <a:pt x="116" y="173"/>
                  </a:cubicBezTo>
                  <a:cubicBezTo>
                    <a:pt x="116" y="177"/>
                    <a:pt x="114" y="180"/>
                    <a:pt x="114" y="181"/>
                  </a:cubicBezTo>
                  <a:cubicBezTo>
                    <a:pt x="113" y="182"/>
                    <a:pt x="112" y="182"/>
                    <a:pt x="111" y="183"/>
                  </a:cubicBezTo>
                  <a:cubicBezTo>
                    <a:pt x="111" y="184"/>
                    <a:pt x="111" y="184"/>
                    <a:pt x="111" y="185"/>
                  </a:cubicBezTo>
                  <a:cubicBezTo>
                    <a:pt x="111" y="186"/>
                    <a:pt x="111" y="187"/>
                    <a:pt x="111" y="187"/>
                  </a:cubicBezTo>
                  <a:cubicBezTo>
                    <a:pt x="111" y="188"/>
                    <a:pt x="111" y="188"/>
                    <a:pt x="111" y="188"/>
                  </a:cubicBezTo>
                  <a:cubicBezTo>
                    <a:pt x="111" y="189"/>
                    <a:pt x="110" y="192"/>
                    <a:pt x="110" y="192"/>
                  </a:cubicBezTo>
                  <a:cubicBezTo>
                    <a:pt x="110" y="193"/>
                    <a:pt x="110" y="193"/>
                    <a:pt x="110" y="194"/>
                  </a:cubicBezTo>
                  <a:cubicBezTo>
                    <a:pt x="111" y="195"/>
                    <a:pt x="111" y="197"/>
                    <a:pt x="111" y="199"/>
                  </a:cubicBezTo>
                  <a:cubicBezTo>
                    <a:pt x="110" y="201"/>
                    <a:pt x="109" y="202"/>
                    <a:pt x="108" y="203"/>
                  </a:cubicBezTo>
                  <a:cubicBezTo>
                    <a:pt x="108" y="203"/>
                    <a:pt x="108" y="203"/>
                    <a:pt x="108" y="203"/>
                  </a:cubicBezTo>
                  <a:cubicBezTo>
                    <a:pt x="108" y="203"/>
                    <a:pt x="108" y="203"/>
                    <a:pt x="108" y="203"/>
                  </a:cubicBezTo>
                  <a:cubicBezTo>
                    <a:pt x="109" y="204"/>
                    <a:pt x="110" y="206"/>
                    <a:pt x="110" y="208"/>
                  </a:cubicBezTo>
                  <a:cubicBezTo>
                    <a:pt x="111" y="210"/>
                    <a:pt x="110" y="212"/>
                    <a:pt x="109" y="214"/>
                  </a:cubicBezTo>
                  <a:cubicBezTo>
                    <a:pt x="109" y="214"/>
                    <a:pt x="109" y="214"/>
                    <a:pt x="109" y="214"/>
                  </a:cubicBezTo>
                  <a:cubicBezTo>
                    <a:pt x="110" y="215"/>
                    <a:pt x="110" y="216"/>
                    <a:pt x="111" y="217"/>
                  </a:cubicBezTo>
                  <a:cubicBezTo>
                    <a:pt x="112" y="219"/>
                    <a:pt x="113" y="222"/>
                    <a:pt x="112" y="225"/>
                  </a:cubicBezTo>
                  <a:cubicBezTo>
                    <a:pt x="112" y="227"/>
                    <a:pt x="111" y="228"/>
                    <a:pt x="110" y="229"/>
                  </a:cubicBezTo>
                  <a:cubicBezTo>
                    <a:pt x="110" y="230"/>
                    <a:pt x="110" y="230"/>
                    <a:pt x="110" y="230"/>
                  </a:cubicBezTo>
                  <a:cubicBezTo>
                    <a:pt x="110" y="231"/>
                    <a:pt x="110" y="231"/>
                    <a:pt x="110" y="232"/>
                  </a:cubicBezTo>
                  <a:cubicBezTo>
                    <a:pt x="110" y="234"/>
                    <a:pt x="110" y="237"/>
                    <a:pt x="109" y="239"/>
                  </a:cubicBezTo>
                  <a:cubicBezTo>
                    <a:pt x="108" y="240"/>
                    <a:pt x="107" y="241"/>
                    <a:pt x="106" y="242"/>
                  </a:cubicBezTo>
                  <a:cubicBezTo>
                    <a:pt x="106" y="243"/>
                    <a:pt x="105" y="244"/>
                    <a:pt x="105" y="245"/>
                  </a:cubicBezTo>
                  <a:cubicBezTo>
                    <a:pt x="105" y="247"/>
                    <a:pt x="105" y="249"/>
                    <a:pt x="106" y="250"/>
                  </a:cubicBezTo>
                  <a:cubicBezTo>
                    <a:pt x="106" y="251"/>
                    <a:pt x="107" y="252"/>
                    <a:pt x="107" y="252"/>
                  </a:cubicBezTo>
                  <a:cubicBezTo>
                    <a:pt x="108" y="253"/>
                    <a:pt x="109" y="255"/>
                    <a:pt x="109" y="256"/>
                  </a:cubicBezTo>
                  <a:cubicBezTo>
                    <a:pt x="110" y="258"/>
                    <a:pt x="112" y="263"/>
                    <a:pt x="112" y="264"/>
                  </a:cubicBezTo>
                  <a:cubicBezTo>
                    <a:pt x="112" y="265"/>
                    <a:pt x="112" y="265"/>
                    <a:pt x="112" y="265"/>
                  </a:cubicBezTo>
                  <a:cubicBezTo>
                    <a:pt x="113" y="268"/>
                    <a:pt x="114" y="271"/>
                    <a:pt x="113" y="274"/>
                  </a:cubicBezTo>
                  <a:cubicBezTo>
                    <a:pt x="113" y="275"/>
                    <a:pt x="113" y="277"/>
                    <a:pt x="112" y="278"/>
                  </a:cubicBezTo>
                  <a:cubicBezTo>
                    <a:pt x="112" y="279"/>
                    <a:pt x="112" y="279"/>
                    <a:pt x="112" y="279"/>
                  </a:cubicBezTo>
                  <a:cubicBezTo>
                    <a:pt x="112" y="280"/>
                    <a:pt x="112" y="280"/>
                    <a:pt x="112" y="280"/>
                  </a:cubicBezTo>
                  <a:cubicBezTo>
                    <a:pt x="112" y="281"/>
                    <a:pt x="113" y="282"/>
                    <a:pt x="113" y="284"/>
                  </a:cubicBezTo>
                  <a:cubicBezTo>
                    <a:pt x="113" y="285"/>
                    <a:pt x="113" y="287"/>
                    <a:pt x="112" y="289"/>
                  </a:cubicBezTo>
                  <a:cubicBezTo>
                    <a:pt x="112" y="290"/>
                    <a:pt x="112" y="291"/>
                    <a:pt x="112" y="292"/>
                  </a:cubicBezTo>
                  <a:cubicBezTo>
                    <a:pt x="112" y="292"/>
                    <a:pt x="112" y="293"/>
                    <a:pt x="112" y="293"/>
                  </a:cubicBezTo>
                  <a:cubicBezTo>
                    <a:pt x="113" y="294"/>
                    <a:pt x="113" y="296"/>
                    <a:pt x="113" y="297"/>
                  </a:cubicBezTo>
                  <a:cubicBezTo>
                    <a:pt x="113" y="298"/>
                    <a:pt x="113" y="299"/>
                    <a:pt x="112" y="300"/>
                  </a:cubicBezTo>
                  <a:cubicBezTo>
                    <a:pt x="112" y="300"/>
                    <a:pt x="112" y="300"/>
                    <a:pt x="112" y="301"/>
                  </a:cubicBezTo>
                  <a:cubicBezTo>
                    <a:pt x="112" y="301"/>
                    <a:pt x="112" y="301"/>
                    <a:pt x="112" y="302"/>
                  </a:cubicBezTo>
                  <a:cubicBezTo>
                    <a:pt x="112" y="303"/>
                    <a:pt x="113" y="305"/>
                    <a:pt x="112" y="306"/>
                  </a:cubicBezTo>
                  <a:cubicBezTo>
                    <a:pt x="112" y="306"/>
                    <a:pt x="111" y="310"/>
                    <a:pt x="109" y="312"/>
                  </a:cubicBezTo>
                  <a:cubicBezTo>
                    <a:pt x="107" y="313"/>
                    <a:pt x="105" y="314"/>
                    <a:pt x="104" y="314"/>
                  </a:cubicBezTo>
                  <a:cubicBezTo>
                    <a:pt x="104" y="315"/>
                    <a:pt x="104" y="316"/>
                    <a:pt x="104" y="317"/>
                  </a:cubicBezTo>
                  <a:cubicBezTo>
                    <a:pt x="105" y="319"/>
                    <a:pt x="104" y="322"/>
                    <a:pt x="102" y="324"/>
                  </a:cubicBezTo>
                  <a:cubicBezTo>
                    <a:pt x="101" y="325"/>
                    <a:pt x="99" y="326"/>
                    <a:pt x="98" y="326"/>
                  </a:cubicBezTo>
                  <a:cubicBezTo>
                    <a:pt x="98" y="326"/>
                    <a:pt x="98" y="326"/>
                    <a:pt x="98" y="326"/>
                  </a:cubicBezTo>
                  <a:cubicBezTo>
                    <a:pt x="98" y="329"/>
                    <a:pt x="98" y="332"/>
                    <a:pt x="98" y="333"/>
                  </a:cubicBezTo>
                  <a:cubicBezTo>
                    <a:pt x="98" y="333"/>
                    <a:pt x="97" y="334"/>
                    <a:pt x="97" y="335"/>
                  </a:cubicBezTo>
                  <a:cubicBezTo>
                    <a:pt x="98" y="335"/>
                    <a:pt x="98" y="336"/>
                    <a:pt x="99" y="338"/>
                  </a:cubicBezTo>
                  <a:cubicBezTo>
                    <a:pt x="99" y="340"/>
                    <a:pt x="98" y="342"/>
                    <a:pt x="97" y="343"/>
                  </a:cubicBezTo>
                  <a:cubicBezTo>
                    <a:pt x="97" y="344"/>
                    <a:pt x="97" y="344"/>
                    <a:pt x="97" y="344"/>
                  </a:cubicBezTo>
                  <a:cubicBezTo>
                    <a:pt x="97" y="344"/>
                    <a:pt x="97" y="344"/>
                    <a:pt x="97" y="344"/>
                  </a:cubicBezTo>
                  <a:cubicBezTo>
                    <a:pt x="95" y="347"/>
                    <a:pt x="95" y="349"/>
                    <a:pt x="95" y="350"/>
                  </a:cubicBezTo>
                  <a:cubicBezTo>
                    <a:pt x="95" y="350"/>
                    <a:pt x="95" y="351"/>
                    <a:pt x="95" y="351"/>
                  </a:cubicBezTo>
                  <a:cubicBezTo>
                    <a:pt x="95" y="351"/>
                    <a:pt x="95" y="351"/>
                    <a:pt x="95" y="351"/>
                  </a:cubicBezTo>
                  <a:cubicBezTo>
                    <a:pt x="97" y="352"/>
                    <a:pt x="98" y="353"/>
                    <a:pt x="99" y="354"/>
                  </a:cubicBezTo>
                  <a:cubicBezTo>
                    <a:pt x="101" y="356"/>
                    <a:pt x="102" y="360"/>
                    <a:pt x="102" y="361"/>
                  </a:cubicBezTo>
                  <a:cubicBezTo>
                    <a:pt x="102" y="362"/>
                    <a:pt x="103" y="364"/>
                    <a:pt x="103" y="365"/>
                  </a:cubicBezTo>
                  <a:cubicBezTo>
                    <a:pt x="103" y="366"/>
                    <a:pt x="103" y="367"/>
                    <a:pt x="103" y="367"/>
                  </a:cubicBezTo>
                  <a:cubicBezTo>
                    <a:pt x="103" y="368"/>
                    <a:pt x="103" y="369"/>
                    <a:pt x="104" y="370"/>
                  </a:cubicBezTo>
                  <a:cubicBezTo>
                    <a:pt x="104" y="370"/>
                    <a:pt x="105" y="371"/>
                    <a:pt x="105" y="371"/>
                  </a:cubicBezTo>
                  <a:cubicBezTo>
                    <a:pt x="106" y="372"/>
                    <a:pt x="107" y="372"/>
                    <a:pt x="108" y="373"/>
                  </a:cubicBezTo>
                  <a:cubicBezTo>
                    <a:pt x="111" y="377"/>
                    <a:pt x="112" y="379"/>
                    <a:pt x="113" y="380"/>
                  </a:cubicBezTo>
                  <a:cubicBezTo>
                    <a:pt x="113" y="381"/>
                    <a:pt x="114" y="384"/>
                    <a:pt x="114" y="386"/>
                  </a:cubicBezTo>
                  <a:cubicBezTo>
                    <a:pt x="114" y="386"/>
                    <a:pt x="114" y="387"/>
                    <a:pt x="114" y="387"/>
                  </a:cubicBezTo>
                  <a:cubicBezTo>
                    <a:pt x="114" y="388"/>
                    <a:pt x="114" y="389"/>
                    <a:pt x="114" y="390"/>
                  </a:cubicBezTo>
                  <a:cubicBezTo>
                    <a:pt x="114" y="391"/>
                    <a:pt x="115" y="393"/>
                    <a:pt x="115" y="394"/>
                  </a:cubicBezTo>
                  <a:cubicBezTo>
                    <a:pt x="115" y="394"/>
                    <a:pt x="115" y="395"/>
                    <a:pt x="115" y="395"/>
                  </a:cubicBezTo>
                  <a:cubicBezTo>
                    <a:pt x="116" y="397"/>
                    <a:pt x="117" y="399"/>
                    <a:pt x="117" y="401"/>
                  </a:cubicBezTo>
                  <a:cubicBezTo>
                    <a:pt x="117" y="402"/>
                    <a:pt x="117" y="403"/>
                    <a:pt x="116" y="404"/>
                  </a:cubicBezTo>
                  <a:cubicBezTo>
                    <a:pt x="117" y="404"/>
                    <a:pt x="117" y="405"/>
                    <a:pt x="117" y="405"/>
                  </a:cubicBezTo>
                  <a:cubicBezTo>
                    <a:pt x="117" y="405"/>
                    <a:pt x="118" y="406"/>
                    <a:pt x="118" y="406"/>
                  </a:cubicBezTo>
                  <a:cubicBezTo>
                    <a:pt x="120" y="409"/>
                    <a:pt x="122" y="410"/>
                    <a:pt x="122" y="412"/>
                  </a:cubicBezTo>
                  <a:cubicBezTo>
                    <a:pt x="122" y="412"/>
                    <a:pt x="124" y="417"/>
                    <a:pt x="124" y="421"/>
                  </a:cubicBezTo>
                  <a:cubicBezTo>
                    <a:pt x="123" y="423"/>
                    <a:pt x="122" y="424"/>
                    <a:pt x="121" y="425"/>
                  </a:cubicBezTo>
                  <a:cubicBezTo>
                    <a:pt x="120" y="425"/>
                    <a:pt x="120" y="425"/>
                    <a:pt x="120" y="426"/>
                  </a:cubicBezTo>
                  <a:cubicBezTo>
                    <a:pt x="120" y="426"/>
                    <a:pt x="120" y="426"/>
                    <a:pt x="120" y="427"/>
                  </a:cubicBezTo>
                  <a:cubicBezTo>
                    <a:pt x="120" y="427"/>
                    <a:pt x="120" y="427"/>
                    <a:pt x="120" y="427"/>
                  </a:cubicBezTo>
                  <a:cubicBezTo>
                    <a:pt x="122" y="427"/>
                    <a:pt x="123" y="427"/>
                    <a:pt x="124" y="428"/>
                  </a:cubicBezTo>
                  <a:cubicBezTo>
                    <a:pt x="126" y="429"/>
                    <a:pt x="129" y="431"/>
                    <a:pt x="130" y="433"/>
                  </a:cubicBezTo>
                  <a:cubicBezTo>
                    <a:pt x="130" y="434"/>
                    <a:pt x="131" y="435"/>
                    <a:pt x="131" y="436"/>
                  </a:cubicBezTo>
                  <a:cubicBezTo>
                    <a:pt x="131" y="436"/>
                    <a:pt x="132" y="437"/>
                    <a:pt x="133" y="437"/>
                  </a:cubicBezTo>
                  <a:cubicBezTo>
                    <a:pt x="134" y="438"/>
                    <a:pt x="136" y="440"/>
                    <a:pt x="137" y="442"/>
                  </a:cubicBezTo>
                  <a:cubicBezTo>
                    <a:pt x="138" y="443"/>
                    <a:pt x="138" y="444"/>
                    <a:pt x="138" y="445"/>
                  </a:cubicBezTo>
                  <a:cubicBezTo>
                    <a:pt x="138" y="445"/>
                    <a:pt x="138" y="445"/>
                    <a:pt x="138" y="445"/>
                  </a:cubicBezTo>
                  <a:cubicBezTo>
                    <a:pt x="139" y="445"/>
                    <a:pt x="139" y="445"/>
                    <a:pt x="139" y="445"/>
                  </a:cubicBezTo>
                  <a:cubicBezTo>
                    <a:pt x="140" y="446"/>
                    <a:pt x="143" y="446"/>
                    <a:pt x="144" y="448"/>
                  </a:cubicBezTo>
                  <a:cubicBezTo>
                    <a:pt x="146" y="449"/>
                    <a:pt x="146" y="451"/>
                    <a:pt x="146" y="452"/>
                  </a:cubicBezTo>
                  <a:cubicBezTo>
                    <a:pt x="146" y="452"/>
                    <a:pt x="146" y="453"/>
                    <a:pt x="146" y="453"/>
                  </a:cubicBezTo>
                  <a:cubicBezTo>
                    <a:pt x="147" y="453"/>
                    <a:pt x="147" y="453"/>
                    <a:pt x="147" y="453"/>
                  </a:cubicBezTo>
                  <a:cubicBezTo>
                    <a:pt x="148" y="454"/>
                    <a:pt x="149" y="455"/>
                    <a:pt x="149" y="456"/>
                  </a:cubicBezTo>
                  <a:cubicBezTo>
                    <a:pt x="150" y="458"/>
                    <a:pt x="150" y="462"/>
                    <a:pt x="150" y="463"/>
                  </a:cubicBezTo>
                  <a:cubicBezTo>
                    <a:pt x="150" y="467"/>
                    <a:pt x="149" y="469"/>
                    <a:pt x="148" y="470"/>
                  </a:cubicBezTo>
                  <a:cubicBezTo>
                    <a:pt x="147" y="472"/>
                    <a:pt x="145" y="473"/>
                    <a:pt x="144" y="473"/>
                  </a:cubicBezTo>
                  <a:cubicBezTo>
                    <a:pt x="143" y="473"/>
                    <a:pt x="143" y="473"/>
                    <a:pt x="143" y="473"/>
                  </a:cubicBezTo>
                  <a:cubicBezTo>
                    <a:pt x="142" y="474"/>
                    <a:pt x="140" y="475"/>
                    <a:pt x="139" y="476"/>
                  </a:cubicBezTo>
                  <a:cubicBezTo>
                    <a:pt x="138" y="476"/>
                    <a:pt x="138" y="476"/>
                    <a:pt x="138" y="477"/>
                  </a:cubicBezTo>
                  <a:cubicBezTo>
                    <a:pt x="137" y="478"/>
                    <a:pt x="135" y="480"/>
                    <a:pt x="135" y="481"/>
                  </a:cubicBezTo>
                  <a:cubicBezTo>
                    <a:pt x="134" y="481"/>
                    <a:pt x="131" y="484"/>
                    <a:pt x="129" y="484"/>
                  </a:cubicBezTo>
                  <a:cubicBezTo>
                    <a:pt x="127" y="485"/>
                    <a:pt x="126" y="485"/>
                    <a:pt x="124" y="485"/>
                  </a:cubicBezTo>
                  <a:cubicBezTo>
                    <a:pt x="123" y="485"/>
                    <a:pt x="122" y="485"/>
                    <a:pt x="122" y="485"/>
                  </a:cubicBezTo>
                  <a:cubicBezTo>
                    <a:pt x="122" y="485"/>
                    <a:pt x="121" y="486"/>
                    <a:pt x="121" y="486"/>
                  </a:cubicBezTo>
                  <a:cubicBezTo>
                    <a:pt x="120" y="486"/>
                    <a:pt x="120" y="486"/>
                    <a:pt x="120" y="487"/>
                  </a:cubicBezTo>
                  <a:cubicBezTo>
                    <a:pt x="119" y="488"/>
                    <a:pt x="118" y="489"/>
                    <a:pt x="117" y="489"/>
                  </a:cubicBezTo>
                  <a:cubicBezTo>
                    <a:pt x="116" y="490"/>
                    <a:pt x="113" y="492"/>
                    <a:pt x="111" y="492"/>
                  </a:cubicBezTo>
                  <a:cubicBezTo>
                    <a:pt x="109" y="493"/>
                    <a:pt x="108" y="493"/>
                    <a:pt x="107" y="493"/>
                  </a:cubicBezTo>
                  <a:cubicBezTo>
                    <a:pt x="107" y="493"/>
                    <a:pt x="107" y="493"/>
                    <a:pt x="107" y="493"/>
                  </a:cubicBezTo>
                  <a:cubicBezTo>
                    <a:pt x="107" y="493"/>
                    <a:pt x="107" y="493"/>
                    <a:pt x="106" y="493"/>
                  </a:cubicBezTo>
                  <a:cubicBezTo>
                    <a:pt x="106" y="493"/>
                    <a:pt x="106" y="493"/>
                    <a:pt x="106" y="493"/>
                  </a:cubicBezTo>
                  <a:cubicBezTo>
                    <a:pt x="105" y="493"/>
                    <a:pt x="105" y="493"/>
                    <a:pt x="105" y="493"/>
                  </a:cubicBezTo>
                  <a:cubicBezTo>
                    <a:pt x="104" y="493"/>
                    <a:pt x="102" y="494"/>
                    <a:pt x="102" y="494"/>
                  </a:cubicBezTo>
                  <a:cubicBezTo>
                    <a:pt x="101" y="495"/>
                    <a:pt x="101" y="496"/>
                    <a:pt x="101" y="497"/>
                  </a:cubicBezTo>
                  <a:cubicBezTo>
                    <a:pt x="101" y="497"/>
                    <a:pt x="101" y="497"/>
                    <a:pt x="101" y="498"/>
                  </a:cubicBezTo>
                  <a:cubicBezTo>
                    <a:pt x="101" y="499"/>
                    <a:pt x="101" y="501"/>
                    <a:pt x="101" y="503"/>
                  </a:cubicBezTo>
                  <a:cubicBezTo>
                    <a:pt x="100" y="505"/>
                    <a:pt x="98" y="506"/>
                    <a:pt x="97" y="507"/>
                  </a:cubicBezTo>
                  <a:cubicBezTo>
                    <a:pt x="97" y="507"/>
                    <a:pt x="97" y="507"/>
                    <a:pt x="97" y="507"/>
                  </a:cubicBezTo>
                  <a:cubicBezTo>
                    <a:pt x="97" y="507"/>
                    <a:pt x="97" y="508"/>
                    <a:pt x="97" y="508"/>
                  </a:cubicBezTo>
                  <a:cubicBezTo>
                    <a:pt x="96" y="509"/>
                    <a:pt x="95" y="511"/>
                    <a:pt x="94" y="512"/>
                  </a:cubicBezTo>
                  <a:cubicBezTo>
                    <a:pt x="93" y="514"/>
                    <a:pt x="89" y="516"/>
                    <a:pt x="87" y="517"/>
                  </a:cubicBezTo>
                  <a:cubicBezTo>
                    <a:pt x="87" y="517"/>
                    <a:pt x="86" y="517"/>
                    <a:pt x="85" y="518"/>
                  </a:cubicBezTo>
                  <a:cubicBezTo>
                    <a:pt x="86" y="518"/>
                    <a:pt x="86" y="518"/>
                    <a:pt x="86" y="519"/>
                  </a:cubicBezTo>
                  <a:cubicBezTo>
                    <a:pt x="86" y="521"/>
                    <a:pt x="86" y="523"/>
                    <a:pt x="85" y="524"/>
                  </a:cubicBezTo>
                  <a:cubicBezTo>
                    <a:pt x="85" y="524"/>
                    <a:pt x="85" y="524"/>
                    <a:pt x="85" y="524"/>
                  </a:cubicBezTo>
                  <a:cubicBezTo>
                    <a:pt x="86" y="526"/>
                    <a:pt x="87" y="528"/>
                    <a:pt x="86" y="531"/>
                  </a:cubicBezTo>
                  <a:cubicBezTo>
                    <a:pt x="85" y="532"/>
                    <a:pt x="83" y="533"/>
                    <a:pt x="82" y="534"/>
                  </a:cubicBezTo>
                  <a:cubicBezTo>
                    <a:pt x="82" y="534"/>
                    <a:pt x="82" y="535"/>
                    <a:pt x="82" y="536"/>
                  </a:cubicBezTo>
                  <a:cubicBezTo>
                    <a:pt x="82" y="537"/>
                    <a:pt x="82" y="539"/>
                    <a:pt x="82" y="540"/>
                  </a:cubicBezTo>
                  <a:cubicBezTo>
                    <a:pt x="82" y="541"/>
                    <a:pt x="82" y="541"/>
                    <a:pt x="82" y="541"/>
                  </a:cubicBezTo>
                  <a:cubicBezTo>
                    <a:pt x="83" y="543"/>
                    <a:pt x="83" y="544"/>
                    <a:pt x="83" y="546"/>
                  </a:cubicBezTo>
                  <a:cubicBezTo>
                    <a:pt x="83" y="547"/>
                    <a:pt x="83" y="548"/>
                    <a:pt x="83" y="550"/>
                  </a:cubicBezTo>
                  <a:cubicBezTo>
                    <a:pt x="83" y="550"/>
                    <a:pt x="83" y="550"/>
                    <a:pt x="83" y="551"/>
                  </a:cubicBezTo>
                  <a:cubicBezTo>
                    <a:pt x="83" y="551"/>
                    <a:pt x="83" y="551"/>
                    <a:pt x="83" y="551"/>
                  </a:cubicBezTo>
                  <a:cubicBezTo>
                    <a:pt x="84" y="553"/>
                    <a:pt x="85" y="555"/>
                    <a:pt x="84" y="558"/>
                  </a:cubicBezTo>
                  <a:cubicBezTo>
                    <a:pt x="83" y="560"/>
                    <a:pt x="81" y="562"/>
                    <a:pt x="79" y="563"/>
                  </a:cubicBezTo>
                  <a:cubicBezTo>
                    <a:pt x="79" y="564"/>
                    <a:pt x="78" y="564"/>
                    <a:pt x="78" y="564"/>
                  </a:cubicBezTo>
                  <a:cubicBezTo>
                    <a:pt x="78" y="564"/>
                    <a:pt x="78" y="564"/>
                    <a:pt x="78" y="564"/>
                  </a:cubicBezTo>
                  <a:cubicBezTo>
                    <a:pt x="78" y="566"/>
                    <a:pt x="78" y="567"/>
                    <a:pt x="77" y="568"/>
                  </a:cubicBezTo>
                  <a:cubicBezTo>
                    <a:pt x="77" y="570"/>
                    <a:pt x="76" y="572"/>
                    <a:pt x="76" y="574"/>
                  </a:cubicBezTo>
                  <a:cubicBezTo>
                    <a:pt x="75" y="575"/>
                    <a:pt x="75" y="576"/>
                    <a:pt x="74" y="576"/>
                  </a:cubicBezTo>
                  <a:cubicBezTo>
                    <a:pt x="75" y="578"/>
                    <a:pt x="77" y="580"/>
                    <a:pt x="76" y="583"/>
                  </a:cubicBezTo>
                  <a:cubicBezTo>
                    <a:pt x="75" y="586"/>
                    <a:pt x="72" y="587"/>
                    <a:pt x="70" y="588"/>
                  </a:cubicBezTo>
                  <a:cubicBezTo>
                    <a:pt x="70" y="588"/>
                    <a:pt x="70" y="588"/>
                    <a:pt x="69" y="588"/>
                  </a:cubicBezTo>
                  <a:cubicBezTo>
                    <a:pt x="69" y="588"/>
                    <a:pt x="69" y="588"/>
                    <a:pt x="69" y="588"/>
                  </a:cubicBezTo>
                  <a:cubicBezTo>
                    <a:pt x="69" y="589"/>
                    <a:pt x="69" y="589"/>
                    <a:pt x="69" y="589"/>
                  </a:cubicBezTo>
                  <a:cubicBezTo>
                    <a:pt x="68" y="591"/>
                    <a:pt x="67" y="592"/>
                    <a:pt x="66" y="593"/>
                  </a:cubicBezTo>
                  <a:cubicBezTo>
                    <a:pt x="65" y="594"/>
                    <a:pt x="63" y="595"/>
                    <a:pt x="62" y="595"/>
                  </a:cubicBezTo>
                  <a:cubicBezTo>
                    <a:pt x="62" y="595"/>
                    <a:pt x="62" y="595"/>
                    <a:pt x="61" y="595"/>
                  </a:cubicBezTo>
                  <a:cubicBezTo>
                    <a:pt x="61" y="596"/>
                    <a:pt x="60" y="597"/>
                    <a:pt x="58" y="600"/>
                  </a:cubicBezTo>
                  <a:cubicBezTo>
                    <a:pt x="58" y="600"/>
                    <a:pt x="58" y="600"/>
                    <a:pt x="58" y="600"/>
                  </a:cubicBezTo>
                  <a:cubicBezTo>
                    <a:pt x="58" y="600"/>
                    <a:pt x="58" y="600"/>
                    <a:pt x="57" y="601"/>
                  </a:cubicBezTo>
                  <a:cubicBezTo>
                    <a:pt x="57" y="602"/>
                    <a:pt x="56" y="604"/>
                    <a:pt x="55" y="605"/>
                  </a:cubicBezTo>
                  <a:cubicBezTo>
                    <a:pt x="55" y="605"/>
                    <a:pt x="51" y="609"/>
                    <a:pt x="47" y="609"/>
                  </a:cubicBezTo>
                  <a:cubicBezTo>
                    <a:pt x="47" y="609"/>
                    <a:pt x="47" y="609"/>
                    <a:pt x="47" y="609"/>
                  </a:cubicBezTo>
                  <a:cubicBezTo>
                    <a:pt x="46" y="609"/>
                    <a:pt x="45" y="608"/>
                    <a:pt x="45" y="608"/>
                  </a:cubicBezTo>
                  <a:cubicBezTo>
                    <a:pt x="46" y="610"/>
                    <a:pt x="46" y="612"/>
                    <a:pt x="46" y="615"/>
                  </a:cubicBezTo>
                  <a:cubicBezTo>
                    <a:pt x="45" y="617"/>
                    <a:pt x="43" y="619"/>
                    <a:pt x="42" y="620"/>
                  </a:cubicBezTo>
                  <a:cubicBezTo>
                    <a:pt x="42" y="620"/>
                    <a:pt x="42" y="620"/>
                    <a:pt x="42" y="621"/>
                  </a:cubicBezTo>
                  <a:cubicBezTo>
                    <a:pt x="42" y="621"/>
                    <a:pt x="43" y="621"/>
                    <a:pt x="43" y="621"/>
                  </a:cubicBezTo>
                  <a:cubicBezTo>
                    <a:pt x="45" y="623"/>
                    <a:pt x="46" y="627"/>
                    <a:pt x="46" y="628"/>
                  </a:cubicBezTo>
                  <a:cubicBezTo>
                    <a:pt x="46" y="630"/>
                    <a:pt x="45" y="632"/>
                    <a:pt x="45" y="634"/>
                  </a:cubicBezTo>
                  <a:cubicBezTo>
                    <a:pt x="45" y="634"/>
                    <a:pt x="45" y="634"/>
                    <a:pt x="45" y="634"/>
                  </a:cubicBezTo>
                  <a:cubicBezTo>
                    <a:pt x="45" y="635"/>
                    <a:pt x="44" y="635"/>
                    <a:pt x="44" y="636"/>
                  </a:cubicBezTo>
                  <a:cubicBezTo>
                    <a:pt x="44" y="636"/>
                    <a:pt x="43" y="637"/>
                    <a:pt x="43" y="637"/>
                  </a:cubicBezTo>
                  <a:cubicBezTo>
                    <a:pt x="43" y="637"/>
                    <a:pt x="43" y="638"/>
                    <a:pt x="44" y="638"/>
                  </a:cubicBezTo>
                  <a:cubicBezTo>
                    <a:pt x="44" y="639"/>
                    <a:pt x="44" y="641"/>
                    <a:pt x="44" y="642"/>
                  </a:cubicBezTo>
                  <a:cubicBezTo>
                    <a:pt x="44" y="645"/>
                    <a:pt x="42" y="648"/>
                    <a:pt x="41" y="651"/>
                  </a:cubicBezTo>
                  <a:cubicBezTo>
                    <a:pt x="40" y="651"/>
                    <a:pt x="40" y="651"/>
                    <a:pt x="40" y="651"/>
                  </a:cubicBezTo>
                  <a:cubicBezTo>
                    <a:pt x="40" y="652"/>
                    <a:pt x="39" y="653"/>
                    <a:pt x="38" y="654"/>
                  </a:cubicBezTo>
                  <a:cubicBezTo>
                    <a:pt x="38" y="655"/>
                    <a:pt x="37" y="656"/>
                    <a:pt x="37" y="657"/>
                  </a:cubicBezTo>
                  <a:cubicBezTo>
                    <a:pt x="37" y="657"/>
                    <a:pt x="36" y="657"/>
                    <a:pt x="36" y="658"/>
                  </a:cubicBezTo>
                  <a:cubicBezTo>
                    <a:pt x="36" y="658"/>
                    <a:pt x="36" y="658"/>
                    <a:pt x="36" y="658"/>
                  </a:cubicBezTo>
                  <a:cubicBezTo>
                    <a:pt x="37" y="658"/>
                    <a:pt x="38" y="659"/>
                    <a:pt x="38" y="660"/>
                  </a:cubicBezTo>
                  <a:cubicBezTo>
                    <a:pt x="39" y="661"/>
                    <a:pt x="39" y="662"/>
                    <a:pt x="39" y="663"/>
                  </a:cubicBezTo>
                  <a:cubicBezTo>
                    <a:pt x="40" y="663"/>
                    <a:pt x="40" y="663"/>
                    <a:pt x="41" y="663"/>
                  </a:cubicBezTo>
                  <a:cubicBezTo>
                    <a:pt x="41" y="663"/>
                    <a:pt x="41" y="663"/>
                    <a:pt x="41" y="663"/>
                  </a:cubicBezTo>
                  <a:cubicBezTo>
                    <a:pt x="42" y="663"/>
                    <a:pt x="42" y="663"/>
                    <a:pt x="42" y="663"/>
                  </a:cubicBezTo>
                  <a:cubicBezTo>
                    <a:pt x="44" y="663"/>
                    <a:pt x="45" y="665"/>
                    <a:pt x="46" y="666"/>
                  </a:cubicBezTo>
                  <a:cubicBezTo>
                    <a:pt x="47" y="666"/>
                    <a:pt x="48" y="665"/>
                    <a:pt x="49" y="665"/>
                  </a:cubicBezTo>
                  <a:cubicBezTo>
                    <a:pt x="49" y="665"/>
                    <a:pt x="50" y="665"/>
                    <a:pt x="50" y="665"/>
                  </a:cubicBezTo>
                  <a:cubicBezTo>
                    <a:pt x="52" y="665"/>
                    <a:pt x="55" y="666"/>
                    <a:pt x="55" y="666"/>
                  </a:cubicBezTo>
                  <a:cubicBezTo>
                    <a:pt x="59" y="667"/>
                    <a:pt x="61" y="668"/>
                    <a:pt x="62" y="670"/>
                  </a:cubicBezTo>
                  <a:cubicBezTo>
                    <a:pt x="65" y="672"/>
                    <a:pt x="65" y="677"/>
                    <a:pt x="65" y="678"/>
                  </a:cubicBezTo>
                  <a:cubicBezTo>
                    <a:pt x="65" y="679"/>
                    <a:pt x="65" y="680"/>
                    <a:pt x="65" y="681"/>
                  </a:cubicBezTo>
                  <a:cubicBezTo>
                    <a:pt x="66" y="682"/>
                    <a:pt x="68" y="684"/>
                    <a:pt x="68" y="687"/>
                  </a:cubicBezTo>
                  <a:cubicBezTo>
                    <a:pt x="68" y="689"/>
                    <a:pt x="67" y="690"/>
                    <a:pt x="66" y="691"/>
                  </a:cubicBezTo>
                  <a:cubicBezTo>
                    <a:pt x="66" y="692"/>
                    <a:pt x="66" y="692"/>
                    <a:pt x="66" y="693"/>
                  </a:cubicBezTo>
                  <a:cubicBezTo>
                    <a:pt x="67" y="695"/>
                    <a:pt x="67" y="698"/>
                    <a:pt x="67" y="700"/>
                  </a:cubicBezTo>
                  <a:cubicBezTo>
                    <a:pt x="67" y="701"/>
                    <a:pt x="66" y="706"/>
                    <a:pt x="64" y="709"/>
                  </a:cubicBezTo>
                  <a:cubicBezTo>
                    <a:pt x="63" y="711"/>
                    <a:pt x="61" y="712"/>
                    <a:pt x="58" y="713"/>
                  </a:cubicBezTo>
                  <a:cubicBezTo>
                    <a:pt x="57" y="714"/>
                    <a:pt x="57" y="714"/>
                    <a:pt x="57" y="714"/>
                  </a:cubicBezTo>
                  <a:cubicBezTo>
                    <a:pt x="56" y="714"/>
                    <a:pt x="55" y="715"/>
                    <a:pt x="55" y="715"/>
                  </a:cubicBezTo>
                  <a:cubicBezTo>
                    <a:pt x="55" y="715"/>
                    <a:pt x="54" y="715"/>
                    <a:pt x="54" y="715"/>
                  </a:cubicBezTo>
                  <a:cubicBezTo>
                    <a:pt x="55" y="717"/>
                    <a:pt x="55" y="718"/>
                    <a:pt x="54" y="720"/>
                  </a:cubicBezTo>
                  <a:cubicBezTo>
                    <a:pt x="53" y="722"/>
                    <a:pt x="50" y="724"/>
                    <a:pt x="48" y="725"/>
                  </a:cubicBezTo>
                  <a:cubicBezTo>
                    <a:pt x="47" y="725"/>
                    <a:pt x="47" y="726"/>
                    <a:pt x="45" y="726"/>
                  </a:cubicBezTo>
                  <a:cubicBezTo>
                    <a:pt x="45" y="726"/>
                    <a:pt x="44" y="726"/>
                    <a:pt x="44" y="725"/>
                  </a:cubicBezTo>
                  <a:cubicBezTo>
                    <a:pt x="44" y="725"/>
                    <a:pt x="44" y="725"/>
                    <a:pt x="44" y="725"/>
                  </a:cubicBezTo>
                  <a:cubicBezTo>
                    <a:pt x="44" y="725"/>
                    <a:pt x="44" y="725"/>
                    <a:pt x="44" y="725"/>
                  </a:cubicBezTo>
                  <a:cubicBezTo>
                    <a:pt x="43" y="726"/>
                    <a:pt x="42" y="727"/>
                    <a:pt x="40" y="728"/>
                  </a:cubicBezTo>
                  <a:cubicBezTo>
                    <a:pt x="39" y="728"/>
                    <a:pt x="38" y="728"/>
                    <a:pt x="37" y="728"/>
                  </a:cubicBezTo>
                  <a:cubicBezTo>
                    <a:pt x="36" y="728"/>
                    <a:pt x="34" y="728"/>
                    <a:pt x="33" y="728"/>
                  </a:cubicBezTo>
                  <a:cubicBezTo>
                    <a:pt x="33" y="728"/>
                    <a:pt x="33" y="728"/>
                    <a:pt x="32" y="728"/>
                  </a:cubicBezTo>
                  <a:cubicBezTo>
                    <a:pt x="32" y="728"/>
                    <a:pt x="32" y="728"/>
                    <a:pt x="32" y="728"/>
                  </a:cubicBezTo>
                  <a:cubicBezTo>
                    <a:pt x="30" y="727"/>
                    <a:pt x="29" y="727"/>
                    <a:pt x="27" y="727"/>
                  </a:cubicBezTo>
                  <a:cubicBezTo>
                    <a:pt x="26" y="726"/>
                    <a:pt x="25" y="725"/>
                    <a:pt x="25" y="724"/>
                  </a:cubicBezTo>
                  <a:cubicBezTo>
                    <a:pt x="23" y="727"/>
                    <a:pt x="23" y="727"/>
                    <a:pt x="23" y="727"/>
                  </a:cubicBezTo>
                  <a:cubicBezTo>
                    <a:pt x="17" y="727"/>
                    <a:pt x="17" y="727"/>
                    <a:pt x="17" y="727"/>
                  </a:cubicBezTo>
                  <a:cubicBezTo>
                    <a:pt x="17" y="728"/>
                    <a:pt x="15" y="730"/>
                    <a:pt x="14" y="731"/>
                  </a:cubicBezTo>
                  <a:cubicBezTo>
                    <a:pt x="13" y="732"/>
                    <a:pt x="10" y="734"/>
                    <a:pt x="9" y="735"/>
                  </a:cubicBezTo>
                  <a:cubicBezTo>
                    <a:pt x="8" y="736"/>
                    <a:pt x="6" y="736"/>
                    <a:pt x="5" y="736"/>
                  </a:cubicBezTo>
                  <a:cubicBezTo>
                    <a:pt x="5" y="737"/>
                    <a:pt x="4" y="738"/>
                    <a:pt x="4" y="739"/>
                  </a:cubicBezTo>
                  <a:cubicBezTo>
                    <a:pt x="4" y="740"/>
                    <a:pt x="6" y="742"/>
                    <a:pt x="6" y="743"/>
                  </a:cubicBezTo>
                  <a:cubicBezTo>
                    <a:pt x="6" y="744"/>
                    <a:pt x="4" y="745"/>
                    <a:pt x="4" y="746"/>
                  </a:cubicBezTo>
                  <a:cubicBezTo>
                    <a:pt x="3" y="747"/>
                    <a:pt x="4" y="749"/>
                    <a:pt x="3" y="750"/>
                  </a:cubicBezTo>
                  <a:cubicBezTo>
                    <a:pt x="3" y="751"/>
                    <a:pt x="2" y="752"/>
                    <a:pt x="2" y="753"/>
                  </a:cubicBezTo>
                  <a:cubicBezTo>
                    <a:pt x="1" y="754"/>
                    <a:pt x="0" y="759"/>
                    <a:pt x="0" y="759"/>
                  </a:cubicBezTo>
                  <a:cubicBezTo>
                    <a:pt x="204" y="871"/>
                    <a:pt x="204" y="871"/>
                    <a:pt x="204" y="871"/>
                  </a:cubicBezTo>
                  <a:cubicBezTo>
                    <a:pt x="519" y="1036"/>
                    <a:pt x="519" y="1036"/>
                    <a:pt x="519" y="1036"/>
                  </a:cubicBezTo>
                  <a:cubicBezTo>
                    <a:pt x="543" y="1038"/>
                    <a:pt x="543" y="1038"/>
                    <a:pt x="543" y="1038"/>
                  </a:cubicBezTo>
                  <a:cubicBezTo>
                    <a:pt x="610" y="1045"/>
                    <a:pt x="610" y="1045"/>
                    <a:pt x="610" y="1045"/>
                  </a:cubicBezTo>
                  <a:cubicBezTo>
                    <a:pt x="819" y="1067"/>
                    <a:pt x="819" y="1067"/>
                    <a:pt x="819" y="1067"/>
                  </a:cubicBezTo>
                  <a:cubicBezTo>
                    <a:pt x="859" y="662"/>
                    <a:pt x="859" y="662"/>
                    <a:pt x="859" y="662"/>
                  </a:cubicBezTo>
                  <a:cubicBezTo>
                    <a:pt x="898" y="252"/>
                    <a:pt x="898" y="252"/>
                    <a:pt x="898" y="252"/>
                  </a:cubicBezTo>
                  <a:cubicBezTo>
                    <a:pt x="914" y="84"/>
                    <a:pt x="914" y="84"/>
                    <a:pt x="914" y="84"/>
                  </a:cubicBezTo>
                  <a:lnTo>
                    <a:pt x="886" y="81"/>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2" name="Freeform 34">
              <a:extLst>
                <a:ext uri="{FF2B5EF4-FFF2-40B4-BE49-F238E27FC236}">
                  <a16:creationId xmlns:a16="http://schemas.microsoft.com/office/drawing/2014/main" id="{4997B230-EF29-45D0-B60A-193550F69A38}"/>
                </a:ext>
              </a:extLst>
            </p:cNvPr>
            <p:cNvSpPr>
              <a:spLocks/>
            </p:cNvSpPr>
            <p:nvPr/>
          </p:nvSpPr>
          <p:spPr bwMode="auto">
            <a:xfrm>
              <a:off x="2011363" y="3757613"/>
              <a:ext cx="781050" cy="841375"/>
            </a:xfrm>
            <a:custGeom>
              <a:avLst/>
              <a:gdLst>
                <a:gd name="T0" fmla="*/ 910 w 925"/>
                <a:gd name="T1" fmla="*/ 52 h 999"/>
                <a:gd name="T2" fmla="*/ 786 w 925"/>
                <a:gd name="T3" fmla="*/ 47 h 999"/>
                <a:gd name="T4" fmla="*/ 627 w 925"/>
                <a:gd name="T5" fmla="*/ 40 h 999"/>
                <a:gd name="T6" fmla="*/ 445 w 925"/>
                <a:gd name="T7" fmla="*/ 29 h 999"/>
                <a:gd name="T8" fmla="*/ 267 w 925"/>
                <a:gd name="T9" fmla="*/ 15 h 999"/>
                <a:gd name="T10" fmla="*/ 96 w 925"/>
                <a:gd name="T11" fmla="*/ 0 h 999"/>
                <a:gd name="T12" fmla="*/ 96 w 925"/>
                <a:gd name="T13" fmla="*/ 5 h 999"/>
                <a:gd name="T14" fmla="*/ 96 w 925"/>
                <a:gd name="T15" fmla="*/ 5 h 999"/>
                <a:gd name="T16" fmla="*/ 79 w 925"/>
                <a:gd name="T17" fmla="*/ 173 h 999"/>
                <a:gd name="T18" fmla="*/ 40 w 925"/>
                <a:gd name="T19" fmla="*/ 583 h 999"/>
                <a:gd name="T20" fmla="*/ 0 w 925"/>
                <a:gd name="T21" fmla="*/ 989 h 999"/>
                <a:gd name="T22" fmla="*/ 120 w 925"/>
                <a:gd name="T23" fmla="*/ 999 h 999"/>
                <a:gd name="T24" fmla="*/ 127 w 925"/>
                <a:gd name="T25" fmla="*/ 921 h 999"/>
                <a:gd name="T26" fmla="*/ 262 w 925"/>
                <a:gd name="T27" fmla="*/ 932 h 999"/>
                <a:gd name="T28" fmla="*/ 374 w 925"/>
                <a:gd name="T29" fmla="*/ 939 h 999"/>
                <a:gd name="T30" fmla="*/ 373 w 925"/>
                <a:gd name="T31" fmla="*/ 936 h 999"/>
                <a:gd name="T32" fmla="*/ 371 w 925"/>
                <a:gd name="T33" fmla="*/ 935 h 999"/>
                <a:gd name="T34" fmla="*/ 368 w 925"/>
                <a:gd name="T35" fmla="*/ 934 h 999"/>
                <a:gd name="T36" fmla="*/ 367 w 925"/>
                <a:gd name="T37" fmla="*/ 932 h 999"/>
                <a:gd name="T38" fmla="*/ 364 w 925"/>
                <a:gd name="T39" fmla="*/ 932 h 999"/>
                <a:gd name="T40" fmla="*/ 364 w 925"/>
                <a:gd name="T41" fmla="*/ 929 h 999"/>
                <a:gd name="T42" fmla="*/ 361 w 925"/>
                <a:gd name="T43" fmla="*/ 927 h 999"/>
                <a:gd name="T44" fmla="*/ 360 w 925"/>
                <a:gd name="T45" fmla="*/ 924 h 999"/>
                <a:gd name="T46" fmla="*/ 360 w 925"/>
                <a:gd name="T47" fmla="*/ 921 h 999"/>
                <a:gd name="T48" fmla="*/ 358 w 925"/>
                <a:gd name="T49" fmla="*/ 920 h 999"/>
                <a:gd name="T50" fmla="*/ 359 w 925"/>
                <a:gd name="T51" fmla="*/ 918 h 999"/>
                <a:gd name="T52" fmla="*/ 362 w 925"/>
                <a:gd name="T53" fmla="*/ 916 h 999"/>
                <a:gd name="T54" fmla="*/ 363 w 925"/>
                <a:gd name="T55" fmla="*/ 913 h 999"/>
                <a:gd name="T56" fmla="*/ 362 w 925"/>
                <a:gd name="T57" fmla="*/ 911 h 999"/>
                <a:gd name="T58" fmla="*/ 363 w 925"/>
                <a:gd name="T59" fmla="*/ 908 h 999"/>
                <a:gd name="T60" fmla="*/ 361 w 925"/>
                <a:gd name="T61" fmla="*/ 904 h 999"/>
                <a:gd name="T62" fmla="*/ 364 w 925"/>
                <a:gd name="T63" fmla="*/ 902 h 999"/>
                <a:gd name="T64" fmla="*/ 370 w 925"/>
                <a:gd name="T65" fmla="*/ 902 h 999"/>
                <a:gd name="T66" fmla="*/ 888 w 925"/>
                <a:gd name="T67" fmla="*/ 927 h 999"/>
                <a:gd name="T68" fmla="*/ 917 w 925"/>
                <a:gd name="T69" fmla="*/ 139 h 999"/>
                <a:gd name="T70" fmla="*/ 922 w 925"/>
                <a:gd name="T71" fmla="*/ 139 h 999"/>
                <a:gd name="T72" fmla="*/ 925 w 925"/>
                <a:gd name="T73" fmla="*/ 52 h 999"/>
                <a:gd name="T74" fmla="*/ 910 w 925"/>
                <a:gd name="T75" fmla="*/ 52 h 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25" h="999">
                  <a:moveTo>
                    <a:pt x="910" y="52"/>
                  </a:moveTo>
                  <a:cubicBezTo>
                    <a:pt x="786" y="47"/>
                    <a:pt x="786" y="47"/>
                    <a:pt x="786" y="47"/>
                  </a:cubicBezTo>
                  <a:cubicBezTo>
                    <a:pt x="627" y="40"/>
                    <a:pt x="627" y="40"/>
                    <a:pt x="627" y="40"/>
                  </a:cubicBezTo>
                  <a:cubicBezTo>
                    <a:pt x="445" y="29"/>
                    <a:pt x="445" y="29"/>
                    <a:pt x="445" y="29"/>
                  </a:cubicBezTo>
                  <a:cubicBezTo>
                    <a:pt x="267" y="15"/>
                    <a:pt x="267" y="15"/>
                    <a:pt x="267" y="15"/>
                  </a:cubicBezTo>
                  <a:cubicBezTo>
                    <a:pt x="96" y="0"/>
                    <a:pt x="96" y="0"/>
                    <a:pt x="96" y="0"/>
                  </a:cubicBezTo>
                  <a:cubicBezTo>
                    <a:pt x="96" y="5"/>
                    <a:pt x="96" y="5"/>
                    <a:pt x="96" y="5"/>
                  </a:cubicBezTo>
                  <a:cubicBezTo>
                    <a:pt x="96" y="5"/>
                    <a:pt x="96" y="5"/>
                    <a:pt x="96" y="5"/>
                  </a:cubicBezTo>
                  <a:cubicBezTo>
                    <a:pt x="79" y="173"/>
                    <a:pt x="79" y="173"/>
                    <a:pt x="79" y="173"/>
                  </a:cubicBezTo>
                  <a:cubicBezTo>
                    <a:pt x="40" y="583"/>
                    <a:pt x="40" y="583"/>
                    <a:pt x="40" y="583"/>
                  </a:cubicBezTo>
                  <a:cubicBezTo>
                    <a:pt x="0" y="989"/>
                    <a:pt x="0" y="989"/>
                    <a:pt x="0" y="989"/>
                  </a:cubicBezTo>
                  <a:cubicBezTo>
                    <a:pt x="120" y="999"/>
                    <a:pt x="120" y="999"/>
                    <a:pt x="120" y="999"/>
                  </a:cubicBezTo>
                  <a:cubicBezTo>
                    <a:pt x="127" y="921"/>
                    <a:pt x="127" y="921"/>
                    <a:pt x="127" y="921"/>
                  </a:cubicBezTo>
                  <a:cubicBezTo>
                    <a:pt x="262" y="932"/>
                    <a:pt x="262" y="932"/>
                    <a:pt x="262" y="932"/>
                  </a:cubicBezTo>
                  <a:cubicBezTo>
                    <a:pt x="374" y="939"/>
                    <a:pt x="374" y="939"/>
                    <a:pt x="374" y="939"/>
                  </a:cubicBezTo>
                  <a:cubicBezTo>
                    <a:pt x="374" y="938"/>
                    <a:pt x="373" y="937"/>
                    <a:pt x="373" y="936"/>
                  </a:cubicBezTo>
                  <a:cubicBezTo>
                    <a:pt x="372" y="936"/>
                    <a:pt x="372" y="935"/>
                    <a:pt x="371" y="935"/>
                  </a:cubicBezTo>
                  <a:cubicBezTo>
                    <a:pt x="370" y="934"/>
                    <a:pt x="369" y="934"/>
                    <a:pt x="368" y="934"/>
                  </a:cubicBezTo>
                  <a:cubicBezTo>
                    <a:pt x="368" y="934"/>
                    <a:pt x="368" y="932"/>
                    <a:pt x="367" y="932"/>
                  </a:cubicBezTo>
                  <a:cubicBezTo>
                    <a:pt x="367" y="932"/>
                    <a:pt x="365" y="932"/>
                    <a:pt x="364" y="932"/>
                  </a:cubicBezTo>
                  <a:cubicBezTo>
                    <a:pt x="364" y="931"/>
                    <a:pt x="364" y="929"/>
                    <a:pt x="364" y="929"/>
                  </a:cubicBezTo>
                  <a:cubicBezTo>
                    <a:pt x="363" y="928"/>
                    <a:pt x="362" y="928"/>
                    <a:pt x="361" y="927"/>
                  </a:cubicBezTo>
                  <a:cubicBezTo>
                    <a:pt x="361" y="927"/>
                    <a:pt x="360" y="925"/>
                    <a:pt x="360" y="924"/>
                  </a:cubicBezTo>
                  <a:cubicBezTo>
                    <a:pt x="360" y="923"/>
                    <a:pt x="361" y="922"/>
                    <a:pt x="360" y="921"/>
                  </a:cubicBezTo>
                  <a:cubicBezTo>
                    <a:pt x="360" y="920"/>
                    <a:pt x="358" y="920"/>
                    <a:pt x="358" y="920"/>
                  </a:cubicBezTo>
                  <a:cubicBezTo>
                    <a:pt x="357" y="919"/>
                    <a:pt x="358" y="918"/>
                    <a:pt x="359" y="918"/>
                  </a:cubicBezTo>
                  <a:cubicBezTo>
                    <a:pt x="360" y="917"/>
                    <a:pt x="362" y="917"/>
                    <a:pt x="362" y="916"/>
                  </a:cubicBezTo>
                  <a:cubicBezTo>
                    <a:pt x="363" y="916"/>
                    <a:pt x="363" y="914"/>
                    <a:pt x="363" y="913"/>
                  </a:cubicBezTo>
                  <a:cubicBezTo>
                    <a:pt x="363" y="913"/>
                    <a:pt x="362" y="911"/>
                    <a:pt x="362" y="911"/>
                  </a:cubicBezTo>
                  <a:cubicBezTo>
                    <a:pt x="362" y="910"/>
                    <a:pt x="363" y="909"/>
                    <a:pt x="363" y="908"/>
                  </a:cubicBezTo>
                  <a:cubicBezTo>
                    <a:pt x="363" y="907"/>
                    <a:pt x="361" y="905"/>
                    <a:pt x="361" y="904"/>
                  </a:cubicBezTo>
                  <a:cubicBezTo>
                    <a:pt x="362" y="903"/>
                    <a:pt x="363" y="903"/>
                    <a:pt x="364" y="902"/>
                  </a:cubicBezTo>
                  <a:cubicBezTo>
                    <a:pt x="366" y="902"/>
                    <a:pt x="370" y="902"/>
                    <a:pt x="370" y="902"/>
                  </a:cubicBezTo>
                  <a:cubicBezTo>
                    <a:pt x="888" y="927"/>
                    <a:pt x="888" y="927"/>
                    <a:pt x="888" y="927"/>
                  </a:cubicBezTo>
                  <a:cubicBezTo>
                    <a:pt x="917" y="139"/>
                    <a:pt x="917" y="139"/>
                    <a:pt x="917" y="139"/>
                  </a:cubicBezTo>
                  <a:cubicBezTo>
                    <a:pt x="922" y="139"/>
                    <a:pt x="922" y="139"/>
                    <a:pt x="922" y="139"/>
                  </a:cubicBezTo>
                  <a:cubicBezTo>
                    <a:pt x="925" y="52"/>
                    <a:pt x="925" y="52"/>
                    <a:pt x="925" y="52"/>
                  </a:cubicBezTo>
                  <a:lnTo>
                    <a:pt x="910" y="52"/>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3" name="Freeform 35">
              <a:extLst>
                <a:ext uri="{FF2B5EF4-FFF2-40B4-BE49-F238E27FC236}">
                  <a16:creationId xmlns:a16="http://schemas.microsoft.com/office/drawing/2014/main" id="{20240BF8-54F8-4D00-ADA0-A55681D87EB8}"/>
                </a:ext>
              </a:extLst>
            </p:cNvPr>
            <p:cNvSpPr>
              <a:spLocks/>
            </p:cNvSpPr>
            <p:nvPr/>
          </p:nvSpPr>
          <p:spPr bwMode="auto">
            <a:xfrm>
              <a:off x="2093913" y="3165475"/>
              <a:ext cx="822325" cy="639763"/>
            </a:xfrm>
            <a:custGeom>
              <a:avLst/>
              <a:gdLst>
                <a:gd name="T0" fmla="*/ 378 w 518"/>
                <a:gd name="T1" fmla="*/ 23 h 403"/>
                <a:gd name="T2" fmla="*/ 293 w 518"/>
                <a:gd name="T3" fmla="*/ 20 h 403"/>
                <a:gd name="T4" fmla="*/ 110 w 518"/>
                <a:gd name="T5" fmla="*/ 6 h 403"/>
                <a:gd name="T6" fmla="*/ 34 w 518"/>
                <a:gd name="T7" fmla="*/ 0 h 403"/>
                <a:gd name="T8" fmla="*/ 24 w 518"/>
                <a:gd name="T9" fmla="*/ 113 h 403"/>
                <a:gd name="T10" fmla="*/ 16 w 518"/>
                <a:gd name="T11" fmla="*/ 182 h 403"/>
                <a:gd name="T12" fmla="*/ 12 w 518"/>
                <a:gd name="T13" fmla="*/ 232 h 403"/>
                <a:gd name="T14" fmla="*/ 9 w 518"/>
                <a:gd name="T15" fmla="*/ 252 h 403"/>
                <a:gd name="T16" fmla="*/ 9 w 518"/>
                <a:gd name="T17" fmla="*/ 265 h 403"/>
                <a:gd name="T18" fmla="*/ 8 w 518"/>
                <a:gd name="T19" fmla="*/ 285 h 403"/>
                <a:gd name="T20" fmla="*/ 0 w 518"/>
                <a:gd name="T21" fmla="*/ 370 h 403"/>
                <a:gd name="T22" fmla="*/ 91 w 518"/>
                <a:gd name="T23" fmla="*/ 378 h 403"/>
                <a:gd name="T24" fmla="*/ 185 w 518"/>
                <a:gd name="T25" fmla="*/ 385 h 403"/>
                <a:gd name="T26" fmla="*/ 282 w 518"/>
                <a:gd name="T27" fmla="*/ 391 h 403"/>
                <a:gd name="T28" fmla="*/ 366 w 518"/>
                <a:gd name="T29" fmla="*/ 395 h 403"/>
                <a:gd name="T30" fmla="*/ 432 w 518"/>
                <a:gd name="T31" fmla="*/ 397 h 403"/>
                <a:gd name="T32" fmla="*/ 442 w 518"/>
                <a:gd name="T33" fmla="*/ 397 h 403"/>
                <a:gd name="T34" fmla="*/ 442 w 518"/>
                <a:gd name="T35" fmla="*/ 400 h 403"/>
                <a:gd name="T36" fmla="*/ 510 w 518"/>
                <a:gd name="T37" fmla="*/ 403 h 403"/>
                <a:gd name="T38" fmla="*/ 516 w 518"/>
                <a:gd name="T39" fmla="*/ 121 h 403"/>
                <a:gd name="T40" fmla="*/ 518 w 518"/>
                <a:gd name="T41" fmla="*/ 28 h 403"/>
                <a:gd name="T42" fmla="*/ 378 w 518"/>
                <a:gd name="T43" fmla="*/ 23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18" h="403">
                  <a:moveTo>
                    <a:pt x="378" y="23"/>
                  </a:moveTo>
                  <a:lnTo>
                    <a:pt x="293" y="20"/>
                  </a:lnTo>
                  <a:lnTo>
                    <a:pt x="110" y="6"/>
                  </a:lnTo>
                  <a:lnTo>
                    <a:pt x="34" y="0"/>
                  </a:lnTo>
                  <a:lnTo>
                    <a:pt x="24" y="113"/>
                  </a:lnTo>
                  <a:lnTo>
                    <a:pt x="16" y="182"/>
                  </a:lnTo>
                  <a:lnTo>
                    <a:pt x="12" y="232"/>
                  </a:lnTo>
                  <a:lnTo>
                    <a:pt x="9" y="252"/>
                  </a:lnTo>
                  <a:lnTo>
                    <a:pt x="9" y="265"/>
                  </a:lnTo>
                  <a:lnTo>
                    <a:pt x="8" y="285"/>
                  </a:lnTo>
                  <a:lnTo>
                    <a:pt x="0" y="370"/>
                  </a:lnTo>
                  <a:lnTo>
                    <a:pt x="91" y="378"/>
                  </a:lnTo>
                  <a:lnTo>
                    <a:pt x="185" y="385"/>
                  </a:lnTo>
                  <a:lnTo>
                    <a:pt x="282" y="391"/>
                  </a:lnTo>
                  <a:lnTo>
                    <a:pt x="366" y="395"/>
                  </a:lnTo>
                  <a:lnTo>
                    <a:pt x="432" y="397"/>
                  </a:lnTo>
                  <a:lnTo>
                    <a:pt x="442" y="397"/>
                  </a:lnTo>
                  <a:lnTo>
                    <a:pt x="442" y="400"/>
                  </a:lnTo>
                  <a:lnTo>
                    <a:pt x="510" y="403"/>
                  </a:lnTo>
                  <a:lnTo>
                    <a:pt x="516" y="121"/>
                  </a:lnTo>
                  <a:lnTo>
                    <a:pt x="518" y="28"/>
                  </a:lnTo>
                  <a:lnTo>
                    <a:pt x="378" y="23"/>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4" name="Freeform 36">
              <a:extLst>
                <a:ext uri="{FF2B5EF4-FFF2-40B4-BE49-F238E27FC236}">
                  <a16:creationId xmlns:a16="http://schemas.microsoft.com/office/drawing/2014/main" id="{5ACC9539-E0FF-4B67-9AF4-D27DC0A51601}"/>
                </a:ext>
              </a:extLst>
            </p:cNvPr>
            <p:cNvSpPr>
              <a:spLocks/>
            </p:cNvSpPr>
            <p:nvPr/>
          </p:nvSpPr>
          <p:spPr bwMode="auto">
            <a:xfrm>
              <a:off x="1928813" y="2559050"/>
              <a:ext cx="788987" cy="638175"/>
            </a:xfrm>
            <a:custGeom>
              <a:avLst/>
              <a:gdLst>
                <a:gd name="T0" fmla="*/ 260 w 936"/>
                <a:gd name="T1" fmla="*/ 713 h 757"/>
                <a:gd name="T2" fmla="*/ 403 w 936"/>
                <a:gd name="T3" fmla="*/ 726 h 757"/>
                <a:gd name="T4" fmla="*/ 747 w 936"/>
                <a:gd name="T5" fmla="*/ 751 h 757"/>
                <a:gd name="T6" fmla="*/ 908 w 936"/>
                <a:gd name="T7" fmla="*/ 757 h 757"/>
                <a:gd name="T8" fmla="*/ 923 w 936"/>
                <a:gd name="T9" fmla="*/ 413 h 757"/>
                <a:gd name="T10" fmla="*/ 923 w 936"/>
                <a:gd name="T11" fmla="*/ 413 h 757"/>
                <a:gd name="T12" fmla="*/ 936 w 936"/>
                <a:gd name="T13" fmla="*/ 69 h 757"/>
                <a:gd name="T14" fmla="*/ 816 w 936"/>
                <a:gd name="T15" fmla="*/ 63 h 757"/>
                <a:gd name="T16" fmla="*/ 665 w 936"/>
                <a:gd name="T17" fmla="*/ 55 h 757"/>
                <a:gd name="T18" fmla="*/ 510 w 936"/>
                <a:gd name="T19" fmla="*/ 42 h 757"/>
                <a:gd name="T20" fmla="*/ 419 w 936"/>
                <a:gd name="T21" fmla="*/ 35 h 757"/>
                <a:gd name="T22" fmla="*/ 346 w 936"/>
                <a:gd name="T23" fmla="*/ 28 h 757"/>
                <a:gd name="T24" fmla="*/ 308 w 936"/>
                <a:gd name="T25" fmla="*/ 24 h 757"/>
                <a:gd name="T26" fmla="*/ 228 w 936"/>
                <a:gd name="T27" fmla="*/ 16 h 757"/>
                <a:gd name="T28" fmla="*/ 192 w 936"/>
                <a:gd name="T29" fmla="*/ 11 h 757"/>
                <a:gd name="T30" fmla="*/ 182 w 936"/>
                <a:gd name="T31" fmla="*/ 13 h 757"/>
                <a:gd name="T32" fmla="*/ 182 w 936"/>
                <a:gd name="T33" fmla="*/ 13 h 757"/>
                <a:gd name="T34" fmla="*/ 172 w 936"/>
                <a:gd name="T35" fmla="*/ 11 h 757"/>
                <a:gd name="T36" fmla="*/ 167 w 936"/>
                <a:gd name="T37" fmla="*/ 10 h 757"/>
                <a:gd name="T38" fmla="*/ 161 w 936"/>
                <a:gd name="T39" fmla="*/ 10 h 757"/>
                <a:gd name="T40" fmla="*/ 158 w 936"/>
                <a:gd name="T41" fmla="*/ 10 h 757"/>
                <a:gd name="T42" fmla="*/ 154 w 936"/>
                <a:gd name="T43" fmla="*/ 10 h 757"/>
                <a:gd name="T44" fmla="*/ 152 w 936"/>
                <a:gd name="T45" fmla="*/ 10 h 757"/>
                <a:gd name="T46" fmla="*/ 121 w 936"/>
                <a:gd name="T47" fmla="*/ 7 h 757"/>
                <a:gd name="T48" fmla="*/ 107 w 936"/>
                <a:gd name="T49" fmla="*/ 3 h 757"/>
                <a:gd name="T50" fmla="*/ 79 w 936"/>
                <a:gd name="T51" fmla="*/ 0 h 757"/>
                <a:gd name="T52" fmla="*/ 70 w 936"/>
                <a:gd name="T53" fmla="*/ 84 h 757"/>
                <a:gd name="T54" fmla="*/ 70 w 936"/>
                <a:gd name="T55" fmla="*/ 84 h 757"/>
                <a:gd name="T56" fmla="*/ 20 w 936"/>
                <a:gd name="T57" fmla="*/ 516 h 757"/>
                <a:gd name="T58" fmla="*/ 20 w 936"/>
                <a:gd name="T59" fmla="*/ 516 h 757"/>
                <a:gd name="T60" fmla="*/ 19 w 936"/>
                <a:gd name="T61" fmla="*/ 520 h 757"/>
                <a:gd name="T62" fmla="*/ 19 w 936"/>
                <a:gd name="T63" fmla="*/ 521 h 757"/>
                <a:gd name="T64" fmla="*/ 0 w 936"/>
                <a:gd name="T65" fmla="*/ 687 h 757"/>
                <a:gd name="T66" fmla="*/ 125 w 936"/>
                <a:gd name="T67" fmla="*/ 701 h 757"/>
                <a:gd name="T68" fmla="*/ 260 w 936"/>
                <a:gd name="T69" fmla="*/ 713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36" h="757">
                  <a:moveTo>
                    <a:pt x="260" y="713"/>
                  </a:moveTo>
                  <a:cubicBezTo>
                    <a:pt x="403" y="726"/>
                    <a:pt x="403" y="726"/>
                    <a:pt x="403" y="726"/>
                  </a:cubicBezTo>
                  <a:cubicBezTo>
                    <a:pt x="747" y="751"/>
                    <a:pt x="747" y="751"/>
                    <a:pt x="747" y="751"/>
                  </a:cubicBezTo>
                  <a:cubicBezTo>
                    <a:pt x="908" y="757"/>
                    <a:pt x="908" y="757"/>
                    <a:pt x="908" y="757"/>
                  </a:cubicBezTo>
                  <a:cubicBezTo>
                    <a:pt x="923" y="413"/>
                    <a:pt x="923" y="413"/>
                    <a:pt x="923" y="413"/>
                  </a:cubicBezTo>
                  <a:cubicBezTo>
                    <a:pt x="923" y="413"/>
                    <a:pt x="923" y="413"/>
                    <a:pt x="923" y="413"/>
                  </a:cubicBezTo>
                  <a:cubicBezTo>
                    <a:pt x="936" y="69"/>
                    <a:pt x="936" y="69"/>
                    <a:pt x="936" y="69"/>
                  </a:cubicBezTo>
                  <a:cubicBezTo>
                    <a:pt x="816" y="63"/>
                    <a:pt x="816" y="63"/>
                    <a:pt x="816" y="63"/>
                  </a:cubicBezTo>
                  <a:cubicBezTo>
                    <a:pt x="665" y="55"/>
                    <a:pt x="665" y="55"/>
                    <a:pt x="665" y="55"/>
                  </a:cubicBezTo>
                  <a:cubicBezTo>
                    <a:pt x="510" y="42"/>
                    <a:pt x="510" y="42"/>
                    <a:pt x="510" y="42"/>
                  </a:cubicBezTo>
                  <a:cubicBezTo>
                    <a:pt x="419" y="35"/>
                    <a:pt x="419" y="35"/>
                    <a:pt x="419" y="35"/>
                  </a:cubicBezTo>
                  <a:cubicBezTo>
                    <a:pt x="346" y="28"/>
                    <a:pt x="346" y="28"/>
                    <a:pt x="346" y="28"/>
                  </a:cubicBezTo>
                  <a:cubicBezTo>
                    <a:pt x="308" y="24"/>
                    <a:pt x="308" y="24"/>
                    <a:pt x="308" y="24"/>
                  </a:cubicBezTo>
                  <a:cubicBezTo>
                    <a:pt x="228" y="16"/>
                    <a:pt x="228" y="16"/>
                    <a:pt x="228" y="16"/>
                  </a:cubicBezTo>
                  <a:cubicBezTo>
                    <a:pt x="192" y="11"/>
                    <a:pt x="192" y="11"/>
                    <a:pt x="192" y="11"/>
                  </a:cubicBezTo>
                  <a:cubicBezTo>
                    <a:pt x="189" y="12"/>
                    <a:pt x="185" y="13"/>
                    <a:pt x="182" y="13"/>
                  </a:cubicBezTo>
                  <a:cubicBezTo>
                    <a:pt x="182" y="13"/>
                    <a:pt x="182" y="13"/>
                    <a:pt x="182" y="13"/>
                  </a:cubicBezTo>
                  <a:cubicBezTo>
                    <a:pt x="179" y="13"/>
                    <a:pt x="176" y="12"/>
                    <a:pt x="172" y="11"/>
                  </a:cubicBezTo>
                  <a:cubicBezTo>
                    <a:pt x="170" y="11"/>
                    <a:pt x="168" y="10"/>
                    <a:pt x="167" y="10"/>
                  </a:cubicBezTo>
                  <a:cubicBezTo>
                    <a:pt x="165" y="10"/>
                    <a:pt x="163" y="10"/>
                    <a:pt x="161" y="10"/>
                  </a:cubicBezTo>
                  <a:cubicBezTo>
                    <a:pt x="158" y="10"/>
                    <a:pt x="158" y="10"/>
                    <a:pt x="158" y="10"/>
                  </a:cubicBezTo>
                  <a:cubicBezTo>
                    <a:pt x="157" y="10"/>
                    <a:pt x="155" y="10"/>
                    <a:pt x="154" y="10"/>
                  </a:cubicBezTo>
                  <a:cubicBezTo>
                    <a:pt x="152" y="10"/>
                    <a:pt x="152" y="10"/>
                    <a:pt x="152" y="10"/>
                  </a:cubicBezTo>
                  <a:cubicBezTo>
                    <a:pt x="142" y="9"/>
                    <a:pt x="128" y="9"/>
                    <a:pt x="121" y="7"/>
                  </a:cubicBezTo>
                  <a:cubicBezTo>
                    <a:pt x="117" y="6"/>
                    <a:pt x="109" y="4"/>
                    <a:pt x="107" y="3"/>
                  </a:cubicBezTo>
                  <a:cubicBezTo>
                    <a:pt x="79" y="0"/>
                    <a:pt x="79" y="0"/>
                    <a:pt x="79" y="0"/>
                  </a:cubicBezTo>
                  <a:cubicBezTo>
                    <a:pt x="70" y="84"/>
                    <a:pt x="70" y="84"/>
                    <a:pt x="70" y="84"/>
                  </a:cubicBezTo>
                  <a:cubicBezTo>
                    <a:pt x="70" y="84"/>
                    <a:pt x="70" y="84"/>
                    <a:pt x="70" y="84"/>
                  </a:cubicBezTo>
                  <a:cubicBezTo>
                    <a:pt x="20" y="516"/>
                    <a:pt x="20" y="516"/>
                    <a:pt x="20" y="516"/>
                  </a:cubicBezTo>
                  <a:cubicBezTo>
                    <a:pt x="20" y="516"/>
                    <a:pt x="20" y="516"/>
                    <a:pt x="20" y="516"/>
                  </a:cubicBezTo>
                  <a:cubicBezTo>
                    <a:pt x="19" y="520"/>
                    <a:pt x="19" y="520"/>
                    <a:pt x="19" y="520"/>
                  </a:cubicBezTo>
                  <a:cubicBezTo>
                    <a:pt x="19" y="521"/>
                    <a:pt x="19" y="521"/>
                    <a:pt x="19" y="521"/>
                  </a:cubicBezTo>
                  <a:cubicBezTo>
                    <a:pt x="0" y="687"/>
                    <a:pt x="0" y="687"/>
                    <a:pt x="0" y="687"/>
                  </a:cubicBezTo>
                  <a:cubicBezTo>
                    <a:pt x="125" y="701"/>
                    <a:pt x="125" y="701"/>
                    <a:pt x="125" y="701"/>
                  </a:cubicBezTo>
                  <a:cubicBezTo>
                    <a:pt x="260" y="713"/>
                    <a:pt x="260" y="713"/>
                    <a:pt x="260" y="71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5" name="Freeform 37">
              <a:extLst>
                <a:ext uri="{FF2B5EF4-FFF2-40B4-BE49-F238E27FC236}">
                  <a16:creationId xmlns:a16="http://schemas.microsoft.com/office/drawing/2014/main" id="{F119EBC2-CC3C-4C34-B9BC-7CAE97B4465B}"/>
                </a:ext>
              </a:extLst>
            </p:cNvPr>
            <p:cNvSpPr>
              <a:spLocks/>
            </p:cNvSpPr>
            <p:nvPr/>
          </p:nvSpPr>
          <p:spPr bwMode="auto">
            <a:xfrm>
              <a:off x="2711450" y="2478088"/>
              <a:ext cx="812800" cy="509588"/>
            </a:xfrm>
            <a:custGeom>
              <a:avLst/>
              <a:gdLst>
                <a:gd name="T0" fmla="*/ 961 w 964"/>
                <a:gd name="T1" fmla="*/ 593 h 604"/>
                <a:gd name="T2" fmla="*/ 957 w 964"/>
                <a:gd name="T3" fmla="*/ 581 h 604"/>
                <a:gd name="T4" fmla="*/ 952 w 964"/>
                <a:gd name="T5" fmla="*/ 573 h 604"/>
                <a:gd name="T6" fmla="*/ 946 w 964"/>
                <a:gd name="T7" fmla="*/ 567 h 604"/>
                <a:gd name="T8" fmla="*/ 940 w 964"/>
                <a:gd name="T9" fmla="*/ 558 h 604"/>
                <a:gd name="T10" fmla="*/ 944 w 964"/>
                <a:gd name="T11" fmla="*/ 550 h 604"/>
                <a:gd name="T12" fmla="*/ 949 w 964"/>
                <a:gd name="T13" fmla="*/ 540 h 604"/>
                <a:gd name="T14" fmla="*/ 951 w 964"/>
                <a:gd name="T15" fmla="*/ 526 h 604"/>
                <a:gd name="T16" fmla="*/ 956 w 964"/>
                <a:gd name="T17" fmla="*/ 518 h 604"/>
                <a:gd name="T18" fmla="*/ 957 w 964"/>
                <a:gd name="T19" fmla="*/ 510 h 604"/>
                <a:gd name="T20" fmla="*/ 959 w 964"/>
                <a:gd name="T21" fmla="*/ 501 h 604"/>
                <a:gd name="T22" fmla="*/ 963 w 964"/>
                <a:gd name="T23" fmla="*/ 492 h 604"/>
                <a:gd name="T24" fmla="*/ 959 w 964"/>
                <a:gd name="T25" fmla="*/ 481 h 604"/>
                <a:gd name="T26" fmla="*/ 953 w 964"/>
                <a:gd name="T27" fmla="*/ 474 h 604"/>
                <a:gd name="T28" fmla="*/ 945 w 964"/>
                <a:gd name="T29" fmla="*/ 470 h 604"/>
                <a:gd name="T30" fmla="*/ 944 w 964"/>
                <a:gd name="T31" fmla="*/ 461 h 604"/>
                <a:gd name="T32" fmla="*/ 948 w 964"/>
                <a:gd name="T33" fmla="*/ 453 h 604"/>
                <a:gd name="T34" fmla="*/ 945 w 964"/>
                <a:gd name="T35" fmla="*/ 441 h 604"/>
                <a:gd name="T36" fmla="*/ 939 w 964"/>
                <a:gd name="T37" fmla="*/ 434 h 604"/>
                <a:gd name="T38" fmla="*/ 959 w 964"/>
                <a:gd name="T39" fmla="*/ 424 h 604"/>
                <a:gd name="T40" fmla="*/ 937 w 964"/>
                <a:gd name="T41" fmla="*/ 96 h 604"/>
                <a:gd name="T42" fmla="*/ 920 w 964"/>
                <a:gd name="T43" fmla="*/ 92 h 604"/>
                <a:gd name="T44" fmla="*/ 909 w 964"/>
                <a:gd name="T45" fmla="*/ 76 h 604"/>
                <a:gd name="T46" fmla="*/ 897 w 964"/>
                <a:gd name="T47" fmla="*/ 59 h 604"/>
                <a:gd name="T48" fmla="*/ 907 w 964"/>
                <a:gd name="T49" fmla="*/ 41 h 604"/>
                <a:gd name="T50" fmla="*/ 921 w 964"/>
                <a:gd name="T51" fmla="*/ 31 h 604"/>
                <a:gd name="T52" fmla="*/ 930 w 964"/>
                <a:gd name="T53" fmla="*/ 12 h 604"/>
                <a:gd name="T54" fmla="*/ 267 w 964"/>
                <a:gd name="T55" fmla="*/ 8 h 604"/>
                <a:gd name="T56" fmla="*/ 13 w 964"/>
                <a:gd name="T57" fmla="*/ 165 h 604"/>
                <a:gd name="T58" fmla="*/ 485 w 964"/>
                <a:gd name="T59" fmla="*/ 521 h 604"/>
                <a:gd name="T60" fmla="*/ 710 w 964"/>
                <a:gd name="T61" fmla="*/ 530 h 604"/>
                <a:gd name="T62" fmla="*/ 724 w 964"/>
                <a:gd name="T63" fmla="*/ 538 h 604"/>
                <a:gd name="T64" fmla="*/ 737 w 964"/>
                <a:gd name="T65" fmla="*/ 544 h 604"/>
                <a:gd name="T66" fmla="*/ 753 w 964"/>
                <a:gd name="T67" fmla="*/ 550 h 604"/>
                <a:gd name="T68" fmla="*/ 769 w 964"/>
                <a:gd name="T69" fmla="*/ 558 h 604"/>
                <a:gd name="T70" fmla="*/ 780 w 964"/>
                <a:gd name="T71" fmla="*/ 547 h 604"/>
                <a:gd name="T72" fmla="*/ 789 w 964"/>
                <a:gd name="T73" fmla="*/ 540 h 604"/>
                <a:gd name="T74" fmla="*/ 802 w 964"/>
                <a:gd name="T75" fmla="*/ 542 h 604"/>
                <a:gd name="T76" fmla="*/ 817 w 964"/>
                <a:gd name="T77" fmla="*/ 541 h 604"/>
                <a:gd name="T78" fmla="*/ 829 w 964"/>
                <a:gd name="T79" fmla="*/ 540 h 604"/>
                <a:gd name="T80" fmla="*/ 841 w 964"/>
                <a:gd name="T81" fmla="*/ 539 h 604"/>
                <a:gd name="T82" fmla="*/ 851 w 964"/>
                <a:gd name="T83" fmla="*/ 540 h 604"/>
                <a:gd name="T84" fmla="*/ 862 w 964"/>
                <a:gd name="T85" fmla="*/ 540 h 604"/>
                <a:gd name="T86" fmla="*/ 867 w 964"/>
                <a:gd name="T87" fmla="*/ 549 h 604"/>
                <a:gd name="T88" fmla="*/ 876 w 964"/>
                <a:gd name="T89" fmla="*/ 553 h 604"/>
                <a:gd name="T90" fmla="*/ 888 w 964"/>
                <a:gd name="T91" fmla="*/ 554 h 604"/>
                <a:gd name="T92" fmla="*/ 898 w 964"/>
                <a:gd name="T93" fmla="*/ 560 h 604"/>
                <a:gd name="T94" fmla="*/ 906 w 964"/>
                <a:gd name="T95" fmla="*/ 560 h 604"/>
                <a:gd name="T96" fmla="*/ 919 w 964"/>
                <a:gd name="T97" fmla="*/ 566 h 604"/>
                <a:gd name="T98" fmla="*/ 925 w 964"/>
                <a:gd name="T99" fmla="*/ 572 h 604"/>
                <a:gd name="T100" fmla="*/ 935 w 964"/>
                <a:gd name="T101" fmla="*/ 576 h 604"/>
                <a:gd name="T102" fmla="*/ 934 w 964"/>
                <a:gd name="T103" fmla="*/ 587 h 604"/>
                <a:gd name="T104" fmla="*/ 942 w 964"/>
                <a:gd name="T105" fmla="*/ 597 h 604"/>
                <a:gd name="T106" fmla="*/ 950 w 964"/>
                <a:gd name="T107" fmla="*/ 596 h 604"/>
                <a:gd name="T108" fmla="*/ 958 w 964"/>
                <a:gd name="T109" fmla="*/ 602 h 604"/>
                <a:gd name="T110" fmla="*/ 962 w 964"/>
                <a:gd name="T111" fmla="*/ 600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4" h="604">
                  <a:moveTo>
                    <a:pt x="962" y="600"/>
                  </a:moveTo>
                  <a:cubicBezTo>
                    <a:pt x="962" y="600"/>
                    <a:pt x="961" y="598"/>
                    <a:pt x="961" y="597"/>
                  </a:cubicBezTo>
                  <a:cubicBezTo>
                    <a:pt x="961" y="596"/>
                    <a:pt x="962" y="594"/>
                    <a:pt x="961" y="593"/>
                  </a:cubicBezTo>
                  <a:cubicBezTo>
                    <a:pt x="961" y="592"/>
                    <a:pt x="959" y="591"/>
                    <a:pt x="959" y="590"/>
                  </a:cubicBezTo>
                  <a:cubicBezTo>
                    <a:pt x="959" y="588"/>
                    <a:pt x="959" y="586"/>
                    <a:pt x="959" y="585"/>
                  </a:cubicBezTo>
                  <a:cubicBezTo>
                    <a:pt x="959" y="584"/>
                    <a:pt x="958" y="582"/>
                    <a:pt x="957" y="581"/>
                  </a:cubicBezTo>
                  <a:cubicBezTo>
                    <a:pt x="957" y="580"/>
                    <a:pt x="955" y="580"/>
                    <a:pt x="955" y="579"/>
                  </a:cubicBezTo>
                  <a:cubicBezTo>
                    <a:pt x="954" y="578"/>
                    <a:pt x="954" y="576"/>
                    <a:pt x="954" y="575"/>
                  </a:cubicBezTo>
                  <a:cubicBezTo>
                    <a:pt x="954" y="575"/>
                    <a:pt x="953" y="573"/>
                    <a:pt x="952" y="573"/>
                  </a:cubicBezTo>
                  <a:cubicBezTo>
                    <a:pt x="952" y="572"/>
                    <a:pt x="950" y="572"/>
                    <a:pt x="950" y="572"/>
                  </a:cubicBezTo>
                  <a:cubicBezTo>
                    <a:pt x="949" y="571"/>
                    <a:pt x="948" y="570"/>
                    <a:pt x="948" y="569"/>
                  </a:cubicBezTo>
                  <a:cubicBezTo>
                    <a:pt x="948" y="568"/>
                    <a:pt x="947" y="567"/>
                    <a:pt x="946" y="567"/>
                  </a:cubicBezTo>
                  <a:cubicBezTo>
                    <a:pt x="946" y="566"/>
                    <a:pt x="944" y="566"/>
                    <a:pt x="943" y="565"/>
                  </a:cubicBezTo>
                  <a:cubicBezTo>
                    <a:pt x="943" y="565"/>
                    <a:pt x="941" y="564"/>
                    <a:pt x="941" y="564"/>
                  </a:cubicBezTo>
                  <a:cubicBezTo>
                    <a:pt x="940" y="563"/>
                    <a:pt x="940" y="560"/>
                    <a:pt x="940" y="558"/>
                  </a:cubicBezTo>
                  <a:cubicBezTo>
                    <a:pt x="940" y="557"/>
                    <a:pt x="941" y="556"/>
                    <a:pt x="941" y="555"/>
                  </a:cubicBezTo>
                  <a:cubicBezTo>
                    <a:pt x="942" y="554"/>
                    <a:pt x="941" y="552"/>
                    <a:pt x="941" y="551"/>
                  </a:cubicBezTo>
                  <a:cubicBezTo>
                    <a:pt x="942" y="550"/>
                    <a:pt x="944" y="551"/>
                    <a:pt x="944" y="550"/>
                  </a:cubicBezTo>
                  <a:cubicBezTo>
                    <a:pt x="945" y="549"/>
                    <a:pt x="945" y="546"/>
                    <a:pt x="945" y="545"/>
                  </a:cubicBezTo>
                  <a:cubicBezTo>
                    <a:pt x="945" y="544"/>
                    <a:pt x="946" y="543"/>
                    <a:pt x="946" y="542"/>
                  </a:cubicBezTo>
                  <a:cubicBezTo>
                    <a:pt x="947" y="542"/>
                    <a:pt x="948" y="541"/>
                    <a:pt x="949" y="540"/>
                  </a:cubicBezTo>
                  <a:cubicBezTo>
                    <a:pt x="950" y="540"/>
                    <a:pt x="950" y="537"/>
                    <a:pt x="951" y="536"/>
                  </a:cubicBezTo>
                  <a:cubicBezTo>
                    <a:pt x="951" y="535"/>
                    <a:pt x="952" y="534"/>
                    <a:pt x="952" y="533"/>
                  </a:cubicBezTo>
                  <a:cubicBezTo>
                    <a:pt x="952" y="531"/>
                    <a:pt x="950" y="528"/>
                    <a:pt x="951" y="526"/>
                  </a:cubicBezTo>
                  <a:cubicBezTo>
                    <a:pt x="951" y="525"/>
                    <a:pt x="953" y="524"/>
                    <a:pt x="954" y="523"/>
                  </a:cubicBezTo>
                  <a:cubicBezTo>
                    <a:pt x="955" y="523"/>
                    <a:pt x="956" y="522"/>
                    <a:pt x="956" y="521"/>
                  </a:cubicBezTo>
                  <a:cubicBezTo>
                    <a:pt x="957" y="520"/>
                    <a:pt x="956" y="518"/>
                    <a:pt x="956" y="518"/>
                  </a:cubicBezTo>
                  <a:cubicBezTo>
                    <a:pt x="955" y="517"/>
                    <a:pt x="954" y="516"/>
                    <a:pt x="953" y="516"/>
                  </a:cubicBezTo>
                  <a:cubicBezTo>
                    <a:pt x="953" y="515"/>
                    <a:pt x="954" y="513"/>
                    <a:pt x="955" y="513"/>
                  </a:cubicBezTo>
                  <a:cubicBezTo>
                    <a:pt x="955" y="512"/>
                    <a:pt x="957" y="511"/>
                    <a:pt x="957" y="510"/>
                  </a:cubicBezTo>
                  <a:cubicBezTo>
                    <a:pt x="957" y="509"/>
                    <a:pt x="954" y="508"/>
                    <a:pt x="954" y="507"/>
                  </a:cubicBezTo>
                  <a:cubicBezTo>
                    <a:pt x="953" y="506"/>
                    <a:pt x="954" y="504"/>
                    <a:pt x="954" y="503"/>
                  </a:cubicBezTo>
                  <a:cubicBezTo>
                    <a:pt x="955" y="502"/>
                    <a:pt x="958" y="502"/>
                    <a:pt x="959" y="501"/>
                  </a:cubicBezTo>
                  <a:cubicBezTo>
                    <a:pt x="960" y="500"/>
                    <a:pt x="961" y="499"/>
                    <a:pt x="961" y="498"/>
                  </a:cubicBezTo>
                  <a:cubicBezTo>
                    <a:pt x="961" y="497"/>
                    <a:pt x="960" y="495"/>
                    <a:pt x="960" y="495"/>
                  </a:cubicBezTo>
                  <a:cubicBezTo>
                    <a:pt x="960" y="494"/>
                    <a:pt x="963" y="493"/>
                    <a:pt x="963" y="492"/>
                  </a:cubicBezTo>
                  <a:cubicBezTo>
                    <a:pt x="963" y="491"/>
                    <a:pt x="963" y="488"/>
                    <a:pt x="962" y="487"/>
                  </a:cubicBezTo>
                  <a:cubicBezTo>
                    <a:pt x="962" y="486"/>
                    <a:pt x="960" y="486"/>
                    <a:pt x="959" y="485"/>
                  </a:cubicBezTo>
                  <a:cubicBezTo>
                    <a:pt x="959" y="484"/>
                    <a:pt x="959" y="482"/>
                    <a:pt x="959" y="481"/>
                  </a:cubicBezTo>
                  <a:cubicBezTo>
                    <a:pt x="959" y="480"/>
                    <a:pt x="959" y="477"/>
                    <a:pt x="959" y="475"/>
                  </a:cubicBezTo>
                  <a:cubicBezTo>
                    <a:pt x="958" y="474"/>
                    <a:pt x="956" y="473"/>
                    <a:pt x="955" y="473"/>
                  </a:cubicBezTo>
                  <a:cubicBezTo>
                    <a:pt x="954" y="473"/>
                    <a:pt x="953" y="474"/>
                    <a:pt x="953" y="474"/>
                  </a:cubicBezTo>
                  <a:cubicBezTo>
                    <a:pt x="952" y="474"/>
                    <a:pt x="951" y="472"/>
                    <a:pt x="950" y="472"/>
                  </a:cubicBezTo>
                  <a:cubicBezTo>
                    <a:pt x="949" y="472"/>
                    <a:pt x="948" y="474"/>
                    <a:pt x="947" y="473"/>
                  </a:cubicBezTo>
                  <a:cubicBezTo>
                    <a:pt x="946" y="473"/>
                    <a:pt x="945" y="471"/>
                    <a:pt x="945" y="470"/>
                  </a:cubicBezTo>
                  <a:cubicBezTo>
                    <a:pt x="945" y="470"/>
                    <a:pt x="946" y="468"/>
                    <a:pt x="945" y="467"/>
                  </a:cubicBezTo>
                  <a:cubicBezTo>
                    <a:pt x="945" y="467"/>
                    <a:pt x="944" y="466"/>
                    <a:pt x="944" y="465"/>
                  </a:cubicBezTo>
                  <a:cubicBezTo>
                    <a:pt x="943" y="464"/>
                    <a:pt x="943" y="462"/>
                    <a:pt x="944" y="461"/>
                  </a:cubicBezTo>
                  <a:cubicBezTo>
                    <a:pt x="944" y="461"/>
                    <a:pt x="947" y="461"/>
                    <a:pt x="948" y="461"/>
                  </a:cubicBezTo>
                  <a:cubicBezTo>
                    <a:pt x="949" y="460"/>
                    <a:pt x="950" y="459"/>
                    <a:pt x="950" y="458"/>
                  </a:cubicBezTo>
                  <a:cubicBezTo>
                    <a:pt x="950" y="457"/>
                    <a:pt x="948" y="454"/>
                    <a:pt x="948" y="453"/>
                  </a:cubicBezTo>
                  <a:cubicBezTo>
                    <a:pt x="948" y="452"/>
                    <a:pt x="950" y="451"/>
                    <a:pt x="950" y="450"/>
                  </a:cubicBezTo>
                  <a:cubicBezTo>
                    <a:pt x="950" y="449"/>
                    <a:pt x="950" y="446"/>
                    <a:pt x="949" y="445"/>
                  </a:cubicBezTo>
                  <a:cubicBezTo>
                    <a:pt x="949" y="444"/>
                    <a:pt x="946" y="442"/>
                    <a:pt x="945" y="441"/>
                  </a:cubicBezTo>
                  <a:cubicBezTo>
                    <a:pt x="945" y="440"/>
                    <a:pt x="944" y="438"/>
                    <a:pt x="943" y="437"/>
                  </a:cubicBezTo>
                  <a:cubicBezTo>
                    <a:pt x="943" y="437"/>
                    <a:pt x="941" y="436"/>
                    <a:pt x="941" y="436"/>
                  </a:cubicBezTo>
                  <a:cubicBezTo>
                    <a:pt x="940" y="435"/>
                    <a:pt x="939" y="434"/>
                    <a:pt x="939" y="434"/>
                  </a:cubicBezTo>
                  <a:cubicBezTo>
                    <a:pt x="939" y="432"/>
                    <a:pt x="942" y="431"/>
                    <a:pt x="942" y="430"/>
                  </a:cubicBezTo>
                  <a:cubicBezTo>
                    <a:pt x="943" y="429"/>
                    <a:pt x="942" y="424"/>
                    <a:pt x="942" y="424"/>
                  </a:cubicBezTo>
                  <a:cubicBezTo>
                    <a:pt x="959" y="424"/>
                    <a:pt x="959" y="424"/>
                    <a:pt x="959" y="424"/>
                  </a:cubicBezTo>
                  <a:cubicBezTo>
                    <a:pt x="947" y="110"/>
                    <a:pt x="947" y="110"/>
                    <a:pt x="947" y="110"/>
                  </a:cubicBezTo>
                  <a:cubicBezTo>
                    <a:pt x="947" y="110"/>
                    <a:pt x="943" y="103"/>
                    <a:pt x="942" y="101"/>
                  </a:cubicBezTo>
                  <a:cubicBezTo>
                    <a:pt x="941" y="100"/>
                    <a:pt x="938" y="97"/>
                    <a:pt x="937" y="96"/>
                  </a:cubicBezTo>
                  <a:cubicBezTo>
                    <a:pt x="936" y="96"/>
                    <a:pt x="932" y="95"/>
                    <a:pt x="931" y="94"/>
                  </a:cubicBezTo>
                  <a:cubicBezTo>
                    <a:pt x="930" y="93"/>
                    <a:pt x="929" y="92"/>
                    <a:pt x="928" y="92"/>
                  </a:cubicBezTo>
                  <a:cubicBezTo>
                    <a:pt x="926" y="91"/>
                    <a:pt x="922" y="93"/>
                    <a:pt x="920" y="92"/>
                  </a:cubicBezTo>
                  <a:cubicBezTo>
                    <a:pt x="919" y="92"/>
                    <a:pt x="917" y="90"/>
                    <a:pt x="916" y="89"/>
                  </a:cubicBezTo>
                  <a:cubicBezTo>
                    <a:pt x="914" y="88"/>
                    <a:pt x="912" y="84"/>
                    <a:pt x="911" y="82"/>
                  </a:cubicBezTo>
                  <a:cubicBezTo>
                    <a:pt x="910" y="81"/>
                    <a:pt x="909" y="77"/>
                    <a:pt x="909" y="76"/>
                  </a:cubicBezTo>
                  <a:cubicBezTo>
                    <a:pt x="908" y="74"/>
                    <a:pt x="906" y="71"/>
                    <a:pt x="905" y="69"/>
                  </a:cubicBezTo>
                  <a:cubicBezTo>
                    <a:pt x="904" y="68"/>
                    <a:pt x="901" y="65"/>
                    <a:pt x="900" y="64"/>
                  </a:cubicBezTo>
                  <a:cubicBezTo>
                    <a:pt x="899" y="63"/>
                    <a:pt x="897" y="60"/>
                    <a:pt x="897" y="59"/>
                  </a:cubicBezTo>
                  <a:cubicBezTo>
                    <a:pt x="896" y="58"/>
                    <a:pt x="896" y="54"/>
                    <a:pt x="897" y="52"/>
                  </a:cubicBezTo>
                  <a:cubicBezTo>
                    <a:pt x="897" y="50"/>
                    <a:pt x="901" y="48"/>
                    <a:pt x="902" y="47"/>
                  </a:cubicBezTo>
                  <a:cubicBezTo>
                    <a:pt x="903" y="45"/>
                    <a:pt x="906" y="43"/>
                    <a:pt x="907" y="41"/>
                  </a:cubicBezTo>
                  <a:cubicBezTo>
                    <a:pt x="909" y="40"/>
                    <a:pt x="911" y="37"/>
                    <a:pt x="913" y="36"/>
                  </a:cubicBezTo>
                  <a:cubicBezTo>
                    <a:pt x="914" y="36"/>
                    <a:pt x="917" y="36"/>
                    <a:pt x="918" y="35"/>
                  </a:cubicBezTo>
                  <a:cubicBezTo>
                    <a:pt x="919" y="34"/>
                    <a:pt x="920" y="32"/>
                    <a:pt x="921" y="31"/>
                  </a:cubicBezTo>
                  <a:cubicBezTo>
                    <a:pt x="922" y="30"/>
                    <a:pt x="922" y="26"/>
                    <a:pt x="923" y="25"/>
                  </a:cubicBezTo>
                  <a:cubicBezTo>
                    <a:pt x="924" y="23"/>
                    <a:pt x="926" y="21"/>
                    <a:pt x="927" y="20"/>
                  </a:cubicBezTo>
                  <a:cubicBezTo>
                    <a:pt x="928" y="18"/>
                    <a:pt x="930" y="14"/>
                    <a:pt x="930" y="12"/>
                  </a:cubicBezTo>
                  <a:cubicBezTo>
                    <a:pt x="930" y="10"/>
                    <a:pt x="929" y="7"/>
                    <a:pt x="929" y="5"/>
                  </a:cubicBezTo>
                  <a:cubicBezTo>
                    <a:pt x="666" y="10"/>
                    <a:pt x="666" y="10"/>
                    <a:pt x="666" y="10"/>
                  </a:cubicBezTo>
                  <a:cubicBezTo>
                    <a:pt x="267" y="8"/>
                    <a:pt x="267" y="8"/>
                    <a:pt x="267" y="8"/>
                  </a:cubicBezTo>
                  <a:cubicBezTo>
                    <a:pt x="23" y="0"/>
                    <a:pt x="23" y="0"/>
                    <a:pt x="23" y="0"/>
                  </a:cubicBezTo>
                  <a:cubicBezTo>
                    <a:pt x="16" y="165"/>
                    <a:pt x="16" y="165"/>
                    <a:pt x="16" y="165"/>
                  </a:cubicBezTo>
                  <a:cubicBezTo>
                    <a:pt x="13" y="165"/>
                    <a:pt x="13" y="165"/>
                    <a:pt x="13" y="165"/>
                  </a:cubicBezTo>
                  <a:cubicBezTo>
                    <a:pt x="0" y="509"/>
                    <a:pt x="0" y="509"/>
                    <a:pt x="0" y="509"/>
                  </a:cubicBezTo>
                  <a:cubicBezTo>
                    <a:pt x="155" y="515"/>
                    <a:pt x="155" y="515"/>
                    <a:pt x="155" y="515"/>
                  </a:cubicBezTo>
                  <a:cubicBezTo>
                    <a:pt x="485" y="521"/>
                    <a:pt x="485" y="521"/>
                    <a:pt x="485" y="521"/>
                  </a:cubicBezTo>
                  <a:cubicBezTo>
                    <a:pt x="701" y="519"/>
                    <a:pt x="701" y="519"/>
                    <a:pt x="701" y="519"/>
                  </a:cubicBezTo>
                  <a:cubicBezTo>
                    <a:pt x="701" y="519"/>
                    <a:pt x="703" y="525"/>
                    <a:pt x="705" y="527"/>
                  </a:cubicBezTo>
                  <a:cubicBezTo>
                    <a:pt x="706" y="528"/>
                    <a:pt x="709" y="529"/>
                    <a:pt x="710" y="530"/>
                  </a:cubicBezTo>
                  <a:cubicBezTo>
                    <a:pt x="712" y="530"/>
                    <a:pt x="715" y="531"/>
                    <a:pt x="717" y="532"/>
                  </a:cubicBezTo>
                  <a:cubicBezTo>
                    <a:pt x="718" y="533"/>
                    <a:pt x="721" y="534"/>
                    <a:pt x="722" y="536"/>
                  </a:cubicBezTo>
                  <a:cubicBezTo>
                    <a:pt x="723" y="536"/>
                    <a:pt x="724" y="538"/>
                    <a:pt x="724" y="538"/>
                  </a:cubicBezTo>
                  <a:cubicBezTo>
                    <a:pt x="725" y="539"/>
                    <a:pt x="727" y="539"/>
                    <a:pt x="728" y="540"/>
                  </a:cubicBezTo>
                  <a:cubicBezTo>
                    <a:pt x="729" y="540"/>
                    <a:pt x="732" y="540"/>
                    <a:pt x="733" y="541"/>
                  </a:cubicBezTo>
                  <a:cubicBezTo>
                    <a:pt x="734" y="541"/>
                    <a:pt x="736" y="543"/>
                    <a:pt x="737" y="544"/>
                  </a:cubicBezTo>
                  <a:cubicBezTo>
                    <a:pt x="739" y="545"/>
                    <a:pt x="741" y="546"/>
                    <a:pt x="743" y="546"/>
                  </a:cubicBezTo>
                  <a:cubicBezTo>
                    <a:pt x="744" y="547"/>
                    <a:pt x="747" y="546"/>
                    <a:pt x="748" y="546"/>
                  </a:cubicBezTo>
                  <a:cubicBezTo>
                    <a:pt x="750" y="547"/>
                    <a:pt x="752" y="549"/>
                    <a:pt x="753" y="550"/>
                  </a:cubicBezTo>
                  <a:cubicBezTo>
                    <a:pt x="754" y="551"/>
                    <a:pt x="756" y="555"/>
                    <a:pt x="757" y="556"/>
                  </a:cubicBezTo>
                  <a:cubicBezTo>
                    <a:pt x="759" y="557"/>
                    <a:pt x="762" y="560"/>
                    <a:pt x="764" y="560"/>
                  </a:cubicBezTo>
                  <a:cubicBezTo>
                    <a:pt x="765" y="560"/>
                    <a:pt x="767" y="559"/>
                    <a:pt x="769" y="558"/>
                  </a:cubicBezTo>
                  <a:cubicBezTo>
                    <a:pt x="770" y="558"/>
                    <a:pt x="772" y="558"/>
                    <a:pt x="773" y="557"/>
                  </a:cubicBezTo>
                  <a:cubicBezTo>
                    <a:pt x="774" y="556"/>
                    <a:pt x="777" y="554"/>
                    <a:pt x="777" y="553"/>
                  </a:cubicBezTo>
                  <a:cubicBezTo>
                    <a:pt x="778" y="551"/>
                    <a:pt x="779" y="548"/>
                    <a:pt x="780" y="547"/>
                  </a:cubicBezTo>
                  <a:cubicBezTo>
                    <a:pt x="780" y="545"/>
                    <a:pt x="781" y="543"/>
                    <a:pt x="782" y="542"/>
                  </a:cubicBezTo>
                  <a:cubicBezTo>
                    <a:pt x="783" y="541"/>
                    <a:pt x="784" y="539"/>
                    <a:pt x="785" y="539"/>
                  </a:cubicBezTo>
                  <a:cubicBezTo>
                    <a:pt x="786" y="539"/>
                    <a:pt x="788" y="540"/>
                    <a:pt x="789" y="540"/>
                  </a:cubicBezTo>
                  <a:cubicBezTo>
                    <a:pt x="790" y="541"/>
                    <a:pt x="791" y="542"/>
                    <a:pt x="792" y="543"/>
                  </a:cubicBezTo>
                  <a:cubicBezTo>
                    <a:pt x="793" y="543"/>
                    <a:pt x="796" y="542"/>
                    <a:pt x="797" y="542"/>
                  </a:cubicBezTo>
                  <a:cubicBezTo>
                    <a:pt x="798" y="542"/>
                    <a:pt x="800" y="542"/>
                    <a:pt x="802" y="542"/>
                  </a:cubicBezTo>
                  <a:cubicBezTo>
                    <a:pt x="803" y="542"/>
                    <a:pt x="806" y="545"/>
                    <a:pt x="808" y="544"/>
                  </a:cubicBezTo>
                  <a:cubicBezTo>
                    <a:pt x="809" y="544"/>
                    <a:pt x="810" y="542"/>
                    <a:pt x="811" y="542"/>
                  </a:cubicBezTo>
                  <a:cubicBezTo>
                    <a:pt x="813" y="541"/>
                    <a:pt x="816" y="540"/>
                    <a:pt x="817" y="541"/>
                  </a:cubicBezTo>
                  <a:cubicBezTo>
                    <a:pt x="818" y="541"/>
                    <a:pt x="819" y="542"/>
                    <a:pt x="820" y="542"/>
                  </a:cubicBezTo>
                  <a:cubicBezTo>
                    <a:pt x="821" y="543"/>
                    <a:pt x="824" y="544"/>
                    <a:pt x="825" y="543"/>
                  </a:cubicBezTo>
                  <a:cubicBezTo>
                    <a:pt x="826" y="543"/>
                    <a:pt x="827" y="540"/>
                    <a:pt x="829" y="540"/>
                  </a:cubicBezTo>
                  <a:cubicBezTo>
                    <a:pt x="830" y="540"/>
                    <a:pt x="832" y="541"/>
                    <a:pt x="833" y="541"/>
                  </a:cubicBezTo>
                  <a:cubicBezTo>
                    <a:pt x="834" y="541"/>
                    <a:pt x="836" y="542"/>
                    <a:pt x="837" y="542"/>
                  </a:cubicBezTo>
                  <a:cubicBezTo>
                    <a:pt x="838" y="542"/>
                    <a:pt x="840" y="539"/>
                    <a:pt x="841" y="539"/>
                  </a:cubicBezTo>
                  <a:cubicBezTo>
                    <a:pt x="842" y="539"/>
                    <a:pt x="844" y="539"/>
                    <a:pt x="845" y="539"/>
                  </a:cubicBezTo>
                  <a:cubicBezTo>
                    <a:pt x="846" y="539"/>
                    <a:pt x="848" y="543"/>
                    <a:pt x="849" y="542"/>
                  </a:cubicBezTo>
                  <a:cubicBezTo>
                    <a:pt x="850" y="542"/>
                    <a:pt x="850" y="540"/>
                    <a:pt x="851" y="540"/>
                  </a:cubicBezTo>
                  <a:cubicBezTo>
                    <a:pt x="851" y="539"/>
                    <a:pt x="854" y="538"/>
                    <a:pt x="855" y="539"/>
                  </a:cubicBezTo>
                  <a:cubicBezTo>
                    <a:pt x="856" y="539"/>
                    <a:pt x="857" y="542"/>
                    <a:pt x="859" y="542"/>
                  </a:cubicBezTo>
                  <a:cubicBezTo>
                    <a:pt x="860" y="542"/>
                    <a:pt x="861" y="540"/>
                    <a:pt x="862" y="540"/>
                  </a:cubicBezTo>
                  <a:cubicBezTo>
                    <a:pt x="863" y="540"/>
                    <a:pt x="865" y="541"/>
                    <a:pt x="865" y="542"/>
                  </a:cubicBezTo>
                  <a:cubicBezTo>
                    <a:pt x="866" y="543"/>
                    <a:pt x="865" y="545"/>
                    <a:pt x="866" y="546"/>
                  </a:cubicBezTo>
                  <a:cubicBezTo>
                    <a:pt x="866" y="547"/>
                    <a:pt x="867" y="549"/>
                    <a:pt x="867" y="549"/>
                  </a:cubicBezTo>
                  <a:cubicBezTo>
                    <a:pt x="868" y="549"/>
                    <a:pt x="870" y="549"/>
                    <a:pt x="871" y="549"/>
                  </a:cubicBezTo>
                  <a:cubicBezTo>
                    <a:pt x="871" y="549"/>
                    <a:pt x="873" y="549"/>
                    <a:pt x="873" y="550"/>
                  </a:cubicBezTo>
                  <a:cubicBezTo>
                    <a:pt x="874" y="550"/>
                    <a:pt x="875" y="552"/>
                    <a:pt x="876" y="553"/>
                  </a:cubicBezTo>
                  <a:cubicBezTo>
                    <a:pt x="877" y="553"/>
                    <a:pt x="879" y="554"/>
                    <a:pt x="880" y="555"/>
                  </a:cubicBezTo>
                  <a:cubicBezTo>
                    <a:pt x="881" y="555"/>
                    <a:pt x="883" y="554"/>
                    <a:pt x="884" y="554"/>
                  </a:cubicBezTo>
                  <a:cubicBezTo>
                    <a:pt x="885" y="554"/>
                    <a:pt x="887" y="554"/>
                    <a:pt x="888" y="554"/>
                  </a:cubicBezTo>
                  <a:cubicBezTo>
                    <a:pt x="889" y="555"/>
                    <a:pt x="891" y="556"/>
                    <a:pt x="893" y="556"/>
                  </a:cubicBezTo>
                  <a:cubicBezTo>
                    <a:pt x="894" y="556"/>
                    <a:pt x="896" y="556"/>
                    <a:pt x="897" y="556"/>
                  </a:cubicBezTo>
                  <a:cubicBezTo>
                    <a:pt x="898" y="557"/>
                    <a:pt x="898" y="560"/>
                    <a:pt x="898" y="560"/>
                  </a:cubicBezTo>
                  <a:cubicBezTo>
                    <a:pt x="898" y="561"/>
                    <a:pt x="899" y="564"/>
                    <a:pt x="900" y="564"/>
                  </a:cubicBezTo>
                  <a:cubicBezTo>
                    <a:pt x="901" y="564"/>
                    <a:pt x="901" y="562"/>
                    <a:pt x="902" y="561"/>
                  </a:cubicBezTo>
                  <a:cubicBezTo>
                    <a:pt x="903" y="561"/>
                    <a:pt x="905" y="560"/>
                    <a:pt x="906" y="560"/>
                  </a:cubicBezTo>
                  <a:cubicBezTo>
                    <a:pt x="908" y="560"/>
                    <a:pt x="910" y="561"/>
                    <a:pt x="911" y="562"/>
                  </a:cubicBezTo>
                  <a:cubicBezTo>
                    <a:pt x="912" y="563"/>
                    <a:pt x="913" y="564"/>
                    <a:pt x="914" y="565"/>
                  </a:cubicBezTo>
                  <a:cubicBezTo>
                    <a:pt x="915" y="565"/>
                    <a:pt x="918" y="565"/>
                    <a:pt x="919" y="566"/>
                  </a:cubicBezTo>
                  <a:cubicBezTo>
                    <a:pt x="920" y="566"/>
                    <a:pt x="919" y="569"/>
                    <a:pt x="920" y="570"/>
                  </a:cubicBezTo>
                  <a:cubicBezTo>
                    <a:pt x="920" y="570"/>
                    <a:pt x="921" y="572"/>
                    <a:pt x="922" y="572"/>
                  </a:cubicBezTo>
                  <a:cubicBezTo>
                    <a:pt x="923" y="572"/>
                    <a:pt x="924" y="572"/>
                    <a:pt x="925" y="572"/>
                  </a:cubicBezTo>
                  <a:cubicBezTo>
                    <a:pt x="926" y="572"/>
                    <a:pt x="928" y="570"/>
                    <a:pt x="930" y="570"/>
                  </a:cubicBezTo>
                  <a:cubicBezTo>
                    <a:pt x="930" y="570"/>
                    <a:pt x="932" y="571"/>
                    <a:pt x="933" y="572"/>
                  </a:cubicBezTo>
                  <a:cubicBezTo>
                    <a:pt x="934" y="573"/>
                    <a:pt x="935" y="575"/>
                    <a:pt x="935" y="576"/>
                  </a:cubicBezTo>
                  <a:cubicBezTo>
                    <a:pt x="935" y="577"/>
                    <a:pt x="932" y="578"/>
                    <a:pt x="932" y="579"/>
                  </a:cubicBezTo>
                  <a:cubicBezTo>
                    <a:pt x="931" y="580"/>
                    <a:pt x="931" y="582"/>
                    <a:pt x="931" y="583"/>
                  </a:cubicBezTo>
                  <a:cubicBezTo>
                    <a:pt x="932" y="584"/>
                    <a:pt x="933" y="586"/>
                    <a:pt x="934" y="587"/>
                  </a:cubicBezTo>
                  <a:cubicBezTo>
                    <a:pt x="935" y="587"/>
                    <a:pt x="937" y="588"/>
                    <a:pt x="938" y="588"/>
                  </a:cubicBezTo>
                  <a:cubicBezTo>
                    <a:pt x="939" y="589"/>
                    <a:pt x="940" y="590"/>
                    <a:pt x="940" y="591"/>
                  </a:cubicBezTo>
                  <a:cubicBezTo>
                    <a:pt x="941" y="592"/>
                    <a:pt x="941" y="596"/>
                    <a:pt x="942" y="597"/>
                  </a:cubicBezTo>
                  <a:cubicBezTo>
                    <a:pt x="943" y="598"/>
                    <a:pt x="944" y="600"/>
                    <a:pt x="944" y="600"/>
                  </a:cubicBezTo>
                  <a:cubicBezTo>
                    <a:pt x="945" y="600"/>
                    <a:pt x="947" y="599"/>
                    <a:pt x="947" y="599"/>
                  </a:cubicBezTo>
                  <a:cubicBezTo>
                    <a:pt x="948" y="598"/>
                    <a:pt x="950" y="597"/>
                    <a:pt x="950" y="596"/>
                  </a:cubicBezTo>
                  <a:cubicBezTo>
                    <a:pt x="951" y="596"/>
                    <a:pt x="954" y="597"/>
                    <a:pt x="954" y="597"/>
                  </a:cubicBezTo>
                  <a:cubicBezTo>
                    <a:pt x="955" y="597"/>
                    <a:pt x="956" y="598"/>
                    <a:pt x="957" y="599"/>
                  </a:cubicBezTo>
                  <a:cubicBezTo>
                    <a:pt x="957" y="600"/>
                    <a:pt x="957" y="602"/>
                    <a:pt x="958" y="602"/>
                  </a:cubicBezTo>
                  <a:cubicBezTo>
                    <a:pt x="959" y="603"/>
                    <a:pt x="960" y="604"/>
                    <a:pt x="961" y="604"/>
                  </a:cubicBezTo>
                  <a:cubicBezTo>
                    <a:pt x="962" y="604"/>
                    <a:pt x="963" y="603"/>
                    <a:pt x="964" y="603"/>
                  </a:cubicBezTo>
                  <a:cubicBezTo>
                    <a:pt x="963" y="602"/>
                    <a:pt x="962" y="601"/>
                    <a:pt x="962" y="60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6" name="Freeform 38">
              <a:extLst>
                <a:ext uri="{FF2B5EF4-FFF2-40B4-BE49-F238E27FC236}">
                  <a16:creationId xmlns:a16="http://schemas.microsoft.com/office/drawing/2014/main" id="{9EB40B6A-C51F-44F6-96F0-B7B18A7D3B5F}"/>
                </a:ext>
              </a:extLst>
            </p:cNvPr>
            <p:cNvSpPr>
              <a:spLocks/>
            </p:cNvSpPr>
            <p:nvPr/>
          </p:nvSpPr>
          <p:spPr bwMode="auto">
            <a:xfrm>
              <a:off x="2698750" y="2911475"/>
              <a:ext cx="968375" cy="449263"/>
            </a:xfrm>
            <a:custGeom>
              <a:avLst/>
              <a:gdLst>
                <a:gd name="T0" fmla="*/ 1135 w 1147"/>
                <a:gd name="T1" fmla="*/ 511 h 532"/>
                <a:gd name="T2" fmla="*/ 1131 w 1147"/>
                <a:gd name="T3" fmla="*/ 494 h 532"/>
                <a:gd name="T4" fmla="*/ 1125 w 1147"/>
                <a:gd name="T5" fmla="*/ 480 h 532"/>
                <a:gd name="T6" fmla="*/ 1113 w 1147"/>
                <a:gd name="T7" fmla="*/ 470 h 532"/>
                <a:gd name="T8" fmla="*/ 1101 w 1147"/>
                <a:gd name="T9" fmla="*/ 465 h 532"/>
                <a:gd name="T10" fmla="*/ 1100 w 1147"/>
                <a:gd name="T11" fmla="*/ 451 h 532"/>
                <a:gd name="T12" fmla="*/ 1093 w 1147"/>
                <a:gd name="T13" fmla="*/ 437 h 532"/>
                <a:gd name="T14" fmla="*/ 1098 w 1147"/>
                <a:gd name="T15" fmla="*/ 423 h 532"/>
                <a:gd name="T16" fmla="*/ 1088 w 1147"/>
                <a:gd name="T17" fmla="*/ 428 h 532"/>
                <a:gd name="T18" fmla="*/ 1083 w 1147"/>
                <a:gd name="T19" fmla="*/ 417 h 532"/>
                <a:gd name="T20" fmla="*/ 1072 w 1147"/>
                <a:gd name="T21" fmla="*/ 402 h 532"/>
                <a:gd name="T22" fmla="*/ 1071 w 1147"/>
                <a:gd name="T23" fmla="*/ 386 h 532"/>
                <a:gd name="T24" fmla="*/ 1072 w 1147"/>
                <a:gd name="T25" fmla="*/ 367 h 532"/>
                <a:gd name="T26" fmla="*/ 1070 w 1147"/>
                <a:gd name="T27" fmla="*/ 354 h 532"/>
                <a:gd name="T28" fmla="*/ 1066 w 1147"/>
                <a:gd name="T29" fmla="*/ 337 h 532"/>
                <a:gd name="T30" fmla="*/ 1065 w 1147"/>
                <a:gd name="T31" fmla="*/ 318 h 532"/>
                <a:gd name="T32" fmla="*/ 1058 w 1147"/>
                <a:gd name="T33" fmla="*/ 313 h 532"/>
                <a:gd name="T34" fmla="*/ 1063 w 1147"/>
                <a:gd name="T35" fmla="*/ 297 h 532"/>
                <a:gd name="T36" fmla="*/ 1052 w 1147"/>
                <a:gd name="T37" fmla="*/ 285 h 532"/>
                <a:gd name="T38" fmla="*/ 1053 w 1147"/>
                <a:gd name="T39" fmla="*/ 263 h 532"/>
                <a:gd name="T40" fmla="*/ 1047 w 1147"/>
                <a:gd name="T41" fmla="*/ 256 h 532"/>
                <a:gd name="T42" fmla="*/ 1039 w 1147"/>
                <a:gd name="T43" fmla="*/ 257 h 532"/>
                <a:gd name="T44" fmla="*/ 1033 w 1147"/>
                <a:gd name="T45" fmla="*/ 243 h 532"/>
                <a:gd name="T46" fmla="*/ 1032 w 1147"/>
                <a:gd name="T47" fmla="*/ 231 h 532"/>
                <a:gd name="T48" fmla="*/ 1035 w 1147"/>
                <a:gd name="T49" fmla="*/ 222 h 532"/>
                <a:gd name="T50" fmla="*/ 1034 w 1147"/>
                <a:gd name="T51" fmla="*/ 210 h 532"/>
                <a:gd name="T52" fmla="*/ 1026 w 1147"/>
                <a:gd name="T53" fmla="*/ 197 h 532"/>
                <a:gd name="T54" fmla="*/ 1025 w 1147"/>
                <a:gd name="T55" fmla="*/ 179 h 532"/>
                <a:gd name="T56" fmla="*/ 1011 w 1147"/>
                <a:gd name="T57" fmla="*/ 171 h 532"/>
                <a:gd name="T58" fmla="*/ 1007 w 1147"/>
                <a:gd name="T59" fmla="*/ 155 h 532"/>
                <a:gd name="T60" fmla="*/ 995 w 1147"/>
                <a:gd name="T61" fmla="*/ 140 h 532"/>
                <a:gd name="T62" fmla="*/ 992 w 1147"/>
                <a:gd name="T63" fmla="*/ 124 h 532"/>
                <a:gd name="T64" fmla="*/ 987 w 1147"/>
                <a:gd name="T65" fmla="*/ 106 h 532"/>
                <a:gd name="T66" fmla="*/ 985 w 1147"/>
                <a:gd name="T67" fmla="*/ 85 h 532"/>
                <a:gd name="T68" fmla="*/ 976 w 1147"/>
                <a:gd name="T69" fmla="*/ 95 h 532"/>
                <a:gd name="T70" fmla="*/ 967 w 1147"/>
                <a:gd name="T71" fmla="*/ 88 h 532"/>
                <a:gd name="T72" fmla="*/ 953 w 1147"/>
                <a:gd name="T73" fmla="*/ 86 h 532"/>
                <a:gd name="T74" fmla="*/ 946 w 1147"/>
                <a:gd name="T75" fmla="*/ 77 h 532"/>
                <a:gd name="T76" fmla="*/ 935 w 1147"/>
                <a:gd name="T77" fmla="*/ 63 h 532"/>
                <a:gd name="T78" fmla="*/ 923 w 1147"/>
                <a:gd name="T79" fmla="*/ 52 h 532"/>
                <a:gd name="T80" fmla="*/ 908 w 1147"/>
                <a:gd name="T81" fmla="*/ 49 h 532"/>
                <a:gd name="T82" fmla="*/ 899 w 1147"/>
                <a:gd name="T83" fmla="*/ 45 h 532"/>
                <a:gd name="T84" fmla="*/ 885 w 1147"/>
                <a:gd name="T85" fmla="*/ 40 h 532"/>
                <a:gd name="T86" fmla="*/ 874 w 1147"/>
                <a:gd name="T87" fmla="*/ 33 h 532"/>
                <a:gd name="T88" fmla="*/ 864 w 1147"/>
                <a:gd name="T89" fmla="*/ 34 h 532"/>
                <a:gd name="T90" fmla="*/ 847 w 1147"/>
                <a:gd name="T91" fmla="*/ 32 h 532"/>
                <a:gd name="T92" fmla="*/ 839 w 1147"/>
                <a:gd name="T93" fmla="*/ 35 h 532"/>
                <a:gd name="T94" fmla="*/ 828 w 1147"/>
                <a:gd name="T95" fmla="*/ 32 h 532"/>
                <a:gd name="T96" fmla="*/ 813 w 1147"/>
                <a:gd name="T97" fmla="*/ 33 h 532"/>
                <a:gd name="T98" fmla="*/ 802 w 1147"/>
                <a:gd name="T99" fmla="*/ 31 h 532"/>
                <a:gd name="T100" fmla="*/ 797 w 1147"/>
                <a:gd name="T101" fmla="*/ 41 h 532"/>
                <a:gd name="T102" fmla="*/ 779 w 1147"/>
                <a:gd name="T103" fmla="*/ 51 h 532"/>
                <a:gd name="T104" fmla="*/ 764 w 1147"/>
                <a:gd name="T105" fmla="*/ 39 h 532"/>
                <a:gd name="T106" fmla="*/ 750 w 1147"/>
                <a:gd name="T107" fmla="*/ 35 h 532"/>
                <a:gd name="T108" fmla="*/ 741 w 1147"/>
                <a:gd name="T109" fmla="*/ 30 h 532"/>
                <a:gd name="T110" fmla="*/ 726 w 1147"/>
                <a:gd name="T111" fmla="*/ 22 h 532"/>
                <a:gd name="T112" fmla="*/ 500 w 1147"/>
                <a:gd name="T113" fmla="*/ 12 h 532"/>
                <a:gd name="T114" fmla="*/ 258 w 1147"/>
                <a:gd name="T115" fmla="*/ 528 h 532"/>
                <a:gd name="T116" fmla="*/ 1147 w 1147"/>
                <a:gd name="T117" fmla="*/ 51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7" h="532">
                  <a:moveTo>
                    <a:pt x="1145" y="514"/>
                  </a:moveTo>
                  <a:cubicBezTo>
                    <a:pt x="1145" y="513"/>
                    <a:pt x="1144" y="512"/>
                    <a:pt x="1143" y="512"/>
                  </a:cubicBezTo>
                  <a:cubicBezTo>
                    <a:pt x="1142" y="512"/>
                    <a:pt x="1141" y="513"/>
                    <a:pt x="1140" y="513"/>
                  </a:cubicBezTo>
                  <a:cubicBezTo>
                    <a:pt x="1139" y="513"/>
                    <a:pt x="1138" y="514"/>
                    <a:pt x="1137" y="513"/>
                  </a:cubicBezTo>
                  <a:cubicBezTo>
                    <a:pt x="1136" y="513"/>
                    <a:pt x="1135" y="512"/>
                    <a:pt x="1135" y="511"/>
                  </a:cubicBezTo>
                  <a:cubicBezTo>
                    <a:pt x="1134" y="510"/>
                    <a:pt x="1133" y="508"/>
                    <a:pt x="1133" y="507"/>
                  </a:cubicBezTo>
                  <a:cubicBezTo>
                    <a:pt x="1134" y="506"/>
                    <a:pt x="1136" y="506"/>
                    <a:pt x="1136" y="505"/>
                  </a:cubicBezTo>
                  <a:cubicBezTo>
                    <a:pt x="1137" y="504"/>
                    <a:pt x="1137" y="502"/>
                    <a:pt x="1137" y="501"/>
                  </a:cubicBezTo>
                  <a:cubicBezTo>
                    <a:pt x="1137" y="500"/>
                    <a:pt x="1136" y="497"/>
                    <a:pt x="1135" y="496"/>
                  </a:cubicBezTo>
                  <a:cubicBezTo>
                    <a:pt x="1134" y="495"/>
                    <a:pt x="1132" y="495"/>
                    <a:pt x="1131" y="494"/>
                  </a:cubicBezTo>
                  <a:cubicBezTo>
                    <a:pt x="1130" y="493"/>
                    <a:pt x="1130" y="492"/>
                    <a:pt x="1130" y="491"/>
                  </a:cubicBezTo>
                  <a:cubicBezTo>
                    <a:pt x="1129" y="490"/>
                    <a:pt x="1128" y="489"/>
                    <a:pt x="1127" y="488"/>
                  </a:cubicBezTo>
                  <a:cubicBezTo>
                    <a:pt x="1127" y="488"/>
                    <a:pt x="1125" y="487"/>
                    <a:pt x="1124" y="487"/>
                  </a:cubicBezTo>
                  <a:cubicBezTo>
                    <a:pt x="1124" y="486"/>
                    <a:pt x="1123" y="485"/>
                    <a:pt x="1123" y="484"/>
                  </a:cubicBezTo>
                  <a:cubicBezTo>
                    <a:pt x="1123" y="483"/>
                    <a:pt x="1124" y="481"/>
                    <a:pt x="1125" y="480"/>
                  </a:cubicBezTo>
                  <a:cubicBezTo>
                    <a:pt x="1125" y="479"/>
                    <a:pt x="1124" y="477"/>
                    <a:pt x="1124" y="477"/>
                  </a:cubicBezTo>
                  <a:cubicBezTo>
                    <a:pt x="1124" y="476"/>
                    <a:pt x="1122" y="475"/>
                    <a:pt x="1121" y="474"/>
                  </a:cubicBezTo>
                  <a:cubicBezTo>
                    <a:pt x="1121" y="474"/>
                    <a:pt x="1119" y="475"/>
                    <a:pt x="1118" y="475"/>
                  </a:cubicBezTo>
                  <a:cubicBezTo>
                    <a:pt x="1117" y="475"/>
                    <a:pt x="1115" y="474"/>
                    <a:pt x="1114" y="473"/>
                  </a:cubicBezTo>
                  <a:cubicBezTo>
                    <a:pt x="1114" y="473"/>
                    <a:pt x="1113" y="471"/>
                    <a:pt x="1113" y="470"/>
                  </a:cubicBezTo>
                  <a:cubicBezTo>
                    <a:pt x="1113" y="470"/>
                    <a:pt x="1113" y="468"/>
                    <a:pt x="1113" y="467"/>
                  </a:cubicBezTo>
                  <a:cubicBezTo>
                    <a:pt x="1112" y="466"/>
                    <a:pt x="1111" y="466"/>
                    <a:pt x="1110" y="466"/>
                  </a:cubicBezTo>
                  <a:cubicBezTo>
                    <a:pt x="1109" y="466"/>
                    <a:pt x="1108" y="464"/>
                    <a:pt x="1108" y="464"/>
                  </a:cubicBezTo>
                  <a:cubicBezTo>
                    <a:pt x="1107" y="464"/>
                    <a:pt x="1105" y="465"/>
                    <a:pt x="1104" y="465"/>
                  </a:cubicBezTo>
                  <a:cubicBezTo>
                    <a:pt x="1103" y="465"/>
                    <a:pt x="1102" y="466"/>
                    <a:pt x="1101" y="465"/>
                  </a:cubicBezTo>
                  <a:cubicBezTo>
                    <a:pt x="1100" y="465"/>
                    <a:pt x="1100" y="464"/>
                    <a:pt x="1100" y="463"/>
                  </a:cubicBezTo>
                  <a:cubicBezTo>
                    <a:pt x="1100" y="462"/>
                    <a:pt x="1102" y="461"/>
                    <a:pt x="1102" y="461"/>
                  </a:cubicBezTo>
                  <a:cubicBezTo>
                    <a:pt x="1103" y="460"/>
                    <a:pt x="1104" y="458"/>
                    <a:pt x="1104" y="457"/>
                  </a:cubicBezTo>
                  <a:cubicBezTo>
                    <a:pt x="1104" y="456"/>
                    <a:pt x="1102" y="455"/>
                    <a:pt x="1101" y="454"/>
                  </a:cubicBezTo>
                  <a:cubicBezTo>
                    <a:pt x="1101" y="454"/>
                    <a:pt x="1100" y="452"/>
                    <a:pt x="1100" y="451"/>
                  </a:cubicBezTo>
                  <a:cubicBezTo>
                    <a:pt x="1100" y="450"/>
                    <a:pt x="1099" y="449"/>
                    <a:pt x="1099" y="448"/>
                  </a:cubicBezTo>
                  <a:cubicBezTo>
                    <a:pt x="1098" y="447"/>
                    <a:pt x="1100" y="445"/>
                    <a:pt x="1100" y="444"/>
                  </a:cubicBezTo>
                  <a:cubicBezTo>
                    <a:pt x="1100" y="443"/>
                    <a:pt x="1100" y="441"/>
                    <a:pt x="1099" y="440"/>
                  </a:cubicBezTo>
                  <a:cubicBezTo>
                    <a:pt x="1098" y="440"/>
                    <a:pt x="1096" y="440"/>
                    <a:pt x="1095" y="439"/>
                  </a:cubicBezTo>
                  <a:cubicBezTo>
                    <a:pt x="1094" y="439"/>
                    <a:pt x="1093" y="438"/>
                    <a:pt x="1093" y="437"/>
                  </a:cubicBezTo>
                  <a:cubicBezTo>
                    <a:pt x="1093" y="436"/>
                    <a:pt x="1093" y="435"/>
                    <a:pt x="1094" y="434"/>
                  </a:cubicBezTo>
                  <a:cubicBezTo>
                    <a:pt x="1094" y="433"/>
                    <a:pt x="1095" y="432"/>
                    <a:pt x="1096" y="431"/>
                  </a:cubicBezTo>
                  <a:cubicBezTo>
                    <a:pt x="1096" y="431"/>
                    <a:pt x="1098" y="430"/>
                    <a:pt x="1099" y="429"/>
                  </a:cubicBezTo>
                  <a:cubicBezTo>
                    <a:pt x="1099" y="428"/>
                    <a:pt x="1100" y="426"/>
                    <a:pt x="1100" y="425"/>
                  </a:cubicBezTo>
                  <a:cubicBezTo>
                    <a:pt x="1100" y="425"/>
                    <a:pt x="1098" y="423"/>
                    <a:pt x="1098" y="423"/>
                  </a:cubicBezTo>
                  <a:cubicBezTo>
                    <a:pt x="1097" y="422"/>
                    <a:pt x="1096" y="421"/>
                    <a:pt x="1095" y="421"/>
                  </a:cubicBezTo>
                  <a:cubicBezTo>
                    <a:pt x="1095" y="421"/>
                    <a:pt x="1093" y="422"/>
                    <a:pt x="1093" y="422"/>
                  </a:cubicBezTo>
                  <a:cubicBezTo>
                    <a:pt x="1092" y="423"/>
                    <a:pt x="1093" y="425"/>
                    <a:pt x="1093" y="426"/>
                  </a:cubicBezTo>
                  <a:cubicBezTo>
                    <a:pt x="1092" y="426"/>
                    <a:pt x="1091" y="427"/>
                    <a:pt x="1091" y="427"/>
                  </a:cubicBezTo>
                  <a:cubicBezTo>
                    <a:pt x="1090" y="427"/>
                    <a:pt x="1088" y="428"/>
                    <a:pt x="1088" y="428"/>
                  </a:cubicBezTo>
                  <a:cubicBezTo>
                    <a:pt x="1087" y="428"/>
                    <a:pt x="1085" y="428"/>
                    <a:pt x="1084" y="427"/>
                  </a:cubicBezTo>
                  <a:cubicBezTo>
                    <a:pt x="1084" y="426"/>
                    <a:pt x="1084" y="425"/>
                    <a:pt x="1084" y="424"/>
                  </a:cubicBezTo>
                  <a:cubicBezTo>
                    <a:pt x="1083" y="423"/>
                    <a:pt x="1081" y="421"/>
                    <a:pt x="1082" y="420"/>
                  </a:cubicBezTo>
                  <a:cubicBezTo>
                    <a:pt x="1082" y="419"/>
                    <a:pt x="1083" y="418"/>
                    <a:pt x="1083" y="417"/>
                  </a:cubicBezTo>
                  <a:cubicBezTo>
                    <a:pt x="1083" y="417"/>
                    <a:pt x="1083" y="417"/>
                    <a:pt x="1083" y="417"/>
                  </a:cubicBezTo>
                  <a:cubicBezTo>
                    <a:pt x="1084" y="416"/>
                    <a:pt x="1085" y="414"/>
                    <a:pt x="1085" y="414"/>
                  </a:cubicBezTo>
                  <a:cubicBezTo>
                    <a:pt x="1085" y="412"/>
                    <a:pt x="1083" y="411"/>
                    <a:pt x="1083" y="410"/>
                  </a:cubicBezTo>
                  <a:cubicBezTo>
                    <a:pt x="1082" y="408"/>
                    <a:pt x="1081" y="404"/>
                    <a:pt x="1080" y="403"/>
                  </a:cubicBezTo>
                  <a:cubicBezTo>
                    <a:pt x="1079" y="403"/>
                    <a:pt x="1076" y="404"/>
                    <a:pt x="1075" y="404"/>
                  </a:cubicBezTo>
                  <a:cubicBezTo>
                    <a:pt x="1074" y="404"/>
                    <a:pt x="1073" y="403"/>
                    <a:pt x="1072" y="402"/>
                  </a:cubicBezTo>
                  <a:cubicBezTo>
                    <a:pt x="1072" y="401"/>
                    <a:pt x="1072" y="397"/>
                    <a:pt x="1071" y="396"/>
                  </a:cubicBezTo>
                  <a:cubicBezTo>
                    <a:pt x="1070" y="396"/>
                    <a:pt x="1068" y="396"/>
                    <a:pt x="1067" y="395"/>
                  </a:cubicBezTo>
                  <a:cubicBezTo>
                    <a:pt x="1067" y="395"/>
                    <a:pt x="1066" y="393"/>
                    <a:pt x="1066" y="392"/>
                  </a:cubicBezTo>
                  <a:cubicBezTo>
                    <a:pt x="1066" y="391"/>
                    <a:pt x="1068" y="389"/>
                    <a:pt x="1069" y="388"/>
                  </a:cubicBezTo>
                  <a:cubicBezTo>
                    <a:pt x="1069" y="387"/>
                    <a:pt x="1071" y="386"/>
                    <a:pt x="1071" y="386"/>
                  </a:cubicBezTo>
                  <a:cubicBezTo>
                    <a:pt x="1072" y="385"/>
                    <a:pt x="1073" y="383"/>
                    <a:pt x="1072" y="382"/>
                  </a:cubicBezTo>
                  <a:cubicBezTo>
                    <a:pt x="1072" y="381"/>
                    <a:pt x="1071" y="379"/>
                    <a:pt x="1071" y="378"/>
                  </a:cubicBezTo>
                  <a:cubicBezTo>
                    <a:pt x="1071" y="377"/>
                    <a:pt x="1072" y="375"/>
                    <a:pt x="1071" y="374"/>
                  </a:cubicBezTo>
                  <a:cubicBezTo>
                    <a:pt x="1071" y="373"/>
                    <a:pt x="1070" y="371"/>
                    <a:pt x="1070" y="370"/>
                  </a:cubicBezTo>
                  <a:cubicBezTo>
                    <a:pt x="1070" y="369"/>
                    <a:pt x="1071" y="368"/>
                    <a:pt x="1072" y="367"/>
                  </a:cubicBezTo>
                  <a:cubicBezTo>
                    <a:pt x="1072" y="367"/>
                    <a:pt x="1074" y="367"/>
                    <a:pt x="1074" y="366"/>
                  </a:cubicBezTo>
                  <a:cubicBezTo>
                    <a:pt x="1075" y="366"/>
                    <a:pt x="1075" y="364"/>
                    <a:pt x="1075" y="363"/>
                  </a:cubicBezTo>
                  <a:cubicBezTo>
                    <a:pt x="1075" y="362"/>
                    <a:pt x="1074" y="360"/>
                    <a:pt x="1074" y="359"/>
                  </a:cubicBezTo>
                  <a:cubicBezTo>
                    <a:pt x="1073" y="359"/>
                    <a:pt x="1071" y="358"/>
                    <a:pt x="1071" y="358"/>
                  </a:cubicBezTo>
                  <a:cubicBezTo>
                    <a:pt x="1070" y="357"/>
                    <a:pt x="1070" y="355"/>
                    <a:pt x="1070" y="354"/>
                  </a:cubicBezTo>
                  <a:cubicBezTo>
                    <a:pt x="1070" y="352"/>
                    <a:pt x="1071" y="350"/>
                    <a:pt x="1070" y="348"/>
                  </a:cubicBezTo>
                  <a:cubicBezTo>
                    <a:pt x="1070" y="348"/>
                    <a:pt x="1068" y="347"/>
                    <a:pt x="1068" y="346"/>
                  </a:cubicBezTo>
                  <a:cubicBezTo>
                    <a:pt x="1067" y="345"/>
                    <a:pt x="1066" y="344"/>
                    <a:pt x="1065" y="344"/>
                  </a:cubicBezTo>
                  <a:cubicBezTo>
                    <a:pt x="1065" y="343"/>
                    <a:pt x="1067" y="341"/>
                    <a:pt x="1067" y="340"/>
                  </a:cubicBezTo>
                  <a:cubicBezTo>
                    <a:pt x="1067" y="339"/>
                    <a:pt x="1066" y="338"/>
                    <a:pt x="1066" y="337"/>
                  </a:cubicBezTo>
                  <a:cubicBezTo>
                    <a:pt x="1065" y="337"/>
                    <a:pt x="1064" y="336"/>
                    <a:pt x="1064" y="335"/>
                  </a:cubicBezTo>
                  <a:cubicBezTo>
                    <a:pt x="1064" y="334"/>
                    <a:pt x="1065" y="333"/>
                    <a:pt x="1066" y="331"/>
                  </a:cubicBezTo>
                  <a:cubicBezTo>
                    <a:pt x="1066" y="330"/>
                    <a:pt x="1066" y="326"/>
                    <a:pt x="1066" y="325"/>
                  </a:cubicBezTo>
                  <a:cubicBezTo>
                    <a:pt x="1065" y="323"/>
                    <a:pt x="1063" y="322"/>
                    <a:pt x="1063" y="321"/>
                  </a:cubicBezTo>
                  <a:cubicBezTo>
                    <a:pt x="1063" y="320"/>
                    <a:pt x="1064" y="318"/>
                    <a:pt x="1065" y="318"/>
                  </a:cubicBezTo>
                  <a:cubicBezTo>
                    <a:pt x="1066" y="317"/>
                    <a:pt x="1069" y="318"/>
                    <a:pt x="1070" y="317"/>
                  </a:cubicBezTo>
                  <a:cubicBezTo>
                    <a:pt x="1070" y="316"/>
                    <a:pt x="1069" y="313"/>
                    <a:pt x="1068" y="312"/>
                  </a:cubicBezTo>
                  <a:cubicBezTo>
                    <a:pt x="1067" y="311"/>
                    <a:pt x="1065" y="311"/>
                    <a:pt x="1064" y="311"/>
                  </a:cubicBezTo>
                  <a:cubicBezTo>
                    <a:pt x="1064" y="311"/>
                    <a:pt x="1063" y="313"/>
                    <a:pt x="1062" y="313"/>
                  </a:cubicBezTo>
                  <a:cubicBezTo>
                    <a:pt x="1061" y="314"/>
                    <a:pt x="1059" y="314"/>
                    <a:pt x="1058" y="313"/>
                  </a:cubicBezTo>
                  <a:cubicBezTo>
                    <a:pt x="1057" y="312"/>
                    <a:pt x="1056" y="309"/>
                    <a:pt x="1057" y="308"/>
                  </a:cubicBezTo>
                  <a:cubicBezTo>
                    <a:pt x="1057" y="307"/>
                    <a:pt x="1059" y="306"/>
                    <a:pt x="1059" y="306"/>
                  </a:cubicBezTo>
                  <a:cubicBezTo>
                    <a:pt x="1059" y="304"/>
                    <a:pt x="1057" y="302"/>
                    <a:pt x="1057" y="300"/>
                  </a:cubicBezTo>
                  <a:cubicBezTo>
                    <a:pt x="1057" y="299"/>
                    <a:pt x="1059" y="298"/>
                    <a:pt x="1060" y="298"/>
                  </a:cubicBezTo>
                  <a:cubicBezTo>
                    <a:pt x="1060" y="298"/>
                    <a:pt x="1062" y="297"/>
                    <a:pt x="1063" y="297"/>
                  </a:cubicBezTo>
                  <a:cubicBezTo>
                    <a:pt x="1064" y="296"/>
                    <a:pt x="1064" y="293"/>
                    <a:pt x="1064" y="292"/>
                  </a:cubicBezTo>
                  <a:cubicBezTo>
                    <a:pt x="1063" y="291"/>
                    <a:pt x="1062" y="290"/>
                    <a:pt x="1061" y="290"/>
                  </a:cubicBezTo>
                  <a:cubicBezTo>
                    <a:pt x="1060" y="289"/>
                    <a:pt x="1058" y="291"/>
                    <a:pt x="1057" y="290"/>
                  </a:cubicBezTo>
                  <a:cubicBezTo>
                    <a:pt x="1056" y="290"/>
                    <a:pt x="1054" y="289"/>
                    <a:pt x="1054" y="288"/>
                  </a:cubicBezTo>
                  <a:cubicBezTo>
                    <a:pt x="1053" y="287"/>
                    <a:pt x="1052" y="286"/>
                    <a:pt x="1052" y="285"/>
                  </a:cubicBezTo>
                  <a:cubicBezTo>
                    <a:pt x="1052" y="284"/>
                    <a:pt x="1054" y="283"/>
                    <a:pt x="1055" y="282"/>
                  </a:cubicBezTo>
                  <a:cubicBezTo>
                    <a:pt x="1055" y="281"/>
                    <a:pt x="1055" y="278"/>
                    <a:pt x="1055" y="277"/>
                  </a:cubicBezTo>
                  <a:cubicBezTo>
                    <a:pt x="1055" y="276"/>
                    <a:pt x="1054" y="273"/>
                    <a:pt x="1054" y="271"/>
                  </a:cubicBezTo>
                  <a:cubicBezTo>
                    <a:pt x="1054" y="270"/>
                    <a:pt x="1056" y="268"/>
                    <a:pt x="1056" y="267"/>
                  </a:cubicBezTo>
                  <a:cubicBezTo>
                    <a:pt x="1055" y="266"/>
                    <a:pt x="1054" y="263"/>
                    <a:pt x="1053" y="263"/>
                  </a:cubicBezTo>
                  <a:cubicBezTo>
                    <a:pt x="1052" y="263"/>
                    <a:pt x="1050" y="264"/>
                    <a:pt x="1049" y="264"/>
                  </a:cubicBezTo>
                  <a:cubicBezTo>
                    <a:pt x="1048" y="265"/>
                    <a:pt x="1046" y="265"/>
                    <a:pt x="1045" y="264"/>
                  </a:cubicBezTo>
                  <a:cubicBezTo>
                    <a:pt x="1045" y="264"/>
                    <a:pt x="1044" y="262"/>
                    <a:pt x="1044" y="262"/>
                  </a:cubicBezTo>
                  <a:cubicBezTo>
                    <a:pt x="1044" y="261"/>
                    <a:pt x="1045" y="260"/>
                    <a:pt x="1045" y="259"/>
                  </a:cubicBezTo>
                  <a:cubicBezTo>
                    <a:pt x="1045" y="258"/>
                    <a:pt x="1047" y="257"/>
                    <a:pt x="1047" y="256"/>
                  </a:cubicBezTo>
                  <a:cubicBezTo>
                    <a:pt x="1047" y="255"/>
                    <a:pt x="1047" y="253"/>
                    <a:pt x="1047" y="252"/>
                  </a:cubicBezTo>
                  <a:cubicBezTo>
                    <a:pt x="1046" y="251"/>
                    <a:pt x="1044" y="250"/>
                    <a:pt x="1043" y="250"/>
                  </a:cubicBezTo>
                  <a:cubicBezTo>
                    <a:pt x="1043" y="250"/>
                    <a:pt x="1041" y="250"/>
                    <a:pt x="1041" y="251"/>
                  </a:cubicBezTo>
                  <a:cubicBezTo>
                    <a:pt x="1041" y="252"/>
                    <a:pt x="1041" y="253"/>
                    <a:pt x="1041" y="254"/>
                  </a:cubicBezTo>
                  <a:cubicBezTo>
                    <a:pt x="1040" y="255"/>
                    <a:pt x="1040" y="257"/>
                    <a:pt x="1039" y="257"/>
                  </a:cubicBezTo>
                  <a:cubicBezTo>
                    <a:pt x="1038" y="257"/>
                    <a:pt x="1037" y="256"/>
                    <a:pt x="1036" y="255"/>
                  </a:cubicBezTo>
                  <a:cubicBezTo>
                    <a:pt x="1036" y="255"/>
                    <a:pt x="1035" y="253"/>
                    <a:pt x="1034" y="252"/>
                  </a:cubicBezTo>
                  <a:cubicBezTo>
                    <a:pt x="1034" y="251"/>
                    <a:pt x="1032" y="251"/>
                    <a:pt x="1032" y="250"/>
                  </a:cubicBezTo>
                  <a:cubicBezTo>
                    <a:pt x="1032" y="248"/>
                    <a:pt x="1035" y="247"/>
                    <a:pt x="1035" y="245"/>
                  </a:cubicBezTo>
                  <a:cubicBezTo>
                    <a:pt x="1035" y="244"/>
                    <a:pt x="1034" y="243"/>
                    <a:pt x="1033" y="243"/>
                  </a:cubicBezTo>
                  <a:cubicBezTo>
                    <a:pt x="1032" y="242"/>
                    <a:pt x="1031" y="242"/>
                    <a:pt x="1030" y="242"/>
                  </a:cubicBezTo>
                  <a:cubicBezTo>
                    <a:pt x="1030" y="241"/>
                    <a:pt x="1029" y="239"/>
                    <a:pt x="1029" y="239"/>
                  </a:cubicBezTo>
                  <a:cubicBezTo>
                    <a:pt x="1029" y="238"/>
                    <a:pt x="1030" y="237"/>
                    <a:pt x="1031" y="237"/>
                  </a:cubicBezTo>
                  <a:cubicBezTo>
                    <a:pt x="1031" y="236"/>
                    <a:pt x="1032" y="235"/>
                    <a:pt x="1032" y="234"/>
                  </a:cubicBezTo>
                  <a:cubicBezTo>
                    <a:pt x="1033" y="233"/>
                    <a:pt x="1032" y="231"/>
                    <a:pt x="1032" y="231"/>
                  </a:cubicBezTo>
                  <a:cubicBezTo>
                    <a:pt x="1031" y="230"/>
                    <a:pt x="1029" y="230"/>
                    <a:pt x="1028" y="229"/>
                  </a:cubicBezTo>
                  <a:cubicBezTo>
                    <a:pt x="1028" y="229"/>
                    <a:pt x="1027" y="227"/>
                    <a:pt x="1027" y="227"/>
                  </a:cubicBezTo>
                  <a:cubicBezTo>
                    <a:pt x="1027" y="226"/>
                    <a:pt x="1028" y="225"/>
                    <a:pt x="1028" y="225"/>
                  </a:cubicBezTo>
                  <a:cubicBezTo>
                    <a:pt x="1029" y="224"/>
                    <a:pt x="1031" y="225"/>
                    <a:pt x="1032" y="224"/>
                  </a:cubicBezTo>
                  <a:cubicBezTo>
                    <a:pt x="1033" y="224"/>
                    <a:pt x="1035" y="223"/>
                    <a:pt x="1035" y="222"/>
                  </a:cubicBezTo>
                  <a:cubicBezTo>
                    <a:pt x="1035" y="220"/>
                    <a:pt x="1033" y="219"/>
                    <a:pt x="1032" y="218"/>
                  </a:cubicBezTo>
                  <a:cubicBezTo>
                    <a:pt x="1031" y="218"/>
                    <a:pt x="1029" y="218"/>
                    <a:pt x="1029" y="217"/>
                  </a:cubicBezTo>
                  <a:cubicBezTo>
                    <a:pt x="1029" y="216"/>
                    <a:pt x="1030" y="215"/>
                    <a:pt x="1031" y="214"/>
                  </a:cubicBezTo>
                  <a:cubicBezTo>
                    <a:pt x="1031" y="214"/>
                    <a:pt x="1033" y="214"/>
                    <a:pt x="1034" y="213"/>
                  </a:cubicBezTo>
                  <a:cubicBezTo>
                    <a:pt x="1034" y="212"/>
                    <a:pt x="1034" y="211"/>
                    <a:pt x="1034" y="210"/>
                  </a:cubicBezTo>
                  <a:cubicBezTo>
                    <a:pt x="1034" y="209"/>
                    <a:pt x="1035" y="208"/>
                    <a:pt x="1035" y="207"/>
                  </a:cubicBezTo>
                  <a:cubicBezTo>
                    <a:pt x="1035" y="206"/>
                    <a:pt x="1033" y="205"/>
                    <a:pt x="1032" y="204"/>
                  </a:cubicBezTo>
                  <a:cubicBezTo>
                    <a:pt x="1032" y="203"/>
                    <a:pt x="1029" y="203"/>
                    <a:pt x="1028" y="203"/>
                  </a:cubicBezTo>
                  <a:cubicBezTo>
                    <a:pt x="1028" y="202"/>
                    <a:pt x="1029" y="200"/>
                    <a:pt x="1029" y="199"/>
                  </a:cubicBezTo>
                  <a:cubicBezTo>
                    <a:pt x="1028" y="198"/>
                    <a:pt x="1027" y="197"/>
                    <a:pt x="1026" y="197"/>
                  </a:cubicBezTo>
                  <a:cubicBezTo>
                    <a:pt x="1026" y="196"/>
                    <a:pt x="1023" y="195"/>
                    <a:pt x="1023" y="194"/>
                  </a:cubicBezTo>
                  <a:cubicBezTo>
                    <a:pt x="1022" y="193"/>
                    <a:pt x="1021" y="191"/>
                    <a:pt x="1021" y="190"/>
                  </a:cubicBezTo>
                  <a:cubicBezTo>
                    <a:pt x="1021" y="189"/>
                    <a:pt x="1022" y="187"/>
                    <a:pt x="1023" y="186"/>
                  </a:cubicBezTo>
                  <a:cubicBezTo>
                    <a:pt x="1023" y="185"/>
                    <a:pt x="1026" y="185"/>
                    <a:pt x="1026" y="184"/>
                  </a:cubicBezTo>
                  <a:cubicBezTo>
                    <a:pt x="1027" y="183"/>
                    <a:pt x="1026" y="180"/>
                    <a:pt x="1025" y="179"/>
                  </a:cubicBezTo>
                  <a:cubicBezTo>
                    <a:pt x="1025" y="178"/>
                    <a:pt x="1023" y="175"/>
                    <a:pt x="1022" y="175"/>
                  </a:cubicBezTo>
                  <a:cubicBezTo>
                    <a:pt x="1021" y="174"/>
                    <a:pt x="1019" y="175"/>
                    <a:pt x="1019" y="175"/>
                  </a:cubicBezTo>
                  <a:cubicBezTo>
                    <a:pt x="1018" y="175"/>
                    <a:pt x="1018" y="171"/>
                    <a:pt x="1017" y="171"/>
                  </a:cubicBezTo>
                  <a:cubicBezTo>
                    <a:pt x="1016" y="171"/>
                    <a:pt x="1014" y="173"/>
                    <a:pt x="1013" y="173"/>
                  </a:cubicBezTo>
                  <a:cubicBezTo>
                    <a:pt x="1013" y="173"/>
                    <a:pt x="1011" y="172"/>
                    <a:pt x="1011" y="171"/>
                  </a:cubicBezTo>
                  <a:cubicBezTo>
                    <a:pt x="1011" y="170"/>
                    <a:pt x="1012" y="168"/>
                    <a:pt x="1012" y="168"/>
                  </a:cubicBezTo>
                  <a:cubicBezTo>
                    <a:pt x="1012" y="167"/>
                    <a:pt x="1011" y="166"/>
                    <a:pt x="1011" y="165"/>
                  </a:cubicBezTo>
                  <a:cubicBezTo>
                    <a:pt x="1010" y="165"/>
                    <a:pt x="1008" y="165"/>
                    <a:pt x="1007" y="165"/>
                  </a:cubicBezTo>
                  <a:cubicBezTo>
                    <a:pt x="1006" y="164"/>
                    <a:pt x="1004" y="160"/>
                    <a:pt x="1005" y="159"/>
                  </a:cubicBezTo>
                  <a:cubicBezTo>
                    <a:pt x="1005" y="158"/>
                    <a:pt x="1007" y="156"/>
                    <a:pt x="1007" y="155"/>
                  </a:cubicBezTo>
                  <a:cubicBezTo>
                    <a:pt x="1007" y="154"/>
                    <a:pt x="1006" y="151"/>
                    <a:pt x="1006" y="151"/>
                  </a:cubicBezTo>
                  <a:cubicBezTo>
                    <a:pt x="1005" y="150"/>
                    <a:pt x="1002" y="150"/>
                    <a:pt x="1001" y="150"/>
                  </a:cubicBezTo>
                  <a:cubicBezTo>
                    <a:pt x="1000" y="149"/>
                    <a:pt x="1000" y="147"/>
                    <a:pt x="999" y="146"/>
                  </a:cubicBezTo>
                  <a:cubicBezTo>
                    <a:pt x="998" y="146"/>
                    <a:pt x="997" y="145"/>
                    <a:pt x="996" y="145"/>
                  </a:cubicBezTo>
                  <a:cubicBezTo>
                    <a:pt x="996" y="144"/>
                    <a:pt x="995" y="141"/>
                    <a:pt x="995" y="140"/>
                  </a:cubicBezTo>
                  <a:cubicBezTo>
                    <a:pt x="994" y="139"/>
                    <a:pt x="994" y="137"/>
                    <a:pt x="994" y="136"/>
                  </a:cubicBezTo>
                  <a:cubicBezTo>
                    <a:pt x="995" y="135"/>
                    <a:pt x="998" y="135"/>
                    <a:pt x="998" y="134"/>
                  </a:cubicBezTo>
                  <a:cubicBezTo>
                    <a:pt x="999" y="133"/>
                    <a:pt x="999" y="131"/>
                    <a:pt x="999" y="130"/>
                  </a:cubicBezTo>
                  <a:cubicBezTo>
                    <a:pt x="999" y="129"/>
                    <a:pt x="999" y="127"/>
                    <a:pt x="998" y="126"/>
                  </a:cubicBezTo>
                  <a:cubicBezTo>
                    <a:pt x="997" y="125"/>
                    <a:pt x="993" y="125"/>
                    <a:pt x="992" y="124"/>
                  </a:cubicBezTo>
                  <a:cubicBezTo>
                    <a:pt x="992" y="123"/>
                    <a:pt x="992" y="120"/>
                    <a:pt x="991" y="118"/>
                  </a:cubicBezTo>
                  <a:cubicBezTo>
                    <a:pt x="991" y="117"/>
                    <a:pt x="990" y="116"/>
                    <a:pt x="989" y="115"/>
                  </a:cubicBezTo>
                  <a:cubicBezTo>
                    <a:pt x="989" y="115"/>
                    <a:pt x="987" y="114"/>
                    <a:pt x="986" y="113"/>
                  </a:cubicBezTo>
                  <a:cubicBezTo>
                    <a:pt x="986" y="112"/>
                    <a:pt x="986" y="110"/>
                    <a:pt x="986" y="109"/>
                  </a:cubicBezTo>
                  <a:cubicBezTo>
                    <a:pt x="986" y="108"/>
                    <a:pt x="987" y="107"/>
                    <a:pt x="987" y="106"/>
                  </a:cubicBezTo>
                  <a:cubicBezTo>
                    <a:pt x="987" y="105"/>
                    <a:pt x="986" y="103"/>
                    <a:pt x="986" y="103"/>
                  </a:cubicBezTo>
                  <a:cubicBezTo>
                    <a:pt x="986" y="101"/>
                    <a:pt x="987" y="99"/>
                    <a:pt x="987" y="99"/>
                  </a:cubicBezTo>
                  <a:cubicBezTo>
                    <a:pt x="988" y="97"/>
                    <a:pt x="991" y="95"/>
                    <a:pt x="991" y="94"/>
                  </a:cubicBezTo>
                  <a:cubicBezTo>
                    <a:pt x="992" y="93"/>
                    <a:pt x="991" y="89"/>
                    <a:pt x="990" y="88"/>
                  </a:cubicBezTo>
                  <a:cubicBezTo>
                    <a:pt x="989" y="87"/>
                    <a:pt x="986" y="86"/>
                    <a:pt x="985" y="85"/>
                  </a:cubicBezTo>
                  <a:cubicBezTo>
                    <a:pt x="984" y="85"/>
                    <a:pt x="983" y="85"/>
                    <a:pt x="983" y="85"/>
                  </a:cubicBezTo>
                  <a:cubicBezTo>
                    <a:pt x="983" y="85"/>
                    <a:pt x="983" y="85"/>
                    <a:pt x="983" y="85"/>
                  </a:cubicBezTo>
                  <a:cubicBezTo>
                    <a:pt x="986" y="90"/>
                    <a:pt x="986" y="90"/>
                    <a:pt x="986" y="90"/>
                  </a:cubicBezTo>
                  <a:cubicBezTo>
                    <a:pt x="982" y="93"/>
                    <a:pt x="982" y="93"/>
                    <a:pt x="982" y="93"/>
                  </a:cubicBezTo>
                  <a:cubicBezTo>
                    <a:pt x="981" y="93"/>
                    <a:pt x="979" y="95"/>
                    <a:pt x="976" y="95"/>
                  </a:cubicBezTo>
                  <a:cubicBezTo>
                    <a:pt x="976" y="95"/>
                    <a:pt x="976" y="95"/>
                    <a:pt x="976" y="95"/>
                  </a:cubicBezTo>
                  <a:cubicBezTo>
                    <a:pt x="974" y="95"/>
                    <a:pt x="971" y="94"/>
                    <a:pt x="969" y="92"/>
                  </a:cubicBezTo>
                  <a:cubicBezTo>
                    <a:pt x="968" y="91"/>
                    <a:pt x="968" y="89"/>
                    <a:pt x="967" y="88"/>
                  </a:cubicBezTo>
                  <a:cubicBezTo>
                    <a:pt x="967" y="88"/>
                    <a:pt x="967" y="88"/>
                    <a:pt x="967" y="88"/>
                  </a:cubicBezTo>
                  <a:cubicBezTo>
                    <a:pt x="967" y="88"/>
                    <a:pt x="967" y="88"/>
                    <a:pt x="967" y="88"/>
                  </a:cubicBezTo>
                  <a:cubicBezTo>
                    <a:pt x="966" y="88"/>
                    <a:pt x="966" y="89"/>
                    <a:pt x="965" y="89"/>
                  </a:cubicBezTo>
                  <a:cubicBezTo>
                    <a:pt x="965" y="89"/>
                    <a:pt x="965" y="89"/>
                    <a:pt x="965" y="89"/>
                  </a:cubicBezTo>
                  <a:cubicBezTo>
                    <a:pt x="963" y="90"/>
                    <a:pt x="962" y="91"/>
                    <a:pt x="960" y="91"/>
                  </a:cubicBezTo>
                  <a:cubicBezTo>
                    <a:pt x="959" y="91"/>
                    <a:pt x="959" y="91"/>
                    <a:pt x="958" y="91"/>
                  </a:cubicBezTo>
                  <a:cubicBezTo>
                    <a:pt x="955" y="90"/>
                    <a:pt x="953" y="87"/>
                    <a:pt x="953" y="86"/>
                  </a:cubicBezTo>
                  <a:cubicBezTo>
                    <a:pt x="952" y="85"/>
                    <a:pt x="952" y="83"/>
                    <a:pt x="951" y="81"/>
                  </a:cubicBezTo>
                  <a:cubicBezTo>
                    <a:pt x="951" y="81"/>
                    <a:pt x="951" y="80"/>
                    <a:pt x="951" y="79"/>
                  </a:cubicBezTo>
                  <a:cubicBezTo>
                    <a:pt x="951" y="79"/>
                    <a:pt x="950" y="79"/>
                    <a:pt x="950" y="79"/>
                  </a:cubicBezTo>
                  <a:cubicBezTo>
                    <a:pt x="950" y="79"/>
                    <a:pt x="950" y="79"/>
                    <a:pt x="949" y="78"/>
                  </a:cubicBezTo>
                  <a:cubicBezTo>
                    <a:pt x="948" y="78"/>
                    <a:pt x="947" y="78"/>
                    <a:pt x="946" y="77"/>
                  </a:cubicBezTo>
                  <a:cubicBezTo>
                    <a:pt x="944" y="75"/>
                    <a:pt x="942" y="73"/>
                    <a:pt x="941" y="70"/>
                  </a:cubicBezTo>
                  <a:cubicBezTo>
                    <a:pt x="941" y="68"/>
                    <a:pt x="941" y="65"/>
                    <a:pt x="942" y="63"/>
                  </a:cubicBezTo>
                  <a:cubicBezTo>
                    <a:pt x="942" y="63"/>
                    <a:pt x="941" y="63"/>
                    <a:pt x="941" y="63"/>
                  </a:cubicBezTo>
                  <a:cubicBezTo>
                    <a:pt x="941" y="63"/>
                    <a:pt x="940" y="63"/>
                    <a:pt x="939" y="63"/>
                  </a:cubicBezTo>
                  <a:cubicBezTo>
                    <a:pt x="937" y="63"/>
                    <a:pt x="936" y="63"/>
                    <a:pt x="935" y="63"/>
                  </a:cubicBezTo>
                  <a:cubicBezTo>
                    <a:pt x="932" y="61"/>
                    <a:pt x="931" y="59"/>
                    <a:pt x="930" y="58"/>
                  </a:cubicBezTo>
                  <a:cubicBezTo>
                    <a:pt x="930" y="57"/>
                    <a:pt x="930" y="57"/>
                    <a:pt x="930" y="56"/>
                  </a:cubicBezTo>
                  <a:cubicBezTo>
                    <a:pt x="929" y="56"/>
                    <a:pt x="928" y="56"/>
                    <a:pt x="926" y="55"/>
                  </a:cubicBezTo>
                  <a:cubicBezTo>
                    <a:pt x="925" y="55"/>
                    <a:pt x="924" y="54"/>
                    <a:pt x="923" y="53"/>
                  </a:cubicBezTo>
                  <a:cubicBezTo>
                    <a:pt x="923" y="53"/>
                    <a:pt x="923" y="53"/>
                    <a:pt x="923" y="52"/>
                  </a:cubicBezTo>
                  <a:cubicBezTo>
                    <a:pt x="922" y="52"/>
                    <a:pt x="921" y="51"/>
                    <a:pt x="921" y="51"/>
                  </a:cubicBezTo>
                  <a:cubicBezTo>
                    <a:pt x="921" y="51"/>
                    <a:pt x="921" y="51"/>
                    <a:pt x="921" y="51"/>
                  </a:cubicBezTo>
                  <a:cubicBezTo>
                    <a:pt x="920" y="53"/>
                    <a:pt x="918" y="55"/>
                    <a:pt x="915" y="55"/>
                  </a:cubicBezTo>
                  <a:cubicBezTo>
                    <a:pt x="911" y="55"/>
                    <a:pt x="909" y="51"/>
                    <a:pt x="908" y="49"/>
                  </a:cubicBezTo>
                  <a:cubicBezTo>
                    <a:pt x="908" y="49"/>
                    <a:pt x="908" y="49"/>
                    <a:pt x="908" y="49"/>
                  </a:cubicBezTo>
                  <a:cubicBezTo>
                    <a:pt x="908" y="48"/>
                    <a:pt x="908" y="48"/>
                    <a:pt x="908" y="47"/>
                  </a:cubicBezTo>
                  <a:cubicBezTo>
                    <a:pt x="907" y="47"/>
                    <a:pt x="907" y="47"/>
                    <a:pt x="907" y="47"/>
                  </a:cubicBezTo>
                  <a:cubicBezTo>
                    <a:pt x="905" y="47"/>
                    <a:pt x="904" y="46"/>
                    <a:pt x="903" y="46"/>
                  </a:cubicBezTo>
                  <a:cubicBezTo>
                    <a:pt x="903" y="46"/>
                    <a:pt x="902" y="45"/>
                    <a:pt x="902" y="45"/>
                  </a:cubicBezTo>
                  <a:cubicBezTo>
                    <a:pt x="901" y="45"/>
                    <a:pt x="900" y="45"/>
                    <a:pt x="899" y="45"/>
                  </a:cubicBezTo>
                  <a:cubicBezTo>
                    <a:pt x="899" y="45"/>
                    <a:pt x="899" y="45"/>
                    <a:pt x="899" y="45"/>
                  </a:cubicBezTo>
                  <a:cubicBezTo>
                    <a:pt x="898" y="45"/>
                    <a:pt x="897" y="46"/>
                    <a:pt x="895" y="46"/>
                  </a:cubicBezTo>
                  <a:cubicBezTo>
                    <a:pt x="895" y="46"/>
                    <a:pt x="895" y="46"/>
                    <a:pt x="895" y="46"/>
                  </a:cubicBezTo>
                  <a:cubicBezTo>
                    <a:pt x="892" y="45"/>
                    <a:pt x="889" y="44"/>
                    <a:pt x="888" y="43"/>
                  </a:cubicBezTo>
                  <a:cubicBezTo>
                    <a:pt x="886" y="42"/>
                    <a:pt x="886" y="41"/>
                    <a:pt x="885" y="40"/>
                  </a:cubicBezTo>
                  <a:cubicBezTo>
                    <a:pt x="885" y="40"/>
                    <a:pt x="884" y="40"/>
                    <a:pt x="883" y="40"/>
                  </a:cubicBezTo>
                  <a:cubicBezTo>
                    <a:pt x="882" y="40"/>
                    <a:pt x="881" y="40"/>
                    <a:pt x="880" y="40"/>
                  </a:cubicBezTo>
                  <a:cubicBezTo>
                    <a:pt x="878" y="39"/>
                    <a:pt x="876" y="35"/>
                    <a:pt x="876" y="34"/>
                  </a:cubicBezTo>
                  <a:cubicBezTo>
                    <a:pt x="876" y="34"/>
                    <a:pt x="875" y="33"/>
                    <a:pt x="875" y="33"/>
                  </a:cubicBezTo>
                  <a:cubicBezTo>
                    <a:pt x="875" y="33"/>
                    <a:pt x="874" y="33"/>
                    <a:pt x="874" y="33"/>
                  </a:cubicBezTo>
                  <a:cubicBezTo>
                    <a:pt x="874" y="33"/>
                    <a:pt x="874" y="33"/>
                    <a:pt x="874" y="33"/>
                  </a:cubicBezTo>
                  <a:cubicBezTo>
                    <a:pt x="873" y="33"/>
                    <a:pt x="873" y="33"/>
                    <a:pt x="873" y="33"/>
                  </a:cubicBezTo>
                  <a:cubicBezTo>
                    <a:pt x="871" y="33"/>
                    <a:pt x="870" y="32"/>
                    <a:pt x="869" y="31"/>
                  </a:cubicBezTo>
                  <a:cubicBezTo>
                    <a:pt x="868" y="32"/>
                    <a:pt x="867" y="33"/>
                    <a:pt x="865" y="33"/>
                  </a:cubicBezTo>
                  <a:cubicBezTo>
                    <a:pt x="865" y="33"/>
                    <a:pt x="865" y="34"/>
                    <a:pt x="864" y="34"/>
                  </a:cubicBezTo>
                  <a:cubicBezTo>
                    <a:pt x="861" y="34"/>
                    <a:pt x="859" y="31"/>
                    <a:pt x="858" y="30"/>
                  </a:cubicBezTo>
                  <a:cubicBezTo>
                    <a:pt x="858" y="30"/>
                    <a:pt x="858" y="30"/>
                    <a:pt x="858" y="30"/>
                  </a:cubicBezTo>
                  <a:cubicBezTo>
                    <a:pt x="857" y="31"/>
                    <a:pt x="856" y="33"/>
                    <a:pt x="854" y="33"/>
                  </a:cubicBezTo>
                  <a:cubicBezTo>
                    <a:pt x="853" y="33"/>
                    <a:pt x="853" y="33"/>
                    <a:pt x="852" y="33"/>
                  </a:cubicBezTo>
                  <a:cubicBezTo>
                    <a:pt x="850" y="33"/>
                    <a:pt x="849" y="33"/>
                    <a:pt x="847" y="32"/>
                  </a:cubicBezTo>
                  <a:cubicBezTo>
                    <a:pt x="847" y="32"/>
                    <a:pt x="847" y="32"/>
                    <a:pt x="847" y="32"/>
                  </a:cubicBezTo>
                  <a:cubicBezTo>
                    <a:pt x="846" y="32"/>
                    <a:pt x="846" y="32"/>
                    <a:pt x="846" y="32"/>
                  </a:cubicBezTo>
                  <a:cubicBezTo>
                    <a:pt x="846" y="32"/>
                    <a:pt x="846" y="32"/>
                    <a:pt x="845" y="31"/>
                  </a:cubicBezTo>
                  <a:cubicBezTo>
                    <a:pt x="845" y="33"/>
                    <a:pt x="843" y="34"/>
                    <a:pt x="842" y="34"/>
                  </a:cubicBezTo>
                  <a:cubicBezTo>
                    <a:pt x="841" y="34"/>
                    <a:pt x="840" y="35"/>
                    <a:pt x="839" y="35"/>
                  </a:cubicBezTo>
                  <a:cubicBezTo>
                    <a:pt x="838" y="35"/>
                    <a:pt x="836" y="34"/>
                    <a:pt x="834" y="33"/>
                  </a:cubicBezTo>
                  <a:cubicBezTo>
                    <a:pt x="833" y="33"/>
                    <a:pt x="832" y="32"/>
                    <a:pt x="831" y="32"/>
                  </a:cubicBezTo>
                  <a:cubicBezTo>
                    <a:pt x="831" y="32"/>
                    <a:pt x="831" y="32"/>
                    <a:pt x="831" y="32"/>
                  </a:cubicBezTo>
                  <a:cubicBezTo>
                    <a:pt x="830" y="32"/>
                    <a:pt x="829" y="32"/>
                    <a:pt x="829" y="32"/>
                  </a:cubicBezTo>
                  <a:cubicBezTo>
                    <a:pt x="829" y="32"/>
                    <a:pt x="829" y="32"/>
                    <a:pt x="828" y="32"/>
                  </a:cubicBezTo>
                  <a:cubicBezTo>
                    <a:pt x="827" y="33"/>
                    <a:pt x="826" y="35"/>
                    <a:pt x="824" y="35"/>
                  </a:cubicBezTo>
                  <a:cubicBezTo>
                    <a:pt x="823" y="35"/>
                    <a:pt x="823" y="35"/>
                    <a:pt x="823" y="35"/>
                  </a:cubicBezTo>
                  <a:cubicBezTo>
                    <a:pt x="820" y="35"/>
                    <a:pt x="818" y="35"/>
                    <a:pt x="817" y="34"/>
                  </a:cubicBezTo>
                  <a:cubicBezTo>
                    <a:pt x="816" y="34"/>
                    <a:pt x="816" y="33"/>
                    <a:pt x="815" y="33"/>
                  </a:cubicBezTo>
                  <a:cubicBezTo>
                    <a:pt x="815" y="33"/>
                    <a:pt x="814" y="33"/>
                    <a:pt x="813" y="33"/>
                  </a:cubicBezTo>
                  <a:cubicBezTo>
                    <a:pt x="813" y="33"/>
                    <a:pt x="813" y="33"/>
                    <a:pt x="813" y="33"/>
                  </a:cubicBezTo>
                  <a:cubicBezTo>
                    <a:pt x="812" y="33"/>
                    <a:pt x="812" y="33"/>
                    <a:pt x="811" y="33"/>
                  </a:cubicBezTo>
                  <a:cubicBezTo>
                    <a:pt x="810" y="33"/>
                    <a:pt x="809" y="34"/>
                    <a:pt x="808" y="34"/>
                  </a:cubicBezTo>
                  <a:cubicBezTo>
                    <a:pt x="807" y="34"/>
                    <a:pt x="807" y="34"/>
                    <a:pt x="806" y="34"/>
                  </a:cubicBezTo>
                  <a:cubicBezTo>
                    <a:pt x="804" y="33"/>
                    <a:pt x="803" y="32"/>
                    <a:pt x="802" y="31"/>
                  </a:cubicBezTo>
                  <a:cubicBezTo>
                    <a:pt x="802" y="31"/>
                    <a:pt x="801" y="31"/>
                    <a:pt x="801" y="31"/>
                  </a:cubicBezTo>
                  <a:cubicBezTo>
                    <a:pt x="801" y="32"/>
                    <a:pt x="800" y="33"/>
                    <a:pt x="800" y="33"/>
                  </a:cubicBezTo>
                  <a:cubicBezTo>
                    <a:pt x="800" y="34"/>
                    <a:pt x="800" y="34"/>
                    <a:pt x="800" y="35"/>
                  </a:cubicBezTo>
                  <a:cubicBezTo>
                    <a:pt x="799" y="35"/>
                    <a:pt x="799" y="36"/>
                    <a:pt x="799" y="36"/>
                  </a:cubicBezTo>
                  <a:cubicBezTo>
                    <a:pt x="798" y="39"/>
                    <a:pt x="798" y="40"/>
                    <a:pt x="797" y="41"/>
                  </a:cubicBezTo>
                  <a:cubicBezTo>
                    <a:pt x="796" y="43"/>
                    <a:pt x="793" y="46"/>
                    <a:pt x="791" y="48"/>
                  </a:cubicBezTo>
                  <a:cubicBezTo>
                    <a:pt x="789" y="48"/>
                    <a:pt x="788" y="49"/>
                    <a:pt x="786" y="49"/>
                  </a:cubicBezTo>
                  <a:cubicBezTo>
                    <a:pt x="786" y="49"/>
                    <a:pt x="785" y="49"/>
                    <a:pt x="785" y="49"/>
                  </a:cubicBezTo>
                  <a:cubicBezTo>
                    <a:pt x="785" y="49"/>
                    <a:pt x="785" y="50"/>
                    <a:pt x="784" y="50"/>
                  </a:cubicBezTo>
                  <a:cubicBezTo>
                    <a:pt x="783" y="50"/>
                    <a:pt x="781" y="51"/>
                    <a:pt x="779" y="51"/>
                  </a:cubicBezTo>
                  <a:cubicBezTo>
                    <a:pt x="779" y="51"/>
                    <a:pt x="778" y="51"/>
                    <a:pt x="778" y="51"/>
                  </a:cubicBezTo>
                  <a:cubicBezTo>
                    <a:pt x="775" y="51"/>
                    <a:pt x="772" y="49"/>
                    <a:pt x="769" y="46"/>
                  </a:cubicBezTo>
                  <a:cubicBezTo>
                    <a:pt x="767" y="44"/>
                    <a:pt x="766" y="43"/>
                    <a:pt x="765" y="42"/>
                  </a:cubicBezTo>
                  <a:cubicBezTo>
                    <a:pt x="765" y="41"/>
                    <a:pt x="764" y="40"/>
                    <a:pt x="764" y="40"/>
                  </a:cubicBezTo>
                  <a:cubicBezTo>
                    <a:pt x="764" y="39"/>
                    <a:pt x="764" y="39"/>
                    <a:pt x="764" y="39"/>
                  </a:cubicBezTo>
                  <a:cubicBezTo>
                    <a:pt x="763" y="39"/>
                    <a:pt x="762" y="38"/>
                    <a:pt x="762" y="37"/>
                  </a:cubicBezTo>
                  <a:cubicBezTo>
                    <a:pt x="761" y="37"/>
                    <a:pt x="761" y="37"/>
                    <a:pt x="761" y="37"/>
                  </a:cubicBezTo>
                  <a:cubicBezTo>
                    <a:pt x="760" y="37"/>
                    <a:pt x="759" y="37"/>
                    <a:pt x="758" y="37"/>
                  </a:cubicBezTo>
                  <a:cubicBezTo>
                    <a:pt x="758" y="37"/>
                    <a:pt x="757" y="37"/>
                    <a:pt x="757" y="37"/>
                  </a:cubicBezTo>
                  <a:cubicBezTo>
                    <a:pt x="755" y="37"/>
                    <a:pt x="751" y="35"/>
                    <a:pt x="750" y="35"/>
                  </a:cubicBezTo>
                  <a:cubicBezTo>
                    <a:pt x="749" y="34"/>
                    <a:pt x="748" y="33"/>
                    <a:pt x="747" y="32"/>
                  </a:cubicBezTo>
                  <a:cubicBezTo>
                    <a:pt x="747" y="32"/>
                    <a:pt x="746" y="32"/>
                    <a:pt x="746" y="31"/>
                  </a:cubicBezTo>
                  <a:cubicBezTo>
                    <a:pt x="745" y="31"/>
                    <a:pt x="745" y="31"/>
                    <a:pt x="744" y="31"/>
                  </a:cubicBezTo>
                  <a:cubicBezTo>
                    <a:pt x="743" y="31"/>
                    <a:pt x="743" y="31"/>
                    <a:pt x="742" y="31"/>
                  </a:cubicBezTo>
                  <a:cubicBezTo>
                    <a:pt x="741" y="30"/>
                    <a:pt x="741" y="30"/>
                    <a:pt x="741" y="30"/>
                  </a:cubicBezTo>
                  <a:cubicBezTo>
                    <a:pt x="739" y="30"/>
                    <a:pt x="738" y="29"/>
                    <a:pt x="736" y="29"/>
                  </a:cubicBezTo>
                  <a:cubicBezTo>
                    <a:pt x="735" y="28"/>
                    <a:pt x="734" y="27"/>
                    <a:pt x="734" y="26"/>
                  </a:cubicBezTo>
                  <a:cubicBezTo>
                    <a:pt x="734" y="25"/>
                    <a:pt x="734" y="25"/>
                    <a:pt x="733" y="25"/>
                  </a:cubicBezTo>
                  <a:cubicBezTo>
                    <a:pt x="733" y="25"/>
                    <a:pt x="731" y="24"/>
                    <a:pt x="730" y="23"/>
                  </a:cubicBezTo>
                  <a:cubicBezTo>
                    <a:pt x="729" y="23"/>
                    <a:pt x="728" y="22"/>
                    <a:pt x="726" y="22"/>
                  </a:cubicBezTo>
                  <a:cubicBezTo>
                    <a:pt x="725" y="21"/>
                    <a:pt x="724" y="21"/>
                    <a:pt x="723" y="20"/>
                  </a:cubicBezTo>
                  <a:cubicBezTo>
                    <a:pt x="723" y="20"/>
                    <a:pt x="722" y="20"/>
                    <a:pt x="722" y="20"/>
                  </a:cubicBezTo>
                  <a:cubicBezTo>
                    <a:pt x="720" y="19"/>
                    <a:pt x="718" y="18"/>
                    <a:pt x="716" y="17"/>
                  </a:cubicBezTo>
                  <a:cubicBezTo>
                    <a:pt x="715" y="15"/>
                    <a:pt x="713" y="12"/>
                    <a:pt x="712" y="10"/>
                  </a:cubicBezTo>
                  <a:cubicBezTo>
                    <a:pt x="500" y="12"/>
                    <a:pt x="500" y="12"/>
                    <a:pt x="500" y="12"/>
                  </a:cubicBezTo>
                  <a:cubicBezTo>
                    <a:pt x="170" y="7"/>
                    <a:pt x="170" y="7"/>
                    <a:pt x="170" y="7"/>
                  </a:cubicBezTo>
                  <a:cubicBezTo>
                    <a:pt x="15" y="0"/>
                    <a:pt x="15" y="0"/>
                    <a:pt x="15" y="0"/>
                  </a:cubicBezTo>
                  <a:cubicBezTo>
                    <a:pt x="0" y="339"/>
                    <a:pt x="0" y="339"/>
                    <a:pt x="0" y="339"/>
                  </a:cubicBezTo>
                  <a:cubicBezTo>
                    <a:pt x="262" y="349"/>
                    <a:pt x="262" y="349"/>
                    <a:pt x="262" y="349"/>
                  </a:cubicBezTo>
                  <a:cubicBezTo>
                    <a:pt x="258" y="528"/>
                    <a:pt x="258" y="528"/>
                    <a:pt x="258" y="528"/>
                  </a:cubicBezTo>
                  <a:cubicBezTo>
                    <a:pt x="426" y="532"/>
                    <a:pt x="426" y="532"/>
                    <a:pt x="426" y="532"/>
                  </a:cubicBezTo>
                  <a:cubicBezTo>
                    <a:pt x="575" y="532"/>
                    <a:pt x="575" y="532"/>
                    <a:pt x="575" y="532"/>
                  </a:cubicBezTo>
                  <a:cubicBezTo>
                    <a:pt x="814" y="529"/>
                    <a:pt x="814" y="529"/>
                    <a:pt x="814" y="529"/>
                  </a:cubicBezTo>
                  <a:cubicBezTo>
                    <a:pt x="995" y="524"/>
                    <a:pt x="995" y="524"/>
                    <a:pt x="995" y="524"/>
                  </a:cubicBezTo>
                  <a:cubicBezTo>
                    <a:pt x="1147" y="517"/>
                    <a:pt x="1147" y="517"/>
                    <a:pt x="1147" y="517"/>
                  </a:cubicBezTo>
                  <a:cubicBezTo>
                    <a:pt x="1146" y="516"/>
                    <a:pt x="1146" y="514"/>
                    <a:pt x="1145" y="51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7" name="Freeform 39">
              <a:extLst>
                <a:ext uri="{FF2B5EF4-FFF2-40B4-BE49-F238E27FC236}">
                  <a16:creationId xmlns:a16="http://schemas.microsoft.com/office/drawing/2014/main" id="{91426C62-B3FD-48C5-BB06-6B9D5AC74F53}"/>
                </a:ext>
              </a:extLst>
            </p:cNvPr>
            <p:cNvSpPr>
              <a:spLocks/>
            </p:cNvSpPr>
            <p:nvPr/>
          </p:nvSpPr>
          <p:spPr bwMode="auto">
            <a:xfrm>
              <a:off x="2906713" y="3352800"/>
              <a:ext cx="863600" cy="452438"/>
            </a:xfrm>
            <a:custGeom>
              <a:avLst/>
              <a:gdLst>
                <a:gd name="T0" fmla="*/ 1005 w 1023"/>
                <a:gd name="T1" fmla="*/ 143 h 538"/>
                <a:gd name="T2" fmla="*/ 1004 w 1023"/>
                <a:gd name="T3" fmla="*/ 138 h 538"/>
                <a:gd name="T4" fmla="*/ 1000 w 1023"/>
                <a:gd name="T5" fmla="*/ 139 h 538"/>
                <a:gd name="T6" fmla="*/ 995 w 1023"/>
                <a:gd name="T7" fmla="*/ 136 h 538"/>
                <a:gd name="T8" fmla="*/ 990 w 1023"/>
                <a:gd name="T9" fmla="*/ 135 h 538"/>
                <a:gd name="T10" fmla="*/ 984 w 1023"/>
                <a:gd name="T11" fmla="*/ 137 h 538"/>
                <a:gd name="T12" fmla="*/ 978 w 1023"/>
                <a:gd name="T13" fmla="*/ 131 h 538"/>
                <a:gd name="T14" fmla="*/ 973 w 1023"/>
                <a:gd name="T15" fmla="*/ 130 h 538"/>
                <a:gd name="T16" fmla="*/ 972 w 1023"/>
                <a:gd name="T17" fmla="*/ 122 h 538"/>
                <a:gd name="T18" fmla="*/ 965 w 1023"/>
                <a:gd name="T19" fmla="*/ 119 h 538"/>
                <a:gd name="T20" fmla="*/ 961 w 1023"/>
                <a:gd name="T21" fmla="*/ 109 h 538"/>
                <a:gd name="T22" fmla="*/ 965 w 1023"/>
                <a:gd name="T23" fmla="*/ 104 h 538"/>
                <a:gd name="T24" fmla="*/ 962 w 1023"/>
                <a:gd name="T25" fmla="*/ 99 h 538"/>
                <a:gd name="T26" fmla="*/ 956 w 1023"/>
                <a:gd name="T27" fmla="*/ 100 h 538"/>
                <a:gd name="T28" fmla="*/ 950 w 1023"/>
                <a:gd name="T29" fmla="*/ 94 h 538"/>
                <a:gd name="T30" fmla="*/ 944 w 1023"/>
                <a:gd name="T31" fmla="*/ 89 h 538"/>
                <a:gd name="T32" fmla="*/ 940 w 1023"/>
                <a:gd name="T33" fmla="*/ 82 h 538"/>
                <a:gd name="T34" fmla="*/ 935 w 1023"/>
                <a:gd name="T35" fmla="*/ 78 h 538"/>
                <a:gd name="T36" fmla="*/ 932 w 1023"/>
                <a:gd name="T37" fmla="*/ 69 h 538"/>
                <a:gd name="T38" fmla="*/ 939 w 1023"/>
                <a:gd name="T39" fmla="*/ 68 h 538"/>
                <a:gd name="T40" fmla="*/ 938 w 1023"/>
                <a:gd name="T41" fmla="*/ 61 h 538"/>
                <a:gd name="T42" fmla="*/ 940 w 1023"/>
                <a:gd name="T43" fmla="*/ 53 h 538"/>
                <a:gd name="T44" fmla="*/ 948 w 1023"/>
                <a:gd name="T45" fmla="*/ 50 h 538"/>
                <a:gd name="T46" fmla="*/ 948 w 1023"/>
                <a:gd name="T47" fmla="*/ 42 h 538"/>
                <a:gd name="T48" fmla="*/ 951 w 1023"/>
                <a:gd name="T49" fmla="*/ 38 h 538"/>
                <a:gd name="T50" fmla="*/ 956 w 1023"/>
                <a:gd name="T51" fmla="*/ 42 h 538"/>
                <a:gd name="T52" fmla="*/ 963 w 1023"/>
                <a:gd name="T53" fmla="*/ 39 h 538"/>
                <a:gd name="T54" fmla="*/ 962 w 1023"/>
                <a:gd name="T55" fmla="*/ 33 h 538"/>
                <a:gd name="T56" fmla="*/ 957 w 1023"/>
                <a:gd name="T57" fmla="*/ 35 h 538"/>
                <a:gd name="T58" fmla="*/ 951 w 1023"/>
                <a:gd name="T59" fmla="*/ 32 h 538"/>
                <a:gd name="T60" fmla="*/ 958 w 1023"/>
                <a:gd name="T61" fmla="*/ 30 h 538"/>
                <a:gd name="T62" fmla="*/ 961 w 1023"/>
                <a:gd name="T63" fmla="*/ 24 h 538"/>
                <a:gd name="T64" fmla="*/ 957 w 1023"/>
                <a:gd name="T65" fmla="*/ 20 h 538"/>
                <a:gd name="T66" fmla="*/ 951 w 1023"/>
                <a:gd name="T67" fmla="*/ 18 h 538"/>
                <a:gd name="T68" fmla="*/ 950 w 1023"/>
                <a:gd name="T69" fmla="*/ 10 h 538"/>
                <a:gd name="T70" fmla="*/ 945 w 1023"/>
                <a:gd name="T71" fmla="*/ 11 h 538"/>
                <a:gd name="T72" fmla="*/ 940 w 1023"/>
                <a:gd name="T73" fmla="*/ 14 h 538"/>
                <a:gd name="T74" fmla="*/ 935 w 1023"/>
                <a:gd name="T75" fmla="*/ 18 h 538"/>
                <a:gd name="T76" fmla="*/ 926 w 1023"/>
                <a:gd name="T77" fmla="*/ 16 h 538"/>
                <a:gd name="T78" fmla="*/ 920 w 1023"/>
                <a:gd name="T79" fmla="*/ 13 h 538"/>
                <a:gd name="T80" fmla="*/ 915 w 1023"/>
                <a:gd name="T81" fmla="*/ 8 h 538"/>
                <a:gd name="T82" fmla="*/ 910 w 1023"/>
                <a:gd name="T83" fmla="*/ 4 h 538"/>
                <a:gd name="T84" fmla="*/ 905 w 1023"/>
                <a:gd name="T85" fmla="*/ 0 h 538"/>
                <a:gd name="T86" fmla="*/ 567 w 1023"/>
                <a:gd name="T87" fmla="*/ 12 h 538"/>
                <a:gd name="T88" fmla="*/ 179 w 1023"/>
                <a:gd name="T89" fmla="*/ 15 h 538"/>
                <a:gd name="T90" fmla="*/ 0 w 1023"/>
                <a:gd name="T91" fmla="*/ 537 h 538"/>
                <a:gd name="T92" fmla="*/ 506 w 1023"/>
                <a:gd name="T93" fmla="*/ 537 h 538"/>
                <a:gd name="T94" fmla="*/ 838 w 1023"/>
                <a:gd name="T95" fmla="*/ 527 h 538"/>
                <a:gd name="T96" fmla="*/ 1003 w 1023"/>
                <a:gd name="T97" fmla="*/ 145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23" h="538">
                  <a:moveTo>
                    <a:pt x="1003" y="145"/>
                  </a:moveTo>
                  <a:cubicBezTo>
                    <a:pt x="1003" y="145"/>
                    <a:pt x="1005" y="143"/>
                    <a:pt x="1005" y="143"/>
                  </a:cubicBezTo>
                  <a:cubicBezTo>
                    <a:pt x="1005" y="142"/>
                    <a:pt x="1005" y="141"/>
                    <a:pt x="1005" y="140"/>
                  </a:cubicBezTo>
                  <a:cubicBezTo>
                    <a:pt x="1005" y="139"/>
                    <a:pt x="1004" y="138"/>
                    <a:pt x="1004" y="138"/>
                  </a:cubicBezTo>
                  <a:cubicBezTo>
                    <a:pt x="1003" y="137"/>
                    <a:pt x="1002" y="138"/>
                    <a:pt x="1002" y="138"/>
                  </a:cubicBezTo>
                  <a:cubicBezTo>
                    <a:pt x="1001" y="138"/>
                    <a:pt x="1001" y="139"/>
                    <a:pt x="1000" y="139"/>
                  </a:cubicBezTo>
                  <a:cubicBezTo>
                    <a:pt x="999" y="139"/>
                    <a:pt x="997" y="140"/>
                    <a:pt x="996" y="139"/>
                  </a:cubicBezTo>
                  <a:cubicBezTo>
                    <a:pt x="995" y="139"/>
                    <a:pt x="996" y="137"/>
                    <a:pt x="995" y="136"/>
                  </a:cubicBezTo>
                  <a:cubicBezTo>
                    <a:pt x="995" y="135"/>
                    <a:pt x="993" y="135"/>
                    <a:pt x="993" y="134"/>
                  </a:cubicBezTo>
                  <a:cubicBezTo>
                    <a:pt x="992" y="134"/>
                    <a:pt x="991" y="135"/>
                    <a:pt x="990" y="135"/>
                  </a:cubicBezTo>
                  <a:cubicBezTo>
                    <a:pt x="989" y="136"/>
                    <a:pt x="989" y="137"/>
                    <a:pt x="988" y="137"/>
                  </a:cubicBezTo>
                  <a:cubicBezTo>
                    <a:pt x="987" y="138"/>
                    <a:pt x="985" y="138"/>
                    <a:pt x="984" y="137"/>
                  </a:cubicBezTo>
                  <a:cubicBezTo>
                    <a:pt x="983" y="137"/>
                    <a:pt x="981" y="136"/>
                    <a:pt x="981" y="135"/>
                  </a:cubicBezTo>
                  <a:cubicBezTo>
                    <a:pt x="980" y="134"/>
                    <a:pt x="979" y="132"/>
                    <a:pt x="978" y="131"/>
                  </a:cubicBezTo>
                  <a:cubicBezTo>
                    <a:pt x="977" y="131"/>
                    <a:pt x="976" y="132"/>
                    <a:pt x="975" y="132"/>
                  </a:cubicBezTo>
                  <a:cubicBezTo>
                    <a:pt x="974" y="131"/>
                    <a:pt x="973" y="131"/>
                    <a:pt x="973" y="130"/>
                  </a:cubicBezTo>
                  <a:cubicBezTo>
                    <a:pt x="973" y="129"/>
                    <a:pt x="974" y="127"/>
                    <a:pt x="974" y="125"/>
                  </a:cubicBezTo>
                  <a:cubicBezTo>
                    <a:pt x="974" y="124"/>
                    <a:pt x="973" y="122"/>
                    <a:pt x="972" y="122"/>
                  </a:cubicBezTo>
                  <a:cubicBezTo>
                    <a:pt x="971" y="121"/>
                    <a:pt x="969" y="120"/>
                    <a:pt x="969" y="119"/>
                  </a:cubicBezTo>
                  <a:cubicBezTo>
                    <a:pt x="968" y="119"/>
                    <a:pt x="966" y="119"/>
                    <a:pt x="965" y="119"/>
                  </a:cubicBezTo>
                  <a:cubicBezTo>
                    <a:pt x="964" y="118"/>
                    <a:pt x="962" y="116"/>
                    <a:pt x="962" y="115"/>
                  </a:cubicBezTo>
                  <a:cubicBezTo>
                    <a:pt x="961" y="114"/>
                    <a:pt x="961" y="111"/>
                    <a:pt x="961" y="109"/>
                  </a:cubicBezTo>
                  <a:cubicBezTo>
                    <a:pt x="961" y="109"/>
                    <a:pt x="961" y="107"/>
                    <a:pt x="961" y="106"/>
                  </a:cubicBezTo>
                  <a:cubicBezTo>
                    <a:pt x="962" y="105"/>
                    <a:pt x="965" y="105"/>
                    <a:pt x="965" y="104"/>
                  </a:cubicBezTo>
                  <a:cubicBezTo>
                    <a:pt x="966" y="103"/>
                    <a:pt x="965" y="101"/>
                    <a:pt x="964" y="100"/>
                  </a:cubicBezTo>
                  <a:cubicBezTo>
                    <a:pt x="963" y="99"/>
                    <a:pt x="962" y="99"/>
                    <a:pt x="962" y="99"/>
                  </a:cubicBezTo>
                  <a:cubicBezTo>
                    <a:pt x="961" y="99"/>
                    <a:pt x="960" y="101"/>
                    <a:pt x="959" y="101"/>
                  </a:cubicBezTo>
                  <a:cubicBezTo>
                    <a:pt x="958" y="101"/>
                    <a:pt x="957" y="101"/>
                    <a:pt x="956" y="100"/>
                  </a:cubicBezTo>
                  <a:cubicBezTo>
                    <a:pt x="955" y="99"/>
                    <a:pt x="955" y="97"/>
                    <a:pt x="954" y="96"/>
                  </a:cubicBezTo>
                  <a:cubicBezTo>
                    <a:pt x="954" y="96"/>
                    <a:pt x="951" y="95"/>
                    <a:pt x="950" y="94"/>
                  </a:cubicBezTo>
                  <a:cubicBezTo>
                    <a:pt x="949" y="93"/>
                    <a:pt x="949" y="90"/>
                    <a:pt x="948" y="89"/>
                  </a:cubicBezTo>
                  <a:cubicBezTo>
                    <a:pt x="947" y="89"/>
                    <a:pt x="945" y="89"/>
                    <a:pt x="944" y="89"/>
                  </a:cubicBezTo>
                  <a:cubicBezTo>
                    <a:pt x="943" y="88"/>
                    <a:pt x="942" y="87"/>
                    <a:pt x="942" y="86"/>
                  </a:cubicBezTo>
                  <a:cubicBezTo>
                    <a:pt x="941" y="85"/>
                    <a:pt x="941" y="83"/>
                    <a:pt x="940" y="82"/>
                  </a:cubicBezTo>
                  <a:cubicBezTo>
                    <a:pt x="939" y="81"/>
                    <a:pt x="938" y="80"/>
                    <a:pt x="938" y="80"/>
                  </a:cubicBezTo>
                  <a:cubicBezTo>
                    <a:pt x="937" y="79"/>
                    <a:pt x="935" y="78"/>
                    <a:pt x="935" y="78"/>
                  </a:cubicBezTo>
                  <a:cubicBezTo>
                    <a:pt x="934" y="77"/>
                    <a:pt x="932" y="75"/>
                    <a:pt x="932" y="74"/>
                  </a:cubicBezTo>
                  <a:cubicBezTo>
                    <a:pt x="932" y="73"/>
                    <a:pt x="931" y="70"/>
                    <a:pt x="932" y="69"/>
                  </a:cubicBezTo>
                  <a:cubicBezTo>
                    <a:pt x="932" y="68"/>
                    <a:pt x="935" y="67"/>
                    <a:pt x="936" y="67"/>
                  </a:cubicBezTo>
                  <a:cubicBezTo>
                    <a:pt x="937" y="67"/>
                    <a:pt x="938" y="68"/>
                    <a:pt x="939" y="68"/>
                  </a:cubicBezTo>
                  <a:cubicBezTo>
                    <a:pt x="940" y="67"/>
                    <a:pt x="941" y="65"/>
                    <a:pt x="941" y="64"/>
                  </a:cubicBezTo>
                  <a:cubicBezTo>
                    <a:pt x="941" y="63"/>
                    <a:pt x="938" y="62"/>
                    <a:pt x="938" y="61"/>
                  </a:cubicBezTo>
                  <a:cubicBezTo>
                    <a:pt x="938" y="60"/>
                    <a:pt x="938" y="58"/>
                    <a:pt x="938" y="57"/>
                  </a:cubicBezTo>
                  <a:cubicBezTo>
                    <a:pt x="939" y="56"/>
                    <a:pt x="939" y="53"/>
                    <a:pt x="940" y="53"/>
                  </a:cubicBezTo>
                  <a:cubicBezTo>
                    <a:pt x="941" y="52"/>
                    <a:pt x="942" y="50"/>
                    <a:pt x="943" y="50"/>
                  </a:cubicBezTo>
                  <a:cubicBezTo>
                    <a:pt x="944" y="50"/>
                    <a:pt x="947" y="51"/>
                    <a:pt x="948" y="50"/>
                  </a:cubicBezTo>
                  <a:cubicBezTo>
                    <a:pt x="949" y="50"/>
                    <a:pt x="949" y="48"/>
                    <a:pt x="949" y="48"/>
                  </a:cubicBezTo>
                  <a:cubicBezTo>
                    <a:pt x="949" y="46"/>
                    <a:pt x="948" y="44"/>
                    <a:pt x="948" y="42"/>
                  </a:cubicBezTo>
                  <a:cubicBezTo>
                    <a:pt x="948" y="41"/>
                    <a:pt x="949" y="39"/>
                    <a:pt x="949" y="38"/>
                  </a:cubicBezTo>
                  <a:cubicBezTo>
                    <a:pt x="950" y="38"/>
                    <a:pt x="951" y="38"/>
                    <a:pt x="951" y="38"/>
                  </a:cubicBezTo>
                  <a:cubicBezTo>
                    <a:pt x="952" y="38"/>
                    <a:pt x="953" y="39"/>
                    <a:pt x="954" y="40"/>
                  </a:cubicBezTo>
                  <a:cubicBezTo>
                    <a:pt x="955" y="40"/>
                    <a:pt x="956" y="42"/>
                    <a:pt x="956" y="42"/>
                  </a:cubicBezTo>
                  <a:cubicBezTo>
                    <a:pt x="957" y="42"/>
                    <a:pt x="959" y="42"/>
                    <a:pt x="960" y="42"/>
                  </a:cubicBezTo>
                  <a:cubicBezTo>
                    <a:pt x="961" y="41"/>
                    <a:pt x="963" y="40"/>
                    <a:pt x="963" y="39"/>
                  </a:cubicBezTo>
                  <a:cubicBezTo>
                    <a:pt x="964" y="38"/>
                    <a:pt x="964" y="37"/>
                    <a:pt x="964" y="36"/>
                  </a:cubicBezTo>
                  <a:cubicBezTo>
                    <a:pt x="964" y="35"/>
                    <a:pt x="963" y="33"/>
                    <a:pt x="962" y="33"/>
                  </a:cubicBezTo>
                  <a:cubicBezTo>
                    <a:pt x="962" y="33"/>
                    <a:pt x="960" y="33"/>
                    <a:pt x="959" y="34"/>
                  </a:cubicBezTo>
                  <a:cubicBezTo>
                    <a:pt x="959" y="34"/>
                    <a:pt x="958" y="35"/>
                    <a:pt x="957" y="35"/>
                  </a:cubicBezTo>
                  <a:cubicBezTo>
                    <a:pt x="956" y="36"/>
                    <a:pt x="955" y="35"/>
                    <a:pt x="954" y="34"/>
                  </a:cubicBezTo>
                  <a:cubicBezTo>
                    <a:pt x="953" y="34"/>
                    <a:pt x="951" y="33"/>
                    <a:pt x="951" y="32"/>
                  </a:cubicBezTo>
                  <a:cubicBezTo>
                    <a:pt x="951" y="31"/>
                    <a:pt x="953" y="30"/>
                    <a:pt x="954" y="30"/>
                  </a:cubicBezTo>
                  <a:cubicBezTo>
                    <a:pt x="955" y="29"/>
                    <a:pt x="957" y="30"/>
                    <a:pt x="958" y="30"/>
                  </a:cubicBezTo>
                  <a:cubicBezTo>
                    <a:pt x="959" y="29"/>
                    <a:pt x="959" y="28"/>
                    <a:pt x="959" y="28"/>
                  </a:cubicBezTo>
                  <a:cubicBezTo>
                    <a:pt x="960" y="27"/>
                    <a:pt x="961" y="25"/>
                    <a:pt x="961" y="24"/>
                  </a:cubicBezTo>
                  <a:cubicBezTo>
                    <a:pt x="961" y="23"/>
                    <a:pt x="960" y="22"/>
                    <a:pt x="960" y="21"/>
                  </a:cubicBezTo>
                  <a:cubicBezTo>
                    <a:pt x="959" y="21"/>
                    <a:pt x="958" y="20"/>
                    <a:pt x="957" y="20"/>
                  </a:cubicBezTo>
                  <a:cubicBezTo>
                    <a:pt x="956" y="20"/>
                    <a:pt x="954" y="21"/>
                    <a:pt x="953" y="21"/>
                  </a:cubicBezTo>
                  <a:cubicBezTo>
                    <a:pt x="953" y="20"/>
                    <a:pt x="951" y="19"/>
                    <a:pt x="951" y="18"/>
                  </a:cubicBezTo>
                  <a:cubicBezTo>
                    <a:pt x="951" y="17"/>
                    <a:pt x="953" y="14"/>
                    <a:pt x="953" y="13"/>
                  </a:cubicBezTo>
                  <a:cubicBezTo>
                    <a:pt x="953" y="12"/>
                    <a:pt x="951" y="10"/>
                    <a:pt x="950" y="10"/>
                  </a:cubicBezTo>
                  <a:cubicBezTo>
                    <a:pt x="950" y="10"/>
                    <a:pt x="948" y="10"/>
                    <a:pt x="947" y="10"/>
                  </a:cubicBezTo>
                  <a:cubicBezTo>
                    <a:pt x="946" y="10"/>
                    <a:pt x="945" y="11"/>
                    <a:pt x="945" y="11"/>
                  </a:cubicBezTo>
                  <a:cubicBezTo>
                    <a:pt x="944" y="12"/>
                    <a:pt x="941" y="11"/>
                    <a:pt x="941" y="11"/>
                  </a:cubicBezTo>
                  <a:cubicBezTo>
                    <a:pt x="940" y="12"/>
                    <a:pt x="941" y="13"/>
                    <a:pt x="940" y="14"/>
                  </a:cubicBezTo>
                  <a:cubicBezTo>
                    <a:pt x="940" y="15"/>
                    <a:pt x="940" y="17"/>
                    <a:pt x="939" y="17"/>
                  </a:cubicBezTo>
                  <a:cubicBezTo>
                    <a:pt x="938" y="18"/>
                    <a:pt x="936" y="18"/>
                    <a:pt x="935" y="18"/>
                  </a:cubicBezTo>
                  <a:cubicBezTo>
                    <a:pt x="934" y="18"/>
                    <a:pt x="932" y="19"/>
                    <a:pt x="931" y="18"/>
                  </a:cubicBezTo>
                  <a:cubicBezTo>
                    <a:pt x="930" y="18"/>
                    <a:pt x="927" y="17"/>
                    <a:pt x="926" y="16"/>
                  </a:cubicBezTo>
                  <a:cubicBezTo>
                    <a:pt x="925" y="15"/>
                    <a:pt x="924" y="12"/>
                    <a:pt x="923" y="12"/>
                  </a:cubicBezTo>
                  <a:cubicBezTo>
                    <a:pt x="922" y="11"/>
                    <a:pt x="921" y="13"/>
                    <a:pt x="920" y="13"/>
                  </a:cubicBezTo>
                  <a:cubicBezTo>
                    <a:pt x="919" y="13"/>
                    <a:pt x="917" y="12"/>
                    <a:pt x="916" y="11"/>
                  </a:cubicBezTo>
                  <a:cubicBezTo>
                    <a:pt x="915" y="11"/>
                    <a:pt x="916" y="8"/>
                    <a:pt x="915" y="8"/>
                  </a:cubicBezTo>
                  <a:cubicBezTo>
                    <a:pt x="915" y="7"/>
                    <a:pt x="914" y="5"/>
                    <a:pt x="913" y="4"/>
                  </a:cubicBezTo>
                  <a:cubicBezTo>
                    <a:pt x="913" y="4"/>
                    <a:pt x="911" y="4"/>
                    <a:pt x="910" y="4"/>
                  </a:cubicBezTo>
                  <a:cubicBezTo>
                    <a:pt x="909" y="3"/>
                    <a:pt x="908" y="2"/>
                    <a:pt x="908" y="1"/>
                  </a:cubicBezTo>
                  <a:cubicBezTo>
                    <a:pt x="907" y="1"/>
                    <a:pt x="906" y="0"/>
                    <a:pt x="905" y="0"/>
                  </a:cubicBezTo>
                  <a:cubicBezTo>
                    <a:pt x="748" y="7"/>
                    <a:pt x="748" y="7"/>
                    <a:pt x="748" y="7"/>
                  </a:cubicBezTo>
                  <a:cubicBezTo>
                    <a:pt x="567" y="12"/>
                    <a:pt x="567" y="12"/>
                    <a:pt x="567" y="12"/>
                  </a:cubicBezTo>
                  <a:cubicBezTo>
                    <a:pt x="328" y="15"/>
                    <a:pt x="328" y="15"/>
                    <a:pt x="328" y="15"/>
                  </a:cubicBezTo>
                  <a:cubicBezTo>
                    <a:pt x="179" y="15"/>
                    <a:pt x="179" y="15"/>
                    <a:pt x="179" y="15"/>
                  </a:cubicBezTo>
                  <a:cubicBezTo>
                    <a:pt x="11" y="12"/>
                    <a:pt x="11" y="12"/>
                    <a:pt x="11" y="12"/>
                  </a:cubicBezTo>
                  <a:cubicBezTo>
                    <a:pt x="0" y="537"/>
                    <a:pt x="0" y="537"/>
                    <a:pt x="0" y="537"/>
                  </a:cubicBezTo>
                  <a:cubicBezTo>
                    <a:pt x="266" y="538"/>
                    <a:pt x="266" y="538"/>
                    <a:pt x="266" y="538"/>
                  </a:cubicBezTo>
                  <a:cubicBezTo>
                    <a:pt x="506" y="537"/>
                    <a:pt x="506" y="537"/>
                    <a:pt x="506" y="537"/>
                  </a:cubicBezTo>
                  <a:cubicBezTo>
                    <a:pt x="673" y="534"/>
                    <a:pt x="673" y="534"/>
                    <a:pt x="673" y="534"/>
                  </a:cubicBezTo>
                  <a:cubicBezTo>
                    <a:pt x="838" y="527"/>
                    <a:pt x="838" y="527"/>
                    <a:pt x="838" y="527"/>
                  </a:cubicBezTo>
                  <a:cubicBezTo>
                    <a:pt x="1023" y="518"/>
                    <a:pt x="1023" y="518"/>
                    <a:pt x="1023" y="518"/>
                  </a:cubicBezTo>
                  <a:lnTo>
                    <a:pt x="1003" y="145"/>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8" name="Freeform 40">
              <a:extLst>
                <a:ext uri="{FF2B5EF4-FFF2-40B4-BE49-F238E27FC236}">
                  <a16:creationId xmlns:a16="http://schemas.microsoft.com/office/drawing/2014/main" id="{C30C0632-810B-4038-96E4-187FF3D9D9DD}"/>
                </a:ext>
              </a:extLst>
            </p:cNvPr>
            <p:cNvSpPr>
              <a:spLocks/>
            </p:cNvSpPr>
            <p:nvPr/>
          </p:nvSpPr>
          <p:spPr bwMode="auto">
            <a:xfrm>
              <a:off x="3616325" y="3263900"/>
              <a:ext cx="3175" cy="3175"/>
            </a:xfrm>
            <a:custGeom>
              <a:avLst/>
              <a:gdLst>
                <a:gd name="T0" fmla="*/ 1 w 5"/>
                <a:gd name="T1" fmla="*/ 2 h 4"/>
                <a:gd name="T2" fmla="*/ 1 w 5"/>
                <a:gd name="T3" fmla="*/ 3 h 4"/>
                <a:gd name="T4" fmla="*/ 0 w 5"/>
                <a:gd name="T5" fmla="*/ 3 h 4"/>
                <a:gd name="T6" fmla="*/ 1 w 5"/>
                <a:gd name="T7" fmla="*/ 4 h 4"/>
                <a:gd name="T8" fmla="*/ 1 w 5"/>
                <a:gd name="T9" fmla="*/ 3 h 4"/>
                <a:gd name="T10" fmla="*/ 5 w 5"/>
                <a:gd name="T11" fmla="*/ 0 h 4"/>
                <a:gd name="T12" fmla="*/ 2 w 5"/>
                <a:gd name="T13" fmla="*/ 0 h 4"/>
                <a:gd name="T14" fmla="*/ 1 w 5"/>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1" y="2"/>
                  </a:moveTo>
                  <a:cubicBezTo>
                    <a:pt x="1" y="3"/>
                    <a:pt x="1" y="3"/>
                    <a:pt x="1" y="3"/>
                  </a:cubicBezTo>
                  <a:cubicBezTo>
                    <a:pt x="0" y="3"/>
                    <a:pt x="0" y="3"/>
                    <a:pt x="0" y="3"/>
                  </a:cubicBezTo>
                  <a:cubicBezTo>
                    <a:pt x="0" y="3"/>
                    <a:pt x="1" y="3"/>
                    <a:pt x="1" y="4"/>
                  </a:cubicBezTo>
                  <a:cubicBezTo>
                    <a:pt x="1" y="3"/>
                    <a:pt x="1" y="3"/>
                    <a:pt x="1" y="3"/>
                  </a:cubicBezTo>
                  <a:cubicBezTo>
                    <a:pt x="2" y="1"/>
                    <a:pt x="4" y="0"/>
                    <a:pt x="5" y="0"/>
                  </a:cubicBezTo>
                  <a:cubicBezTo>
                    <a:pt x="4" y="0"/>
                    <a:pt x="3" y="0"/>
                    <a:pt x="2" y="0"/>
                  </a:cubicBezTo>
                  <a:cubicBezTo>
                    <a:pt x="2" y="1"/>
                    <a:pt x="1" y="1"/>
                    <a:pt x="1" y="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9" name="Freeform 41">
              <a:extLst>
                <a:ext uri="{FF2B5EF4-FFF2-40B4-BE49-F238E27FC236}">
                  <a16:creationId xmlns:a16="http://schemas.microsoft.com/office/drawing/2014/main" id="{F2B158DE-2668-47DB-AA6F-1260967DD461}"/>
                </a:ext>
              </a:extLst>
            </p:cNvPr>
            <p:cNvSpPr>
              <a:spLocks/>
            </p:cNvSpPr>
            <p:nvPr/>
          </p:nvSpPr>
          <p:spPr bwMode="auto">
            <a:xfrm>
              <a:off x="2794000" y="3792538"/>
              <a:ext cx="1019175" cy="495300"/>
            </a:xfrm>
            <a:custGeom>
              <a:avLst/>
              <a:gdLst>
                <a:gd name="T0" fmla="*/ 808 w 1209"/>
                <a:gd name="T1" fmla="*/ 16 h 587"/>
                <a:gd name="T2" fmla="*/ 130 w 1209"/>
                <a:gd name="T3" fmla="*/ 19 h 587"/>
                <a:gd name="T4" fmla="*/ 416 w 1209"/>
                <a:gd name="T5" fmla="*/ 444 h 587"/>
                <a:gd name="T6" fmla="*/ 432 w 1209"/>
                <a:gd name="T7" fmla="*/ 451 h 587"/>
                <a:gd name="T8" fmla="*/ 455 w 1209"/>
                <a:gd name="T9" fmla="*/ 473 h 587"/>
                <a:gd name="T10" fmla="*/ 473 w 1209"/>
                <a:gd name="T11" fmla="*/ 472 h 587"/>
                <a:gd name="T12" fmla="*/ 486 w 1209"/>
                <a:gd name="T13" fmla="*/ 472 h 587"/>
                <a:gd name="T14" fmla="*/ 499 w 1209"/>
                <a:gd name="T15" fmla="*/ 466 h 587"/>
                <a:gd name="T16" fmla="*/ 514 w 1209"/>
                <a:gd name="T17" fmla="*/ 469 h 587"/>
                <a:gd name="T18" fmla="*/ 526 w 1209"/>
                <a:gd name="T19" fmla="*/ 483 h 587"/>
                <a:gd name="T20" fmla="*/ 538 w 1209"/>
                <a:gd name="T21" fmla="*/ 504 h 587"/>
                <a:gd name="T22" fmla="*/ 563 w 1209"/>
                <a:gd name="T23" fmla="*/ 504 h 587"/>
                <a:gd name="T24" fmla="*/ 585 w 1209"/>
                <a:gd name="T25" fmla="*/ 512 h 587"/>
                <a:gd name="T26" fmla="*/ 608 w 1209"/>
                <a:gd name="T27" fmla="*/ 511 h 587"/>
                <a:gd name="T28" fmla="*/ 630 w 1209"/>
                <a:gd name="T29" fmla="*/ 529 h 587"/>
                <a:gd name="T30" fmla="*/ 644 w 1209"/>
                <a:gd name="T31" fmla="*/ 516 h 587"/>
                <a:gd name="T32" fmla="*/ 668 w 1209"/>
                <a:gd name="T33" fmla="*/ 517 h 587"/>
                <a:gd name="T34" fmla="*/ 684 w 1209"/>
                <a:gd name="T35" fmla="*/ 513 h 587"/>
                <a:gd name="T36" fmla="*/ 686 w 1209"/>
                <a:gd name="T37" fmla="*/ 535 h 587"/>
                <a:gd name="T38" fmla="*/ 708 w 1209"/>
                <a:gd name="T39" fmla="*/ 542 h 587"/>
                <a:gd name="T40" fmla="*/ 706 w 1209"/>
                <a:gd name="T41" fmla="*/ 560 h 587"/>
                <a:gd name="T42" fmla="*/ 727 w 1209"/>
                <a:gd name="T43" fmla="*/ 562 h 587"/>
                <a:gd name="T44" fmla="*/ 741 w 1209"/>
                <a:gd name="T45" fmla="*/ 548 h 587"/>
                <a:gd name="T46" fmla="*/ 759 w 1209"/>
                <a:gd name="T47" fmla="*/ 545 h 587"/>
                <a:gd name="T48" fmla="*/ 771 w 1209"/>
                <a:gd name="T49" fmla="*/ 551 h 587"/>
                <a:gd name="T50" fmla="*/ 782 w 1209"/>
                <a:gd name="T51" fmla="*/ 567 h 587"/>
                <a:gd name="T52" fmla="*/ 801 w 1209"/>
                <a:gd name="T53" fmla="*/ 558 h 587"/>
                <a:gd name="T54" fmla="*/ 815 w 1209"/>
                <a:gd name="T55" fmla="*/ 551 h 587"/>
                <a:gd name="T56" fmla="*/ 817 w 1209"/>
                <a:gd name="T57" fmla="*/ 567 h 587"/>
                <a:gd name="T58" fmla="*/ 831 w 1209"/>
                <a:gd name="T59" fmla="*/ 585 h 587"/>
                <a:gd name="T60" fmla="*/ 835 w 1209"/>
                <a:gd name="T61" fmla="*/ 569 h 587"/>
                <a:gd name="T62" fmla="*/ 848 w 1209"/>
                <a:gd name="T63" fmla="*/ 552 h 587"/>
                <a:gd name="T64" fmla="*/ 855 w 1209"/>
                <a:gd name="T65" fmla="*/ 542 h 587"/>
                <a:gd name="T66" fmla="*/ 867 w 1209"/>
                <a:gd name="T67" fmla="*/ 561 h 587"/>
                <a:gd name="T68" fmla="*/ 879 w 1209"/>
                <a:gd name="T69" fmla="*/ 563 h 587"/>
                <a:gd name="T70" fmla="*/ 891 w 1209"/>
                <a:gd name="T71" fmla="*/ 551 h 587"/>
                <a:gd name="T72" fmla="*/ 904 w 1209"/>
                <a:gd name="T73" fmla="*/ 556 h 587"/>
                <a:gd name="T74" fmla="*/ 910 w 1209"/>
                <a:gd name="T75" fmla="*/ 565 h 587"/>
                <a:gd name="T76" fmla="*/ 925 w 1209"/>
                <a:gd name="T77" fmla="*/ 572 h 587"/>
                <a:gd name="T78" fmla="*/ 941 w 1209"/>
                <a:gd name="T79" fmla="*/ 587 h 587"/>
                <a:gd name="T80" fmla="*/ 952 w 1209"/>
                <a:gd name="T81" fmla="*/ 572 h 587"/>
                <a:gd name="T82" fmla="*/ 968 w 1209"/>
                <a:gd name="T83" fmla="*/ 570 h 587"/>
                <a:gd name="T84" fmla="*/ 976 w 1209"/>
                <a:gd name="T85" fmla="*/ 559 h 587"/>
                <a:gd name="T86" fmla="*/ 996 w 1209"/>
                <a:gd name="T87" fmla="*/ 556 h 587"/>
                <a:gd name="T88" fmla="*/ 1012 w 1209"/>
                <a:gd name="T89" fmla="*/ 557 h 587"/>
                <a:gd name="T90" fmla="*/ 1025 w 1209"/>
                <a:gd name="T91" fmla="*/ 555 h 587"/>
                <a:gd name="T92" fmla="*/ 1032 w 1209"/>
                <a:gd name="T93" fmla="*/ 548 h 587"/>
                <a:gd name="T94" fmla="*/ 1044 w 1209"/>
                <a:gd name="T95" fmla="*/ 540 h 587"/>
                <a:gd name="T96" fmla="*/ 1060 w 1209"/>
                <a:gd name="T97" fmla="*/ 547 h 587"/>
                <a:gd name="T98" fmla="*/ 1081 w 1209"/>
                <a:gd name="T99" fmla="*/ 549 h 587"/>
                <a:gd name="T100" fmla="*/ 1095 w 1209"/>
                <a:gd name="T101" fmla="*/ 542 h 587"/>
                <a:gd name="T102" fmla="*/ 1109 w 1209"/>
                <a:gd name="T103" fmla="*/ 536 h 587"/>
                <a:gd name="T104" fmla="*/ 1127 w 1209"/>
                <a:gd name="T105" fmla="*/ 547 h 587"/>
                <a:gd name="T106" fmla="*/ 1145 w 1209"/>
                <a:gd name="T107" fmla="*/ 556 h 587"/>
                <a:gd name="T108" fmla="*/ 1161 w 1209"/>
                <a:gd name="T109" fmla="*/ 565 h 587"/>
                <a:gd name="T110" fmla="*/ 1176 w 1209"/>
                <a:gd name="T111" fmla="*/ 573 h 587"/>
                <a:gd name="T112" fmla="*/ 1190 w 1209"/>
                <a:gd name="T113" fmla="*/ 577 h 587"/>
                <a:gd name="T114" fmla="*/ 1207 w 1209"/>
                <a:gd name="T115" fmla="*/ 587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09" h="587">
                  <a:moveTo>
                    <a:pt x="1200" y="273"/>
                  </a:moveTo>
                  <a:cubicBezTo>
                    <a:pt x="1163" y="83"/>
                    <a:pt x="1163" y="83"/>
                    <a:pt x="1163" y="83"/>
                  </a:cubicBezTo>
                  <a:cubicBezTo>
                    <a:pt x="1163" y="82"/>
                    <a:pt x="1163" y="82"/>
                    <a:pt x="1163" y="82"/>
                  </a:cubicBezTo>
                  <a:cubicBezTo>
                    <a:pt x="1158" y="0"/>
                    <a:pt x="1158" y="0"/>
                    <a:pt x="1158" y="0"/>
                  </a:cubicBezTo>
                  <a:cubicBezTo>
                    <a:pt x="973" y="9"/>
                    <a:pt x="973" y="9"/>
                    <a:pt x="973" y="9"/>
                  </a:cubicBezTo>
                  <a:cubicBezTo>
                    <a:pt x="808" y="16"/>
                    <a:pt x="808" y="16"/>
                    <a:pt x="808" y="16"/>
                  </a:cubicBezTo>
                  <a:cubicBezTo>
                    <a:pt x="641" y="19"/>
                    <a:pt x="641" y="19"/>
                    <a:pt x="641" y="19"/>
                  </a:cubicBezTo>
                  <a:cubicBezTo>
                    <a:pt x="401" y="20"/>
                    <a:pt x="401" y="20"/>
                    <a:pt x="401" y="20"/>
                  </a:cubicBezTo>
                  <a:cubicBezTo>
                    <a:pt x="135" y="19"/>
                    <a:pt x="135" y="19"/>
                    <a:pt x="135" y="19"/>
                  </a:cubicBezTo>
                  <a:cubicBezTo>
                    <a:pt x="135" y="19"/>
                    <a:pt x="135" y="19"/>
                    <a:pt x="135" y="19"/>
                  </a:cubicBezTo>
                  <a:cubicBezTo>
                    <a:pt x="133" y="19"/>
                    <a:pt x="133" y="19"/>
                    <a:pt x="133" y="19"/>
                  </a:cubicBezTo>
                  <a:cubicBezTo>
                    <a:pt x="130" y="19"/>
                    <a:pt x="130" y="19"/>
                    <a:pt x="130" y="19"/>
                  </a:cubicBezTo>
                  <a:cubicBezTo>
                    <a:pt x="130" y="19"/>
                    <a:pt x="130" y="19"/>
                    <a:pt x="130" y="19"/>
                  </a:cubicBezTo>
                  <a:cubicBezTo>
                    <a:pt x="3" y="14"/>
                    <a:pt x="3" y="14"/>
                    <a:pt x="3" y="14"/>
                  </a:cubicBezTo>
                  <a:cubicBezTo>
                    <a:pt x="0" y="96"/>
                    <a:pt x="0" y="96"/>
                    <a:pt x="0" y="96"/>
                  </a:cubicBezTo>
                  <a:cubicBezTo>
                    <a:pt x="413" y="103"/>
                    <a:pt x="413" y="103"/>
                    <a:pt x="413" y="103"/>
                  </a:cubicBezTo>
                  <a:cubicBezTo>
                    <a:pt x="413" y="444"/>
                    <a:pt x="413" y="444"/>
                    <a:pt x="413" y="444"/>
                  </a:cubicBezTo>
                  <a:cubicBezTo>
                    <a:pt x="413" y="444"/>
                    <a:pt x="415" y="444"/>
                    <a:pt x="416" y="444"/>
                  </a:cubicBezTo>
                  <a:cubicBezTo>
                    <a:pt x="417" y="444"/>
                    <a:pt x="418" y="443"/>
                    <a:pt x="419" y="442"/>
                  </a:cubicBezTo>
                  <a:cubicBezTo>
                    <a:pt x="420" y="442"/>
                    <a:pt x="421" y="441"/>
                    <a:pt x="421" y="441"/>
                  </a:cubicBezTo>
                  <a:cubicBezTo>
                    <a:pt x="422" y="441"/>
                    <a:pt x="424" y="442"/>
                    <a:pt x="425" y="443"/>
                  </a:cubicBezTo>
                  <a:cubicBezTo>
                    <a:pt x="426" y="443"/>
                    <a:pt x="427" y="444"/>
                    <a:pt x="428" y="444"/>
                  </a:cubicBezTo>
                  <a:cubicBezTo>
                    <a:pt x="429" y="445"/>
                    <a:pt x="430" y="446"/>
                    <a:pt x="430" y="447"/>
                  </a:cubicBezTo>
                  <a:cubicBezTo>
                    <a:pt x="431" y="448"/>
                    <a:pt x="431" y="450"/>
                    <a:pt x="432" y="451"/>
                  </a:cubicBezTo>
                  <a:cubicBezTo>
                    <a:pt x="433" y="452"/>
                    <a:pt x="435" y="453"/>
                    <a:pt x="436" y="454"/>
                  </a:cubicBezTo>
                  <a:cubicBezTo>
                    <a:pt x="437" y="455"/>
                    <a:pt x="439" y="457"/>
                    <a:pt x="439" y="458"/>
                  </a:cubicBezTo>
                  <a:cubicBezTo>
                    <a:pt x="440" y="459"/>
                    <a:pt x="442" y="461"/>
                    <a:pt x="442" y="462"/>
                  </a:cubicBezTo>
                  <a:cubicBezTo>
                    <a:pt x="443" y="463"/>
                    <a:pt x="445" y="465"/>
                    <a:pt x="446" y="465"/>
                  </a:cubicBezTo>
                  <a:cubicBezTo>
                    <a:pt x="447" y="466"/>
                    <a:pt x="450" y="468"/>
                    <a:pt x="451" y="469"/>
                  </a:cubicBezTo>
                  <a:cubicBezTo>
                    <a:pt x="452" y="470"/>
                    <a:pt x="454" y="472"/>
                    <a:pt x="455" y="473"/>
                  </a:cubicBezTo>
                  <a:cubicBezTo>
                    <a:pt x="455" y="473"/>
                    <a:pt x="456" y="475"/>
                    <a:pt x="457" y="476"/>
                  </a:cubicBezTo>
                  <a:cubicBezTo>
                    <a:pt x="457" y="476"/>
                    <a:pt x="459" y="477"/>
                    <a:pt x="460" y="477"/>
                  </a:cubicBezTo>
                  <a:cubicBezTo>
                    <a:pt x="461" y="477"/>
                    <a:pt x="463" y="476"/>
                    <a:pt x="463" y="476"/>
                  </a:cubicBezTo>
                  <a:cubicBezTo>
                    <a:pt x="465" y="476"/>
                    <a:pt x="467" y="477"/>
                    <a:pt x="468" y="477"/>
                  </a:cubicBezTo>
                  <a:cubicBezTo>
                    <a:pt x="469" y="477"/>
                    <a:pt x="471" y="476"/>
                    <a:pt x="471" y="475"/>
                  </a:cubicBezTo>
                  <a:cubicBezTo>
                    <a:pt x="472" y="475"/>
                    <a:pt x="472" y="473"/>
                    <a:pt x="473" y="472"/>
                  </a:cubicBezTo>
                  <a:cubicBezTo>
                    <a:pt x="473" y="472"/>
                    <a:pt x="473" y="470"/>
                    <a:pt x="474" y="469"/>
                  </a:cubicBezTo>
                  <a:cubicBezTo>
                    <a:pt x="474" y="469"/>
                    <a:pt x="477" y="469"/>
                    <a:pt x="478" y="469"/>
                  </a:cubicBezTo>
                  <a:cubicBezTo>
                    <a:pt x="478" y="469"/>
                    <a:pt x="479" y="471"/>
                    <a:pt x="480" y="471"/>
                  </a:cubicBezTo>
                  <a:cubicBezTo>
                    <a:pt x="480" y="471"/>
                    <a:pt x="481" y="470"/>
                    <a:pt x="482" y="469"/>
                  </a:cubicBezTo>
                  <a:cubicBezTo>
                    <a:pt x="482" y="469"/>
                    <a:pt x="484" y="469"/>
                    <a:pt x="485" y="470"/>
                  </a:cubicBezTo>
                  <a:cubicBezTo>
                    <a:pt x="486" y="470"/>
                    <a:pt x="486" y="472"/>
                    <a:pt x="486" y="472"/>
                  </a:cubicBezTo>
                  <a:cubicBezTo>
                    <a:pt x="487" y="473"/>
                    <a:pt x="489" y="473"/>
                    <a:pt x="489" y="473"/>
                  </a:cubicBezTo>
                  <a:cubicBezTo>
                    <a:pt x="490" y="473"/>
                    <a:pt x="492" y="474"/>
                    <a:pt x="493" y="475"/>
                  </a:cubicBezTo>
                  <a:cubicBezTo>
                    <a:pt x="494" y="475"/>
                    <a:pt x="495" y="476"/>
                    <a:pt x="496" y="476"/>
                  </a:cubicBezTo>
                  <a:cubicBezTo>
                    <a:pt x="497" y="476"/>
                    <a:pt x="499" y="475"/>
                    <a:pt x="499" y="474"/>
                  </a:cubicBezTo>
                  <a:cubicBezTo>
                    <a:pt x="500" y="474"/>
                    <a:pt x="500" y="472"/>
                    <a:pt x="500" y="471"/>
                  </a:cubicBezTo>
                  <a:cubicBezTo>
                    <a:pt x="500" y="470"/>
                    <a:pt x="499" y="468"/>
                    <a:pt x="499" y="466"/>
                  </a:cubicBezTo>
                  <a:cubicBezTo>
                    <a:pt x="499" y="465"/>
                    <a:pt x="500" y="463"/>
                    <a:pt x="500" y="463"/>
                  </a:cubicBezTo>
                  <a:cubicBezTo>
                    <a:pt x="501" y="462"/>
                    <a:pt x="503" y="461"/>
                    <a:pt x="505" y="461"/>
                  </a:cubicBezTo>
                  <a:cubicBezTo>
                    <a:pt x="506" y="461"/>
                    <a:pt x="507" y="463"/>
                    <a:pt x="507" y="464"/>
                  </a:cubicBezTo>
                  <a:cubicBezTo>
                    <a:pt x="508" y="465"/>
                    <a:pt x="508" y="467"/>
                    <a:pt x="509" y="468"/>
                  </a:cubicBezTo>
                  <a:cubicBezTo>
                    <a:pt x="509" y="469"/>
                    <a:pt x="510" y="470"/>
                    <a:pt x="511" y="471"/>
                  </a:cubicBezTo>
                  <a:cubicBezTo>
                    <a:pt x="512" y="471"/>
                    <a:pt x="514" y="469"/>
                    <a:pt x="514" y="469"/>
                  </a:cubicBezTo>
                  <a:cubicBezTo>
                    <a:pt x="515" y="469"/>
                    <a:pt x="516" y="469"/>
                    <a:pt x="517" y="469"/>
                  </a:cubicBezTo>
                  <a:cubicBezTo>
                    <a:pt x="518" y="469"/>
                    <a:pt x="519" y="470"/>
                    <a:pt x="519" y="471"/>
                  </a:cubicBezTo>
                  <a:cubicBezTo>
                    <a:pt x="519" y="472"/>
                    <a:pt x="519" y="474"/>
                    <a:pt x="519" y="475"/>
                  </a:cubicBezTo>
                  <a:cubicBezTo>
                    <a:pt x="520" y="476"/>
                    <a:pt x="521" y="477"/>
                    <a:pt x="521" y="477"/>
                  </a:cubicBezTo>
                  <a:cubicBezTo>
                    <a:pt x="522" y="478"/>
                    <a:pt x="522" y="481"/>
                    <a:pt x="523" y="481"/>
                  </a:cubicBezTo>
                  <a:cubicBezTo>
                    <a:pt x="524" y="482"/>
                    <a:pt x="526" y="482"/>
                    <a:pt x="526" y="483"/>
                  </a:cubicBezTo>
                  <a:cubicBezTo>
                    <a:pt x="527" y="484"/>
                    <a:pt x="526" y="487"/>
                    <a:pt x="526" y="488"/>
                  </a:cubicBezTo>
                  <a:cubicBezTo>
                    <a:pt x="526" y="489"/>
                    <a:pt x="527" y="491"/>
                    <a:pt x="527" y="492"/>
                  </a:cubicBezTo>
                  <a:cubicBezTo>
                    <a:pt x="527" y="493"/>
                    <a:pt x="529" y="494"/>
                    <a:pt x="529" y="495"/>
                  </a:cubicBezTo>
                  <a:cubicBezTo>
                    <a:pt x="530" y="496"/>
                    <a:pt x="528" y="499"/>
                    <a:pt x="529" y="501"/>
                  </a:cubicBezTo>
                  <a:cubicBezTo>
                    <a:pt x="529" y="502"/>
                    <a:pt x="532" y="504"/>
                    <a:pt x="534" y="504"/>
                  </a:cubicBezTo>
                  <a:cubicBezTo>
                    <a:pt x="535" y="504"/>
                    <a:pt x="537" y="503"/>
                    <a:pt x="538" y="504"/>
                  </a:cubicBezTo>
                  <a:cubicBezTo>
                    <a:pt x="539" y="504"/>
                    <a:pt x="539" y="506"/>
                    <a:pt x="540" y="506"/>
                  </a:cubicBezTo>
                  <a:cubicBezTo>
                    <a:pt x="541" y="507"/>
                    <a:pt x="543" y="504"/>
                    <a:pt x="545" y="504"/>
                  </a:cubicBezTo>
                  <a:cubicBezTo>
                    <a:pt x="546" y="504"/>
                    <a:pt x="548" y="507"/>
                    <a:pt x="550" y="507"/>
                  </a:cubicBezTo>
                  <a:cubicBezTo>
                    <a:pt x="551" y="507"/>
                    <a:pt x="554" y="505"/>
                    <a:pt x="555" y="505"/>
                  </a:cubicBezTo>
                  <a:cubicBezTo>
                    <a:pt x="556" y="504"/>
                    <a:pt x="557" y="503"/>
                    <a:pt x="558" y="503"/>
                  </a:cubicBezTo>
                  <a:cubicBezTo>
                    <a:pt x="559" y="503"/>
                    <a:pt x="562" y="504"/>
                    <a:pt x="563" y="504"/>
                  </a:cubicBezTo>
                  <a:cubicBezTo>
                    <a:pt x="565" y="505"/>
                    <a:pt x="567" y="507"/>
                    <a:pt x="568" y="508"/>
                  </a:cubicBezTo>
                  <a:cubicBezTo>
                    <a:pt x="569" y="508"/>
                    <a:pt x="571" y="509"/>
                    <a:pt x="572" y="510"/>
                  </a:cubicBezTo>
                  <a:cubicBezTo>
                    <a:pt x="573" y="510"/>
                    <a:pt x="575" y="511"/>
                    <a:pt x="576" y="512"/>
                  </a:cubicBezTo>
                  <a:cubicBezTo>
                    <a:pt x="576" y="512"/>
                    <a:pt x="577" y="514"/>
                    <a:pt x="578" y="514"/>
                  </a:cubicBezTo>
                  <a:cubicBezTo>
                    <a:pt x="579" y="514"/>
                    <a:pt x="580" y="512"/>
                    <a:pt x="581" y="512"/>
                  </a:cubicBezTo>
                  <a:cubicBezTo>
                    <a:pt x="582" y="511"/>
                    <a:pt x="584" y="512"/>
                    <a:pt x="585" y="512"/>
                  </a:cubicBezTo>
                  <a:cubicBezTo>
                    <a:pt x="587" y="513"/>
                    <a:pt x="589" y="516"/>
                    <a:pt x="590" y="517"/>
                  </a:cubicBezTo>
                  <a:cubicBezTo>
                    <a:pt x="591" y="518"/>
                    <a:pt x="593" y="519"/>
                    <a:pt x="594" y="519"/>
                  </a:cubicBezTo>
                  <a:cubicBezTo>
                    <a:pt x="595" y="519"/>
                    <a:pt x="596" y="518"/>
                    <a:pt x="597" y="518"/>
                  </a:cubicBezTo>
                  <a:cubicBezTo>
                    <a:pt x="599" y="517"/>
                    <a:pt x="602" y="517"/>
                    <a:pt x="603" y="517"/>
                  </a:cubicBezTo>
                  <a:cubicBezTo>
                    <a:pt x="604" y="516"/>
                    <a:pt x="605" y="514"/>
                    <a:pt x="605" y="514"/>
                  </a:cubicBezTo>
                  <a:cubicBezTo>
                    <a:pt x="606" y="513"/>
                    <a:pt x="607" y="512"/>
                    <a:pt x="608" y="511"/>
                  </a:cubicBezTo>
                  <a:cubicBezTo>
                    <a:pt x="609" y="511"/>
                    <a:pt x="611" y="512"/>
                    <a:pt x="612" y="512"/>
                  </a:cubicBezTo>
                  <a:cubicBezTo>
                    <a:pt x="613" y="512"/>
                    <a:pt x="615" y="512"/>
                    <a:pt x="616" y="512"/>
                  </a:cubicBezTo>
                  <a:cubicBezTo>
                    <a:pt x="617" y="512"/>
                    <a:pt x="619" y="514"/>
                    <a:pt x="619" y="515"/>
                  </a:cubicBezTo>
                  <a:cubicBezTo>
                    <a:pt x="620" y="516"/>
                    <a:pt x="622" y="519"/>
                    <a:pt x="622" y="520"/>
                  </a:cubicBezTo>
                  <a:cubicBezTo>
                    <a:pt x="623" y="521"/>
                    <a:pt x="625" y="524"/>
                    <a:pt x="626" y="525"/>
                  </a:cubicBezTo>
                  <a:cubicBezTo>
                    <a:pt x="626" y="526"/>
                    <a:pt x="628" y="529"/>
                    <a:pt x="630" y="529"/>
                  </a:cubicBezTo>
                  <a:cubicBezTo>
                    <a:pt x="631" y="529"/>
                    <a:pt x="633" y="529"/>
                    <a:pt x="634" y="529"/>
                  </a:cubicBezTo>
                  <a:cubicBezTo>
                    <a:pt x="634" y="529"/>
                    <a:pt x="635" y="528"/>
                    <a:pt x="636" y="528"/>
                  </a:cubicBezTo>
                  <a:cubicBezTo>
                    <a:pt x="636" y="527"/>
                    <a:pt x="637" y="525"/>
                    <a:pt x="638" y="525"/>
                  </a:cubicBezTo>
                  <a:cubicBezTo>
                    <a:pt x="639" y="524"/>
                    <a:pt x="642" y="525"/>
                    <a:pt x="643" y="524"/>
                  </a:cubicBezTo>
                  <a:cubicBezTo>
                    <a:pt x="644" y="523"/>
                    <a:pt x="644" y="521"/>
                    <a:pt x="644" y="519"/>
                  </a:cubicBezTo>
                  <a:cubicBezTo>
                    <a:pt x="645" y="518"/>
                    <a:pt x="644" y="517"/>
                    <a:pt x="644" y="516"/>
                  </a:cubicBezTo>
                  <a:cubicBezTo>
                    <a:pt x="645" y="515"/>
                    <a:pt x="646" y="514"/>
                    <a:pt x="647" y="514"/>
                  </a:cubicBezTo>
                  <a:cubicBezTo>
                    <a:pt x="647" y="513"/>
                    <a:pt x="649" y="513"/>
                    <a:pt x="650" y="513"/>
                  </a:cubicBezTo>
                  <a:cubicBezTo>
                    <a:pt x="651" y="513"/>
                    <a:pt x="654" y="513"/>
                    <a:pt x="655" y="514"/>
                  </a:cubicBezTo>
                  <a:cubicBezTo>
                    <a:pt x="656" y="515"/>
                    <a:pt x="657" y="517"/>
                    <a:pt x="658" y="517"/>
                  </a:cubicBezTo>
                  <a:cubicBezTo>
                    <a:pt x="659" y="518"/>
                    <a:pt x="662" y="518"/>
                    <a:pt x="663" y="517"/>
                  </a:cubicBezTo>
                  <a:cubicBezTo>
                    <a:pt x="664" y="517"/>
                    <a:pt x="667" y="516"/>
                    <a:pt x="668" y="517"/>
                  </a:cubicBezTo>
                  <a:cubicBezTo>
                    <a:pt x="669" y="517"/>
                    <a:pt x="670" y="519"/>
                    <a:pt x="671" y="519"/>
                  </a:cubicBezTo>
                  <a:cubicBezTo>
                    <a:pt x="672" y="519"/>
                    <a:pt x="673" y="520"/>
                    <a:pt x="674" y="520"/>
                  </a:cubicBezTo>
                  <a:cubicBezTo>
                    <a:pt x="675" y="520"/>
                    <a:pt x="677" y="520"/>
                    <a:pt x="678" y="519"/>
                  </a:cubicBezTo>
                  <a:cubicBezTo>
                    <a:pt x="679" y="519"/>
                    <a:pt x="680" y="518"/>
                    <a:pt x="680" y="517"/>
                  </a:cubicBezTo>
                  <a:cubicBezTo>
                    <a:pt x="681" y="516"/>
                    <a:pt x="680" y="514"/>
                    <a:pt x="681" y="513"/>
                  </a:cubicBezTo>
                  <a:cubicBezTo>
                    <a:pt x="682" y="513"/>
                    <a:pt x="683" y="513"/>
                    <a:pt x="684" y="513"/>
                  </a:cubicBezTo>
                  <a:cubicBezTo>
                    <a:pt x="685" y="513"/>
                    <a:pt x="687" y="515"/>
                    <a:pt x="687" y="516"/>
                  </a:cubicBezTo>
                  <a:cubicBezTo>
                    <a:pt x="688" y="517"/>
                    <a:pt x="688" y="519"/>
                    <a:pt x="687" y="520"/>
                  </a:cubicBezTo>
                  <a:cubicBezTo>
                    <a:pt x="687" y="521"/>
                    <a:pt x="686" y="522"/>
                    <a:pt x="685" y="523"/>
                  </a:cubicBezTo>
                  <a:cubicBezTo>
                    <a:pt x="685" y="524"/>
                    <a:pt x="684" y="526"/>
                    <a:pt x="684" y="527"/>
                  </a:cubicBezTo>
                  <a:cubicBezTo>
                    <a:pt x="684" y="528"/>
                    <a:pt x="685" y="529"/>
                    <a:pt x="685" y="529"/>
                  </a:cubicBezTo>
                  <a:cubicBezTo>
                    <a:pt x="686" y="531"/>
                    <a:pt x="686" y="534"/>
                    <a:pt x="686" y="535"/>
                  </a:cubicBezTo>
                  <a:cubicBezTo>
                    <a:pt x="687" y="536"/>
                    <a:pt x="689" y="538"/>
                    <a:pt x="690" y="539"/>
                  </a:cubicBezTo>
                  <a:cubicBezTo>
                    <a:pt x="690" y="540"/>
                    <a:pt x="693" y="540"/>
                    <a:pt x="694" y="541"/>
                  </a:cubicBezTo>
                  <a:cubicBezTo>
                    <a:pt x="695" y="541"/>
                    <a:pt x="697" y="541"/>
                    <a:pt x="699" y="541"/>
                  </a:cubicBezTo>
                  <a:cubicBezTo>
                    <a:pt x="699" y="541"/>
                    <a:pt x="701" y="539"/>
                    <a:pt x="701" y="539"/>
                  </a:cubicBezTo>
                  <a:cubicBezTo>
                    <a:pt x="702" y="538"/>
                    <a:pt x="705" y="538"/>
                    <a:pt x="706" y="539"/>
                  </a:cubicBezTo>
                  <a:cubicBezTo>
                    <a:pt x="707" y="539"/>
                    <a:pt x="708" y="541"/>
                    <a:pt x="708" y="542"/>
                  </a:cubicBezTo>
                  <a:cubicBezTo>
                    <a:pt x="709" y="543"/>
                    <a:pt x="709" y="545"/>
                    <a:pt x="708" y="546"/>
                  </a:cubicBezTo>
                  <a:cubicBezTo>
                    <a:pt x="708" y="547"/>
                    <a:pt x="707" y="548"/>
                    <a:pt x="707" y="549"/>
                  </a:cubicBezTo>
                  <a:cubicBezTo>
                    <a:pt x="707" y="550"/>
                    <a:pt x="709" y="550"/>
                    <a:pt x="709" y="551"/>
                  </a:cubicBezTo>
                  <a:cubicBezTo>
                    <a:pt x="709" y="552"/>
                    <a:pt x="708" y="554"/>
                    <a:pt x="708" y="555"/>
                  </a:cubicBezTo>
                  <a:cubicBezTo>
                    <a:pt x="707" y="555"/>
                    <a:pt x="705" y="556"/>
                    <a:pt x="705" y="556"/>
                  </a:cubicBezTo>
                  <a:cubicBezTo>
                    <a:pt x="704" y="557"/>
                    <a:pt x="705" y="559"/>
                    <a:pt x="706" y="560"/>
                  </a:cubicBezTo>
                  <a:cubicBezTo>
                    <a:pt x="706" y="560"/>
                    <a:pt x="708" y="561"/>
                    <a:pt x="709" y="561"/>
                  </a:cubicBezTo>
                  <a:cubicBezTo>
                    <a:pt x="710" y="561"/>
                    <a:pt x="711" y="559"/>
                    <a:pt x="712" y="559"/>
                  </a:cubicBezTo>
                  <a:cubicBezTo>
                    <a:pt x="713" y="559"/>
                    <a:pt x="715" y="560"/>
                    <a:pt x="715" y="561"/>
                  </a:cubicBezTo>
                  <a:cubicBezTo>
                    <a:pt x="716" y="561"/>
                    <a:pt x="718" y="564"/>
                    <a:pt x="719" y="564"/>
                  </a:cubicBezTo>
                  <a:cubicBezTo>
                    <a:pt x="720" y="565"/>
                    <a:pt x="722" y="565"/>
                    <a:pt x="723" y="565"/>
                  </a:cubicBezTo>
                  <a:cubicBezTo>
                    <a:pt x="724" y="565"/>
                    <a:pt x="726" y="563"/>
                    <a:pt x="727" y="562"/>
                  </a:cubicBezTo>
                  <a:cubicBezTo>
                    <a:pt x="728" y="561"/>
                    <a:pt x="729" y="560"/>
                    <a:pt x="730" y="559"/>
                  </a:cubicBezTo>
                  <a:cubicBezTo>
                    <a:pt x="730" y="559"/>
                    <a:pt x="732" y="559"/>
                    <a:pt x="732" y="558"/>
                  </a:cubicBezTo>
                  <a:cubicBezTo>
                    <a:pt x="733" y="558"/>
                    <a:pt x="733" y="556"/>
                    <a:pt x="734" y="555"/>
                  </a:cubicBezTo>
                  <a:cubicBezTo>
                    <a:pt x="734" y="554"/>
                    <a:pt x="735" y="553"/>
                    <a:pt x="736" y="552"/>
                  </a:cubicBezTo>
                  <a:cubicBezTo>
                    <a:pt x="736" y="551"/>
                    <a:pt x="737" y="549"/>
                    <a:pt x="738" y="549"/>
                  </a:cubicBezTo>
                  <a:cubicBezTo>
                    <a:pt x="739" y="549"/>
                    <a:pt x="741" y="549"/>
                    <a:pt x="741" y="548"/>
                  </a:cubicBezTo>
                  <a:cubicBezTo>
                    <a:pt x="742" y="548"/>
                    <a:pt x="743" y="546"/>
                    <a:pt x="744" y="545"/>
                  </a:cubicBezTo>
                  <a:cubicBezTo>
                    <a:pt x="744" y="545"/>
                    <a:pt x="745" y="543"/>
                    <a:pt x="746" y="542"/>
                  </a:cubicBezTo>
                  <a:cubicBezTo>
                    <a:pt x="746" y="541"/>
                    <a:pt x="749" y="540"/>
                    <a:pt x="750" y="540"/>
                  </a:cubicBezTo>
                  <a:cubicBezTo>
                    <a:pt x="750" y="540"/>
                    <a:pt x="752" y="541"/>
                    <a:pt x="752" y="541"/>
                  </a:cubicBezTo>
                  <a:cubicBezTo>
                    <a:pt x="753" y="542"/>
                    <a:pt x="755" y="542"/>
                    <a:pt x="756" y="542"/>
                  </a:cubicBezTo>
                  <a:cubicBezTo>
                    <a:pt x="757" y="543"/>
                    <a:pt x="758" y="544"/>
                    <a:pt x="759" y="545"/>
                  </a:cubicBezTo>
                  <a:cubicBezTo>
                    <a:pt x="759" y="546"/>
                    <a:pt x="760" y="548"/>
                    <a:pt x="760" y="549"/>
                  </a:cubicBezTo>
                  <a:cubicBezTo>
                    <a:pt x="760" y="550"/>
                    <a:pt x="759" y="553"/>
                    <a:pt x="759" y="554"/>
                  </a:cubicBezTo>
                  <a:cubicBezTo>
                    <a:pt x="760" y="555"/>
                    <a:pt x="762" y="555"/>
                    <a:pt x="763" y="556"/>
                  </a:cubicBezTo>
                  <a:cubicBezTo>
                    <a:pt x="764" y="556"/>
                    <a:pt x="765" y="557"/>
                    <a:pt x="766" y="556"/>
                  </a:cubicBezTo>
                  <a:cubicBezTo>
                    <a:pt x="767" y="556"/>
                    <a:pt x="767" y="555"/>
                    <a:pt x="768" y="554"/>
                  </a:cubicBezTo>
                  <a:cubicBezTo>
                    <a:pt x="769" y="554"/>
                    <a:pt x="770" y="552"/>
                    <a:pt x="771" y="551"/>
                  </a:cubicBezTo>
                  <a:cubicBezTo>
                    <a:pt x="773" y="551"/>
                    <a:pt x="776" y="552"/>
                    <a:pt x="777" y="552"/>
                  </a:cubicBezTo>
                  <a:cubicBezTo>
                    <a:pt x="778" y="553"/>
                    <a:pt x="780" y="554"/>
                    <a:pt x="781" y="555"/>
                  </a:cubicBezTo>
                  <a:cubicBezTo>
                    <a:pt x="781" y="555"/>
                    <a:pt x="782" y="558"/>
                    <a:pt x="781" y="559"/>
                  </a:cubicBezTo>
                  <a:cubicBezTo>
                    <a:pt x="781" y="560"/>
                    <a:pt x="780" y="561"/>
                    <a:pt x="780" y="562"/>
                  </a:cubicBezTo>
                  <a:cubicBezTo>
                    <a:pt x="780" y="563"/>
                    <a:pt x="779" y="565"/>
                    <a:pt x="780" y="566"/>
                  </a:cubicBezTo>
                  <a:cubicBezTo>
                    <a:pt x="780" y="566"/>
                    <a:pt x="782" y="567"/>
                    <a:pt x="782" y="567"/>
                  </a:cubicBezTo>
                  <a:cubicBezTo>
                    <a:pt x="783" y="567"/>
                    <a:pt x="783" y="569"/>
                    <a:pt x="784" y="569"/>
                  </a:cubicBezTo>
                  <a:cubicBezTo>
                    <a:pt x="785" y="570"/>
                    <a:pt x="788" y="570"/>
                    <a:pt x="789" y="570"/>
                  </a:cubicBezTo>
                  <a:cubicBezTo>
                    <a:pt x="790" y="570"/>
                    <a:pt x="792" y="569"/>
                    <a:pt x="793" y="568"/>
                  </a:cubicBezTo>
                  <a:cubicBezTo>
                    <a:pt x="794" y="567"/>
                    <a:pt x="795" y="563"/>
                    <a:pt x="795" y="562"/>
                  </a:cubicBezTo>
                  <a:cubicBezTo>
                    <a:pt x="796" y="561"/>
                    <a:pt x="797" y="559"/>
                    <a:pt x="798" y="559"/>
                  </a:cubicBezTo>
                  <a:cubicBezTo>
                    <a:pt x="798" y="558"/>
                    <a:pt x="800" y="558"/>
                    <a:pt x="801" y="558"/>
                  </a:cubicBezTo>
                  <a:cubicBezTo>
                    <a:pt x="802" y="558"/>
                    <a:pt x="804" y="560"/>
                    <a:pt x="805" y="560"/>
                  </a:cubicBezTo>
                  <a:cubicBezTo>
                    <a:pt x="806" y="560"/>
                    <a:pt x="808" y="561"/>
                    <a:pt x="809" y="560"/>
                  </a:cubicBezTo>
                  <a:cubicBezTo>
                    <a:pt x="809" y="559"/>
                    <a:pt x="810" y="557"/>
                    <a:pt x="810" y="556"/>
                  </a:cubicBezTo>
                  <a:cubicBezTo>
                    <a:pt x="810" y="556"/>
                    <a:pt x="809" y="554"/>
                    <a:pt x="810" y="554"/>
                  </a:cubicBezTo>
                  <a:cubicBezTo>
                    <a:pt x="810" y="553"/>
                    <a:pt x="811" y="552"/>
                    <a:pt x="811" y="552"/>
                  </a:cubicBezTo>
                  <a:cubicBezTo>
                    <a:pt x="812" y="551"/>
                    <a:pt x="814" y="551"/>
                    <a:pt x="815" y="551"/>
                  </a:cubicBezTo>
                  <a:cubicBezTo>
                    <a:pt x="816" y="551"/>
                    <a:pt x="818" y="553"/>
                    <a:pt x="819" y="554"/>
                  </a:cubicBezTo>
                  <a:cubicBezTo>
                    <a:pt x="819" y="554"/>
                    <a:pt x="819" y="556"/>
                    <a:pt x="820" y="557"/>
                  </a:cubicBezTo>
                  <a:cubicBezTo>
                    <a:pt x="820" y="557"/>
                    <a:pt x="821" y="559"/>
                    <a:pt x="822" y="560"/>
                  </a:cubicBezTo>
                  <a:cubicBezTo>
                    <a:pt x="822" y="561"/>
                    <a:pt x="822" y="563"/>
                    <a:pt x="822" y="564"/>
                  </a:cubicBezTo>
                  <a:cubicBezTo>
                    <a:pt x="822" y="565"/>
                    <a:pt x="821" y="566"/>
                    <a:pt x="820" y="566"/>
                  </a:cubicBezTo>
                  <a:cubicBezTo>
                    <a:pt x="820" y="567"/>
                    <a:pt x="818" y="566"/>
                    <a:pt x="817" y="567"/>
                  </a:cubicBezTo>
                  <a:cubicBezTo>
                    <a:pt x="816" y="567"/>
                    <a:pt x="816" y="569"/>
                    <a:pt x="816" y="570"/>
                  </a:cubicBezTo>
                  <a:cubicBezTo>
                    <a:pt x="816" y="572"/>
                    <a:pt x="817" y="574"/>
                    <a:pt x="818" y="574"/>
                  </a:cubicBezTo>
                  <a:cubicBezTo>
                    <a:pt x="819" y="575"/>
                    <a:pt x="820" y="577"/>
                    <a:pt x="821" y="578"/>
                  </a:cubicBezTo>
                  <a:cubicBezTo>
                    <a:pt x="821" y="579"/>
                    <a:pt x="822" y="582"/>
                    <a:pt x="823" y="583"/>
                  </a:cubicBezTo>
                  <a:cubicBezTo>
                    <a:pt x="823" y="584"/>
                    <a:pt x="825" y="585"/>
                    <a:pt x="826" y="586"/>
                  </a:cubicBezTo>
                  <a:cubicBezTo>
                    <a:pt x="827" y="586"/>
                    <a:pt x="830" y="586"/>
                    <a:pt x="831" y="585"/>
                  </a:cubicBezTo>
                  <a:cubicBezTo>
                    <a:pt x="832" y="584"/>
                    <a:pt x="834" y="582"/>
                    <a:pt x="834" y="581"/>
                  </a:cubicBezTo>
                  <a:cubicBezTo>
                    <a:pt x="834" y="580"/>
                    <a:pt x="834" y="579"/>
                    <a:pt x="834" y="578"/>
                  </a:cubicBezTo>
                  <a:cubicBezTo>
                    <a:pt x="834" y="577"/>
                    <a:pt x="834" y="576"/>
                    <a:pt x="834" y="575"/>
                  </a:cubicBezTo>
                  <a:cubicBezTo>
                    <a:pt x="834" y="574"/>
                    <a:pt x="832" y="574"/>
                    <a:pt x="832" y="573"/>
                  </a:cubicBezTo>
                  <a:cubicBezTo>
                    <a:pt x="832" y="572"/>
                    <a:pt x="832" y="570"/>
                    <a:pt x="832" y="570"/>
                  </a:cubicBezTo>
                  <a:cubicBezTo>
                    <a:pt x="833" y="569"/>
                    <a:pt x="834" y="570"/>
                    <a:pt x="835" y="569"/>
                  </a:cubicBezTo>
                  <a:cubicBezTo>
                    <a:pt x="836" y="569"/>
                    <a:pt x="838" y="569"/>
                    <a:pt x="839" y="568"/>
                  </a:cubicBezTo>
                  <a:cubicBezTo>
                    <a:pt x="839" y="567"/>
                    <a:pt x="838" y="564"/>
                    <a:pt x="839" y="563"/>
                  </a:cubicBezTo>
                  <a:cubicBezTo>
                    <a:pt x="840" y="562"/>
                    <a:pt x="842" y="563"/>
                    <a:pt x="842" y="562"/>
                  </a:cubicBezTo>
                  <a:cubicBezTo>
                    <a:pt x="843" y="562"/>
                    <a:pt x="845" y="559"/>
                    <a:pt x="845" y="558"/>
                  </a:cubicBezTo>
                  <a:cubicBezTo>
                    <a:pt x="846" y="557"/>
                    <a:pt x="848" y="556"/>
                    <a:pt x="848" y="554"/>
                  </a:cubicBezTo>
                  <a:cubicBezTo>
                    <a:pt x="848" y="554"/>
                    <a:pt x="848" y="552"/>
                    <a:pt x="848" y="552"/>
                  </a:cubicBezTo>
                  <a:cubicBezTo>
                    <a:pt x="848" y="551"/>
                    <a:pt x="847" y="549"/>
                    <a:pt x="847" y="548"/>
                  </a:cubicBezTo>
                  <a:cubicBezTo>
                    <a:pt x="847" y="547"/>
                    <a:pt x="847" y="546"/>
                    <a:pt x="847" y="545"/>
                  </a:cubicBezTo>
                  <a:cubicBezTo>
                    <a:pt x="848" y="545"/>
                    <a:pt x="848" y="544"/>
                    <a:pt x="849" y="544"/>
                  </a:cubicBezTo>
                  <a:cubicBezTo>
                    <a:pt x="850" y="544"/>
                    <a:pt x="850" y="546"/>
                    <a:pt x="851" y="546"/>
                  </a:cubicBezTo>
                  <a:cubicBezTo>
                    <a:pt x="852" y="546"/>
                    <a:pt x="853" y="545"/>
                    <a:pt x="853" y="545"/>
                  </a:cubicBezTo>
                  <a:cubicBezTo>
                    <a:pt x="854" y="544"/>
                    <a:pt x="855" y="542"/>
                    <a:pt x="855" y="542"/>
                  </a:cubicBezTo>
                  <a:cubicBezTo>
                    <a:pt x="856" y="542"/>
                    <a:pt x="858" y="542"/>
                    <a:pt x="859" y="543"/>
                  </a:cubicBezTo>
                  <a:cubicBezTo>
                    <a:pt x="860" y="544"/>
                    <a:pt x="860" y="546"/>
                    <a:pt x="861" y="547"/>
                  </a:cubicBezTo>
                  <a:cubicBezTo>
                    <a:pt x="861" y="548"/>
                    <a:pt x="860" y="551"/>
                    <a:pt x="860" y="552"/>
                  </a:cubicBezTo>
                  <a:cubicBezTo>
                    <a:pt x="861" y="553"/>
                    <a:pt x="862" y="556"/>
                    <a:pt x="862" y="557"/>
                  </a:cubicBezTo>
                  <a:cubicBezTo>
                    <a:pt x="863" y="557"/>
                    <a:pt x="863" y="559"/>
                    <a:pt x="864" y="560"/>
                  </a:cubicBezTo>
                  <a:cubicBezTo>
                    <a:pt x="865" y="560"/>
                    <a:pt x="866" y="561"/>
                    <a:pt x="867" y="561"/>
                  </a:cubicBezTo>
                  <a:cubicBezTo>
                    <a:pt x="867" y="561"/>
                    <a:pt x="868" y="560"/>
                    <a:pt x="869" y="560"/>
                  </a:cubicBezTo>
                  <a:cubicBezTo>
                    <a:pt x="869" y="559"/>
                    <a:pt x="869" y="557"/>
                    <a:pt x="869" y="556"/>
                  </a:cubicBezTo>
                  <a:cubicBezTo>
                    <a:pt x="870" y="556"/>
                    <a:pt x="871" y="556"/>
                    <a:pt x="871" y="556"/>
                  </a:cubicBezTo>
                  <a:cubicBezTo>
                    <a:pt x="872" y="556"/>
                    <a:pt x="874" y="556"/>
                    <a:pt x="875" y="556"/>
                  </a:cubicBezTo>
                  <a:cubicBezTo>
                    <a:pt x="875" y="557"/>
                    <a:pt x="877" y="558"/>
                    <a:pt x="877" y="559"/>
                  </a:cubicBezTo>
                  <a:cubicBezTo>
                    <a:pt x="878" y="560"/>
                    <a:pt x="878" y="562"/>
                    <a:pt x="879" y="563"/>
                  </a:cubicBezTo>
                  <a:cubicBezTo>
                    <a:pt x="879" y="564"/>
                    <a:pt x="880" y="565"/>
                    <a:pt x="881" y="565"/>
                  </a:cubicBezTo>
                  <a:cubicBezTo>
                    <a:pt x="882" y="565"/>
                    <a:pt x="885" y="564"/>
                    <a:pt x="886" y="564"/>
                  </a:cubicBezTo>
                  <a:cubicBezTo>
                    <a:pt x="887" y="563"/>
                    <a:pt x="889" y="562"/>
                    <a:pt x="890" y="561"/>
                  </a:cubicBezTo>
                  <a:cubicBezTo>
                    <a:pt x="890" y="560"/>
                    <a:pt x="890" y="558"/>
                    <a:pt x="891" y="557"/>
                  </a:cubicBezTo>
                  <a:cubicBezTo>
                    <a:pt x="891" y="557"/>
                    <a:pt x="891" y="555"/>
                    <a:pt x="891" y="554"/>
                  </a:cubicBezTo>
                  <a:cubicBezTo>
                    <a:pt x="891" y="553"/>
                    <a:pt x="891" y="552"/>
                    <a:pt x="891" y="551"/>
                  </a:cubicBezTo>
                  <a:cubicBezTo>
                    <a:pt x="891" y="550"/>
                    <a:pt x="892" y="549"/>
                    <a:pt x="893" y="549"/>
                  </a:cubicBezTo>
                  <a:cubicBezTo>
                    <a:pt x="894" y="549"/>
                    <a:pt x="896" y="549"/>
                    <a:pt x="896" y="550"/>
                  </a:cubicBezTo>
                  <a:cubicBezTo>
                    <a:pt x="897" y="550"/>
                    <a:pt x="897" y="552"/>
                    <a:pt x="898" y="552"/>
                  </a:cubicBezTo>
                  <a:cubicBezTo>
                    <a:pt x="899" y="552"/>
                    <a:pt x="900" y="552"/>
                    <a:pt x="901" y="552"/>
                  </a:cubicBezTo>
                  <a:cubicBezTo>
                    <a:pt x="902" y="552"/>
                    <a:pt x="905" y="552"/>
                    <a:pt x="905" y="553"/>
                  </a:cubicBezTo>
                  <a:cubicBezTo>
                    <a:pt x="906" y="554"/>
                    <a:pt x="905" y="555"/>
                    <a:pt x="904" y="556"/>
                  </a:cubicBezTo>
                  <a:cubicBezTo>
                    <a:pt x="904" y="556"/>
                    <a:pt x="903" y="557"/>
                    <a:pt x="902" y="557"/>
                  </a:cubicBezTo>
                  <a:cubicBezTo>
                    <a:pt x="902" y="558"/>
                    <a:pt x="900" y="559"/>
                    <a:pt x="900" y="560"/>
                  </a:cubicBezTo>
                  <a:cubicBezTo>
                    <a:pt x="900" y="560"/>
                    <a:pt x="901" y="562"/>
                    <a:pt x="901" y="562"/>
                  </a:cubicBezTo>
                  <a:cubicBezTo>
                    <a:pt x="902" y="563"/>
                    <a:pt x="904" y="562"/>
                    <a:pt x="905" y="562"/>
                  </a:cubicBezTo>
                  <a:cubicBezTo>
                    <a:pt x="905" y="563"/>
                    <a:pt x="906" y="564"/>
                    <a:pt x="906" y="564"/>
                  </a:cubicBezTo>
                  <a:cubicBezTo>
                    <a:pt x="907" y="565"/>
                    <a:pt x="909" y="565"/>
                    <a:pt x="910" y="565"/>
                  </a:cubicBezTo>
                  <a:cubicBezTo>
                    <a:pt x="911" y="565"/>
                    <a:pt x="913" y="564"/>
                    <a:pt x="914" y="564"/>
                  </a:cubicBezTo>
                  <a:cubicBezTo>
                    <a:pt x="914" y="564"/>
                    <a:pt x="915" y="565"/>
                    <a:pt x="916" y="566"/>
                  </a:cubicBezTo>
                  <a:cubicBezTo>
                    <a:pt x="916" y="567"/>
                    <a:pt x="916" y="569"/>
                    <a:pt x="917" y="570"/>
                  </a:cubicBezTo>
                  <a:cubicBezTo>
                    <a:pt x="917" y="571"/>
                    <a:pt x="918" y="573"/>
                    <a:pt x="919" y="573"/>
                  </a:cubicBezTo>
                  <a:cubicBezTo>
                    <a:pt x="919" y="573"/>
                    <a:pt x="921" y="573"/>
                    <a:pt x="922" y="573"/>
                  </a:cubicBezTo>
                  <a:cubicBezTo>
                    <a:pt x="923" y="573"/>
                    <a:pt x="924" y="572"/>
                    <a:pt x="925" y="572"/>
                  </a:cubicBezTo>
                  <a:cubicBezTo>
                    <a:pt x="926" y="572"/>
                    <a:pt x="928" y="571"/>
                    <a:pt x="929" y="572"/>
                  </a:cubicBezTo>
                  <a:cubicBezTo>
                    <a:pt x="930" y="573"/>
                    <a:pt x="930" y="575"/>
                    <a:pt x="931" y="576"/>
                  </a:cubicBezTo>
                  <a:cubicBezTo>
                    <a:pt x="932" y="576"/>
                    <a:pt x="933" y="578"/>
                    <a:pt x="934" y="579"/>
                  </a:cubicBezTo>
                  <a:cubicBezTo>
                    <a:pt x="935" y="580"/>
                    <a:pt x="936" y="581"/>
                    <a:pt x="937" y="581"/>
                  </a:cubicBezTo>
                  <a:cubicBezTo>
                    <a:pt x="938" y="582"/>
                    <a:pt x="938" y="585"/>
                    <a:pt x="939" y="586"/>
                  </a:cubicBezTo>
                  <a:cubicBezTo>
                    <a:pt x="939" y="586"/>
                    <a:pt x="940" y="587"/>
                    <a:pt x="941" y="587"/>
                  </a:cubicBezTo>
                  <a:cubicBezTo>
                    <a:pt x="942" y="587"/>
                    <a:pt x="944" y="586"/>
                    <a:pt x="945" y="585"/>
                  </a:cubicBezTo>
                  <a:cubicBezTo>
                    <a:pt x="946" y="584"/>
                    <a:pt x="947" y="583"/>
                    <a:pt x="947" y="582"/>
                  </a:cubicBezTo>
                  <a:cubicBezTo>
                    <a:pt x="947" y="581"/>
                    <a:pt x="946" y="579"/>
                    <a:pt x="946" y="578"/>
                  </a:cubicBezTo>
                  <a:cubicBezTo>
                    <a:pt x="946" y="578"/>
                    <a:pt x="947" y="576"/>
                    <a:pt x="947" y="575"/>
                  </a:cubicBezTo>
                  <a:cubicBezTo>
                    <a:pt x="948" y="574"/>
                    <a:pt x="949" y="573"/>
                    <a:pt x="950" y="572"/>
                  </a:cubicBezTo>
                  <a:cubicBezTo>
                    <a:pt x="950" y="572"/>
                    <a:pt x="951" y="572"/>
                    <a:pt x="952" y="572"/>
                  </a:cubicBezTo>
                  <a:cubicBezTo>
                    <a:pt x="953" y="572"/>
                    <a:pt x="954" y="572"/>
                    <a:pt x="954" y="573"/>
                  </a:cubicBezTo>
                  <a:cubicBezTo>
                    <a:pt x="955" y="573"/>
                    <a:pt x="956" y="575"/>
                    <a:pt x="956" y="575"/>
                  </a:cubicBezTo>
                  <a:cubicBezTo>
                    <a:pt x="957" y="576"/>
                    <a:pt x="959" y="575"/>
                    <a:pt x="960" y="575"/>
                  </a:cubicBezTo>
                  <a:cubicBezTo>
                    <a:pt x="961" y="575"/>
                    <a:pt x="963" y="575"/>
                    <a:pt x="963" y="574"/>
                  </a:cubicBezTo>
                  <a:cubicBezTo>
                    <a:pt x="964" y="574"/>
                    <a:pt x="965" y="572"/>
                    <a:pt x="966" y="572"/>
                  </a:cubicBezTo>
                  <a:cubicBezTo>
                    <a:pt x="966" y="571"/>
                    <a:pt x="967" y="570"/>
                    <a:pt x="968" y="570"/>
                  </a:cubicBezTo>
                  <a:cubicBezTo>
                    <a:pt x="968" y="569"/>
                    <a:pt x="968" y="566"/>
                    <a:pt x="967" y="565"/>
                  </a:cubicBezTo>
                  <a:cubicBezTo>
                    <a:pt x="967" y="565"/>
                    <a:pt x="965" y="565"/>
                    <a:pt x="965" y="564"/>
                  </a:cubicBezTo>
                  <a:cubicBezTo>
                    <a:pt x="965" y="563"/>
                    <a:pt x="967" y="563"/>
                    <a:pt x="968" y="562"/>
                  </a:cubicBezTo>
                  <a:cubicBezTo>
                    <a:pt x="968" y="562"/>
                    <a:pt x="969" y="560"/>
                    <a:pt x="969" y="560"/>
                  </a:cubicBezTo>
                  <a:cubicBezTo>
                    <a:pt x="970" y="559"/>
                    <a:pt x="971" y="559"/>
                    <a:pt x="972" y="558"/>
                  </a:cubicBezTo>
                  <a:cubicBezTo>
                    <a:pt x="973" y="558"/>
                    <a:pt x="975" y="559"/>
                    <a:pt x="976" y="559"/>
                  </a:cubicBezTo>
                  <a:cubicBezTo>
                    <a:pt x="976" y="558"/>
                    <a:pt x="977" y="556"/>
                    <a:pt x="978" y="556"/>
                  </a:cubicBezTo>
                  <a:cubicBezTo>
                    <a:pt x="979" y="556"/>
                    <a:pt x="981" y="558"/>
                    <a:pt x="982" y="558"/>
                  </a:cubicBezTo>
                  <a:cubicBezTo>
                    <a:pt x="983" y="558"/>
                    <a:pt x="985" y="558"/>
                    <a:pt x="986" y="558"/>
                  </a:cubicBezTo>
                  <a:cubicBezTo>
                    <a:pt x="987" y="558"/>
                    <a:pt x="989" y="557"/>
                    <a:pt x="990" y="557"/>
                  </a:cubicBezTo>
                  <a:cubicBezTo>
                    <a:pt x="991" y="556"/>
                    <a:pt x="992" y="554"/>
                    <a:pt x="992" y="554"/>
                  </a:cubicBezTo>
                  <a:cubicBezTo>
                    <a:pt x="993" y="554"/>
                    <a:pt x="995" y="556"/>
                    <a:pt x="996" y="556"/>
                  </a:cubicBezTo>
                  <a:cubicBezTo>
                    <a:pt x="997" y="556"/>
                    <a:pt x="998" y="554"/>
                    <a:pt x="999" y="553"/>
                  </a:cubicBezTo>
                  <a:cubicBezTo>
                    <a:pt x="999" y="552"/>
                    <a:pt x="1000" y="551"/>
                    <a:pt x="1001" y="550"/>
                  </a:cubicBezTo>
                  <a:cubicBezTo>
                    <a:pt x="1001" y="550"/>
                    <a:pt x="1003" y="550"/>
                    <a:pt x="1003" y="551"/>
                  </a:cubicBezTo>
                  <a:cubicBezTo>
                    <a:pt x="1004" y="551"/>
                    <a:pt x="1005" y="553"/>
                    <a:pt x="1005" y="553"/>
                  </a:cubicBezTo>
                  <a:cubicBezTo>
                    <a:pt x="1006" y="554"/>
                    <a:pt x="1008" y="554"/>
                    <a:pt x="1008" y="555"/>
                  </a:cubicBezTo>
                  <a:cubicBezTo>
                    <a:pt x="1009" y="555"/>
                    <a:pt x="1011" y="557"/>
                    <a:pt x="1012" y="557"/>
                  </a:cubicBezTo>
                  <a:cubicBezTo>
                    <a:pt x="1013" y="557"/>
                    <a:pt x="1015" y="557"/>
                    <a:pt x="1015" y="557"/>
                  </a:cubicBezTo>
                  <a:cubicBezTo>
                    <a:pt x="1016" y="556"/>
                    <a:pt x="1016" y="555"/>
                    <a:pt x="1016" y="555"/>
                  </a:cubicBezTo>
                  <a:cubicBezTo>
                    <a:pt x="1016" y="554"/>
                    <a:pt x="1017" y="553"/>
                    <a:pt x="1017" y="553"/>
                  </a:cubicBezTo>
                  <a:cubicBezTo>
                    <a:pt x="1018" y="553"/>
                    <a:pt x="1020" y="554"/>
                    <a:pt x="1021" y="554"/>
                  </a:cubicBezTo>
                  <a:cubicBezTo>
                    <a:pt x="1021" y="554"/>
                    <a:pt x="1022" y="556"/>
                    <a:pt x="1023" y="556"/>
                  </a:cubicBezTo>
                  <a:cubicBezTo>
                    <a:pt x="1024" y="556"/>
                    <a:pt x="1025" y="555"/>
                    <a:pt x="1025" y="555"/>
                  </a:cubicBezTo>
                  <a:cubicBezTo>
                    <a:pt x="1026" y="554"/>
                    <a:pt x="1026" y="552"/>
                    <a:pt x="1026" y="552"/>
                  </a:cubicBezTo>
                  <a:cubicBezTo>
                    <a:pt x="1026" y="551"/>
                    <a:pt x="1024" y="551"/>
                    <a:pt x="1023" y="551"/>
                  </a:cubicBezTo>
                  <a:cubicBezTo>
                    <a:pt x="1023" y="550"/>
                    <a:pt x="1023" y="548"/>
                    <a:pt x="1024" y="548"/>
                  </a:cubicBezTo>
                  <a:cubicBezTo>
                    <a:pt x="1024" y="547"/>
                    <a:pt x="1026" y="546"/>
                    <a:pt x="1027" y="546"/>
                  </a:cubicBezTo>
                  <a:cubicBezTo>
                    <a:pt x="1028" y="546"/>
                    <a:pt x="1029" y="547"/>
                    <a:pt x="1030" y="547"/>
                  </a:cubicBezTo>
                  <a:cubicBezTo>
                    <a:pt x="1030" y="548"/>
                    <a:pt x="1031" y="548"/>
                    <a:pt x="1032" y="548"/>
                  </a:cubicBezTo>
                  <a:cubicBezTo>
                    <a:pt x="1033" y="548"/>
                    <a:pt x="1034" y="548"/>
                    <a:pt x="1035" y="547"/>
                  </a:cubicBezTo>
                  <a:cubicBezTo>
                    <a:pt x="1035" y="547"/>
                    <a:pt x="1036" y="546"/>
                    <a:pt x="1036" y="546"/>
                  </a:cubicBezTo>
                  <a:cubicBezTo>
                    <a:pt x="1036" y="545"/>
                    <a:pt x="1037" y="544"/>
                    <a:pt x="1037" y="544"/>
                  </a:cubicBezTo>
                  <a:cubicBezTo>
                    <a:pt x="1038" y="544"/>
                    <a:pt x="1040" y="544"/>
                    <a:pt x="1041" y="544"/>
                  </a:cubicBezTo>
                  <a:cubicBezTo>
                    <a:pt x="1042" y="544"/>
                    <a:pt x="1043" y="544"/>
                    <a:pt x="1043" y="543"/>
                  </a:cubicBezTo>
                  <a:cubicBezTo>
                    <a:pt x="1044" y="543"/>
                    <a:pt x="1044" y="541"/>
                    <a:pt x="1044" y="540"/>
                  </a:cubicBezTo>
                  <a:cubicBezTo>
                    <a:pt x="1045" y="539"/>
                    <a:pt x="1046" y="538"/>
                    <a:pt x="1047" y="538"/>
                  </a:cubicBezTo>
                  <a:cubicBezTo>
                    <a:pt x="1048" y="538"/>
                    <a:pt x="1050" y="539"/>
                    <a:pt x="1051" y="539"/>
                  </a:cubicBezTo>
                  <a:cubicBezTo>
                    <a:pt x="1052" y="540"/>
                    <a:pt x="1054" y="541"/>
                    <a:pt x="1054" y="541"/>
                  </a:cubicBezTo>
                  <a:cubicBezTo>
                    <a:pt x="1054" y="542"/>
                    <a:pt x="1054" y="545"/>
                    <a:pt x="1054" y="546"/>
                  </a:cubicBezTo>
                  <a:cubicBezTo>
                    <a:pt x="1055" y="546"/>
                    <a:pt x="1056" y="548"/>
                    <a:pt x="1057" y="548"/>
                  </a:cubicBezTo>
                  <a:cubicBezTo>
                    <a:pt x="1058" y="548"/>
                    <a:pt x="1059" y="547"/>
                    <a:pt x="1060" y="547"/>
                  </a:cubicBezTo>
                  <a:cubicBezTo>
                    <a:pt x="1061" y="547"/>
                    <a:pt x="1062" y="549"/>
                    <a:pt x="1062" y="549"/>
                  </a:cubicBezTo>
                  <a:cubicBezTo>
                    <a:pt x="1063" y="549"/>
                    <a:pt x="1064" y="548"/>
                    <a:pt x="1064" y="547"/>
                  </a:cubicBezTo>
                  <a:cubicBezTo>
                    <a:pt x="1065" y="547"/>
                    <a:pt x="1066" y="547"/>
                    <a:pt x="1067" y="547"/>
                  </a:cubicBezTo>
                  <a:cubicBezTo>
                    <a:pt x="1067" y="547"/>
                    <a:pt x="1068" y="549"/>
                    <a:pt x="1069" y="549"/>
                  </a:cubicBezTo>
                  <a:cubicBezTo>
                    <a:pt x="1070" y="550"/>
                    <a:pt x="1073" y="550"/>
                    <a:pt x="1075" y="550"/>
                  </a:cubicBezTo>
                  <a:cubicBezTo>
                    <a:pt x="1076" y="550"/>
                    <a:pt x="1079" y="549"/>
                    <a:pt x="1081" y="549"/>
                  </a:cubicBezTo>
                  <a:cubicBezTo>
                    <a:pt x="1082" y="549"/>
                    <a:pt x="1083" y="549"/>
                    <a:pt x="1084" y="549"/>
                  </a:cubicBezTo>
                  <a:cubicBezTo>
                    <a:pt x="1085" y="548"/>
                    <a:pt x="1086" y="547"/>
                    <a:pt x="1086" y="546"/>
                  </a:cubicBezTo>
                  <a:cubicBezTo>
                    <a:pt x="1087" y="546"/>
                    <a:pt x="1088" y="546"/>
                    <a:pt x="1089" y="546"/>
                  </a:cubicBezTo>
                  <a:cubicBezTo>
                    <a:pt x="1090" y="546"/>
                    <a:pt x="1092" y="548"/>
                    <a:pt x="1093" y="548"/>
                  </a:cubicBezTo>
                  <a:cubicBezTo>
                    <a:pt x="1094" y="547"/>
                    <a:pt x="1092" y="544"/>
                    <a:pt x="1093" y="543"/>
                  </a:cubicBezTo>
                  <a:cubicBezTo>
                    <a:pt x="1093" y="542"/>
                    <a:pt x="1095" y="542"/>
                    <a:pt x="1095" y="542"/>
                  </a:cubicBezTo>
                  <a:cubicBezTo>
                    <a:pt x="1096" y="541"/>
                    <a:pt x="1097" y="540"/>
                    <a:pt x="1098" y="539"/>
                  </a:cubicBezTo>
                  <a:cubicBezTo>
                    <a:pt x="1098" y="539"/>
                    <a:pt x="1097" y="537"/>
                    <a:pt x="1098" y="536"/>
                  </a:cubicBezTo>
                  <a:cubicBezTo>
                    <a:pt x="1098" y="535"/>
                    <a:pt x="1098" y="533"/>
                    <a:pt x="1099" y="532"/>
                  </a:cubicBezTo>
                  <a:cubicBezTo>
                    <a:pt x="1100" y="531"/>
                    <a:pt x="1101" y="531"/>
                    <a:pt x="1102" y="531"/>
                  </a:cubicBezTo>
                  <a:cubicBezTo>
                    <a:pt x="1103" y="531"/>
                    <a:pt x="1104" y="532"/>
                    <a:pt x="1105" y="533"/>
                  </a:cubicBezTo>
                  <a:cubicBezTo>
                    <a:pt x="1106" y="533"/>
                    <a:pt x="1108" y="535"/>
                    <a:pt x="1109" y="536"/>
                  </a:cubicBezTo>
                  <a:cubicBezTo>
                    <a:pt x="1110" y="536"/>
                    <a:pt x="1111" y="535"/>
                    <a:pt x="1112" y="536"/>
                  </a:cubicBezTo>
                  <a:cubicBezTo>
                    <a:pt x="1113" y="536"/>
                    <a:pt x="1115" y="536"/>
                    <a:pt x="1116" y="537"/>
                  </a:cubicBezTo>
                  <a:cubicBezTo>
                    <a:pt x="1117" y="537"/>
                    <a:pt x="1119" y="539"/>
                    <a:pt x="1120" y="540"/>
                  </a:cubicBezTo>
                  <a:cubicBezTo>
                    <a:pt x="1120" y="541"/>
                    <a:pt x="1121" y="542"/>
                    <a:pt x="1122" y="542"/>
                  </a:cubicBezTo>
                  <a:cubicBezTo>
                    <a:pt x="1123" y="543"/>
                    <a:pt x="1125" y="542"/>
                    <a:pt x="1126" y="543"/>
                  </a:cubicBezTo>
                  <a:cubicBezTo>
                    <a:pt x="1127" y="543"/>
                    <a:pt x="1126" y="546"/>
                    <a:pt x="1127" y="547"/>
                  </a:cubicBezTo>
                  <a:cubicBezTo>
                    <a:pt x="1128" y="548"/>
                    <a:pt x="1129" y="548"/>
                    <a:pt x="1130" y="548"/>
                  </a:cubicBezTo>
                  <a:cubicBezTo>
                    <a:pt x="1131" y="548"/>
                    <a:pt x="1132" y="547"/>
                    <a:pt x="1133" y="547"/>
                  </a:cubicBezTo>
                  <a:cubicBezTo>
                    <a:pt x="1134" y="547"/>
                    <a:pt x="1137" y="547"/>
                    <a:pt x="1138" y="548"/>
                  </a:cubicBezTo>
                  <a:cubicBezTo>
                    <a:pt x="1139" y="548"/>
                    <a:pt x="1139" y="551"/>
                    <a:pt x="1140" y="552"/>
                  </a:cubicBezTo>
                  <a:cubicBezTo>
                    <a:pt x="1140" y="552"/>
                    <a:pt x="1141" y="553"/>
                    <a:pt x="1142" y="554"/>
                  </a:cubicBezTo>
                  <a:cubicBezTo>
                    <a:pt x="1143" y="555"/>
                    <a:pt x="1144" y="555"/>
                    <a:pt x="1145" y="556"/>
                  </a:cubicBezTo>
                  <a:cubicBezTo>
                    <a:pt x="1146" y="557"/>
                    <a:pt x="1146" y="560"/>
                    <a:pt x="1147" y="561"/>
                  </a:cubicBezTo>
                  <a:cubicBezTo>
                    <a:pt x="1147" y="561"/>
                    <a:pt x="1149" y="561"/>
                    <a:pt x="1150" y="562"/>
                  </a:cubicBezTo>
                  <a:cubicBezTo>
                    <a:pt x="1151" y="563"/>
                    <a:pt x="1151" y="565"/>
                    <a:pt x="1152" y="565"/>
                  </a:cubicBezTo>
                  <a:cubicBezTo>
                    <a:pt x="1153" y="566"/>
                    <a:pt x="1155" y="567"/>
                    <a:pt x="1156" y="568"/>
                  </a:cubicBezTo>
                  <a:cubicBezTo>
                    <a:pt x="1157" y="568"/>
                    <a:pt x="1159" y="568"/>
                    <a:pt x="1160" y="567"/>
                  </a:cubicBezTo>
                  <a:cubicBezTo>
                    <a:pt x="1160" y="567"/>
                    <a:pt x="1160" y="565"/>
                    <a:pt x="1161" y="565"/>
                  </a:cubicBezTo>
                  <a:cubicBezTo>
                    <a:pt x="1162" y="565"/>
                    <a:pt x="1163" y="566"/>
                    <a:pt x="1164" y="566"/>
                  </a:cubicBezTo>
                  <a:cubicBezTo>
                    <a:pt x="1165" y="566"/>
                    <a:pt x="1166" y="564"/>
                    <a:pt x="1167" y="564"/>
                  </a:cubicBezTo>
                  <a:cubicBezTo>
                    <a:pt x="1168" y="565"/>
                    <a:pt x="1169" y="567"/>
                    <a:pt x="1170" y="567"/>
                  </a:cubicBezTo>
                  <a:cubicBezTo>
                    <a:pt x="1171" y="568"/>
                    <a:pt x="1172" y="569"/>
                    <a:pt x="1172" y="569"/>
                  </a:cubicBezTo>
                  <a:cubicBezTo>
                    <a:pt x="1172" y="570"/>
                    <a:pt x="1173" y="572"/>
                    <a:pt x="1173" y="572"/>
                  </a:cubicBezTo>
                  <a:cubicBezTo>
                    <a:pt x="1174" y="573"/>
                    <a:pt x="1175" y="572"/>
                    <a:pt x="1176" y="573"/>
                  </a:cubicBezTo>
                  <a:cubicBezTo>
                    <a:pt x="1176" y="573"/>
                    <a:pt x="1177" y="574"/>
                    <a:pt x="1178" y="575"/>
                  </a:cubicBezTo>
                  <a:cubicBezTo>
                    <a:pt x="1178" y="575"/>
                    <a:pt x="1179" y="576"/>
                    <a:pt x="1180" y="576"/>
                  </a:cubicBezTo>
                  <a:cubicBezTo>
                    <a:pt x="1181" y="576"/>
                    <a:pt x="1181" y="575"/>
                    <a:pt x="1182" y="575"/>
                  </a:cubicBezTo>
                  <a:cubicBezTo>
                    <a:pt x="1183" y="574"/>
                    <a:pt x="1185" y="574"/>
                    <a:pt x="1186" y="575"/>
                  </a:cubicBezTo>
                  <a:cubicBezTo>
                    <a:pt x="1187" y="575"/>
                    <a:pt x="1188" y="578"/>
                    <a:pt x="1189" y="578"/>
                  </a:cubicBezTo>
                  <a:cubicBezTo>
                    <a:pt x="1189" y="578"/>
                    <a:pt x="1190" y="577"/>
                    <a:pt x="1190" y="577"/>
                  </a:cubicBezTo>
                  <a:cubicBezTo>
                    <a:pt x="1191" y="577"/>
                    <a:pt x="1192" y="578"/>
                    <a:pt x="1193" y="578"/>
                  </a:cubicBezTo>
                  <a:cubicBezTo>
                    <a:pt x="1194" y="578"/>
                    <a:pt x="1195" y="577"/>
                    <a:pt x="1196" y="577"/>
                  </a:cubicBezTo>
                  <a:cubicBezTo>
                    <a:pt x="1196" y="577"/>
                    <a:pt x="1197" y="579"/>
                    <a:pt x="1198" y="580"/>
                  </a:cubicBezTo>
                  <a:cubicBezTo>
                    <a:pt x="1199" y="581"/>
                    <a:pt x="1202" y="582"/>
                    <a:pt x="1203" y="583"/>
                  </a:cubicBezTo>
                  <a:cubicBezTo>
                    <a:pt x="1203" y="583"/>
                    <a:pt x="1203" y="585"/>
                    <a:pt x="1204" y="586"/>
                  </a:cubicBezTo>
                  <a:cubicBezTo>
                    <a:pt x="1204" y="586"/>
                    <a:pt x="1206" y="587"/>
                    <a:pt x="1207" y="587"/>
                  </a:cubicBezTo>
                  <a:cubicBezTo>
                    <a:pt x="1208" y="587"/>
                    <a:pt x="1209" y="586"/>
                    <a:pt x="1209" y="585"/>
                  </a:cubicBezTo>
                  <a:lnTo>
                    <a:pt x="1200" y="273"/>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0" name="Freeform 42">
              <a:extLst>
                <a:ext uri="{FF2B5EF4-FFF2-40B4-BE49-F238E27FC236}">
                  <a16:creationId xmlns:a16="http://schemas.microsoft.com/office/drawing/2014/main" id="{26EF9D0D-B4BF-4762-9A1C-17887AE94C4C}"/>
                </a:ext>
              </a:extLst>
            </p:cNvPr>
            <p:cNvSpPr>
              <a:spLocks/>
            </p:cNvSpPr>
            <p:nvPr/>
          </p:nvSpPr>
          <p:spPr bwMode="auto">
            <a:xfrm>
              <a:off x="3817938" y="4283075"/>
              <a:ext cx="1587" cy="4763"/>
            </a:xfrm>
            <a:custGeom>
              <a:avLst/>
              <a:gdLst>
                <a:gd name="T0" fmla="*/ 1 w 2"/>
                <a:gd name="T1" fmla="*/ 5 h 5"/>
                <a:gd name="T2" fmla="*/ 1 w 2"/>
                <a:gd name="T3" fmla="*/ 3 h 5"/>
                <a:gd name="T4" fmla="*/ 1 w 2"/>
                <a:gd name="T5" fmla="*/ 1 h 5"/>
                <a:gd name="T6" fmla="*/ 0 w 2"/>
                <a:gd name="T7" fmla="*/ 0 h 5"/>
                <a:gd name="T8" fmla="*/ 1 w 2"/>
                <a:gd name="T9" fmla="*/ 5 h 5"/>
              </a:gdLst>
              <a:ahLst/>
              <a:cxnLst>
                <a:cxn ang="0">
                  <a:pos x="T0" y="T1"/>
                </a:cxn>
                <a:cxn ang="0">
                  <a:pos x="T2" y="T3"/>
                </a:cxn>
                <a:cxn ang="0">
                  <a:pos x="T4" y="T5"/>
                </a:cxn>
                <a:cxn ang="0">
                  <a:pos x="T6" y="T7"/>
                </a:cxn>
                <a:cxn ang="0">
                  <a:pos x="T8" y="T9"/>
                </a:cxn>
              </a:cxnLst>
              <a:rect l="0" t="0" r="r" b="b"/>
              <a:pathLst>
                <a:path w="2" h="5">
                  <a:moveTo>
                    <a:pt x="1" y="5"/>
                  </a:moveTo>
                  <a:cubicBezTo>
                    <a:pt x="1" y="4"/>
                    <a:pt x="1" y="3"/>
                    <a:pt x="1" y="3"/>
                  </a:cubicBezTo>
                  <a:cubicBezTo>
                    <a:pt x="1" y="2"/>
                    <a:pt x="2" y="1"/>
                    <a:pt x="1" y="1"/>
                  </a:cubicBezTo>
                  <a:cubicBezTo>
                    <a:pt x="1" y="0"/>
                    <a:pt x="1" y="0"/>
                    <a:pt x="0" y="0"/>
                  </a:cubicBezTo>
                  <a:lnTo>
                    <a:pt x="1" y="5"/>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1" name="Freeform 43">
              <a:extLst>
                <a:ext uri="{FF2B5EF4-FFF2-40B4-BE49-F238E27FC236}">
                  <a16:creationId xmlns:a16="http://schemas.microsoft.com/office/drawing/2014/main" id="{FAAE73CB-E15D-4247-97D0-7E8EE263F8AF}"/>
                </a:ext>
              </a:extLst>
            </p:cNvPr>
            <p:cNvSpPr>
              <a:spLocks/>
            </p:cNvSpPr>
            <p:nvPr/>
          </p:nvSpPr>
          <p:spPr bwMode="auto">
            <a:xfrm>
              <a:off x="2319338" y="3878263"/>
              <a:ext cx="1639887" cy="1566863"/>
            </a:xfrm>
            <a:custGeom>
              <a:avLst/>
              <a:gdLst>
                <a:gd name="T0" fmla="*/ 1919 w 1944"/>
                <a:gd name="T1" fmla="*/ 885 h 1857"/>
                <a:gd name="T2" fmla="*/ 1892 w 1944"/>
                <a:gd name="T3" fmla="*/ 828 h 1857"/>
                <a:gd name="T4" fmla="*/ 1854 w 1944"/>
                <a:gd name="T5" fmla="*/ 762 h 1857"/>
                <a:gd name="T6" fmla="*/ 1783 w 1944"/>
                <a:gd name="T7" fmla="*/ 492 h 1857"/>
                <a:gd name="T8" fmla="*/ 1732 w 1944"/>
                <a:gd name="T9" fmla="*/ 475 h 1857"/>
                <a:gd name="T10" fmla="*/ 1692 w 1944"/>
                <a:gd name="T11" fmla="*/ 452 h 1857"/>
                <a:gd name="T12" fmla="*/ 1628 w 1944"/>
                <a:gd name="T13" fmla="*/ 453 h 1857"/>
                <a:gd name="T14" fmla="*/ 1575 w 1944"/>
                <a:gd name="T15" fmla="*/ 461 h 1857"/>
                <a:gd name="T16" fmla="*/ 1531 w 1944"/>
                <a:gd name="T17" fmla="*/ 475 h 1857"/>
                <a:gd name="T18" fmla="*/ 1472 w 1944"/>
                <a:gd name="T19" fmla="*/ 469 h 1857"/>
                <a:gd name="T20" fmla="*/ 1411 w 1944"/>
                <a:gd name="T21" fmla="*/ 460 h 1857"/>
                <a:gd name="T22" fmla="*/ 1374 w 1944"/>
                <a:gd name="T23" fmla="*/ 463 h 1857"/>
                <a:gd name="T24" fmla="*/ 1323 w 1944"/>
                <a:gd name="T25" fmla="*/ 459 h 1857"/>
                <a:gd name="T26" fmla="*/ 1292 w 1944"/>
                <a:gd name="T27" fmla="*/ 466 h 1857"/>
                <a:gd name="T28" fmla="*/ 1242 w 1944"/>
                <a:gd name="T29" fmla="*/ 430 h 1857"/>
                <a:gd name="T30" fmla="*/ 1190 w 1944"/>
                <a:gd name="T31" fmla="*/ 433 h 1857"/>
                <a:gd name="T32" fmla="*/ 1140 w 1944"/>
                <a:gd name="T33" fmla="*/ 418 h 1857"/>
                <a:gd name="T34" fmla="*/ 1083 w 1944"/>
                <a:gd name="T35" fmla="*/ 388 h 1857"/>
                <a:gd name="T36" fmla="*/ 1030 w 1944"/>
                <a:gd name="T37" fmla="*/ 381 h 1857"/>
                <a:gd name="T38" fmla="*/ 984 w 1944"/>
                <a:gd name="T39" fmla="*/ 346 h 1857"/>
                <a:gd name="T40" fmla="*/ 9 w 1944"/>
                <a:gd name="T41" fmla="*/ 786 h 1857"/>
                <a:gd name="T42" fmla="*/ 67 w 1944"/>
                <a:gd name="T43" fmla="*/ 863 h 1857"/>
                <a:gd name="T44" fmla="*/ 142 w 1944"/>
                <a:gd name="T45" fmla="*/ 932 h 1857"/>
                <a:gd name="T46" fmla="*/ 223 w 1944"/>
                <a:gd name="T47" fmla="*/ 1001 h 1857"/>
                <a:gd name="T48" fmla="*/ 264 w 1944"/>
                <a:gd name="T49" fmla="*/ 1085 h 1857"/>
                <a:gd name="T50" fmla="*/ 289 w 1944"/>
                <a:gd name="T51" fmla="*/ 1185 h 1857"/>
                <a:gd name="T52" fmla="*/ 371 w 1944"/>
                <a:gd name="T53" fmla="*/ 1250 h 1857"/>
                <a:gd name="T54" fmla="*/ 463 w 1944"/>
                <a:gd name="T55" fmla="*/ 1298 h 1857"/>
                <a:gd name="T56" fmla="*/ 526 w 1944"/>
                <a:gd name="T57" fmla="*/ 1274 h 1857"/>
                <a:gd name="T58" fmla="*/ 559 w 1944"/>
                <a:gd name="T59" fmla="*/ 1198 h 1857"/>
                <a:gd name="T60" fmla="*/ 631 w 1944"/>
                <a:gd name="T61" fmla="*/ 1160 h 1857"/>
                <a:gd name="T62" fmla="*/ 712 w 1944"/>
                <a:gd name="T63" fmla="*/ 1178 h 1857"/>
                <a:gd name="T64" fmla="*/ 776 w 1944"/>
                <a:gd name="T65" fmla="*/ 1200 h 1857"/>
                <a:gd name="T66" fmla="*/ 830 w 1944"/>
                <a:gd name="T67" fmla="*/ 1254 h 1857"/>
                <a:gd name="T68" fmla="*/ 876 w 1944"/>
                <a:gd name="T69" fmla="*/ 1328 h 1857"/>
                <a:gd name="T70" fmla="*/ 922 w 1944"/>
                <a:gd name="T71" fmla="*/ 1400 h 1857"/>
                <a:gd name="T72" fmla="*/ 963 w 1944"/>
                <a:gd name="T73" fmla="*/ 1465 h 1857"/>
                <a:gd name="T74" fmla="*/ 1005 w 1944"/>
                <a:gd name="T75" fmla="*/ 1527 h 1857"/>
                <a:gd name="T76" fmla="*/ 1056 w 1944"/>
                <a:gd name="T77" fmla="*/ 1574 h 1857"/>
                <a:gd name="T78" fmla="*/ 1062 w 1944"/>
                <a:gd name="T79" fmla="*/ 1641 h 1857"/>
                <a:gd name="T80" fmla="*/ 1095 w 1944"/>
                <a:gd name="T81" fmla="*/ 1705 h 1857"/>
                <a:gd name="T82" fmla="*/ 1139 w 1944"/>
                <a:gd name="T83" fmla="*/ 1764 h 1857"/>
                <a:gd name="T84" fmla="*/ 1196 w 1944"/>
                <a:gd name="T85" fmla="*/ 1788 h 1857"/>
                <a:gd name="T86" fmla="*/ 1260 w 1944"/>
                <a:gd name="T87" fmla="*/ 1821 h 1857"/>
                <a:gd name="T88" fmla="*/ 1345 w 1944"/>
                <a:gd name="T89" fmla="*/ 1824 h 1857"/>
                <a:gd name="T90" fmla="*/ 1425 w 1944"/>
                <a:gd name="T91" fmla="*/ 1835 h 1857"/>
                <a:gd name="T92" fmla="*/ 1396 w 1944"/>
                <a:gd name="T93" fmla="*/ 1782 h 1857"/>
                <a:gd name="T94" fmla="*/ 1371 w 1944"/>
                <a:gd name="T95" fmla="*/ 1697 h 1857"/>
                <a:gd name="T96" fmla="*/ 1373 w 1944"/>
                <a:gd name="T97" fmla="*/ 1610 h 1857"/>
                <a:gd name="T98" fmla="*/ 1377 w 1944"/>
                <a:gd name="T99" fmla="*/ 1602 h 1857"/>
                <a:gd name="T100" fmla="*/ 1424 w 1944"/>
                <a:gd name="T101" fmla="*/ 1491 h 1857"/>
                <a:gd name="T102" fmla="*/ 1480 w 1944"/>
                <a:gd name="T103" fmla="*/ 1409 h 1857"/>
                <a:gd name="T104" fmla="*/ 1490 w 1944"/>
                <a:gd name="T105" fmla="*/ 1359 h 1857"/>
                <a:gd name="T106" fmla="*/ 1555 w 1944"/>
                <a:gd name="T107" fmla="*/ 1355 h 1857"/>
                <a:gd name="T108" fmla="*/ 1538 w 1944"/>
                <a:gd name="T109" fmla="*/ 1403 h 1857"/>
                <a:gd name="T110" fmla="*/ 1696 w 1944"/>
                <a:gd name="T111" fmla="*/ 1308 h 1857"/>
                <a:gd name="T112" fmla="*/ 1754 w 1944"/>
                <a:gd name="T113" fmla="*/ 1226 h 1857"/>
                <a:gd name="T114" fmla="*/ 1756 w 1944"/>
                <a:gd name="T115" fmla="*/ 1175 h 1857"/>
                <a:gd name="T116" fmla="*/ 1807 w 1944"/>
                <a:gd name="T117" fmla="*/ 1199 h 1857"/>
                <a:gd name="T118" fmla="*/ 1852 w 1944"/>
                <a:gd name="T119" fmla="*/ 1182 h 1857"/>
                <a:gd name="T120" fmla="*/ 1924 w 1944"/>
                <a:gd name="T121" fmla="*/ 1091 h 1857"/>
                <a:gd name="T122" fmla="*/ 1923 w 1944"/>
                <a:gd name="T123" fmla="*/ 99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4" h="1857">
                  <a:moveTo>
                    <a:pt x="1943" y="943"/>
                  </a:moveTo>
                  <a:cubicBezTo>
                    <a:pt x="1943" y="942"/>
                    <a:pt x="1941" y="940"/>
                    <a:pt x="1940" y="940"/>
                  </a:cubicBezTo>
                  <a:cubicBezTo>
                    <a:pt x="1939" y="939"/>
                    <a:pt x="1938" y="940"/>
                    <a:pt x="1937" y="939"/>
                  </a:cubicBezTo>
                  <a:cubicBezTo>
                    <a:pt x="1936" y="938"/>
                    <a:pt x="1936" y="937"/>
                    <a:pt x="1936" y="936"/>
                  </a:cubicBezTo>
                  <a:cubicBezTo>
                    <a:pt x="1936" y="935"/>
                    <a:pt x="1937" y="934"/>
                    <a:pt x="1937" y="934"/>
                  </a:cubicBezTo>
                  <a:cubicBezTo>
                    <a:pt x="1939" y="932"/>
                    <a:pt x="1942" y="931"/>
                    <a:pt x="1943" y="929"/>
                  </a:cubicBezTo>
                  <a:cubicBezTo>
                    <a:pt x="1943" y="928"/>
                    <a:pt x="1943" y="926"/>
                    <a:pt x="1942" y="925"/>
                  </a:cubicBezTo>
                  <a:cubicBezTo>
                    <a:pt x="1942" y="924"/>
                    <a:pt x="1941" y="922"/>
                    <a:pt x="1940" y="921"/>
                  </a:cubicBezTo>
                  <a:cubicBezTo>
                    <a:pt x="1940" y="921"/>
                    <a:pt x="1938" y="920"/>
                    <a:pt x="1938" y="919"/>
                  </a:cubicBezTo>
                  <a:cubicBezTo>
                    <a:pt x="1938" y="918"/>
                    <a:pt x="1937" y="916"/>
                    <a:pt x="1937" y="915"/>
                  </a:cubicBezTo>
                  <a:cubicBezTo>
                    <a:pt x="1937" y="914"/>
                    <a:pt x="1939" y="913"/>
                    <a:pt x="1939" y="912"/>
                  </a:cubicBezTo>
                  <a:cubicBezTo>
                    <a:pt x="1939" y="911"/>
                    <a:pt x="1938" y="910"/>
                    <a:pt x="1938" y="909"/>
                  </a:cubicBezTo>
                  <a:cubicBezTo>
                    <a:pt x="1938" y="908"/>
                    <a:pt x="1939" y="907"/>
                    <a:pt x="1940" y="906"/>
                  </a:cubicBezTo>
                  <a:cubicBezTo>
                    <a:pt x="1940" y="904"/>
                    <a:pt x="1940" y="901"/>
                    <a:pt x="1938" y="900"/>
                  </a:cubicBezTo>
                  <a:cubicBezTo>
                    <a:pt x="1938" y="899"/>
                    <a:pt x="1937" y="900"/>
                    <a:pt x="1936" y="900"/>
                  </a:cubicBezTo>
                  <a:cubicBezTo>
                    <a:pt x="1936" y="901"/>
                    <a:pt x="1935" y="902"/>
                    <a:pt x="1935" y="903"/>
                  </a:cubicBezTo>
                  <a:cubicBezTo>
                    <a:pt x="1934" y="904"/>
                    <a:pt x="1933" y="905"/>
                    <a:pt x="1933" y="905"/>
                  </a:cubicBezTo>
                  <a:cubicBezTo>
                    <a:pt x="1932" y="906"/>
                    <a:pt x="1930" y="905"/>
                    <a:pt x="1929" y="904"/>
                  </a:cubicBezTo>
                  <a:cubicBezTo>
                    <a:pt x="1929" y="903"/>
                    <a:pt x="1928" y="901"/>
                    <a:pt x="1928" y="900"/>
                  </a:cubicBezTo>
                  <a:cubicBezTo>
                    <a:pt x="1928" y="899"/>
                    <a:pt x="1929" y="896"/>
                    <a:pt x="1928" y="895"/>
                  </a:cubicBezTo>
                  <a:cubicBezTo>
                    <a:pt x="1928" y="894"/>
                    <a:pt x="1926" y="893"/>
                    <a:pt x="1926" y="892"/>
                  </a:cubicBezTo>
                  <a:cubicBezTo>
                    <a:pt x="1926" y="890"/>
                    <a:pt x="1926" y="888"/>
                    <a:pt x="1925" y="887"/>
                  </a:cubicBezTo>
                  <a:cubicBezTo>
                    <a:pt x="1925" y="886"/>
                    <a:pt x="1922" y="888"/>
                    <a:pt x="1921" y="887"/>
                  </a:cubicBezTo>
                  <a:cubicBezTo>
                    <a:pt x="1920" y="887"/>
                    <a:pt x="1919" y="886"/>
                    <a:pt x="1919" y="885"/>
                  </a:cubicBezTo>
                  <a:cubicBezTo>
                    <a:pt x="1918" y="884"/>
                    <a:pt x="1918" y="883"/>
                    <a:pt x="1917" y="883"/>
                  </a:cubicBezTo>
                  <a:cubicBezTo>
                    <a:pt x="1917" y="882"/>
                    <a:pt x="1915" y="882"/>
                    <a:pt x="1915" y="882"/>
                  </a:cubicBezTo>
                  <a:cubicBezTo>
                    <a:pt x="1914" y="881"/>
                    <a:pt x="1915" y="879"/>
                    <a:pt x="1915" y="878"/>
                  </a:cubicBezTo>
                  <a:cubicBezTo>
                    <a:pt x="1915" y="877"/>
                    <a:pt x="1916" y="876"/>
                    <a:pt x="1916" y="876"/>
                  </a:cubicBezTo>
                  <a:cubicBezTo>
                    <a:pt x="1917" y="875"/>
                    <a:pt x="1918" y="873"/>
                    <a:pt x="1917" y="871"/>
                  </a:cubicBezTo>
                  <a:cubicBezTo>
                    <a:pt x="1917" y="871"/>
                    <a:pt x="1916" y="869"/>
                    <a:pt x="1916" y="868"/>
                  </a:cubicBezTo>
                  <a:cubicBezTo>
                    <a:pt x="1916" y="868"/>
                    <a:pt x="1916" y="867"/>
                    <a:pt x="1916" y="866"/>
                  </a:cubicBezTo>
                  <a:cubicBezTo>
                    <a:pt x="1916" y="866"/>
                    <a:pt x="1914" y="864"/>
                    <a:pt x="1913" y="864"/>
                  </a:cubicBezTo>
                  <a:cubicBezTo>
                    <a:pt x="1913" y="863"/>
                    <a:pt x="1911" y="863"/>
                    <a:pt x="1911" y="863"/>
                  </a:cubicBezTo>
                  <a:cubicBezTo>
                    <a:pt x="1910" y="862"/>
                    <a:pt x="1911" y="860"/>
                    <a:pt x="1911" y="859"/>
                  </a:cubicBezTo>
                  <a:cubicBezTo>
                    <a:pt x="1910" y="859"/>
                    <a:pt x="1909" y="857"/>
                    <a:pt x="1909" y="857"/>
                  </a:cubicBezTo>
                  <a:cubicBezTo>
                    <a:pt x="1908" y="857"/>
                    <a:pt x="1906" y="857"/>
                    <a:pt x="1906" y="856"/>
                  </a:cubicBezTo>
                  <a:cubicBezTo>
                    <a:pt x="1905" y="856"/>
                    <a:pt x="1903" y="855"/>
                    <a:pt x="1903" y="854"/>
                  </a:cubicBezTo>
                  <a:cubicBezTo>
                    <a:pt x="1903" y="853"/>
                    <a:pt x="1905" y="852"/>
                    <a:pt x="1906" y="852"/>
                  </a:cubicBezTo>
                  <a:cubicBezTo>
                    <a:pt x="1906" y="851"/>
                    <a:pt x="1906" y="848"/>
                    <a:pt x="1906" y="847"/>
                  </a:cubicBezTo>
                  <a:cubicBezTo>
                    <a:pt x="1906" y="847"/>
                    <a:pt x="1904" y="845"/>
                    <a:pt x="1903" y="844"/>
                  </a:cubicBezTo>
                  <a:cubicBezTo>
                    <a:pt x="1903" y="844"/>
                    <a:pt x="1901" y="844"/>
                    <a:pt x="1901" y="844"/>
                  </a:cubicBezTo>
                  <a:cubicBezTo>
                    <a:pt x="1900" y="844"/>
                    <a:pt x="1898" y="845"/>
                    <a:pt x="1897" y="845"/>
                  </a:cubicBezTo>
                  <a:cubicBezTo>
                    <a:pt x="1896" y="844"/>
                    <a:pt x="1895" y="842"/>
                    <a:pt x="1894" y="841"/>
                  </a:cubicBezTo>
                  <a:cubicBezTo>
                    <a:pt x="1894" y="841"/>
                    <a:pt x="1892" y="840"/>
                    <a:pt x="1891" y="839"/>
                  </a:cubicBezTo>
                  <a:cubicBezTo>
                    <a:pt x="1891" y="838"/>
                    <a:pt x="1891" y="836"/>
                    <a:pt x="1891" y="835"/>
                  </a:cubicBezTo>
                  <a:cubicBezTo>
                    <a:pt x="1890" y="835"/>
                    <a:pt x="1889" y="833"/>
                    <a:pt x="1889" y="833"/>
                  </a:cubicBezTo>
                  <a:cubicBezTo>
                    <a:pt x="1889" y="832"/>
                    <a:pt x="1889" y="830"/>
                    <a:pt x="1890" y="830"/>
                  </a:cubicBezTo>
                  <a:cubicBezTo>
                    <a:pt x="1890" y="829"/>
                    <a:pt x="1892" y="829"/>
                    <a:pt x="1892" y="828"/>
                  </a:cubicBezTo>
                  <a:cubicBezTo>
                    <a:pt x="1893" y="827"/>
                    <a:pt x="1892" y="825"/>
                    <a:pt x="1892" y="824"/>
                  </a:cubicBezTo>
                  <a:cubicBezTo>
                    <a:pt x="1892" y="823"/>
                    <a:pt x="1890" y="822"/>
                    <a:pt x="1890" y="821"/>
                  </a:cubicBezTo>
                  <a:cubicBezTo>
                    <a:pt x="1890" y="821"/>
                    <a:pt x="1890" y="820"/>
                    <a:pt x="1890" y="819"/>
                  </a:cubicBezTo>
                  <a:cubicBezTo>
                    <a:pt x="1891" y="819"/>
                    <a:pt x="1892" y="819"/>
                    <a:pt x="1893" y="818"/>
                  </a:cubicBezTo>
                  <a:cubicBezTo>
                    <a:pt x="1893" y="818"/>
                    <a:pt x="1894" y="816"/>
                    <a:pt x="1894" y="815"/>
                  </a:cubicBezTo>
                  <a:cubicBezTo>
                    <a:pt x="1894" y="814"/>
                    <a:pt x="1892" y="813"/>
                    <a:pt x="1892" y="813"/>
                  </a:cubicBezTo>
                  <a:cubicBezTo>
                    <a:pt x="1892" y="812"/>
                    <a:pt x="1891" y="809"/>
                    <a:pt x="1891" y="808"/>
                  </a:cubicBezTo>
                  <a:cubicBezTo>
                    <a:pt x="1890" y="808"/>
                    <a:pt x="1889" y="807"/>
                    <a:pt x="1888" y="807"/>
                  </a:cubicBezTo>
                  <a:cubicBezTo>
                    <a:pt x="1888" y="806"/>
                    <a:pt x="1889" y="804"/>
                    <a:pt x="1888" y="803"/>
                  </a:cubicBezTo>
                  <a:cubicBezTo>
                    <a:pt x="1888" y="802"/>
                    <a:pt x="1888" y="800"/>
                    <a:pt x="1887" y="799"/>
                  </a:cubicBezTo>
                  <a:cubicBezTo>
                    <a:pt x="1887" y="798"/>
                    <a:pt x="1885" y="797"/>
                    <a:pt x="1885" y="796"/>
                  </a:cubicBezTo>
                  <a:cubicBezTo>
                    <a:pt x="1884" y="796"/>
                    <a:pt x="1882" y="796"/>
                    <a:pt x="1881" y="795"/>
                  </a:cubicBezTo>
                  <a:cubicBezTo>
                    <a:pt x="1880" y="795"/>
                    <a:pt x="1880" y="793"/>
                    <a:pt x="1880" y="793"/>
                  </a:cubicBezTo>
                  <a:cubicBezTo>
                    <a:pt x="1880" y="792"/>
                    <a:pt x="1881" y="790"/>
                    <a:pt x="1880" y="789"/>
                  </a:cubicBezTo>
                  <a:cubicBezTo>
                    <a:pt x="1880" y="789"/>
                    <a:pt x="1879" y="788"/>
                    <a:pt x="1878" y="787"/>
                  </a:cubicBezTo>
                  <a:cubicBezTo>
                    <a:pt x="1878" y="786"/>
                    <a:pt x="1877" y="784"/>
                    <a:pt x="1876" y="783"/>
                  </a:cubicBezTo>
                  <a:cubicBezTo>
                    <a:pt x="1876" y="782"/>
                    <a:pt x="1874" y="782"/>
                    <a:pt x="1874" y="782"/>
                  </a:cubicBezTo>
                  <a:cubicBezTo>
                    <a:pt x="1873" y="781"/>
                    <a:pt x="1872" y="779"/>
                    <a:pt x="1871" y="779"/>
                  </a:cubicBezTo>
                  <a:cubicBezTo>
                    <a:pt x="1870" y="778"/>
                    <a:pt x="1867" y="779"/>
                    <a:pt x="1867" y="778"/>
                  </a:cubicBezTo>
                  <a:cubicBezTo>
                    <a:pt x="1866" y="778"/>
                    <a:pt x="1864" y="776"/>
                    <a:pt x="1864" y="775"/>
                  </a:cubicBezTo>
                  <a:cubicBezTo>
                    <a:pt x="1863" y="773"/>
                    <a:pt x="1862" y="770"/>
                    <a:pt x="1861" y="769"/>
                  </a:cubicBezTo>
                  <a:cubicBezTo>
                    <a:pt x="1860" y="768"/>
                    <a:pt x="1859" y="767"/>
                    <a:pt x="1859" y="766"/>
                  </a:cubicBezTo>
                  <a:cubicBezTo>
                    <a:pt x="1858" y="765"/>
                    <a:pt x="1856" y="765"/>
                    <a:pt x="1855" y="765"/>
                  </a:cubicBezTo>
                  <a:cubicBezTo>
                    <a:pt x="1855" y="764"/>
                    <a:pt x="1854" y="762"/>
                    <a:pt x="1854" y="762"/>
                  </a:cubicBezTo>
                  <a:cubicBezTo>
                    <a:pt x="1843" y="587"/>
                    <a:pt x="1843" y="587"/>
                    <a:pt x="1843" y="587"/>
                  </a:cubicBezTo>
                  <a:cubicBezTo>
                    <a:pt x="1837" y="492"/>
                    <a:pt x="1837" y="492"/>
                    <a:pt x="1837" y="492"/>
                  </a:cubicBezTo>
                  <a:cubicBezTo>
                    <a:pt x="1837" y="492"/>
                    <a:pt x="1834" y="493"/>
                    <a:pt x="1834" y="492"/>
                  </a:cubicBezTo>
                  <a:cubicBezTo>
                    <a:pt x="1833" y="492"/>
                    <a:pt x="1833" y="489"/>
                    <a:pt x="1832" y="489"/>
                  </a:cubicBezTo>
                  <a:cubicBezTo>
                    <a:pt x="1832" y="488"/>
                    <a:pt x="1830" y="488"/>
                    <a:pt x="1830" y="489"/>
                  </a:cubicBezTo>
                  <a:cubicBezTo>
                    <a:pt x="1829" y="489"/>
                    <a:pt x="1828" y="491"/>
                    <a:pt x="1828" y="491"/>
                  </a:cubicBezTo>
                  <a:cubicBezTo>
                    <a:pt x="1827" y="492"/>
                    <a:pt x="1826" y="493"/>
                    <a:pt x="1825" y="493"/>
                  </a:cubicBezTo>
                  <a:cubicBezTo>
                    <a:pt x="1824" y="493"/>
                    <a:pt x="1823" y="492"/>
                    <a:pt x="1823" y="491"/>
                  </a:cubicBezTo>
                  <a:cubicBezTo>
                    <a:pt x="1822" y="490"/>
                    <a:pt x="1821" y="488"/>
                    <a:pt x="1820" y="488"/>
                  </a:cubicBezTo>
                  <a:cubicBezTo>
                    <a:pt x="1820" y="487"/>
                    <a:pt x="1818" y="487"/>
                    <a:pt x="1817" y="487"/>
                  </a:cubicBezTo>
                  <a:cubicBezTo>
                    <a:pt x="1816" y="487"/>
                    <a:pt x="1815" y="488"/>
                    <a:pt x="1814" y="489"/>
                  </a:cubicBezTo>
                  <a:cubicBezTo>
                    <a:pt x="1814" y="490"/>
                    <a:pt x="1814" y="492"/>
                    <a:pt x="1814" y="492"/>
                  </a:cubicBezTo>
                  <a:cubicBezTo>
                    <a:pt x="1813" y="493"/>
                    <a:pt x="1811" y="494"/>
                    <a:pt x="1809" y="494"/>
                  </a:cubicBezTo>
                  <a:cubicBezTo>
                    <a:pt x="1808" y="494"/>
                    <a:pt x="1808" y="492"/>
                    <a:pt x="1807" y="491"/>
                  </a:cubicBezTo>
                  <a:cubicBezTo>
                    <a:pt x="1806" y="491"/>
                    <a:pt x="1804" y="491"/>
                    <a:pt x="1803" y="491"/>
                  </a:cubicBezTo>
                  <a:cubicBezTo>
                    <a:pt x="1802" y="491"/>
                    <a:pt x="1801" y="492"/>
                    <a:pt x="1801" y="492"/>
                  </a:cubicBezTo>
                  <a:cubicBezTo>
                    <a:pt x="1800" y="493"/>
                    <a:pt x="1800" y="494"/>
                    <a:pt x="1799" y="495"/>
                  </a:cubicBezTo>
                  <a:cubicBezTo>
                    <a:pt x="1799" y="495"/>
                    <a:pt x="1797" y="496"/>
                    <a:pt x="1796" y="496"/>
                  </a:cubicBezTo>
                  <a:cubicBezTo>
                    <a:pt x="1795" y="495"/>
                    <a:pt x="1795" y="493"/>
                    <a:pt x="1795" y="493"/>
                  </a:cubicBezTo>
                  <a:cubicBezTo>
                    <a:pt x="1794" y="493"/>
                    <a:pt x="1793" y="495"/>
                    <a:pt x="1792" y="496"/>
                  </a:cubicBezTo>
                  <a:cubicBezTo>
                    <a:pt x="1792" y="496"/>
                    <a:pt x="1790" y="496"/>
                    <a:pt x="1789" y="496"/>
                  </a:cubicBezTo>
                  <a:cubicBezTo>
                    <a:pt x="1788" y="495"/>
                    <a:pt x="1789" y="492"/>
                    <a:pt x="1788" y="492"/>
                  </a:cubicBezTo>
                  <a:cubicBezTo>
                    <a:pt x="1787" y="492"/>
                    <a:pt x="1786" y="494"/>
                    <a:pt x="1786" y="494"/>
                  </a:cubicBezTo>
                  <a:cubicBezTo>
                    <a:pt x="1785" y="494"/>
                    <a:pt x="1783" y="493"/>
                    <a:pt x="1783" y="492"/>
                  </a:cubicBezTo>
                  <a:cubicBezTo>
                    <a:pt x="1782" y="491"/>
                    <a:pt x="1782" y="490"/>
                    <a:pt x="1781" y="490"/>
                  </a:cubicBezTo>
                  <a:cubicBezTo>
                    <a:pt x="1781" y="489"/>
                    <a:pt x="1779" y="489"/>
                    <a:pt x="1778" y="489"/>
                  </a:cubicBezTo>
                  <a:cubicBezTo>
                    <a:pt x="1777" y="488"/>
                    <a:pt x="1777" y="487"/>
                    <a:pt x="1777" y="486"/>
                  </a:cubicBezTo>
                  <a:cubicBezTo>
                    <a:pt x="1777" y="486"/>
                    <a:pt x="1777" y="486"/>
                    <a:pt x="1777" y="486"/>
                  </a:cubicBezTo>
                  <a:cubicBezTo>
                    <a:pt x="1775" y="487"/>
                    <a:pt x="1775" y="487"/>
                    <a:pt x="1775" y="487"/>
                  </a:cubicBezTo>
                  <a:cubicBezTo>
                    <a:pt x="1774" y="489"/>
                    <a:pt x="1773" y="491"/>
                    <a:pt x="1770" y="491"/>
                  </a:cubicBezTo>
                  <a:cubicBezTo>
                    <a:pt x="1770" y="491"/>
                    <a:pt x="1769" y="491"/>
                    <a:pt x="1769" y="491"/>
                  </a:cubicBezTo>
                  <a:cubicBezTo>
                    <a:pt x="1769" y="491"/>
                    <a:pt x="1769" y="491"/>
                    <a:pt x="1769" y="491"/>
                  </a:cubicBezTo>
                  <a:cubicBezTo>
                    <a:pt x="1766" y="491"/>
                    <a:pt x="1763" y="489"/>
                    <a:pt x="1762" y="488"/>
                  </a:cubicBezTo>
                  <a:cubicBezTo>
                    <a:pt x="1761" y="487"/>
                    <a:pt x="1761" y="486"/>
                    <a:pt x="1760" y="485"/>
                  </a:cubicBezTo>
                  <a:cubicBezTo>
                    <a:pt x="1760" y="485"/>
                    <a:pt x="1760" y="485"/>
                    <a:pt x="1760" y="485"/>
                  </a:cubicBezTo>
                  <a:cubicBezTo>
                    <a:pt x="1759" y="484"/>
                    <a:pt x="1757" y="484"/>
                    <a:pt x="1756" y="483"/>
                  </a:cubicBezTo>
                  <a:cubicBezTo>
                    <a:pt x="1756" y="483"/>
                    <a:pt x="1756" y="483"/>
                    <a:pt x="1756" y="482"/>
                  </a:cubicBezTo>
                  <a:cubicBezTo>
                    <a:pt x="1756" y="483"/>
                    <a:pt x="1755" y="483"/>
                    <a:pt x="1755" y="483"/>
                  </a:cubicBezTo>
                  <a:cubicBezTo>
                    <a:pt x="1754" y="483"/>
                    <a:pt x="1754" y="482"/>
                    <a:pt x="1753" y="482"/>
                  </a:cubicBezTo>
                  <a:cubicBezTo>
                    <a:pt x="1752" y="482"/>
                    <a:pt x="1752" y="482"/>
                    <a:pt x="1751" y="482"/>
                  </a:cubicBezTo>
                  <a:cubicBezTo>
                    <a:pt x="1748" y="482"/>
                    <a:pt x="1747" y="481"/>
                    <a:pt x="1746" y="479"/>
                  </a:cubicBezTo>
                  <a:cubicBezTo>
                    <a:pt x="1745" y="480"/>
                    <a:pt x="1744" y="480"/>
                    <a:pt x="1743" y="480"/>
                  </a:cubicBezTo>
                  <a:cubicBezTo>
                    <a:pt x="1743" y="481"/>
                    <a:pt x="1743" y="481"/>
                    <a:pt x="1743" y="481"/>
                  </a:cubicBezTo>
                  <a:cubicBezTo>
                    <a:pt x="1742" y="481"/>
                    <a:pt x="1742" y="481"/>
                    <a:pt x="1742" y="481"/>
                  </a:cubicBezTo>
                  <a:cubicBezTo>
                    <a:pt x="1740" y="481"/>
                    <a:pt x="1738" y="479"/>
                    <a:pt x="1737" y="478"/>
                  </a:cubicBezTo>
                  <a:cubicBezTo>
                    <a:pt x="1736" y="478"/>
                    <a:pt x="1736" y="478"/>
                    <a:pt x="1736" y="478"/>
                  </a:cubicBezTo>
                  <a:cubicBezTo>
                    <a:pt x="1736" y="477"/>
                    <a:pt x="1736" y="477"/>
                    <a:pt x="1735" y="476"/>
                  </a:cubicBezTo>
                  <a:cubicBezTo>
                    <a:pt x="1734" y="476"/>
                    <a:pt x="1733" y="476"/>
                    <a:pt x="1732" y="475"/>
                  </a:cubicBezTo>
                  <a:cubicBezTo>
                    <a:pt x="1731" y="474"/>
                    <a:pt x="1730" y="472"/>
                    <a:pt x="1730" y="471"/>
                  </a:cubicBezTo>
                  <a:cubicBezTo>
                    <a:pt x="1730" y="471"/>
                    <a:pt x="1730" y="471"/>
                    <a:pt x="1730" y="471"/>
                  </a:cubicBezTo>
                  <a:cubicBezTo>
                    <a:pt x="1730" y="471"/>
                    <a:pt x="1729" y="471"/>
                    <a:pt x="1729" y="471"/>
                  </a:cubicBezTo>
                  <a:cubicBezTo>
                    <a:pt x="1729" y="470"/>
                    <a:pt x="1729" y="470"/>
                    <a:pt x="1728" y="470"/>
                  </a:cubicBezTo>
                  <a:cubicBezTo>
                    <a:pt x="1728" y="470"/>
                    <a:pt x="1728" y="470"/>
                    <a:pt x="1728" y="469"/>
                  </a:cubicBezTo>
                  <a:cubicBezTo>
                    <a:pt x="1727" y="470"/>
                    <a:pt x="1727" y="470"/>
                    <a:pt x="1726" y="470"/>
                  </a:cubicBezTo>
                  <a:cubicBezTo>
                    <a:pt x="1726" y="470"/>
                    <a:pt x="1726" y="470"/>
                    <a:pt x="1726" y="470"/>
                  </a:cubicBezTo>
                  <a:cubicBezTo>
                    <a:pt x="1726" y="470"/>
                    <a:pt x="1726" y="470"/>
                    <a:pt x="1726" y="470"/>
                  </a:cubicBezTo>
                  <a:cubicBezTo>
                    <a:pt x="1725" y="470"/>
                    <a:pt x="1725" y="470"/>
                    <a:pt x="1725" y="470"/>
                  </a:cubicBezTo>
                  <a:cubicBezTo>
                    <a:pt x="1724" y="471"/>
                    <a:pt x="1722" y="472"/>
                    <a:pt x="1719" y="472"/>
                  </a:cubicBezTo>
                  <a:cubicBezTo>
                    <a:pt x="1719" y="472"/>
                    <a:pt x="1718" y="472"/>
                    <a:pt x="1717" y="472"/>
                  </a:cubicBezTo>
                  <a:cubicBezTo>
                    <a:pt x="1714" y="471"/>
                    <a:pt x="1711" y="469"/>
                    <a:pt x="1710" y="468"/>
                  </a:cubicBezTo>
                  <a:cubicBezTo>
                    <a:pt x="1709" y="467"/>
                    <a:pt x="1709" y="466"/>
                    <a:pt x="1708" y="465"/>
                  </a:cubicBezTo>
                  <a:cubicBezTo>
                    <a:pt x="1707" y="465"/>
                    <a:pt x="1706" y="464"/>
                    <a:pt x="1705" y="463"/>
                  </a:cubicBezTo>
                  <a:cubicBezTo>
                    <a:pt x="1703" y="462"/>
                    <a:pt x="1703" y="460"/>
                    <a:pt x="1703" y="459"/>
                  </a:cubicBezTo>
                  <a:cubicBezTo>
                    <a:pt x="1703" y="458"/>
                    <a:pt x="1703" y="458"/>
                    <a:pt x="1702" y="458"/>
                  </a:cubicBezTo>
                  <a:cubicBezTo>
                    <a:pt x="1702" y="458"/>
                    <a:pt x="1702" y="458"/>
                    <a:pt x="1702" y="458"/>
                  </a:cubicBezTo>
                  <a:cubicBezTo>
                    <a:pt x="1702" y="458"/>
                    <a:pt x="1701" y="457"/>
                    <a:pt x="1700" y="457"/>
                  </a:cubicBezTo>
                  <a:cubicBezTo>
                    <a:pt x="1700" y="456"/>
                    <a:pt x="1698" y="454"/>
                    <a:pt x="1698" y="454"/>
                  </a:cubicBezTo>
                  <a:cubicBezTo>
                    <a:pt x="1697" y="453"/>
                    <a:pt x="1697" y="452"/>
                    <a:pt x="1697" y="451"/>
                  </a:cubicBezTo>
                  <a:cubicBezTo>
                    <a:pt x="1696" y="451"/>
                    <a:pt x="1696" y="451"/>
                    <a:pt x="1696" y="451"/>
                  </a:cubicBezTo>
                  <a:cubicBezTo>
                    <a:pt x="1696" y="451"/>
                    <a:pt x="1696" y="451"/>
                    <a:pt x="1696" y="452"/>
                  </a:cubicBezTo>
                  <a:cubicBezTo>
                    <a:pt x="1695" y="452"/>
                    <a:pt x="1694" y="452"/>
                    <a:pt x="1692" y="452"/>
                  </a:cubicBezTo>
                  <a:cubicBezTo>
                    <a:pt x="1692" y="452"/>
                    <a:pt x="1692" y="452"/>
                    <a:pt x="1692" y="452"/>
                  </a:cubicBezTo>
                  <a:cubicBezTo>
                    <a:pt x="1690" y="452"/>
                    <a:pt x="1687" y="451"/>
                    <a:pt x="1686" y="450"/>
                  </a:cubicBezTo>
                  <a:cubicBezTo>
                    <a:pt x="1685" y="449"/>
                    <a:pt x="1684" y="448"/>
                    <a:pt x="1684" y="447"/>
                  </a:cubicBezTo>
                  <a:cubicBezTo>
                    <a:pt x="1683" y="447"/>
                    <a:pt x="1682" y="446"/>
                    <a:pt x="1682" y="446"/>
                  </a:cubicBezTo>
                  <a:cubicBezTo>
                    <a:pt x="1680" y="445"/>
                    <a:pt x="1679" y="444"/>
                    <a:pt x="1678" y="443"/>
                  </a:cubicBezTo>
                  <a:cubicBezTo>
                    <a:pt x="1678" y="443"/>
                    <a:pt x="1678" y="443"/>
                    <a:pt x="1678" y="443"/>
                  </a:cubicBezTo>
                  <a:cubicBezTo>
                    <a:pt x="1676" y="441"/>
                    <a:pt x="1675" y="440"/>
                    <a:pt x="1675" y="440"/>
                  </a:cubicBezTo>
                  <a:cubicBezTo>
                    <a:pt x="1675" y="440"/>
                    <a:pt x="1674" y="440"/>
                    <a:pt x="1673" y="440"/>
                  </a:cubicBezTo>
                  <a:cubicBezTo>
                    <a:pt x="1673" y="440"/>
                    <a:pt x="1673" y="440"/>
                    <a:pt x="1673" y="440"/>
                  </a:cubicBezTo>
                  <a:cubicBezTo>
                    <a:pt x="1673" y="440"/>
                    <a:pt x="1672" y="440"/>
                    <a:pt x="1672" y="440"/>
                  </a:cubicBezTo>
                  <a:cubicBezTo>
                    <a:pt x="1671" y="440"/>
                    <a:pt x="1670" y="440"/>
                    <a:pt x="1669" y="439"/>
                  </a:cubicBezTo>
                  <a:cubicBezTo>
                    <a:pt x="1668" y="439"/>
                    <a:pt x="1666" y="438"/>
                    <a:pt x="1665" y="437"/>
                  </a:cubicBezTo>
                  <a:cubicBezTo>
                    <a:pt x="1665" y="437"/>
                    <a:pt x="1665" y="437"/>
                    <a:pt x="1665" y="437"/>
                  </a:cubicBezTo>
                  <a:cubicBezTo>
                    <a:pt x="1665" y="438"/>
                    <a:pt x="1665" y="439"/>
                    <a:pt x="1665" y="440"/>
                  </a:cubicBezTo>
                  <a:cubicBezTo>
                    <a:pt x="1664" y="443"/>
                    <a:pt x="1661" y="445"/>
                    <a:pt x="1660" y="445"/>
                  </a:cubicBezTo>
                  <a:cubicBezTo>
                    <a:pt x="1660" y="447"/>
                    <a:pt x="1660" y="449"/>
                    <a:pt x="1658" y="451"/>
                  </a:cubicBezTo>
                  <a:cubicBezTo>
                    <a:pt x="1657" y="452"/>
                    <a:pt x="1656" y="452"/>
                    <a:pt x="1654" y="452"/>
                  </a:cubicBezTo>
                  <a:cubicBezTo>
                    <a:pt x="1653" y="452"/>
                    <a:pt x="1652" y="451"/>
                    <a:pt x="1651" y="451"/>
                  </a:cubicBezTo>
                  <a:cubicBezTo>
                    <a:pt x="1650" y="451"/>
                    <a:pt x="1650" y="452"/>
                    <a:pt x="1649" y="452"/>
                  </a:cubicBezTo>
                  <a:cubicBezTo>
                    <a:pt x="1647" y="453"/>
                    <a:pt x="1645" y="453"/>
                    <a:pt x="1644" y="453"/>
                  </a:cubicBezTo>
                  <a:cubicBezTo>
                    <a:pt x="1644" y="453"/>
                    <a:pt x="1644" y="453"/>
                    <a:pt x="1643" y="453"/>
                  </a:cubicBezTo>
                  <a:cubicBezTo>
                    <a:pt x="1643" y="453"/>
                    <a:pt x="1642" y="453"/>
                    <a:pt x="1642" y="454"/>
                  </a:cubicBezTo>
                  <a:cubicBezTo>
                    <a:pt x="1640" y="454"/>
                    <a:pt x="1638" y="454"/>
                    <a:pt x="1637" y="454"/>
                  </a:cubicBezTo>
                  <a:cubicBezTo>
                    <a:pt x="1637" y="454"/>
                    <a:pt x="1637" y="454"/>
                    <a:pt x="1637" y="454"/>
                  </a:cubicBezTo>
                  <a:cubicBezTo>
                    <a:pt x="1635" y="454"/>
                    <a:pt x="1631" y="454"/>
                    <a:pt x="1628" y="453"/>
                  </a:cubicBezTo>
                  <a:cubicBezTo>
                    <a:pt x="1628" y="452"/>
                    <a:pt x="1628" y="452"/>
                    <a:pt x="1628" y="452"/>
                  </a:cubicBezTo>
                  <a:cubicBezTo>
                    <a:pt x="1627" y="453"/>
                    <a:pt x="1626" y="453"/>
                    <a:pt x="1624" y="453"/>
                  </a:cubicBezTo>
                  <a:cubicBezTo>
                    <a:pt x="1623" y="453"/>
                    <a:pt x="1622" y="453"/>
                    <a:pt x="1621" y="452"/>
                  </a:cubicBezTo>
                  <a:cubicBezTo>
                    <a:pt x="1620" y="452"/>
                    <a:pt x="1620" y="452"/>
                    <a:pt x="1619" y="452"/>
                  </a:cubicBezTo>
                  <a:cubicBezTo>
                    <a:pt x="1619" y="452"/>
                    <a:pt x="1619" y="452"/>
                    <a:pt x="1618" y="452"/>
                  </a:cubicBezTo>
                  <a:cubicBezTo>
                    <a:pt x="1615" y="452"/>
                    <a:pt x="1613" y="449"/>
                    <a:pt x="1612" y="447"/>
                  </a:cubicBezTo>
                  <a:cubicBezTo>
                    <a:pt x="1611" y="446"/>
                    <a:pt x="1611" y="444"/>
                    <a:pt x="1611" y="443"/>
                  </a:cubicBezTo>
                  <a:cubicBezTo>
                    <a:pt x="1611" y="443"/>
                    <a:pt x="1611" y="443"/>
                    <a:pt x="1611" y="443"/>
                  </a:cubicBezTo>
                  <a:cubicBezTo>
                    <a:pt x="1610" y="444"/>
                    <a:pt x="1610" y="445"/>
                    <a:pt x="1609" y="446"/>
                  </a:cubicBezTo>
                  <a:cubicBezTo>
                    <a:pt x="1607" y="448"/>
                    <a:pt x="1604" y="448"/>
                    <a:pt x="1604" y="448"/>
                  </a:cubicBezTo>
                  <a:cubicBezTo>
                    <a:pt x="1603" y="448"/>
                    <a:pt x="1603" y="448"/>
                    <a:pt x="1603" y="448"/>
                  </a:cubicBezTo>
                  <a:cubicBezTo>
                    <a:pt x="1602" y="448"/>
                    <a:pt x="1602" y="448"/>
                    <a:pt x="1602" y="448"/>
                  </a:cubicBezTo>
                  <a:cubicBezTo>
                    <a:pt x="1601" y="449"/>
                    <a:pt x="1601" y="450"/>
                    <a:pt x="1600" y="450"/>
                  </a:cubicBezTo>
                  <a:cubicBezTo>
                    <a:pt x="1598" y="452"/>
                    <a:pt x="1596" y="453"/>
                    <a:pt x="1594" y="453"/>
                  </a:cubicBezTo>
                  <a:cubicBezTo>
                    <a:pt x="1594" y="453"/>
                    <a:pt x="1594" y="453"/>
                    <a:pt x="1594" y="453"/>
                  </a:cubicBezTo>
                  <a:cubicBezTo>
                    <a:pt x="1594" y="453"/>
                    <a:pt x="1594" y="453"/>
                    <a:pt x="1594" y="453"/>
                  </a:cubicBezTo>
                  <a:cubicBezTo>
                    <a:pt x="1593" y="453"/>
                    <a:pt x="1593" y="453"/>
                    <a:pt x="1593" y="452"/>
                  </a:cubicBezTo>
                  <a:cubicBezTo>
                    <a:pt x="1593" y="454"/>
                    <a:pt x="1592" y="456"/>
                    <a:pt x="1592" y="457"/>
                  </a:cubicBezTo>
                  <a:cubicBezTo>
                    <a:pt x="1590" y="458"/>
                    <a:pt x="1588" y="460"/>
                    <a:pt x="1585" y="460"/>
                  </a:cubicBezTo>
                  <a:cubicBezTo>
                    <a:pt x="1585" y="460"/>
                    <a:pt x="1585" y="460"/>
                    <a:pt x="1585" y="460"/>
                  </a:cubicBezTo>
                  <a:cubicBezTo>
                    <a:pt x="1585" y="460"/>
                    <a:pt x="1585" y="460"/>
                    <a:pt x="1585" y="460"/>
                  </a:cubicBezTo>
                  <a:cubicBezTo>
                    <a:pt x="1583" y="460"/>
                    <a:pt x="1582" y="459"/>
                    <a:pt x="1581" y="459"/>
                  </a:cubicBezTo>
                  <a:cubicBezTo>
                    <a:pt x="1581" y="459"/>
                    <a:pt x="1581" y="459"/>
                    <a:pt x="1580" y="460"/>
                  </a:cubicBezTo>
                  <a:cubicBezTo>
                    <a:pt x="1579" y="461"/>
                    <a:pt x="1577" y="461"/>
                    <a:pt x="1575" y="461"/>
                  </a:cubicBezTo>
                  <a:cubicBezTo>
                    <a:pt x="1574" y="461"/>
                    <a:pt x="1574" y="461"/>
                    <a:pt x="1573" y="461"/>
                  </a:cubicBezTo>
                  <a:cubicBezTo>
                    <a:pt x="1572" y="461"/>
                    <a:pt x="1570" y="460"/>
                    <a:pt x="1569" y="459"/>
                  </a:cubicBezTo>
                  <a:cubicBezTo>
                    <a:pt x="1568" y="458"/>
                    <a:pt x="1568" y="458"/>
                    <a:pt x="1568" y="458"/>
                  </a:cubicBezTo>
                  <a:cubicBezTo>
                    <a:pt x="1568" y="458"/>
                    <a:pt x="1567" y="458"/>
                    <a:pt x="1567" y="458"/>
                  </a:cubicBezTo>
                  <a:cubicBezTo>
                    <a:pt x="1566" y="457"/>
                    <a:pt x="1565" y="457"/>
                    <a:pt x="1564" y="456"/>
                  </a:cubicBezTo>
                  <a:cubicBezTo>
                    <a:pt x="1564" y="456"/>
                    <a:pt x="1564" y="456"/>
                    <a:pt x="1564" y="456"/>
                  </a:cubicBezTo>
                  <a:cubicBezTo>
                    <a:pt x="1563" y="457"/>
                    <a:pt x="1561" y="460"/>
                    <a:pt x="1558" y="460"/>
                  </a:cubicBezTo>
                  <a:cubicBezTo>
                    <a:pt x="1558" y="460"/>
                    <a:pt x="1558" y="460"/>
                    <a:pt x="1558" y="460"/>
                  </a:cubicBezTo>
                  <a:cubicBezTo>
                    <a:pt x="1558" y="460"/>
                    <a:pt x="1558" y="460"/>
                    <a:pt x="1558" y="460"/>
                  </a:cubicBezTo>
                  <a:cubicBezTo>
                    <a:pt x="1557" y="460"/>
                    <a:pt x="1556" y="460"/>
                    <a:pt x="1556" y="460"/>
                  </a:cubicBezTo>
                  <a:cubicBezTo>
                    <a:pt x="1555" y="460"/>
                    <a:pt x="1555" y="460"/>
                    <a:pt x="1555" y="460"/>
                  </a:cubicBezTo>
                  <a:cubicBezTo>
                    <a:pt x="1553" y="461"/>
                    <a:pt x="1551" y="461"/>
                    <a:pt x="1549" y="462"/>
                  </a:cubicBezTo>
                  <a:cubicBezTo>
                    <a:pt x="1549" y="462"/>
                    <a:pt x="1549" y="462"/>
                    <a:pt x="1549" y="462"/>
                  </a:cubicBezTo>
                  <a:cubicBezTo>
                    <a:pt x="1548" y="462"/>
                    <a:pt x="1547" y="462"/>
                    <a:pt x="1545" y="462"/>
                  </a:cubicBezTo>
                  <a:cubicBezTo>
                    <a:pt x="1545" y="462"/>
                    <a:pt x="1544" y="462"/>
                    <a:pt x="1544" y="462"/>
                  </a:cubicBezTo>
                  <a:cubicBezTo>
                    <a:pt x="1543" y="462"/>
                    <a:pt x="1542" y="462"/>
                    <a:pt x="1541" y="461"/>
                  </a:cubicBezTo>
                  <a:cubicBezTo>
                    <a:pt x="1541" y="462"/>
                    <a:pt x="1540" y="462"/>
                    <a:pt x="1539" y="462"/>
                  </a:cubicBezTo>
                  <a:cubicBezTo>
                    <a:pt x="1539" y="463"/>
                    <a:pt x="1538" y="463"/>
                    <a:pt x="1537" y="463"/>
                  </a:cubicBezTo>
                  <a:cubicBezTo>
                    <a:pt x="1536" y="463"/>
                    <a:pt x="1536" y="463"/>
                    <a:pt x="1535" y="463"/>
                  </a:cubicBezTo>
                  <a:cubicBezTo>
                    <a:pt x="1535" y="463"/>
                    <a:pt x="1535" y="463"/>
                    <a:pt x="1534" y="464"/>
                  </a:cubicBezTo>
                  <a:cubicBezTo>
                    <a:pt x="1535" y="466"/>
                    <a:pt x="1535" y="468"/>
                    <a:pt x="1535" y="470"/>
                  </a:cubicBezTo>
                  <a:cubicBezTo>
                    <a:pt x="1534" y="472"/>
                    <a:pt x="1532" y="473"/>
                    <a:pt x="1531" y="474"/>
                  </a:cubicBezTo>
                  <a:cubicBezTo>
                    <a:pt x="1531" y="474"/>
                    <a:pt x="1531" y="474"/>
                    <a:pt x="1531" y="474"/>
                  </a:cubicBezTo>
                  <a:cubicBezTo>
                    <a:pt x="1531" y="474"/>
                    <a:pt x="1531" y="474"/>
                    <a:pt x="1531" y="475"/>
                  </a:cubicBezTo>
                  <a:cubicBezTo>
                    <a:pt x="1530" y="476"/>
                    <a:pt x="1529" y="477"/>
                    <a:pt x="1528" y="478"/>
                  </a:cubicBezTo>
                  <a:cubicBezTo>
                    <a:pt x="1526" y="479"/>
                    <a:pt x="1524" y="479"/>
                    <a:pt x="1523" y="479"/>
                  </a:cubicBezTo>
                  <a:cubicBezTo>
                    <a:pt x="1522" y="479"/>
                    <a:pt x="1521" y="480"/>
                    <a:pt x="1520" y="480"/>
                  </a:cubicBezTo>
                  <a:cubicBezTo>
                    <a:pt x="1518" y="480"/>
                    <a:pt x="1517" y="479"/>
                    <a:pt x="1516" y="479"/>
                  </a:cubicBezTo>
                  <a:cubicBezTo>
                    <a:pt x="1515" y="478"/>
                    <a:pt x="1514" y="478"/>
                    <a:pt x="1514" y="477"/>
                  </a:cubicBezTo>
                  <a:cubicBezTo>
                    <a:pt x="1514" y="477"/>
                    <a:pt x="1514" y="477"/>
                    <a:pt x="1514" y="478"/>
                  </a:cubicBezTo>
                  <a:cubicBezTo>
                    <a:pt x="1514" y="478"/>
                    <a:pt x="1514" y="478"/>
                    <a:pt x="1514" y="478"/>
                  </a:cubicBezTo>
                  <a:cubicBezTo>
                    <a:pt x="1514" y="479"/>
                    <a:pt x="1514" y="481"/>
                    <a:pt x="1514" y="483"/>
                  </a:cubicBezTo>
                  <a:cubicBezTo>
                    <a:pt x="1513" y="485"/>
                    <a:pt x="1511" y="487"/>
                    <a:pt x="1511" y="488"/>
                  </a:cubicBezTo>
                  <a:cubicBezTo>
                    <a:pt x="1509" y="489"/>
                    <a:pt x="1506" y="491"/>
                    <a:pt x="1503" y="491"/>
                  </a:cubicBezTo>
                  <a:cubicBezTo>
                    <a:pt x="1500" y="491"/>
                    <a:pt x="1498" y="489"/>
                    <a:pt x="1497" y="488"/>
                  </a:cubicBezTo>
                  <a:cubicBezTo>
                    <a:pt x="1496" y="487"/>
                    <a:pt x="1495" y="485"/>
                    <a:pt x="1495" y="484"/>
                  </a:cubicBezTo>
                  <a:cubicBezTo>
                    <a:pt x="1495" y="484"/>
                    <a:pt x="1495" y="483"/>
                    <a:pt x="1495" y="483"/>
                  </a:cubicBezTo>
                  <a:cubicBezTo>
                    <a:pt x="1494" y="483"/>
                    <a:pt x="1494" y="483"/>
                    <a:pt x="1494" y="483"/>
                  </a:cubicBezTo>
                  <a:cubicBezTo>
                    <a:pt x="1494" y="482"/>
                    <a:pt x="1493" y="482"/>
                    <a:pt x="1493" y="482"/>
                  </a:cubicBezTo>
                  <a:cubicBezTo>
                    <a:pt x="1491" y="480"/>
                    <a:pt x="1489" y="478"/>
                    <a:pt x="1489" y="477"/>
                  </a:cubicBezTo>
                  <a:cubicBezTo>
                    <a:pt x="1488" y="477"/>
                    <a:pt x="1488" y="476"/>
                    <a:pt x="1488" y="476"/>
                  </a:cubicBezTo>
                  <a:cubicBezTo>
                    <a:pt x="1488" y="476"/>
                    <a:pt x="1488" y="476"/>
                    <a:pt x="1488" y="476"/>
                  </a:cubicBezTo>
                  <a:cubicBezTo>
                    <a:pt x="1487" y="476"/>
                    <a:pt x="1486" y="477"/>
                    <a:pt x="1485" y="477"/>
                  </a:cubicBezTo>
                  <a:cubicBezTo>
                    <a:pt x="1484" y="477"/>
                    <a:pt x="1483" y="477"/>
                    <a:pt x="1483" y="477"/>
                  </a:cubicBezTo>
                  <a:cubicBezTo>
                    <a:pt x="1481" y="477"/>
                    <a:pt x="1479" y="477"/>
                    <a:pt x="1478" y="476"/>
                  </a:cubicBezTo>
                  <a:cubicBezTo>
                    <a:pt x="1477" y="475"/>
                    <a:pt x="1475" y="474"/>
                    <a:pt x="1474" y="471"/>
                  </a:cubicBezTo>
                  <a:cubicBezTo>
                    <a:pt x="1474" y="470"/>
                    <a:pt x="1474" y="470"/>
                    <a:pt x="1473" y="469"/>
                  </a:cubicBezTo>
                  <a:cubicBezTo>
                    <a:pt x="1473" y="469"/>
                    <a:pt x="1472" y="469"/>
                    <a:pt x="1472" y="469"/>
                  </a:cubicBezTo>
                  <a:cubicBezTo>
                    <a:pt x="1470" y="469"/>
                    <a:pt x="1467" y="469"/>
                    <a:pt x="1466" y="468"/>
                  </a:cubicBezTo>
                  <a:cubicBezTo>
                    <a:pt x="1465" y="467"/>
                    <a:pt x="1465" y="467"/>
                    <a:pt x="1464" y="467"/>
                  </a:cubicBezTo>
                  <a:cubicBezTo>
                    <a:pt x="1464" y="467"/>
                    <a:pt x="1464" y="467"/>
                    <a:pt x="1464" y="467"/>
                  </a:cubicBezTo>
                  <a:cubicBezTo>
                    <a:pt x="1462" y="467"/>
                    <a:pt x="1461" y="466"/>
                    <a:pt x="1460" y="465"/>
                  </a:cubicBezTo>
                  <a:cubicBezTo>
                    <a:pt x="1459" y="464"/>
                    <a:pt x="1458" y="463"/>
                    <a:pt x="1457" y="461"/>
                  </a:cubicBezTo>
                  <a:cubicBezTo>
                    <a:pt x="1457" y="461"/>
                    <a:pt x="1457" y="462"/>
                    <a:pt x="1456" y="463"/>
                  </a:cubicBezTo>
                  <a:cubicBezTo>
                    <a:pt x="1455" y="466"/>
                    <a:pt x="1451" y="468"/>
                    <a:pt x="1450" y="468"/>
                  </a:cubicBezTo>
                  <a:cubicBezTo>
                    <a:pt x="1449" y="468"/>
                    <a:pt x="1446" y="469"/>
                    <a:pt x="1444" y="469"/>
                  </a:cubicBezTo>
                  <a:cubicBezTo>
                    <a:pt x="1443" y="469"/>
                    <a:pt x="1443" y="469"/>
                    <a:pt x="1442" y="469"/>
                  </a:cubicBezTo>
                  <a:cubicBezTo>
                    <a:pt x="1439" y="468"/>
                    <a:pt x="1437" y="465"/>
                    <a:pt x="1437" y="465"/>
                  </a:cubicBezTo>
                  <a:cubicBezTo>
                    <a:pt x="1436" y="464"/>
                    <a:pt x="1435" y="462"/>
                    <a:pt x="1435" y="461"/>
                  </a:cubicBezTo>
                  <a:cubicBezTo>
                    <a:pt x="1435" y="461"/>
                    <a:pt x="1435" y="461"/>
                    <a:pt x="1435" y="461"/>
                  </a:cubicBezTo>
                  <a:cubicBezTo>
                    <a:pt x="1434" y="463"/>
                    <a:pt x="1432" y="465"/>
                    <a:pt x="1429" y="465"/>
                  </a:cubicBezTo>
                  <a:cubicBezTo>
                    <a:pt x="1429" y="465"/>
                    <a:pt x="1429" y="465"/>
                    <a:pt x="1429" y="465"/>
                  </a:cubicBezTo>
                  <a:cubicBezTo>
                    <a:pt x="1426" y="465"/>
                    <a:pt x="1423" y="463"/>
                    <a:pt x="1423" y="462"/>
                  </a:cubicBezTo>
                  <a:cubicBezTo>
                    <a:pt x="1421" y="461"/>
                    <a:pt x="1421" y="460"/>
                    <a:pt x="1420" y="458"/>
                  </a:cubicBezTo>
                  <a:cubicBezTo>
                    <a:pt x="1419" y="458"/>
                    <a:pt x="1419" y="458"/>
                    <a:pt x="1419" y="458"/>
                  </a:cubicBezTo>
                  <a:cubicBezTo>
                    <a:pt x="1418" y="456"/>
                    <a:pt x="1418" y="454"/>
                    <a:pt x="1417" y="452"/>
                  </a:cubicBezTo>
                  <a:cubicBezTo>
                    <a:pt x="1417" y="451"/>
                    <a:pt x="1417" y="450"/>
                    <a:pt x="1417" y="448"/>
                  </a:cubicBezTo>
                  <a:cubicBezTo>
                    <a:pt x="1417" y="449"/>
                    <a:pt x="1416" y="449"/>
                    <a:pt x="1415" y="449"/>
                  </a:cubicBezTo>
                  <a:cubicBezTo>
                    <a:pt x="1415" y="449"/>
                    <a:pt x="1415" y="450"/>
                    <a:pt x="1415" y="450"/>
                  </a:cubicBezTo>
                  <a:cubicBezTo>
                    <a:pt x="1416" y="451"/>
                    <a:pt x="1416" y="454"/>
                    <a:pt x="1415" y="455"/>
                  </a:cubicBezTo>
                  <a:cubicBezTo>
                    <a:pt x="1414" y="457"/>
                    <a:pt x="1413" y="458"/>
                    <a:pt x="1412" y="459"/>
                  </a:cubicBezTo>
                  <a:cubicBezTo>
                    <a:pt x="1412" y="460"/>
                    <a:pt x="1412" y="460"/>
                    <a:pt x="1411" y="460"/>
                  </a:cubicBezTo>
                  <a:cubicBezTo>
                    <a:pt x="1411" y="461"/>
                    <a:pt x="1411" y="461"/>
                    <a:pt x="1411" y="461"/>
                  </a:cubicBezTo>
                  <a:cubicBezTo>
                    <a:pt x="1410" y="463"/>
                    <a:pt x="1409" y="465"/>
                    <a:pt x="1407" y="466"/>
                  </a:cubicBezTo>
                  <a:cubicBezTo>
                    <a:pt x="1407" y="466"/>
                    <a:pt x="1406" y="466"/>
                    <a:pt x="1406" y="466"/>
                  </a:cubicBezTo>
                  <a:cubicBezTo>
                    <a:pt x="1406" y="467"/>
                    <a:pt x="1406" y="469"/>
                    <a:pt x="1405" y="470"/>
                  </a:cubicBezTo>
                  <a:cubicBezTo>
                    <a:pt x="1404" y="471"/>
                    <a:pt x="1402" y="472"/>
                    <a:pt x="1401" y="473"/>
                  </a:cubicBezTo>
                  <a:cubicBezTo>
                    <a:pt x="1401" y="474"/>
                    <a:pt x="1401" y="475"/>
                    <a:pt x="1401" y="476"/>
                  </a:cubicBezTo>
                  <a:cubicBezTo>
                    <a:pt x="1401" y="476"/>
                    <a:pt x="1401" y="476"/>
                    <a:pt x="1401" y="477"/>
                  </a:cubicBezTo>
                  <a:cubicBezTo>
                    <a:pt x="1401" y="477"/>
                    <a:pt x="1401" y="477"/>
                    <a:pt x="1401" y="477"/>
                  </a:cubicBezTo>
                  <a:cubicBezTo>
                    <a:pt x="1401" y="478"/>
                    <a:pt x="1402" y="480"/>
                    <a:pt x="1401" y="481"/>
                  </a:cubicBezTo>
                  <a:cubicBezTo>
                    <a:pt x="1400" y="484"/>
                    <a:pt x="1398" y="487"/>
                    <a:pt x="1395" y="489"/>
                  </a:cubicBezTo>
                  <a:cubicBezTo>
                    <a:pt x="1393" y="490"/>
                    <a:pt x="1391" y="490"/>
                    <a:pt x="1389" y="490"/>
                  </a:cubicBezTo>
                  <a:cubicBezTo>
                    <a:pt x="1389" y="490"/>
                    <a:pt x="1388" y="490"/>
                    <a:pt x="1387" y="490"/>
                  </a:cubicBezTo>
                  <a:cubicBezTo>
                    <a:pt x="1385" y="489"/>
                    <a:pt x="1382" y="487"/>
                    <a:pt x="1381" y="486"/>
                  </a:cubicBezTo>
                  <a:cubicBezTo>
                    <a:pt x="1380" y="484"/>
                    <a:pt x="1379" y="483"/>
                    <a:pt x="1379" y="481"/>
                  </a:cubicBezTo>
                  <a:cubicBezTo>
                    <a:pt x="1378" y="480"/>
                    <a:pt x="1378" y="480"/>
                    <a:pt x="1378" y="480"/>
                  </a:cubicBezTo>
                  <a:cubicBezTo>
                    <a:pt x="1378" y="479"/>
                    <a:pt x="1377" y="479"/>
                    <a:pt x="1377" y="478"/>
                  </a:cubicBezTo>
                  <a:cubicBezTo>
                    <a:pt x="1377" y="478"/>
                    <a:pt x="1376" y="477"/>
                    <a:pt x="1376" y="476"/>
                  </a:cubicBezTo>
                  <a:cubicBezTo>
                    <a:pt x="1374" y="474"/>
                    <a:pt x="1373" y="472"/>
                    <a:pt x="1373" y="470"/>
                  </a:cubicBezTo>
                  <a:cubicBezTo>
                    <a:pt x="1373" y="470"/>
                    <a:pt x="1373" y="465"/>
                    <a:pt x="1376" y="462"/>
                  </a:cubicBezTo>
                  <a:cubicBezTo>
                    <a:pt x="1377" y="461"/>
                    <a:pt x="1378" y="460"/>
                    <a:pt x="1379" y="460"/>
                  </a:cubicBezTo>
                  <a:cubicBezTo>
                    <a:pt x="1379" y="460"/>
                    <a:pt x="1379" y="460"/>
                    <a:pt x="1379" y="460"/>
                  </a:cubicBezTo>
                  <a:cubicBezTo>
                    <a:pt x="1378" y="460"/>
                    <a:pt x="1378" y="459"/>
                    <a:pt x="1377" y="458"/>
                  </a:cubicBezTo>
                  <a:cubicBezTo>
                    <a:pt x="1377" y="458"/>
                    <a:pt x="1377" y="458"/>
                    <a:pt x="1377" y="457"/>
                  </a:cubicBezTo>
                  <a:cubicBezTo>
                    <a:pt x="1376" y="460"/>
                    <a:pt x="1375" y="462"/>
                    <a:pt x="1374" y="463"/>
                  </a:cubicBezTo>
                  <a:cubicBezTo>
                    <a:pt x="1372" y="464"/>
                    <a:pt x="1371" y="464"/>
                    <a:pt x="1369" y="464"/>
                  </a:cubicBezTo>
                  <a:cubicBezTo>
                    <a:pt x="1367" y="464"/>
                    <a:pt x="1366" y="464"/>
                    <a:pt x="1365" y="464"/>
                  </a:cubicBezTo>
                  <a:cubicBezTo>
                    <a:pt x="1364" y="464"/>
                    <a:pt x="1363" y="463"/>
                    <a:pt x="1362" y="462"/>
                  </a:cubicBezTo>
                  <a:cubicBezTo>
                    <a:pt x="1362" y="463"/>
                    <a:pt x="1362" y="463"/>
                    <a:pt x="1362" y="463"/>
                  </a:cubicBezTo>
                  <a:cubicBezTo>
                    <a:pt x="1362" y="464"/>
                    <a:pt x="1362" y="464"/>
                    <a:pt x="1361" y="465"/>
                  </a:cubicBezTo>
                  <a:cubicBezTo>
                    <a:pt x="1361" y="467"/>
                    <a:pt x="1360" y="469"/>
                    <a:pt x="1359" y="470"/>
                  </a:cubicBezTo>
                  <a:cubicBezTo>
                    <a:pt x="1357" y="472"/>
                    <a:pt x="1354" y="474"/>
                    <a:pt x="1352" y="474"/>
                  </a:cubicBezTo>
                  <a:cubicBezTo>
                    <a:pt x="1352" y="474"/>
                    <a:pt x="1351" y="474"/>
                    <a:pt x="1350" y="474"/>
                  </a:cubicBezTo>
                  <a:cubicBezTo>
                    <a:pt x="1349" y="474"/>
                    <a:pt x="1346" y="474"/>
                    <a:pt x="1343" y="472"/>
                  </a:cubicBezTo>
                  <a:cubicBezTo>
                    <a:pt x="1342" y="472"/>
                    <a:pt x="1341" y="471"/>
                    <a:pt x="1341" y="470"/>
                  </a:cubicBezTo>
                  <a:cubicBezTo>
                    <a:pt x="1340" y="470"/>
                    <a:pt x="1338" y="469"/>
                    <a:pt x="1337" y="467"/>
                  </a:cubicBezTo>
                  <a:cubicBezTo>
                    <a:pt x="1336" y="465"/>
                    <a:pt x="1336" y="463"/>
                    <a:pt x="1337" y="460"/>
                  </a:cubicBezTo>
                  <a:cubicBezTo>
                    <a:pt x="1337" y="459"/>
                    <a:pt x="1338" y="458"/>
                    <a:pt x="1338" y="457"/>
                  </a:cubicBezTo>
                  <a:cubicBezTo>
                    <a:pt x="1338" y="457"/>
                    <a:pt x="1338" y="457"/>
                    <a:pt x="1338" y="457"/>
                  </a:cubicBezTo>
                  <a:cubicBezTo>
                    <a:pt x="1338" y="457"/>
                    <a:pt x="1338" y="457"/>
                    <a:pt x="1338" y="456"/>
                  </a:cubicBezTo>
                  <a:cubicBezTo>
                    <a:pt x="1338" y="456"/>
                    <a:pt x="1338" y="456"/>
                    <a:pt x="1337" y="456"/>
                  </a:cubicBezTo>
                  <a:cubicBezTo>
                    <a:pt x="1337" y="456"/>
                    <a:pt x="1336" y="455"/>
                    <a:pt x="1335" y="455"/>
                  </a:cubicBezTo>
                  <a:cubicBezTo>
                    <a:pt x="1335" y="455"/>
                    <a:pt x="1335" y="456"/>
                    <a:pt x="1334" y="456"/>
                  </a:cubicBezTo>
                  <a:cubicBezTo>
                    <a:pt x="1334" y="456"/>
                    <a:pt x="1334" y="457"/>
                    <a:pt x="1334" y="457"/>
                  </a:cubicBezTo>
                  <a:cubicBezTo>
                    <a:pt x="1333" y="457"/>
                    <a:pt x="1333" y="457"/>
                    <a:pt x="1333" y="457"/>
                  </a:cubicBezTo>
                  <a:cubicBezTo>
                    <a:pt x="1333" y="458"/>
                    <a:pt x="1331" y="460"/>
                    <a:pt x="1329" y="460"/>
                  </a:cubicBezTo>
                  <a:cubicBezTo>
                    <a:pt x="1329" y="461"/>
                    <a:pt x="1328" y="461"/>
                    <a:pt x="1328" y="461"/>
                  </a:cubicBezTo>
                  <a:cubicBezTo>
                    <a:pt x="1326" y="461"/>
                    <a:pt x="1324" y="460"/>
                    <a:pt x="1323" y="459"/>
                  </a:cubicBezTo>
                  <a:cubicBezTo>
                    <a:pt x="1323" y="459"/>
                    <a:pt x="1323" y="459"/>
                    <a:pt x="1323" y="459"/>
                  </a:cubicBezTo>
                  <a:cubicBezTo>
                    <a:pt x="1323" y="459"/>
                    <a:pt x="1323" y="459"/>
                    <a:pt x="1323" y="459"/>
                  </a:cubicBezTo>
                  <a:cubicBezTo>
                    <a:pt x="1321" y="458"/>
                    <a:pt x="1318" y="457"/>
                    <a:pt x="1317" y="455"/>
                  </a:cubicBezTo>
                  <a:cubicBezTo>
                    <a:pt x="1316" y="453"/>
                    <a:pt x="1316" y="450"/>
                    <a:pt x="1317" y="449"/>
                  </a:cubicBezTo>
                  <a:cubicBezTo>
                    <a:pt x="1317" y="449"/>
                    <a:pt x="1317" y="448"/>
                    <a:pt x="1317" y="448"/>
                  </a:cubicBezTo>
                  <a:cubicBezTo>
                    <a:pt x="1317" y="448"/>
                    <a:pt x="1317" y="447"/>
                    <a:pt x="1316" y="447"/>
                  </a:cubicBezTo>
                  <a:cubicBezTo>
                    <a:pt x="1316" y="446"/>
                    <a:pt x="1316" y="446"/>
                    <a:pt x="1316" y="446"/>
                  </a:cubicBezTo>
                  <a:cubicBezTo>
                    <a:pt x="1316" y="446"/>
                    <a:pt x="1315" y="446"/>
                    <a:pt x="1315" y="446"/>
                  </a:cubicBezTo>
                  <a:cubicBezTo>
                    <a:pt x="1314" y="446"/>
                    <a:pt x="1313" y="445"/>
                    <a:pt x="1312" y="445"/>
                  </a:cubicBezTo>
                  <a:cubicBezTo>
                    <a:pt x="1312" y="445"/>
                    <a:pt x="1312" y="445"/>
                    <a:pt x="1311" y="445"/>
                  </a:cubicBezTo>
                  <a:cubicBezTo>
                    <a:pt x="1311" y="445"/>
                    <a:pt x="1311" y="445"/>
                    <a:pt x="1311" y="445"/>
                  </a:cubicBezTo>
                  <a:cubicBezTo>
                    <a:pt x="1311" y="446"/>
                    <a:pt x="1310" y="447"/>
                    <a:pt x="1310" y="447"/>
                  </a:cubicBezTo>
                  <a:cubicBezTo>
                    <a:pt x="1310" y="447"/>
                    <a:pt x="1310" y="447"/>
                    <a:pt x="1310" y="447"/>
                  </a:cubicBezTo>
                  <a:cubicBezTo>
                    <a:pt x="1309" y="449"/>
                    <a:pt x="1307" y="451"/>
                    <a:pt x="1306" y="452"/>
                  </a:cubicBezTo>
                  <a:cubicBezTo>
                    <a:pt x="1305" y="453"/>
                    <a:pt x="1304" y="453"/>
                    <a:pt x="1303" y="453"/>
                  </a:cubicBezTo>
                  <a:cubicBezTo>
                    <a:pt x="1302" y="453"/>
                    <a:pt x="1302" y="453"/>
                    <a:pt x="1302" y="454"/>
                  </a:cubicBezTo>
                  <a:cubicBezTo>
                    <a:pt x="1302" y="454"/>
                    <a:pt x="1302" y="454"/>
                    <a:pt x="1302" y="454"/>
                  </a:cubicBezTo>
                  <a:cubicBezTo>
                    <a:pt x="1301" y="454"/>
                    <a:pt x="1301" y="456"/>
                    <a:pt x="1300" y="457"/>
                  </a:cubicBezTo>
                  <a:cubicBezTo>
                    <a:pt x="1300" y="457"/>
                    <a:pt x="1300" y="457"/>
                    <a:pt x="1300" y="457"/>
                  </a:cubicBezTo>
                  <a:cubicBezTo>
                    <a:pt x="1300" y="458"/>
                    <a:pt x="1299" y="460"/>
                    <a:pt x="1298" y="461"/>
                  </a:cubicBezTo>
                  <a:cubicBezTo>
                    <a:pt x="1297" y="462"/>
                    <a:pt x="1295" y="462"/>
                    <a:pt x="1295" y="463"/>
                  </a:cubicBezTo>
                  <a:cubicBezTo>
                    <a:pt x="1295" y="463"/>
                    <a:pt x="1294" y="463"/>
                    <a:pt x="1294" y="463"/>
                  </a:cubicBezTo>
                  <a:cubicBezTo>
                    <a:pt x="1294" y="463"/>
                    <a:pt x="1294" y="463"/>
                    <a:pt x="1294" y="464"/>
                  </a:cubicBezTo>
                  <a:cubicBezTo>
                    <a:pt x="1293" y="464"/>
                    <a:pt x="1293" y="465"/>
                    <a:pt x="1292" y="465"/>
                  </a:cubicBezTo>
                  <a:cubicBezTo>
                    <a:pt x="1292" y="465"/>
                    <a:pt x="1292" y="465"/>
                    <a:pt x="1292" y="466"/>
                  </a:cubicBezTo>
                  <a:cubicBezTo>
                    <a:pt x="1290" y="467"/>
                    <a:pt x="1289" y="468"/>
                    <a:pt x="1286" y="469"/>
                  </a:cubicBezTo>
                  <a:cubicBezTo>
                    <a:pt x="1286" y="469"/>
                    <a:pt x="1285" y="469"/>
                    <a:pt x="1284" y="469"/>
                  </a:cubicBezTo>
                  <a:cubicBezTo>
                    <a:pt x="1283" y="469"/>
                    <a:pt x="1280" y="469"/>
                    <a:pt x="1278" y="468"/>
                  </a:cubicBezTo>
                  <a:cubicBezTo>
                    <a:pt x="1277" y="467"/>
                    <a:pt x="1276" y="466"/>
                    <a:pt x="1275" y="464"/>
                  </a:cubicBezTo>
                  <a:cubicBezTo>
                    <a:pt x="1275" y="464"/>
                    <a:pt x="1274" y="464"/>
                    <a:pt x="1274" y="464"/>
                  </a:cubicBezTo>
                  <a:cubicBezTo>
                    <a:pt x="1273" y="464"/>
                    <a:pt x="1272" y="465"/>
                    <a:pt x="1271" y="465"/>
                  </a:cubicBezTo>
                  <a:cubicBezTo>
                    <a:pt x="1271" y="465"/>
                    <a:pt x="1271" y="465"/>
                    <a:pt x="1271" y="465"/>
                  </a:cubicBezTo>
                  <a:cubicBezTo>
                    <a:pt x="1271" y="465"/>
                    <a:pt x="1271" y="465"/>
                    <a:pt x="1271" y="465"/>
                  </a:cubicBezTo>
                  <a:cubicBezTo>
                    <a:pt x="1269" y="465"/>
                    <a:pt x="1266" y="464"/>
                    <a:pt x="1264" y="462"/>
                  </a:cubicBezTo>
                  <a:cubicBezTo>
                    <a:pt x="1263" y="461"/>
                    <a:pt x="1260" y="457"/>
                    <a:pt x="1262" y="454"/>
                  </a:cubicBezTo>
                  <a:cubicBezTo>
                    <a:pt x="1262" y="452"/>
                    <a:pt x="1263" y="451"/>
                    <a:pt x="1264" y="451"/>
                  </a:cubicBezTo>
                  <a:cubicBezTo>
                    <a:pt x="1264" y="450"/>
                    <a:pt x="1264" y="450"/>
                    <a:pt x="1264" y="449"/>
                  </a:cubicBezTo>
                  <a:cubicBezTo>
                    <a:pt x="1263" y="447"/>
                    <a:pt x="1265" y="445"/>
                    <a:pt x="1265" y="443"/>
                  </a:cubicBezTo>
                  <a:cubicBezTo>
                    <a:pt x="1265" y="443"/>
                    <a:pt x="1265" y="443"/>
                    <a:pt x="1265" y="443"/>
                  </a:cubicBezTo>
                  <a:cubicBezTo>
                    <a:pt x="1265" y="443"/>
                    <a:pt x="1266" y="443"/>
                    <a:pt x="1266" y="443"/>
                  </a:cubicBezTo>
                  <a:cubicBezTo>
                    <a:pt x="1265" y="443"/>
                    <a:pt x="1265" y="443"/>
                    <a:pt x="1265" y="443"/>
                  </a:cubicBezTo>
                  <a:cubicBezTo>
                    <a:pt x="1265" y="443"/>
                    <a:pt x="1265" y="443"/>
                    <a:pt x="1265" y="443"/>
                  </a:cubicBezTo>
                  <a:cubicBezTo>
                    <a:pt x="1265" y="443"/>
                    <a:pt x="1264" y="444"/>
                    <a:pt x="1262" y="445"/>
                  </a:cubicBezTo>
                  <a:cubicBezTo>
                    <a:pt x="1261" y="445"/>
                    <a:pt x="1260" y="445"/>
                    <a:pt x="1259" y="445"/>
                  </a:cubicBezTo>
                  <a:cubicBezTo>
                    <a:pt x="1257" y="445"/>
                    <a:pt x="1256" y="445"/>
                    <a:pt x="1255" y="445"/>
                  </a:cubicBezTo>
                  <a:cubicBezTo>
                    <a:pt x="1254" y="445"/>
                    <a:pt x="1251" y="444"/>
                    <a:pt x="1249" y="442"/>
                  </a:cubicBezTo>
                  <a:cubicBezTo>
                    <a:pt x="1247" y="441"/>
                    <a:pt x="1245" y="439"/>
                    <a:pt x="1244" y="436"/>
                  </a:cubicBezTo>
                  <a:cubicBezTo>
                    <a:pt x="1243" y="435"/>
                    <a:pt x="1243" y="433"/>
                    <a:pt x="1243" y="431"/>
                  </a:cubicBezTo>
                  <a:cubicBezTo>
                    <a:pt x="1242" y="431"/>
                    <a:pt x="1242" y="431"/>
                    <a:pt x="1242" y="430"/>
                  </a:cubicBezTo>
                  <a:cubicBezTo>
                    <a:pt x="1242" y="430"/>
                    <a:pt x="1242" y="430"/>
                    <a:pt x="1242" y="430"/>
                  </a:cubicBezTo>
                  <a:cubicBezTo>
                    <a:pt x="1242" y="429"/>
                    <a:pt x="1241" y="428"/>
                    <a:pt x="1241" y="426"/>
                  </a:cubicBezTo>
                  <a:cubicBezTo>
                    <a:pt x="1241" y="425"/>
                    <a:pt x="1241" y="424"/>
                    <a:pt x="1241" y="423"/>
                  </a:cubicBezTo>
                  <a:cubicBezTo>
                    <a:pt x="1240" y="424"/>
                    <a:pt x="1237" y="424"/>
                    <a:pt x="1237" y="424"/>
                  </a:cubicBezTo>
                  <a:cubicBezTo>
                    <a:pt x="1236" y="424"/>
                    <a:pt x="1236" y="424"/>
                    <a:pt x="1236" y="424"/>
                  </a:cubicBezTo>
                  <a:cubicBezTo>
                    <a:pt x="1234" y="424"/>
                    <a:pt x="1232" y="423"/>
                    <a:pt x="1230" y="422"/>
                  </a:cubicBezTo>
                  <a:cubicBezTo>
                    <a:pt x="1230" y="422"/>
                    <a:pt x="1229" y="421"/>
                    <a:pt x="1229" y="421"/>
                  </a:cubicBezTo>
                  <a:cubicBezTo>
                    <a:pt x="1228" y="421"/>
                    <a:pt x="1228" y="421"/>
                    <a:pt x="1228" y="421"/>
                  </a:cubicBezTo>
                  <a:cubicBezTo>
                    <a:pt x="1227" y="421"/>
                    <a:pt x="1226" y="422"/>
                    <a:pt x="1225" y="422"/>
                  </a:cubicBezTo>
                  <a:cubicBezTo>
                    <a:pt x="1225" y="422"/>
                    <a:pt x="1225" y="422"/>
                    <a:pt x="1225" y="422"/>
                  </a:cubicBezTo>
                  <a:cubicBezTo>
                    <a:pt x="1224" y="422"/>
                    <a:pt x="1223" y="422"/>
                    <a:pt x="1221" y="422"/>
                  </a:cubicBezTo>
                  <a:cubicBezTo>
                    <a:pt x="1220" y="422"/>
                    <a:pt x="1219" y="422"/>
                    <a:pt x="1217" y="421"/>
                  </a:cubicBezTo>
                  <a:cubicBezTo>
                    <a:pt x="1216" y="420"/>
                    <a:pt x="1214" y="419"/>
                    <a:pt x="1214" y="418"/>
                  </a:cubicBezTo>
                  <a:cubicBezTo>
                    <a:pt x="1214" y="417"/>
                    <a:pt x="1214" y="417"/>
                    <a:pt x="1214" y="417"/>
                  </a:cubicBezTo>
                  <a:cubicBezTo>
                    <a:pt x="1213" y="417"/>
                    <a:pt x="1213" y="417"/>
                    <a:pt x="1212" y="417"/>
                  </a:cubicBezTo>
                  <a:cubicBezTo>
                    <a:pt x="1212" y="417"/>
                    <a:pt x="1212" y="417"/>
                    <a:pt x="1212" y="417"/>
                  </a:cubicBezTo>
                  <a:cubicBezTo>
                    <a:pt x="1212" y="418"/>
                    <a:pt x="1212" y="419"/>
                    <a:pt x="1211" y="419"/>
                  </a:cubicBezTo>
                  <a:cubicBezTo>
                    <a:pt x="1211" y="422"/>
                    <a:pt x="1210" y="425"/>
                    <a:pt x="1208" y="427"/>
                  </a:cubicBezTo>
                  <a:cubicBezTo>
                    <a:pt x="1206" y="429"/>
                    <a:pt x="1204" y="429"/>
                    <a:pt x="1203" y="429"/>
                  </a:cubicBezTo>
                  <a:cubicBezTo>
                    <a:pt x="1203" y="429"/>
                    <a:pt x="1203" y="429"/>
                    <a:pt x="1203" y="429"/>
                  </a:cubicBezTo>
                  <a:cubicBezTo>
                    <a:pt x="1202" y="430"/>
                    <a:pt x="1202" y="430"/>
                    <a:pt x="1201" y="431"/>
                  </a:cubicBezTo>
                  <a:cubicBezTo>
                    <a:pt x="1199" y="432"/>
                    <a:pt x="1198" y="433"/>
                    <a:pt x="1197" y="433"/>
                  </a:cubicBezTo>
                  <a:cubicBezTo>
                    <a:pt x="1196" y="433"/>
                    <a:pt x="1195" y="434"/>
                    <a:pt x="1194" y="434"/>
                  </a:cubicBezTo>
                  <a:cubicBezTo>
                    <a:pt x="1192" y="434"/>
                    <a:pt x="1191" y="433"/>
                    <a:pt x="1190" y="433"/>
                  </a:cubicBezTo>
                  <a:cubicBezTo>
                    <a:pt x="1188" y="432"/>
                    <a:pt x="1186" y="430"/>
                    <a:pt x="1184" y="427"/>
                  </a:cubicBezTo>
                  <a:cubicBezTo>
                    <a:pt x="1183" y="426"/>
                    <a:pt x="1181" y="424"/>
                    <a:pt x="1180" y="422"/>
                  </a:cubicBezTo>
                  <a:cubicBezTo>
                    <a:pt x="1180" y="422"/>
                    <a:pt x="1180" y="422"/>
                    <a:pt x="1180" y="422"/>
                  </a:cubicBezTo>
                  <a:cubicBezTo>
                    <a:pt x="1179" y="421"/>
                    <a:pt x="1179" y="420"/>
                    <a:pt x="1179" y="419"/>
                  </a:cubicBezTo>
                  <a:cubicBezTo>
                    <a:pt x="1178" y="418"/>
                    <a:pt x="1178" y="417"/>
                    <a:pt x="1177" y="417"/>
                  </a:cubicBezTo>
                  <a:cubicBezTo>
                    <a:pt x="1177" y="417"/>
                    <a:pt x="1177" y="416"/>
                    <a:pt x="1177" y="416"/>
                  </a:cubicBezTo>
                  <a:cubicBezTo>
                    <a:pt x="1177" y="416"/>
                    <a:pt x="1177" y="416"/>
                    <a:pt x="1177" y="416"/>
                  </a:cubicBezTo>
                  <a:cubicBezTo>
                    <a:pt x="1176" y="416"/>
                    <a:pt x="1175" y="416"/>
                    <a:pt x="1174" y="416"/>
                  </a:cubicBezTo>
                  <a:cubicBezTo>
                    <a:pt x="1174" y="416"/>
                    <a:pt x="1174" y="416"/>
                    <a:pt x="1174" y="416"/>
                  </a:cubicBezTo>
                  <a:cubicBezTo>
                    <a:pt x="1173" y="416"/>
                    <a:pt x="1172" y="416"/>
                    <a:pt x="1171" y="416"/>
                  </a:cubicBezTo>
                  <a:cubicBezTo>
                    <a:pt x="1171" y="416"/>
                    <a:pt x="1171" y="416"/>
                    <a:pt x="1171" y="416"/>
                  </a:cubicBezTo>
                  <a:cubicBezTo>
                    <a:pt x="1171" y="416"/>
                    <a:pt x="1171" y="416"/>
                    <a:pt x="1171" y="416"/>
                  </a:cubicBezTo>
                  <a:cubicBezTo>
                    <a:pt x="1170" y="417"/>
                    <a:pt x="1170" y="419"/>
                    <a:pt x="1168" y="420"/>
                  </a:cubicBezTo>
                  <a:cubicBezTo>
                    <a:pt x="1166" y="421"/>
                    <a:pt x="1164" y="421"/>
                    <a:pt x="1162" y="421"/>
                  </a:cubicBezTo>
                  <a:cubicBezTo>
                    <a:pt x="1162" y="421"/>
                    <a:pt x="1161" y="421"/>
                    <a:pt x="1161" y="421"/>
                  </a:cubicBezTo>
                  <a:cubicBezTo>
                    <a:pt x="1161" y="421"/>
                    <a:pt x="1161" y="422"/>
                    <a:pt x="1161" y="422"/>
                  </a:cubicBezTo>
                  <a:cubicBezTo>
                    <a:pt x="1160" y="422"/>
                    <a:pt x="1158" y="424"/>
                    <a:pt x="1156" y="424"/>
                  </a:cubicBezTo>
                  <a:cubicBezTo>
                    <a:pt x="1153" y="424"/>
                    <a:pt x="1151" y="422"/>
                    <a:pt x="1149" y="421"/>
                  </a:cubicBezTo>
                  <a:cubicBezTo>
                    <a:pt x="1149" y="420"/>
                    <a:pt x="1149" y="420"/>
                    <a:pt x="1149" y="420"/>
                  </a:cubicBezTo>
                  <a:cubicBezTo>
                    <a:pt x="1148" y="420"/>
                    <a:pt x="1147" y="419"/>
                    <a:pt x="1146" y="418"/>
                  </a:cubicBezTo>
                  <a:cubicBezTo>
                    <a:pt x="1146" y="417"/>
                    <a:pt x="1145" y="416"/>
                    <a:pt x="1145" y="416"/>
                  </a:cubicBezTo>
                  <a:cubicBezTo>
                    <a:pt x="1145" y="416"/>
                    <a:pt x="1145" y="416"/>
                    <a:pt x="1144" y="416"/>
                  </a:cubicBezTo>
                  <a:cubicBezTo>
                    <a:pt x="1143" y="417"/>
                    <a:pt x="1142" y="418"/>
                    <a:pt x="1140" y="418"/>
                  </a:cubicBezTo>
                  <a:cubicBezTo>
                    <a:pt x="1140" y="418"/>
                    <a:pt x="1140" y="418"/>
                    <a:pt x="1140" y="418"/>
                  </a:cubicBezTo>
                  <a:cubicBezTo>
                    <a:pt x="1137" y="418"/>
                    <a:pt x="1135" y="416"/>
                    <a:pt x="1135" y="415"/>
                  </a:cubicBezTo>
                  <a:cubicBezTo>
                    <a:pt x="1135" y="415"/>
                    <a:pt x="1135" y="415"/>
                    <a:pt x="1135" y="415"/>
                  </a:cubicBezTo>
                  <a:cubicBezTo>
                    <a:pt x="1134" y="415"/>
                    <a:pt x="1132" y="414"/>
                    <a:pt x="1132" y="413"/>
                  </a:cubicBezTo>
                  <a:cubicBezTo>
                    <a:pt x="1131" y="413"/>
                    <a:pt x="1131" y="413"/>
                    <a:pt x="1130" y="413"/>
                  </a:cubicBezTo>
                  <a:cubicBezTo>
                    <a:pt x="1129" y="412"/>
                    <a:pt x="1128" y="412"/>
                    <a:pt x="1128" y="411"/>
                  </a:cubicBezTo>
                  <a:cubicBezTo>
                    <a:pt x="1127" y="411"/>
                    <a:pt x="1126" y="410"/>
                    <a:pt x="1125" y="409"/>
                  </a:cubicBezTo>
                  <a:cubicBezTo>
                    <a:pt x="1124" y="409"/>
                    <a:pt x="1123" y="408"/>
                    <a:pt x="1123" y="408"/>
                  </a:cubicBezTo>
                  <a:cubicBezTo>
                    <a:pt x="1123" y="408"/>
                    <a:pt x="1122" y="407"/>
                    <a:pt x="1121" y="407"/>
                  </a:cubicBezTo>
                  <a:cubicBezTo>
                    <a:pt x="1121" y="407"/>
                    <a:pt x="1120" y="408"/>
                    <a:pt x="1120" y="408"/>
                  </a:cubicBezTo>
                  <a:cubicBezTo>
                    <a:pt x="1119" y="408"/>
                    <a:pt x="1119" y="408"/>
                    <a:pt x="1119" y="409"/>
                  </a:cubicBezTo>
                  <a:cubicBezTo>
                    <a:pt x="1116" y="410"/>
                    <a:pt x="1114" y="411"/>
                    <a:pt x="1112" y="411"/>
                  </a:cubicBezTo>
                  <a:cubicBezTo>
                    <a:pt x="1112" y="411"/>
                    <a:pt x="1112" y="411"/>
                    <a:pt x="1112" y="411"/>
                  </a:cubicBezTo>
                  <a:cubicBezTo>
                    <a:pt x="1111" y="411"/>
                    <a:pt x="1111" y="411"/>
                    <a:pt x="1111" y="411"/>
                  </a:cubicBezTo>
                  <a:cubicBezTo>
                    <a:pt x="1109" y="411"/>
                    <a:pt x="1108" y="410"/>
                    <a:pt x="1107" y="409"/>
                  </a:cubicBezTo>
                  <a:cubicBezTo>
                    <a:pt x="1105" y="410"/>
                    <a:pt x="1104" y="411"/>
                    <a:pt x="1102" y="411"/>
                  </a:cubicBezTo>
                  <a:cubicBezTo>
                    <a:pt x="1102" y="411"/>
                    <a:pt x="1101" y="411"/>
                    <a:pt x="1101" y="410"/>
                  </a:cubicBezTo>
                  <a:cubicBezTo>
                    <a:pt x="1099" y="410"/>
                    <a:pt x="1098" y="409"/>
                    <a:pt x="1097" y="408"/>
                  </a:cubicBezTo>
                  <a:cubicBezTo>
                    <a:pt x="1097" y="408"/>
                    <a:pt x="1096" y="408"/>
                    <a:pt x="1096" y="408"/>
                  </a:cubicBezTo>
                  <a:cubicBezTo>
                    <a:pt x="1095" y="408"/>
                    <a:pt x="1095" y="408"/>
                    <a:pt x="1094" y="408"/>
                  </a:cubicBezTo>
                  <a:cubicBezTo>
                    <a:pt x="1092" y="408"/>
                    <a:pt x="1088" y="405"/>
                    <a:pt x="1086" y="402"/>
                  </a:cubicBezTo>
                  <a:cubicBezTo>
                    <a:pt x="1085" y="399"/>
                    <a:pt x="1085" y="397"/>
                    <a:pt x="1086" y="395"/>
                  </a:cubicBezTo>
                  <a:cubicBezTo>
                    <a:pt x="1086" y="395"/>
                    <a:pt x="1086" y="395"/>
                    <a:pt x="1086" y="395"/>
                  </a:cubicBezTo>
                  <a:cubicBezTo>
                    <a:pt x="1085" y="395"/>
                    <a:pt x="1085" y="394"/>
                    <a:pt x="1084" y="393"/>
                  </a:cubicBezTo>
                  <a:cubicBezTo>
                    <a:pt x="1083" y="391"/>
                    <a:pt x="1083" y="388"/>
                    <a:pt x="1083" y="388"/>
                  </a:cubicBezTo>
                  <a:cubicBezTo>
                    <a:pt x="1083" y="387"/>
                    <a:pt x="1083" y="386"/>
                    <a:pt x="1083" y="385"/>
                  </a:cubicBezTo>
                  <a:cubicBezTo>
                    <a:pt x="1082" y="385"/>
                    <a:pt x="1082" y="385"/>
                    <a:pt x="1081" y="384"/>
                  </a:cubicBezTo>
                  <a:cubicBezTo>
                    <a:pt x="1080" y="382"/>
                    <a:pt x="1079" y="381"/>
                    <a:pt x="1079" y="379"/>
                  </a:cubicBezTo>
                  <a:cubicBezTo>
                    <a:pt x="1079" y="379"/>
                    <a:pt x="1079" y="379"/>
                    <a:pt x="1079" y="379"/>
                  </a:cubicBezTo>
                  <a:cubicBezTo>
                    <a:pt x="1078" y="379"/>
                    <a:pt x="1077" y="378"/>
                    <a:pt x="1077" y="377"/>
                  </a:cubicBezTo>
                  <a:cubicBezTo>
                    <a:pt x="1076" y="376"/>
                    <a:pt x="1076" y="375"/>
                    <a:pt x="1076" y="374"/>
                  </a:cubicBezTo>
                  <a:cubicBezTo>
                    <a:pt x="1075" y="374"/>
                    <a:pt x="1074" y="375"/>
                    <a:pt x="1073" y="375"/>
                  </a:cubicBezTo>
                  <a:cubicBezTo>
                    <a:pt x="1073" y="375"/>
                    <a:pt x="1073" y="375"/>
                    <a:pt x="1073" y="375"/>
                  </a:cubicBezTo>
                  <a:cubicBezTo>
                    <a:pt x="1071" y="374"/>
                    <a:pt x="1069" y="373"/>
                    <a:pt x="1067" y="371"/>
                  </a:cubicBezTo>
                  <a:cubicBezTo>
                    <a:pt x="1067" y="372"/>
                    <a:pt x="1067" y="375"/>
                    <a:pt x="1065" y="377"/>
                  </a:cubicBezTo>
                  <a:cubicBezTo>
                    <a:pt x="1063" y="379"/>
                    <a:pt x="1060" y="380"/>
                    <a:pt x="1058" y="380"/>
                  </a:cubicBezTo>
                  <a:cubicBezTo>
                    <a:pt x="1058" y="380"/>
                    <a:pt x="1058" y="380"/>
                    <a:pt x="1058" y="380"/>
                  </a:cubicBezTo>
                  <a:cubicBezTo>
                    <a:pt x="1056" y="380"/>
                    <a:pt x="1054" y="379"/>
                    <a:pt x="1053" y="378"/>
                  </a:cubicBezTo>
                  <a:cubicBezTo>
                    <a:pt x="1053" y="378"/>
                    <a:pt x="1053" y="378"/>
                    <a:pt x="1053" y="378"/>
                  </a:cubicBezTo>
                  <a:cubicBezTo>
                    <a:pt x="1052" y="378"/>
                    <a:pt x="1052" y="378"/>
                    <a:pt x="1051" y="377"/>
                  </a:cubicBezTo>
                  <a:cubicBezTo>
                    <a:pt x="1051" y="377"/>
                    <a:pt x="1050" y="377"/>
                    <a:pt x="1050" y="377"/>
                  </a:cubicBezTo>
                  <a:cubicBezTo>
                    <a:pt x="1050" y="377"/>
                    <a:pt x="1050" y="377"/>
                    <a:pt x="1050" y="377"/>
                  </a:cubicBezTo>
                  <a:cubicBezTo>
                    <a:pt x="1049" y="377"/>
                    <a:pt x="1047" y="376"/>
                    <a:pt x="1046" y="375"/>
                  </a:cubicBezTo>
                  <a:cubicBezTo>
                    <a:pt x="1045" y="375"/>
                    <a:pt x="1045" y="375"/>
                    <a:pt x="1044" y="374"/>
                  </a:cubicBezTo>
                  <a:cubicBezTo>
                    <a:pt x="1044" y="375"/>
                    <a:pt x="1043" y="375"/>
                    <a:pt x="1042" y="375"/>
                  </a:cubicBezTo>
                  <a:cubicBezTo>
                    <a:pt x="1041" y="375"/>
                    <a:pt x="1040" y="375"/>
                    <a:pt x="1039" y="374"/>
                  </a:cubicBezTo>
                  <a:cubicBezTo>
                    <a:pt x="1039" y="375"/>
                    <a:pt x="1038" y="377"/>
                    <a:pt x="1037" y="378"/>
                  </a:cubicBezTo>
                  <a:cubicBezTo>
                    <a:pt x="1035" y="379"/>
                    <a:pt x="1032" y="381"/>
                    <a:pt x="1031" y="381"/>
                  </a:cubicBezTo>
                  <a:cubicBezTo>
                    <a:pt x="1030" y="381"/>
                    <a:pt x="1030" y="381"/>
                    <a:pt x="1030" y="381"/>
                  </a:cubicBezTo>
                  <a:cubicBezTo>
                    <a:pt x="1029" y="381"/>
                    <a:pt x="1027" y="381"/>
                    <a:pt x="1026" y="380"/>
                  </a:cubicBezTo>
                  <a:cubicBezTo>
                    <a:pt x="1026" y="380"/>
                    <a:pt x="1026" y="380"/>
                    <a:pt x="1026" y="380"/>
                  </a:cubicBezTo>
                  <a:cubicBezTo>
                    <a:pt x="1025" y="380"/>
                    <a:pt x="1025" y="380"/>
                    <a:pt x="1025" y="380"/>
                  </a:cubicBezTo>
                  <a:cubicBezTo>
                    <a:pt x="1024" y="380"/>
                    <a:pt x="1023" y="381"/>
                    <a:pt x="1022" y="381"/>
                  </a:cubicBezTo>
                  <a:cubicBezTo>
                    <a:pt x="1022" y="381"/>
                    <a:pt x="1022" y="381"/>
                    <a:pt x="1022" y="381"/>
                  </a:cubicBezTo>
                  <a:cubicBezTo>
                    <a:pt x="1018" y="381"/>
                    <a:pt x="1016" y="380"/>
                    <a:pt x="1016" y="379"/>
                  </a:cubicBezTo>
                  <a:cubicBezTo>
                    <a:pt x="1014" y="378"/>
                    <a:pt x="1013" y="377"/>
                    <a:pt x="1013" y="375"/>
                  </a:cubicBezTo>
                  <a:cubicBezTo>
                    <a:pt x="1013" y="375"/>
                    <a:pt x="1013" y="375"/>
                    <a:pt x="1013" y="375"/>
                  </a:cubicBezTo>
                  <a:cubicBezTo>
                    <a:pt x="1012" y="374"/>
                    <a:pt x="1011" y="373"/>
                    <a:pt x="1010" y="372"/>
                  </a:cubicBezTo>
                  <a:cubicBezTo>
                    <a:pt x="1009" y="372"/>
                    <a:pt x="1008" y="371"/>
                    <a:pt x="1007" y="370"/>
                  </a:cubicBezTo>
                  <a:cubicBezTo>
                    <a:pt x="1006" y="370"/>
                    <a:pt x="1006" y="369"/>
                    <a:pt x="1005" y="368"/>
                  </a:cubicBezTo>
                  <a:cubicBezTo>
                    <a:pt x="1005" y="368"/>
                    <a:pt x="1005" y="368"/>
                    <a:pt x="1005" y="368"/>
                  </a:cubicBezTo>
                  <a:cubicBezTo>
                    <a:pt x="1003" y="367"/>
                    <a:pt x="1002" y="366"/>
                    <a:pt x="1001" y="365"/>
                  </a:cubicBezTo>
                  <a:cubicBezTo>
                    <a:pt x="1000" y="364"/>
                    <a:pt x="999" y="363"/>
                    <a:pt x="998" y="362"/>
                  </a:cubicBezTo>
                  <a:cubicBezTo>
                    <a:pt x="998" y="361"/>
                    <a:pt x="998" y="360"/>
                    <a:pt x="997" y="360"/>
                  </a:cubicBezTo>
                  <a:cubicBezTo>
                    <a:pt x="997" y="360"/>
                    <a:pt x="997" y="359"/>
                    <a:pt x="995" y="357"/>
                  </a:cubicBezTo>
                  <a:cubicBezTo>
                    <a:pt x="994" y="357"/>
                    <a:pt x="994" y="357"/>
                    <a:pt x="993" y="356"/>
                  </a:cubicBezTo>
                  <a:cubicBezTo>
                    <a:pt x="992" y="355"/>
                    <a:pt x="991" y="354"/>
                    <a:pt x="990" y="353"/>
                  </a:cubicBezTo>
                  <a:cubicBezTo>
                    <a:pt x="989" y="352"/>
                    <a:pt x="989" y="351"/>
                    <a:pt x="988" y="350"/>
                  </a:cubicBezTo>
                  <a:cubicBezTo>
                    <a:pt x="988" y="349"/>
                    <a:pt x="988" y="349"/>
                    <a:pt x="988" y="349"/>
                  </a:cubicBezTo>
                  <a:cubicBezTo>
                    <a:pt x="987" y="348"/>
                    <a:pt x="987" y="347"/>
                    <a:pt x="987" y="347"/>
                  </a:cubicBezTo>
                  <a:cubicBezTo>
                    <a:pt x="986" y="347"/>
                    <a:pt x="985" y="347"/>
                    <a:pt x="985" y="346"/>
                  </a:cubicBezTo>
                  <a:cubicBezTo>
                    <a:pt x="985" y="346"/>
                    <a:pt x="985" y="346"/>
                    <a:pt x="985" y="346"/>
                  </a:cubicBezTo>
                  <a:cubicBezTo>
                    <a:pt x="984" y="346"/>
                    <a:pt x="984" y="346"/>
                    <a:pt x="984" y="346"/>
                  </a:cubicBezTo>
                  <a:cubicBezTo>
                    <a:pt x="984" y="346"/>
                    <a:pt x="984" y="346"/>
                    <a:pt x="984" y="346"/>
                  </a:cubicBezTo>
                  <a:cubicBezTo>
                    <a:pt x="983" y="347"/>
                    <a:pt x="981" y="347"/>
                    <a:pt x="979" y="348"/>
                  </a:cubicBezTo>
                  <a:cubicBezTo>
                    <a:pt x="979" y="348"/>
                    <a:pt x="978" y="348"/>
                    <a:pt x="975" y="348"/>
                  </a:cubicBezTo>
                  <a:cubicBezTo>
                    <a:pt x="975" y="348"/>
                    <a:pt x="974" y="348"/>
                    <a:pt x="974" y="348"/>
                  </a:cubicBezTo>
                  <a:cubicBezTo>
                    <a:pt x="969" y="348"/>
                    <a:pt x="969" y="348"/>
                    <a:pt x="969" y="348"/>
                  </a:cubicBezTo>
                  <a:cubicBezTo>
                    <a:pt x="969" y="7"/>
                    <a:pt x="969" y="7"/>
                    <a:pt x="969" y="7"/>
                  </a:cubicBezTo>
                  <a:cubicBezTo>
                    <a:pt x="562" y="0"/>
                    <a:pt x="562" y="0"/>
                    <a:pt x="562" y="0"/>
                  </a:cubicBezTo>
                  <a:cubicBezTo>
                    <a:pt x="562" y="0"/>
                    <a:pt x="562" y="0"/>
                    <a:pt x="562" y="0"/>
                  </a:cubicBezTo>
                  <a:cubicBezTo>
                    <a:pt x="560" y="0"/>
                    <a:pt x="560" y="0"/>
                    <a:pt x="560" y="0"/>
                  </a:cubicBezTo>
                  <a:cubicBezTo>
                    <a:pt x="557" y="0"/>
                    <a:pt x="557" y="0"/>
                    <a:pt x="557" y="0"/>
                  </a:cubicBezTo>
                  <a:cubicBezTo>
                    <a:pt x="528" y="789"/>
                    <a:pt x="528" y="789"/>
                    <a:pt x="528" y="789"/>
                  </a:cubicBezTo>
                  <a:cubicBezTo>
                    <a:pt x="5" y="763"/>
                    <a:pt x="5" y="763"/>
                    <a:pt x="5" y="763"/>
                  </a:cubicBezTo>
                  <a:cubicBezTo>
                    <a:pt x="4" y="763"/>
                    <a:pt x="4" y="763"/>
                    <a:pt x="3" y="763"/>
                  </a:cubicBezTo>
                  <a:cubicBezTo>
                    <a:pt x="3" y="763"/>
                    <a:pt x="3" y="764"/>
                    <a:pt x="3" y="764"/>
                  </a:cubicBezTo>
                  <a:cubicBezTo>
                    <a:pt x="3" y="765"/>
                    <a:pt x="3" y="766"/>
                    <a:pt x="2" y="767"/>
                  </a:cubicBezTo>
                  <a:cubicBezTo>
                    <a:pt x="3" y="767"/>
                    <a:pt x="3" y="768"/>
                    <a:pt x="3" y="769"/>
                  </a:cubicBezTo>
                  <a:cubicBezTo>
                    <a:pt x="3" y="770"/>
                    <a:pt x="3" y="773"/>
                    <a:pt x="1" y="775"/>
                  </a:cubicBezTo>
                  <a:cubicBezTo>
                    <a:pt x="1" y="776"/>
                    <a:pt x="1" y="776"/>
                    <a:pt x="1" y="776"/>
                  </a:cubicBezTo>
                  <a:cubicBezTo>
                    <a:pt x="1" y="777"/>
                    <a:pt x="1" y="779"/>
                    <a:pt x="0" y="780"/>
                  </a:cubicBezTo>
                  <a:cubicBezTo>
                    <a:pt x="1" y="780"/>
                    <a:pt x="2" y="781"/>
                    <a:pt x="3" y="782"/>
                  </a:cubicBezTo>
                  <a:cubicBezTo>
                    <a:pt x="3" y="782"/>
                    <a:pt x="3" y="783"/>
                    <a:pt x="4" y="783"/>
                  </a:cubicBezTo>
                  <a:cubicBezTo>
                    <a:pt x="4" y="783"/>
                    <a:pt x="5" y="784"/>
                    <a:pt x="5" y="784"/>
                  </a:cubicBezTo>
                  <a:cubicBezTo>
                    <a:pt x="6" y="784"/>
                    <a:pt x="6" y="785"/>
                    <a:pt x="7" y="786"/>
                  </a:cubicBezTo>
                  <a:cubicBezTo>
                    <a:pt x="7" y="786"/>
                    <a:pt x="8" y="786"/>
                    <a:pt x="9" y="786"/>
                  </a:cubicBezTo>
                  <a:cubicBezTo>
                    <a:pt x="10" y="787"/>
                    <a:pt x="11" y="789"/>
                    <a:pt x="12" y="789"/>
                  </a:cubicBezTo>
                  <a:cubicBezTo>
                    <a:pt x="12" y="790"/>
                    <a:pt x="13" y="791"/>
                    <a:pt x="13" y="792"/>
                  </a:cubicBezTo>
                  <a:cubicBezTo>
                    <a:pt x="14" y="792"/>
                    <a:pt x="14" y="792"/>
                    <a:pt x="14" y="793"/>
                  </a:cubicBezTo>
                  <a:cubicBezTo>
                    <a:pt x="18" y="801"/>
                    <a:pt x="18" y="801"/>
                    <a:pt x="18" y="801"/>
                  </a:cubicBezTo>
                  <a:cubicBezTo>
                    <a:pt x="19" y="800"/>
                    <a:pt x="19" y="800"/>
                    <a:pt x="19" y="800"/>
                  </a:cubicBezTo>
                  <a:cubicBezTo>
                    <a:pt x="20" y="800"/>
                    <a:pt x="22" y="800"/>
                    <a:pt x="22" y="800"/>
                  </a:cubicBezTo>
                  <a:cubicBezTo>
                    <a:pt x="23" y="801"/>
                    <a:pt x="25" y="803"/>
                    <a:pt x="26" y="803"/>
                  </a:cubicBezTo>
                  <a:cubicBezTo>
                    <a:pt x="27" y="804"/>
                    <a:pt x="30" y="804"/>
                    <a:pt x="31" y="805"/>
                  </a:cubicBezTo>
                  <a:cubicBezTo>
                    <a:pt x="32" y="806"/>
                    <a:pt x="32" y="808"/>
                    <a:pt x="32" y="810"/>
                  </a:cubicBezTo>
                  <a:cubicBezTo>
                    <a:pt x="33" y="811"/>
                    <a:pt x="35" y="813"/>
                    <a:pt x="36" y="814"/>
                  </a:cubicBezTo>
                  <a:cubicBezTo>
                    <a:pt x="36" y="815"/>
                    <a:pt x="36" y="817"/>
                    <a:pt x="37" y="818"/>
                  </a:cubicBezTo>
                  <a:cubicBezTo>
                    <a:pt x="37" y="819"/>
                    <a:pt x="38" y="821"/>
                    <a:pt x="38" y="823"/>
                  </a:cubicBezTo>
                  <a:cubicBezTo>
                    <a:pt x="39" y="824"/>
                    <a:pt x="41" y="827"/>
                    <a:pt x="42" y="828"/>
                  </a:cubicBezTo>
                  <a:cubicBezTo>
                    <a:pt x="42" y="829"/>
                    <a:pt x="42" y="831"/>
                    <a:pt x="43" y="833"/>
                  </a:cubicBezTo>
                  <a:cubicBezTo>
                    <a:pt x="43" y="834"/>
                    <a:pt x="43" y="836"/>
                    <a:pt x="44" y="837"/>
                  </a:cubicBezTo>
                  <a:cubicBezTo>
                    <a:pt x="45" y="838"/>
                    <a:pt x="48" y="838"/>
                    <a:pt x="48" y="839"/>
                  </a:cubicBezTo>
                  <a:cubicBezTo>
                    <a:pt x="49" y="840"/>
                    <a:pt x="49" y="842"/>
                    <a:pt x="49" y="843"/>
                  </a:cubicBezTo>
                  <a:cubicBezTo>
                    <a:pt x="50" y="844"/>
                    <a:pt x="51" y="847"/>
                    <a:pt x="52" y="848"/>
                  </a:cubicBezTo>
                  <a:cubicBezTo>
                    <a:pt x="52" y="849"/>
                    <a:pt x="51" y="851"/>
                    <a:pt x="52" y="852"/>
                  </a:cubicBezTo>
                  <a:cubicBezTo>
                    <a:pt x="52" y="853"/>
                    <a:pt x="54" y="855"/>
                    <a:pt x="55" y="856"/>
                  </a:cubicBezTo>
                  <a:cubicBezTo>
                    <a:pt x="56" y="857"/>
                    <a:pt x="59" y="856"/>
                    <a:pt x="60" y="857"/>
                  </a:cubicBezTo>
                  <a:cubicBezTo>
                    <a:pt x="60" y="857"/>
                    <a:pt x="61" y="859"/>
                    <a:pt x="61" y="860"/>
                  </a:cubicBezTo>
                  <a:cubicBezTo>
                    <a:pt x="62" y="861"/>
                    <a:pt x="63" y="862"/>
                    <a:pt x="64" y="863"/>
                  </a:cubicBezTo>
                  <a:cubicBezTo>
                    <a:pt x="65" y="863"/>
                    <a:pt x="67" y="863"/>
                    <a:pt x="67" y="863"/>
                  </a:cubicBezTo>
                  <a:cubicBezTo>
                    <a:pt x="68" y="863"/>
                    <a:pt x="69" y="865"/>
                    <a:pt x="70" y="866"/>
                  </a:cubicBezTo>
                  <a:cubicBezTo>
                    <a:pt x="71" y="866"/>
                    <a:pt x="73" y="868"/>
                    <a:pt x="74" y="869"/>
                  </a:cubicBezTo>
                  <a:cubicBezTo>
                    <a:pt x="75" y="869"/>
                    <a:pt x="78" y="868"/>
                    <a:pt x="79" y="868"/>
                  </a:cubicBezTo>
                  <a:cubicBezTo>
                    <a:pt x="80" y="869"/>
                    <a:pt x="82" y="869"/>
                    <a:pt x="83" y="870"/>
                  </a:cubicBezTo>
                  <a:cubicBezTo>
                    <a:pt x="84" y="871"/>
                    <a:pt x="85" y="874"/>
                    <a:pt x="86" y="874"/>
                  </a:cubicBezTo>
                  <a:cubicBezTo>
                    <a:pt x="87" y="875"/>
                    <a:pt x="89" y="874"/>
                    <a:pt x="90" y="875"/>
                  </a:cubicBezTo>
                  <a:cubicBezTo>
                    <a:pt x="91" y="875"/>
                    <a:pt x="92" y="877"/>
                    <a:pt x="92" y="878"/>
                  </a:cubicBezTo>
                  <a:cubicBezTo>
                    <a:pt x="92" y="879"/>
                    <a:pt x="92" y="882"/>
                    <a:pt x="92" y="882"/>
                  </a:cubicBezTo>
                  <a:cubicBezTo>
                    <a:pt x="93" y="883"/>
                    <a:pt x="95" y="884"/>
                    <a:pt x="96" y="885"/>
                  </a:cubicBezTo>
                  <a:cubicBezTo>
                    <a:pt x="97" y="886"/>
                    <a:pt x="98" y="887"/>
                    <a:pt x="98" y="888"/>
                  </a:cubicBezTo>
                  <a:cubicBezTo>
                    <a:pt x="100" y="888"/>
                    <a:pt x="103" y="888"/>
                    <a:pt x="103" y="889"/>
                  </a:cubicBezTo>
                  <a:cubicBezTo>
                    <a:pt x="105" y="890"/>
                    <a:pt x="105" y="893"/>
                    <a:pt x="106" y="894"/>
                  </a:cubicBezTo>
                  <a:cubicBezTo>
                    <a:pt x="106" y="896"/>
                    <a:pt x="107" y="899"/>
                    <a:pt x="108" y="900"/>
                  </a:cubicBezTo>
                  <a:cubicBezTo>
                    <a:pt x="109" y="901"/>
                    <a:pt x="112" y="903"/>
                    <a:pt x="112" y="904"/>
                  </a:cubicBezTo>
                  <a:cubicBezTo>
                    <a:pt x="113" y="906"/>
                    <a:pt x="113" y="909"/>
                    <a:pt x="114" y="910"/>
                  </a:cubicBezTo>
                  <a:cubicBezTo>
                    <a:pt x="115" y="911"/>
                    <a:pt x="117" y="912"/>
                    <a:pt x="118" y="912"/>
                  </a:cubicBezTo>
                  <a:cubicBezTo>
                    <a:pt x="118" y="912"/>
                    <a:pt x="120" y="913"/>
                    <a:pt x="121" y="913"/>
                  </a:cubicBezTo>
                  <a:cubicBezTo>
                    <a:pt x="121" y="914"/>
                    <a:pt x="122" y="916"/>
                    <a:pt x="123" y="916"/>
                  </a:cubicBezTo>
                  <a:cubicBezTo>
                    <a:pt x="124" y="917"/>
                    <a:pt x="127" y="918"/>
                    <a:pt x="128" y="919"/>
                  </a:cubicBezTo>
                  <a:cubicBezTo>
                    <a:pt x="129" y="919"/>
                    <a:pt x="130" y="920"/>
                    <a:pt x="131" y="920"/>
                  </a:cubicBezTo>
                  <a:cubicBezTo>
                    <a:pt x="132" y="921"/>
                    <a:pt x="132" y="923"/>
                    <a:pt x="133" y="923"/>
                  </a:cubicBezTo>
                  <a:cubicBezTo>
                    <a:pt x="134" y="924"/>
                    <a:pt x="136" y="924"/>
                    <a:pt x="137" y="925"/>
                  </a:cubicBezTo>
                  <a:cubicBezTo>
                    <a:pt x="138" y="926"/>
                    <a:pt x="140" y="928"/>
                    <a:pt x="140" y="929"/>
                  </a:cubicBezTo>
                  <a:cubicBezTo>
                    <a:pt x="141" y="930"/>
                    <a:pt x="141" y="932"/>
                    <a:pt x="142" y="932"/>
                  </a:cubicBezTo>
                  <a:cubicBezTo>
                    <a:pt x="142" y="934"/>
                    <a:pt x="141" y="936"/>
                    <a:pt x="141" y="938"/>
                  </a:cubicBezTo>
                  <a:cubicBezTo>
                    <a:pt x="142" y="939"/>
                    <a:pt x="143" y="942"/>
                    <a:pt x="145" y="943"/>
                  </a:cubicBezTo>
                  <a:cubicBezTo>
                    <a:pt x="146" y="943"/>
                    <a:pt x="149" y="944"/>
                    <a:pt x="150" y="944"/>
                  </a:cubicBezTo>
                  <a:cubicBezTo>
                    <a:pt x="151" y="945"/>
                    <a:pt x="153" y="948"/>
                    <a:pt x="154" y="949"/>
                  </a:cubicBezTo>
                  <a:cubicBezTo>
                    <a:pt x="154" y="951"/>
                    <a:pt x="156" y="953"/>
                    <a:pt x="157" y="954"/>
                  </a:cubicBezTo>
                  <a:cubicBezTo>
                    <a:pt x="158" y="955"/>
                    <a:pt x="160" y="958"/>
                    <a:pt x="162" y="959"/>
                  </a:cubicBezTo>
                  <a:cubicBezTo>
                    <a:pt x="163" y="959"/>
                    <a:pt x="166" y="960"/>
                    <a:pt x="167" y="961"/>
                  </a:cubicBezTo>
                  <a:cubicBezTo>
                    <a:pt x="168" y="962"/>
                    <a:pt x="169" y="964"/>
                    <a:pt x="169" y="965"/>
                  </a:cubicBezTo>
                  <a:cubicBezTo>
                    <a:pt x="169" y="966"/>
                    <a:pt x="168" y="968"/>
                    <a:pt x="169" y="969"/>
                  </a:cubicBezTo>
                  <a:cubicBezTo>
                    <a:pt x="170" y="970"/>
                    <a:pt x="173" y="969"/>
                    <a:pt x="174" y="970"/>
                  </a:cubicBezTo>
                  <a:cubicBezTo>
                    <a:pt x="175" y="970"/>
                    <a:pt x="176" y="972"/>
                    <a:pt x="177" y="973"/>
                  </a:cubicBezTo>
                  <a:cubicBezTo>
                    <a:pt x="177" y="973"/>
                    <a:pt x="178" y="975"/>
                    <a:pt x="178" y="975"/>
                  </a:cubicBezTo>
                  <a:cubicBezTo>
                    <a:pt x="179" y="976"/>
                    <a:pt x="182" y="974"/>
                    <a:pt x="183" y="975"/>
                  </a:cubicBezTo>
                  <a:cubicBezTo>
                    <a:pt x="184" y="975"/>
                    <a:pt x="185" y="978"/>
                    <a:pt x="186" y="978"/>
                  </a:cubicBezTo>
                  <a:cubicBezTo>
                    <a:pt x="186" y="979"/>
                    <a:pt x="187" y="980"/>
                    <a:pt x="188" y="980"/>
                  </a:cubicBezTo>
                  <a:cubicBezTo>
                    <a:pt x="189" y="980"/>
                    <a:pt x="191" y="978"/>
                    <a:pt x="192" y="979"/>
                  </a:cubicBezTo>
                  <a:cubicBezTo>
                    <a:pt x="192" y="979"/>
                    <a:pt x="193" y="981"/>
                    <a:pt x="194" y="981"/>
                  </a:cubicBezTo>
                  <a:cubicBezTo>
                    <a:pt x="195" y="982"/>
                    <a:pt x="197" y="983"/>
                    <a:pt x="198" y="983"/>
                  </a:cubicBezTo>
                  <a:cubicBezTo>
                    <a:pt x="199" y="984"/>
                    <a:pt x="201" y="987"/>
                    <a:pt x="202" y="988"/>
                  </a:cubicBezTo>
                  <a:cubicBezTo>
                    <a:pt x="204" y="989"/>
                    <a:pt x="207" y="988"/>
                    <a:pt x="209" y="989"/>
                  </a:cubicBezTo>
                  <a:cubicBezTo>
                    <a:pt x="210" y="990"/>
                    <a:pt x="210" y="993"/>
                    <a:pt x="211" y="995"/>
                  </a:cubicBezTo>
                  <a:cubicBezTo>
                    <a:pt x="211" y="996"/>
                    <a:pt x="213" y="997"/>
                    <a:pt x="214" y="998"/>
                  </a:cubicBezTo>
                  <a:cubicBezTo>
                    <a:pt x="215" y="999"/>
                    <a:pt x="217" y="1000"/>
                    <a:pt x="218" y="1000"/>
                  </a:cubicBezTo>
                  <a:cubicBezTo>
                    <a:pt x="219" y="1001"/>
                    <a:pt x="222" y="1000"/>
                    <a:pt x="223" y="1001"/>
                  </a:cubicBezTo>
                  <a:cubicBezTo>
                    <a:pt x="224" y="1001"/>
                    <a:pt x="226" y="1003"/>
                    <a:pt x="226" y="1004"/>
                  </a:cubicBezTo>
                  <a:cubicBezTo>
                    <a:pt x="227" y="1005"/>
                    <a:pt x="227" y="1007"/>
                    <a:pt x="227" y="1008"/>
                  </a:cubicBezTo>
                  <a:cubicBezTo>
                    <a:pt x="227" y="1008"/>
                    <a:pt x="226" y="1010"/>
                    <a:pt x="227" y="1011"/>
                  </a:cubicBezTo>
                  <a:cubicBezTo>
                    <a:pt x="227" y="1012"/>
                    <a:pt x="228" y="1014"/>
                    <a:pt x="229" y="1015"/>
                  </a:cubicBezTo>
                  <a:cubicBezTo>
                    <a:pt x="230" y="1016"/>
                    <a:pt x="232" y="1016"/>
                    <a:pt x="233" y="1016"/>
                  </a:cubicBezTo>
                  <a:cubicBezTo>
                    <a:pt x="233" y="1016"/>
                    <a:pt x="235" y="1016"/>
                    <a:pt x="235" y="1016"/>
                  </a:cubicBezTo>
                  <a:cubicBezTo>
                    <a:pt x="236" y="1016"/>
                    <a:pt x="237" y="1019"/>
                    <a:pt x="238" y="1020"/>
                  </a:cubicBezTo>
                  <a:cubicBezTo>
                    <a:pt x="238" y="1021"/>
                    <a:pt x="240" y="1023"/>
                    <a:pt x="240" y="1025"/>
                  </a:cubicBezTo>
                  <a:cubicBezTo>
                    <a:pt x="240" y="1026"/>
                    <a:pt x="240" y="1030"/>
                    <a:pt x="241" y="1032"/>
                  </a:cubicBezTo>
                  <a:cubicBezTo>
                    <a:pt x="241" y="1034"/>
                    <a:pt x="243" y="1037"/>
                    <a:pt x="244" y="1038"/>
                  </a:cubicBezTo>
                  <a:cubicBezTo>
                    <a:pt x="244" y="1039"/>
                    <a:pt x="243" y="1041"/>
                    <a:pt x="243" y="1042"/>
                  </a:cubicBezTo>
                  <a:cubicBezTo>
                    <a:pt x="243" y="1044"/>
                    <a:pt x="244" y="1046"/>
                    <a:pt x="244" y="1047"/>
                  </a:cubicBezTo>
                  <a:cubicBezTo>
                    <a:pt x="244" y="1048"/>
                    <a:pt x="243" y="1051"/>
                    <a:pt x="243" y="1052"/>
                  </a:cubicBezTo>
                  <a:cubicBezTo>
                    <a:pt x="243" y="1053"/>
                    <a:pt x="244" y="1054"/>
                    <a:pt x="245" y="1055"/>
                  </a:cubicBezTo>
                  <a:cubicBezTo>
                    <a:pt x="246" y="1056"/>
                    <a:pt x="248" y="1056"/>
                    <a:pt x="249" y="1056"/>
                  </a:cubicBezTo>
                  <a:cubicBezTo>
                    <a:pt x="249" y="1057"/>
                    <a:pt x="250" y="1058"/>
                    <a:pt x="251" y="1059"/>
                  </a:cubicBezTo>
                  <a:cubicBezTo>
                    <a:pt x="251" y="1060"/>
                    <a:pt x="250" y="1062"/>
                    <a:pt x="251" y="1063"/>
                  </a:cubicBezTo>
                  <a:cubicBezTo>
                    <a:pt x="251" y="1064"/>
                    <a:pt x="253" y="1064"/>
                    <a:pt x="254" y="1065"/>
                  </a:cubicBezTo>
                  <a:cubicBezTo>
                    <a:pt x="254" y="1066"/>
                    <a:pt x="256" y="1067"/>
                    <a:pt x="257" y="1068"/>
                  </a:cubicBezTo>
                  <a:cubicBezTo>
                    <a:pt x="257" y="1069"/>
                    <a:pt x="259" y="1071"/>
                    <a:pt x="259" y="1072"/>
                  </a:cubicBezTo>
                  <a:cubicBezTo>
                    <a:pt x="259" y="1073"/>
                    <a:pt x="257" y="1076"/>
                    <a:pt x="258" y="1077"/>
                  </a:cubicBezTo>
                  <a:cubicBezTo>
                    <a:pt x="258" y="1077"/>
                    <a:pt x="261" y="1077"/>
                    <a:pt x="262" y="1078"/>
                  </a:cubicBezTo>
                  <a:cubicBezTo>
                    <a:pt x="262" y="1078"/>
                    <a:pt x="263" y="1080"/>
                    <a:pt x="264" y="1081"/>
                  </a:cubicBezTo>
                  <a:cubicBezTo>
                    <a:pt x="264" y="1082"/>
                    <a:pt x="264" y="1084"/>
                    <a:pt x="264" y="1085"/>
                  </a:cubicBezTo>
                  <a:cubicBezTo>
                    <a:pt x="265" y="1087"/>
                    <a:pt x="267" y="1088"/>
                    <a:pt x="268" y="1090"/>
                  </a:cubicBezTo>
                  <a:cubicBezTo>
                    <a:pt x="268" y="1091"/>
                    <a:pt x="268" y="1093"/>
                    <a:pt x="268" y="1094"/>
                  </a:cubicBezTo>
                  <a:cubicBezTo>
                    <a:pt x="268" y="1095"/>
                    <a:pt x="267" y="1096"/>
                    <a:pt x="266" y="1097"/>
                  </a:cubicBezTo>
                  <a:cubicBezTo>
                    <a:pt x="266" y="1097"/>
                    <a:pt x="265" y="1099"/>
                    <a:pt x="265" y="1100"/>
                  </a:cubicBezTo>
                  <a:cubicBezTo>
                    <a:pt x="265" y="1102"/>
                    <a:pt x="268" y="1104"/>
                    <a:pt x="268" y="1106"/>
                  </a:cubicBezTo>
                  <a:cubicBezTo>
                    <a:pt x="268" y="1107"/>
                    <a:pt x="268" y="1108"/>
                    <a:pt x="267" y="1109"/>
                  </a:cubicBezTo>
                  <a:cubicBezTo>
                    <a:pt x="267" y="1110"/>
                    <a:pt x="265" y="1110"/>
                    <a:pt x="265" y="1111"/>
                  </a:cubicBezTo>
                  <a:cubicBezTo>
                    <a:pt x="264" y="1111"/>
                    <a:pt x="264" y="1113"/>
                    <a:pt x="263" y="1113"/>
                  </a:cubicBezTo>
                  <a:cubicBezTo>
                    <a:pt x="263" y="1115"/>
                    <a:pt x="263" y="1117"/>
                    <a:pt x="264" y="1119"/>
                  </a:cubicBezTo>
                  <a:cubicBezTo>
                    <a:pt x="264" y="1120"/>
                    <a:pt x="266" y="1121"/>
                    <a:pt x="266" y="1122"/>
                  </a:cubicBezTo>
                  <a:cubicBezTo>
                    <a:pt x="267" y="1123"/>
                    <a:pt x="267" y="1124"/>
                    <a:pt x="267" y="1124"/>
                  </a:cubicBezTo>
                  <a:cubicBezTo>
                    <a:pt x="268" y="1126"/>
                    <a:pt x="266" y="1128"/>
                    <a:pt x="266" y="1129"/>
                  </a:cubicBezTo>
                  <a:cubicBezTo>
                    <a:pt x="265" y="1130"/>
                    <a:pt x="267" y="1132"/>
                    <a:pt x="267" y="1134"/>
                  </a:cubicBezTo>
                  <a:cubicBezTo>
                    <a:pt x="268" y="1135"/>
                    <a:pt x="268" y="1138"/>
                    <a:pt x="269" y="1139"/>
                  </a:cubicBezTo>
                  <a:cubicBezTo>
                    <a:pt x="269" y="1140"/>
                    <a:pt x="269" y="1142"/>
                    <a:pt x="269" y="1143"/>
                  </a:cubicBezTo>
                  <a:cubicBezTo>
                    <a:pt x="270" y="1144"/>
                    <a:pt x="271" y="1144"/>
                    <a:pt x="272" y="1145"/>
                  </a:cubicBezTo>
                  <a:cubicBezTo>
                    <a:pt x="272" y="1146"/>
                    <a:pt x="273" y="1148"/>
                    <a:pt x="274" y="1149"/>
                  </a:cubicBezTo>
                  <a:cubicBezTo>
                    <a:pt x="274" y="1150"/>
                    <a:pt x="274" y="1151"/>
                    <a:pt x="275" y="1152"/>
                  </a:cubicBezTo>
                  <a:cubicBezTo>
                    <a:pt x="276" y="1154"/>
                    <a:pt x="279" y="1155"/>
                    <a:pt x="280" y="1157"/>
                  </a:cubicBezTo>
                  <a:cubicBezTo>
                    <a:pt x="281" y="1158"/>
                    <a:pt x="283" y="1163"/>
                    <a:pt x="283" y="1165"/>
                  </a:cubicBezTo>
                  <a:cubicBezTo>
                    <a:pt x="284" y="1166"/>
                    <a:pt x="283" y="1170"/>
                    <a:pt x="283" y="1172"/>
                  </a:cubicBezTo>
                  <a:cubicBezTo>
                    <a:pt x="284" y="1173"/>
                    <a:pt x="285" y="1175"/>
                    <a:pt x="286" y="1176"/>
                  </a:cubicBezTo>
                  <a:cubicBezTo>
                    <a:pt x="286" y="1177"/>
                    <a:pt x="286" y="1179"/>
                    <a:pt x="287" y="1180"/>
                  </a:cubicBezTo>
                  <a:cubicBezTo>
                    <a:pt x="287" y="1181"/>
                    <a:pt x="288" y="1184"/>
                    <a:pt x="289" y="1185"/>
                  </a:cubicBezTo>
                  <a:cubicBezTo>
                    <a:pt x="290" y="1186"/>
                    <a:pt x="293" y="1188"/>
                    <a:pt x="295" y="1189"/>
                  </a:cubicBezTo>
                  <a:cubicBezTo>
                    <a:pt x="296" y="1190"/>
                    <a:pt x="297" y="1193"/>
                    <a:pt x="299" y="1195"/>
                  </a:cubicBezTo>
                  <a:cubicBezTo>
                    <a:pt x="300" y="1196"/>
                    <a:pt x="303" y="1196"/>
                    <a:pt x="304" y="1197"/>
                  </a:cubicBezTo>
                  <a:cubicBezTo>
                    <a:pt x="305" y="1198"/>
                    <a:pt x="307" y="1200"/>
                    <a:pt x="307" y="1201"/>
                  </a:cubicBezTo>
                  <a:cubicBezTo>
                    <a:pt x="308" y="1202"/>
                    <a:pt x="309" y="1204"/>
                    <a:pt x="310" y="1205"/>
                  </a:cubicBezTo>
                  <a:cubicBezTo>
                    <a:pt x="310" y="1206"/>
                    <a:pt x="312" y="1206"/>
                    <a:pt x="313" y="1206"/>
                  </a:cubicBezTo>
                  <a:cubicBezTo>
                    <a:pt x="314" y="1207"/>
                    <a:pt x="316" y="1208"/>
                    <a:pt x="316" y="1209"/>
                  </a:cubicBezTo>
                  <a:cubicBezTo>
                    <a:pt x="317" y="1209"/>
                    <a:pt x="319" y="1208"/>
                    <a:pt x="320" y="1208"/>
                  </a:cubicBezTo>
                  <a:cubicBezTo>
                    <a:pt x="322" y="1208"/>
                    <a:pt x="324" y="1209"/>
                    <a:pt x="325" y="1209"/>
                  </a:cubicBezTo>
                  <a:cubicBezTo>
                    <a:pt x="326" y="1210"/>
                    <a:pt x="329" y="1212"/>
                    <a:pt x="330" y="1213"/>
                  </a:cubicBezTo>
                  <a:cubicBezTo>
                    <a:pt x="331" y="1214"/>
                    <a:pt x="332" y="1216"/>
                    <a:pt x="333" y="1218"/>
                  </a:cubicBezTo>
                  <a:cubicBezTo>
                    <a:pt x="333" y="1219"/>
                    <a:pt x="333" y="1221"/>
                    <a:pt x="334" y="1222"/>
                  </a:cubicBezTo>
                  <a:cubicBezTo>
                    <a:pt x="335" y="1223"/>
                    <a:pt x="337" y="1223"/>
                    <a:pt x="337" y="1224"/>
                  </a:cubicBezTo>
                  <a:cubicBezTo>
                    <a:pt x="338" y="1224"/>
                    <a:pt x="338" y="1225"/>
                    <a:pt x="339" y="1226"/>
                  </a:cubicBezTo>
                  <a:cubicBezTo>
                    <a:pt x="339" y="1227"/>
                    <a:pt x="339" y="1229"/>
                    <a:pt x="339" y="1229"/>
                  </a:cubicBezTo>
                  <a:cubicBezTo>
                    <a:pt x="339" y="1230"/>
                    <a:pt x="340" y="1230"/>
                    <a:pt x="341" y="1231"/>
                  </a:cubicBezTo>
                  <a:cubicBezTo>
                    <a:pt x="342" y="1232"/>
                    <a:pt x="343" y="1234"/>
                    <a:pt x="344" y="1234"/>
                  </a:cubicBezTo>
                  <a:cubicBezTo>
                    <a:pt x="345" y="1235"/>
                    <a:pt x="347" y="1234"/>
                    <a:pt x="348" y="1235"/>
                  </a:cubicBezTo>
                  <a:cubicBezTo>
                    <a:pt x="349" y="1235"/>
                    <a:pt x="350" y="1238"/>
                    <a:pt x="351" y="1238"/>
                  </a:cubicBezTo>
                  <a:cubicBezTo>
                    <a:pt x="351" y="1239"/>
                    <a:pt x="352" y="1241"/>
                    <a:pt x="353" y="1241"/>
                  </a:cubicBezTo>
                  <a:cubicBezTo>
                    <a:pt x="354" y="1242"/>
                    <a:pt x="356" y="1242"/>
                    <a:pt x="357" y="1243"/>
                  </a:cubicBezTo>
                  <a:cubicBezTo>
                    <a:pt x="358" y="1244"/>
                    <a:pt x="361" y="1246"/>
                    <a:pt x="362" y="1247"/>
                  </a:cubicBezTo>
                  <a:cubicBezTo>
                    <a:pt x="363" y="1248"/>
                    <a:pt x="365" y="1249"/>
                    <a:pt x="366" y="1250"/>
                  </a:cubicBezTo>
                  <a:cubicBezTo>
                    <a:pt x="368" y="1250"/>
                    <a:pt x="370" y="1250"/>
                    <a:pt x="371" y="1250"/>
                  </a:cubicBezTo>
                  <a:cubicBezTo>
                    <a:pt x="372" y="1250"/>
                    <a:pt x="375" y="1250"/>
                    <a:pt x="376" y="1251"/>
                  </a:cubicBezTo>
                  <a:cubicBezTo>
                    <a:pt x="378" y="1251"/>
                    <a:pt x="380" y="1252"/>
                    <a:pt x="381" y="1252"/>
                  </a:cubicBezTo>
                  <a:cubicBezTo>
                    <a:pt x="382" y="1253"/>
                    <a:pt x="385" y="1254"/>
                    <a:pt x="386" y="1254"/>
                  </a:cubicBezTo>
                  <a:cubicBezTo>
                    <a:pt x="387" y="1255"/>
                    <a:pt x="391" y="1254"/>
                    <a:pt x="392" y="1255"/>
                  </a:cubicBezTo>
                  <a:cubicBezTo>
                    <a:pt x="394" y="1255"/>
                    <a:pt x="396" y="1257"/>
                    <a:pt x="396" y="1258"/>
                  </a:cubicBezTo>
                  <a:cubicBezTo>
                    <a:pt x="397" y="1258"/>
                    <a:pt x="398" y="1260"/>
                    <a:pt x="398" y="1261"/>
                  </a:cubicBezTo>
                  <a:cubicBezTo>
                    <a:pt x="399" y="1262"/>
                    <a:pt x="400" y="1265"/>
                    <a:pt x="401" y="1266"/>
                  </a:cubicBezTo>
                  <a:cubicBezTo>
                    <a:pt x="402" y="1267"/>
                    <a:pt x="404" y="1268"/>
                    <a:pt x="406" y="1269"/>
                  </a:cubicBezTo>
                  <a:cubicBezTo>
                    <a:pt x="407" y="1270"/>
                    <a:pt x="409" y="1271"/>
                    <a:pt x="410" y="1272"/>
                  </a:cubicBezTo>
                  <a:cubicBezTo>
                    <a:pt x="411" y="1272"/>
                    <a:pt x="414" y="1272"/>
                    <a:pt x="415" y="1273"/>
                  </a:cubicBezTo>
                  <a:cubicBezTo>
                    <a:pt x="416" y="1273"/>
                    <a:pt x="416" y="1275"/>
                    <a:pt x="417" y="1276"/>
                  </a:cubicBezTo>
                  <a:cubicBezTo>
                    <a:pt x="419" y="1276"/>
                    <a:pt x="421" y="1275"/>
                    <a:pt x="422" y="1276"/>
                  </a:cubicBezTo>
                  <a:cubicBezTo>
                    <a:pt x="423" y="1276"/>
                    <a:pt x="425" y="1278"/>
                    <a:pt x="426" y="1278"/>
                  </a:cubicBezTo>
                  <a:cubicBezTo>
                    <a:pt x="427" y="1279"/>
                    <a:pt x="429" y="1277"/>
                    <a:pt x="430" y="1277"/>
                  </a:cubicBezTo>
                  <a:cubicBezTo>
                    <a:pt x="431" y="1277"/>
                    <a:pt x="433" y="1278"/>
                    <a:pt x="434" y="1279"/>
                  </a:cubicBezTo>
                  <a:cubicBezTo>
                    <a:pt x="435" y="1279"/>
                    <a:pt x="436" y="1281"/>
                    <a:pt x="436" y="1282"/>
                  </a:cubicBezTo>
                  <a:cubicBezTo>
                    <a:pt x="438" y="1283"/>
                    <a:pt x="441" y="1285"/>
                    <a:pt x="442" y="1286"/>
                  </a:cubicBezTo>
                  <a:cubicBezTo>
                    <a:pt x="442" y="1287"/>
                    <a:pt x="443" y="1290"/>
                    <a:pt x="444" y="1291"/>
                  </a:cubicBezTo>
                  <a:cubicBezTo>
                    <a:pt x="445" y="1292"/>
                    <a:pt x="447" y="1293"/>
                    <a:pt x="448" y="1294"/>
                  </a:cubicBezTo>
                  <a:cubicBezTo>
                    <a:pt x="448" y="1294"/>
                    <a:pt x="449" y="1295"/>
                    <a:pt x="450" y="1296"/>
                  </a:cubicBezTo>
                  <a:cubicBezTo>
                    <a:pt x="450" y="1297"/>
                    <a:pt x="451" y="1298"/>
                    <a:pt x="451" y="1299"/>
                  </a:cubicBezTo>
                  <a:cubicBezTo>
                    <a:pt x="453" y="1299"/>
                    <a:pt x="455" y="1299"/>
                    <a:pt x="457" y="1300"/>
                  </a:cubicBezTo>
                  <a:cubicBezTo>
                    <a:pt x="458" y="1300"/>
                    <a:pt x="459" y="1301"/>
                    <a:pt x="460" y="1301"/>
                  </a:cubicBezTo>
                  <a:cubicBezTo>
                    <a:pt x="461" y="1301"/>
                    <a:pt x="462" y="1298"/>
                    <a:pt x="463" y="1298"/>
                  </a:cubicBezTo>
                  <a:cubicBezTo>
                    <a:pt x="464" y="1298"/>
                    <a:pt x="466" y="1300"/>
                    <a:pt x="466" y="1300"/>
                  </a:cubicBezTo>
                  <a:cubicBezTo>
                    <a:pt x="467" y="1301"/>
                    <a:pt x="466" y="1303"/>
                    <a:pt x="467" y="1303"/>
                  </a:cubicBezTo>
                  <a:cubicBezTo>
                    <a:pt x="467" y="1304"/>
                    <a:pt x="469" y="1304"/>
                    <a:pt x="470" y="1305"/>
                  </a:cubicBezTo>
                  <a:cubicBezTo>
                    <a:pt x="470" y="1305"/>
                    <a:pt x="471" y="1307"/>
                    <a:pt x="472" y="1307"/>
                  </a:cubicBezTo>
                  <a:cubicBezTo>
                    <a:pt x="473" y="1308"/>
                    <a:pt x="475" y="1308"/>
                    <a:pt x="476" y="1308"/>
                  </a:cubicBezTo>
                  <a:cubicBezTo>
                    <a:pt x="477" y="1308"/>
                    <a:pt x="479" y="1308"/>
                    <a:pt x="481" y="1307"/>
                  </a:cubicBezTo>
                  <a:cubicBezTo>
                    <a:pt x="482" y="1307"/>
                    <a:pt x="485" y="1307"/>
                    <a:pt x="486" y="1308"/>
                  </a:cubicBezTo>
                  <a:cubicBezTo>
                    <a:pt x="487" y="1308"/>
                    <a:pt x="488" y="1309"/>
                    <a:pt x="489" y="1309"/>
                  </a:cubicBezTo>
                  <a:cubicBezTo>
                    <a:pt x="490" y="1310"/>
                    <a:pt x="492" y="1311"/>
                    <a:pt x="493" y="1311"/>
                  </a:cubicBezTo>
                  <a:cubicBezTo>
                    <a:pt x="494" y="1311"/>
                    <a:pt x="496" y="1310"/>
                    <a:pt x="496" y="1309"/>
                  </a:cubicBezTo>
                  <a:cubicBezTo>
                    <a:pt x="497" y="1308"/>
                    <a:pt x="497" y="1306"/>
                    <a:pt x="498" y="1305"/>
                  </a:cubicBezTo>
                  <a:cubicBezTo>
                    <a:pt x="498" y="1304"/>
                    <a:pt x="500" y="1303"/>
                    <a:pt x="500" y="1303"/>
                  </a:cubicBezTo>
                  <a:cubicBezTo>
                    <a:pt x="500" y="1302"/>
                    <a:pt x="501" y="1300"/>
                    <a:pt x="501" y="1299"/>
                  </a:cubicBezTo>
                  <a:cubicBezTo>
                    <a:pt x="501" y="1298"/>
                    <a:pt x="501" y="1296"/>
                    <a:pt x="502" y="1296"/>
                  </a:cubicBezTo>
                  <a:cubicBezTo>
                    <a:pt x="502" y="1295"/>
                    <a:pt x="503" y="1295"/>
                    <a:pt x="504" y="1294"/>
                  </a:cubicBezTo>
                  <a:cubicBezTo>
                    <a:pt x="504" y="1294"/>
                    <a:pt x="505" y="1292"/>
                    <a:pt x="506" y="1291"/>
                  </a:cubicBezTo>
                  <a:cubicBezTo>
                    <a:pt x="506" y="1291"/>
                    <a:pt x="508" y="1291"/>
                    <a:pt x="508" y="1291"/>
                  </a:cubicBezTo>
                  <a:cubicBezTo>
                    <a:pt x="509" y="1290"/>
                    <a:pt x="511" y="1290"/>
                    <a:pt x="512" y="1289"/>
                  </a:cubicBezTo>
                  <a:cubicBezTo>
                    <a:pt x="512" y="1288"/>
                    <a:pt x="513" y="1286"/>
                    <a:pt x="513" y="1285"/>
                  </a:cubicBezTo>
                  <a:cubicBezTo>
                    <a:pt x="514" y="1284"/>
                    <a:pt x="516" y="1283"/>
                    <a:pt x="516" y="1282"/>
                  </a:cubicBezTo>
                  <a:cubicBezTo>
                    <a:pt x="517" y="1281"/>
                    <a:pt x="516" y="1278"/>
                    <a:pt x="517" y="1277"/>
                  </a:cubicBezTo>
                  <a:cubicBezTo>
                    <a:pt x="517" y="1276"/>
                    <a:pt x="518" y="1275"/>
                    <a:pt x="519" y="1275"/>
                  </a:cubicBezTo>
                  <a:cubicBezTo>
                    <a:pt x="520" y="1275"/>
                    <a:pt x="522" y="1276"/>
                    <a:pt x="523" y="1276"/>
                  </a:cubicBezTo>
                  <a:cubicBezTo>
                    <a:pt x="524" y="1276"/>
                    <a:pt x="525" y="1274"/>
                    <a:pt x="526" y="1274"/>
                  </a:cubicBezTo>
                  <a:cubicBezTo>
                    <a:pt x="527" y="1274"/>
                    <a:pt x="528" y="1274"/>
                    <a:pt x="528" y="1274"/>
                  </a:cubicBezTo>
                  <a:cubicBezTo>
                    <a:pt x="529" y="1273"/>
                    <a:pt x="529" y="1271"/>
                    <a:pt x="530" y="1271"/>
                  </a:cubicBezTo>
                  <a:cubicBezTo>
                    <a:pt x="531" y="1270"/>
                    <a:pt x="532" y="1271"/>
                    <a:pt x="533" y="1271"/>
                  </a:cubicBezTo>
                  <a:cubicBezTo>
                    <a:pt x="534" y="1271"/>
                    <a:pt x="535" y="1270"/>
                    <a:pt x="536" y="1270"/>
                  </a:cubicBezTo>
                  <a:cubicBezTo>
                    <a:pt x="536" y="1269"/>
                    <a:pt x="537" y="1267"/>
                    <a:pt x="537" y="1266"/>
                  </a:cubicBezTo>
                  <a:cubicBezTo>
                    <a:pt x="537" y="1266"/>
                    <a:pt x="535" y="1265"/>
                    <a:pt x="535" y="1265"/>
                  </a:cubicBezTo>
                  <a:cubicBezTo>
                    <a:pt x="534" y="1264"/>
                    <a:pt x="532" y="1264"/>
                    <a:pt x="532" y="1263"/>
                  </a:cubicBezTo>
                  <a:cubicBezTo>
                    <a:pt x="531" y="1263"/>
                    <a:pt x="530" y="1261"/>
                    <a:pt x="531" y="1260"/>
                  </a:cubicBezTo>
                  <a:cubicBezTo>
                    <a:pt x="531" y="1259"/>
                    <a:pt x="533" y="1258"/>
                    <a:pt x="534" y="1257"/>
                  </a:cubicBezTo>
                  <a:cubicBezTo>
                    <a:pt x="534" y="1256"/>
                    <a:pt x="535" y="1254"/>
                    <a:pt x="535" y="1253"/>
                  </a:cubicBezTo>
                  <a:cubicBezTo>
                    <a:pt x="536" y="1252"/>
                    <a:pt x="535" y="1249"/>
                    <a:pt x="536" y="1248"/>
                  </a:cubicBezTo>
                  <a:cubicBezTo>
                    <a:pt x="537" y="1247"/>
                    <a:pt x="539" y="1247"/>
                    <a:pt x="540" y="1247"/>
                  </a:cubicBezTo>
                  <a:cubicBezTo>
                    <a:pt x="541" y="1246"/>
                    <a:pt x="543" y="1244"/>
                    <a:pt x="543" y="1242"/>
                  </a:cubicBezTo>
                  <a:cubicBezTo>
                    <a:pt x="544" y="1241"/>
                    <a:pt x="545" y="1239"/>
                    <a:pt x="545" y="1238"/>
                  </a:cubicBezTo>
                  <a:cubicBezTo>
                    <a:pt x="545" y="1237"/>
                    <a:pt x="544" y="1234"/>
                    <a:pt x="544" y="1233"/>
                  </a:cubicBezTo>
                  <a:cubicBezTo>
                    <a:pt x="544" y="1231"/>
                    <a:pt x="546" y="1227"/>
                    <a:pt x="547" y="1225"/>
                  </a:cubicBezTo>
                  <a:cubicBezTo>
                    <a:pt x="547" y="1224"/>
                    <a:pt x="548" y="1222"/>
                    <a:pt x="548" y="1221"/>
                  </a:cubicBezTo>
                  <a:cubicBezTo>
                    <a:pt x="548" y="1220"/>
                    <a:pt x="548" y="1218"/>
                    <a:pt x="549" y="1217"/>
                  </a:cubicBezTo>
                  <a:cubicBezTo>
                    <a:pt x="549" y="1216"/>
                    <a:pt x="551" y="1215"/>
                    <a:pt x="551" y="1215"/>
                  </a:cubicBezTo>
                  <a:cubicBezTo>
                    <a:pt x="552" y="1214"/>
                    <a:pt x="553" y="1213"/>
                    <a:pt x="553" y="1212"/>
                  </a:cubicBezTo>
                  <a:cubicBezTo>
                    <a:pt x="554" y="1211"/>
                    <a:pt x="554" y="1210"/>
                    <a:pt x="554" y="1209"/>
                  </a:cubicBezTo>
                  <a:cubicBezTo>
                    <a:pt x="554" y="1208"/>
                    <a:pt x="555" y="1207"/>
                    <a:pt x="555" y="1206"/>
                  </a:cubicBezTo>
                  <a:cubicBezTo>
                    <a:pt x="556" y="1205"/>
                    <a:pt x="559" y="1205"/>
                    <a:pt x="560" y="1204"/>
                  </a:cubicBezTo>
                  <a:cubicBezTo>
                    <a:pt x="560" y="1203"/>
                    <a:pt x="558" y="1199"/>
                    <a:pt x="559" y="1198"/>
                  </a:cubicBezTo>
                  <a:cubicBezTo>
                    <a:pt x="559" y="1197"/>
                    <a:pt x="561" y="1196"/>
                    <a:pt x="562" y="1196"/>
                  </a:cubicBezTo>
                  <a:cubicBezTo>
                    <a:pt x="563" y="1195"/>
                    <a:pt x="564" y="1193"/>
                    <a:pt x="565" y="1193"/>
                  </a:cubicBezTo>
                  <a:cubicBezTo>
                    <a:pt x="565" y="1191"/>
                    <a:pt x="565" y="1189"/>
                    <a:pt x="565" y="1187"/>
                  </a:cubicBezTo>
                  <a:cubicBezTo>
                    <a:pt x="565" y="1186"/>
                    <a:pt x="566" y="1184"/>
                    <a:pt x="567" y="1183"/>
                  </a:cubicBezTo>
                  <a:cubicBezTo>
                    <a:pt x="568" y="1182"/>
                    <a:pt x="569" y="1180"/>
                    <a:pt x="570" y="1180"/>
                  </a:cubicBezTo>
                  <a:cubicBezTo>
                    <a:pt x="572" y="1180"/>
                    <a:pt x="574" y="1182"/>
                    <a:pt x="575" y="1182"/>
                  </a:cubicBezTo>
                  <a:cubicBezTo>
                    <a:pt x="575" y="1182"/>
                    <a:pt x="577" y="1181"/>
                    <a:pt x="577" y="1181"/>
                  </a:cubicBezTo>
                  <a:cubicBezTo>
                    <a:pt x="578" y="1180"/>
                    <a:pt x="578" y="1179"/>
                    <a:pt x="579" y="1179"/>
                  </a:cubicBezTo>
                  <a:cubicBezTo>
                    <a:pt x="580" y="1178"/>
                    <a:pt x="582" y="1178"/>
                    <a:pt x="583" y="1178"/>
                  </a:cubicBezTo>
                  <a:cubicBezTo>
                    <a:pt x="583" y="1177"/>
                    <a:pt x="585" y="1176"/>
                    <a:pt x="586" y="1176"/>
                  </a:cubicBezTo>
                  <a:cubicBezTo>
                    <a:pt x="587" y="1176"/>
                    <a:pt x="588" y="1178"/>
                    <a:pt x="589" y="1178"/>
                  </a:cubicBezTo>
                  <a:cubicBezTo>
                    <a:pt x="590" y="1179"/>
                    <a:pt x="592" y="1178"/>
                    <a:pt x="592" y="1177"/>
                  </a:cubicBezTo>
                  <a:cubicBezTo>
                    <a:pt x="593" y="1176"/>
                    <a:pt x="594" y="1174"/>
                    <a:pt x="595" y="1173"/>
                  </a:cubicBezTo>
                  <a:cubicBezTo>
                    <a:pt x="596" y="1173"/>
                    <a:pt x="598" y="1173"/>
                    <a:pt x="599" y="1173"/>
                  </a:cubicBezTo>
                  <a:cubicBezTo>
                    <a:pt x="599" y="1173"/>
                    <a:pt x="600" y="1173"/>
                    <a:pt x="601" y="1173"/>
                  </a:cubicBezTo>
                  <a:cubicBezTo>
                    <a:pt x="602" y="1174"/>
                    <a:pt x="605" y="1174"/>
                    <a:pt x="606" y="1174"/>
                  </a:cubicBezTo>
                  <a:cubicBezTo>
                    <a:pt x="607" y="1175"/>
                    <a:pt x="608" y="1177"/>
                    <a:pt x="609" y="1177"/>
                  </a:cubicBezTo>
                  <a:cubicBezTo>
                    <a:pt x="610" y="1177"/>
                    <a:pt x="612" y="1176"/>
                    <a:pt x="613" y="1175"/>
                  </a:cubicBezTo>
                  <a:cubicBezTo>
                    <a:pt x="614" y="1174"/>
                    <a:pt x="615" y="1172"/>
                    <a:pt x="615" y="1170"/>
                  </a:cubicBezTo>
                  <a:cubicBezTo>
                    <a:pt x="615" y="1169"/>
                    <a:pt x="615" y="1167"/>
                    <a:pt x="616" y="1165"/>
                  </a:cubicBezTo>
                  <a:cubicBezTo>
                    <a:pt x="616" y="1164"/>
                    <a:pt x="617" y="1162"/>
                    <a:pt x="618" y="1161"/>
                  </a:cubicBezTo>
                  <a:cubicBezTo>
                    <a:pt x="619" y="1160"/>
                    <a:pt x="621" y="1157"/>
                    <a:pt x="623" y="1157"/>
                  </a:cubicBezTo>
                  <a:cubicBezTo>
                    <a:pt x="624" y="1157"/>
                    <a:pt x="627" y="1156"/>
                    <a:pt x="628" y="1157"/>
                  </a:cubicBezTo>
                  <a:cubicBezTo>
                    <a:pt x="629" y="1157"/>
                    <a:pt x="630" y="1159"/>
                    <a:pt x="631" y="1160"/>
                  </a:cubicBezTo>
                  <a:cubicBezTo>
                    <a:pt x="632" y="1161"/>
                    <a:pt x="633" y="1162"/>
                    <a:pt x="634" y="1162"/>
                  </a:cubicBezTo>
                  <a:cubicBezTo>
                    <a:pt x="636" y="1163"/>
                    <a:pt x="640" y="1165"/>
                    <a:pt x="642" y="1165"/>
                  </a:cubicBezTo>
                  <a:cubicBezTo>
                    <a:pt x="642" y="1165"/>
                    <a:pt x="644" y="1163"/>
                    <a:pt x="644" y="1163"/>
                  </a:cubicBezTo>
                  <a:cubicBezTo>
                    <a:pt x="646" y="1163"/>
                    <a:pt x="647" y="1166"/>
                    <a:pt x="647" y="1167"/>
                  </a:cubicBezTo>
                  <a:cubicBezTo>
                    <a:pt x="648" y="1167"/>
                    <a:pt x="648" y="1169"/>
                    <a:pt x="648" y="1169"/>
                  </a:cubicBezTo>
                  <a:cubicBezTo>
                    <a:pt x="649" y="1170"/>
                    <a:pt x="651" y="1171"/>
                    <a:pt x="652" y="1172"/>
                  </a:cubicBezTo>
                  <a:cubicBezTo>
                    <a:pt x="654" y="1172"/>
                    <a:pt x="657" y="1171"/>
                    <a:pt x="659" y="1171"/>
                  </a:cubicBezTo>
                  <a:cubicBezTo>
                    <a:pt x="659" y="1172"/>
                    <a:pt x="660" y="1173"/>
                    <a:pt x="661" y="1173"/>
                  </a:cubicBezTo>
                  <a:cubicBezTo>
                    <a:pt x="662" y="1174"/>
                    <a:pt x="664" y="1173"/>
                    <a:pt x="664" y="1173"/>
                  </a:cubicBezTo>
                  <a:cubicBezTo>
                    <a:pt x="666" y="1173"/>
                    <a:pt x="668" y="1171"/>
                    <a:pt x="669" y="1171"/>
                  </a:cubicBezTo>
                  <a:cubicBezTo>
                    <a:pt x="670" y="1171"/>
                    <a:pt x="671" y="1171"/>
                    <a:pt x="672" y="1171"/>
                  </a:cubicBezTo>
                  <a:cubicBezTo>
                    <a:pt x="673" y="1171"/>
                    <a:pt x="675" y="1170"/>
                    <a:pt x="676" y="1170"/>
                  </a:cubicBezTo>
                  <a:cubicBezTo>
                    <a:pt x="677" y="1171"/>
                    <a:pt x="680" y="1172"/>
                    <a:pt x="681" y="1172"/>
                  </a:cubicBezTo>
                  <a:cubicBezTo>
                    <a:pt x="681" y="1173"/>
                    <a:pt x="682" y="1175"/>
                    <a:pt x="683" y="1175"/>
                  </a:cubicBezTo>
                  <a:cubicBezTo>
                    <a:pt x="684" y="1175"/>
                    <a:pt x="685" y="1172"/>
                    <a:pt x="687" y="1172"/>
                  </a:cubicBezTo>
                  <a:cubicBezTo>
                    <a:pt x="687" y="1172"/>
                    <a:pt x="688" y="1173"/>
                    <a:pt x="689" y="1173"/>
                  </a:cubicBezTo>
                  <a:cubicBezTo>
                    <a:pt x="690" y="1173"/>
                    <a:pt x="691" y="1172"/>
                    <a:pt x="692" y="1172"/>
                  </a:cubicBezTo>
                  <a:cubicBezTo>
                    <a:pt x="693" y="1172"/>
                    <a:pt x="694" y="1172"/>
                    <a:pt x="695" y="1172"/>
                  </a:cubicBezTo>
                  <a:cubicBezTo>
                    <a:pt x="695" y="1172"/>
                    <a:pt x="696" y="1173"/>
                    <a:pt x="696" y="1173"/>
                  </a:cubicBezTo>
                  <a:cubicBezTo>
                    <a:pt x="697" y="1174"/>
                    <a:pt x="699" y="1173"/>
                    <a:pt x="700" y="1173"/>
                  </a:cubicBezTo>
                  <a:cubicBezTo>
                    <a:pt x="701" y="1174"/>
                    <a:pt x="702" y="1175"/>
                    <a:pt x="704" y="1175"/>
                  </a:cubicBezTo>
                  <a:cubicBezTo>
                    <a:pt x="704" y="1175"/>
                    <a:pt x="705" y="1174"/>
                    <a:pt x="706" y="1174"/>
                  </a:cubicBezTo>
                  <a:cubicBezTo>
                    <a:pt x="707" y="1174"/>
                    <a:pt x="709" y="1175"/>
                    <a:pt x="709" y="1175"/>
                  </a:cubicBezTo>
                  <a:cubicBezTo>
                    <a:pt x="710" y="1176"/>
                    <a:pt x="711" y="1178"/>
                    <a:pt x="712" y="1178"/>
                  </a:cubicBezTo>
                  <a:cubicBezTo>
                    <a:pt x="714" y="1179"/>
                    <a:pt x="717" y="1179"/>
                    <a:pt x="718" y="1179"/>
                  </a:cubicBezTo>
                  <a:cubicBezTo>
                    <a:pt x="719" y="1179"/>
                    <a:pt x="721" y="1178"/>
                    <a:pt x="722" y="1178"/>
                  </a:cubicBezTo>
                  <a:cubicBezTo>
                    <a:pt x="723" y="1179"/>
                    <a:pt x="725" y="1180"/>
                    <a:pt x="726" y="1180"/>
                  </a:cubicBezTo>
                  <a:cubicBezTo>
                    <a:pt x="727" y="1180"/>
                    <a:pt x="729" y="1178"/>
                    <a:pt x="730" y="1177"/>
                  </a:cubicBezTo>
                  <a:cubicBezTo>
                    <a:pt x="731" y="1177"/>
                    <a:pt x="734" y="1177"/>
                    <a:pt x="735" y="1177"/>
                  </a:cubicBezTo>
                  <a:cubicBezTo>
                    <a:pt x="736" y="1177"/>
                    <a:pt x="738" y="1175"/>
                    <a:pt x="738" y="1175"/>
                  </a:cubicBezTo>
                  <a:cubicBezTo>
                    <a:pt x="739" y="1174"/>
                    <a:pt x="740" y="1173"/>
                    <a:pt x="741" y="1173"/>
                  </a:cubicBezTo>
                  <a:cubicBezTo>
                    <a:pt x="742" y="1173"/>
                    <a:pt x="742" y="1175"/>
                    <a:pt x="742" y="1176"/>
                  </a:cubicBezTo>
                  <a:cubicBezTo>
                    <a:pt x="742" y="1177"/>
                    <a:pt x="742" y="1179"/>
                    <a:pt x="742" y="1179"/>
                  </a:cubicBezTo>
                  <a:cubicBezTo>
                    <a:pt x="743" y="1180"/>
                    <a:pt x="745" y="1180"/>
                    <a:pt x="746" y="1180"/>
                  </a:cubicBezTo>
                  <a:cubicBezTo>
                    <a:pt x="746" y="1180"/>
                    <a:pt x="748" y="1179"/>
                    <a:pt x="748" y="1179"/>
                  </a:cubicBezTo>
                  <a:cubicBezTo>
                    <a:pt x="749" y="1178"/>
                    <a:pt x="750" y="1177"/>
                    <a:pt x="751" y="1176"/>
                  </a:cubicBezTo>
                  <a:cubicBezTo>
                    <a:pt x="751" y="1176"/>
                    <a:pt x="752" y="1176"/>
                    <a:pt x="753" y="1176"/>
                  </a:cubicBezTo>
                  <a:cubicBezTo>
                    <a:pt x="753" y="1177"/>
                    <a:pt x="754" y="1178"/>
                    <a:pt x="754" y="1179"/>
                  </a:cubicBezTo>
                  <a:cubicBezTo>
                    <a:pt x="754" y="1179"/>
                    <a:pt x="754" y="1180"/>
                    <a:pt x="755" y="1180"/>
                  </a:cubicBezTo>
                  <a:cubicBezTo>
                    <a:pt x="756" y="1181"/>
                    <a:pt x="758" y="1181"/>
                    <a:pt x="759" y="1181"/>
                  </a:cubicBezTo>
                  <a:cubicBezTo>
                    <a:pt x="760" y="1181"/>
                    <a:pt x="762" y="1183"/>
                    <a:pt x="762" y="1184"/>
                  </a:cubicBezTo>
                  <a:cubicBezTo>
                    <a:pt x="762" y="1185"/>
                    <a:pt x="762" y="1186"/>
                    <a:pt x="762" y="1186"/>
                  </a:cubicBezTo>
                  <a:cubicBezTo>
                    <a:pt x="763" y="1187"/>
                    <a:pt x="764" y="1189"/>
                    <a:pt x="764" y="1190"/>
                  </a:cubicBezTo>
                  <a:cubicBezTo>
                    <a:pt x="765" y="1190"/>
                    <a:pt x="766" y="1192"/>
                    <a:pt x="766" y="1192"/>
                  </a:cubicBezTo>
                  <a:cubicBezTo>
                    <a:pt x="767" y="1194"/>
                    <a:pt x="766" y="1196"/>
                    <a:pt x="767" y="1197"/>
                  </a:cubicBezTo>
                  <a:cubicBezTo>
                    <a:pt x="768" y="1198"/>
                    <a:pt x="770" y="1199"/>
                    <a:pt x="771" y="1199"/>
                  </a:cubicBezTo>
                  <a:cubicBezTo>
                    <a:pt x="772" y="1199"/>
                    <a:pt x="773" y="1198"/>
                    <a:pt x="774" y="1198"/>
                  </a:cubicBezTo>
                  <a:cubicBezTo>
                    <a:pt x="775" y="1198"/>
                    <a:pt x="776" y="1199"/>
                    <a:pt x="776" y="1200"/>
                  </a:cubicBezTo>
                  <a:cubicBezTo>
                    <a:pt x="776" y="1201"/>
                    <a:pt x="777" y="1203"/>
                    <a:pt x="777" y="1204"/>
                  </a:cubicBezTo>
                  <a:cubicBezTo>
                    <a:pt x="777" y="1205"/>
                    <a:pt x="774" y="1206"/>
                    <a:pt x="774" y="1207"/>
                  </a:cubicBezTo>
                  <a:cubicBezTo>
                    <a:pt x="774" y="1208"/>
                    <a:pt x="775" y="1211"/>
                    <a:pt x="776" y="1211"/>
                  </a:cubicBezTo>
                  <a:cubicBezTo>
                    <a:pt x="777" y="1211"/>
                    <a:pt x="778" y="1211"/>
                    <a:pt x="779" y="1211"/>
                  </a:cubicBezTo>
                  <a:cubicBezTo>
                    <a:pt x="780" y="1210"/>
                    <a:pt x="781" y="1208"/>
                    <a:pt x="781" y="1208"/>
                  </a:cubicBezTo>
                  <a:cubicBezTo>
                    <a:pt x="782" y="1207"/>
                    <a:pt x="785" y="1208"/>
                    <a:pt x="786" y="1209"/>
                  </a:cubicBezTo>
                  <a:cubicBezTo>
                    <a:pt x="786" y="1209"/>
                    <a:pt x="786" y="1211"/>
                    <a:pt x="786" y="1212"/>
                  </a:cubicBezTo>
                  <a:cubicBezTo>
                    <a:pt x="786" y="1213"/>
                    <a:pt x="787" y="1215"/>
                    <a:pt x="786" y="1216"/>
                  </a:cubicBezTo>
                  <a:cubicBezTo>
                    <a:pt x="786" y="1216"/>
                    <a:pt x="784" y="1217"/>
                    <a:pt x="784" y="1217"/>
                  </a:cubicBezTo>
                  <a:cubicBezTo>
                    <a:pt x="783" y="1218"/>
                    <a:pt x="783" y="1220"/>
                    <a:pt x="784" y="1220"/>
                  </a:cubicBezTo>
                  <a:cubicBezTo>
                    <a:pt x="784" y="1221"/>
                    <a:pt x="786" y="1223"/>
                    <a:pt x="787" y="1223"/>
                  </a:cubicBezTo>
                  <a:cubicBezTo>
                    <a:pt x="788" y="1224"/>
                    <a:pt x="790" y="1223"/>
                    <a:pt x="791" y="1223"/>
                  </a:cubicBezTo>
                  <a:cubicBezTo>
                    <a:pt x="793" y="1223"/>
                    <a:pt x="796" y="1223"/>
                    <a:pt x="797" y="1224"/>
                  </a:cubicBezTo>
                  <a:cubicBezTo>
                    <a:pt x="797" y="1225"/>
                    <a:pt x="797" y="1227"/>
                    <a:pt x="798" y="1228"/>
                  </a:cubicBezTo>
                  <a:cubicBezTo>
                    <a:pt x="799" y="1229"/>
                    <a:pt x="800" y="1230"/>
                    <a:pt x="801" y="1230"/>
                  </a:cubicBezTo>
                  <a:cubicBezTo>
                    <a:pt x="802" y="1231"/>
                    <a:pt x="805" y="1230"/>
                    <a:pt x="806" y="1231"/>
                  </a:cubicBezTo>
                  <a:cubicBezTo>
                    <a:pt x="807" y="1231"/>
                    <a:pt x="809" y="1231"/>
                    <a:pt x="810" y="1231"/>
                  </a:cubicBezTo>
                  <a:cubicBezTo>
                    <a:pt x="811" y="1232"/>
                    <a:pt x="814" y="1234"/>
                    <a:pt x="815" y="1235"/>
                  </a:cubicBezTo>
                  <a:cubicBezTo>
                    <a:pt x="816" y="1236"/>
                    <a:pt x="815" y="1239"/>
                    <a:pt x="816" y="1240"/>
                  </a:cubicBezTo>
                  <a:cubicBezTo>
                    <a:pt x="816" y="1241"/>
                    <a:pt x="817" y="1245"/>
                    <a:pt x="818" y="1246"/>
                  </a:cubicBezTo>
                  <a:cubicBezTo>
                    <a:pt x="818" y="1247"/>
                    <a:pt x="821" y="1248"/>
                    <a:pt x="822" y="1249"/>
                  </a:cubicBezTo>
                  <a:cubicBezTo>
                    <a:pt x="823" y="1249"/>
                    <a:pt x="824" y="1250"/>
                    <a:pt x="825" y="1250"/>
                  </a:cubicBezTo>
                  <a:cubicBezTo>
                    <a:pt x="826" y="1250"/>
                    <a:pt x="827" y="1252"/>
                    <a:pt x="827" y="1252"/>
                  </a:cubicBezTo>
                  <a:cubicBezTo>
                    <a:pt x="828" y="1253"/>
                    <a:pt x="830" y="1253"/>
                    <a:pt x="830" y="1254"/>
                  </a:cubicBezTo>
                  <a:cubicBezTo>
                    <a:pt x="831" y="1254"/>
                    <a:pt x="832" y="1255"/>
                    <a:pt x="833" y="1256"/>
                  </a:cubicBezTo>
                  <a:cubicBezTo>
                    <a:pt x="834" y="1256"/>
                    <a:pt x="834" y="1258"/>
                    <a:pt x="835" y="1258"/>
                  </a:cubicBezTo>
                  <a:cubicBezTo>
                    <a:pt x="836" y="1259"/>
                    <a:pt x="839" y="1259"/>
                    <a:pt x="840" y="1260"/>
                  </a:cubicBezTo>
                  <a:cubicBezTo>
                    <a:pt x="840" y="1261"/>
                    <a:pt x="840" y="1262"/>
                    <a:pt x="840" y="1263"/>
                  </a:cubicBezTo>
                  <a:cubicBezTo>
                    <a:pt x="841" y="1264"/>
                    <a:pt x="842" y="1265"/>
                    <a:pt x="842" y="1266"/>
                  </a:cubicBezTo>
                  <a:cubicBezTo>
                    <a:pt x="843" y="1267"/>
                    <a:pt x="846" y="1267"/>
                    <a:pt x="848" y="1268"/>
                  </a:cubicBezTo>
                  <a:cubicBezTo>
                    <a:pt x="849" y="1268"/>
                    <a:pt x="852" y="1269"/>
                    <a:pt x="853" y="1270"/>
                  </a:cubicBezTo>
                  <a:cubicBezTo>
                    <a:pt x="854" y="1271"/>
                    <a:pt x="856" y="1274"/>
                    <a:pt x="856" y="1276"/>
                  </a:cubicBezTo>
                  <a:cubicBezTo>
                    <a:pt x="857" y="1276"/>
                    <a:pt x="858" y="1278"/>
                    <a:pt x="858" y="1279"/>
                  </a:cubicBezTo>
                  <a:cubicBezTo>
                    <a:pt x="858" y="1280"/>
                    <a:pt x="857" y="1282"/>
                    <a:pt x="857" y="1284"/>
                  </a:cubicBezTo>
                  <a:cubicBezTo>
                    <a:pt x="857" y="1285"/>
                    <a:pt x="858" y="1286"/>
                    <a:pt x="859" y="1287"/>
                  </a:cubicBezTo>
                  <a:cubicBezTo>
                    <a:pt x="859" y="1287"/>
                    <a:pt x="861" y="1286"/>
                    <a:pt x="861" y="1287"/>
                  </a:cubicBezTo>
                  <a:cubicBezTo>
                    <a:pt x="862" y="1287"/>
                    <a:pt x="862" y="1290"/>
                    <a:pt x="863" y="1291"/>
                  </a:cubicBezTo>
                  <a:cubicBezTo>
                    <a:pt x="864" y="1291"/>
                    <a:pt x="865" y="1292"/>
                    <a:pt x="866" y="1292"/>
                  </a:cubicBezTo>
                  <a:cubicBezTo>
                    <a:pt x="867" y="1293"/>
                    <a:pt x="870" y="1294"/>
                    <a:pt x="871" y="1294"/>
                  </a:cubicBezTo>
                  <a:cubicBezTo>
                    <a:pt x="872" y="1295"/>
                    <a:pt x="873" y="1297"/>
                    <a:pt x="873" y="1298"/>
                  </a:cubicBezTo>
                  <a:cubicBezTo>
                    <a:pt x="873" y="1299"/>
                    <a:pt x="874" y="1301"/>
                    <a:pt x="874" y="1301"/>
                  </a:cubicBezTo>
                  <a:cubicBezTo>
                    <a:pt x="874" y="1302"/>
                    <a:pt x="873" y="1304"/>
                    <a:pt x="873" y="1305"/>
                  </a:cubicBezTo>
                  <a:cubicBezTo>
                    <a:pt x="873" y="1306"/>
                    <a:pt x="874" y="1309"/>
                    <a:pt x="874" y="1310"/>
                  </a:cubicBezTo>
                  <a:cubicBezTo>
                    <a:pt x="875" y="1311"/>
                    <a:pt x="875" y="1313"/>
                    <a:pt x="876" y="1314"/>
                  </a:cubicBezTo>
                  <a:cubicBezTo>
                    <a:pt x="876" y="1315"/>
                    <a:pt x="876" y="1318"/>
                    <a:pt x="876" y="1319"/>
                  </a:cubicBezTo>
                  <a:cubicBezTo>
                    <a:pt x="876" y="1320"/>
                    <a:pt x="875" y="1322"/>
                    <a:pt x="875" y="1322"/>
                  </a:cubicBezTo>
                  <a:cubicBezTo>
                    <a:pt x="875" y="1323"/>
                    <a:pt x="876" y="1325"/>
                    <a:pt x="876" y="1325"/>
                  </a:cubicBezTo>
                  <a:cubicBezTo>
                    <a:pt x="876" y="1326"/>
                    <a:pt x="876" y="1328"/>
                    <a:pt x="876" y="1328"/>
                  </a:cubicBezTo>
                  <a:cubicBezTo>
                    <a:pt x="877" y="1329"/>
                    <a:pt x="880" y="1330"/>
                    <a:pt x="881" y="1330"/>
                  </a:cubicBezTo>
                  <a:cubicBezTo>
                    <a:pt x="881" y="1331"/>
                    <a:pt x="882" y="1332"/>
                    <a:pt x="882" y="1332"/>
                  </a:cubicBezTo>
                  <a:cubicBezTo>
                    <a:pt x="883" y="1334"/>
                    <a:pt x="883" y="1337"/>
                    <a:pt x="884" y="1338"/>
                  </a:cubicBezTo>
                  <a:cubicBezTo>
                    <a:pt x="884" y="1339"/>
                    <a:pt x="886" y="1339"/>
                    <a:pt x="887" y="1340"/>
                  </a:cubicBezTo>
                  <a:cubicBezTo>
                    <a:pt x="887" y="1341"/>
                    <a:pt x="886" y="1342"/>
                    <a:pt x="886" y="1343"/>
                  </a:cubicBezTo>
                  <a:cubicBezTo>
                    <a:pt x="887" y="1344"/>
                    <a:pt x="889" y="1344"/>
                    <a:pt x="890" y="1345"/>
                  </a:cubicBezTo>
                  <a:cubicBezTo>
                    <a:pt x="891" y="1346"/>
                    <a:pt x="893" y="1347"/>
                    <a:pt x="893" y="1348"/>
                  </a:cubicBezTo>
                  <a:cubicBezTo>
                    <a:pt x="893" y="1349"/>
                    <a:pt x="893" y="1351"/>
                    <a:pt x="893" y="1352"/>
                  </a:cubicBezTo>
                  <a:cubicBezTo>
                    <a:pt x="893" y="1353"/>
                    <a:pt x="893" y="1355"/>
                    <a:pt x="894" y="1356"/>
                  </a:cubicBezTo>
                  <a:cubicBezTo>
                    <a:pt x="894" y="1356"/>
                    <a:pt x="896" y="1357"/>
                    <a:pt x="896" y="1358"/>
                  </a:cubicBezTo>
                  <a:cubicBezTo>
                    <a:pt x="897" y="1359"/>
                    <a:pt x="897" y="1360"/>
                    <a:pt x="897" y="1361"/>
                  </a:cubicBezTo>
                  <a:cubicBezTo>
                    <a:pt x="897" y="1362"/>
                    <a:pt x="895" y="1364"/>
                    <a:pt x="895" y="1365"/>
                  </a:cubicBezTo>
                  <a:cubicBezTo>
                    <a:pt x="895" y="1367"/>
                    <a:pt x="896" y="1371"/>
                    <a:pt x="898" y="1372"/>
                  </a:cubicBezTo>
                  <a:cubicBezTo>
                    <a:pt x="898" y="1373"/>
                    <a:pt x="900" y="1374"/>
                    <a:pt x="901" y="1374"/>
                  </a:cubicBezTo>
                  <a:cubicBezTo>
                    <a:pt x="902" y="1375"/>
                    <a:pt x="905" y="1375"/>
                    <a:pt x="906" y="1376"/>
                  </a:cubicBezTo>
                  <a:cubicBezTo>
                    <a:pt x="907" y="1376"/>
                    <a:pt x="906" y="1378"/>
                    <a:pt x="906" y="1379"/>
                  </a:cubicBezTo>
                  <a:cubicBezTo>
                    <a:pt x="907" y="1380"/>
                    <a:pt x="907" y="1382"/>
                    <a:pt x="908" y="1383"/>
                  </a:cubicBezTo>
                  <a:cubicBezTo>
                    <a:pt x="908" y="1383"/>
                    <a:pt x="910" y="1384"/>
                    <a:pt x="911" y="1384"/>
                  </a:cubicBezTo>
                  <a:cubicBezTo>
                    <a:pt x="911" y="1385"/>
                    <a:pt x="913" y="1386"/>
                    <a:pt x="913" y="1386"/>
                  </a:cubicBezTo>
                  <a:cubicBezTo>
                    <a:pt x="913" y="1387"/>
                    <a:pt x="912" y="1389"/>
                    <a:pt x="912" y="1391"/>
                  </a:cubicBezTo>
                  <a:cubicBezTo>
                    <a:pt x="912" y="1391"/>
                    <a:pt x="912" y="1393"/>
                    <a:pt x="913" y="1394"/>
                  </a:cubicBezTo>
                  <a:cubicBezTo>
                    <a:pt x="913" y="1395"/>
                    <a:pt x="914" y="1397"/>
                    <a:pt x="915" y="1398"/>
                  </a:cubicBezTo>
                  <a:cubicBezTo>
                    <a:pt x="916" y="1398"/>
                    <a:pt x="918" y="1399"/>
                    <a:pt x="919" y="1399"/>
                  </a:cubicBezTo>
                  <a:cubicBezTo>
                    <a:pt x="920" y="1399"/>
                    <a:pt x="921" y="1399"/>
                    <a:pt x="922" y="1400"/>
                  </a:cubicBezTo>
                  <a:cubicBezTo>
                    <a:pt x="922" y="1400"/>
                    <a:pt x="922" y="1401"/>
                    <a:pt x="922" y="1402"/>
                  </a:cubicBezTo>
                  <a:cubicBezTo>
                    <a:pt x="922" y="1403"/>
                    <a:pt x="919" y="1404"/>
                    <a:pt x="918" y="1405"/>
                  </a:cubicBezTo>
                  <a:cubicBezTo>
                    <a:pt x="918" y="1406"/>
                    <a:pt x="919" y="1408"/>
                    <a:pt x="920" y="1409"/>
                  </a:cubicBezTo>
                  <a:cubicBezTo>
                    <a:pt x="920" y="1409"/>
                    <a:pt x="923" y="1409"/>
                    <a:pt x="924" y="1410"/>
                  </a:cubicBezTo>
                  <a:cubicBezTo>
                    <a:pt x="924" y="1410"/>
                    <a:pt x="924" y="1412"/>
                    <a:pt x="924" y="1413"/>
                  </a:cubicBezTo>
                  <a:cubicBezTo>
                    <a:pt x="923" y="1413"/>
                    <a:pt x="922" y="1414"/>
                    <a:pt x="921" y="1415"/>
                  </a:cubicBezTo>
                  <a:cubicBezTo>
                    <a:pt x="921" y="1416"/>
                    <a:pt x="921" y="1418"/>
                    <a:pt x="921" y="1419"/>
                  </a:cubicBezTo>
                  <a:cubicBezTo>
                    <a:pt x="921" y="1420"/>
                    <a:pt x="923" y="1421"/>
                    <a:pt x="924" y="1422"/>
                  </a:cubicBezTo>
                  <a:cubicBezTo>
                    <a:pt x="924" y="1423"/>
                    <a:pt x="925" y="1425"/>
                    <a:pt x="926" y="1426"/>
                  </a:cubicBezTo>
                  <a:cubicBezTo>
                    <a:pt x="926" y="1427"/>
                    <a:pt x="927" y="1428"/>
                    <a:pt x="928" y="1429"/>
                  </a:cubicBezTo>
                  <a:cubicBezTo>
                    <a:pt x="928" y="1430"/>
                    <a:pt x="929" y="1431"/>
                    <a:pt x="929" y="1432"/>
                  </a:cubicBezTo>
                  <a:cubicBezTo>
                    <a:pt x="930" y="1434"/>
                    <a:pt x="929" y="1437"/>
                    <a:pt x="929" y="1438"/>
                  </a:cubicBezTo>
                  <a:cubicBezTo>
                    <a:pt x="929" y="1440"/>
                    <a:pt x="931" y="1441"/>
                    <a:pt x="932" y="1442"/>
                  </a:cubicBezTo>
                  <a:cubicBezTo>
                    <a:pt x="933" y="1443"/>
                    <a:pt x="933" y="1445"/>
                    <a:pt x="934" y="1446"/>
                  </a:cubicBezTo>
                  <a:cubicBezTo>
                    <a:pt x="936" y="1446"/>
                    <a:pt x="939" y="1445"/>
                    <a:pt x="940" y="1445"/>
                  </a:cubicBezTo>
                  <a:cubicBezTo>
                    <a:pt x="940" y="1446"/>
                    <a:pt x="941" y="1447"/>
                    <a:pt x="942" y="1448"/>
                  </a:cubicBezTo>
                  <a:cubicBezTo>
                    <a:pt x="942" y="1449"/>
                    <a:pt x="941" y="1451"/>
                    <a:pt x="941" y="1452"/>
                  </a:cubicBezTo>
                  <a:cubicBezTo>
                    <a:pt x="941" y="1453"/>
                    <a:pt x="942" y="1454"/>
                    <a:pt x="943" y="1455"/>
                  </a:cubicBezTo>
                  <a:cubicBezTo>
                    <a:pt x="943" y="1455"/>
                    <a:pt x="944" y="1454"/>
                    <a:pt x="945" y="1454"/>
                  </a:cubicBezTo>
                  <a:cubicBezTo>
                    <a:pt x="946" y="1454"/>
                    <a:pt x="948" y="1457"/>
                    <a:pt x="949" y="1458"/>
                  </a:cubicBezTo>
                  <a:cubicBezTo>
                    <a:pt x="950" y="1458"/>
                    <a:pt x="952" y="1458"/>
                    <a:pt x="953" y="1458"/>
                  </a:cubicBezTo>
                  <a:cubicBezTo>
                    <a:pt x="954" y="1459"/>
                    <a:pt x="956" y="1460"/>
                    <a:pt x="957" y="1460"/>
                  </a:cubicBezTo>
                  <a:cubicBezTo>
                    <a:pt x="958" y="1461"/>
                    <a:pt x="960" y="1462"/>
                    <a:pt x="961" y="1462"/>
                  </a:cubicBezTo>
                  <a:cubicBezTo>
                    <a:pt x="962" y="1463"/>
                    <a:pt x="963" y="1464"/>
                    <a:pt x="963" y="1465"/>
                  </a:cubicBezTo>
                  <a:cubicBezTo>
                    <a:pt x="964" y="1466"/>
                    <a:pt x="964" y="1469"/>
                    <a:pt x="965" y="1470"/>
                  </a:cubicBezTo>
                  <a:cubicBezTo>
                    <a:pt x="965" y="1471"/>
                    <a:pt x="966" y="1473"/>
                    <a:pt x="967" y="1473"/>
                  </a:cubicBezTo>
                  <a:cubicBezTo>
                    <a:pt x="968" y="1474"/>
                    <a:pt x="970" y="1474"/>
                    <a:pt x="971" y="1474"/>
                  </a:cubicBezTo>
                  <a:cubicBezTo>
                    <a:pt x="972" y="1475"/>
                    <a:pt x="972" y="1476"/>
                    <a:pt x="973" y="1477"/>
                  </a:cubicBezTo>
                  <a:cubicBezTo>
                    <a:pt x="973" y="1478"/>
                    <a:pt x="973" y="1480"/>
                    <a:pt x="973" y="1481"/>
                  </a:cubicBezTo>
                  <a:cubicBezTo>
                    <a:pt x="974" y="1482"/>
                    <a:pt x="974" y="1485"/>
                    <a:pt x="975" y="1486"/>
                  </a:cubicBezTo>
                  <a:cubicBezTo>
                    <a:pt x="976" y="1486"/>
                    <a:pt x="977" y="1488"/>
                    <a:pt x="977" y="1489"/>
                  </a:cubicBezTo>
                  <a:cubicBezTo>
                    <a:pt x="978" y="1489"/>
                    <a:pt x="980" y="1489"/>
                    <a:pt x="981" y="1489"/>
                  </a:cubicBezTo>
                  <a:cubicBezTo>
                    <a:pt x="982" y="1489"/>
                    <a:pt x="983" y="1490"/>
                    <a:pt x="984" y="1490"/>
                  </a:cubicBezTo>
                  <a:cubicBezTo>
                    <a:pt x="985" y="1491"/>
                    <a:pt x="986" y="1494"/>
                    <a:pt x="986" y="1495"/>
                  </a:cubicBezTo>
                  <a:cubicBezTo>
                    <a:pt x="986" y="1496"/>
                    <a:pt x="985" y="1498"/>
                    <a:pt x="986" y="1499"/>
                  </a:cubicBezTo>
                  <a:cubicBezTo>
                    <a:pt x="986" y="1500"/>
                    <a:pt x="987" y="1501"/>
                    <a:pt x="988" y="1502"/>
                  </a:cubicBezTo>
                  <a:cubicBezTo>
                    <a:pt x="989" y="1502"/>
                    <a:pt x="990" y="1502"/>
                    <a:pt x="991" y="1503"/>
                  </a:cubicBezTo>
                  <a:cubicBezTo>
                    <a:pt x="991" y="1504"/>
                    <a:pt x="992" y="1506"/>
                    <a:pt x="992" y="1507"/>
                  </a:cubicBezTo>
                  <a:cubicBezTo>
                    <a:pt x="992" y="1507"/>
                    <a:pt x="991" y="1508"/>
                    <a:pt x="990" y="1508"/>
                  </a:cubicBezTo>
                  <a:cubicBezTo>
                    <a:pt x="990" y="1509"/>
                    <a:pt x="990" y="1511"/>
                    <a:pt x="991" y="1512"/>
                  </a:cubicBezTo>
                  <a:cubicBezTo>
                    <a:pt x="991" y="1512"/>
                    <a:pt x="993" y="1512"/>
                    <a:pt x="994" y="1513"/>
                  </a:cubicBezTo>
                  <a:cubicBezTo>
                    <a:pt x="994" y="1514"/>
                    <a:pt x="995" y="1516"/>
                    <a:pt x="995" y="1517"/>
                  </a:cubicBezTo>
                  <a:cubicBezTo>
                    <a:pt x="995" y="1518"/>
                    <a:pt x="993" y="1519"/>
                    <a:pt x="993" y="1520"/>
                  </a:cubicBezTo>
                  <a:cubicBezTo>
                    <a:pt x="994" y="1521"/>
                    <a:pt x="995" y="1523"/>
                    <a:pt x="996" y="1523"/>
                  </a:cubicBezTo>
                  <a:cubicBezTo>
                    <a:pt x="997" y="1524"/>
                    <a:pt x="998" y="1524"/>
                    <a:pt x="999" y="1524"/>
                  </a:cubicBezTo>
                  <a:cubicBezTo>
                    <a:pt x="999" y="1525"/>
                    <a:pt x="999" y="1527"/>
                    <a:pt x="1000" y="1528"/>
                  </a:cubicBezTo>
                  <a:cubicBezTo>
                    <a:pt x="1000" y="1528"/>
                    <a:pt x="1002" y="1529"/>
                    <a:pt x="1003" y="1528"/>
                  </a:cubicBezTo>
                  <a:cubicBezTo>
                    <a:pt x="1003" y="1528"/>
                    <a:pt x="1004" y="1527"/>
                    <a:pt x="1005" y="1527"/>
                  </a:cubicBezTo>
                  <a:cubicBezTo>
                    <a:pt x="1006" y="1528"/>
                    <a:pt x="1006" y="1530"/>
                    <a:pt x="1007" y="1531"/>
                  </a:cubicBezTo>
                  <a:cubicBezTo>
                    <a:pt x="1007" y="1532"/>
                    <a:pt x="1007" y="1534"/>
                    <a:pt x="1007" y="1534"/>
                  </a:cubicBezTo>
                  <a:cubicBezTo>
                    <a:pt x="1008" y="1535"/>
                    <a:pt x="1011" y="1534"/>
                    <a:pt x="1012" y="1535"/>
                  </a:cubicBezTo>
                  <a:cubicBezTo>
                    <a:pt x="1012" y="1536"/>
                    <a:pt x="1013" y="1538"/>
                    <a:pt x="1013" y="1539"/>
                  </a:cubicBezTo>
                  <a:cubicBezTo>
                    <a:pt x="1014" y="1540"/>
                    <a:pt x="1017" y="1542"/>
                    <a:pt x="1017" y="1543"/>
                  </a:cubicBezTo>
                  <a:cubicBezTo>
                    <a:pt x="1018" y="1544"/>
                    <a:pt x="1019" y="1546"/>
                    <a:pt x="1020" y="1547"/>
                  </a:cubicBezTo>
                  <a:cubicBezTo>
                    <a:pt x="1020" y="1547"/>
                    <a:pt x="1021" y="1547"/>
                    <a:pt x="1022" y="1547"/>
                  </a:cubicBezTo>
                  <a:cubicBezTo>
                    <a:pt x="1023" y="1546"/>
                    <a:pt x="1024" y="1545"/>
                    <a:pt x="1024" y="1545"/>
                  </a:cubicBezTo>
                  <a:cubicBezTo>
                    <a:pt x="1025" y="1545"/>
                    <a:pt x="1027" y="1547"/>
                    <a:pt x="1027" y="1547"/>
                  </a:cubicBezTo>
                  <a:cubicBezTo>
                    <a:pt x="1028" y="1548"/>
                    <a:pt x="1027" y="1550"/>
                    <a:pt x="1027" y="1550"/>
                  </a:cubicBezTo>
                  <a:cubicBezTo>
                    <a:pt x="1028" y="1551"/>
                    <a:pt x="1030" y="1553"/>
                    <a:pt x="1031" y="1553"/>
                  </a:cubicBezTo>
                  <a:cubicBezTo>
                    <a:pt x="1032" y="1553"/>
                    <a:pt x="1034" y="1551"/>
                    <a:pt x="1035" y="1550"/>
                  </a:cubicBezTo>
                  <a:cubicBezTo>
                    <a:pt x="1035" y="1550"/>
                    <a:pt x="1036" y="1549"/>
                    <a:pt x="1037" y="1550"/>
                  </a:cubicBezTo>
                  <a:cubicBezTo>
                    <a:pt x="1038" y="1550"/>
                    <a:pt x="1038" y="1551"/>
                    <a:pt x="1039" y="1552"/>
                  </a:cubicBezTo>
                  <a:cubicBezTo>
                    <a:pt x="1039" y="1553"/>
                    <a:pt x="1039" y="1555"/>
                    <a:pt x="1040" y="1556"/>
                  </a:cubicBezTo>
                  <a:cubicBezTo>
                    <a:pt x="1041" y="1556"/>
                    <a:pt x="1042" y="1554"/>
                    <a:pt x="1043" y="1554"/>
                  </a:cubicBezTo>
                  <a:cubicBezTo>
                    <a:pt x="1044" y="1554"/>
                    <a:pt x="1047" y="1556"/>
                    <a:pt x="1048" y="1557"/>
                  </a:cubicBezTo>
                  <a:cubicBezTo>
                    <a:pt x="1048" y="1557"/>
                    <a:pt x="1048" y="1560"/>
                    <a:pt x="1049" y="1561"/>
                  </a:cubicBezTo>
                  <a:cubicBezTo>
                    <a:pt x="1049" y="1561"/>
                    <a:pt x="1051" y="1562"/>
                    <a:pt x="1051" y="1562"/>
                  </a:cubicBezTo>
                  <a:cubicBezTo>
                    <a:pt x="1051" y="1563"/>
                    <a:pt x="1051" y="1565"/>
                    <a:pt x="1050" y="1565"/>
                  </a:cubicBezTo>
                  <a:cubicBezTo>
                    <a:pt x="1050" y="1566"/>
                    <a:pt x="1049" y="1567"/>
                    <a:pt x="1049" y="1568"/>
                  </a:cubicBezTo>
                  <a:cubicBezTo>
                    <a:pt x="1049" y="1569"/>
                    <a:pt x="1048" y="1571"/>
                    <a:pt x="1049" y="1571"/>
                  </a:cubicBezTo>
                  <a:cubicBezTo>
                    <a:pt x="1049" y="1572"/>
                    <a:pt x="1051" y="1573"/>
                    <a:pt x="1052" y="1574"/>
                  </a:cubicBezTo>
                  <a:cubicBezTo>
                    <a:pt x="1053" y="1574"/>
                    <a:pt x="1056" y="1573"/>
                    <a:pt x="1056" y="1574"/>
                  </a:cubicBezTo>
                  <a:cubicBezTo>
                    <a:pt x="1057" y="1575"/>
                    <a:pt x="1057" y="1576"/>
                    <a:pt x="1057" y="1577"/>
                  </a:cubicBezTo>
                  <a:cubicBezTo>
                    <a:pt x="1057" y="1578"/>
                    <a:pt x="1055" y="1579"/>
                    <a:pt x="1054" y="1580"/>
                  </a:cubicBezTo>
                  <a:cubicBezTo>
                    <a:pt x="1054" y="1581"/>
                    <a:pt x="1053" y="1582"/>
                    <a:pt x="1054" y="1583"/>
                  </a:cubicBezTo>
                  <a:cubicBezTo>
                    <a:pt x="1054" y="1584"/>
                    <a:pt x="1054" y="1585"/>
                    <a:pt x="1054" y="1586"/>
                  </a:cubicBezTo>
                  <a:cubicBezTo>
                    <a:pt x="1055" y="1587"/>
                    <a:pt x="1056" y="1590"/>
                    <a:pt x="1056" y="1591"/>
                  </a:cubicBezTo>
                  <a:cubicBezTo>
                    <a:pt x="1056" y="1592"/>
                    <a:pt x="1055" y="1594"/>
                    <a:pt x="1055" y="1595"/>
                  </a:cubicBezTo>
                  <a:cubicBezTo>
                    <a:pt x="1054" y="1595"/>
                    <a:pt x="1053" y="1596"/>
                    <a:pt x="1053" y="1597"/>
                  </a:cubicBezTo>
                  <a:cubicBezTo>
                    <a:pt x="1053" y="1598"/>
                    <a:pt x="1053" y="1600"/>
                    <a:pt x="1052" y="1601"/>
                  </a:cubicBezTo>
                  <a:cubicBezTo>
                    <a:pt x="1052" y="1602"/>
                    <a:pt x="1049" y="1603"/>
                    <a:pt x="1049" y="1604"/>
                  </a:cubicBezTo>
                  <a:cubicBezTo>
                    <a:pt x="1048" y="1604"/>
                    <a:pt x="1047" y="1606"/>
                    <a:pt x="1047" y="1607"/>
                  </a:cubicBezTo>
                  <a:cubicBezTo>
                    <a:pt x="1048" y="1608"/>
                    <a:pt x="1050" y="1608"/>
                    <a:pt x="1051" y="1608"/>
                  </a:cubicBezTo>
                  <a:cubicBezTo>
                    <a:pt x="1052" y="1609"/>
                    <a:pt x="1053" y="1608"/>
                    <a:pt x="1054" y="1609"/>
                  </a:cubicBezTo>
                  <a:cubicBezTo>
                    <a:pt x="1055" y="1609"/>
                    <a:pt x="1055" y="1610"/>
                    <a:pt x="1055" y="1611"/>
                  </a:cubicBezTo>
                  <a:cubicBezTo>
                    <a:pt x="1055" y="1612"/>
                    <a:pt x="1054" y="1613"/>
                    <a:pt x="1054" y="1614"/>
                  </a:cubicBezTo>
                  <a:cubicBezTo>
                    <a:pt x="1054" y="1615"/>
                    <a:pt x="1055" y="1617"/>
                    <a:pt x="1055" y="1617"/>
                  </a:cubicBezTo>
                  <a:cubicBezTo>
                    <a:pt x="1056" y="1617"/>
                    <a:pt x="1057" y="1614"/>
                    <a:pt x="1058" y="1614"/>
                  </a:cubicBezTo>
                  <a:cubicBezTo>
                    <a:pt x="1059" y="1614"/>
                    <a:pt x="1060" y="1616"/>
                    <a:pt x="1061" y="1616"/>
                  </a:cubicBezTo>
                  <a:cubicBezTo>
                    <a:pt x="1062" y="1617"/>
                    <a:pt x="1062" y="1619"/>
                    <a:pt x="1062" y="1619"/>
                  </a:cubicBezTo>
                  <a:cubicBezTo>
                    <a:pt x="1062" y="1621"/>
                    <a:pt x="1062" y="1623"/>
                    <a:pt x="1062" y="1624"/>
                  </a:cubicBezTo>
                  <a:cubicBezTo>
                    <a:pt x="1062" y="1625"/>
                    <a:pt x="1064" y="1626"/>
                    <a:pt x="1064" y="1627"/>
                  </a:cubicBezTo>
                  <a:cubicBezTo>
                    <a:pt x="1065" y="1628"/>
                    <a:pt x="1065" y="1632"/>
                    <a:pt x="1064" y="1633"/>
                  </a:cubicBezTo>
                  <a:cubicBezTo>
                    <a:pt x="1064" y="1634"/>
                    <a:pt x="1063" y="1634"/>
                    <a:pt x="1063" y="1635"/>
                  </a:cubicBezTo>
                  <a:cubicBezTo>
                    <a:pt x="1063" y="1636"/>
                    <a:pt x="1064" y="1637"/>
                    <a:pt x="1064" y="1638"/>
                  </a:cubicBezTo>
                  <a:cubicBezTo>
                    <a:pt x="1064" y="1639"/>
                    <a:pt x="1063" y="1640"/>
                    <a:pt x="1062" y="1641"/>
                  </a:cubicBezTo>
                  <a:cubicBezTo>
                    <a:pt x="1062" y="1642"/>
                    <a:pt x="1063" y="1643"/>
                    <a:pt x="1063" y="1644"/>
                  </a:cubicBezTo>
                  <a:cubicBezTo>
                    <a:pt x="1063" y="1645"/>
                    <a:pt x="1062" y="1646"/>
                    <a:pt x="1062" y="1647"/>
                  </a:cubicBezTo>
                  <a:cubicBezTo>
                    <a:pt x="1062" y="1647"/>
                    <a:pt x="1061" y="1649"/>
                    <a:pt x="1061" y="1649"/>
                  </a:cubicBezTo>
                  <a:cubicBezTo>
                    <a:pt x="1061" y="1650"/>
                    <a:pt x="1061" y="1652"/>
                    <a:pt x="1061" y="1653"/>
                  </a:cubicBezTo>
                  <a:cubicBezTo>
                    <a:pt x="1061" y="1654"/>
                    <a:pt x="1062" y="1657"/>
                    <a:pt x="1062" y="1658"/>
                  </a:cubicBezTo>
                  <a:cubicBezTo>
                    <a:pt x="1063" y="1658"/>
                    <a:pt x="1064" y="1658"/>
                    <a:pt x="1065" y="1658"/>
                  </a:cubicBezTo>
                  <a:cubicBezTo>
                    <a:pt x="1066" y="1659"/>
                    <a:pt x="1067" y="1659"/>
                    <a:pt x="1068" y="1660"/>
                  </a:cubicBezTo>
                  <a:cubicBezTo>
                    <a:pt x="1068" y="1661"/>
                    <a:pt x="1068" y="1663"/>
                    <a:pt x="1069" y="1664"/>
                  </a:cubicBezTo>
                  <a:cubicBezTo>
                    <a:pt x="1070" y="1664"/>
                    <a:pt x="1071" y="1663"/>
                    <a:pt x="1072" y="1664"/>
                  </a:cubicBezTo>
                  <a:cubicBezTo>
                    <a:pt x="1073" y="1665"/>
                    <a:pt x="1071" y="1667"/>
                    <a:pt x="1071" y="1668"/>
                  </a:cubicBezTo>
                  <a:cubicBezTo>
                    <a:pt x="1071" y="1669"/>
                    <a:pt x="1071" y="1671"/>
                    <a:pt x="1072" y="1672"/>
                  </a:cubicBezTo>
                  <a:cubicBezTo>
                    <a:pt x="1073" y="1673"/>
                    <a:pt x="1075" y="1673"/>
                    <a:pt x="1077" y="1673"/>
                  </a:cubicBezTo>
                  <a:cubicBezTo>
                    <a:pt x="1077" y="1673"/>
                    <a:pt x="1079" y="1672"/>
                    <a:pt x="1080" y="1673"/>
                  </a:cubicBezTo>
                  <a:cubicBezTo>
                    <a:pt x="1081" y="1673"/>
                    <a:pt x="1081" y="1674"/>
                    <a:pt x="1081" y="1675"/>
                  </a:cubicBezTo>
                  <a:cubicBezTo>
                    <a:pt x="1081" y="1676"/>
                    <a:pt x="1079" y="1678"/>
                    <a:pt x="1079" y="1679"/>
                  </a:cubicBezTo>
                  <a:cubicBezTo>
                    <a:pt x="1079" y="1680"/>
                    <a:pt x="1079" y="1682"/>
                    <a:pt x="1080" y="1682"/>
                  </a:cubicBezTo>
                  <a:cubicBezTo>
                    <a:pt x="1081" y="1683"/>
                    <a:pt x="1083" y="1683"/>
                    <a:pt x="1084" y="1684"/>
                  </a:cubicBezTo>
                  <a:cubicBezTo>
                    <a:pt x="1085" y="1684"/>
                    <a:pt x="1087" y="1684"/>
                    <a:pt x="1087" y="1684"/>
                  </a:cubicBezTo>
                  <a:cubicBezTo>
                    <a:pt x="1088" y="1685"/>
                    <a:pt x="1090" y="1687"/>
                    <a:pt x="1091" y="1688"/>
                  </a:cubicBezTo>
                  <a:cubicBezTo>
                    <a:pt x="1091" y="1689"/>
                    <a:pt x="1091" y="1691"/>
                    <a:pt x="1091" y="1692"/>
                  </a:cubicBezTo>
                  <a:cubicBezTo>
                    <a:pt x="1091" y="1693"/>
                    <a:pt x="1094" y="1695"/>
                    <a:pt x="1095" y="1696"/>
                  </a:cubicBezTo>
                  <a:cubicBezTo>
                    <a:pt x="1095" y="1697"/>
                    <a:pt x="1095" y="1698"/>
                    <a:pt x="1095" y="1699"/>
                  </a:cubicBezTo>
                  <a:cubicBezTo>
                    <a:pt x="1095" y="1700"/>
                    <a:pt x="1094" y="1702"/>
                    <a:pt x="1094" y="1703"/>
                  </a:cubicBezTo>
                  <a:cubicBezTo>
                    <a:pt x="1094" y="1704"/>
                    <a:pt x="1095" y="1705"/>
                    <a:pt x="1095" y="1705"/>
                  </a:cubicBezTo>
                  <a:cubicBezTo>
                    <a:pt x="1096" y="1706"/>
                    <a:pt x="1098" y="1706"/>
                    <a:pt x="1098" y="1707"/>
                  </a:cubicBezTo>
                  <a:cubicBezTo>
                    <a:pt x="1099" y="1707"/>
                    <a:pt x="1099" y="1710"/>
                    <a:pt x="1099" y="1711"/>
                  </a:cubicBezTo>
                  <a:cubicBezTo>
                    <a:pt x="1099" y="1712"/>
                    <a:pt x="1098" y="1713"/>
                    <a:pt x="1098" y="1714"/>
                  </a:cubicBezTo>
                  <a:cubicBezTo>
                    <a:pt x="1099" y="1715"/>
                    <a:pt x="1100" y="1717"/>
                    <a:pt x="1101" y="1718"/>
                  </a:cubicBezTo>
                  <a:cubicBezTo>
                    <a:pt x="1101" y="1719"/>
                    <a:pt x="1101" y="1721"/>
                    <a:pt x="1102" y="1722"/>
                  </a:cubicBezTo>
                  <a:cubicBezTo>
                    <a:pt x="1102" y="1723"/>
                    <a:pt x="1104" y="1724"/>
                    <a:pt x="1105" y="1725"/>
                  </a:cubicBezTo>
                  <a:cubicBezTo>
                    <a:pt x="1105" y="1726"/>
                    <a:pt x="1105" y="1728"/>
                    <a:pt x="1105" y="1729"/>
                  </a:cubicBezTo>
                  <a:cubicBezTo>
                    <a:pt x="1105" y="1730"/>
                    <a:pt x="1104" y="1732"/>
                    <a:pt x="1104" y="1733"/>
                  </a:cubicBezTo>
                  <a:cubicBezTo>
                    <a:pt x="1104" y="1735"/>
                    <a:pt x="1105" y="1738"/>
                    <a:pt x="1106" y="1739"/>
                  </a:cubicBezTo>
                  <a:cubicBezTo>
                    <a:pt x="1106" y="1740"/>
                    <a:pt x="1107" y="1741"/>
                    <a:pt x="1108" y="1741"/>
                  </a:cubicBezTo>
                  <a:cubicBezTo>
                    <a:pt x="1109" y="1742"/>
                    <a:pt x="1111" y="1742"/>
                    <a:pt x="1112" y="1742"/>
                  </a:cubicBezTo>
                  <a:cubicBezTo>
                    <a:pt x="1113" y="1743"/>
                    <a:pt x="1114" y="1744"/>
                    <a:pt x="1115" y="1745"/>
                  </a:cubicBezTo>
                  <a:cubicBezTo>
                    <a:pt x="1116" y="1746"/>
                    <a:pt x="1118" y="1748"/>
                    <a:pt x="1119" y="1750"/>
                  </a:cubicBezTo>
                  <a:cubicBezTo>
                    <a:pt x="1119" y="1751"/>
                    <a:pt x="1118" y="1753"/>
                    <a:pt x="1117" y="1754"/>
                  </a:cubicBezTo>
                  <a:cubicBezTo>
                    <a:pt x="1116" y="1755"/>
                    <a:pt x="1115" y="1756"/>
                    <a:pt x="1114" y="1757"/>
                  </a:cubicBezTo>
                  <a:cubicBezTo>
                    <a:pt x="1114" y="1758"/>
                    <a:pt x="1115" y="1760"/>
                    <a:pt x="1115" y="1761"/>
                  </a:cubicBezTo>
                  <a:cubicBezTo>
                    <a:pt x="1116" y="1761"/>
                    <a:pt x="1118" y="1761"/>
                    <a:pt x="1118" y="1762"/>
                  </a:cubicBezTo>
                  <a:cubicBezTo>
                    <a:pt x="1119" y="1763"/>
                    <a:pt x="1120" y="1765"/>
                    <a:pt x="1121" y="1765"/>
                  </a:cubicBezTo>
                  <a:cubicBezTo>
                    <a:pt x="1121" y="1765"/>
                    <a:pt x="1123" y="1765"/>
                    <a:pt x="1124" y="1764"/>
                  </a:cubicBezTo>
                  <a:cubicBezTo>
                    <a:pt x="1125" y="1764"/>
                    <a:pt x="1125" y="1762"/>
                    <a:pt x="1126" y="1761"/>
                  </a:cubicBezTo>
                  <a:cubicBezTo>
                    <a:pt x="1127" y="1761"/>
                    <a:pt x="1129" y="1762"/>
                    <a:pt x="1130" y="1762"/>
                  </a:cubicBezTo>
                  <a:cubicBezTo>
                    <a:pt x="1130" y="1762"/>
                    <a:pt x="1131" y="1764"/>
                    <a:pt x="1132" y="1764"/>
                  </a:cubicBezTo>
                  <a:cubicBezTo>
                    <a:pt x="1132" y="1765"/>
                    <a:pt x="1134" y="1765"/>
                    <a:pt x="1135" y="1765"/>
                  </a:cubicBezTo>
                  <a:cubicBezTo>
                    <a:pt x="1136" y="1765"/>
                    <a:pt x="1138" y="1764"/>
                    <a:pt x="1139" y="1764"/>
                  </a:cubicBezTo>
                  <a:cubicBezTo>
                    <a:pt x="1139" y="1764"/>
                    <a:pt x="1140" y="1765"/>
                    <a:pt x="1140" y="1765"/>
                  </a:cubicBezTo>
                  <a:cubicBezTo>
                    <a:pt x="1140" y="1766"/>
                    <a:pt x="1141" y="1768"/>
                    <a:pt x="1141" y="1768"/>
                  </a:cubicBezTo>
                  <a:cubicBezTo>
                    <a:pt x="1142" y="1768"/>
                    <a:pt x="1144" y="1766"/>
                    <a:pt x="1145" y="1767"/>
                  </a:cubicBezTo>
                  <a:cubicBezTo>
                    <a:pt x="1146" y="1767"/>
                    <a:pt x="1147" y="1768"/>
                    <a:pt x="1147" y="1769"/>
                  </a:cubicBezTo>
                  <a:cubicBezTo>
                    <a:pt x="1148" y="1769"/>
                    <a:pt x="1149" y="1770"/>
                    <a:pt x="1150" y="1770"/>
                  </a:cubicBezTo>
                  <a:cubicBezTo>
                    <a:pt x="1151" y="1770"/>
                    <a:pt x="1153" y="1769"/>
                    <a:pt x="1154" y="1769"/>
                  </a:cubicBezTo>
                  <a:cubicBezTo>
                    <a:pt x="1155" y="1769"/>
                    <a:pt x="1156" y="1770"/>
                    <a:pt x="1157" y="1770"/>
                  </a:cubicBezTo>
                  <a:cubicBezTo>
                    <a:pt x="1158" y="1770"/>
                    <a:pt x="1159" y="1768"/>
                    <a:pt x="1160" y="1768"/>
                  </a:cubicBezTo>
                  <a:cubicBezTo>
                    <a:pt x="1161" y="1768"/>
                    <a:pt x="1164" y="1768"/>
                    <a:pt x="1165" y="1769"/>
                  </a:cubicBezTo>
                  <a:cubicBezTo>
                    <a:pt x="1165" y="1769"/>
                    <a:pt x="1165" y="1771"/>
                    <a:pt x="1165" y="1772"/>
                  </a:cubicBezTo>
                  <a:cubicBezTo>
                    <a:pt x="1165" y="1773"/>
                    <a:pt x="1166" y="1775"/>
                    <a:pt x="1167" y="1775"/>
                  </a:cubicBezTo>
                  <a:cubicBezTo>
                    <a:pt x="1168" y="1776"/>
                    <a:pt x="1170" y="1775"/>
                    <a:pt x="1171" y="1776"/>
                  </a:cubicBezTo>
                  <a:cubicBezTo>
                    <a:pt x="1172" y="1776"/>
                    <a:pt x="1172" y="1777"/>
                    <a:pt x="1172" y="1778"/>
                  </a:cubicBezTo>
                  <a:cubicBezTo>
                    <a:pt x="1173" y="1778"/>
                    <a:pt x="1172" y="1780"/>
                    <a:pt x="1173" y="1781"/>
                  </a:cubicBezTo>
                  <a:cubicBezTo>
                    <a:pt x="1173" y="1781"/>
                    <a:pt x="1175" y="1780"/>
                    <a:pt x="1176" y="1780"/>
                  </a:cubicBezTo>
                  <a:cubicBezTo>
                    <a:pt x="1177" y="1781"/>
                    <a:pt x="1177" y="1782"/>
                    <a:pt x="1177" y="1782"/>
                  </a:cubicBezTo>
                  <a:cubicBezTo>
                    <a:pt x="1178" y="1783"/>
                    <a:pt x="1178" y="1785"/>
                    <a:pt x="1179" y="1785"/>
                  </a:cubicBezTo>
                  <a:cubicBezTo>
                    <a:pt x="1179" y="1786"/>
                    <a:pt x="1181" y="1785"/>
                    <a:pt x="1182" y="1785"/>
                  </a:cubicBezTo>
                  <a:cubicBezTo>
                    <a:pt x="1182" y="1786"/>
                    <a:pt x="1184" y="1786"/>
                    <a:pt x="1185" y="1787"/>
                  </a:cubicBezTo>
                  <a:cubicBezTo>
                    <a:pt x="1185" y="1788"/>
                    <a:pt x="1184" y="1790"/>
                    <a:pt x="1185" y="1791"/>
                  </a:cubicBezTo>
                  <a:cubicBezTo>
                    <a:pt x="1185" y="1792"/>
                    <a:pt x="1187" y="1791"/>
                    <a:pt x="1187" y="1791"/>
                  </a:cubicBezTo>
                  <a:cubicBezTo>
                    <a:pt x="1188" y="1791"/>
                    <a:pt x="1189" y="1790"/>
                    <a:pt x="1190" y="1790"/>
                  </a:cubicBezTo>
                  <a:cubicBezTo>
                    <a:pt x="1191" y="1789"/>
                    <a:pt x="1191" y="1788"/>
                    <a:pt x="1192" y="1788"/>
                  </a:cubicBezTo>
                  <a:cubicBezTo>
                    <a:pt x="1193" y="1787"/>
                    <a:pt x="1195" y="1787"/>
                    <a:pt x="1196" y="1788"/>
                  </a:cubicBezTo>
                  <a:cubicBezTo>
                    <a:pt x="1197" y="1788"/>
                    <a:pt x="1199" y="1789"/>
                    <a:pt x="1200" y="1789"/>
                  </a:cubicBezTo>
                  <a:cubicBezTo>
                    <a:pt x="1201" y="1790"/>
                    <a:pt x="1202" y="1792"/>
                    <a:pt x="1203" y="1792"/>
                  </a:cubicBezTo>
                  <a:cubicBezTo>
                    <a:pt x="1203" y="1793"/>
                    <a:pt x="1205" y="1792"/>
                    <a:pt x="1206" y="1792"/>
                  </a:cubicBezTo>
                  <a:cubicBezTo>
                    <a:pt x="1207" y="1792"/>
                    <a:pt x="1209" y="1793"/>
                    <a:pt x="1210" y="1794"/>
                  </a:cubicBezTo>
                  <a:cubicBezTo>
                    <a:pt x="1211" y="1794"/>
                    <a:pt x="1213" y="1794"/>
                    <a:pt x="1214" y="1794"/>
                  </a:cubicBezTo>
                  <a:cubicBezTo>
                    <a:pt x="1215" y="1794"/>
                    <a:pt x="1217" y="1793"/>
                    <a:pt x="1218" y="1793"/>
                  </a:cubicBezTo>
                  <a:cubicBezTo>
                    <a:pt x="1218" y="1793"/>
                    <a:pt x="1219" y="1793"/>
                    <a:pt x="1220" y="1793"/>
                  </a:cubicBezTo>
                  <a:cubicBezTo>
                    <a:pt x="1220" y="1793"/>
                    <a:pt x="1220" y="1795"/>
                    <a:pt x="1221" y="1796"/>
                  </a:cubicBezTo>
                  <a:cubicBezTo>
                    <a:pt x="1221" y="1797"/>
                    <a:pt x="1223" y="1798"/>
                    <a:pt x="1224" y="1799"/>
                  </a:cubicBezTo>
                  <a:cubicBezTo>
                    <a:pt x="1225" y="1799"/>
                    <a:pt x="1227" y="1800"/>
                    <a:pt x="1228" y="1801"/>
                  </a:cubicBezTo>
                  <a:cubicBezTo>
                    <a:pt x="1229" y="1802"/>
                    <a:pt x="1230" y="1804"/>
                    <a:pt x="1232" y="1805"/>
                  </a:cubicBezTo>
                  <a:cubicBezTo>
                    <a:pt x="1232" y="1805"/>
                    <a:pt x="1233" y="1805"/>
                    <a:pt x="1234" y="1805"/>
                  </a:cubicBezTo>
                  <a:cubicBezTo>
                    <a:pt x="1235" y="1805"/>
                    <a:pt x="1235" y="1803"/>
                    <a:pt x="1236" y="1803"/>
                  </a:cubicBezTo>
                  <a:cubicBezTo>
                    <a:pt x="1237" y="1803"/>
                    <a:pt x="1238" y="1804"/>
                    <a:pt x="1238" y="1804"/>
                  </a:cubicBezTo>
                  <a:cubicBezTo>
                    <a:pt x="1239" y="1805"/>
                    <a:pt x="1238" y="1807"/>
                    <a:pt x="1238" y="1808"/>
                  </a:cubicBezTo>
                  <a:cubicBezTo>
                    <a:pt x="1239" y="1809"/>
                    <a:pt x="1240" y="1810"/>
                    <a:pt x="1241" y="1811"/>
                  </a:cubicBezTo>
                  <a:cubicBezTo>
                    <a:pt x="1242" y="1811"/>
                    <a:pt x="1244" y="1812"/>
                    <a:pt x="1245" y="1812"/>
                  </a:cubicBezTo>
                  <a:cubicBezTo>
                    <a:pt x="1245" y="1812"/>
                    <a:pt x="1247" y="1810"/>
                    <a:pt x="1248" y="1811"/>
                  </a:cubicBezTo>
                  <a:cubicBezTo>
                    <a:pt x="1248" y="1811"/>
                    <a:pt x="1249" y="1811"/>
                    <a:pt x="1249" y="1812"/>
                  </a:cubicBezTo>
                  <a:cubicBezTo>
                    <a:pt x="1250" y="1812"/>
                    <a:pt x="1249" y="1814"/>
                    <a:pt x="1249" y="1815"/>
                  </a:cubicBezTo>
                  <a:cubicBezTo>
                    <a:pt x="1249" y="1816"/>
                    <a:pt x="1251" y="1818"/>
                    <a:pt x="1251" y="1818"/>
                  </a:cubicBezTo>
                  <a:cubicBezTo>
                    <a:pt x="1253" y="1819"/>
                    <a:pt x="1255" y="1817"/>
                    <a:pt x="1256" y="1817"/>
                  </a:cubicBezTo>
                  <a:cubicBezTo>
                    <a:pt x="1257" y="1817"/>
                    <a:pt x="1258" y="1818"/>
                    <a:pt x="1258" y="1819"/>
                  </a:cubicBezTo>
                  <a:cubicBezTo>
                    <a:pt x="1259" y="1819"/>
                    <a:pt x="1260" y="1821"/>
                    <a:pt x="1260" y="1821"/>
                  </a:cubicBezTo>
                  <a:cubicBezTo>
                    <a:pt x="1261" y="1821"/>
                    <a:pt x="1262" y="1819"/>
                    <a:pt x="1263" y="1819"/>
                  </a:cubicBezTo>
                  <a:cubicBezTo>
                    <a:pt x="1263" y="1819"/>
                    <a:pt x="1264" y="1818"/>
                    <a:pt x="1265" y="1818"/>
                  </a:cubicBezTo>
                  <a:cubicBezTo>
                    <a:pt x="1266" y="1818"/>
                    <a:pt x="1266" y="1821"/>
                    <a:pt x="1267" y="1821"/>
                  </a:cubicBezTo>
                  <a:cubicBezTo>
                    <a:pt x="1268" y="1821"/>
                    <a:pt x="1270" y="1821"/>
                    <a:pt x="1271" y="1820"/>
                  </a:cubicBezTo>
                  <a:cubicBezTo>
                    <a:pt x="1272" y="1820"/>
                    <a:pt x="1273" y="1818"/>
                    <a:pt x="1274" y="1818"/>
                  </a:cubicBezTo>
                  <a:cubicBezTo>
                    <a:pt x="1275" y="1818"/>
                    <a:pt x="1277" y="1818"/>
                    <a:pt x="1278" y="1819"/>
                  </a:cubicBezTo>
                  <a:cubicBezTo>
                    <a:pt x="1278" y="1819"/>
                    <a:pt x="1279" y="1820"/>
                    <a:pt x="1280" y="1820"/>
                  </a:cubicBezTo>
                  <a:cubicBezTo>
                    <a:pt x="1281" y="1821"/>
                    <a:pt x="1283" y="1822"/>
                    <a:pt x="1284" y="1822"/>
                  </a:cubicBezTo>
                  <a:cubicBezTo>
                    <a:pt x="1285" y="1822"/>
                    <a:pt x="1286" y="1819"/>
                    <a:pt x="1287" y="1819"/>
                  </a:cubicBezTo>
                  <a:cubicBezTo>
                    <a:pt x="1287" y="1819"/>
                    <a:pt x="1289" y="1819"/>
                    <a:pt x="1290" y="1819"/>
                  </a:cubicBezTo>
                  <a:cubicBezTo>
                    <a:pt x="1291" y="1819"/>
                    <a:pt x="1294" y="1820"/>
                    <a:pt x="1295" y="1820"/>
                  </a:cubicBezTo>
                  <a:cubicBezTo>
                    <a:pt x="1296" y="1820"/>
                    <a:pt x="1298" y="1821"/>
                    <a:pt x="1299" y="1821"/>
                  </a:cubicBezTo>
                  <a:cubicBezTo>
                    <a:pt x="1299" y="1820"/>
                    <a:pt x="1300" y="1818"/>
                    <a:pt x="1301" y="1818"/>
                  </a:cubicBezTo>
                  <a:cubicBezTo>
                    <a:pt x="1302" y="1818"/>
                    <a:pt x="1304" y="1821"/>
                    <a:pt x="1306" y="1820"/>
                  </a:cubicBezTo>
                  <a:cubicBezTo>
                    <a:pt x="1306" y="1820"/>
                    <a:pt x="1307" y="1819"/>
                    <a:pt x="1308" y="1818"/>
                  </a:cubicBezTo>
                  <a:cubicBezTo>
                    <a:pt x="1308" y="1818"/>
                    <a:pt x="1310" y="1818"/>
                    <a:pt x="1311" y="1819"/>
                  </a:cubicBezTo>
                  <a:cubicBezTo>
                    <a:pt x="1312" y="1819"/>
                    <a:pt x="1313" y="1821"/>
                    <a:pt x="1314" y="1821"/>
                  </a:cubicBezTo>
                  <a:cubicBezTo>
                    <a:pt x="1315" y="1822"/>
                    <a:pt x="1318" y="1821"/>
                    <a:pt x="1319" y="1820"/>
                  </a:cubicBezTo>
                  <a:cubicBezTo>
                    <a:pt x="1320" y="1820"/>
                    <a:pt x="1322" y="1818"/>
                    <a:pt x="1323" y="1818"/>
                  </a:cubicBezTo>
                  <a:cubicBezTo>
                    <a:pt x="1323" y="1819"/>
                    <a:pt x="1324" y="1819"/>
                    <a:pt x="1324" y="1820"/>
                  </a:cubicBezTo>
                  <a:cubicBezTo>
                    <a:pt x="1325" y="1820"/>
                    <a:pt x="1325" y="1822"/>
                    <a:pt x="1326" y="1823"/>
                  </a:cubicBezTo>
                  <a:cubicBezTo>
                    <a:pt x="1327" y="1824"/>
                    <a:pt x="1330" y="1824"/>
                    <a:pt x="1331" y="1824"/>
                  </a:cubicBezTo>
                  <a:cubicBezTo>
                    <a:pt x="1333" y="1824"/>
                    <a:pt x="1335" y="1824"/>
                    <a:pt x="1337" y="1824"/>
                  </a:cubicBezTo>
                  <a:cubicBezTo>
                    <a:pt x="1339" y="1824"/>
                    <a:pt x="1343" y="1824"/>
                    <a:pt x="1345" y="1824"/>
                  </a:cubicBezTo>
                  <a:cubicBezTo>
                    <a:pt x="1346" y="1825"/>
                    <a:pt x="1348" y="1826"/>
                    <a:pt x="1349" y="1827"/>
                  </a:cubicBezTo>
                  <a:cubicBezTo>
                    <a:pt x="1350" y="1828"/>
                    <a:pt x="1352" y="1830"/>
                    <a:pt x="1353" y="1832"/>
                  </a:cubicBezTo>
                  <a:cubicBezTo>
                    <a:pt x="1354" y="1833"/>
                    <a:pt x="1356" y="1837"/>
                    <a:pt x="1357" y="1839"/>
                  </a:cubicBezTo>
                  <a:cubicBezTo>
                    <a:pt x="1359" y="1840"/>
                    <a:pt x="1362" y="1840"/>
                    <a:pt x="1364" y="1840"/>
                  </a:cubicBezTo>
                  <a:cubicBezTo>
                    <a:pt x="1365" y="1841"/>
                    <a:pt x="1366" y="1842"/>
                    <a:pt x="1367" y="1843"/>
                  </a:cubicBezTo>
                  <a:cubicBezTo>
                    <a:pt x="1367" y="1844"/>
                    <a:pt x="1367" y="1846"/>
                    <a:pt x="1367" y="1846"/>
                  </a:cubicBezTo>
                  <a:cubicBezTo>
                    <a:pt x="1368" y="1847"/>
                    <a:pt x="1371" y="1849"/>
                    <a:pt x="1372" y="1849"/>
                  </a:cubicBezTo>
                  <a:cubicBezTo>
                    <a:pt x="1373" y="1849"/>
                    <a:pt x="1375" y="1849"/>
                    <a:pt x="1377" y="1849"/>
                  </a:cubicBezTo>
                  <a:cubicBezTo>
                    <a:pt x="1377" y="1849"/>
                    <a:pt x="1379" y="1849"/>
                    <a:pt x="1380" y="1850"/>
                  </a:cubicBezTo>
                  <a:cubicBezTo>
                    <a:pt x="1381" y="1850"/>
                    <a:pt x="1380" y="1852"/>
                    <a:pt x="1380" y="1853"/>
                  </a:cubicBezTo>
                  <a:cubicBezTo>
                    <a:pt x="1381" y="1854"/>
                    <a:pt x="1384" y="1856"/>
                    <a:pt x="1385" y="1857"/>
                  </a:cubicBezTo>
                  <a:cubicBezTo>
                    <a:pt x="1386" y="1857"/>
                    <a:pt x="1389" y="1857"/>
                    <a:pt x="1390" y="1856"/>
                  </a:cubicBezTo>
                  <a:cubicBezTo>
                    <a:pt x="1391" y="1856"/>
                    <a:pt x="1393" y="1854"/>
                    <a:pt x="1393" y="1853"/>
                  </a:cubicBezTo>
                  <a:cubicBezTo>
                    <a:pt x="1394" y="1852"/>
                    <a:pt x="1394" y="1849"/>
                    <a:pt x="1394" y="1848"/>
                  </a:cubicBezTo>
                  <a:cubicBezTo>
                    <a:pt x="1394" y="1847"/>
                    <a:pt x="1392" y="1846"/>
                    <a:pt x="1392" y="1845"/>
                  </a:cubicBezTo>
                  <a:cubicBezTo>
                    <a:pt x="1392" y="1844"/>
                    <a:pt x="1393" y="1842"/>
                    <a:pt x="1394" y="1841"/>
                  </a:cubicBezTo>
                  <a:cubicBezTo>
                    <a:pt x="1395" y="1841"/>
                    <a:pt x="1397" y="1841"/>
                    <a:pt x="1398" y="1841"/>
                  </a:cubicBezTo>
                  <a:cubicBezTo>
                    <a:pt x="1399" y="1840"/>
                    <a:pt x="1400" y="1839"/>
                    <a:pt x="1401" y="1838"/>
                  </a:cubicBezTo>
                  <a:cubicBezTo>
                    <a:pt x="1402" y="1838"/>
                    <a:pt x="1403" y="1838"/>
                    <a:pt x="1404" y="1838"/>
                  </a:cubicBezTo>
                  <a:cubicBezTo>
                    <a:pt x="1405" y="1837"/>
                    <a:pt x="1406" y="1835"/>
                    <a:pt x="1407" y="1835"/>
                  </a:cubicBezTo>
                  <a:cubicBezTo>
                    <a:pt x="1408" y="1835"/>
                    <a:pt x="1410" y="1835"/>
                    <a:pt x="1411" y="1835"/>
                  </a:cubicBezTo>
                  <a:cubicBezTo>
                    <a:pt x="1412" y="1835"/>
                    <a:pt x="1413" y="1836"/>
                    <a:pt x="1414" y="1836"/>
                  </a:cubicBezTo>
                  <a:cubicBezTo>
                    <a:pt x="1415" y="1836"/>
                    <a:pt x="1417" y="1834"/>
                    <a:pt x="1418" y="1834"/>
                  </a:cubicBezTo>
                  <a:cubicBezTo>
                    <a:pt x="1420" y="1834"/>
                    <a:pt x="1423" y="1835"/>
                    <a:pt x="1425" y="1835"/>
                  </a:cubicBezTo>
                  <a:cubicBezTo>
                    <a:pt x="1426" y="1835"/>
                    <a:pt x="1427" y="1835"/>
                    <a:pt x="1428" y="1835"/>
                  </a:cubicBezTo>
                  <a:cubicBezTo>
                    <a:pt x="1429" y="1834"/>
                    <a:pt x="1429" y="1832"/>
                    <a:pt x="1429" y="1831"/>
                  </a:cubicBezTo>
                  <a:cubicBezTo>
                    <a:pt x="1430" y="1830"/>
                    <a:pt x="1429" y="1828"/>
                    <a:pt x="1428" y="1827"/>
                  </a:cubicBezTo>
                  <a:cubicBezTo>
                    <a:pt x="1428" y="1826"/>
                    <a:pt x="1425" y="1826"/>
                    <a:pt x="1424" y="1826"/>
                  </a:cubicBezTo>
                  <a:cubicBezTo>
                    <a:pt x="1423" y="1826"/>
                    <a:pt x="1422" y="1828"/>
                    <a:pt x="1421" y="1828"/>
                  </a:cubicBezTo>
                  <a:cubicBezTo>
                    <a:pt x="1420" y="1829"/>
                    <a:pt x="1418" y="1829"/>
                    <a:pt x="1417" y="1829"/>
                  </a:cubicBezTo>
                  <a:cubicBezTo>
                    <a:pt x="1416" y="1828"/>
                    <a:pt x="1415" y="1826"/>
                    <a:pt x="1416" y="1825"/>
                  </a:cubicBezTo>
                  <a:cubicBezTo>
                    <a:pt x="1416" y="1824"/>
                    <a:pt x="1417" y="1823"/>
                    <a:pt x="1418" y="1822"/>
                  </a:cubicBezTo>
                  <a:cubicBezTo>
                    <a:pt x="1418" y="1822"/>
                    <a:pt x="1420" y="1820"/>
                    <a:pt x="1420" y="1820"/>
                  </a:cubicBezTo>
                  <a:cubicBezTo>
                    <a:pt x="1420" y="1818"/>
                    <a:pt x="1420" y="1815"/>
                    <a:pt x="1419" y="1814"/>
                  </a:cubicBezTo>
                  <a:cubicBezTo>
                    <a:pt x="1418" y="1813"/>
                    <a:pt x="1416" y="1813"/>
                    <a:pt x="1415" y="1813"/>
                  </a:cubicBezTo>
                  <a:cubicBezTo>
                    <a:pt x="1415" y="1813"/>
                    <a:pt x="1413" y="1814"/>
                    <a:pt x="1413" y="1814"/>
                  </a:cubicBezTo>
                  <a:cubicBezTo>
                    <a:pt x="1412" y="1814"/>
                    <a:pt x="1410" y="1814"/>
                    <a:pt x="1409" y="1813"/>
                  </a:cubicBezTo>
                  <a:cubicBezTo>
                    <a:pt x="1408" y="1813"/>
                    <a:pt x="1406" y="1812"/>
                    <a:pt x="1405" y="1811"/>
                  </a:cubicBezTo>
                  <a:cubicBezTo>
                    <a:pt x="1404" y="1810"/>
                    <a:pt x="1404" y="1807"/>
                    <a:pt x="1404" y="1806"/>
                  </a:cubicBezTo>
                  <a:cubicBezTo>
                    <a:pt x="1404" y="1805"/>
                    <a:pt x="1403" y="1804"/>
                    <a:pt x="1403" y="1803"/>
                  </a:cubicBezTo>
                  <a:cubicBezTo>
                    <a:pt x="1402" y="1802"/>
                    <a:pt x="1401" y="1801"/>
                    <a:pt x="1401" y="1800"/>
                  </a:cubicBezTo>
                  <a:cubicBezTo>
                    <a:pt x="1401" y="1800"/>
                    <a:pt x="1403" y="1798"/>
                    <a:pt x="1403" y="1798"/>
                  </a:cubicBezTo>
                  <a:cubicBezTo>
                    <a:pt x="1403" y="1797"/>
                    <a:pt x="1403" y="1795"/>
                    <a:pt x="1403" y="1794"/>
                  </a:cubicBezTo>
                  <a:cubicBezTo>
                    <a:pt x="1402" y="1793"/>
                    <a:pt x="1401" y="1792"/>
                    <a:pt x="1401" y="1792"/>
                  </a:cubicBezTo>
                  <a:cubicBezTo>
                    <a:pt x="1400" y="1791"/>
                    <a:pt x="1399" y="1789"/>
                    <a:pt x="1399" y="1788"/>
                  </a:cubicBezTo>
                  <a:cubicBezTo>
                    <a:pt x="1399" y="1787"/>
                    <a:pt x="1401" y="1786"/>
                    <a:pt x="1401" y="1785"/>
                  </a:cubicBezTo>
                  <a:cubicBezTo>
                    <a:pt x="1401" y="1784"/>
                    <a:pt x="1401" y="1781"/>
                    <a:pt x="1400" y="1781"/>
                  </a:cubicBezTo>
                  <a:cubicBezTo>
                    <a:pt x="1399" y="1780"/>
                    <a:pt x="1397" y="1782"/>
                    <a:pt x="1396" y="1782"/>
                  </a:cubicBezTo>
                  <a:cubicBezTo>
                    <a:pt x="1395" y="1782"/>
                    <a:pt x="1395" y="1779"/>
                    <a:pt x="1394" y="1778"/>
                  </a:cubicBezTo>
                  <a:cubicBezTo>
                    <a:pt x="1394" y="1777"/>
                    <a:pt x="1394" y="1774"/>
                    <a:pt x="1395" y="1773"/>
                  </a:cubicBezTo>
                  <a:cubicBezTo>
                    <a:pt x="1395" y="1772"/>
                    <a:pt x="1398" y="1771"/>
                    <a:pt x="1398" y="1769"/>
                  </a:cubicBezTo>
                  <a:cubicBezTo>
                    <a:pt x="1398" y="1768"/>
                    <a:pt x="1397" y="1767"/>
                    <a:pt x="1396" y="1766"/>
                  </a:cubicBezTo>
                  <a:cubicBezTo>
                    <a:pt x="1396" y="1766"/>
                    <a:pt x="1394" y="1766"/>
                    <a:pt x="1393" y="1767"/>
                  </a:cubicBezTo>
                  <a:cubicBezTo>
                    <a:pt x="1392" y="1768"/>
                    <a:pt x="1392" y="1769"/>
                    <a:pt x="1392" y="1770"/>
                  </a:cubicBezTo>
                  <a:cubicBezTo>
                    <a:pt x="1391" y="1771"/>
                    <a:pt x="1390" y="1772"/>
                    <a:pt x="1389" y="1772"/>
                  </a:cubicBezTo>
                  <a:cubicBezTo>
                    <a:pt x="1388" y="1772"/>
                    <a:pt x="1387" y="1770"/>
                    <a:pt x="1387" y="1769"/>
                  </a:cubicBezTo>
                  <a:cubicBezTo>
                    <a:pt x="1387" y="1768"/>
                    <a:pt x="1388" y="1766"/>
                    <a:pt x="1388" y="1765"/>
                  </a:cubicBezTo>
                  <a:cubicBezTo>
                    <a:pt x="1389" y="1764"/>
                    <a:pt x="1390" y="1761"/>
                    <a:pt x="1390" y="1760"/>
                  </a:cubicBezTo>
                  <a:cubicBezTo>
                    <a:pt x="1390" y="1759"/>
                    <a:pt x="1389" y="1757"/>
                    <a:pt x="1388" y="1757"/>
                  </a:cubicBezTo>
                  <a:cubicBezTo>
                    <a:pt x="1387" y="1756"/>
                    <a:pt x="1386" y="1759"/>
                    <a:pt x="1385" y="1758"/>
                  </a:cubicBezTo>
                  <a:cubicBezTo>
                    <a:pt x="1384" y="1758"/>
                    <a:pt x="1383" y="1757"/>
                    <a:pt x="1383" y="1756"/>
                  </a:cubicBezTo>
                  <a:cubicBezTo>
                    <a:pt x="1383" y="1755"/>
                    <a:pt x="1384" y="1753"/>
                    <a:pt x="1384" y="1752"/>
                  </a:cubicBezTo>
                  <a:cubicBezTo>
                    <a:pt x="1383" y="1751"/>
                    <a:pt x="1381" y="1751"/>
                    <a:pt x="1380" y="1750"/>
                  </a:cubicBezTo>
                  <a:cubicBezTo>
                    <a:pt x="1380" y="1749"/>
                    <a:pt x="1380" y="1747"/>
                    <a:pt x="1380" y="1746"/>
                  </a:cubicBezTo>
                  <a:cubicBezTo>
                    <a:pt x="1380" y="1745"/>
                    <a:pt x="1381" y="1743"/>
                    <a:pt x="1382" y="1742"/>
                  </a:cubicBezTo>
                  <a:cubicBezTo>
                    <a:pt x="1382" y="1741"/>
                    <a:pt x="1382" y="1738"/>
                    <a:pt x="1382" y="1737"/>
                  </a:cubicBezTo>
                  <a:cubicBezTo>
                    <a:pt x="1382" y="1735"/>
                    <a:pt x="1382" y="1733"/>
                    <a:pt x="1381" y="1732"/>
                  </a:cubicBezTo>
                  <a:cubicBezTo>
                    <a:pt x="1381" y="1730"/>
                    <a:pt x="1377" y="1727"/>
                    <a:pt x="1377" y="1725"/>
                  </a:cubicBezTo>
                  <a:cubicBezTo>
                    <a:pt x="1376" y="1723"/>
                    <a:pt x="1377" y="1719"/>
                    <a:pt x="1377" y="1717"/>
                  </a:cubicBezTo>
                  <a:cubicBezTo>
                    <a:pt x="1377" y="1715"/>
                    <a:pt x="1376" y="1713"/>
                    <a:pt x="1376" y="1711"/>
                  </a:cubicBezTo>
                  <a:cubicBezTo>
                    <a:pt x="1375" y="1710"/>
                    <a:pt x="1374" y="1706"/>
                    <a:pt x="1373" y="1704"/>
                  </a:cubicBezTo>
                  <a:cubicBezTo>
                    <a:pt x="1373" y="1703"/>
                    <a:pt x="1371" y="1699"/>
                    <a:pt x="1371" y="1697"/>
                  </a:cubicBezTo>
                  <a:cubicBezTo>
                    <a:pt x="1370" y="1696"/>
                    <a:pt x="1367" y="1692"/>
                    <a:pt x="1366" y="1690"/>
                  </a:cubicBezTo>
                  <a:cubicBezTo>
                    <a:pt x="1365" y="1690"/>
                    <a:pt x="1363" y="1688"/>
                    <a:pt x="1362" y="1687"/>
                  </a:cubicBezTo>
                  <a:cubicBezTo>
                    <a:pt x="1361" y="1687"/>
                    <a:pt x="1359" y="1686"/>
                    <a:pt x="1359" y="1685"/>
                  </a:cubicBezTo>
                  <a:cubicBezTo>
                    <a:pt x="1358" y="1684"/>
                    <a:pt x="1360" y="1681"/>
                    <a:pt x="1360" y="1680"/>
                  </a:cubicBezTo>
                  <a:cubicBezTo>
                    <a:pt x="1360" y="1678"/>
                    <a:pt x="1361" y="1674"/>
                    <a:pt x="1361" y="1672"/>
                  </a:cubicBezTo>
                  <a:cubicBezTo>
                    <a:pt x="1360" y="1670"/>
                    <a:pt x="1359" y="1667"/>
                    <a:pt x="1358" y="1666"/>
                  </a:cubicBezTo>
                  <a:cubicBezTo>
                    <a:pt x="1358" y="1665"/>
                    <a:pt x="1358" y="1663"/>
                    <a:pt x="1359" y="1662"/>
                  </a:cubicBezTo>
                  <a:cubicBezTo>
                    <a:pt x="1359" y="1661"/>
                    <a:pt x="1359" y="1658"/>
                    <a:pt x="1360" y="1657"/>
                  </a:cubicBezTo>
                  <a:cubicBezTo>
                    <a:pt x="1361" y="1656"/>
                    <a:pt x="1363" y="1655"/>
                    <a:pt x="1365" y="1655"/>
                  </a:cubicBezTo>
                  <a:cubicBezTo>
                    <a:pt x="1366" y="1655"/>
                    <a:pt x="1368" y="1657"/>
                    <a:pt x="1370" y="1656"/>
                  </a:cubicBezTo>
                  <a:cubicBezTo>
                    <a:pt x="1370" y="1656"/>
                    <a:pt x="1371" y="1654"/>
                    <a:pt x="1371" y="1654"/>
                  </a:cubicBezTo>
                  <a:cubicBezTo>
                    <a:pt x="1372" y="1653"/>
                    <a:pt x="1371" y="1651"/>
                    <a:pt x="1370" y="1650"/>
                  </a:cubicBezTo>
                  <a:cubicBezTo>
                    <a:pt x="1370" y="1650"/>
                    <a:pt x="1370" y="1649"/>
                    <a:pt x="1369" y="1649"/>
                  </a:cubicBezTo>
                  <a:cubicBezTo>
                    <a:pt x="1369" y="1648"/>
                    <a:pt x="1368" y="1647"/>
                    <a:pt x="1368" y="1647"/>
                  </a:cubicBezTo>
                  <a:cubicBezTo>
                    <a:pt x="1368" y="1646"/>
                    <a:pt x="1370" y="1646"/>
                    <a:pt x="1370" y="1645"/>
                  </a:cubicBezTo>
                  <a:cubicBezTo>
                    <a:pt x="1370" y="1644"/>
                    <a:pt x="1368" y="1643"/>
                    <a:pt x="1367" y="1642"/>
                  </a:cubicBezTo>
                  <a:cubicBezTo>
                    <a:pt x="1367" y="1642"/>
                    <a:pt x="1367" y="1640"/>
                    <a:pt x="1368" y="1639"/>
                  </a:cubicBezTo>
                  <a:cubicBezTo>
                    <a:pt x="1368" y="1639"/>
                    <a:pt x="1371" y="1639"/>
                    <a:pt x="1372" y="1639"/>
                  </a:cubicBezTo>
                  <a:cubicBezTo>
                    <a:pt x="1373" y="1638"/>
                    <a:pt x="1375" y="1636"/>
                    <a:pt x="1376" y="1635"/>
                  </a:cubicBezTo>
                  <a:cubicBezTo>
                    <a:pt x="1376" y="1633"/>
                    <a:pt x="1376" y="1630"/>
                    <a:pt x="1377" y="1628"/>
                  </a:cubicBezTo>
                  <a:cubicBezTo>
                    <a:pt x="1377" y="1626"/>
                    <a:pt x="1376" y="1622"/>
                    <a:pt x="1376" y="1621"/>
                  </a:cubicBezTo>
                  <a:cubicBezTo>
                    <a:pt x="1376" y="1619"/>
                    <a:pt x="1378" y="1616"/>
                    <a:pt x="1378" y="1614"/>
                  </a:cubicBezTo>
                  <a:cubicBezTo>
                    <a:pt x="1378" y="1613"/>
                    <a:pt x="1379" y="1611"/>
                    <a:pt x="1379" y="1610"/>
                  </a:cubicBezTo>
                  <a:cubicBezTo>
                    <a:pt x="1378" y="1609"/>
                    <a:pt x="1375" y="1610"/>
                    <a:pt x="1373" y="1610"/>
                  </a:cubicBezTo>
                  <a:cubicBezTo>
                    <a:pt x="1372" y="1611"/>
                    <a:pt x="1370" y="1612"/>
                    <a:pt x="1369" y="1613"/>
                  </a:cubicBezTo>
                  <a:cubicBezTo>
                    <a:pt x="1368" y="1614"/>
                    <a:pt x="1367" y="1615"/>
                    <a:pt x="1367" y="1616"/>
                  </a:cubicBezTo>
                  <a:cubicBezTo>
                    <a:pt x="1366" y="1617"/>
                    <a:pt x="1363" y="1617"/>
                    <a:pt x="1362" y="1617"/>
                  </a:cubicBezTo>
                  <a:cubicBezTo>
                    <a:pt x="1360" y="1617"/>
                    <a:pt x="1358" y="1615"/>
                    <a:pt x="1357" y="1615"/>
                  </a:cubicBezTo>
                  <a:cubicBezTo>
                    <a:pt x="1355" y="1615"/>
                    <a:pt x="1353" y="1616"/>
                    <a:pt x="1351" y="1616"/>
                  </a:cubicBezTo>
                  <a:cubicBezTo>
                    <a:pt x="1350" y="1616"/>
                    <a:pt x="1348" y="1616"/>
                    <a:pt x="1347" y="1615"/>
                  </a:cubicBezTo>
                  <a:cubicBezTo>
                    <a:pt x="1346" y="1614"/>
                    <a:pt x="1344" y="1612"/>
                    <a:pt x="1344" y="1611"/>
                  </a:cubicBezTo>
                  <a:cubicBezTo>
                    <a:pt x="1344" y="1610"/>
                    <a:pt x="1345" y="1607"/>
                    <a:pt x="1346" y="1606"/>
                  </a:cubicBezTo>
                  <a:cubicBezTo>
                    <a:pt x="1346" y="1606"/>
                    <a:pt x="1348" y="1606"/>
                    <a:pt x="1349" y="1606"/>
                  </a:cubicBezTo>
                  <a:cubicBezTo>
                    <a:pt x="1351" y="1605"/>
                    <a:pt x="1353" y="1603"/>
                    <a:pt x="1354" y="1602"/>
                  </a:cubicBezTo>
                  <a:cubicBezTo>
                    <a:pt x="1355" y="1602"/>
                    <a:pt x="1357" y="1600"/>
                    <a:pt x="1358" y="1599"/>
                  </a:cubicBezTo>
                  <a:cubicBezTo>
                    <a:pt x="1359" y="1598"/>
                    <a:pt x="1361" y="1597"/>
                    <a:pt x="1362" y="1597"/>
                  </a:cubicBezTo>
                  <a:cubicBezTo>
                    <a:pt x="1363" y="1596"/>
                    <a:pt x="1363" y="1594"/>
                    <a:pt x="1364" y="1593"/>
                  </a:cubicBezTo>
                  <a:cubicBezTo>
                    <a:pt x="1364" y="1593"/>
                    <a:pt x="1367" y="1593"/>
                    <a:pt x="1367" y="1593"/>
                  </a:cubicBezTo>
                  <a:cubicBezTo>
                    <a:pt x="1368" y="1594"/>
                    <a:pt x="1368" y="1596"/>
                    <a:pt x="1368" y="1596"/>
                  </a:cubicBezTo>
                  <a:cubicBezTo>
                    <a:pt x="1368" y="1597"/>
                    <a:pt x="1367" y="1599"/>
                    <a:pt x="1367" y="1599"/>
                  </a:cubicBezTo>
                  <a:cubicBezTo>
                    <a:pt x="1367" y="1600"/>
                    <a:pt x="1365" y="1600"/>
                    <a:pt x="1365" y="1601"/>
                  </a:cubicBezTo>
                  <a:cubicBezTo>
                    <a:pt x="1364" y="1602"/>
                    <a:pt x="1361" y="1603"/>
                    <a:pt x="1360" y="1604"/>
                  </a:cubicBezTo>
                  <a:cubicBezTo>
                    <a:pt x="1360" y="1605"/>
                    <a:pt x="1358" y="1605"/>
                    <a:pt x="1358" y="1606"/>
                  </a:cubicBezTo>
                  <a:cubicBezTo>
                    <a:pt x="1358" y="1607"/>
                    <a:pt x="1359" y="1607"/>
                    <a:pt x="1360" y="1607"/>
                  </a:cubicBezTo>
                  <a:cubicBezTo>
                    <a:pt x="1361" y="1608"/>
                    <a:pt x="1363" y="1608"/>
                    <a:pt x="1363" y="1608"/>
                  </a:cubicBezTo>
                  <a:cubicBezTo>
                    <a:pt x="1365" y="1607"/>
                    <a:pt x="1367" y="1607"/>
                    <a:pt x="1368" y="1607"/>
                  </a:cubicBezTo>
                  <a:cubicBezTo>
                    <a:pt x="1369" y="1606"/>
                    <a:pt x="1370" y="1603"/>
                    <a:pt x="1371" y="1603"/>
                  </a:cubicBezTo>
                  <a:cubicBezTo>
                    <a:pt x="1372" y="1602"/>
                    <a:pt x="1375" y="1602"/>
                    <a:pt x="1377" y="1602"/>
                  </a:cubicBezTo>
                  <a:cubicBezTo>
                    <a:pt x="1377" y="1601"/>
                    <a:pt x="1379" y="1600"/>
                    <a:pt x="1379" y="1599"/>
                  </a:cubicBezTo>
                  <a:cubicBezTo>
                    <a:pt x="1380" y="1598"/>
                    <a:pt x="1381" y="1595"/>
                    <a:pt x="1382" y="1594"/>
                  </a:cubicBezTo>
                  <a:cubicBezTo>
                    <a:pt x="1383" y="1592"/>
                    <a:pt x="1384" y="1588"/>
                    <a:pt x="1384" y="1585"/>
                  </a:cubicBezTo>
                  <a:cubicBezTo>
                    <a:pt x="1385" y="1582"/>
                    <a:pt x="1386" y="1577"/>
                    <a:pt x="1386" y="1574"/>
                  </a:cubicBezTo>
                  <a:cubicBezTo>
                    <a:pt x="1387" y="1571"/>
                    <a:pt x="1389" y="1567"/>
                    <a:pt x="1390" y="1565"/>
                  </a:cubicBezTo>
                  <a:cubicBezTo>
                    <a:pt x="1391" y="1561"/>
                    <a:pt x="1393" y="1555"/>
                    <a:pt x="1395" y="1551"/>
                  </a:cubicBezTo>
                  <a:cubicBezTo>
                    <a:pt x="1396" y="1549"/>
                    <a:pt x="1398" y="1545"/>
                    <a:pt x="1399" y="1542"/>
                  </a:cubicBezTo>
                  <a:cubicBezTo>
                    <a:pt x="1400" y="1541"/>
                    <a:pt x="1402" y="1538"/>
                    <a:pt x="1402" y="1536"/>
                  </a:cubicBezTo>
                  <a:cubicBezTo>
                    <a:pt x="1402" y="1535"/>
                    <a:pt x="1400" y="1534"/>
                    <a:pt x="1399" y="1533"/>
                  </a:cubicBezTo>
                  <a:cubicBezTo>
                    <a:pt x="1398" y="1533"/>
                    <a:pt x="1395" y="1534"/>
                    <a:pt x="1393" y="1533"/>
                  </a:cubicBezTo>
                  <a:cubicBezTo>
                    <a:pt x="1392" y="1533"/>
                    <a:pt x="1389" y="1530"/>
                    <a:pt x="1387" y="1529"/>
                  </a:cubicBezTo>
                  <a:cubicBezTo>
                    <a:pt x="1386" y="1528"/>
                    <a:pt x="1382" y="1525"/>
                    <a:pt x="1381" y="1523"/>
                  </a:cubicBezTo>
                  <a:cubicBezTo>
                    <a:pt x="1380" y="1522"/>
                    <a:pt x="1379" y="1519"/>
                    <a:pt x="1379" y="1517"/>
                  </a:cubicBezTo>
                  <a:cubicBezTo>
                    <a:pt x="1380" y="1515"/>
                    <a:pt x="1382" y="1511"/>
                    <a:pt x="1384" y="1510"/>
                  </a:cubicBezTo>
                  <a:cubicBezTo>
                    <a:pt x="1385" y="1508"/>
                    <a:pt x="1388" y="1505"/>
                    <a:pt x="1390" y="1505"/>
                  </a:cubicBezTo>
                  <a:cubicBezTo>
                    <a:pt x="1391" y="1504"/>
                    <a:pt x="1394" y="1504"/>
                    <a:pt x="1395" y="1504"/>
                  </a:cubicBezTo>
                  <a:cubicBezTo>
                    <a:pt x="1397" y="1504"/>
                    <a:pt x="1400" y="1502"/>
                    <a:pt x="1401" y="1503"/>
                  </a:cubicBezTo>
                  <a:cubicBezTo>
                    <a:pt x="1402" y="1503"/>
                    <a:pt x="1403" y="1505"/>
                    <a:pt x="1404" y="1506"/>
                  </a:cubicBezTo>
                  <a:cubicBezTo>
                    <a:pt x="1404" y="1507"/>
                    <a:pt x="1404" y="1510"/>
                    <a:pt x="1405" y="1511"/>
                  </a:cubicBezTo>
                  <a:cubicBezTo>
                    <a:pt x="1406" y="1512"/>
                    <a:pt x="1409" y="1514"/>
                    <a:pt x="1410" y="1514"/>
                  </a:cubicBezTo>
                  <a:cubicBezTo>
                    <a:pt x="1412" y="1513"/>
                    <a:pt x="1414" y="1510"/>
                    <a:pt x="1415" y="1508"/>
                  </a:cubicBezTo>
                  <a:cubicBezTo>
                    <a:pt x="1415" y="1507"/>
                    <a:pt x="1415" y="1504"/>
                    <a:pt x="1416" y="1503"/>
                  </a:cubicBezTo>
                  <a:cubicBezTo>
                    <a:pt x="1416" y="1502"/>
                    <a:pt x="1418" y="1500"/>
                    <a:pt x="1419" y="1499"/>
                  </a:cubicBezTo>
                  <a:cubicBezTo>
                    <a:pt x="1420" y="1497"/>
                    <a:pt x="1422" y="1493"/>
                    <a:pt x="1424" y="1491"/>
                  </a:cubicBezTo>
                  <a:cubicBezTo>
                    <a:pt x="1426" y="1488"/>
                    <a:pt x="1429" y="1483"/>
                    <a:pt x="1431" y="1480"/>
                  </a:cubicBezTo>
                  <a:cubicBezTo>
                    <a:pt x="1432" y="1479"/>
                    <a:pt x="1434" y="1477"/>
                    <a:pt x="1434" y="1476"/>
                  </a:cubicBezTo>
                  <a:cubicBezTo>
                    <a:pt x="1435" y="1475"/>
                    <a:pt x="1435" y="1473"/>
                    <a:pt x="1435" y="1471"/>
                  </a:cubicBezTo>
                  <a:cubicBezTo>
                    <a:pt x="1435" y="1471"/>
                    <a:pt x="1434" y="1469"/>
                    <a:pt x="1434" y="1468"/>
                  </a:cubicBezTo>
                  <a:cubicBezTo>
                    <a:pt x="1434" y="1467"/>
                    <a:pt x="1436" y="1465"/>
                    <a:pt x="1436" y="1464"/>
                  </a:cubicBezTo>
                  <a:cubicBezTo>
                    <a:pt x="1436" y="1463"/>
                    <a:pt x="1434" y="1461"/>
                    <a:pt x="1434" y="1460"/>
                  </a:cubicBezTo>
                  <a:cubicBezTo>
                    <a:pt x="1434" y="1459"/>
                    <a:pt x="1436" y="1457"/>
                    <a:pt x="1437" y="1457"/>
                  </a:cubicBezTo>
                  <a:cubicBezTo>
                    <a:pt x="1438" y="1457"/>
                    <a:pt x="1440" y="1457"/>
                    <a:pt x="1441" y="1458"/>
                  </a:cubicBezTo>
                  <a:cubicBezTo>
                    <a:pt x="1441" y="1458"/>
                    <a:pt x="1442" y="1460"/>
                    <a:pt x="1443" y="1460"/>
                  </a:cubicBezTo>
                  <a:cubicBezTo>
                    <a:pt x="1444" y="1460"/>
                    <a:pt x="1447" y="1460"/>
                    <a:pt x="1448" y="1459"/>
                  </a:cubicBezTo>
                  <a:cubicBezTo>
                    <a:pt x="1449" y="1459"/>
                    <a:pt x="1451" y="1458"/>
                    <a:pt x="1452" y="1457"/>
                  </a:cubicBezTo>
                  <a:cubicBezTo>
                    <a:pt x="1453" y="1456"/>
                    <a:pt x="1454" y="1452"/>
                    <a:pt x="1456" y="1451"/>
                  </a:cubicBezTo>
                  <a:cubicBezTo>
                    <a:pt x="1457" y="1450"/>
                    <a:pt x="1461" y="1448"/>
                    <a:pt x="1462" y="1447"/>
                  </a:cubicBezTo>
                  <a:cubicBezTo>
                    <a:pt x="1464" y="1446"/>
                    <a:pt x="1467" y="1445"/>
                    <a:pt x="1468" y="1444"/>
                  </a:cubicBezTo>
                  <a:cubicBezTo>
                    <a:pt x="1469" y="1443"/>
                    <a:pt x="1470" y="1441"/>
                    <a:pt x="1470" y="1440"/>
                  </a:cubicBezTo>
                  <a:cubicBezTo>
                    <a:pt x="1471" y="1439"/>
                    <a:pt x="1473" y="1437"/>
                    <a:pt x="1472" y="1435"/>
                  </a:cubicBezTo>
                  <a:cubicBezTo>
                    <a:pt x="1472" y="1434"/>
                    <a:pt x="1469" y="1433"/>
                    <a:pt x="1469" y="1432"/>
                  </a:cubicBezTo>
                  <a:cubicBezTo>
                    <a:pt x="1468" y="1431"/>
                    <a:pt x="1467" y="1430"/>
                    <a:pt x="1467" y="1429"/>
                  </a:cubicBezTo>
                  <a:cubicBezTo>
                    <a:pt x="1468" y="1428"/>
                    <a:pt x="1469" y="1427"/>
                    <a:pt x="1470" y="1426"/>
                  </a:cubicBezTo>
                  <a:cubicBezTo>
                    <a:pt x="1470" y="1425"/>
                    <a:pt x="1471" y="1422"/>
                    <a:pt x="1470" y="1421"/>
                  </a:cubicBezTo>
                  <a:cubicBezTo>
                    <a:pt x="1470" y="1420"/>
                    <a:pt x="1469" y="1419"/>
                    <a:pt x="1469" y="1418"/>
                  </a:cubicBezTo>
                  <a:cubicBezTo>
                    <a:pt x="1469" y="1416"/>
                    <a:pt x="1469" y="1414"/>
                    <a:pt x="1470" y="1412"/>
                  </a:cubicBezTo>
                  <a:cubicBezTo>
                    <a:pt x="1470" y="1411"/>
                    <a:pt x="1472" y="1410"/>
                    <a:pt x="1473" y="1410"/>
                  </a:cubicBezTo>
                  <a:cubicBezTo>
                    <a:pt x="1475" y="1409"/>
                    <a:pt x="1478" y="1409"/>
                    <a:pt x="1480" y="1409"/>
                  </a:cubicBezTo>
                  <a:cubicBezTo>
                    <a:pt x="1480" y="1409"/>
                    <a:pt x="1481" y="1409"/>
                    <a:pt x="1482" y="1409"/>
                  </a:cubicBezTo>
                  <a:cubicBezTo>
                    <a:pt x="1482" y="1409"/>
                    <a:pt x="1483" y="1411"/>
                    <a:pt x="1484" y="1411"/>
                  </a:cubicBezTo>
                  <a:cubicBezTo>
                    <a:pt x="1484" y="1412"/>
                    <a:pt x="1484" y="1414"/>
                    <a:pt x="1484" y="1415"/>
                  </a:cubicBezTo>
                  <a:cubicBezTo>
                    <a:pt x="1484" y="1416"/>
                    <a:pt x="1483" y="1418"/>
                    <a:pt x="1484" y="1419"/>
                  </a:cubicBezTo>
                  <a:cubicBezTo>
                    <a:pt x="1485" y="1420"/>
                    <a:pt x="1487" y="1421"/>
                    <a:pt x="1488" y="1421"/>
                  </a:cubicBezTo>
                  <a:cubicBezTo>
                    <a:pt x="1490" y="1421"/>
                    <a:pt x="1493" y="1419"/>
                    <a:pt x="1495" y="1418"/>
                  </a:cubicBezTo>
                  <a:cubicBezTo>
                    <a:pt x="1496" y="1418"/>
                    <a:pt x="1499" y="1418"/>
                    <a:pt x="1500" y="1418"/>
                  </a:cubicBezTo>
                  <a:cubicBezTo>
                    <a:pt x="1502" y="1417"/>
                    <a:pt x="1503" y="1415"/>
                    <a:pt x="1504" y="1414"/>
                  </a:cubicBezTo>
                  <a:cubicBezTo>
                    <a:pt x="1505" y="1413"/>
                    <a:pt x="1508" y="1412"/>
                    <a:pt x="1509" y="1411"/>
                  </a:cubicBezTo>
                  <a:cubicBezTo>
                    <a:pt x="1511" y="1410"/>
                    <a:pt x="1516" y="1408"/>
                    <a:pt x="1518" y="1407"/>
                  </a:cubicBezTo>
                  <a:cubicBezTo>
                    <a:pt x="1520" y="1406"/>
                    <a:pt x="1523" y="1405"/>
                    <a:pt x="1524" y="1404"/>
                  </a:cubicBezTo>
                  <a:cubicBezTo>
                    <a:pt x="1526" y="1403"/>
                    <a:pt x="1528" y="1402"/>
                    <a:pt x="1529" y="1401"/>
                  </a:cubicBezTo>
                  <a:cubicBezTo>
                    <a:pt x="1529" y="1401"/>
                    <a:pt x="1529" y="1399"/>
                    <a:pt x="1529" y="1399"/>
                  </a:cubicBezTo>
                  <a:cubicBezTo>
                    <a:pt x="1528" y="1397"/>
                    <a:pt x="1526" y="1395"/>
                    <a:pt x="1525" y="1394"/>
                  </a:cubicBezTo>
                  <a:cubicBezTo>
                    <a:pt x="1523" y="1393"/>
                    <a:pt x="1520" y="1391"/>
                    <a:pt x="1519" y="1390"/>
                  </a:cubicBezTo>
                  <a:cubicBezTo>
                    <a:pt x="1517" y="1389"/>
                    <a:pt x="1514" y="1387"/>
                    <a:pt x="1512" y="1386"/>
                  </a:cubicBezTo>
                  <a:cubicBezTo>
                    <a:pt x="1511" y="1385"/>
                    <a:pt x="1509" y="1383"/>
                    <a:pt x="1507" y="1382"/>
                  </a:cubicBezTo>
                  <a:cubicBezTo>
                    <a:pt x="1507" y="1381"/>
                    <a:pt x="1505" y="1379"/>
                    <a:pt x="1504" y="1378"/>
                  </a:cubicBezTo>
                  <a:cubicBezTo>
                    <a:pt x="1503" y="1378"/>
                    <a:pt x="1501" y="1378"/>
                    <a:pt x="1499" y="1378"/>
                  </a:cubicBezTo>
                  <a:cubicBezTo>
                    <a:pt x="1499" y="1377"/>
                    <a:pt x="1497" y="1376"/>
                    <a:pt x="1497" y="1375"/>
                  </a:cubicBezTo>
                  <a:cubicBezTo>
                    <a:pt x="1496" y="1375"/>
                    <a:pt x="1495" y="1373"/>
                    <a:pt x="1495" y="1372"/>
                  </a:cubicBezTo>
                  <a:cubicBezTo>
                    <a:pt x="1495" y="1371"/>
                    <a:pt x="1496" y="1369"/>
                    <a:pt x="1496" y="1368"/>
                  </a:cubicBezTo>
                  <a:cubicBezTo>
                    <a:pt x="1495" y="1366"/>
                    <a:pt x="1492" y="1365"/>
                    <a:pt x="1491" y="1364"/>
                  </a:cubicBezTo>
                  <a:cubicBezTo>
                    <a:pt x="1491" y="1363"/>
                    <a:pt x="1490" y="1360"/>
                    <a:pt x="1490" y="1359"/>
                  </a:cubicBezTo>
                  <a:cubicBezTo>
                    <a:pt x="1490" y="1358"/>
                    <a:pt x="1491" y="1357"/>
                    <a:pt x="1491" y="1356"/>
                  </a:cubicBezTo>
                  <a:cubicBezTo>
                    <a:pt x="1492" y="1355"/>
                    <a:pt x="1494" y="1355"/>
                    <a:pt x="1495" y="1355"/>
                  </a:cubicBezTo>
                  <a:cubicBezTo>
                    <a:pt x="1496" y="1354"/>
                    <a:pt x="1498" y="1353"/>
                    <a:pt x="1499" y="1353"/>
                  </a:cubicBezTo>
                  <a:cubicBezTo>
                    <a:pt x="1500" y="1353"/>
                    <a:pt x="1501" y="1355"/>
                    <a:pt x="1502" y="1356"/>
                  </a:cubicBezTo>
                  <a:cubicBezTo>
                    <a:pt x="1502" y="1357"/>
                    <a:pt x="1504" y="1357"/>
                    <a:pt x="1504" y="1357"/>
                  </a:cubicBezTo>
                  <a:cubicBezTo>
                    <a:pt x="1504" y="1358"/>
                    <a:pt x="1504" y="1359"/>
                    <a:pt x="1503" y="1360"/>
                  </a:cubicBezTo>
                  <a:cubicBezTo>
                    <a:pt x="1503" y="1360"/>
                    <a:pt x="1502" y="1361"/>
                    <a:pt x="1502" y="1361"/>
                  </a:cubicBezTo>
                  <a:cubicBezTo>
                    <a:pt x="1502" y="1362"/>
                    <a:pt x="1502" y="1364"/>
                    <a:pt x="1502" y="1365"/>
                  </a:cubicBezTo>
                  <a:cubicBezTo>
                    <a:pt x="1503" y="1366"/>
                    <a:pt x="1505" y="1366"/>
                    <a:pt x="1506" y="1367"/>
                  </a:cubicBezTo>
                  <a:cubicBezTo>
                    <a:pt x="1508" y="1367"/>
                    <a:pt x="1512" y="1365"/>
                    <a:pt x="1514" y="1366"/>
                  </a:cubicBezTo>
                  <a:cubicBezTo>
                    <a:pt x="1514" y="1367"/>
                    <a:pt x="1513" y="1369"/>
                    <a:pt x="1513" y="1369"/>
                  </a:cubicBezTo>
                  <a:cubicBezTo>
                    <a:pt x="1513" y="1370"/>
                    <a:pt x="1514" y="1371"/>
                    <a:pt x="1514" y="1372"/>
                  </a:cubicBezTo>
                  <a:cubicBezTo>
                    <a:pt x="1515" y="1372"/>
                    <a:pt x="1516" y="1373"/>
                    <a:pt x="1516" y="1373"/>
                  </a:cubicBezTo>
                  <a:cubicBezTo>
                    <a:pt x="1517" y="1374"/>
                    <a:pt x="1516" y="1376"/>
                    <a:pt x="1516" y="1377"/>
                  </a:cubicBezTo>
                  <a:cubicBezTo>
                    <a:pt x="1516" y="1377"/>
                    <a:pt x="1515" y="1379"/>
                    <a:pt x="1516" y="1380"/>
                  </a:cubicBezTo>
                  <a:cubicBezTo>
                    <a:pt x="1516" y="1380"/>
                    <a:pt x="1518" y="1379"/>
                    <a:pt x="1519" y="1378"/>
                  </a:cubicBezTo>
                  <a:cubicBezTo>
                    <a:pt x="1520" y="1378"/>
                    <a:pt x="1524" y="1376"/>
                    <a:pt x="1525" y="1375"/>
                  </a:cubicBezTo>
                  <a:cubicBezTo>
                    <a:pt x="1527" y="1374"/>
                    <a:pt x="1530" y="1370"/>
                    <a:pt x="1532" y="1368"/>
                  </a:cubicBezTo>
                  <a:cubicBezTo>
                    <a:pt x="1534" y="1368"/>
                    <a:pt x="1537" y="1368"/>
                    <a:pt x="1538" y="1367"/>
                  </a:cubicBezTo>
                  <a:cubicBezTo>
                    <a:pt x="1539" y="1367"/>
                    <a:pt x="1541" y="1365"/>
                    <a:pt x="1542" y="1364"/>
                  </a:cubicBezTo>
                  <a:cubicBezTo>
                    <a:pt x="1543" y="1364"/>
                    <a:pt x="1543" y="1361"/>
                    <a:pt x="1544" y="1360"/>
                  </a:cubicBezTo>
                  <a:cubicBezTo>
                    <a:pt x="1545" y="1359"/>
                    <a:pt x="1546" y="1358"/>
                    <a:pt x="1547" y="1357"/>
                  </a:cubicBezTo>
                  <a:cubicBezTo>
                    <a:pt x="1548" y="1357"/>
                    <a:pt x="1550" y="1357"/>
                    <a:pt x="1551" y="1356"/>
                  </a:cubicBezTo>
                  <a:cubicBezTo>
                    <a:pt x="1552" y="1356"/>
                    <a:pt x="1554" y="1356"/>
                    <a:pt x="1555" y="1355"/>
                  </a:cubicBezTo>
                  <a:cubicBezTo>
                    <a:pt x="1556" y="1355"/>
                    <a:pt x="1559" y="1355"/>
                    <a:pt x="1559" y="1356"/>
                  </a:cubicBezTo>
                  <a:cubicBezTo>
                    <a:pt x="1560" y="1356"/>
                    <a:pt x="1559" y="1359"/>
                    <a:pt x="1559" y="1360"/>
                  </a:cubicBezTo>
                  <a:cubicBezTo>
                    <a:pt x="1558" y="1360"/>
                    <a:pt x="1557" y="1361"/>
                    <a:pt x="1556" y="1362"/>
                  </a:cubicBezTo>
                  <a:cubicBezTo>
                    <a:pt x="1556" y="1363"/>
                    <a:pt x="1555" y="1364"/>
                    <a:pt x="1555" y="1365"/>
                  </a:cubicBezTo>
                  <a:cubicBezTo>
                    <a:pt x="1555" y="1365"/>
                    <a:pt x="1557" y="1366"/>
                    <a:pt x="1557" y="1367"/>
                  </a:cubicBezTo>
                  <a:cubicBezTo>
                    <a:pt x="1557" y="1368"/>
                    <a:pt x="1557" y="1369"/>
                    <a:pt x="1557" y="1370"/>
                  </a:cubicBezTo>
                  <a:cubicBezTo>
                    <a:pt x="1557" y="1370"/>
                    <a:pt x="1555" y="1370"/>
                    <a:pt x="1555" y="1370"/>
                  </a:cubicBezTo>
                  <a:cubicBezTo>
                    <a:pt x="1554" y="1371"/>
                    <a:pt x="1554" y="1373"/>
                    <a:pt x="1554" y="1373"/>
                  </a:cubicBezTo>
                  <a:cubicBezTo>
                    <a:pt x="1554" y="1374"/>
                    <a:pt x="1555" y="1376"/>
                    <a:pt x="1556" y="1376"/>
                  </a:cubicBezTo>
                  <a:cubicBezTo>
                    <a:pt x="1557" y="1377"/>
                    <a:pt x="1558" y="1376"/>
                    <a:pt x="1559" y="1376"/>
                  </a:cubicBezTo>
                  <a:cubicBezTo>
                    <a:pt x="1561" y="1375"/>
                    <a:pt x="1564" y="1371"/>
                    <a:pt x="1567" y="1370"/>
                  </a:cubicBezTo>
                  <a:cubicBezTo>
                    <a:pt x="1568" y="1369"/>
                    <a:pt x="1572" y="1368"/>
                    <a:pt x="1574" y="1368"/>
                  </a:cubicBezTo>
                  <a:cubicBezTo>
                    <a:pt x="1576" y="1367"/>
                    <a:pt x="1578" y="1366"/>
                    <a:pt x="1579" y="1365"/>
                  </a:cubicBezTo>
                  <a:cubicBezTo>
                    <a:pt x="1580" y="1364"/>
                    <a:pt x="1582" y="1363"/>
                    <a:pt x="1583" y="1362"/>
                  </a:cubicBezTo>
                  <a:cubicBezTo>
                    <a:pt x="1584" y="1362"/>
                    <a:pt x="1586" y="1361"/>
                    <a:pt x="1587" y="1361"/>
                  </a:cubicBezTo>
                  <a:cubicBezTo>
                    <a:pt x="1588" y="1361"/>
                    <a:pt x="1590" y="1361"/>
                    <a:pt x="1591" y="1362"/>
                  </a:cubicBezTo>
                  <a:cubicBezTo>
                    <a:pt x="1592" y="1362"/>
                    <a:pt x="1592" y="1364"/>
                    <a:pt x="1592" y="1365"/>
                  </a:cubicBezTo>
                  <a:cubicBezTo>
                    <a:pt x="1592" y="1366"/>
                    <a:pt x="1592" y="1368"/>
                    <a:pt x="1592" y="1369"/>
                  </a:cubicBezTo>
                  <a:cubicBezTo>
                    <a:pt x="1591" y="1370"/>
                    <a:pt x="1589" y="1370"/>
                    <a:pt x="1588" y="1370"/>
                  </a:cubicBezTo>
                  <a:cubicBezTo>
                    <a:pt x="1586" y="1371"/>
                    <a:pt x="1582" y="1373"/>
                    <a:pt x="1581" y="1374"/>
                  </a:cubicBezTo>
                  <a:cubicBezTo>
                    <a:pt x="1578" y="1375"/>
                    <a:pt x="1574" y="1377"/>
                    <a:pt x="1572" y="1378"/>
                  </a:cubicBezTo>
                  <a:cubicBezTo>
                    <a:pt x="1568" y="1381"/>
                    <a:pt x="1560" y="1385"/>
                    <a:pt x="1556" y="1388"/>
                  </a:cubicBezTo>
                  <a:cubicBezTo>
                    <a:pt x="1553" y="1389"/>
                    <a:pt x="1548" y="1393"/>
                    <a:pt x="1545" y="1395"/>
                  </a:cubicBezTo>
                  <a:cubicBezTo>
                    <a:pt x="1543" y="1397"/>
                    <a:pt x="1540" y="1401"/>
                    <a:pt x="1538" y="1403"/>
                  </a:cubicBezTo>
                  <a:cubicBezTo>
                    <a:pt x="1537" y="1403"/>
                    <a:pt x="1535" y="1405"/>
                    <a:pt x="1534" y="1406"/>
                  </a:cubicBezTo>
                  <a:cubicBezTo>
                    <a:pt x="1534" y="1407"/>
                    <a:pt x="1532" y="1408"/>
                    <a:pt x="1533" y="1409"/>
                  </a:cubicBezTo>
                  <a:cubicBezTo>
                    <a:pt x="1533" y="1409"/>
                    <a:pt x="1533" y="1410"/>
                    <a:pt x="1534" y="1410"/>
                  </a:cubicBezTo>
                  <a:cubicBezTo>
                    <a:pt x="1534" y="1410"/>
                    <a:pt x="1535" y="1410"/>
                    <a:pt x="1535" y="1410"/>
                  </a:cubicBezTo>
                  <a:cubicBezTo>
                    <a:pt x="1536" y="1410"/>
                    <a:pt x="1538" y="1409"/>
                    <a:pt x="1538" y="1409"/>
                  </a:cubicBezTo>
                  <a:cubicBezTo>
                    <a:pt x="1540" y="1408"/>
                    <a:pt x="1542" y="1406"/>
                    <a:pt x="1543" y="1405"/>
                  </a:cubicBezTo>
                  <a:cubicBezTo>
                    <a:pt x="1545" y="1403"/>
                    <a:pt x="1547" y="1401"/>
                    <a:pt x="1549" y="1399"/>
                  </a:cubicBezTo>
                  <a:cubicBezTo>
                    <a:pt x="1550" y="1399"/>
                    <a:pt x="1552" y="1397"/>
                    <a:pt x="1553" y="1397"/>
                  </a:cubicBezTo>
                  <a:cubicBezTo>
                    <a:pt x="1556" y="1395"/>
                    <a:pt x="1561" y="1391"/>
                    <a:pt x="1564" y="1389"/>
                  </a:cubicBezTo>
                  <a:cubicBezTo>
                    <a:pt x="1566" y="1388"/>
                    <a:pt x="1570" y="1385"/>
                    <a:pt x="1573" y="1384"/>
                  </a:cubicBezTo>
                  <a:cubicBezTo>
                    <a:pt x="1575" y="1383"/>
                    <a:pt x="1579" y="1381"/>
                    <a:pt x="1581" y="1380"/>
                  </a:cubicBezTo>
                  <a:cubicBezTo>
                    <a:pt x="1583" y="1379"/>
                    <a:pt x="1587" y="1377"/>
                    <a:pt x="1589" y="1376"/>
                  </a:cubicBezTo>
                  <a:cubicBezTo>
                    <a:pt x="1592" y="1374"/>
                    <a:pt x="1599" y="1370"/>
                    <a:pt x="1602" y="1369"/>
                  </a:cubicBezTo>
                  <a:cubicBezTo>
                    <a:pt x="1606" y="1367"/>
                    <a:pt x="1613" y="1364"/>
                    <a:pt x="1617" y="1362"/>
                  </a:cubicBezTo>
                  <a:cubicBezTo>
                    <a:pt x="1621" y="1359"/>
                    <a:pt x="1628" y="1354"/>
                    <a:pt x="1631" y="1351"/>
                  </a:cubicBezTo>
                  <a:cubicBezTo>
                    <a:pt x="1634" y="1350"/>
                    <a:pt x="1640" y="1347"/>
                    <a:pt x="1643" y="1345"/>
                  </a:cubicBezTo>
                  <a:cubicBezTo>
                    <a:pt x="1647" y="1343"/>
                    <a:pt x="1654" y="1337"/>
                    <a:pt x="1658" y="1335"/>
                  </a:cubicBezTo>
                  <a:cubicBezTo>
                    <a:pt x="1660" y="1333"/>
                    <a:pt x="1664" y="1331"/>
                    <a:pt x="1666" y="1329"/>
                  </a:cubicBezTo>
                  <a:cubicBezTo>
                    <a:pt x="1668" y="1328"/>
                    <a:pt x="1671" y="1325"/>
                    <a:pt x="1673" y="1324"/>
                  </a:cubicBezTo>
                  <a:cubicBezTo>
                    <a:pt x="1674" y="1324"/>
                    <a:pt x="1676" y="1324"/>
                    <a:pt x="1677" y="1323"/>
                  </a:cubicBezTo>
                  <a:cubicBezTo>
                    <a:pt x="1679" y="1323"/>
                    <a:pt x="1681" y="1323"/>
                    <a:pt x="1682" y="1322"/>
                  </a:cubicBezTo>
                  <a:cubicBezTo>
                    <a:pt x="1683" y="1321"/>
                    <a:pt x="1684" y="1320"/>
                    <a:pt x="1685" y="1319"/>
                  </a:cubicBezTo>
                  <a:cubicBezTo>
                    <a:pt x="1686" y="1318"/>
                    <a:pt x="1688" y="1316"/>
                    <a:pt x="1689" y="1314"/>
                  </a:cubicBezTo>
                  <a:cubicBezTo>
                    <a:pt x="1691" y="1313"/>
                    <a:pt x="1694" y="1310"/>
                    <a:pt x="1696" y="1308"/>
                  </a:cubicBezTo>
                  <a:cubicBezTo>
                    <a:pt x="1699" y="1306"/>
                    <a:pt x="1705" y="1300"/>
                    <a:pt x="1708" y="1297"/>
                  </a:cubicBezTo>
                  <a:cubicBezTo>
                    <a:pt x="1710" y="1295"/>
                    <a:pt x="1716" y="1291"/>
                    <a:pt x="1718" y="1289"/>
                  </a:cubicBezTo>
                  <a:cubicBezTo>
                    <a:pt x="1720" y="1286"/>
                    <a:pt x="1723" y="1282"/>
                    <a:pt x="1725" y="1280"/>
                  </a:cubicBezTo>
                  <a:cubicBezTo>
                    <a:pt x="1727" y="1278"/>
                    <a:pt x="1730" y="1274"/>
                    <a:pt x="1732" y="1272"/>
                  </a:cubicBezTo>
                  <a:cubicBezTo>
                    <a:pt x="1735" y="1270"/>
                    <a:pt x="1740" y="1267"/>
                    <a:pt x="1742" y="1265"/>
                  </a:cubicBezTo>
                  <a:cubicBezTo>
                    <a:pt x="1744" y="1263"/>
                    <a:pt x="1749" y="1260"/>
                    <a:pt x="1751" y="1258"/>
                  </a:cubicBezTo>
                  <a:cubicBezTo>
                    <a:pt x="1753" y="1256"/>
                    <a:pt x="1758" y="1253"/>
                    <a:pt x="1760" y="1251"/>
                  </a:cubicBezTo>
                  <a:cubicBezTo>
                    <a:pt x="1762" y="1250"/>
                    <a:pt x="1765" y="1247"/>
                    <a:pt x="1767" y="1246"/>
                  </a:cubicBezTo>
                  <a:cubicBezTo>
                    <a:pt x="1769" y="1245"/>
                    <a:pt x="1772" y="1242"/>
                    <a:pt x="1773" y="1241"/>
                  </a:cubicBezTo>
                  <a:cubicBezTo>
                    <a:pt x="1774" y="1240"/>
                    <a:pt x="1778" y="1239"/>
                    <a:pt x="1778" y="1238"/>
                  </a:cubicBezTo>
                  <a:cubicBezTo>
                    <a:pt x="1779" y="1237"/>
                    <a:pt x="1780" y="1235"/>
                    <a:pt x="1779" y="1234"/>
                  </a:cubicBezTo>
                  <a:cubicBezTo>
                    <a:pt x="1779" y="1233"/>
                    <a:pt x="1777" y="1233"/>
                    <a:pt x="1776" y="1233"/>
                  </a:cubicBezTo>
                  <a:cubicBezTo>
                    <a:pt x="1775" y="1233"/>
                    <a:pt x="1772" y="1234"/>
                    <a:pt x="1771" y="1234"/>
                  </a:cubicBezTo>
                  <a:cubicBezTo>
                    <a:pt x="1770" y="1234"/>
                    <a:pt x="1768" y="1233"/>
                    <a:pt x="1767" y="1232"/>
                  </a:cubicBezTo>
                  <a:cubicBezTo>
                    <a:pt x="1767" y="1231"/>
                    <a:pt x="1766" y="1230"/>
                    <a:pt x="1765" y="1230"/>
                  </a:cubicBezTo>
                  <a:cubicBezTo>
                    <a:pt x="1764" y="1230"/>
                    <a:pt x="1763" y="1232"/>
                    <a:pt x="1763" y="1233"/>
                  </a:cubicBezTo>
                  <a:cubicBezTo>
                    <a:pt x="1763" y="1234"/>
                    <a:pt x="1764" y="1236"/>
                    <a:pt x="1764" y="1237"/>
                  </a:cubicBezTo>
                  <a:cubicBezTo>
                    <a:pt x="1764" y="1238"/>
                    <a:pt x="1764" y="1240"/>
                    <a:pt x="1763" y="1241"/>
                  </a:cubicBezTo>
                  <a:cubicBezTo>
                    <a:pt x="1762" y="1241"/>
                    <a:pt x="1761" y="1241"/>
                    <a:pt x="1760" y="1241"/>
                  </a:cubicBezTo>
                  <a:cubicBezTo>
                    <a:pt x="1759" y="1241"/>
                    <a:pt x="1758" y="1242"/>
                    <a:pt x="1757" y="1242"/>
                  </a:cubicBezTo>
                  <a:cubicBezTo>
                    <a:pt x="1756" y="1242"/>
                    <a:pt x="1755" y="1241"/>
                    <a:pt x="1754" y="1241"/>
                  </a:cubicBezTo>
                  <a:cubicBezTo>
                    <a:pt x="1754" y="1240"/>
                    <a:pt x="1753" y="1237"/>
                    <a:pt x="1753" y="1236"/>
                  </a:cubicBezTo>
                  <a:cubicBezTo>
                    <a:pt x="1753" y="1235"/>
                    <a:pt x="1754" y="1233"/>
                    <a:pt x="1754" y="1232"/>
                  </a:cubicBezTo>
                  <a:cubicBezTo>
                    <a:pt x="1754" y="1230"/>
                    <a:pt x="1754" y="1228"/>
                    <a:pt x="1754" y="1226"/>
                  </a:cubicBezTo>
                  <a:cubicBezTo>
                    <a:pt x="1754" y="1225"/>
                    <a:pt x="1754" y="1221"/>
                    <a:pt x="1753" y="1219"/>
                  </a:cubicBezTo>
                  <a:cubicBezTo>
                    <a:pt x="1753" y="1219"/>
                    <a:pt x="1751" y="1218"/>
                    <a:pt x="1750" y="1217"/>
                  </a:cubicBezTo>
                  <a:cubicBezTo>
                    <a:pt x="1749" y="1217"/>
                    <a:pt x="1748" y="1215"/>
                    <a:pt x="1747" y="1214"/>
                  </a:cubicBezTo>
                  <a:cubicBezTo>
                    <a:pt x="1747" y="1214"/>
                    <a:pt x="1749" y="1212"/>
                    <a:pt x="1749" y="1211"/>
                  </a:cubicBezTo>
                  <a:cubicBezTo>
                    <a:pt x="1749" y="1210"/>
                    <a:pt x="1750" y="1208"/>
                    <a:pt x="1749" y="1207"/>
                  </a:cubicBezTo>
                  <a:cubicBezTo>
                    <a:pt x="1749" y="1206"/>
                    <a:pt x="1745" y="1206"/>
                    <a:pt x="1743" y="1206"/>
                  </a:cubicBezTo>
                  <a:cubicBezTo>
                    <a:pt x="1742" y="1206"/>
                    <a:pt x="1739" y="1206"/>
                    <a:pt x="1738" y="1205"/>
                  </a:cubicBezTo>
                  <a:cubicBezTo>
                    <a:pt x="1737" y="1205"/>
                    <a:pt x="1736" y="1203"/>
                    <a:pt x="1735" y="1202"/>
                  </a:cubicBezTo>
                  <a:cubicBezTo>
                    <a:pt x="1734" y="1201"/>
                    <a:pt x="1733" y="1200"/>
                    <a:pt x="1733" y="1199"/>
                  </a:cubicBezTo>
                  <a:cubicBezTo>
                    <a:pt x="1733" y="1198"/>
                    <a:pt x="1734" y="1196"/>
                    <a:pt x="1734" y="1195"/>
                  </a:cubicBezTo>
                  <a:cubicBezTo>
                    <a:pt x="1735" y="1194"/>
                    <a:pt x="1737" y="1193"/>
                    <a:pt x="1737" y="1192"/>
                  </a:cubicBezTo>
                  <a:cubicBezTo>
                    <a:pt x="1738" y="1191"/>
                    <a:pt x="1738" y="1188"/>
                    <a:pt x="1737" y="1187"/>
                  </a:cubicBezTo>
                  <a:cubicBezTo>
                    <a:pt x="1737" y="1186"/>
                    <a:pt x="1735" y="1186"/>
                    <a:pt x="1734" y="1185"/>
                  </a:cubicBezTo>
                  <a:cubicBezTo>
                    <a:pt x="1733" y="1185"/>
                    <a:pt x="1733" y="1183"/>
                    <a:pt x="1733" y="1183"/>
                  </a:cubicBezTo>
                  <a:cubicBezTo>
                    <a:pt x="1733" y="1182"/>
                    <a:pt x="1735" y="1180"/>
                    <a:pt x="1736" y="1179"/>
                  </a:cubicBezTo>
                  <a:cubicBezTo>
                    <a:pt x="1737" y="1178"/>
                    <a:pt x="1738" y="1174"/>
                    <a:pt x="1739" y="1173"/>
                  </a:cubicBezTo>
                  <a:cubicBezTo>
                    <a:pt x="1739" y="1172"/>
                    <a:pt x="1740" y="1171"/>
                    <a:pt x="1741" y="1171"/>
                  </a:cubicBezTo>
                  <a:cubicBezTo>
                    <a:pt x="1742" y="1170"/>
                    <a:pt x="1744" y="1171"/>
                    <a:pt x="1745" y="1171"/>
                  </a:cubicBezTo>
                  <a:cubicBezTo>
                    <a:pt x="1745" y="1172"/>
                    <a:pt x="1746" y="1173"/>
                    <a:pt x="1746" y="1173"/>
                  </a:cubicBezTo>
                  <a:cubicBezTo>
                    <a:pt x="1746" y="1174"/>
                    <a:pt x="1744" y="1175"/>
                    <a:pt x="1744" y="1176"/>
                  </a:cubicBezTo>
                  <a:cubicBezTo>
                    <a:pt x="1744" y="1176"/>
                    <a:pt x="1744" y="1178"/>
                    <a:pt x="1745" y="1179"/>
                  </a:cubicBezTo>
                  <a:cubicBezTo>
                    <a:pt x="1745" y="1180"/>
                    <a:pt x="1747" y="1181"/>
                    <a:pt x="1748" y="1181"/>
                  </a:cubicBezTo>
                  <a:cubicBezTo>
                    <a:pt x="1749" y="1181"/>
                    <a:pt x="1751" y="1179"/>
                    <a:pt x="1752" y="1179"/>
                  </a:cubicBezTo>
                  <a:cubicBezTo>
                    <a:pt x="1753" y="1178"/>
                    <a:pt x="1755" y="1176"/>
                    <a:pt x="1756" y="1175"/>
                  </a:cubicBezTo>
                  <a:cubicBezTo>
                    <a:pt x="1756" y="1174"/>
                    <a:pt x="1755" y="1170"/>
                    <a:pt x="1756" y="1169"/>
                  </a:cubicBezTo>
                  <a:cubicBezTo>
                    <a:pt x="1756" y="1168"/>
                    <a:pt x="1758" y="1166"/>
                    <a:pt x="1759" y="1165"/>
                  </a:cubicBezTo>
                  <a:cubicBezTo>
                    <a:pt x="1761" y="1163"/>
                    <a:pt x="1763" y="1160"/>
                    <a:pt x="1765" y="1159"/>
                  </a:cubicBezTo>
                  <a:cubicBezTo>
                    <a:pt x="1766" y="1159"/>
                    <a:pt x="1768" y="1158"/>
                    <a:pt x="1769" y="1158"/>
                  </a:cubicBezTo>
                  <a:cubicBezTo>
                    <a:pt x="1770" y="1157"/>
                    <a:pt x="1771" y="1155"/>
                    <a:pt x="1772" y="1155"/>
                  </a:cubicBezTo>
                  <a:cubicBezTo>
                    <a:pt x="1773" y="1155"/>
                    <a:pt x="1774" y="1157"/>
                    <a:pt x="1775" y="1158"/>
                  </a:cubicBezTo>
                  <a:cubicBezTo>
                    <a:pt x="1777" y="1160"/>
                    <a:pt x="1780" y="1164"/>
                    <a:pt x="1780" y="1167"/>
                  </a:cubicBezTo>
                  <a:cubicBezTo>
                    <a:pt x="1780" y="1168"/>
                    <a:pt x="1779" y="1171"/>
                    <a:pt x="1779" y="1173"/>
                  </a:cubicBezTo>
                  <a:cubicBezTo>
                    <a:pt x="1779" y="1175"/>
                    <a:pt x="1780" y="1179"/>
                    <a:pt x="1780" y="1181"/>
                  </a:cubicBezTo>
                  <a:cubicBezTo>
                    <a:pt x="1780" y="1182"/>
                    <a:pt x="1778" y="1184"/>
                    <a:pt x="1778" y="1186"/>
                  </a:cubicBezTo>
                  <a:cubicBezTo>
                    <a:pt x="1777" y="1187"/>
                    <a:pt x="1775" y="1189"/>
                    <a:pt x="1774" y="1191"/>
                  </a:cubicBezTo>
                  <a:cubicBezTo>
                    <a:pt x="1773" y="1192"/>
                    <a:pt x="1770" y="1193"/>
                    <a:pt x="1769" y="1195"/>
                  </a:cubicBezTo>
                  <a:cubicBezTo>
                    <a:pt x="1768" y="1195"/>
                    <a:pt x="1768" y="1198"/>
                    <a:pt x="1768" y="1199"/>
                  </a:cubicBezTo>
                  <a:cubicBezTo>
                    <a:pt x="1769" y="1200"/>
                    <a:pt x="1772" y="1201"/>
                    <a:pt x="1774" y="1201"/>
                  </a:cubicBezTo>
                  <a:cubicBezTo>
                    <a:pt x="1776" y="1201"/>
                    <a:pt x="1780" y="1199"/>
                    <a:pt x="1782" y="1198"/>
                  </a:cubicBezTo>
                  <a:cubicBezTo>
                    <a:pt x="1784" y="1198"/>
                    <a:pt x="1788" y="1198"/>
                    <a:pt x="1790" y="1197"/>
                  </a:cubicBezTo>
                  <a:cubicBezTo>
                    <a:pt x="1791" y="1197"/>
                    <a:pt x="1793" y="1195"/>
                    <a:pt x="1794" y="1195"/>
                  </a:cubicBezTo>
                  <a:cubicBezTo>
                    <a:pt x="1796" y="1194"/>
                    <a:pt x="1798" y="1192"/>
                    <a:pt x="1800" y="1191"/>
                  </a:cubicBezTo>
                  <a:cubicBezTo>
                    <a:pt x="1801" y="1191"/>
                    <a:pt x="1802" y="1191"/>
                    <a:pt x="1803" y="1191"/>
                  </a:cubicBezTo>
                  <a:cubicBezTo>
                    <a:pt x="1804" y="1191"/>
                    <a:pt x="1805" y="1192"/>
                    <a:pt x="1806" y="1192"/>
                  </a:cubicBezTo>
                  <a:cubicBezTo>
                    <a:pt x="1806" y="1193"/>
                    <a:pt x="1807" y="1194"/>
                    <a:pt x="1808" y="1194"/>
                  </a:cubicBezTo>
                  <a:cubicBezTo>
                    <a:pt x="1809" y="1194"/>
                    <a:pt x="1812" y="1194"/>
                    <a:pt x="1812" y="1195"/>
                  </a:cubicBezTo>
                  <a:cubicBezTo>
                    <a:pt x="1813" y="1196"/>
                    <a:pt x="1812" y="1198"/>
                    <a:pt x="1811" y="1198"/>
                  </a:cubicBezTo>
                  <a:cubicBezTo>
                    <a:pt x="1810" y="1199"/>
                    <a:pt x="1808" y="1199"/>
                    <a:pt x="1807" y="1199"/>
                  </a:cubicBezTo>
                  <a:cubicBezTo>
                    <a:pt x="1806" y="1199"/>
                    <a:pt x="1803" y="1198"/>
                    <a:pt x="1802" y="1198"/>
                  </a:cubicBezTo>
                  <a:cubicBezTo>
                    <a:pt x="1801" y="1198"/>
                    <a:pt x="1799" y="1199"/>
                    <a:pt x="1799" y="1200"/>
                  </a:cubicBezTo>
                  <a:cubicBezTo>
                    <a:pt x="1798" y="1200"/>
                    <a:pt x="1797" y="1203"/>
                    <a:pt x="1797" y="1203"/>
                  </a:cubicBezTo>
                  <a:cubicBezTo>
                    <a:pt x="1796" y="1204"/>
                    <a:pt x="1795" y="1206"/>
                    <a:pt x="1795" y="1207"/>
                  </a:cubicBezTo>
                  <a:cubicBezTo>
                    <a:pt x="1794" y="1207"/>
                    <a:pt x="1792" y="1208"/>
                    <a:pt x="1791" y="1208"/>
                  </a:cubicBezTo>
                  <a:cubicBezTo>
                    <a:pt x="1789" y="1208"/>
                    <a:pt x="1787" y="1208"/>
                    <a:pt x="1786" y="1209"/>
                  </a:cubicBezTo>
                  <a:cubicBezTo>
                    <a:pt x="1785" y="1209"/>
                    <a:pt x="1784" y="1211"/>
                    <a:pt x="1783" y="1212"/>
                  </a:cubicBezTo>
                  <a:cubicBezTo>
                    <a:pt x="1782" y="1213"/>
                    <a:pt x="1780" y="1216"/>
                    <a:pt x="1778" y="1217"/>
                  </a:cubicBezTo>
                  <a:cubicBezTo>
                    <a:pt x="1778" y="1218"/>
                    <a:pt x="1776" y="1219"/>
                    <a:pt x="1775" y="1220"/>
                  </a:cubicBezTo>
                  <a:cubicBezTo>
                    <a:pt x="1774" y="1221"/>
                    <a:pt x="1773" y="1222"/>
                    <a:pt x="1772" y="1223"/>
                  </a:cubicBezTo>
                  <a:cubicBezTo>
                    <a:pt x="1771" y="1224"/>
                    <a:pt x="1770" y="1225"/>
                    <a:pt x="1770" y="1226"/>
                  </a:cubicBezTo>
                  <a:cubicBezTo>
                    <a:pt x="1770" y="1226"/>
                    <a:pt x="1770" y="1228"/>
                    <a:pt x="1770" y="1228"/>
                  </a:cubicBezTo>
                  <a:cubicBezTo>
                    <a:pt x="1771" y="1229"/>
                    <a:pt x="1772" y="1229"/>
                    <a:pt x="1773" y="1229"/>
                  </a:cubicBezTo>
                  <a:cubicBezTo>
                    <a:pt x="1774" y="1230"/>
                    <a:pt x="1776" y="1230"/>
                    <a:pt x="1776" y="1229"/>
                  </a:cubicBezTo>
                  <a:cubicBezTo>
                    <a:pt x="1777" y="1229"/>
                    <a:pt x="1778" y="1228"/>
                    <a:pt x="1779" y="1227"/>
                  </a:cubicBezTo>
                  <a:cubicBezTo>
                    <a:pt x="1780" y="1226"/>
                    <a:pt x="1780" y="1224"/>
                    <a:pt x="1781" y="1223"/>
                  </a:cubicBezTo>
                  <a:cubicBezTo>
                    <a:pt x="1782" y="1222"/>
                    <a:pt x="1784" y="1221"/>
                    <a:pt x="1785" y="1220"/>
                  </a:cubicBezTo>
                  <a:cubicBezTo>
                    <a:pt x="1786" y="1219"/>
                    <a:pt x="1789" y="1217"/>
                    <a:pt x="1790" y="1216"/>
                  </a:cubicBezTo>
                  <a:cubicBezTo>
                    <a:pt x="1792" y="1214"/>
                    <a:pt x="1795" y="1212"/>
                    <a:pt x="1797" y="1210"/>
                  </a:cubicBezTo>
                  <a:cubicBezTo>
                    <a:pt x="1799" y="1209"/>
                    <a:pt x="1803" y="1207"/>
                    <a:pt x="1805" y="1206"/>
                  </a:cubicBezTo>
                  <a:cubicBezTo>
                    <a:pt x="1807" y="1204"/>
                    <a:pt x="1813" y="1202"/>
                    <a:pt x="1816" y="1200"/>
                  </a:cubicBezTo>
                  <a:cubicBezTo>
                    <a:pt x="1819" y="1199"/>
                    <a:pt x="1824" y="1196"/>
                    <a:pt x="1826" y="1195"/>
                  </a:cubicBezTo>
                  <a:cubicBezTo>
                    <a:pt x="1829" y="1193"/>
                    <a:pt x="1836" y="1191"/>
                    <a:pt x="1839" y="1189"/>
                  </a:cubicBezTo>
                  <a:cubicBezTo>
                    <a:pt x="1842" y="1188"/>
                    <a:pt x="1849" y="1184"/>
                    <a:pt x="1852" y="1182"/>
                  </a:cubicBezTo>
                  <a:cubicBezTo>
                    <a:pt x="1856" y="1180"/>
                    <a:pt x="1864" y="1176"/>
                    <a:pt x="1868" y="1174"/>
                  </a:cubicBezTo>
                  <a:cubicBezTo>
                    <a:pt x="1870" y="1173"/>
                    <a:pt x="1875" y="1170"/>
                    <a:pt x="1878" y="1169"/>
                  </a:cubicBezTo>
                  <a:cubicBezTo>
                    <a:pt x="1880" y="1168"/>
                    <a:pt x="1885" y="1167"/>
                    <a:pt x="1887" y="1167"/>
                  </a:cubicBezTo>
                  <a:cubicBezTo>
                    <a:pt x="1889" y="1166"/>
                    <a:pt x="1894" y="1167"/>
                    <a:pt x="1896" y="1167"/>
                  </a:cubicBezTo>
                  <a:cubicBezTo>
                    <a:pt x="1897" y="1167"/>
                    <a:pt x="1900" y="1168"/>
                    <a:pt x="1902" y="1167"/>
                  </a:cubicBezTo>
                  <a:cubicBezTo>
                    <a:pt x="1904" y="1167"/>
                    <a:pt x="1907" y="1165"/>
                    <a:pt x="1908" y="1165"/>
                  </a:cubicBezTo>
                  <a:cubicBezTo>
                    <a:pt x="1909" y="1164"/>
                    <a:pt x="1910" y="1164"/>
                    <a:pt x="1911" y="1163"/>
                  </a:cubicBezTo>
                  <a:cubicBezTo>
                    <a:pt x="1910" y="1161"/>
                    <a:pt x="1909" y="1160"/>
                    <a:pt x="1908" y="1159"/>
                  </a:cubicBezTo>
                  <a:cubicBezTo>
                    <a:pt x="1907" y="1157"/>
                    <a:pt x="1904" y="1155"/>
                    <a:pt x="1903" y="1154"/>
                  </a:cubicBezTo>
                  <a:cubicBezTo>
                    <a:pt x="1902" y="1153"/>
                    <a:pt x="1901" y="1151"/>
                    <a:pt x="1900" y="1150"/>
                  </a:cubicBezTo>
                  <a:cubicBezTo>
                    <a:pt x="1899" y="1150"/>
                    <a:pt x="1896" y="1150"/>
                    <a:pt x="1895" y="1149"/>
                  </a:cubicBezTo>
                  <a:cubicBezTo>
                    <a:pt x="1895" y="1147"/>
                    <a:pt x="1895" y="1144"/>
                    <a:pt x="1896" y="1143"/>
                  </a:cubicBezTo>
                  <a:cubicBezTo>
                    <a:pt x="1896" y="1142"/>
                    <a:pt x="1899" y="1141"/>
                    <a:pt x="1900" y="1140"/>
                  </a:cubicBezTo>
                  <a:cubicBezTo>
                    <a:pt x="1901" y="1139"/>
                    <a:pt x="1903" y="1137"/>
                    <a:pt x="1904" y="1136"/>
                  </a:cubicBezTo>
                  <a:cubicBezTo>
                    <a:pt x="1905" y="1134"/>
                    <a:pt x="1909" y="1132"/>
                    <a:pt x="1910" y="1130"/>
                  </a:cubicBezTo>
                  <a:cubicBezTo>
                    <a:pt x="1911" y="1129"/>
                    <a:pt x="1911" y="1125"/>
                    <a:pt x="1912" y="1124"/>
                  </a:cubicBezTo>
                  <a:cubicBezTo>
                    <a:pt x="1912" y="1122"/>
                    <a:pt x="1912" y="1118"/>
                    <a:pt x="1912" y="1117"/>
                  </a:cubicBezTo>
                  <a:cubicBezTo>
                    <a:pt x="1913" y="1115"/>
                    <a:pt x="1915" y="1112"/>
                    <a:pt x="1916" y="1110"/>
                  </a:cubicBezTo>
                  <a:cubicBezTo>
                    <a:pt x="1916" y="1109"/>
                    <a:pt x="1918" y="1108"/>
                    <a:pt x="1919" y="1107"/>
                  </a:cubicBezTo>
                  <a:cubicBezTo>
                    <a:pt x="1920" y="1106"/>
                    <a:pt x="1922" y="1103"/>
                    <a:pt x="1923" y="1102"/>
                  </a:cubicBezTo>
                  <a:cubicBezTo>
                    <a:pt x="1923" y="1101"/>
                    <a:pt x="1925" y="1100"/>
                    <a:pt x="1925" y="1099"/>
                  </a:cubicBezTo>
                  <a:cubicBezTo>
                    <a:pt x="1926" y="1099"/>
                    <a:pt x="1926" y="1097"/>
                    <a:pt x="1925" y="1097"/>
                  </a:cubicBezTo>
                  <a:cubicBezTo>
                    <a:pt x="1925" y="1096"/>
                    <a:pt x="1923" y="1095"/>
                    <a:pt x="1923" y="1095"/>
                  </a:cubicBezTo>
                  <a:cubicBezTo>
                    <a:pt x="1923" y="1094"/>
                    <a:pt x="1923" y="1092"/>
                    <a:pt x="1924" y="1091"/>
                  </a:cubicBezTo>
                  <a:cubicBezTo>
                    <a:pt x="1924" y="1091"/>
                    <a:pt x="1926" y="1090"/>
                    <a:pt x="1927" y="1089"/>
                  </a:cubicBezTo>
                  <a:cubicBezTo>
                    <a:pt x="1928" y="1088"/>
                    <a:pt x="1928" y="1084"/>
                    <a:pt x="1927" y="1083"/>
                  </a:cubicBezTo>
                  <a:cubicBezTo>
                    <a:pt x="1927" y="1081"/>
                    <a:pt x="1925" y="1079"/>
                    <a:pt x="1924" y="1078"/>
                  </a:cubicBezTo>
                  <a:cubicBezTo>
                    <a:pt x="1923" y="1077"/>
                    <a:pt x="1922" y="1075"/>
                    <a:pt x="1922" y="1074"/>
                  </a:cubicBezTo>
                  <a:cubicBezTo>
                    <a:pt x="1921" y="1073"/>
                    <a:pt x="1924" y="1070"/>
                    <a:pt x="1924" y="1068"/>
                  </a:cubicBezTo>
                  <a:cubicBezTo>
                    <a:pt x="1924" y="1067"/>
                    <a:pt x="1923" y="1064"/>
                    <a:pt x="1923" y="1063"/>
                  </a:cubicBezTo>
                  <a:cubicBezTo>
                    <a:pt x="1922" y="1062"/>
                    <a:pt x="1921" y="1060"/>
                    <a:pt x="1921" y="1059"/>
                  </a:cubicBezTo>
                  <a:cubicBezTo>
                    <a:pt x="1920" y="1058"/>
                    <a:pt x="1918" y="1056"/>
                    <a:pt x="1917" y="1055"/>
                  </a:cubicBezTo>
                  <a:cubicBezTo>
                    <a:pt x="1916" y="1054"/>
                    <a:pt x="1914" y="1053"/>
                    <a:pt x="1914" y="1052"/>
                  </a:cubicBezTo>
                  <a:cubicBezTo>
                    <a:pt x="1914" y="1051"/>
                    <a:pt x="1915" y="1049"/>
                    <a:pt x="1915" y="1047"/>
                  </a:cubicBezTo>
                  <a:cubicBezTo>
                    <a:pt x="1915" y="1046"/>
                    <a:pt x="1914" y="1044"/>
                    <a:pt x="1915" y="1043"/>
                  </a:cubicBezTo>
                  <a:cubicBezTo>
                    <a:pt x="1915" y="1041"/>
                    <a:pt x="1918" y="1038"/>
                    <a:pt x="1919" y="1037"/>
                  </a:cubicBezTo>
                  <a:cubicBezTo>
                    <a:pt x="1920" y="1036"/>
                    <a:pt x="1923" y="1035"/>
                    <a:pt x="1923" y="1035"/>
                  </a:cubicBezTo>
                  <a:cubicBezTo>
                    <a:pt x="1923" y="1034"/>
                    <a:pt x="1923" y="1032"/>
                    <a:pt x="1923" y="1032"/>
                  </a:cubicBezTo>
                  <a:cubicBezTo>
                    <a:pt x="1923" y="1031"/>
                    <a:pt x="1922" y="1030"/>
                    <a:pt x="1922" y="1029"/>
                  </a:cubicBezTo>
                  <a:cubicBezTo>
                    <a:pt x="1921" y="1028"/>
                    <a:pt x="1920" y="1026"/>
                    <a:pt x="1919" y="1025"/>
                  </a:cubicBezTo>
                  <a:cubicBezTo>
                    <a:pt x="1919" y="1024"/>
                    <a:pt x="1920" y="1021"/>
                    <a:pt x="1919" y="1019"/>
                  </a:cubicBezTo>
                  <a:cubicBezTo>
                    <a:pt x="1919" y="1018"/>
                    <a:pt x="1917" y="1018"/>
                    <a:pt x="1917" y="1017"/>
                  </a:cubicBezTo>
                  <a:cubicBezTo>
                    <a:pt x="1916" y="1016"/>
                    <a:pt x="1916" y="1014"/>
                    <a:pt x="1917" y="1013"/>
                  </a:cubicBezTo>
                  <a:cubicBezTo>
                    <a:pt x="1917" y="1012"/>
                    <a:pt x="1917" y="1009"/>
                    <a:pt x="1918" y="1008"/>
                  </a:cubicBezTo>
                  <a:cubicBezTo>
                    <a:pt x="1918" y="1007"/>
                    <a:pt x="1920" y="1007"/>
                    <a:pt x="1920" y="1006"/>
                  </a:cubicBezTo>
                  <a:cubicBezTo>
                    <a:pt x="1921" y="1006"/>
                    <a:pt x="1923" y="1005"/>
                    <a:pt x="1923" y="1004"/>
                  </a:cubicBezTo>
                  <a:cubicBezTo>
                    <a:pt x="1924" y="1003"/>
                    <a:pt x="1923" y="1001"/>
                    <a:pt x="1923" y="1000"/>
                  </a:cubicBezTo>
                  <a:cubicBezTo>
                    <a:pt x="1923" y="1000"/>
                    <a:pt x="1923" y="998"/>
                    <a:pt x="1923" y="997"/>
                  </a:cubicBezTo>
                  <a:cubicBezTo>
                    <a:pt x="1923" y="996"/>
                    <a:pt x="1924" y="994"/>
                    <a:pt x="1925" y="993"/>
                  </a:cubicBezTo>
                  <a:cubicBezTo>
                    <a:pt x="1926" y="993"/>
                    <a:pt x="1928" y="992"/>
                    <a:pt x="1929" y="992"/>
                  </a:cubicBezTo>
                  <a:cubicBezTo>
                    <a:pt x="1930" y="991"/>
                    <a:pt x="1931" y="990"/>
                    <a:pt x="1932" y="989"/>
                  </a:cubicBezTo>
                  <a:cubicBezTo>
                    <a:pt x="1932" y="988"/>
                    <a:pt x="1932" y="986"/>
                    <a:pt x="1932" y="985"/>
                  </a:cubicBezTo>
                  <a:cubicBezTo>
                    <a:pt x="1932" y="984"/>
                    <a:pt x="1932" y="983"/>
                    <a:pt x="1932" y="982"/>
                  </a:cubicBezTo>
                  <a:cubicBezTo>
                    <a:pt x="1932" y="981"/>
                    <a:pt x="1931" y="980"/>
                    <a:pt x="1931" y="979"/>
                  </a:cubicBezTo>
                  <a:cubicBezTo>
                    <a:pt x="1931" y="978"/>
                    <a:pt x="1933" y="977"/>
                    <a:pt x="1933" y="976"/>
                  </a:cubicBezTo>
                  <a:cubicBezTo>
                    <a:pt x="1934" y="976"/>
                    <a:pt x="1935" y="975"/>
                    <a:pt x="1935" y="974"/>
                  </a:cubicBezTo>
                  <a:cubicBezTo>
                    <a:pt x="1935" y="973"/>
                    <a:pt x="1935" y="971"/>
                    <a:pt x="1935" y="970"/>
                  </a:cubicBezTo>
                  <a:cubicBezTo>
                    <a:pt x="1935" y="969"/>
                    <a:pt x="1937" y="968"/>
                    <a:pt x="1938" y="968"/>
                  </a:cubicBezTo>
                  <a:cubicBezTo>
                    <a:pt x="1938" y="967"/>
                    <a:pt x="1939" y="965"/>
                    <a:pt x="1939" y="964"/>
                  </a:cubicBezTo>
                  <a:cubicBezTo>
                    <a:pt x="1939" y="963"/>
                    <a:pt x="1939" y="961"/>
                    <a:pt x="1939" y="960"/>
                  </a:cubicBezTo>
                  <a:cubicBezTo>
                    <a:pt x="1939" y="959"/>
                    <a:pt x="1938" y="957"/>
                    <a:pt x="1938" y="956"/>
                  </a:cubicBezTo>
                  <a:cubicBezTo>
                    <a:pt x="1937" y="954"/>
                    <a:pt x="1937" y="952"/>
                    <a:pt x="1938" y="951"/>
                  </a:cubicBezTo>
                  <a:cubicBezTo>
                    <a:pt x="1938" y="950"/>
                    <a:pt x="1939" y="949"/>
                    <a:pt x="1940" y="948"/>
                  </a:cubicBezTo>
                  <a:cubicBezTo>
                    <a:pt x="1941" y="948"/>
                    <a:pt x="1943" y="948"/>
                    <a:pt x="1943" y="947"/>
                  </a:cubicBezTo>
                  <a:cubicBezTo>
                    <a:pt x="1944" y="946"/>
                    <a:pt x="1944" y="944"/>
                    <a:pt x="1943" y="943"/>
                  </a:cubicBezTo>
                  <a:close/>
                </a:path>
              </a:pathLst>
            </a:custGeom>
            <a:solidFill>
              <a:schemeClr val="accent2"/>
            </a:solid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2" name="Freeform 44">
              <a:extLst>
                <a:ext uri="{FF2B5EF4-FFF2-40B4-BE49-F238E27FC236}">
                  <a16:creationId xmlns:a16="http://schemas.microsoft.com/office/drawing/2014/main" id="{673E7B09-754B-464F-8C1F-9A51F9A11F86}"/>
                </a:ext>
              </a:extLst>
            </p:cNvPr>
            <p:cNvSpPr>
              <a:spLocks/>
            </p:cNvSpPr>
            <p:nvPr/>
          </p:nvSpPr>
          <p:spPr bwMode="auto">
            <a:xfrm>
              <a:off x="3878263" y="4346575"/>
              <a:ext cx="679450" cy="577850"/>
            </a:xfrm>
            <a:custGeom>
              <a:avLst/>
              <a:gdLst>
                <a:gd name="T0" fmla="*/ 769 w 805"/>
                <a:gd name="T1" fmla="*/ 607 h 685"/>
                <a:gd name="T2" fmla="*/ 718 w 805"/>
                <a:gd name="T3" fmla="*/ 594 h 685"/>
                <a:gd name="T4" fmla="*/ 698 w 805"/>
                <a:gd name="T5" fmla="*/ 564 h 685"/>
                <a:gd name="T6" fmla="*/ 703 w 805"/>
                <a:gd name="T7" fmla="*/ 551 h 685"/>
                <a:gd name="T8" fmla="*/ 730 w 805"/>
                <a:gd name="T9" fmla="*/ 545 h 685"/>
                <a:gd name="T10" fmla="*/ 744 w 805"/>
                <a:gd name="T11" fmla="*/ 530 h 685"/>
                <a:gd name="T12" fmla="*/ 742 w 805"/>
                <a:gd name="T13" fmla="*/ 511 h 685"/>
                <a:gd name="T14" fmla="*/ 733 w 805"/>
                <a:gd name="T15" fmla="*/ 509 h 685"/>
                <a:gd name="T16" fmla="*/ 711 w 805"/>
                <a:gd name="T17" fmla="*/ 492 h 685"/>
                <a:gd name="T18" fmla="*/ 681 w 805"/>
                <a:gd name="T19" fmla="*/ 511 h 685"/>
                <a:gd name="T20" fmla="*/ 674 w 805"/>
                <a:gd name="T21" fmla="*/ 497 h 685"/>
                <a:gd name="T22" fmla="*/ 700 w 805"/>
                <a:gd name="T23" fmla="*/ 466 h 685"/>
                <a:gd name="T24" fmla="*/ 673 w 805"/>
                <a:gd name="T25" fmla="*/ 419 h 685"/>
                <a:gd name="T26" fmla="*/ 655 w 805"/>
                <a:gd name="T27" fmla="*/ 360 h 685"/>
                <a:gd name="T28" fmla="*/ 386 w 805"/>
                <a:gd name="T29" fmla="*/ 345 h 685"/>
                <a:gd name="T30" fmla="*/ 389 w 805"/>
                <a:gd name="T31" fmla="*/ 307 h 685"/>
                <a:gd name="T32" fmla="*/ 392 w 805"/>
                <a:gd name="T33" fmla="*/ 290 h 685"/>
                <a:gd name="T34" fmla="*/ 394 w 805"/>
                <a:gd name="T35" fmla="*/ 251 h 685"/>
                <a:gd name="T36" fmla="*/ 405 w 805"/>
                <a:gd name="T37" fmla="*/ 223 h 685"/>
                <a:gd name="T38" fmla="*/ 421 w 805"/>
                <a:gd name="T39" fmla="*/ 197 h 685"/>
                <a:gd name="T40" fmla="*/ 431 w 805"/>
                <a:gd name="T41" fmla="*/ 161 h 685"/>
                <a:gd name="T42" fmla="*/ 445 w 805"/>
                <a:gd name="T43" fmla="*/ 151 h 685"/>
                <a:gd name="T44" fmla="*/ 450 w 805"/>
                <a:gd name="T45" fmla="*/ 136 h 685"/>
                <a:gd name="T46" fmla="*/ 451 w 805"/>
                <a:gd name="T47" fmla="*/ 102 h 685"/>
                <a:gd name="T48" fmla="*/ 438 w 805"/>
                <a:gd name="T49" fmla="*/ 88 h 685"/>
                <a:gd name="T50" fmla="*/ 435 w 805"/>
                <a:gd name="T51" fmla="*/ 67 h 685"/>
                <a:gd name="T52" fmla="*/ 422 w 805"/>
                <a:gd name="T53" fmla="*/ 25 h 685"/>
                <a:gd name="T54" fmla="*/ 413 w 805"/>
                <a:gd name="T55" fmla="*/ 2 h 685"/>
                <a:gd name="T56" fmla="*/ 25 w 805"/>
                <a:gd name="T57" fmla="*/ 218 h 685"/>
                <a:gd name="T58" fmla="*/ 48 w 805"/>
                <a:gd name="T59" fmla="*/ 254 h 685"/>
                <a:gd name="T60" fmla="*/ 54 w 805"/>
                <a:gd name="T61" fmla="*/ 283 h 685"/>
                <a:gd name="T62" fmla="*/ 72 w 805"/>
                <a:gd name="T63" fmla="*/ 323 h 685"/>
                <a:gd name="T64" fmla="*/ 96 w 805"/>
                <a:gd name="T65" fmla="*/ 353 h 685"/>
                <a:gd name="T66" fmla="*/ 94 w 805"/>
                <a:gd name="T67" fmla="*/ 415 h 685"/>
                <a:gd name="T68" fmla="*/ 80 w 805"/>
                <a:gd name="T69" fmla="*/ 444 h 685"/>
                <a:gd name="T70" fmla="*/ 80 w 805"/>
                <a:gd name="T71" fmla="*/ 474 h 685"/>
                <a:gd name="T72" fmla="*/ 79 w 805"/>
                <a:gd name="T73" fmla="*/ 518 h 685"/>
                <a:gd name="T74" fmla="*/ 72 w 805"/>
                <a:gd name="T75" fmla="*/ 557 h 685"/>
                <a:gd name="T76" fmla="*/ 64 w 805"/>
                <a:gd name="T77" fmla="*/ 600 h 685"/>
                <a:gd name="T78" fmla="*/ 234 w 805"/>
                <a:gd name="T79" fmla="*/ 612 h 685"/>
                <a:gd name="T80" fmla="*/ 347 w 805"/>
                <a:gd name="T81" fmla="*/ 613 h 685"/>
                <a:gd name="T82" fmla="*/ 376 w 805"/>
                <a:gd name="T83" fmla="*/ 604 h 685"/>
                <a:gd name="T84" fmla="*/ 320 w 805"/>
                <a:gd name="T85" fmla="*/ 591 h 685"/>
                <a:gd name="T86" fmla="*/ 357 w 805"/>
                <a:gd name="T87" fmla="*/ 575 h 685"/>
                <a:gd name="T88" fmla="*/ 396 w 805"/>
                <a:gd name="T89" fmla="*/ 588 h 685"/>
                <a:gd name="T90" fmla="*/ 429 w 805"/>
                <a:gd name="T91" fmla="*/ 607 h 685"/>
                <a:gd name="T92" fmla="*/ 467 w 805"/>
                <a:gd name="T93" fmla="*/ 632 h 685"/>
                <a:gd name="T94" fmla="*/ 473 w 805"/>
                <a:gd name="T95" fmla="*/ 659 h 685"/>
                <a:gd name="T96" fmla="*/ 535 w 805"/>
                <a:gd name="T97" fmla="*/ 684 h 685"/>
                <a:gd name="T98" fmla="*/ 532 w 805"/>
                <a:gd name="T99" fmla="*/ 676 h 685"/>
                <a:gd name="T100" fmla="*/ 568 w 805"/>
                <a:gd name="T101" fmla="*/ 647 h 685"/>
                <a:gd name="T102" fmla="*/ 577 w 805"/>
                <a:gd name="T103" fmla="*/ 646 h 685"/>
                <a:gd name="T104" fmla="*/ 609 w 805"/>
                <a:gd name="T105" fmla="*/ 648 h 685"/>
                <a:gd name="T106" fmla="*/ 610 w 805"/>
                <a:gd name="T107" fmla="*/ 672 h 685"/>
                <a:gd name="T108" fmla="*/ 648 w 805"/>
                <a:gd name="T109" fmla="*/ 637 h 685"/>
                <a:gd name="T110" fmla="*/ 643 w 805"/>
                <a:gd name="T111" fmla="*/ 609 h 685"/>
                <a:gd name="T112" fmla="*/ 674 w 805"/>
                <a:gd name="T113" fmla="*/ 604 h 685"/>
                <a:gd name="T114" fmla="*/ 728 w 805"/>
                <a:gd name="T115" fmla="*/ 631 h 685"/>
                <a:gd name="T116" fmla="*/ 749 w 805"/>
                <a:gd name="T117" fmla="*/ 680 h 685"/>
                <a:gd name="T118" fmla="*/ 783 w 805"/>
                <a:gd name="T119" fmla="*/ 662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5" h="685">
                  <a:moveTo>
                    <a:pt x="805" y="629"/>
                  </a:moveTo>
                  <a:cubicBezTo>
                    <a:pt x="804" y="628"/>
                    <a:pt x="802" y="626"/>
                    <a:pt x="801" y="625"/>
                  </a:cubicBezTo>
                  <a:cubicBezTo>
                    <a:pt x="801" y="624"/>
                    <a:pt x="799" y="622"/>
                    <a:pt x="799" y="622"/>
                  </a:cubicBezTo>
                  <a:cubicBezTo>
                    <a:pt x="797" y="622"/>
                    <a:pt x="795" y="624"/>
                    <a:pt x="794" y="624"/>
                  </a:cubicBezTo>
                  <a:cubicBezTo>
                    <a:pt x="793" y="625"/>
                    <a:pt x="793" y="627"/>
                    <a:pt x="792" y="628"/>
                  </a:cubicBezTo>
                  <a:cubicBezTo>
                    <a:pt x="791" y="628"/>
                    <a:pt x="789" y="629"/>
                    <a:pt x="788" y="628"/>
                  </a:cubicBezTo>
                  <a:cubicBezTo>
                    <a:pt x="787" y="628"/>
                    <a:pt x="786" y="626"/>
                    <a:pt x="786" y="625"/>
                  </a:cubicBezTo>
                  <a:cubicBezTo>
                    <a:pt x="786" y="624"/>
                    <a:pt x="787" y="623"/>
                    <a:pt x="787" y="622"/>
                  </a:cubicBezTo>
                  <a:cubicBezTo>
                    <a:pt x="787" y="621"/>
                    <a:pt x="787" y="619"/>
                    <a:pt x="786" y="618"/>
                  </a:cubicBezTo>
                  <a:cubicBezTo>
                    <a:pt x="785" y="618"/>
                    <a:pt x="782" y="618"/>
                    <a:pt x="781" y="617"/>
                  </a:cubicBezTo>
                  <a:cubicBezTo>
                    <a:pt x="780" y="616"/>
                    <a:pt x="778" y="614"/>
                    <a:pt x="778" y="613"/>
                  </a:cubicBezTo>
                  <a:cubicBezTo>
                    <a:pt x="777" y="611"/>
                    <a:pt x="776" y="608"/>
                    <a:pt x="775" y="607"/>
                  </a:cubicBezTo>
                  <a:cubicBezTo>
                    <a:pt x="774" y="606"/>
                    <a:pt x="773" y="605"/>
                    <a:pt x="772" y="605"/>
                  </a:cubicBezTo>
                  <a:cubicBezTo>
                    <a:pt x="771" y="605"/>
                    <a:pt x="770" y="606"/>
                    <a:pt x="769" y="607"/>
                  </a:cubicBezTo>
                  <a:cubicBezTo>
                    <a:pt x="768" y="608"/>
                    <a:pt x="768" y="611"/>
                    <a:pt x="766" y="611"/>
                  </a:cubicBezTo>
                  <a:cubicBezTo>
                    <a:pt x="765" y="611"/>
                    <a:pt x="762" y="608"/>
                    <a:pt x="761" y="607"/>
                  </a:cubicBezTo>
                  <a:cubicBezTo>
                    <a:pt x="760" y="606"/>
                    <a:pt x="757" y="604"/>
                    <a:pt x="755" y="604"/>
                  </a:cubicBezTo>
                  <a:cubicBezTo>
                    <a:pt x="754" y="604"/>
                    <a:pt x="753" y="607"/>
                    <a:pt x="752" y="607"/>
                  </a:cubicBezTo>
                  <a:cubicBezTo>
                    <a:pt x="751" y="607"/>
                    <a:pt x="748" y="607"/>
                    <a:pt x="748" y="606"/>
                  </a:cubicBezTo>
                  <a:cubicBezTo>
                    <a:pt x="747" y="605"/>
                    <a:pt x="749" y="603"/>
                    <a:pt x="748" y="602"/>
                  </a:cubicBezTo>
                  <a:cubicBezTo>
                    <a:pt x="748" y="601"/>
                    <a:pt x="746" y="600"/>
                    <a:pt x="745" y="600"/>
                  </a:cubicBezTo>
                  <a:cubicBezTo>
                    <a:pt x="743" y="600"/>
                    <a:pt x="739" y="600"/>
                    <a:pt x="737" y="600"/>
                  </a:cubicBezTo>
                  <a:cubicBezTo>
                    <a:pt x="736" y="600"/>
                    <a:pt x="733" y="603"/>
                    <a:pt x="732" y="603"/>
                  </a:cubicBezTo>
                  <a:cubicBezTo>
                    <a:pt x="731" y="602"/>
                    <a:pt x="730" y="599"/>
                    <a:pt x="729" y="599"/>
                  </a:cubicBezTo>
                  <a:cubicBezTo>
                    <a:pt x="728" y="599"/>
                    <a:pt x="728" y="601"/>
                    <a:pt x="727" y="602"/>
                  </a:cubicBezTo>
                  <a:cubicBezTo>
                    <a:pt x="726" y="602"/>
                    <a:pt x="725" y="603"/>
                    <a:pt x="724" y="603"/>
                  </a:cubicBezTo>
                  <a:cubicBezTo>
                    <a:pt x="723" y="603"/>
                    <a:pt x="721" y="601"/>
                    <a:pt x="721" y="600"/>
                  </a:cubicBezTo>
                  <a:cubicBezTo>
                    <a:pt x="720" y="599"/>
                    <a:pt x="718" y="594"/>
                    <a:pt x="718" y="594"/>
                  </a:cubicBezTo>
                  <a:cubicBezTo>
                    <a:pt x="718" y="594"/>
                    <a:pt x="717" y="590"/>
                    <a:pt x="716" y="590"/>
                  </a:cubicBezTo>
                  <a:cubicBezTo>
                    <a:pt x="716" y="590"/>
                    <a:pt x="714" y="591"/>
                    <a:pt x="714" y="592"/>
                  </a:cubicBezTo>
                  <a:cubicBezTo>
                    <a:pt x="713" y="593"/>
                    <a:pt x="713" y="597"/>
                    <a:pt x="711" y="597"/>
                  </a:cubicBezTo>
                  <a:cubicBezTo>
                    <a:pt x="710" y="597"/>
                    <a:pt x="709" y="594"/>
                    <a:pt x="709" y="594"/>
                  </a:cubicBezTo>
                  <a:cubicBezTo>
                    <a:pt x="708" y="592"/>
                    <a:pt x="705" y="590"/>
                    <a:pt x="704" y="589"/>
                  </a:cubicBezTo>
                  <a:cubicBezTo>
                    <a:pt x="703" y="588"/>
                    <a:pt x="702" y="587"/>
                    <a:pt x="701" y="587"/>
                  </a:cubicBezTo>
                  <a:cubicBezTo>
                    <a:pt x="699" y="587"/>
                    <a:pt x="697" y="588"/>
                    <a:pt x="695" y="587"/>
                  </a:cubicBezTo>
                  <a:cubicBezTo>
                    <a:pt x="694" y="587"/>
                    <a:pt x="691" y="585"/>
                    <a:pt x="691" y="584"/>
                  </a:cubicBezTo>
                  <a:cubicBezTo>
                    <a:pt x="691" y="583"/>
                    <a:pt x="693" y="582"/>
                    <a:pt x="694" y="581"/>
                  </a:cubicBezTo>
                  <a:cubicBezTo>
                    <a:pt x="694" y="579"/>
                    <a:pt x="692" y="577"/>
                    <a:pt x="693" y="575"/>
                  </a:cubicBezTo>
                  <a:cubicBezTo>
                    <a:pt x="693" y="574"/>
                    <a:pt x="695" y="573"/>
                    <a:pt x="695" y="572"/>
                  </a:cubicBezTo>
                  <a:cubicBezTo>
                    <a:pt x="695" y="571"/>
                    <a:pt x="693" y="570"/>
                    <a:pt x="692" y="569"/>
                  </a:cubicBezTo>
                  <a:cubicBezTo>
                    <a:pt x="692" y="568"/>
                    <a:pt x="693" y="565"/>
                    <a:pt x="694" y="565"/>
                  </a:cubicBezTo>
                  <a:cubicBezTo>
                    <a:pt x="695" y="564"/>
                    <a:pt x="698" y="565"/>
                    <a:pt x="698" y="564"/>
                  </a:cubicBezTo>
                  <a:cubicBezTo>
                    <a:pt x="699" y="563"/>
                    <a:pt x="697" y="561"/>
                    <a:pt x="696" y="560"/>
                  </a:cubicBezTo>
                  <a:cubicBezTo>
                    <a:pt x="696" y="559"/>
                    <a:pt x="695" y="557"/>
                    <a:pt x="696" y="556"/>
                  </a:cubicBezTo>
                  <a:cubicBezTo>
                    <a:pt x="696" y="556"/>
                    <a:pt x="698" y="556"/>
                    <a:pt x="699" y="556"/>
                  </a:cubicBezTo>
                  <a:cubicBezTo>
                    <a:pt x="700" y="556"/>
                    <a:pt x="702" y="558"/>
                    <a:pt x="703" y="558"/>
                  </a:cubicBezTo>
                  <a:cubicBezTo>
                    <a:pt x="704" y="558"/>
                    <a:pt x="706" y="559"/>
                    <a:pt x="708" y="559"/>
                  </a:cubicBezTo>
                  <a:cubicBezTo>
                    <a:pt x="709" y="559"/>
                    <a:pt x="711" y="559"/>
                    <a:pt x="712" y="559"/>
                  </a:cubicBezTo>
                  <a:cubicBezTo>
                    <a:pt x="714" y="559"/>
                    <a:pt x="716" y="560"/>
                    <a:pt x="717" y="561"/>
                  </a:cubicBezTo>
                  <a:cubicBezTo>
                    <a:pt x="718" y="561"/>
                    <a:pt x="720" y="563"/>
                    <a:pt x="721" y="564"/>
                  </a:cubicBezTo>
                  <a:cubicBezTo>
                    <a:pt x="722" y="564"/>
                    <a:pt x="724" y="565"/>
                    <a:pt x="725" y="564"/>
                  </a:cubicBezTo>
                  <a:cubicBezTo>
                    <a:pt x="726" y="563"/>
                    <a:pt x="724" y="560"/>
                    <a:pt x="723" y="559"/>
                  </a:cubicBezTo>
                  <a:cubicBezTo>
                    <a:pt x="722" y="558"/>
                    <a:pt x="720" y="558"/>
                    <a:pt x="719" y="557"/>
                  </a:cubicBezTo>
                  <a:cubicBezTo>
                    <a:pt x="718" y="556"/>
                    <a:pt x="717" y="555"/>
                    <a:pt x="716" y="555"/>
                  </a:cubicBezTo>
                  <a:cubicBezTo>
                    <a:pt x="714" y="554"/>
                    <a:pt x="712" y="555"/>
                    <a:pt x="710" y="555"/>
                  </a:cubicBezTo>
                  <a:cubicBezTo>
                    <a:pt x="708" y="554"/>
                    <a:pt x="705" y="553"/>
                    <a:pt x="703" y="551"/>
                  </a:cubicBezTo>
                  <a:cubicBezTo>
                    <a:pt x="702" y="551"/>
                    <a:pt x="702" y="549"/>
                    <a:pt x="701" y="549"/>
                  </a:cubicBezTo>
                  <a:cubicBezTo>
                    <a:pt x="700" y="548"/>
                    <a:pt x="699" y="549"/>
                    <a:pt x="698" y="549"/>
                  </a:cubicBezTo>
                  <a:cubicBezTo>
                    <a:pt x="697" y="549"/>
                    <a:pt x="695" y="548"/>
                    <a:pt x="695" y="547"/>
                  </a:cubicBezTo>
                  <a:cubicBezTo>
                    <a:pt x="695" y="546"/>
                    <a:pt x="695" y="543"/>
                    <a:pt x="696" y="542"/>
                  </a:cubicBezTo>
                  <a:cubicBezTo>
                    <a:pt x="697" y="541"/>
                    <a:pt x="701" y="542"/>
                    <a:pt x="702" y="542"/>
                  </a:cubicBezTo>
                  <a:cubicBezTo>
                    <a:pt x="703" y="542"/>
                    <a:pt x="704" y="543"/>
                    <a:pt x="705" y="543"/>
                  </a:cubicBezTo>
                  <a:cubicBezTo>
                    <a:pt x="706" y="544"/>
                    <a:pt x="708" y="544"/>
                    <a:pt x="709" y="544"/>
                  </a:cubicBezTo>
                  <a:cubicBezTo>
                    <a:pt x="710" y="544"/>
                    <a:pt x="711" y="542"/>
                    <a:pt x="712" y="542"/>
                  </a:cubicBezTo>
                  <a:cubicBezTo>
                    <a:pt x="713" y="542"/>
                    <a:pt x="715" y="543"/>
                    <a:pt x="715" y="543"/>
                  </a:cubicBezTo>
                  <a:cubicBezTo>
                    <a:pt x="716" y="543"/>
                    <a:pt x="718" y="545"/>
                    <a:pt x="719" y="545"/>
                  </a:cubicBezTo>
                  <a:cubicBezTo>
                    <a:pt x="719" y="545"/>
                    <a:pt x="721" y="545"/>
                    <a:pt x="722" y="545"/>
                  </a:cubicBezTo>
                  <a:cubicBezTo>
                    <a:pt x="723" y="546"/>
                    <a:pt x="724" y="548"/>
                    <a:pt x="725" y="548"/>
                  </a:cubicBezTo>
                  <a:cubicBezTo>
                    <a:pt x="725" y="548"/>
                    <a:pt x="728" y="549"/>
                    <a:pt x="729" y="548"/>
                  </a:cubicBezTo>
                  <a:cubicBezTo>
                    <a:pt x="729" y="548"/>
                    <a:pt x="730" y="546"/>
                    <a:pt x="730" y="545"/>
                  </a:cubicBezTo>
                  <a:cubicBezTo>
                    <a:pt x="730" y="544"/>
                    <a:pt x="728" y="543"/>
                    <a:pt x="729" y="542"/>
                  </a:cubicBezTo>
                  <a:cubicBezTo>
                    <a:pt x="729" y="541"/>
                    <a:pt x="730" y="539"/>
                    <a:pt x="731" y="538"/>
                  </a:cubicBezTo>
                  <a:cubicBezTo>
                    <a:pt x="731" y="537"/>
                    <a:pt x="732" y="534"/>
                    <a:pt x="733" y="533"/>
                  </a:cubicBezTo>
                  <a:cubicBezTo>
                    <a:pt x="734" y="533"/>
                    <a:pt x="736" y="533"/>
                    <a:pt x="737" y="533"/>
                  </a:cubicBezTo>
                  <a:cubicBezTo>
                    <a:pt x="737" y="533"/>
                    <a:pt x="739" y="534"/>
                    <a:pt x="739" y="534"/>
                  </a:cubicBezTo>
                  <a:cubicBezTo>
                    <a:pt x="740" y="534"/>
                    <a:pt x="742" y="534"/>
                    <a:pt x="743" y="535"/>
                  </a:cubicBezTo>
                  <a:cubicBezTo>
                    <a:pt x="745" y="535"/>
                    <a:pt x="746" y="537"/>
                    <a:pt x="748" y="537"/>
                  </a:cubicBezTo>
                  <a:cubicBezTo>
                    <a:pt x="749" y="538"/>
                    <a:pt x="751" y="537"/>
                    <a:pt x="752" y="536"/>
                  </a:cubicBezTo>
                  <a:cubicBezTo>
                    <a:pt x="752" y="535"/>
                    <a:pt x="752" y="533"/>
                    <a:pt x="752" y="533"/>
                  </a:cubicBezTo>
                  <a:cubicBezTo>
                    <a:pt x="751" y="532"/>
                    <a:pt x="750" y="531"/>
                    <a:pt x="750" y="530"/>
                  </a:cubicBezTo>
                  <a:cubicBezTo>
                    <a:pt x="750" y="530"/>
                    <a:pt x="752" y="528"/>
                    <a:pt x="751" y="528"/>
                  </a:cubicBezTo>
                  <a:cubicBezTo>
                    <a:pt x="751" y="527"/>
                    <a:pt x="749" y="526"/>
                    <a:pt x="748" y="526"/>
                  </a:cubicBezTo>
                  <a:cubicBezTo>
                    <a:pt x="747" y="526"/>
                    <a:pt x="746" y="527"/>
                    <a:pt x="746" y="528"/>
                  </a:cubicBezTo>
                  <a:cubicBezTo>
                    <a:pt x="745" y="528"/>
                    <a:pt x="745" y="530"/>
                    <a:pt x="744" y="530"/>
                  </a:cubicBezTo>
                  <a:cubicBezTo>
                    <a:pt x="743" y="530"/>
                    <a:pt x="741" y="530"/>
                    <a:pt x="741" y="529"/>
                  </a:cubicBezTo>
                  <a:cubicBezTo>
                    <a:pt x="740" y="528"/>
                    <a:pt x="740" y="525"/>
                    <a:pt x="739" y="525"/>
                  </a:cubicBezTo>
                  <a:cubicBezTo>
                    <a:pt x="738" y="524"/>
                    <a:pt x="736" y="526"/>
                    <a:pt x="735" y="525"/>
                  </a:cubicBezTo>
                  <a:cubicBezTo>
                    <a:pt x="735" y="525"/>
                    <a:pt x="734" y="524"/>
                    <a:pt x="734" y="523"/>
                  </a:cubicBezTo>
                  <a:cubicBezTo>
                    <a:pt x="734" y="522"/>
                    <a:pt x="737" y="520"/>
                    <a:pt x="738" y="520"/>
                  </a:cubicBezTo>
                  <a:cubicBezTo>
                    <a:pt x="739" y="520"/>
                    <a:pt x="740" y="520"/>
                    <a:pt x="741" y="520"/>
                  </a:cubicBezTo>
                  <a:cubicBezTo>
                    <a:pt x="743" y="520"/>
                    <a:pt x="745" y="519"/>
                    <a:pt x="747" y="519"/>
                  </a:cubicBezTo>
                  <a:cubicBezTo>
                    <a:pt x="749" y="518"/>
                    <a:pt x="753" y="518"/>
                    <a:pt x="754" y="517"/>
                  </a:cubicBezTo>
                  <a:cubicBezTo>
                    <a:pt x="755" y="516"/>
                    <a:pt x="756" y="513"/>
                    <a:pt x="756" y="512"/>
                  </a:cubicBezTo>
                  <a:cubicBezTo>
                    <a:pt x="755" y="511"/>
                    <a:pt x="753" y="511"/>
                    <a:pt x="753" y="511"/>
                  </a:cubicBezTo>
                  <a:cubicBezTo>
                    <a:pt x="752" y="511"/>
                    <a:pt x="750" y="512"/>
                    <a:pt x="749" y="512"/>
                  </a:cubicBezTo>
                  <a:cubicBezTo>
                    <a:pt x="748" y="513"/>
                    <a:pt x="747" y="514"/>
                    <a:pt x="746" y="514"/>
                  </a:cubicBezTo>
                  <a:cubicBezTo>
                    <a:pt x="745" y="514"/>
                    <a:pt x="743" y="515"/>
                    <a:pt x="742" y="514"/>
                  </a:cubicBezTo>
                  <a:cubicBezTo>
                    <a:pt x="742" y="514"/>
                    <a:pt x="741" y="512"/>
                    <a:pt x="742" y="511"/>
                  </a:cubicBezTo>
                  <a:cubicBezTo>
                    <a:pt x="742" y="510"/>
                    <a:pt x="744" y="509"/>
                    <a:pt x="745" y="509"/>
                  </a:cubicBezTo>
                  <a:cubicBezTo>
                    <a:pt x="746" y="508"/>
                    <a:pt x="746" y="506"/>
                    <a:pt x="747" y="505"/>
                  </a:cubicBezTo>
                  <a:cubicBezTo>
                    <a:pt x="749" y="505"/>
                    <a:pt x="752" y="505"/>
                    <a:pt x="753" y="505"/>
                  </a:cubicBezTo>
                  <a:cubicBezTo>
                    <a:pt x="754" y="505"/>
                    <a:pt x="756" y="504"/>
                    <a:pt x="756" y="503"/>
                  </a:cubicBezTo>
                  <a:cubicBezTo>
                    <a:pt x="757" y="502"/>
                    <a:pt x="757" y="499"/>
                    <a:pt x="756" y="498"/>
                  </a:cubicBezTo>
                  <a:cubicBezTo>
                    <a:pt x="755" y="497"/>
                    <a:pt x="753" y="497"/>
                    <a:pt x="752" y="496"/>
                  </a:cubicBezTo>
                  <a:cubicBezTo>
                    <a:pt x="752" y="496"/>
                    <a:pt x="752" y="494"/>
                    <a:pt x="751" y="493"/>
                  </a:cubicBezTo>
                  <a:cubicBezTo>
                    <a:pt x="750" y="493"/>
                    <a:pt x="749" y="493"/>
                    <a:pt x="749" y="493"/>
                  </a:cubicBezTo>
                  <a:cubicBezTo>
                    <a:pt x="748" y="494"/>
                    <a:pt x="747" y="495"/>
                    <a:pt x="747" y="496"/>
                  </a:cubicBezTo>
                  <a:cubicBezTo>
                    <a:pt x="746" y="497"/>
                    <a:pt x="745" y="499"/>
                    <a:pt x="745" y="500"/>
                  </a:cubicBezTo>
                  <a:cubicBezTo>
                    <a:pt x="744" y="501"/>
                    <a:pt x="743" y="502"/>
                    <a:pt x="742" y="503"/>
                  </a:cubicBezTo>
                  <a:cubicBezTo>
                    <a:pt x="742" y="503"/>
                    <a:pt x="741" y="505"/>
                    <a:pt x="741" y="506"/>
                  </a:cubicBezTo>
                  <a:cubicBezTo>
                    <a:pt x="740" y="507"/>
                    <a:pt x="738" y="509"/>
                    <a:pt x="737" y="509"/>
                  </a:cubicBezTo>
                  <a:cubicBezTo>
                    <a:pt x="736" y="510"/>
                    <a:pt x="734" y="509"/>
                    <a:pt x="733" y="509"/>
                  </a:cubicBezTo>
                  <a:cubicBezTo>
                    <a:pt x="732" y="508"/>
                    <a:pt x="733" y="505"/>
                    <a:pt x="732" y="504"/>
                  </a:cubicBezTo>
                  <a:cubicBezTo>
                    <a:pt x="732" y="503"/>
                    <a:pt x="730" y="502"/>
                    <a:pt x="729" y="501"/>
                  </a:cubicBezTo>
                  <a:cubicBezTo>
                    <a:pt x="728" y="501"/>
                    <a:pt x="726" y="500"/>
                    <a:pt x="726" y="500"/>
                  </a:cubicBezTo>
                  <a:cubicBezTo>
                    <a:pt x="725" y="500"/>
                    <a:pt x="723" y="498"/>
                    <a:pt x="723" y="496"/>
                  </a:cubicBezTo>
                  <a:cubicBezTo>
                    <a:pt x="723" y="495"/>
                    <a:pt x="725" y="492"/>
                    <a:pt x="727" y="491"/>
                  </a:cubicBezTo>
                  <a:cubicBezTo>
                    <a:pt x="728" y="490"/>
                    <a:pt x="731" y="491"/>
                    <a:pt x="732" y="490"/>
                  </a:cubicBezTo>
                  <a:cubicBezTo>
                    <a:pt x="733" y="489"/>
                    <a:pt x="732" y="487"/>
                    <a:pt x="732" y="486"/>
                  </a:cubicBezTo>
                  <a:cubicBezTo>
                    <a:pt x="732" y="485"/>
                    <a:pt x="730" y="484"/>
                    <a:pt x="730" y="484"/>
                  </a:cubicBezTo>
                  <a:cubicBezTo>
                    <a:pt x="729" y="484"/>
                    <a:pt x="727" y="486"/>
                    <a:pt x="726" y="486"/>
                  </a:cubicBezTo>
                  <a:cubicBezTo>
                    <a:pt x="725" y="486"/>
                    <a:pt x="723" y="486"/>
                    <a:pt x="722" y="486"/>
                  </a:cubicBezTo>
                  <a:cubicBezTo>
                    <a:pt x="720" y="485"/>
                    <a:pt x="717" y="483"/>
                    <a:pt x="715" y="483"/>
                  </a:cubicBezTo>
                  <a:cubicBezTo>
                    <a:pt x="714" y="483"/>
                    <a:pt x="713" y="484"/>
                    <a:pt x="712" y="484"/>
                  </a:cubicBezTo>
                  <a:cubicBezTo>
                    <a:pt x="712" y="485"/>
                    <a:pt x="713" y="487"/>
                    <a:pt x="713" y="488"/>
                  </a:cubicBezTo>
                  <a:cubicBezTo>
                    <a:pt x="713" y="489"/>
                    <a:pt x="712" y="491"/>
                    <a:pt x="711" y="492"/>
                  </a:cubicBezTo>
                  <a:cubicBezTo>
                    <a:pt x="710" y="492"/>
                    <a:pt x="708" y="493"/>
                    <a:pt x="707" y="494"/>
                  </a:cubicBezTo>
                  <a:cubicBezTo>
                    <a:pt x="706" y="494"/>
                    <a:pt x="703" y="496"/>
                    <a:pt x="702" y="497"/>
                  </a:cubicBezTo>
                  <a:cubicBezTo>
                    <a:pt x="702" y="498"/>
                    <a:pt x="701" y="499"/>
                    <a:pt x="701" y="500"/>
                  </a:cubicBezTo>
                  <a:cubicBezTo>
                    <a:pt x="701" y="501"/>
                    <a:pt x="702" y="503"/>
                    <a:pt x="702" y="504"/>
                  </a:cubicBezTo>
                  <a:cubicBezTo>
                    <a:pt x="702" y="505"/>
                    <a:pt x="701" y="508"/>
                    <a:pt x="701" y="510"/>
                  </a:cubicBezTo>
                  <a:cubicBezTo>
                    <a:pt x="701" y="511"/>
                    <a:pt x="702" y="514"/>
                    <a:pt x="702" y="516"/>
                  </a:cubicBezTo>
                  <a:cubicBezTo>
                    <a:pt x="701" y="517"/>
                    <a:pt x="700" y="519"/>
                    <a:pt x="699" y="520"/>
                  </a:cubicBezTo>
                  <a:cubicBezTo>
                    <a:pt x="698" y="520"/>
                    <a:pt x="696" y="522"/>
                    <a:pt x="695" y="522"/>
                  </a:cubicBezTo>
                  <a:cubicBezTo>
                    <a:pt x="693" y="522"/>
                    <a:pt x="691" y="523"/>
                    <a:pt x="689" y="523"/>
                  </a:cubicBezTo>
                  <a:cubicBezTo>
                    <a:pt x="688" y="523"/>
                    <a:pt x="686" y="522"/>
                    <a:pt x="685" y="522"/>
                  </a:cubicBezTo>
                  <a:cubicBezTo>
                    <a:pt x="684" y="521"/>
                    <a:pt x="682" y="519"/>
                    <a:pt x="681" y="518"/>
                  </a:cubicBezTo>
                  <a:cubicBezTo>
                    <a:pt x="680" y="518"/>
                    <a:pt x="678" y="517"/>
                    <a:pt x="678" y="516"/>
                  </a:cubicBezTo>
                  <a:cubicBezTo>
                    <a:pt x="677" y="515"/>
                    <a:pt x="678" y="513"/>
                    <a:pt x="678" y="512"/>
                  </a:cubicBezTo>
                  <a:cubicBezTo>
                    <a:pt x="679" y="511"/>
                    <a:pt x="681" y="511"/>
                    <a:pt x="681" y="511"/>
                  </a:cubicBezTo>
                  <a:cubicBezTo>
                    <a:pt x="682" y="510"/>
                    <a:pt x="682" y="509"/>
                    <a:pt x="682" y="508"/>
                  </a:cubicBezTo>
                  <a:cubicBezTo>
                    <a:pt x="681" y="508"/>
                    <a:pt x="681" y="506"/>
                    <a:pt x="680" y="506"/>
                  </a:cubicBezTo>
                  <a:cubicBezTo>
                    <a:pt x="679" y="506"/>
                    <a:pt x="678" y="506"/>
                    <a:pt x="677" y="506"/>
                  </a:cubicBezTo>
                  <a:cubicBezTo>
                    <a:pt x="676" y="507"/>
                    <a:pt x="676" y="508"/>
                    <a:pt x="675" y="509"/>
                  </a:cubicBezTo>
                  <a:cubicBezTo>
                    <a:pt x="674" y="510"/>
                    <a:pt x="673" y="511"/>
                    <a:pt x="671" y="512"/>
                  </a:cubicBezTo>
                  <a:cubicBezTo>
                    <a:pt x="671" y="513"/>
                    <a:pt x="668" y="513"/>
                    <a:pt x="667" y="513"/>
                  </a:cubicBezTo>
                  <a:cubicBezTo>
                    <a:pt x="666" y="513"/>
                    <a:pt x="665" y="513"/>
                    <a:pt x="664" y="512"/>
                  </a:cubicBezTo>
                  <a:cubicBezTo>
                    <a:pt x="662" y="511"/>
                    <a:pt x="659" y="508"/>
                    <a:pt x="658" y="506"/>
                  </a:cubicBezTo>
                  <a:cubicBezTo>
                    <a:pt x="658" y="505"/>
                    <a:pt x="658" y="502"/>
                    <a:pt x="659" y="501"/>
                  </a:cubicBezTo>
                  <a:cubicBezTo>
                    <a:pt x="659" y="499"/>
                    <a:pt x="661" y="497"/>
                    <a:pt x="662" y="496"/>
                  </a:cubicBezTo>
                  <a:cubicBezTo>
                    <a:pt x="663" y="496"/>
                    <a:pt x="665" y="494"/>
                    <a:pt x="666" y="494"/>
                  </a:cubicBezTo>
                  <a:cubicBezTo>
                    <a:pt x="667" y="493"/>
                    <a:pt x="669" y="493"/>
                    <a:pt x="670" y="494"/>
                  </a:cubicBezTo>
                  <a:cubicBezTo>
                    <a:pt x="671" y="494"/>
                    <a:pt x="673" y="494"/>
                    <a:pt x="673" y="494"/>
                  </a:cubicBezTo>
                  <a:cubicBezTo>
                    <a:pt x="674" y="495"/>
                    <a:pt x="674" y="496"/>
                    <a:pt x="674" y="497"/>
                  </a:cubicBezTo>
                  <a:cubicBezTo>
                    <a:pt x="675" y="498"/>
                    <a:pt x="677" y="498"/>
                    <a:pt x="678" y="498"/>
                  </a:cubicBezTo>
                  <a:cubicBezTo>
                    <a:pt x="678" y="498"/>
                    <a:pt x="680" y="497"/>
                    <a:pt x="680" y="496"/>
                  </a:cubicBezTo>
                  <a:cubicBezTo>
                    <a:pt x="680" y="496"/>
                    <a:pt x="680" y="494"/>
                    <a:pt x="680" y="494"/>
                  </a:cubicBezTo>
                  <a:cubicBezTo>
                    <a:pt x="679" y="493"/>
                    <a:pt x="678" y="492"/>
                    <a:pt x="677" y="492"/>
                  </a:cubicBezTo>
                  <a:cubicBezTo>
                    <a:pt x="677" y="491"/>
                    <a:pt x="677" y="490"/>
                    <a:pt x="678" y="489"/>
                  </a:cubicBezTo>
                  <a:cubicBezTo>
                    <a:pt x="678" y="489"/>
                    <a:pt x="680" y="489"/>
                    <a:pt x="680" y="488"/>
                  </a:cubicBezTo>
                  <a:cubicBezTo>
                    <a:pt x="681" y="488"/>
                    <a:pt x="682" y="487"/>
                    <a:pt x="683" y="486"/>
                  </a:cubicBezTo>
                  <a:cubicBezTo>
                    <a:pt x="683" y="485"/>
                    <a:pt x="683" y="482"/>
                    <a:pt x="683" y="481"/>
                  </a:cubicBezTo>
                  <a:cubicBezTo>
                    <a:pt x="684" y="480"/>
                    <a:pt x="685" y="480"/>
                    <a:pt x="686" y="479"/>
                  </a:cubicBezTo>
                  <a:cubicBezTo>
                    <a:pt x="687" y="478"/>
                    <a:pt x="687" y="476"/>
                    <a:pt x="688" y="475"/>
                  </a:cubicBezTo>
                  <a:cubicBezTo>
                    <a:pt x="689" y="474"/>
                    <a:pt x="690" y="472"/>
                    <a:pt x="691" y="472"/>
                  </a:cubicBezTo>
                  <a:cubicBezTo>
                    <a:pt x="692" y="471"/>
                    <a:pt x="695" y="472"/>
                    <a:pt x="696" y="472"/>
                  </a:cubicBezTo>
                  <a:cubicBezTo>
                    <a:pt x="697" y="472"/>
                    <a:pt x="699" y="471"/>
                    <a:pt x="699" y="470"/>
                  </a:cubicBezTo>
                  <a:cubicBezTo>
                    <a:pt x="700" y="469"/>
                    <a:pt x="700" y="468"/>
                    <a:pt x="700" y="466"/>
                  </a:cubicBezTo>
                  <a:cubicBezTo>
                    <a:pt x="699" y="466"/>
                    <a:pt x="697" y="467"/>
                    <a:pt x="697" y="466"/>
                  </a:cubicBezTo>
                  <a:cubicBezTo>
                    <a:pt x="696" y="466"/>
                    <a:pt x="696" y="464"/>
                    <a:pt x="695" y="463"/>
                  </a:cubicBezTo>
                  <a:cubicBezTo>
                    <a:pt x="694" y="462"/>
                    <a:pt x="692" y="462"/>
                    <a:pt x="691" y="461"/>
                  </a:cubicBezTo>
                  <a:cubicBezTo>
                    <a:pt x="691" y="461"/>
                    <a:pt x="691" y="458"/>
                    <a:pt x="691" y="457"/>
                  </a:cubicBezTo>
                  <a:cubicBezTo>
                    <a:pt x="691" y="457"/>
                    <a:pt x="689" y="456"/>
                    <a:pt x="689" y="455"/>
                  </a:cubicBezTo>
                  <a:cubicBezTo>
                    <a:pt x="688" y="454"/>
                    <a:pt x="688" y="453"/>
                    <a:pt x="687" y="452"/>
                  </a:cubicBezTo>
                  <a:cubicBezTo>
                    <a:pt x="687" y="451"/>
                    <a:pt x="686" y="449"/>
                    <a:pt x="686" y="448"/>
                  </a:cubicBezTo>
                  <a:cubicBezTo>
                    <a:pt x="686" y="447"/>
                    <a:pt x="687" y="446"/>
                    <a:pt x="688" y="445"/>
                  </a:cubicBezTo>
                  <a:cubicBezTo>
                    <a:pt x="688" y="444"/>
                    <a:pt x="688" y="441"/>
                    <a:pt x="687" y="440"/>
                  </a:cubicBezTo>
                  <a:cubicBezTo>
                    <a:pt x="686" y="440"/>
                    <a:pt x="685" y="439"/>
                    <a:pt x="684" y="439"/>
                  </a:cubicBezTo>
                  <a:cubicBezTo>
                    <a:pt x="683" y="438"/>
                    <a:pt x="681" y="436"/>
                    <a:pt x="680" y="435"/>
                  </a:cubicBezTo>
                  <a:cubicBezTo>
                    <a:pt x="680" y="435"/>
                    <a:pt x="678" y="434"/>
                    <a:pt x="677" y="433"/>
                  </a:cubicBezTo>
                  <a:cubicBezTo>
                    <a:pt x="677" y="431"/>
                    <a:pt x="677" y="427"/>
                    <a:pt x="676" y="426"/>
                  </a:cubicBezTo>
                  <a:cubicBezTo>
                    <a:pt x="676" y="424"/>
                    <a:pt x="674" y="420"/>
                    <a:pt x="673" y="419"/>
                  </a:cubicBezTo>
                  <a:cubicBezTo>
                    <a:pt x="672" y="418"/>
                    <a:pt x="670" y="416"/>
                    <a:pt x="669" y="415"/>
                  </a:cubicBezTo>
                  <a:cubicBezTo>
                    <a:pt x="668" y="414"/>
                    <a:pt x="666" y="414"/>
                    <a:pt x="665" y="413"/>
                  </a:cubicBezTo>
                  <a:cubicBezTo>
                    <a:pt x="664" y="413"/>
                    <a:pt x="662" y="411"/>
                    <a:pt x="661" y="410"/>
                  </a:cubicBezTo>
                  <a:cubicBezTo>
                    <a:pt x="660" y="409"/>
                    <a:pt x="657" y="406"/>
                    <a:pt x="656" y="404"/>
                  </a:cubicBezTo>
                  <a:cubicBezTo>
                    <a:pt x="655" y="403"/>
                    <a:pt x="654" y="400"/>
                    <a:pt x="654" y="399"/>
                  </a:cubicBezTo>
                  <a:cubicBezTo>
                    <a:pt x="653" y="397"/>
                    <a:pt x="653" y="394"/>
                    <a:pt x="653" y="392"/>
                  </a:cubicBezTo>
                  <a:cubicBezTo>
                    <a:pt x="652" y="391"/>
                    <a:pt x="649" y="390"/>
                    <a:pt x="649" y="389"/>
                  </a:cubicBezTo>
                  <a:cubicBezTo>
                    <a:pt x="648" y="387"/>
                    <a:pt x="649" y="384"/>
                    <a:pt x="649" y="383"/>
                  </a:cubicBezTo>
                  <a:cubicBezTo>
                    <a:pt x="648" y="382"/>
                    <a:pt x="647" y="381"/>
                    <a:pt x="648" y="380"/>
                  </a:cubicBezTo>
                  <a:cubicBezTo>
                    <a:pt x="648" y="378"/>
                    <a:pt x="650" y="376"/>
                    <a:pt x="650" y="375"/>
                  </a:cubicBezTo>
                  <a:cubicBezTo>
                    <a:pt x="650" y="373"/>
                    <a:pt x="649" y="370"/>
                    <a:pt x="649" y="369"/>
                  </a:cubicBezTo>
                  <a:cubicBezTo>
                    <a:pt x="649" y="368"/>
                    <a:pt x="649" y="366"/>
                    <a:pt x="650" y="365"/>
                  </a:cubicBezTo>
                  <a:cubicBezTo>
                    <a:pt x="651" y="364"/>
                    <a:pt x="652" y="363"/>
                    <a:pt x="653" y="362"/>
                  </a:cubicBezTo>
                  <a:cubicBezTo>
                    <a:pt x="653" y="362"/>
                    <a:pt x="654" y="361"/>
                    <a:pt x="655" y="360"/>
                  </a:cubicBezTo>
                  <a:cubicBezTo>
                    <a:pt x="655" y="359"/>
                    <a:pt x="653" y="357"/>
                    <a:pt x="653" y="356"/>
                  </a:cubicBezTo>
                  <a:cubicBezTo>
                    <a:pt x="653" y="355"/>
                    <a:pt x="655" y="353"/>
                    <a:pt x="655" y="352"/>
                  </a:cubicBezTo>
                  <a:cubicBezTo>
                    <a:pt x="655" y="351"/>
                    <a:pt x="655" y="347"/>
                    <a:pt x="655" y="346"/>
                  </a:cubicBezTo>
                  <a:cubicBezTo>
                    <a:pt x="656" y="345"/>
                    <a:pt x="658" y="343"/>
                    <a:pt x="658" y="342"/>
                  </a:cubicBezTo>
                  <a:cubicBezTo>
                    <a:pt x="658" y="341"/>
                    <a:pt x="657" y="338"/>
                    <a:pt x="657" y="336"/>
                  </a:cubicBezTo>
                  <a:cubicBezTo>
                    <a:pt x="657" y="336"/>
                    <a:pt x="658" y="335"/>
                    <a:pt x="659" y="334"/>
                  </a:cubicBezTo>
                  <a:cubicBezTo>
                    <a:pt x="659" y="333"/>
                    <a:pt x="660" y="331"/>
                    <a:pt x="660" y="330"/>
                  </a:cubicBezTo>
                  <a:cubicBezTo>
                    <a:pt x="660" y="329"/>
                    <a:pt x="658" y="327"/>
                    <a:pt x="658" y="327"/>
                  </a:cubicBezTo>
                  <a:cubicBezTo>
                    <a:pt x="538" y="340"/>
                    <a:pt x="538" y="340"/>
                    <a:pt x="538" y="340"/>
                  </a:cubicBezTo>
                  <a:cubicBezTo>
                    <a:pt x="451" y="348"/>
                    <a:pt x="451" y="348"/>
                    <a:pt x="451" y="348"/>
                  </a:cubicBezTo>
                  <a:cubicBezTo>
                    <a:pt x="377" y="356"/>
                    <a:pt x="377" y="356"/>
                    <a:pt x="377" y="356"/>
                  </a:cubicBezTo>
                  <a:cubicBezTo>
                    <a:pt x="377" y="356"/>
                    <a:pt x="380" y="353"/>
                    <a:pt x="381" y="352"/>
                  </a:cubicBezTo>
                  <a:cubicBezTo>
                    <a:pt x="382" y="352"/>
                    <a:pt x="384" y="351"/>
                    <a:pt x="385" y="350"/>
                  </a:cubicBezTo>
                  <a:cubicBezTo>
                    <a:pt x="386" y="349"/>
                    <a:pt x="386" y="346"/>
                    <a:pt x="386" y="345"/>
                  </a:cubicBezTo>
                  <a:cubicBezTo>
                    <a:pt x="386" y="344"/>
                    <a:pt x="385" y="341"/>
                    <a:pt x="384" y="340"/>
                  </a:cubicBezTo>
                  <a:cubicBezTo>
                    <a:pt x="383" y="339"/>
                    <a:pt x="380" y="339"/>
                    <a:pt x="379" y="338"/>
                  </a:cubicBezTo>
                  <a:cubicBezTo>
                    <a:pt x="378" y="337"/>
                    <a:pt x="376" y="336"/>
                    <a:pt x="375" y="334"/>
                  </a:cubicBezTo>
                  <a:cubicBezTo>
                    <a:pt x="375" y="333"/>
                    <a:pt x="375" y="331"/>
                    <a:pt x="376" y="331"/>
                  </a:cubicBezTo>
                  <a:cubicBezTo>
                    <a:pt x="376" y="330"/>
                    <a:pt x="378" y="329"/>
                    <a:pt x="378" y="328"/>
                  </a:cubicBezTo>
                  <a:cubicBezTo>
                    <a:pt x="379" y="327"/>
                    <a:pt x="380" y="324"/>
                    <a:pt x="380" y="323"/>
                  </a:cubicBezTo>
                  <a:cubicBezTo>
                    <a:pt x="380" y="322"/>
                    <a:pt x="378" y="319"/>
                    <a:pt x="377" y="318"/>
                  </a:cubicBezTo>
                  <a:cubicBezTo>
                    <a:pt x="376" y="317"/>
                    <a:pt x="373" y="317"/>
                    <a:pt x="371" y="316"/>
                  </a:cubicBezTo>
                  <a:cubicBezTo>
                    <a:pt x="371" y="316"/>
                    <a:pt x="369" y="314"/>
                    <a:pt x="369" y="313"/>
                  </a:cubicBezTo>
                  <a:cubicBezTo>
                    <a:pt x="368" y="312"/>
                    <a:pt x="369" y="310"/>
                    <a:pt x="369" y="309"/>
                  </a:cubicBezTo>
                  <a:cubicBezTo>
                    <a:pt x="370" y="308"/>
                    <a:pt x="373" y="307"/>
                    <a:pt x="374" y="308"/>
                  </a:cubicBezTo>
                  <a:cubicBezTo>
                    <a:pt x="375" y="308"/>
                    <a:pt x="377" y="310"/>
                    <a:pt x="379" y="310"/>
                  </a:cubicBezTo>
                  <a:cubicBezTo>
                    <a:pt x="379" y="310"/>
                    <a:pt x="381" y="310"/>
                    <a:pt x="382" y="310"/>
                  </a:cubicBezTo>
                  <a:cubicBezTo>
                    <a:pt x="384" y="309"/>
                    <a:pt x="388" y="309"/>
                    <a:pt x="389" y="307"/>
                  </a:cubicBezTo>
                  <a:cubicBezTo>
                    <a:pt x="390" y="306"/>
                    <a:pt x="390" y="303"/>
                    <a:pt x="390" y="302"/>
                  </a:cubicBezTo>
                  <a:cubicBezTo>
                    <a:pt x="390" y="301"/>
                    <a:pt x="389" y="298"/>
                    <a:pt x="388" y="297"/>
                  </a:cubicBezTo>
                  <a:cubicBezTo>
                    <a:pt x="387" y="296"/>
                    <a:pt x="384" y="295"/>
                    <a:pt x="383" y="294"/>
                  </a:cubicBezTo>
                  <a:cubicBezTo>
                    <a:pt x="382" y="293"/>
                    <a:pt x="383" y="291"/>
                    <a:pt x="382" y="291"/>
                  </a:cubicBezTo>
                  <a:cubicBezTo>
                    <a:pt x="382" y="290"/>
                    <a:pt x="380" y="289"/>
                    <a:pt x="379" y="288"/>
                  </a:cubicBezTo>
                  <a:cubicBezTo>
                    <a:pt x="379" y="288"/>
                    <a:pt x="378" y="286"/>
                    <a:pt x="378" y="285"/>
                  </a:cubicBezTo>
                  <a:cubicBezTo>
                    <a:pt x="378" y="284"/>
                    <a:pt x="378" y="281"/>
                    <a:pt x="379" y="280"/>
                  </a:cubicBezTo>
                  <a:cubicBezTo>
                    <a:pt x="380" y="279"/>
                    <a:pt x="381" y="278"/>
                    <a:pt x="382" y="278"/>
                  </a:cubicBezTo>
                  <a:cubicBezTo>
                    <a:pt x="383" y="279"/>
                    <a:pt x="383" y="280"/>
                    <a:pt x="384" y="280"/>
                  </a:cubicBezTo>
                  <a:cubicBezTo>
                    <a:pt x="384" y="281"/>
                    <a:pt x="384" y="283"/>
                    <a:pt x="384" y="284"/>
                  </a:cubicBezTo>
                  <a:cubicBezTo>
                    <a:pt x="384" y="285"/>
                    <a:pt x="383" y="286"/>
                    <a:pt x="383" y="287"/>
                  </a:cubicBezTo>
                  <a:cubicBezTo>
                    <a:pt x="384" y="287"/>
                    <a:pt x="385" y="287"/>
                    <a:pt x="385" y="288"/>
                  </a:cubicBezTo>
                  <a:cubicBezTo>
                    <a:pt x="386" y="288"/>
                    <a:pt x="387" y="290"/>
                    <a:pt x="388" y="290"/>
                  </a:cubicBezTo>
                  <a:cubicBezTo>
                    <a:pt x="389" y="291"/>
                    <a:pt x="391" y="290"/>
                    <a:pt x="392" y="290"/>
                  </a:cubicBezTo>
                  <a:cubicBezTo>
                    <a:pt x="393" y="289"/>
                    <a:pt x="395" y="288"/>
                    <a:pt x="395" y="287"/>
                  </a:cubicBezTo>
                  <a:cubicBezTo>
                    <a:pt x="396" y="286"/>
                    <a:pt x="394" y="283"/>
                    <a:pt x="394" y="282"/>
                  </a:cubicBezTo>
                  <a:cubicBezTo>
                    <a:pt x="393" y="282"/>
                    <a:pt x="391" y="281"/>
                    <a:pt x="391" y="280"/>
                  </a:cubicBezTo>
                  <a:cubicBezTo>
                    <a:pt x="390" y="279"/>
                    <a:pt x="387" y="277"/>
                    <a:pt x="387" y="277"/>
                  </a:cubicBezTo>
                  <a:cubicBezTo>
                    <a:pt x="387" y="276"/>
                    <a:pt x="386" y="274"/>
                    <a:pt x="385" y="272"/>
                  </a:cubicBezTo>
                  <a:cubicBezTo>
                    <a:pt x="385" y="271"/>
                    <a:pt x="385" y="268"/>
                    <a:pt x="385" y="266"/>
                  </a:cubicBezTo>
                  <a:cubicBezTo>
                    <a:pt x="385" y="265"/>
                    <a:pt x="384" y="262"/>
                    <a:pt x="385" y="261"/>
                  </a:cubicBezTo>
                  <a:cubicBezTo>
                    <a:pt x="386" y="261"/>
                    <a:pt x="389" y="262"/>
                    <a:pt x="390" y="262"/>
                  </a:cubicBezTo>
                  <a:cubicBezTo>
                    <a:pt x="391" y="262"/>
                    <a:pt x="392" y="261"/>
                    <a:pt x="393" y="261"/>
                  </a:cubicBezTo>
                  <a:cubicBezTo>
                    <a:pt x="394" y="260"/>
                    <a:pt x="396" y="258"/>
                    <a:pt x="397" y="258"/>
                  </a:cubicBezTo>
                  <a:cubicBezTo>
                    <a:pt x="398" y="256"/>
                    <a:pt x="401" y="254"/>
                    <a:pt x="401" y="252"/>
                  </a:cubicBezTo>
                  <a:cubicBezTo>
                    <a:pt x="402" y="251"/>
                    <a:pt x="401" y="249"/>
                    <a:pt x="400" y="248"/>
                  </a:cubicBezTo>
                  <a:cubicBezTo>
                    <a:pt x="399" y="248"/>
                    <a:pt x="398" y="248"/>
                    <a:pt x="397" y="248"/>
                  </a:cubicBezTo>
                  <a:cubicBezTo>
                    <a:pt x="396" y="249"/>
                    <a:pt x="395" y="250"/>
                    <a:pt x="394" y="251"/>
                  </a:cubicBezTo>
                  <a:cubicBezTo>
                    <a:pt x="393" y="251"/>
                    <a:pt x="391" y="252"/>
                    <a:pt x="390" y="252"/>
                  </a:cubicBezTo>
                  <a:cubicBezTo>
                    <a:pt x="389" y="252"/>
                    <a:pt x="387" y="251"/>
                    <a:pt x="386" y="250"/>
                  </a:cubicBezTo>
                  <a:cubicBezTo>
                    <a:pt x="385" y="249"/>
                    <a:pt x="383" y="248"/>
                    <a:pt x="383" y="247"/>
                  </a:cubicBezTo>
                  <a:cubicBezTo>
                    <a:pt x="383" y="246"/>
                    <a:pt x="383" y="243"/>
                    <a:pt x="384" y="242"/>
                  </a:cubicBezTo>
                  <a:cubicBezTo>
                    <a:pt x="384" y="242"/>
                    <a:pt x="385" y="241"/>
                    <a:pt x="386" y="241"/>
                  </a:cubicBezTo>
                  <a:cubicBezTo>
                    <a:pt x="387" y="241"/>
                    <a:pt x="388" y="242"/>
                    <a:pt x="389" y="242"/>
                  </a:cubicBezTo>
                  <a:cubicBezTo>
                    <a:pt x="390" y="243"/>
                    <a:pt x="392" y="245"/>
                    <a:pt x="393" y="246"/>
                  </a:cubicBezTo>
                  <a:cubicBezTo>
                    <a:pt x="393" y="246"/>
                    <a:pt x="395" y="246"/>
                    <a:pt x="395" y="246"/>
                  </a:cubicBezTo>
                  <a:cubicBezTo>
                    <a:pt x="396" y="246"/>
                    <a:pt x="398" y="245"/>
                    <a:pt x="399" y="245"/>
                  </a:cubicBezTo>
                  <a:cubicBezTo>
                    <a:pt x="400" y="244"/>
                    <a:pt x="401" y="242"/>
                    <a:pt x="401" y="241"/>
                  </a:cubicBezTo>
                  <a:cubicBezTo>
                    <a:pt x="402" y="239"/>
                    <a:pt x="401" y="235"/>
                    <a:pt x="400" y="233"/>
                  </a:cubicBezTo>
                  <a:cubicBezTo>
                    <a:pt x="400" y="232"/>
                    <a:pt x="399" y="230"/>
                    <a:pt x="399" y="229"/>
                  </a:cubicBezTo>
                  <a:cubicBezTo>
                    <a:pt x="399" y="228"/>
                    <a:pt x="401" y="226"/>
                    <a:pt x="402" y="225"/>
                  </a:cubicBezTo>
                  <a:cubicBezTo>
                    <a:pt x="402" y="224"/>
                    <a:pt x="404" y="224"/>
                    <a:pt x="405" y="223"/>
                  </a:cubicBezTo>
                  <a:cubicBezTo>
                    <a:pt x="406" y="223"/>
                    <a:pt x="407" y="221"/>
                    <a:pt x="407" y="220"/>
                  </a:cubicBezTo>
                  <a:cubicBezTo>
                    <a:pt x="406" y="219"/>
                    <a:pt x="404" y="218"/>
                    <a:pt x="404" y="217"/>
                  </a:cubicBezTo>
                  <a:cubicBezTo>
                    <a:pt x="404" y="216"/>
                    <a:pt x="404" y="213"/>
                    <a:pt x="404" y="212"/>
                  </a:cubicBezTo>
                  <a:cubicBezTo>
                    <a:pt x="405" y="210"/>
                    <a:pt x="404" y="206"/>
                    <a:pt x="405" y="205"/>
                  </a:cubicBezTo>
                  <a:cubicBezTo>
                    <a:pt x="406" y="204"/>
                    <a:pt x="408" y="203"/>
                    <a:pt x="409" y="203"/>
                  </a:cubicBezTo>
                  <a:cubicBezTo>
                    <a:pt x="410" y="202"/>
                    <a:pt x="411" y="202"/>
                    <a:pt x="412" y="203"/>
                  </a:cubicBezTo>
                  <a:cubicBezTo>
                    <a:pt x="412" y="203"/>
                    <a:pt x="413" y="205"/>
                    <a:pt x="413" y="206"/>
                  </a:cubicBezTo>
                  <a:cubicBezTo>
                    <a:pt x="414" y="207"/>
                    <a:pt x="416" y="210"/>
                    <a:pt x="417" y="210"/>
                  </a:cubicBezTo>
                  <a:cubicBezTo>
                    <a:pt x="418" y="210"/>
                    <a:pt x="419" y="210"/>
                    <a:pt x="420" y="209"/>
                  </a:cubicBezTo>
                  <a:cubicBezTo>
                    <a:pt x="420" y="208"/>
                    <a:pt x="421" y="206"/>
                    <a:pt x="420" y="205"/>
                  </a:cubicBezTo>
                  <a:cubicBezTo>
                    <a:pt x="420" y="204"/>
                    <a:pt x="418" y="204"/>
                    <a:pt x="417" y="203"/>
                  </a:cubicBezTo>
                  <a:cubicBezTo>
                    <a:pt x="417" y="202"/>
                    <a:pt x="416" y="201"/>
                    <a:pt x="416" y="200"/>
                  </a:cubicBezTo>
                  <a:cubicBezTo>
                    <a:pt x="416" y="200"/>
                    <a:pt x="418" y="199"/>
                    <a:pt x="418" y="199"/>
                  </a:cubicBezTo>
                  <a:cubicBezTo>
                    <a:pt x="419" y="199"/>
                    <a:pt x="420" y="198"/>
                    <a:pt x="421" y="197"/>
                  </a:cubicBezTo>
                  <a:cubicBezTo>
                    <a:pt x="421" y="197"/>
                    <a:pt x="423" y="195"/>
                    <a:pt x="423" y="194"/>
                  </a:cubicBezTo>
                  <a:cubicBezTo>
                    <a:pt x="424" y="193"/>
                    <a:pt x="425" y="193"/>
                    <a:pt x="426" y="192"/>
                  </a:cubicBezTo>
                  <a:cubicBezTo>
                    <a:pt x="426" y="192"/>
                    <a:pt x="428" y="191"/>
                    <a:pt x="428" y="190"/>
                  </a:cubicBezTo>
                  <a:cubicBezTo>
                    <a:pt x="429" y="189"/>
                    <a:pt x="427" y="186"/>
                    <a:pt x="426" y="185"/>
                  </a:cubicBezTo>
                  <a:cubicBezTo>
                    <a:pt x="426" y="184"/>
                    <a:pt x="427" y="181"/>
                    <a:pt x="427" y="180"/>
                  </a:cubicBezTo>
                  <a:cubicBezTo>
                    <a:pt x="428" y="179"/>
                    <a:pt x="430" y="178"/>
                    <a:pt x="431" y="177"/>
                  </a:cubicBezTo>
                  <a:cubicBezTo>
                    <a:pt x="432" y="177"/>
                    <a:pt x="435" y="178"/>
                    <a:pt x="436" y="178"/>
                  </a:cubicBezTo>
                  <a:cubicBezTo>
                    <a:pt x="437" y="177"/>
                    <a:pt x="439" y="175"/>
                    <a:pt x="440" y="174"/>
                  </a:cubicBezTo>
                  <a:cubicBezTo>
                    <a:pt x="441" y="173"/>
                    <a:pt x="441" y="172"/>
                    <a:pt x="441" y="171"/>
                  </a:cubicBezTo>
                  <a:cubicBezTo>
                    <a:pt x="441" y="170"/>
                    <a:pt x="440" y="169"/>
                    <a:pt x="439" y="168"/>
                  </a:cubicBezTo>
                  <a:cubicBezTo>
                    <a:pt x="438" y="168"/>
                    <a:pt x="435" y="169"/>
                    <a:pt x="434" y="169"/>
                  </a:cubicBezTo>
                  <a:cubicBezTo>
                    <a:pt x="433" y="168"/>
                    <a:pt x="430" y="168"/>
                    <a:pt x="429" y="167"/>
                  </a:cubicBezTo>
                  <a:cubicBezTo>
                    <a:pt x="429" y="166"/>
                    <a:pt x="428" y="164"/>
                    <a:pt x="428" y="163"/>
                  </a:cubicBezTo>
                  <a:cubicBezTo>
                    <a:pt x="428" y="162"/>
                    <a:pt x="430" y="161"/>
                    <a:pt x="431" y="161"/>
                  </a:cubicBezTo>
                  <a:cubicBezTo>
                    <a:pt x="432" y="160"/>
                    <a:pt x="434" y="160"/>
                    <a:pt x="434" y="161"/>
                  </a:cubicBezTo>
                  <a:cubicBezTo>
                    <a:pt x="435" y="161"/>
                    <a:pt x="436" y="163"/>
                    <a:pt x="436" y="163"/>
                  </a:cubicBezTo>
                  <a:cubicBezTo>
                    <a:pt x="437" y="164"/>
                    <a:pt x="437" y="165"/>
                    <a:pt x="438" y="165"/>
                  </a:cubicBezTo>
                  <a:cubicBezTo>
                    <a:pt x="439" y="165"/>
                    <a:pt x="440" y="164"/>
                    <a:pt x="441" y="163"/>
                  </a:cubicBezTo>
                  <a:cubicBezTo>
                    <a:pt x="441" y="162"/>
                    <a:pt x="441" y="160"/>
                    <a:pt x="441" y="159"/>
                  </a:cubicBezTo>
                  <a:cubicBezTo>
                    <a:pt x="442" y="159"/>
                    <a:pt x="443" y="158"/>
                    <a:pt x="444" y="158"/>
                  </a:cubicBezTo>
                  <a:cubicBezTo>
                    <a:pt x="445" y="157"/>
                    <a:pt x="447" y="155"/>
                    <a:pt x="448" y="154"/>
                  </a:cubicBezTo>
                  <a:cubicBezTo>
                    <a:pt x="449" y="153"/>
                    <a:pt x="450" y="152"/>
                    <a:pt x="450" y="151"/>
                  </a:cubicBezTo>
                  <a:cubicBezTo>
                    <a:pt x="451" y="150"/>
                    <a:pt x="451" y="147"/>
                    <a:pt x="450" y="146"/>
                  </a:cubicBezTo>
                  <a:cubicBezTo>
                    <a:pt x="450" y="145"/>
                    <a:pt x="448" y="144"/>
                    <a:pt x="448" y="144"/>
                  </a:cubicBezTo>
                  <a:cubicBezTo>
                    <a:pt x="447" y="143"/>
                    <a:pt x="445" y="142"/>
                    <a:pt x="444" y="142"/>
                  </a:cubicBezTo>
                  <a:cubicBezTo>
                    <a:pt x="443" y="143"/>
                    <a:pt x="444" y="144"/>
                    <a:pt x="444" y="145"/>
                  </a:cubicBezTo>
                  <a:cubicBezTo>
                    <a:pt x="444" y="146"/>
                    <a:pt x="444" y="147"/>
                    <a:pt x="444" y="148"/>
                  </a:cubicBezTo>
                  <a:cubicBezTo>
                    <a:pt x="444" y="149"/>
                    <a:pt x="445" y="151"/>
                    <a:pt x="445" y="151"/>
                  </a:cubicBezTo>
                  <a:cubicBezTo>
                    <a:pt x="444" y="152"/>
                    <a:pt x="443" y="152"/>
                    <a:pt x="442" y="152"/>
                  </a:cubicBezTo>
                  <a:cubicBezTo>
                    <a:pt x="441" y="152"/>
                    <a:pt x="439" y="150"/>
                    <a:pt x="438" y="151"/>
                  </a:cubicBezTo>
                  <a:cubicBezTo>
                    <a:pt x="437" y="151"/>
                    <a:pt x="435" y="152"/>
                    <a:pt x="434" y="152"/>
                  </a:cubicBezTo>
                  <a:cubicBezTo>
                    <a:pt x="433" y="153"/>
                    <a:pt x="431" y="153"/>
                    <a:pt x="430" y="153"/>
                  </a:cubicBezTo>
                  <a:cubicBezTo>
                    <a:pt x="429" y="153"/>
                    <a:pt x="426" y="152"/>
                    <a:pt x="426" y="151"/>
                  </a:cubicBezTo>
                  <a:cubicBezTo>
                    <a:pt x="425" y="150"/>
                    <a:pt x="424" y="147"/>
                    <a:pt x="425" y="146"/>
                  </a:cubicBezTo>
                  <a:cubicBezTo>
                    <a:pt x="425" y="144"/>
                    <a:pt x="426" y="140"/>
                    <a:pt x="428" y="139"/>
                  </a:cubicBezTo>
                  <a:cubicBezTo>
                    <a:pt x="429" y="139"/>
                    <a:pt x="431" y="139"/>
                    <a:pt x="432" y="139"/>
                  </a:cubicBezTo>
                  <a:cubicBezTo>
                    <a:pt x="434" y="138"/>
                    <a:pt x="435" y="136"/>
                    <a:pt x="436" y="136"/>
                  </a:cubicBezTo>
                  <a:cubicBezTo>
                    <a:pt x="437" y="135"/>
                    <a:pt x="439" y="136"/>
                    <a:pt x="440" y="136"/>
                  </a:cubicBezTo>
                  <a:cubicBezTo>
                    <a:pt x="441" y="135"/>
                    <a:pt x="441" y="132"/>
                    <a:pt x="442" y="132"/>
                  </a:cubicBezTo>
                  <a:cubicBezTo>
                    <a:pt x="443" y="131"/>
                    <a:pt x="445" y="131"/>
                    <a:pt x="446" y="131"/>
                  </a:cubicBezTo>
                  <a:cubicBezTo>
                    <a:pt x="446" y="132"/>
                    <a:pt x="446" y="134"/>
                    <a:pt x="446" y="134"/>
                  </a:cubicBezTo>
                  <a:cubicBezTo>
                    <a:pt x="447" y="135"/>
                    <a:pt x="449" y="136"/>
                    <a:pt x="450" y="136"/>
                  </a:cubicBezTo>
                  <a:cubicBezTo>
                    <a:pt x="451" y="135"/>
                    <a:pt x="452" y="133"/>
                    <a:pt x="453" y="132"/>
                  </a:cubicBezTo>
                  <a:cubicBezTo>
                    <a:pt x="453" y="131"/>
                    <a:pt x="454" y="129"/>
                    <a:pt x="453" y="128"/>
                  </a:cubicBezTo>
                  <a:cubicBezTo>
                    <a:pt x="453" y="127"/>
                    <a:pt x="452" y="126"/>
                    <a:pt x="451" y="125"/>
                  </a:cubicBezTo>
                  <a:cubicBezTo>
                    <a:pt x="451" y="124"/>
                    <a:pt x="451" y="122"/>
                    <a:pt x="452" y="121"/>
                  </a:cubicBezTo>
                  <a:cubicBezTo>
                    <a:pt x="453" y="121"/>
                    <a:pt x="455" y="123"/>
                    <a:pt x="456" y="123"/>
                  </a:cubicBezTo>
                  <a:cubicBezTo>
                    <a:pt x="457" y="123"/>
                    <a:pt x="459" y="122"/>
                    <a:pt x="459" y="121"/>
                  </a:cubicBezTo>
                  <a:cubicBezTo>
                    <a:pt x="460" y="120"/>
                    <a:pt x="462" y="118"/>
                    <a:pt x="463" y="117"/>
                  </a:cubicBezTo>
                  <a:cubicBezTo>
                    <a:pt x="463" y="116"/>
                    <a:pt x="463" y="113"/>
                    <a:pt x="462" y="112"/>
                  </a:cubicBezTo>
                  <a:cubicBezTo>
                    <a:pt x="461" y="111"/>
                    <a:pt x="458" y="111"/>
                    <a:pt x="457" y="111"/>
                  </a:cubicBezTo>
                  <a:cubicBezTo>
                    <a:pt x="456" y="111"/>
                    <a:pt x="453" y="113"/>
                    <a:pt x="452" y="113"/>
                  </a:cubicBezTo>
                  <a:cubicBezTo>
                    <a:pt x="451" y="113"/>
                    <a:pt x="448" y="113"/>
                    <a:pt x="447" y="112"/>
                  </a:cubicBezTo>
                  <a:cubicBezTo>
                    <a:pt x="447" y="111"/>
                    <a:pt x="446" y="109"/>
                    <a:pt x="446" y="108"/>
                  </a:cubicBezTo>
                  <a:cubicBezTo>
                    <a:pt x="446" y="107"/>
                    <a:pt x="446" y="104"/>
                    <a:pt x="447" y="103"/>
                  </a:cubicBezTo>
                  <a:cubicBezTo>
                    <a:pt x="448" y="102"/>
                    <a:pt x="451" y="103"/>
                    <a:pt x="451" y="102"/>
                  </a:cubicBezTo>
                  <a:cubicBezTo>
                    <a:pt x="452" y="101"/>
                    <a:pt x="452" y="98"/>
                    <a:pt x="451" y="97"/>
                  </a:cubicBezTo>
                  <a:cubicBezTo>
                    <a:pt x="451" y="96"/>
                    <a:pt x="450" y="94"/>
                    <a:pt x="449" y="94"/>
                  </a:cubicBezTo>
                  <a:cubicBezTo>
                    <a:pt x="448" y="94"/>
                    <a:pt x="447" y="94"/>
                    <a:pt x="446" y="94"/>
                  </a:cubicBezTo>
                  <a:cubicBezTo>
                    <a:pt x="445" y="95"/>
                    <a:pt x="444" y="98"/>
                    <a:pt x="443" y="99"/>
                  </a:cubicBezTo>
                  <a:cubicBezTo>
                    <a:pt x="442" y="99"/>
                    <a:pt x="440" y="99"/>
                    <a:pt x="439" y="98"/>
                  </a:cubicBezTo>
                  <a:cubicBezTo>
                    <a:pt x="438" y="98"/>
                    <a:pt x="437" y="96"/>
                    <a:pt x="436" y="95"/>
                  </a:cubicBezTo>
                  <a:cubicBezTo>
                    <a:pt x="435" y="95"/>
                    <a:pt x="432" y="95"/>
                    <a:pt x="432" y="94"/>
                  </a:cubicBezTo>
                  <a:cubicBezTo>
                    <a:pt x="431" y="94"/>
                    <a:pt x="430" y="92"/>
                    <a:pt x="429" y="91"/>
                  </a:cubicBezTo>
                  <a:cubicBezTo>
                    <a:pt x="429" y="90"/>
                    <a:pt x="428" y="87"/>
                    <a:pt x="428" y="86"/>
                  </a:cubicBezTo>
                  <a:cubicBezTo>
                    <a:pt x="428" y="86"/>
                    <a:pt x="429" y="84"/>
                    <a:pt x="429" y="83"/>
                  </a:cubicBezTo>
                  <a:cubicBezTo>
                    <a:pt x="430" y="82"/>
                    <a:pt x="430" y="80"/>
                    <a:pt x="430" y="80"/>
                  </a:cubicBezTo>
                  <a:cubicBezTo>
                    <a:pt x="431" y="79"/>
                    <a:pt x="433" y="81"/>
                    <a:pt x="433" y="81"/>
                  </a:cubicBezTo>
                  <a:cubicBezTo>
                    <a:pt x="434" y="82"/>
                    <a:pt x="435" y="84"/>
                    <a:pt x="436" y="85"/>
                  </a:cubicBezTo>
                  <a:cubicBezTo>
                    <a:pt x="437" y="86"/>
                    <a:pt x="438" y="88"/>
                    <a:pt x="438" y="88"/>
                  </a:cubicBezTo>
                  <a:cubicBezTo>
                    <a:pt x="439" y="89"/>
                    <a:pt x="442" y="89"/>
                    <a:pt x="443" y="89"/>
                  </a:cubicBezTo>
                  <a:cubicBezTo>
                    <a:pt x="444" y="89"/>
                    <a:pt x="445" y="89"/>
                    <a:pt x="446" y="89"/>
                  </a:cubicBezTo>
                  <a:cubicBezTo>
                    <a:pt x="446" y="88"/>
                    <a:pt x="447" y="86"/>
                    <a:pt x="446" y="85"/>
                  </a:cubicBezTo>
                  <a:cubicBezTo>
                    <a:pt x="446" y="85"/>
                    <a:pt x="445" y="83"/>
                    <a:pt x="445" y="83"/>
                  </a:cubicBezTo>
                  <a:cubicBezTo>
                    <a:pt x="443" y="82"/>
                    <a:pt x="440" y="82"/>
                    <a:pt x="439" y="82"/>
                  </a:cubicBezTo>
                  <a:cubicBezTo>
                    <a:pt x="438" y="81"/>
                    <a:pt x="436" y="80"/>
                    <a:pt x="435" y="80"/>
                  </a:cubicBezTo>
                  <a:cubicBezTo>
                    <a:pt x="435" y="79"/>
                    <a:pt x="433" y="78"/>
                    <a:pt x="433" y="77"/>
                  </a:cubicBezTo>
                  <a:cubicBezTo>
                    <a:pt x="433" y="76"/>
                    <a:pt x="434" y="75"/>
                    <a:pt x="434" y="75"/>
                  </a:cubicBezTo>
                  <a:cubicBezTo>
                    <a:pt x="435" y="74"/>
                    <a:pt x="438" y="74"/>
                    <a:pt x="439" y="73"/>
                  </a:cubicBezTo>
                  <a:cubicBezTo>
                    <a:pt x="441" y="72"/>
                    <a:pt x="443" y="70"/>
                    <a:pt x="444" y="68"/>
                  </a:cubicBezTo>
                  <a:cubicBezTo>
                    <a:pt x="444" y="67"/>
                    <a:pt x="444" y="64"/>
                    <a:pt x="443" y="62"/>
                  </a:cubicBezTo>
                  <a:cubicBezTo>
                    <a:pt x="442" y="62"/>
                    <a:pt x="440" y="60"/>
                    <a:pt x="439" y="60"/>
                  </a:cubicBezTo>
                  <a:cubicBezTo>
                    <a:pt x="438" y="60"/>
                    <a:pt x="437" y="62"/>
                    <a:pt x="437" y="63"/>
                  </a:cubicBezTo>
                  <a:cubicBezTo>
                    <a:pt x="436" y="64"/>
                    <a:pt x="436" y="66"/>
                    <a:pt x="435" y="67"/>
                  </a:cubicBezTo>
                  <a:cubicBezTo>
                    <a:pt x="434" y="68"/>
                    <a:pt x="433" y="69"/>
                    <a:pt x="432" y="70"/>
                  </a:cubicBezTo>
                  <a:cubicBezTo>
                    <a:pt x="430" y="71"/>
                    <a:pt x="428" y="72"/>
                    <a:pt x="426" y="72"/>
                  </a:cubicBezTo>
                  <a:cubicBezTo>
                    <a:pt x="425" y="72"/>
                    <a:pt x="423" y="71"/>
                    <a:pt x="423" y="70"/>
                  </a:cubicBezTo>
                  <a:cubicBezTo>
                    <a:pt x="422" y="69"/>
                    <a:pt x="421" y="66"/>
                    <a:pt x="421" y="65"/>
                  </a:cubicBezTo>
                  <a:cubicBezTo>
                    <a:pt x="421" y="63"/>
                    <a:pt x="423" y="60"/>
                    <a:pt x="424" y="59"/>
                  </a:cubicBezTo>
                  <a:cubicBezTo>
                    <a:pt x="426" y="57"/>
                    <a:pt x="429" y="56"/>
                    <a:pt x="430" y="55"/>
                  </a:cubicBezTo>
                  <a:cubicBezTo>
                    <a:pt x="431" y="54"/>
                    <a:pt x="434" y="51"/>
                    <a:pt x="434" y="50"/>
                  </a:cubicBezTo>
                  <a:cubicBezTo>
                    <a:pt x="434" y="49"/>
                    <a:pt x="433" y="46"/>
                    <a:pt x="432" y="46"/>
                  </a:cubicBezTo>
                  <a:cubicBezTo>
                    <a:pt x="431" y="45"/>
                    <a:pt x="427" y="45"/>
                    <a:pt x="425" y="45"/>
                  </a:cubicBezTo>
                  <a:cubicBezTo>
                    <a:pt x="424" y="45"/>
                    <a:pt x="422" y="46"/>
                    <a:pt x="421" y="45"/>
                  </a:cubicBezTo>
                  <a:cubicBezTo>
                    <a:pt x="420" y="45"/>
                    <a:pt x="418" y="43"/>
                    <a:pt x="418" y="42"/>
                  </a:cubicBezTo>
                  <a:cubicBezTo>
                    <a:pt x="417" y="40"/>
                    <a:pt x="417" y="37"/>
                    <a:pt x="417" y="36"/>
                  </a:cubicBezTo>
                  <a:cubicBezTo>
                    <a:pt x="417" y="34"/>
                    <a:pt x="417" y="30"/>
                    <a:pt x="418" y="28"/>
                  </a:cubicBezTo>
                  <a:cubicBezTo>
                    <a:pt x="419" y="27"/>
                    <a:pt x="421" y="26"/>
                    <a:pt x="422" y="25"/>
                  </a:cubicBezTo>
                  <a:cubicBezTo>
                    <a:pt x="423" y="24"/>
                    <a:pt x="426" y="23"/>
                    <a:pt x="427" y="22"/>
                  </a:cubicBezTo>
                  <a:cubicBezTo>
                    <a:pt x="428" y="21"/>
                    <a:pt x="430" y="17"/>
                    <a:pt x="430" y="16"/>
                  </a:cubicBezTo>
                  <a:cubicBezTo>
                    <a:pt x="430" y="14"/>
                    <a:pt x="427" y="10"/>
                    <a:pt x="426" y="9"/>
                  </a:cubicBezTo>
                  <a:cubicBezTo>
                    <a:pt x="426" y="7"/>
                    <a:pt x="426" y="5"/>
                    <a:pt x="425" y="4"/>
                  </a:cubicBezTo>
                  <a:cubicBezTo>
                    <a:pt x="424" y="3"/>
                    <a:pt x="422" y="2"/>
                    <a:pt x="421" y="2"/>
                  </a:cubicBezTo>
                  <a:cubicBezTo>
                    <a:pt x="420" y="2"/>
                    <a:pt x="419" y="3"/>
                    <a:pt x="419" y="4"/>
                  </a:cubicBezTo>
                  <a:cubicBezTo>
                    <a:pt x="418" y="4"/>
                    <a:pt x="418" y="6"/>
                    <a:pt x="418" y="7"/>
                  </a:cubicBezTo>
                  <a:cubicBezTo>
                    <a:pt x="418" y="8"/>
                    <a:pt x="420" y="10"/>
                    <a:pt x="420" y="12"/>
                  </a:cubicBezTo>
                  <a:cubicBezTo>
                    <a:pt x="420" y="13"/>
                    <a:pt x="419" y="16"/>
                    <a:pt x="418" y="17"/>
                  </a:cubicBezTo>
                  <a:cubicBezTo>
                    <a:pt x="418" y="18"/>
                    <a:pt x="415" y="19"/>
                    <a:pt x="414" y="19"/>
                  </a:cubicBezTo>
                  <a:cubicBezTo>
                    <a:pt x="413" y="19"/>
                    <a:pt x="410" y="18"/>
                    <a:pt x="409" y="17"/>
                  </a:cubicBezTo>
                  <a:cubicBezTo>
                    <a:pt x="409" y="16"/>
                    <a:pt x="408" y="13"/>
                    <a:pt x="408" y="12"/>
                  </a:cubicBezTo>
                  <a:cubicBezTo>
                    <a:pt x="407" y="11"/>
                    <a:pt x="408" y="8"/>
                    <a:pt x="409" y="7"/>
                  </a:cubicBezTo>
                  <a:cubicBezTo>
                    <a:pt x="410" y="5"/>
                    <a:pt x="413" y="4"/>
                    <a:pt x="413" y="2"/>
                  </a:cubicBezTo>
                  <a:cubicBezTo>
                    <a:pt x="414" y="2"/>
                    <a:pt x="414" y="1"/>
                    <a:pt x="414" y="0"/>
                  </a:cubicBezTo>
                  <a:cubicBezTo>
                    <a:pt x="369" y="4"/>
                    <a:pt x="369" y="4"/>
                    <a:pt x="369" y="4"/>
                  </a:cubicBezTo>
                  <a:cubicBezTo>
                    <a:pt x="147" y="19"/>
                    <a:pt x="147" y="19"/>
                    <a:pt x="147" y="19"/>
                  </a:cubicBezTo>
                  <a:cubicBezTo>
                    <a:pt x="0" y="30"/>
                    <a:pt x="0" y="30"/>
                    <a:pt x="0" y="30"/>
                  </a:cubicBezTo>
                  <a:cubicBezTo>
                    <a:pt x="11" y="204"/>
                    <a:pt x="11" y="204"/>
                    <a:pt x="11" y="204"/>
                  </a:cubicBezTo>
                  <a:cubicBezTo>
                    <a:pt x="12" y="205"/>
                    <a:pt x="13" y="205"/>
                    <a:pt x="14" y="206"/>
                  </a:cubicBezTo>
                  <a:cubicBezTo>
                    <a:pt x="15" y="207"/>
                    <a:pt x="16" y="209"/>
                    <a:pt x="17" y="210"/>
                  </a:cubicBezTo>
                  <a:cubicBezTo>
                    <a:pt x="17" y="210"/>
                    <a:pt x="17" y="210"/>
                    <a:pt x="17" y="210"/>
                  </a:cubicBezTo>
                  <a:cubicBezTo>
                    <a:pt x="18" y="211"/>
                    <a:pt x="18" y="212"/>
                    <a:pt x="19" y="213"/>
                  </a:cubicBezTo>
                  <a:cubicBezTo>
                    <a:pt x="19" y="214"/>
                    <a:pt x="20" y="215"/>
                    <a:pt x="20" y="216"/>
                  </a:cubicBezTo>
                  <a:cubicBezTo>
                    <a:pt x="20" y="216"/>
                    <a:pt x="20" y="216"/>
                    <a:pt x="21" y="217"/>
                  </a:cubicBezTo>
                  <a:cubicBezTo>
                    <a:pt x="21" y="217"/>
                    <a:pt x="21" y="217"/>
                    <a:pt x="21" y="217"/>
                  </a:cubicBezTo>
                  <a:cubicBezTo>
                    <a:pt x="21" y="217"/>
                    <a:pt x="21" y="217"/>
                    <a:pt x="21" y="217"/>
                  </a:cubicBezTo>
                  <a:cubicBezTo>
                    <a:pt x="22" y="218"/>
                    <a:pt x="24" y="218"/>
                    <a:pt x="25" y="218"/>
                  </a:cubicBezTo>
                  <a:cubicBezTo>
                    <a:pt x="27" y="219"/>
                    <a:pt x="27" y="220"/>
                    <a:pt x="28" y="221"/>
                  </a:cubicBezTo>
                  <a:cubicBezTo>
                    <a:pt x="28" y="221"/>
                    <a:pt x="28" y="221"/>
                    <a:pt x="28" y="221"/>
                  </a:cubicBezTo>
                  <a:cubicBezTo>
                    <a:pt x="29" y="222"/>
                    <a:pt x="31" y="222"/>
                    <a:pt x="32" y="223"/>
                  </a:cubicBezTo>
                  <a:cubicBezTo>
                    <a:pt x="33" y="225"/>
                    <a:pt x="34" y="226"/>
                    <a:pt x="34" y="228"/>
                  </a:cubicBezTo>
                  <a:cubicBezTo>
                    <a:pt x="34" y="228"/>
                    <a:pt x="34" y="228"/>
                    <a:pt x="35" y="228"/>
                  </a:cubicBezTo>
                  <a:cubicBezTo>
                    <a:pt x="35" y="228"/>
                    <a:pt x="35" y="228"/>
                    <a:pt x="35" y="228"/>
                  </a:cubicBezTo>
                  <a:cubicBezTo>
                    <a:pt x="36" y="229"/>
                    <a:pt x="37" y="230"/>
                    <a:pt x="37" y="232"/>
                  </a:cubicBezTo>
                  <a:cubicBezTo>
                    <a:pt x="38" y="233"/>
                    <a:pt x="38" y="234"/>
                    <a:pt x="37" y="235"/>
                  </a:cubicBezTo>
                  <a:cubicBezTo>
                    <a:pt x="38" y="235"/>
                    <a:pt x="39" y="235"/>
                    <a:pt x="39" y="236"/>
                  </a:cubicBezTo>
                  <a:cubicBezTo>
                    <a:pt x="41" y="237"/>
                    <a:pt x="43" y="239"/>
                    <a:pt x="44" y="240"/>
                  </a:cubicBezTo>
                  <a:cubicBezTo>
                    <a:pt x="45" y="242"/>
                    <a:pt x="45" y="245"/>
                    <a:pt x="45" y="246"/>
                  </a:cubicBezTo>
                  <a:cubicBezTo>
                    <a:pt x="46" y="247"/>
                    <a:pt x="46" y="247"/>
                    <a:pt x="46" y="248"/>
                  </a:cubicBezTo>
                  <a:cubicBezTo>
                    <a:pt x="46" y="248"/>
                    <a:pt x="46" y="249"/>
                    <a:pt x="47" y="249"/>
                  </a:cubicBezTo>
                  <a:cubicBezTo>
                    <a:pt x="48" y="251"/>
                    <a:pt x="48" y="252"/>
                    <a:pt x="48" y="254"/>
                  </a:cubicBezTo>
                  <a:cubicBezTo>
                    <a:pt x="49" y="254"/>
                    <a:pt x="49" y="254"/>
                    <a:pt x="49" y="254"/>
                  </a:cubicBezTo>
                  <a:cubicBezTo>
                    <a:pt x="49" y="255"/>
                    <a:pt x="51" y="256"/>
                    <a:pt x="51" y="258"/>
                  </a:cubicBezTo>
                  <a:cubicBezTo>
                    <a:pt x="51" y="261"/>
                    <a:pt x="50" y="264"/>
                    <a:pt x="49" y="266"/>
                  </a:cubicBezTo>
                  <a:cubicBezTo>
                    <a:pt x="49" y="266"/>
                    <a:pt x="49" y="266"/>
                    <a:pt x="49" y="266"/>
                  </a:cubicBezTo>
                  <a:cubicBezTo>
                    <a:pt x="49" y="267"/>
                    <a:pt x="50" y="271"/>
                    <a:pt x="49" y="274"/>
                  </a:cubicBezTo>
                  <a:cubicBezTo>
                    <a:pt x="49" y="275"/>
                    <a:pt x="48" y="276"/>
                    <a:pt x="47" y="276"/>
                  </a:cubicBezTo>
                  <a:cubicBezTo>
                    <a:pt x="47" y="277"/>
                    <a:pt x="47" y="277"/>
                    <a:pt x="47" y="277"/>
                  </a:cubicBezTo>
                  <a:cubicBezTo>
                    <a:pt x="48" y="278"/>
                    <a:pt x="48" y="279"/>
                    <a:pt x="48" y="280"/>
                  </a:cubicBezTo>
                  <a:cubicBezTo>
                    <a:pt x="48" y="280"/>
                    <a:pt x="48" y="280"/>
                    <a:pt x="48" y="280"/>
                  </a:cubicBezTo>
                  <a:cubicBezTo>
                    <a:pt x="49" y="281"/>
                    <a:pt x="49" y="281"/>
                    <a:pt x="50" y="282"/>
                  </a:cubicBezTo>
                  <a:cubicBezTo>
                    <a:pt x="50" y="282"/>
                    <a:pt x="51" y="283"/>
                    <a:pt x="51" y="283"/>
                  </a:cubicBezTo>
                  <a:cubicBezTo>
                    <a:pt x="51" y="283"/>
                    <a:pt x="52" y="283"/>
                    <a:pt x="52" y="283"/>
                  </a:cubicBezTo>
                  <a:cubicBezTo>
                    <a:pt x="53" y="283"/>
                    <a:pt x="53" y="283"/>
                    <a:pt x="53" y="283"/>
                  </a:cubicBezTo>
                  <a:cubicBezTo>
                    <a:pt x="53" y="283"/>
                    <a:pt x="54" y="283"/>
                    <a:pt x="54" y="283"/>
                  </a:cubicBezTo>
                  <a:cubicBezTo>
                    <a:pt x="55" y="283"/>
                    <a:pt x="56" y="283"/>
                    <a:pt x="57" y="284"/>
                  </a:cubicBezTo>
                  <a:cubicBezTo>
                    <a:pt x="60" y="285"/>
                    <a:pt x="62" y="288"/>
                    <a:pt x="63" y="289"/>
                  </a:cubicBezTo>
                  <a:cubicBezTo>
                    <a:pt x="63" y="289"/>
                    <a:pt x="63" y="289"/>
                    <a:pt x="63" y="289"/>
                  </a:cubicBezTo>
                  <a:cubicBezTo>
                    <a:pt x="63" y="289"/>
                    <a:pt x="63" y="289"/>
                    <a:pt x="63" y="289"/>
                  </a:cubicBezTo>
                  <a:cubicBezTo>
                    <a:pt x="64" y="291"/>
                    <a:pt x="63" y="294"/>
                    <a:pt x="63" y="296"/>
                  </a:cubicBezTo>
                  <a:cubicBezTo>
                    <a:pt x="63" y="296"/>
                    <a:pt x="63" y="297"/>
                    <a:pt x="64" y="297"/>
                  </a:cubicBezTo>
                  <a:cubicBezTo>
                    <a:pt x="65" y="298"/>
                    <a:pt x="67" y="300"/>
                    <a:pt x="67" y="302"/>
                  </a:cubicBezTo>
                  <a:cubicBezTo>
                    <a:pt x="68" y="302"/>
                    <a:pt x="68" y="303"/>
                    <a:pt x="68" y="303"/>
                  </a:cubicBezTo>
                  <a:cubicBezTo>
                    <a:pt x="68" y="303"/>
                    <a:pt x="68" y="303"/>
                    <a:pt x="68" y="303"/>
                  </a:cubicBezTo>
                  <a:cubicBezTo>
                    <a:pt x="69" y="304"/>
                    <a:pt x="72" y="306"/>
                    <a:pt x="73" y="309"/>
                  </a:cubicBezTo>
                  <a:cubicBezTo>
                    <a:pt x="73" y="310"/>
                    <a:pt x="73" y="311"/>
                    <a:pt x="73" y="311"/>
                  </a:cubicBezTo>
                  <a:cubicBezTo>
                    <a:pt x="74" y="312"/>
                    <a:pt x="74" y="313"/>
                    <a:pt x="75" y="315"/>
                  </a:cubicBezTo>
                  <a:cubicBezTo>
                    <a:pt x="75" y="317"/>
                    <a:pt x="74" y="321"/>
                    <a:pt x="73" y="322"/>
                  </a:cubicBezTo>
                  <a:cubicBezTo>
                    <a:pt x="73" y="322"/>
                    <a:pt x="73" y="323"/>
                    <a:pt x="72" y="323"/>
                  </a:cubicBezTo>
                  <a:cubicBezTo>
                    <a:pt x="73" y="324"/>
                    <a:pt x="74" y="324"/>
                    <a:pt x="74" y="325"/>
                  </a:cubicBezTo>
                  <a:cubicBezTo>
                    <a:pt x="75" y="325"/>
                    <a:pt x="75" y="325"/>
                    <a:pt x="75" y="326"/>
                  </a:cubicBezTo>
                  <a:cubicBezTo>
                    <a:pt x="75" y="326"/>
                    <a:pt x="75" y="326"/>
                    <a:pt x="75" y="326"/>
                  </a:cubicBezTo>
                  <a:cubicBezTo>
                    <a:pt x="76" y="326"/>
                    <a:pt x="76" y="326"/>
                    <a:pt x="77" y="326"/>
                  </a:cubicBezTo>
                  <a:cubicBezTo>
                    <a:pt x="79" y="326"/>
                    <a:pt x="80" y="326"/>
                    <a:pt x="81" y="327"/>
                  </a:cubicBezTo>
                  <a:cubicBezTo>
                    <a:pt x="83" y="329"/>
                    <a:pt x="83" y="332"/>
                    <a:pt x="83" y="334"/>
                  </a:cubicBezTo>
                  <a:cubicBezTo>
                    <a:pt x="83" y="334"/>
                    <a:pt x="83" y="334"/>
                    <a:pt x="83" y="334"/>
                  </a:cubicBezTo>
                  <a:cubicBezTo>
                    <a:pt x="83" y="334"/>
                    <a:pt x="83" y="334"/>
                    <a:pt x="83" y="334"/>
                  </a:cubicBezTo>
                  <a:cubicBezTo>
                    <a:pt x="84" y="335"/>
                    <a:pt x="85" y="336"/>
                    <a:pt x="85" y="338"/>
                  </a:cubicBezTo>
                  <a:cubicBezTo>
                    <a:pt x="85" y="338"/>
                    <a:pt x="85" y="339"/>
                    <a:pt x="86" y="340"/>
                  </a:cubicBezTo>
                  <a:cubicBezTo>
                    <a:pt x="87" y="339"/>
                    <a:pt x="88" y="338"/>
                    <a:pt x="90" y="338"/>
                  </a:cubicBezTo>
                  <a:cubicBezTo>
                    <a:pt x="91" y="338"/>
                    <a:pt x="92" y="339"/>
                    <a:pt x="93" y="339"/>
                  </a:cubicBezTo>
                  <a:cubicBezTo>
                    <a:pt x="98" y="343"/>
                    <a:pt x="97" y="350"/>
                    <a:pt x="97" y="350"/>
                  </a:cubicBezTo>
                  <a:cubicBezTo>
                    <a:pt x="97" y="351"/>
                    <a:pt x="96" y="352"/>
                    <a:pt x="96" y="353"/>
                  </a:cubicBezTo>
                  <a:cubicBezTo>
                    <a:pt x="96" y="354"/>
                    <a:pt x="97" y="355"/>
                    <a:pt x="97" y="356"/>
                  </a:cubicBezTo>
                  <a:cubicBezTo>
                    <a:pt x="97" y="358"/>
                    <a:pt x="96" y="360"/>
                    <a:pt x="95" y="361"/>
                  </a:cubicBezTo>
                  <a:cubicBezTo>
                    <a:pt x="95" y="361"/>
                    <a:pt x="96" y="362"/>
                    <a:pt x="96" y="362"/>
                  </a:cubicBezTo>
                  <a:cubicBezTo>
                    <a:pt x="96" y="362"/>
                    <a:pt x="99" y="365"/>
                    <a:pt x="99" y="368"/>
                  </a:cubicBezTo>
                  <a:cubicBezTo>
                    <a:pt x="100" y="369"/>
                    <a:pt x="101" y="372"/>
                    <a:pt x="99" y="375"/>
                  </a:cubicBezTo>
                  <a:cubicBezTo>
                    <a:pt x="98" y="377"/>
                    <a:pt x="97" y="379"/>
                    <a:pt x="95" y="380"/>
                  </a:cubicBezTo>
                  <a:cubicBezTo>
                    <a:pt x="97" y="381"/>
                    <a:pt x="99" y="383"/>
                    <a:pt x="100" y="385"/>
                  </a:cubicBezTo>
                  <a:cubicBezTo>
                    <a:pt x="101" y="387"/>
                    <a:pt x="102" y="391"/>
                    <a:pt x="99" y="394"/>
                  </a:cubicBezTo>
                  <a:cubicBezTo>
                    <a:pt x="98" y="396"/>
                    <a:pt x="96" y="397"/>
                    <a:pt x="94" y="397"/>
                  </a:cubicBezTo>
                  <a:cubicBezTo>
                    <a:pt x="94" y="397"/>
                    <a:pt x="95" y="398"/>
                    <a:pt x="95" y="399"/>
                  </a:cubicBezTo>
                  <a:cubicBezTo>
                    <a:pt x="95" y="399"/>
                    <a:pt x="95" y="400"/>
                    <a:pt x="95" y="400"/>
                  </a:cubicBezTo>
                  <a:cubicBezTo>
                    <a:pt x="96" y="401"/>
                    <a:pt x="96" y="402"/>
                    <a:pt x="96" y="403"/>
                  </a:cubicBezTo>
                  <a:cubicBezTo>
                    <a:pt x="96" y="405"/>
                    <a:pt x="96" y="407"/>
                    <a:pt x="96" y="409"/>
                  </a:cubicBezTo>
                  <a:cubicBezTo>
                    <a:pt x="96" y="411"/>
                    <a:pt x="95" y="413"/>
                    <a:pt x="94" y="415"/>
                  </a:cubicBezTo>
                  <a:cubicBezTo>
                    <a:pt x="93" y="415"/>
                    <a:pt x="93" y="416"/>
                    <a:pt x="92" y="416"/>
                  </a:cubicBezTo>
                  <a:cubicBezTo>
                    <a:pt x="92" y="417"/>
                    <a:pt x="92" y="419"/>
                    <a:pt x="92" y="420"/>
                  </a:cubicBezTo>
                  <a:cubicBezTo>
                    <a:pt x="91" y="421"/>
                    <a:pt x="90" y="422"/>
                    <a:pt x="89" y="423"/>
                  </a:cubicBezTo>
                  <a:cubicBezTo>
                    <a:pt x="89" y="423"/>
                    <a:pt x="89" y="423"/>
                    <a:pt x="89" y="423"/>
                  </a:cubicBezTo>
                  <a:cubicBezTo>
                    <a:pt x="89" y="424"/>
                    <a:pt x="89" y="424"/>
                    <a:pt x="89" y="424"/>
                  </a:cubicBezTo>
                  <a:cubicBezTo>
                    <a:pt x="89" y="424"/>
                    <a:pt x="89" y="424"/>
                    <a:pt x="89" y="425"/>
                  </a:cubicBezTo>
                  <a:cubicBezTo>
                    <a:pt x="89" y="426"/>
                    <a:pt x="90" y="428"/>
                    <a:pt x="90" y="429"/>
                  </a:cubicBezTo>
                  <a:cubicBezTo>
                    <a:pt x="90" y="430"/>
                    <a:pt x="89" y="433"/>
                    <a:pt x="88" y="435"/>
                  </a:cubicBezTo>
                  <a:cubicBezTo>
                    <a:pt x="87" y="437"/>
                    <a:pt x="85" y="439"/>
                    <a:pt x="84" y="440"/>
                  </a:cubicBezTo>
                  <a:cubicBezTo>
                    <a:pt x="83" y="441"/>
                    <a:pt x="82" y="441"/>
                    <a:pt x="81" y="441"/>
                  </a:cubicBezTo>
                  <a:cubicBezTo>
                    <a:pt x="81" y="442"/>
                    <a:pt x="81" y="442"/>
                    <a:pt x="80" y="442"/>
                  </a:cubicBezTo>
                  <a:cubicBezTo>
                    <a:pt x="80" y="442"/>
                    <a:pt x="80" y="442"/>
                    <a:pt x="80" y="442"/>
                  </a:cubicBezTo>
                  <a:cubicBezTo>
                    <a:pt x="80" y="442"/>
                    <a:pt x="80" y="443"/>
                    <a:pt x="80" y="443"/>
                  </a:cubicBezTo>
                  <a:cubicBezTo>
                    <a:pt x="80" y="443"/>
                    <a:pt x="80" y="444"/>
                    <a:pt x="80" y="444"/>
                  </a:cubicBezTo>
                  <a:cubicBezTo>
                    <a:pt x="80" y="444"/>
                    <a:pt x="80" y="444"/>
                    <a:pt x="80" y="445"/>
                  </a:cubicBezTo>
                  <a:cubicBezTo>
                    <a:pt x="81" y="446"/>
                    <a:pt x="81" y="448"/>
                    <a:pt x="80" y="451"/>
                  </a:cubicBezTo>
                  <a:cubicBezTo>
                    <a:pt x="79" y="453"/>
                    <a:pt x="77" y="454"/>
                    <a:pt x="75" y="455"/>
                  </a:cubicBezTo>
                  <a:cubicBezTo>
                    <a:pt x="75" y="455"/>
                    <a:pt x="75" y="455"/>
                    <a:pt x="75" y="455"/>
                  </a:cubicBezTo>
                  <a:cubicBezTo>
                    <a:pt x="75" y="455"/>
                    <a:pt x="74" y="455"/>
                    <a:pt x="74" y="455"/>
                  </a:cubicBezTo>
                  <a:cubicBezTo>
                    <a:pt x="74" y="456"/>
                    <a:pt x="74" y="456"/>
                    <a:pt x="74" y="457"/>
                  </a:cubicBezTo>
                  <a:cubicBezTo>
                    <a:pt x="74" y="458"/>
                    <a:pt x="74" y="458"/>
                    <a:pt x="74" y="458"/>
                  </a:cubicBezTo>
                  <a:cubicBezTo>
                    <a:pt x="74" y="459"/>
                    <a:pt x="75" y="460"/>
                    <a:pt x="76" y="461"/>
                  </a:cubicBezTo>
                  <a:cubicBezTo>
                    <a:pt x="77" y="463"/>
                    <a:pt x="77" y="465"/>
                    <a:pt x="77" y="467"/>
                  </a:cubicBezTo>
                  <a:cubicBezTo>
                    <a:pt x="77" y="467"/>
                    <a:pt x="77" y="468"/>
                    <a:pt x="76" y="468"/>
                  </a:cubicBezTo>
                  <a:cubicBezTo>
                    <a:pt x="77" y="468"/>
                    <a:pt x="77" y="469"/>
                    <a:pt x="77" y="469"/>
                  </a:cubicBezTo>
                  <a:cubicBezTo>
                    <a:pt x="78" y="470"/>
                    <a:pt x="78" y="470"/>
                    <a:pt x="78" y="470"/>
                  </a:cubicBezTo>
                  <a:cubicBezTo>
                    <a:pt x="78" y="471"/>
                    <a:pt x="78" y="471"/>
                    <a:pt x="78" y="471"/>
                  </a:cubicBezTo>
                  <a:cubicBezTo>
                    <a:pt x="79" y="472"/>
                    <a:pt x="80" y="473"/>
                    <a:pt x="80" y="474"/>
                  </a:cubicBezTo>
                  <a:cubicBezTo>
                    <a:pt x="80" y="476"/>
                    <a:pt x="81" y="479"/>
                    <a:pt x="80" y="481"/>
                  </a:cubicBezTo>
                  <a:cubicBezTo>
                    <a:pt x="78" y="483"/>
                    <a:pt x="77" y="484"/>
                    <a:pt x="75" y="485"/>
                  </a:cubicBezTo>
                  <a:cubicBezTo>
                    <a:pt x="75" y="485"/>
                    <a:pt x="75" y="485"/>
                    <a:pt x="75" y="485"/>
                  </a:cubicBezTo>
                  <a:cubicBezTo>
                    <a:pt x="74" y="486"/>
                    <a:pt x="72" y="487"/>
                    <a:pt x="72" y="488"/>
                  </a:cubicBezTo>
                  <a:cubicBezTo>
                    <a:pt x="72" y="489"/>
                    <a:pt x="72" y="489"/>
                    <a:pt x="72" y="489"/>
                  </a:cubicBezTo>
                  <a:cubicBezTo>
                    <a:pt x="72" y="490"/>
                    <a:pt x="72" y="491"/>
                    <a:pt x="72" y="492"/>
                  </a:cubicBezTo>
                  <a:cubicBezTo>
                    <a:pt x="72" y="493"/>
                    <a:pt x="72" y="494"/>
                    <a:pt x="72" y="494"/>
                  </a:cubicBezTo>
                  <a:cubicBezTo>
                    <a:pt x="72" y="495"/>
                    <a:pt x="72" y="495"/>
                    <a:pt x="73" y="495"/>
                  </a:cubicBezTo>
                  <a:cubicBezTo>
                    <a:pt x="73" y="496"/>
                    <a:pt x="73" y="496"/>
                    <a:pt x="73" y="496"/>
                  </a:cubicBezTo>
                  <a:cubicBezTo>
                    <a:pt x="75" y="497"/>
                    <a:pt x="76" y="498"/>
                    <a:pt x="77" y="500"/>
                  </a:cubicBezTo>
                  <a:cubicBezTo>
                    <a:pt x="78" y="501"/>
                    <a:pt x="79" y="503"/>
                    <a:pt x="79" y="505"/>
                  </a:cubicBezTo>
                  <a:cubicBezTo>
                    <a:pt x="79" y="505"/>
                    <a:pt x="80" y="505"/>
                    <a:pt x="80" y="506"/>
                  </a:cubicBezTo>
                  <a:cubicBezTo>
                    <a:pt x="81" y="508"/>
                    <a:pt x="82" y="510"/>
                    <a:pt x="81" y="512"/>
                  </a:cubicBezTo>
                  <a:cubicBezTo>
                    <a:pt x="81" y="514"/>
                    <a:pt x="80" y="516"/>
                    <a:pt x="79" y="518"/>
                  </a:cubicBezTo>
                  <a:cubicBezTo>
                    <a:pt x="79" y="518"/>
                    <a:pt x="79" y="518"/>
                    <a:pt x="79" y="518"/>
                  </a:cubicBezTo>
                  <a:cubicBezTo>
                    <a:pt x="80" y="518"/>
                    <a:pt x="80" y="519"/>
                    <a:pt x="80" y="519"/>
                  </a:cubicBezTo>
                  <a:cubicBezTo>
                    <a:pt x="80" y="519"/>
                    <a:pt x="81" y="519"/>
                    <a:pt x="81" y="520"/>
                  </a:cubicBezTo>
                  <a:cubicBezTo>
                    <a:pt x="82" y="521"/>
                    <a:pt x="84" y="523"/>
                    <a:pt x="84" y="525"/>
                  </a:cubicBezTo>
                  <a:cubicBezTo>
                    <a:pt x="85" y="528"/>
                    <a:pt x="85" y="533"/>
                    <a:pt x="83" y="536"/>
                  </a:cubicBezTo>
                  <a:cubicBezTo>
                    <a:pt x="83" y="537"/>
                    <a:pt x="82" y="537"/>
                    <a:pt x="82" y="538"/>
                  </a:cubicBezTo>
                  <a:cubicBezTo>
                    <a:pt x="82" y="538"/>
                    <a:pt x="82" y="538"/>
                    <a:pt x="82" y="539"/>
                  </a:cubicBezTo>
                  <a:cubicBezTo>
                    <a:pt x="83" y="541"/>
                    <a:pt x="83" y="544"/>
                    <a:pt x="82" y="545"/>
                  </a:cubicBezTo>
                  <a:cubicBezTo>
                    <a:pt x="81" y="547"/>
                    <a:pt x="80" y="548"/>
                    <a:pt x="79" y="549"/>
                  </a:cubicBezTo>
                  <a:cubicBezTo>
                    <a:pt x="79" y="549"/>
                    <a:pt x="78" y="549"/>
                    <a:pt x="78" y="550"/>
                  </a:cubicBezTo>
                  <a:cubicBezTo>
                    <a:pt x="78" y="550"/>
                    <a:pt x="77" y="551"/>
                    <a:pt x="77" y="552"/>
                  </a:cubicBezTo>
                  <a:cubicBezTo>
                    <a:pt x="76" y="552"/>
                    <a:pt x="76" y="553"/>
                    <a:pt x="75" y="554"/>
                  </a:cubicBezTo>
                  <a:cubicBezTo>
                    <a:pt x="75" y="554"/>
                    <a:pt x="74" y="555"/>
                    <a:pt x="73" y="556"/>
                  </a:cubicBezTo>
                  <a:cubicBezTo>
                    <a:pt x="73" y="556"/>
                    <a:pt x="72" y="557"/>
                    <a:pt x="72" y="557"/>
                  </a:cubicBezTo>
                  <a:cubicBezTo>
                    <a:pt x="71" y="559"/>
                    <a:pt x="69" y="561"/>
                    <a:pt x="69" y="562"/>
                  </a:cubicBezTo>
                  <a:cubicBezTo>
                    <a:pt x="69" y="563"/>
                    <a:pt x="69" y="564"/>
                    <a:pt x="69" y="565"/>
                  </a:cubicBezTo>
                  <a:cubicBezTo>
                    <a:pt x="69" y="566"/>
                    <a:pt x="69" y="567"/>
                    <a:pt x="69" y="569"/>
                  </a:cubicBezTo>
                  <a:cubicBezTo>
                    <a:pt x="68" y="574"/>
                    <a:pt x="67" y="576"/>
                    <a:pt x="66" y="577"/>
                  </a:cubicBezTo>
                  <a:cubicBezTo>
                    <a:pt x="65" y="579"/>
                    <a:pt x="63" y="580"/>
                    <a:pt x="61" y="582"/>
                  </a:cubicBezTo>
                  <a:cubicBezTo>
                    <a:pt x="60" y="582"/>
                    <a:pt x="60" y="583"/>
                    <a:pt x="59" y="583"/>
                  </a:cubicBezTo>
                  <a:cubicBezTo>
                    <a:pt x="59" y="584"/>
                    <a:pt x="59" y="584"/>
                    <a:pt x="58" y="585"/>
                  </a:cubicBezTo>
                  <a:cubicBezTo>
                    <a:pt x="57" y="586"/>
                    <a:pt x="56" y="587"/>
                    <a:pt x="56" y="588"/>
                  </a:cubicBezTo>
                  <a:cubicBezTo>
                    <a:pt x="55" y="588"/>
                    <a:pt x="54" y="589"/>
                    <a:pt x="53" y="589"/>
                  </a:cubicBezTo>
                  <a:cubicBezTo>
                    <a:pt x="54" y="589"/>
                    <a:pt x="54" y="590"/>
                    <a:pt x="55" y="590"/>
                  </a:cubicBezTo>
                  <a:cubicBezTo>
                    <a:pt x="56" y="591"/>
                    <a:pt x="57" y="592"/>
                    <a:pt x="58" y="593"/>
                  </a:cubicBezTo>
                  <a:cubicBezTo>
                    <a:pt x="58" y="594"/>
                    <a:pt x="58" y="594"/>
                    <a:pt x="58" y="594"/>
                  </a:cubicBezTo>
                  <a:cubicBezTo>
                    <a:pt x="59" y="594"/>
                    <a:pt x="59" y="595"/>
                    <a:pt x="60" y="596"/>
                  </a:cubicBezTo>
                  <a:cubicBezTo>
                    <a:pt x="62" y="597"/>
                    <a:pt x="63" y="598"/>
                    <a:pt x="64" y="600"/>
                  </a:cubicBezTo>
                  <a:cubicBezTo>
                    <a:pt x="65" y="600"/>
                    <a:pt x="65" y="601"/>
                    <a:pt x="67" y="603"/>
                  </a:cubicBezTo>
                  <a:cubicBezTo>
                    <a:pt x="69" y="602"/>
                    <a:pt x="71" y="600"/>
                    <a:pt x="73" y="599"/>
                  </a:cubicBezTo>
                  <a:cubicBezTo>
                    <a:pt x="77" y="597"/>
                    <a:pt x="86" y="596"/>
                    <a:pt x="91" y="595"/>
                  </a:cubicBezTo>
                  <a:cubicBezTo>
                    <a:pt x="95" y="594"/>
                    <a:pt x="103" y="592"/>
                    <a:pt x="107" y="592"/>
                  </a:cubicBezTo>
                  <a:cubicBezTo>
                    <a:pt x="111" y="591"/>
                    <a:pt x="119" y="591"/>
                    <a:pt x="123" y="590"/>
                  </a:cubicBezTo>
                  <a:cubicBezTo>
                    <a:pt x="126" y="590"/>
                    <a:pt x="133" y="591"/>
                    <a:pt x="136" y="590"/>
                  </a:cubicBezTo>
                  <a:cubicBezTo>
                    <a:pt x="138" y="590"/>
                    <a:pt x="142" y="588"/>
                    <a:pt x="143" y="588"/>
                  </a:cubicBezTo>
                  <a:cubicBezTo>
                    <a:pt x="147" y="587"/>
                    <a:pt x="154" y="587"/>
                    <a:pt x="157" y="587"/>
                  </a:cubicBezTo>
                  <a:cubicBezTo>
                    <a:pt x="160" y="587"/>
                    <a:pt x="165" y="587"/>
                    <a:pt x="167" y="587"/>
                  </a:cubicBezTo>
                  <a:cubicBezTo>
                    <a:pt x="169" y="588"/>
                    <a:pt x="173" y="589"/>
                    <a:pt x="175" y="589"/>
                  </a:cubicBezTo>
                  <a:cubicBezTo>
                    <a:pt x="177" y="590"/>
                    <a:pt x="182" y="592"/>
                    <a:pt x="185" y="593"/>
                  </a:cubicBezTo>
                  <a:cubicBezTo>
                    <a:pt x="191" y="594"/>
                    <a:pt x="202" y="598"/>
                    <a:pt x="207" y="600"/>
                  </a:cubicBezTo>
                  <a:cubicBezTo>
                    <a:pt x="211" y="602"/>
                    <a:pt x="219" y="606"/>
                    <a:pt x="223" y="607"/>
                  </a:cubicBezTo>
                  <a:cubicBezTo>
                    <a:pt x="226" y="608"/>
                    <a:pt x="231" y="611"/>
                    <a:pt x="234" y="612"/>
                  </a:cubicBezTo>
                  <a:cubicBezTo>
                    <a:pt x="238" y="613"/>
                    <a:pt x="246" y="615"/>
                    <a:pt x="250" y="615"/>
                  </a:cubicBezTo>
                  <a:cubicBezTo>
                    <a:pt x="253" y="616"/>
                    <a:pt x="259" y="615"/>
                    <a:pt x="262" y="615"/>
                  </a:cubicBezTo>
                  <a:cubicBezTo>
                    <a:pt x="265" y="616"/>
                    <a:pt x="272" y="616"/>
                    <a:pt x="275" y="616"/>
                  </a:cubicBezTo>
                  <a:cubicBezTo>
                    <a:pt x="278" y="616"/>
                    <a:pt x="283" y="616"/>
                    <a:pt x="286" y="617"/>
                  </a:cubicBezTo>
                  <a:cubicBezTo>
                    <a:pt x="288" y="617"/>
                    <a:pt x="293" y="619"/>
                    <a:pt x="295" y="619"/>
                  </a:cubicBezTo>
                  <a:cubicBezTo>
                    <a:pt x="297" y="619"/>
                    <a:pt x="301" y="618"/>
                    <a:pt x="303" y="617"/>
                  </a:cubicBezTo>
                  <a:cubicBezTo>
                    <a:pt x="305" y="617"/>
                    <a:pt x="307" y="615"/>
                    <a:pt x="308" y="614"/>
                  </a:cubicBezTo>
                  <a:cubicBezTo>
                    <a:pt x="310" y="613"/>
                    <a:pt x="313" y="611"/>
                    <a:pt x="314" y="610"/>
                  </a:cubicBezTo>
                  <a:cubicBezTo>
                    <a:pt x="316" y="609"/>
                    <a:pt x="318" y="608"/>
                    <a:pt x="320" y="607"/>
                  </a:cubicBezTo>
                  <a:cubicBezTo>
                    <a:pt x="321" y="607"/>
                    <a:pt x="324" y="606"/>
                    <a:pt x="326" y="606"/>
                  </a:cubicBezTo>
                  <a:cubicBezTo>
                    <a:pt x="327" y="606"/>
                    <a:pt x="331" y="607"/>
                    <a:pt x="333" y="607"/>
                  </a:cubicBezTo>
                  <a:cubicBezTo>
                    <a:pt x="334" y="607"/>
                    <a:pt x="337" y="607"/>
                    <a:pt x="338" y="607"/>
                  </a:cubicBezTo>
                  <a:cubicBezTo>
                    <a:pt x="340" y="608"/>
                    <a:pt x="342" y="610"/>
                    <a:pt x="343" y="611"/>
                  </a:cubicBezTo>
                  <a:cubicBezTo>
                    <a:pt x="344" y="611"/>
                    <a:pt x="346" y="613"/>
                    <a:pt x="347" y="613"/>
                  </a:cubicBezTo>
                  <a:cubicBezTo>
                    <a:pt x="348" y="613"/>
                    <a:pt x="350" y="613"/>
                    <a:pt x="351" y="614"/>
                  </a:cubicBezTo>
                  <a:cubicBezTo>
                    <a:pt x="353" y="615"/>
                    <a:pt x="357" y="617"/>
                    <a:pt x="359" y="618"/>
                  </a:cubicBezTo>
                  <a:cubicBezTo>
                    <a:pt x="360" y="618"/>
                    <a:pt x="362" y="618"/>
                    <a:pt x="363" y="618"/>
                  </a:cubicBezTo>
                  <a:cubicBezTo>
                    <a:pt x="364" y="619"/>
                    <a:pt x="365" y="620"/>
                    <a:pt x="366" y="621"/>
                  </a:cubicBezTo>
                  <a:cubicBezTo>
                    <a:pt x="367" y="622"/>
                    <a:pt x="369" y="623"/>
                    <a:pt x="370" y="623"/>
                  </a:cubicBezTo>
                  <a:cubicBezTo>
                    <a:pt x="371" y="623"/>
                    <a:pt x="372" y="621"/>
                    <a:pt x="373" y="621"/>
                  </a:cubicBezTo>
                  <a:cubicBezTo>
                    <a:pt x="374" y="620"/>
                    <a:pt x="376" y="620"/>
                    <a:pt x="377" y="619"/>
                  </a:cubicBezTo>
                  <a:cubicBezTo>
                    <a:pt x="378" y="619"/>
                    <a:pt x="377" y="616"/>
                    <a:pt x="378" y="615"/>
                  </a:cubicBezTo>
                  <a:cubicBezTo>
                    <a:pt x="378" y="614"/>
                    <a:pt x="380" y="613"/>
                    <a:pt x="380" y="612"/>
                  </a:cubicBezTo>
                  <a:cubicBezTo>
                    <a:pt x="381" y="612"/>
                    <a:pt x="384" y="611"/>
                    <a:pt x="385" y="610"/>
                  </a:cubicBezTo>
                  <a:cubicBezTo>
                    <a:pt x="385" y="610"/>
                    <a:pt x="386" y="608"/>
                    <a:pt x="386" y="608"/>
                  </a:cubicBezTo>
                  <a:cubicBezTo>
                    <a:pt x="386" y="607"/>
                    <a:pt x="386" y="606"/>
                    <a:pt x="386" y="605"/>
                  </a:cubicBezTo>
                  <a:cubicBezTo>
                    <a:pt x="385" y="604"/>
                    <a:pt x="382" y="604"/>
                    <a:pt x="381" y="604"/>
                  </a:cubicBezTo>
                  <a:cubicBezTo>
                    <a:pt x="380" y="604"/>
                    <a:pt x="377" y="605"/>
                    <a:pt x="376" y="604"/>
                  </a:cubicBezTo>
                  <a:cubicBezTo>
                    <a:pt x="375" y="604"/>
                    <a:pt x="374" y="602"/>
                    <a:pt x="373" y="601"/>
                  </a:cubicBezTo>
                  <a:cubicBezTo>
                    <a:pt x="372" y="601"/>
                    <a:pt x="369" y="600"/>
                    <a:pt x="368" y="600"/>
                  </a:cubicBezTo>
                  <a:cubicBezTo>
                    <a:pt x="367" y="599"/>
                    <a:pt x="366" y="597"/>
                    <a:pt x="366" y="596"/>
                  </a:cubicBezTo>
                  <a:cubicBezTo>
                    <a:pt x="364" y="596"/>
                    <a:pt x="361" y="596"/>
                    <a:pt x="359" y="596"/>
                  </a:cubicBezTo>
                  <a:cubicBezTo>
                    <a:pt x="358" y="596"/>
                    <a:pt x="355" y="596"/>
                    <a:pt x="354" y="596"/>
                  </a:cubicBezTo>
                  <a:cubicBezTo>
                    <a:pt x="353" y="597"/>
                    <a:pt x="352" y="599"/>
                    <a:pt x="351" y="600"/>
                  </a:cubicBezTo>
                  <a:cubicBezTo>
                    <a:pt x="351" y="601"/>
                    <a:pt x="348" y="601"/>
                    <a:pt x="347" y="601"/>
                  </a:cubicBezTo>
                  <a:cubicBezTo>
                    <a:pt x="346" y="602"/>
                    <a:pt x="343" y="602"/>
                    <a:pt x="342" y="601"/>
                  </a:cubicBezTo>
                  <a:cubicBezTo>
                    <a:pt x="341" y="601"/>
                    <a:pt x="339" y="599"/>
                    <a:pt x="338" y="599"/>
                  </a:cubicBezTo>
                  <a:cubicBezTo>
                    <a:pt x="337" y="599"/>
                    <a:pt x="335" y="599"/>
                    <a:pt x="334" y="599"/>
                  </a:cubicBezTo>
                  <a:cubicBezTo>
                    <a:pt x="333" y="599"/>
                    <a:pt x="331" y="600"/>
                    <a:pt x="330" y="600"/>
                  </a:cubicBezTo>
                  <a:cubicBezTo>
                    <a:pt x="329" y="600"/>
                    <a:pt x="326" y="601"/>
                    <a:pt x="325" y="601"/>
                  </a:cubicBezTo>
                  <a:cubicBezTo>
                    <a:pt x="323" y="600"/>
                    <a:pt x="322" y="597"/>
                    <a:pt x="321" y="595"/>
                  </a:cubicBezTo>
                  <a:cubicBezTo>
                    <a:pt x="321" y="594"/>
                    <a:pt x="321" y="592"/>
                    <a:pt x="320" y="591"/>
                  </a:cubicBezTo>
                  <a:cubicBezTo>
                    <a:pt x="320" y="590"/>
                    <a:pt x="318" y="588"/>
                    <a:pt x="318" y="587"/>
                  </a:cubicBezTo>
                  <a:cubicBezTo>
                    <a:pt x="317" y="586"/>
                    <a:pt x="319" y="583"/>
                    <a:pt x="320" y="582"/>
                  </a:cubicBezTo>
                  <a:cubicBezTo>
                    <a:pt x="320" y="581"/>
                    <a:pt x="322" y="580"/>
                    <a:pt x="323" y="579"/>
                  </a:cubicBezTo>
                  <a:cubicBezTo>
                    <a:pt x="325" y="578"/>
                    <a:pt x="327" y="576"/>
                    <a:pt x="328" y="575"/>
                  </a:cubicBezTo>
                  <a:cubicBezTo>
                    <a:pt x="330" y="574"/>
                    <a:pt x="333" y="572"/>
                    <a:pt x="334" y="572"/>
                  </a:cubicBezTo>
                  <a:cubicBezTo>
                    <a:pt x="336" y="571"/>
                    <a:pt x="340" y="570"/>
                    <a:pt x="341" y="569"/>
                  </a:cubicBezTo>
                  <a:cubicBezTo>
                    <a:pt x="342" y="568"/>
                    <a:pt x="344" y="566"/>
                    <a:pt x="345" y="565"/>
                  </a:cubicBezTo>
                  <a:cubicBezTo>
                    <a:pt x="346" y="565"/>
                    <a:pt x="350" y="566"/>
                    <a:pt x="351" y="565"/>
                  </a:cubicBezTo>
                  <a:cubicBezTo>
                    <a:pt x="352" y="565"/>
                    <a:pt x="352" y="562"/>
                    <a:pt x="353" y="562"/>
                  </a:cubicBezTo>
                  <a:cubicBezTo>
                    <a:pt x="354" y="561"/>
                    <a:pt x="356" y="562"/>
                    <a:pt x="357" y="562"/>
                  </a:cubicBezTo>
                  <a:cubicBezTo>
                    <a:pt x="358" y="562"/>
                    <a:pt x="360" y="564"/>
                    <a:pt x="360" y="565"/>
                  </a:cubicBezTo>
                  <a:cubicBezTo>
                    <a:pt x="361" y="566"/>
                    <a:pt x="361" y="568"/>
                    <a:pt x="360" y="569"/>
                  </a:cubicBezTo>
                  <a:cubicBezTo>
                    <a:pt x="360" y="570"/>
                    <a:pt x="359" y="571"/>
                    <a:pt x="358" y="571"/>
                  </a:cubicBezTo>
                  <a:cubicBezTo>
                    <a:pt x="358" y="572"/>
                    <a:pt x="357" y="574"/>
                    <a:pt x="357" y="575"/>
                  </a:cubicBezTo>
                  <a:cubicBezTo>
                    <a:pt x="357" y="576"/>
                    <a:pt x="357" y="579"/>
                    <a:pt x="358" y="580"/>
                  </a:cubicBezTo>
                  <a:cubicBezTo>
                    <a:pt x="358" y="581"/>
                    <a:pt x="359" y="583"/>
                    <a:pt x="360" y="583"/>
                  </a:cubicBezTo>
                  <a:cubicBezTo>
                    <a:pt x="361" y="584"/>
                    <a:pt x="363" y="583"/>
                    <a:pt x="364" y="582"/>
                  </a:cubicBezTo>
                  <a:cubicBezTo>
                    <a:pt x="365" y="582"/>
                    <a:pt x="366" y="579"/>
                    <a:pt x="368" y="578"/>
                  </a:cubicBezTo>
                  <a:cubicBezTo>
                    <a:pt x="369" y="577"/>
                    <a:pt x="371" y="577"/>
                    <a:pt x="372" y="576"/>
                  </a:cubicBezTo>
                  <a:cubicBezTo>
                    <a:pt x="372" y="576"/>
                    <a:pt x="373" y="574"/>
                    <a:pt x="374" y="574"/>
                  </a:cubicBezTo>
                  <a:cubicBezTo>
                    <a:pt x="375" y="574"/>
                    <a:pt x="376" y="574"/>
                    <a:pt x="377" y="574"/>
                  </a:cubicBezTo>
                  <a:cubicBezTo>
                    <a:pt x="378" y="574"/>
                    <a:pt x="381" y="574"/>
                    <a:pt x="382" y="574"/>
                  </a:cubicBezTo>
                  <a:cubicBezTo>
                    <a:pt x="382" y="574"/>
                    <a:pt x="384" y="574"/>
                    <a:pt x="385" y="574"/>
                  </a:cubicBezTo>
                  <a:cubicBezTo>
                    <a:pt x="387" y="573"/>
                    <a:pt x="390" y="573"/>
                    <a:pt x="392" y="573"/>
                  </a:cubicBezTo>
                  <a:cubicBezTo>
                    <a:pt x="393" y="573"/>
                    <a:pt x="396" y="573"/>
                    <a:pt x="397" y="574"/>
                  </a:cubicBezTo>
                  <a:cubicBezTo>
                    <a:pt x="398" y="575"/>
                    <a:pt x="398" y="577"/>
                    <a:pt x="398" y="578"/>
                  </a:cubicBezTo>
                  <a:cubicBezTo>
                    <a:pt x="399" y="580"/>
                    <a:pt x="398" y="583"/>
                    <a:pt x="397" y="584"/>
                  </a:cubicBezTo>
                  <a:cubicBezTo>
                    <a:pt x="397" y="585"/>
                    <a:pt x="397" y="588"/>
                    <a:pt x="396" y="588"/>
                  </a:cubicBezTo>
                  <a:cubicBezTo>
                    <a:pt x="396" y="589"/>
                    <a:pt x="394" y="589"/>
                    <a:pt x="393" y="590"/>
                  </a:cubicBezTo>
                  <a:cubicBezTo>
                    <a:pt x="393" y="591"/>
                    <a:pt x="393" y="593"/>
                    <a:pt x="394" y="594"/>
                  </a:cubicBezTo>
                  <a:cubicBezTo>
                    <a:pt x="395" y="595"/>
                    <a:pt x="398" y="595"/>
                    <a:pt x="399" y="594"/>
                  </a:cubicBezTo>
                  <a:cubicBezTo>
                    <a:pt x="400" y="594"/>
                    <a:pt x="402" y="592"/>
                    <a:pt x="403" y="592"/>
                  </a:cubicBezTo>
                  <a:cubicBezTo>
                    <a:pt x="404" y="591"/>
                    <a:pt x="406" y="591"/>
                    <a:pt x="407" y="591"/>
                  </a:cubicBezTo>
                  <a:cubicBezTo>
                    <a:pt x="407" y="591"/>
                    <a:pt x="409" y="592"/>
                    <a:pt x="409" y="592"/>
                  </a:cubicBezTo>
                  <a:cubicBezTo>
                    <a:pt x="410" y="594"/>
                    <a:pt x="411" y="597"/>
                    <a:pt x="411" y="598"/>
                  </a:cubicBezTo>
                  <a:cubicBezTo>
                    <a:pt x="412" y="600"/>
                    <a:pt x="412" y="603"/>
                    <a:pt x="412" y="605"/>
                  </a:cubicBezTo>
                  <a:cubicBezTo>
                    <a:pt x="413" y="606"/>
                    <a:pt x="414" y="608"/>
                    <a:pt x="415" y="608"/>
                  </a:cubicBezTo>
                  <a:cubicBezTo>
                    <a:pt x="415" y="609"/>
                    <a:pt x="418" y="609"/>
                    <a:pt x="419" y="608"/>
                  </a:cubicBezTo>
                  <a:cubicBezTo>
                    <a:pt x="419" y="608"/>
                    <a:pt x="420" y="607"/>
                    <a:pt x="421" y="606"/>
                  </a:cubicBezTo>
                  <a:cubicBezTo>
                    <a:pt x="422" y="606"/>
                    <a:pt x="423" y="605"/>
                    <a:pt x="423" y="605"/>
                  </a:cubicBezTo>
                  <a:cubicBezTo>
                    <a:pt x="424" y="604"/>
                    <a:pt x="425" y="605"/>
                    <a:pt x="426" y="605"/>
                  </a:cubicBezTo>
                  <a:cubicBezTo>
                    <a:pt x="427" y="605"/>
                    <a:pt x="428" y="607"/>
                    <a:pt x="429" y="607"/>
                  </a:cubicBezTo>
                  <a:cubicBezTo>
                    <a:pt x="430" y="608"/>
                    <a:pt x="431" y="611"/>
                    <a:pt x="433" y="611"/>
                  </a:cubicBezTo>
                  <a:cubicBezTo>
                    <a:pt x="434" y="612"/>
                    <a:pt x="436" y="611"/>
                    <a:pt x="437" y="611"/>
                  </a:cubicBezTo>
                  <a:cubicBezTo>
                    <a:pt x="437" y="610"/>
                    <a:pt x="438" y="609"/>
                    <a:pt x="438" y="609"/>
                  </a:cubicBezTo>
                  <a:cubicBezTo>
                    <a:pt x="439" y="609"/>
                    <a:pt x="441" y="609"/>
                    <a:pt x="442" y="609"/>
                  </a:cubicBezTo>
                  <a:cubicBezTo>
                    <a:pt x="442" y="610"/>
                    <a:pt x="443" y="612"/>
                    <a:pt x="443" y="613"/>
                  </a:cubicBezTo>
                  <a:cubicBezTo>
                    <a:pt x="444" y="613"/>
                    <a:pt x="445" y="614"/>
                    <a:pt x="446" y="614"/>
                  </a:cubicBezTo>
                  <a:cubicBezTo>
                    <a:pt x="447" y="614"/>
                    <a:pt x="450" y="614"/>
                    <a:pt x="451" y="614"/>
                  </a:cubicBezTo>
                  <a:cubicBezTo>
                    <a:pt x="451" y="614"/>
                    <a:pt x="453" y="615"/>
                    <a:pt x="453" y="615"/>
                  </a:cubicBezTo>
                  <a:cubicBezTo>
                    <a:pt x="454" y="615"/>
                    <a:pt x="454" y="617"/>
                    <a:pt x="455" y="618"/>
                  </a:cubicBezTo>
                  <a:cubicBezTo>
                    <a:pt x="455" y="619"/>
                    <a:pt x="456" y="620"/>
                    <a:pt x="457" y="620"/>
                  </a:cubicBezTo>
                  <a:cubicBezTo>
                    <a:pt x="458" y="621"/>
                    <a:pt x="460" y="620"/>
                    <a:pt x="461" y="620"/>
                  </a:cubicBezTo>
                  <a:cubicBezTo>
                    <a:pt x="462" y="621"/>
                    <a:pt x="462" y="623"/>
                    <a:pt x="463" y="624"/>
                  </a:cubicBezTo>
                  <a:cubicBezTo>
                    <a:pt x="463" y="625"/>
                    <a:pt x="466" y="626"/>
                    <a:pt x="466" y="628"/>
                  </a:cubicBezTo>
                  <a:cubicBezTo>
                    <a:pt x="467" y="629"/>
                    <a:pt x="467" y="631"/>
                    <a:pt x="467" y="632"/>
                  </a:cubicBezTo>
                  <a:cubicBezTo>
                    <a:pt x="467" y="632"/>
                    <a:pt x="467" y="634"/>
                    <a:pt x="466" y="634"/>
                  </a:cubicBezTo>
                  <a:cubicBezTo>
                    <a:pt x="466" y="634"/>
                    <a:pt x="464" y="635"/>
                    <a:pt x="463" y="635"/>
                  </a:cubicBezTo>
                  <a:cubicBezTo>
                    <a:pt x="462" y="634"/>
                    <a:pt x="461" y="632"/>
                    <a:pt x="460" y="632"/>
                  </a:cubicBezTo>
                  <a:cubicBezTo>
                    <a:pt x="459" y="632"/>
                    <a:pt x="457" y="633"/>
                    <a:pt x="457" y="633"/>
                  </a:cubicBezTo>
                  <a:cubicBezTo>
                    <a:pt x="456" y="634"/>
                    <a:pt x="455" y="635"/>
                    <a:pt x="455" y="636"/>
                  </a:cubicBezTo>
                  <a:cubicBezTo>
                    <a:pt x="455" y="637"/>
                    <a:pt x="456" y="641"/>
                    <a:pt x="455" y="642"/>
                  </a:cubicBezTo>
                  <a:cubicBezTo>
                    <a:pt x="454" y="643"/>
                    <a:pt x="453" y="643"/>
                    <a:pt x="452" y="643"/>
                  </a:cubicBezTo>
                  <a:cubicBezTo>
                    <a:pt x="451" y="644"/>
                    <a:pt x="448" y="643"/>
                    <a:pt x="447" y="644"/>
                  </a:cubicBezTo>
                  <a:cubicBezTo>
                    <a:pt x="446" y="645"/>
                    <a:pt x="447" y="647"/>
                    <a:pt x="447" y="648"/>
                  </a:cubicBezTo>
                  <a:cubicBezTo>
                    <a:pt x="448" y="649"/>
                    <a:pt x="452" y="652"/>
                    <a:pt x="453" y="652"/>
                  </a:cubicBezTo>
                  <a:cubicBezTo>
                    <a:pt x="454" y="653"/>
                    <a:pt x="456" y="654"/>
                    <a:pt x="457" y="654"/>
                  </a:cubicBezTo>
                  <a:cubicBezTo>
                    <a:pt x="459" y="654"/>
                    <a:pt x="461" y="655"/>
                    <a:pt x="463" y="656"/>
                  </a:cubicBezTo>
                  <a:cubicBezTo>
                    <a:pt x="464" y="656"/>
                    <a:pt x="466" y="658"/>
                    <a:pt x="467" y="659"/>
                  </a:cubicBezTo>
                  <a:cubicBezTo>
                    <a:pt x="468" y="659"/>
                    <a:pt x="471" y="659"/>
                    <a:pt x="473" y="659"/>
                  </a:cubicBezTo>
                  <a:cubicBezTo>
                    <a:pt x="475" y="659"/>
                    <a:pt x="479" y="659"/>
                    <a:pt x="480" y="660"/>
                  </a:cubicBezTo>
                  <a:cubicBezTo>
                    <a:pt x="482" y="660"/>
                    <a:pt x="483" y="662"/>
                    <a:pt x="485" y="663"/>
                  </a:cubicBezTo>
                  <a:cubicBezTo>
                    <a:pt x="486" y="663"/>
                    <a:pt x="490" y="663"/>
                    <a:pt x="491" y="663"/>
                  </a:cubicBezTo>
                  <a:cubicBezTo>
                    <a:pt x="492" y="663"/>
                    <a:pt x="494" y="663"/>
                    <a:pt x="495" y="663"/>
                  </a:cubicBezTo>
                  <a:cubicBezTo>
                    <a:pt x="496" y="663"/>
                    <a:pt x="498" y="664"/>
                    <a:pt x="499" y="664"/>
                  </a:cubicBezTo>
                  <a:cubicBezTo>
                    <a:pt x="500" y="664"/>
                    <a:pt x="502" y="664"/>
                    <a:pt x="503" y="663"/>
                  </a:cubicBezTo>
                  <a:cubicBezTo>
                    <a:pt x="504" y="663"/>
                    <a:pt x="505" y="662"/>
                    <a:pt x="506" y="662"/>
                  </a:cubicBezTo>
                  <a:cubicBezTo>
                    <a:pt x="507" y="662"/>
                    <a:pt x="508" y="663"/>
                    <a:pt x="509" y="663"/>
                  </a:cubicBezTo>
                  <a:cubicBezTo>
                    <a:pt x="510" y="665"/>
                    <a:pt x="513" y="667"/>
                    <a:pt x="514" y="668"/>
                  </a:cubicBezTo>
                  <a:cubicBezTo>
                    <a:pt x="516" y="669"/>
                    <a:pt x="519" y="671"/>
                    <a:pt x="520" y="673"/>
                  </a:cubicBezTo>
                  <a:cubicBezTo>
                    <a:pt x="521" y="674"/>
                    <a:pt x="524" y="676"/>
                    <a:pt x="525" y="677"/>
                  </a:cubicBezTo>
                  <a:cubicBezTo>
                    <a:pt x="525" y="679"/>
                    <a:pt x="525" y="682"/>
                    <a:pt x="525" y="683"/>
                  </a:cubicBezTo>
                  <a:cubicBezTo>
                    <a:pt x="526" y="683"/>
                    <a:pt x="528" y="684"/>
                    <a:pt x="529" y="684"/>
                  </a:cubicBezTo>
                  <a:cubicBezTo>
                    <a:pt x="531" y="685"/>
                    <a:pt x="533" y="684"/>
                    <a:pt x="535" y="684"/>
                  </a:cubicBezTo>
                  <a:cubicBezTo>
                    <a:pt x="536" y="684"/>
                    <a:pt x="540" y="684"/>
                    <a:pt x="541" y="684"/>
                  </a:cubicBezTo>
                  <a:cubicBezTo>
                    <a:pt x="543" y="683"/>
                    <a:pt x="545" y="682"/>
                    <a:pt x="547" y="681"/>
                  </a:cubicBezTo>
                  <a:cubicBezTo>
                    <a:pt x="548" y="681"/>
                    <a:pt x="551" y="680"/>
                    <a:pt x="552" y="679"/>
                  </a:cubicBezTo>
                  <a:cubicBezTo>
                    <a:pt x="553" y="679"/>
                    <a:pt x="556" y="679"/>
                    <a:pt x="557" y="678"/>
                  </a:cubicBezTo>
                  <a:cubicBezTo>
                    <a:pt x="557" y="678"/>
                    <a:pt x="559" y="677"/>
                    <a:pt x="559" y="677"/>
                  </a:cubicBezTo>
                  <a:cubicBezTo>
                    <a:pt x="559" y="676"/>
                    <a:pt x="558" y="675"/>
                    <a:pt x="557" y="674"/>
                  </a:cubicBezTo>
                  <a:cubicBezTo>
                    <a:pt x="556" y="674"/>
                    <a:pt x="554" y="674"/>
                    <a:pt x="553" y="675"/>
                  </a:cubicBezTo>
                  <a:cubicBezTo>
                    <a:pt x="552" y="675"/>
                    <a:pt x="551" y="676"/>
                    <a:pt x="551" y="676"/>
                  </a:cubicBezTo>
                  <a:cubicBezTo>
                    <a:pt x="550" y="677"/>
                    <a:pt x="548" y="677"/>
                    <a:pt x="547" y="677"/>
                  </a:cubicBezTo>
                  <a:cubicBezTo>
                    <a:pt x="546" y="677"/>
                    <a:pt x="544" y="676"/>
                    <a:pt x="543" y="677"/>
                  </a:cubicBezTo>
                  <a:cubicBezTo>
                    <a:pt x="543" y="677"/>
                    <a:pt x="542" y="678"/>
                    <a:pt x="541" y="679"/>
                  </a:cubicBezTo>
                  <a:cubicBezTo>
                    <a:pt x="540" y="679"/>
                    <a:pt x="539" y="680"/>
                    <a:pt x="538" y="681"/>
                  </a:cubicBezTo>
                  <a:cubicBezTo>
                    <a:pt x="537" y="681"/>
                    <a:pt x="534" y="680"/>
                    <a:pt x="533" y="680"/>
                  </a:cubicBezTo>
                  <a:cubicBezTo>
                    <a:pt x="533" y="679"/>
                    <a:pt x="532" y="677"/>
                    <a:pt x="532" y="676"/>
                  </a:cubicBezTo>
                  <a:cubicBezTo>
                    <a:pt x="533" y="675"/>
                    <a:pt x="535" y="674"/>
                    <a:pt x="536" y="674"/>
                  </a:cubicBezTo>
                  <a:cubicBezTo>
                    <a:pt x="537" y="673"/>
                    <a:pt x="538" y="671"/>
                    <a:pt x="539" y="670"/>
                  </a:cubicBezTo>
                  <a:cubicBezTo>
                    <a:pt x="539" y="669"/>
                    <a:pt x="541" y="669"/>
                    <a:pt x="541" y="669"/>
                  </a:cubicBezTo>
                  <a:cubicBezTo>
                    <a:pt x="542" y="668"/>
                    <a:pt x="545" y="669"/>
                    <a:pt x="546" y="669"/>
                  </a:cubicBezTo>
                  <a:cubicBezTo>
                    <a:pt x="547" y="669"/>
                    <a:pt x="550" y="668"/>
                    <a:pt x="551" y="668"/>
                  </a:cubicBezTo>
                  <a:cubicBezTo>
                    <a:pt x="552" y="667"/>
                    <a:pt x="555" y="666"/>
                    <a:pt x="556" y="664"/>
                  </a:cubicBezTo>
                  <a:cubicBezTo>
                    <a:pt x="556" y="663"/>
                    <a:pt x="556" y="660"/>
                    <a:pt x="555" y="658"/>
                  </a:cubicBezTo>
                  <a:cubicBezTo>
                    <a:pt x="555" y="658"/>
                    <a:pt x="554" y="656"/>
                    <a:pt x="554" y="656"/>
                  </a:cubicBezTo>
                  <a:cubicBezTo>
                    <a:pt x="554" y="655"/>
                    <a:pt x="555" y="653"/>
                    <a:pt x="556" y="652"/>
                  </a:cubicBezTo>
                  <a:cubicBezTo>
                    <a:pt x="556" y="652"/>
                    <a:pt x="557" y="652"/>
                    <a:pt x="558" y="652"/>
                  </a:cubicBezTo>
                  <a:cubicBezTo>
                    <a:pt x="559" y="652"/>
                    <a:pt x="560" y="651"/>
                    <a:pt x="561" y="651"/>
                  </a:cubicBezTo>
                  <a:cubicBezTo>
                    <a:pt x="562" y="651"/>
                    <a:pt x="564" y="652"/>
                    <a:pt x="565" y="652"/>
                  </a:cubicBezTo>
                  <a:cubicBezTo>
                    <a:pt x="566" y="651"/>
                    <a:pt x="566" y="649"/>
                    <a:pt x="566" y="649"/>
                  </a:cubicBezTo>
                  <a:cubicBezTo>
                    <a:pt x="566" y="648"/>
                    <a:pt x="568" y="648"/>
                    <a:pt x="568" y="647"/>
                  </a:cubicBezTo>
                  <a:cubicBezTo>
                    <a:pt x="568" y="646"/>
                    <a:pt x="567" y="645"/>
                    <a:pt x="567" y="645"/>
                  </a:cubicBezTo>
                  <a:cubicBezTo>
                    <a:pt x="566" y="644"/>
                    <a:pt x="564" y="644"/>
                    <a:pt x="563" y="644"/>
                  </a:cubicBezTo>
                  <a:cubicBezTo>
                    <a:pt x="563" y="644"/>
                    <a:pt x="562" y="644"/>
                    <a:pt x="561" y="644"/>
                  </a:cubicBezTo>
                  <a:cubicBezTo>
                    <a:pt x="561" y="644"/>
                    <a:pt x="560" y="643"/>
                    <a:pt x="560" y="642"/>
                  </a:cubicBezTo>
                  <a:cubicBezTo>
                    <a:pt x="560" y="641"/>
                    <a:pt x="561" y="640"/>
                    <a:pt x="561" y="639"/>
                  </a:cubicBezTo>
                  <a:cubicBezTo>
                    <a:pt x="562" y="638"/>
                    <a:pt x="564" y="638"/>
                    <a:pt x="565" y="638"/>
                  </a:cubicBezTo>
                  <a:cubicBezTo>
                    <a:pt x="566" y="638"/>
                    <a:pt x="568" y="639"/>
                    <a:pt x="568" y="639"/>
                  </a:cubicBezTo>
                  <a:cubicBezTo>
                    <a:pt x="569" y="639"/>
                    <a:pt x="569" y="637"/>
                    <a:pt x="570" y="637"/>
                  </a:cubicBezTo>
                  <a:cubicBezTo>
                    <a:pt x="571" y="636"/>
                    <a:pt x="573" y="636"/>
                    <a:pt x="574" y="636"/>
                  </a:cubicBezTo>
                  <a:cubicBezTo>
                    <a:pt x="574" y="636"/>
                    <a:pt x="576" y="637"/>
                    <a:pt x="577" y="637"/>
                  </a:cubicBezTo>
                  <a:cubicBezTo>
                    <a:pt x="578" y="637"/>
                    <a:pt x="580" y="637"/>
                    <a:pt x="581" y="638"/>
                  </a:cubicBezTo>
                  <a:cubicBezTo>
                    <a:pt x="581" y="638"/>
                    <a:pt x="581" y="640"/>
                    <a:pt x="581" y="641"/>
                  </a:cubicBezTo>
                  <a:cubicBezTo>
                    <a:pt x="581" y="641"/>
                    <a:pt x="580" y="643"/>
                    <a:pt x="580" y="644"/>
                  </a:cubicBezTo>
                  <a:cubicBezTo>
                    <a:pt x="579" y="645"/>
                    <a:pt x="577" y="645"/>
                    <a:pt x="577" y="646"/>
                  </a:cubicBezTo>
                  <a:cubicBezTo>
                    <a:pt x="577" y="647"/>
                    <a:pt x="577" y="650"/>
                    <a:pt x="578" y="650"/>
                  </a:cubicBezTo>
                  <a:cubicBezTo>
                    <a:pt x="578" y="651"/>
                    <a:pt x="580" y="653"/>
                    <a:pt x="581" y="653"/>
                  </a:cubicBezTo>
                  <a:cubicBezTo>
                    <a:pt x="582" y="653"/>
                    <a:pt x="585" y="653"/>
                    <a:pt x="586" y="653"/>
                  </a:cubicBezTo>
                  <a:cubicBezTo>
                    <a:pt x="587" y="653"/>
                    <a:pt x="589" y="652"/>
                    <a:pt x="590" y="651"/>
                  </a:cubicBezTo>
                  <a:cubicBezTo>
                    <a:pt x="591" y="650"/>
                    <a:pt x="592" y="648"/>
                    <a:pt x="592" y="647"/>
                  </a:cubicBezTo>
                  <a:cubicBezTo>
                    <a:pt x="593" y="645"/>
                    <a:pt x="591" y="642"/>
                    <a:pt x="592" y="640"/>
                  </a:cubicBezTo>
                  <a:cubicBezTo>
                    <a:pt x="593" y="639"/>
                    <a:pt x="594" y="638"/>
                    <a:pt x="595" y="638"/>
                  </a:cubicBezTo>
                  <a:cubicBezTo>
                    <a:pt x="596" y="637"/>
                    <a:pt x="598" y="635"/>
                    <a:pt x="599" y="635"/>
                  </a:cubicBezTo>
                  <a:cubicBezTo>
                    <a:pt x="600" y="635"/>
                    <a:pt x="602" y="635"/>
                    <a:pt x="602" y="636"/>
                  </a:cubicBezTo>
                  <a:cubicBezTo>
                    <a:pt x="603" y="636"/>
                    <a:pt x="603" y="639"/>
                    <a:pt x="603" y="640"/>
                  </a:cubicBezTo>
                  <a:cubicBezTo>
                    <a:pt x="603" y="640"/>
                    <a:pt x="604" y="642"/>
                    <a:pt x="605" y="642"/>
                  </a:cubicBezTo>
                  <a:cubicBezTo>
                    <a:pt x="606" y="643"/>
                    <a:pt x="608" y="642"/>
                    <a:pt x="609" y="643"/>
                  </a:cubicBezTo>
                  <a:cubicBezTo>
                    <a:pt x="609" y="643"/>
                    <a:pt x="609" y="645"/>
                    <a:pt x="610" y="645"/>
                  </a:cubicBezTo>
                  <a:cubicBezTo>
                    <a:pt x="610" y="646"/>
                    <a:pt x="609" y="648"/>
                    <a:pt x="609" y="648"/>
                  </a:cubicBezTo>
                  <a:cubicBezTo>
                    <a:pt x="609" y="649"/>
                    <a:pt x="607" y="649"/>
                    <a:pt x="607" y="649"/>
                  </a:cubicBezTo>
                  <a:cubicBezTo>
                    <a:pt x="607" y="650"/>
                    <a:pt x="607" y="652"/>
                    <a:pt x="607" y="653"/>
                  </a:cubicBezTo>
                  <a:cubicBezTo>
                    <a:pt x="607" y="654"/>
                    <a:pt x="608" y="655"/>
                    <a:pt x="608" y="656"/>
                  </a:cubicBezTo>
                  <a:cubicBezTo>
                    <a:pt x="609" y="657"/>
                    <a:pt x="610" y="658"/>
                    <a:pt x="611" y="658"/>
                  </a:cubicBezTo>
                  <a:cubicBezTo>
                    <a:pt x="612" y="659"/>
                    <a:pt x="614" y="657"/>
                    <a:pt x="615" y="657"/>
                  </a:cubicBezTo>
                  <a:cubicBezTo>
                    <a:pt x="616" y="658"/>
                    <a:pt x="617" y="659"/>
                    <a:pt x="617" y="660"/>
                  </a:cubicBezTo>
                  <a:cubicBezTo>
                    <a:pt x="618" y="661"/>
                    <a:pt x="616" y="663"/>
                    <a:pt x="616" y="663"/>
                  </a:cubicBezTo>
                  <a:cubicBezTo>
                    <a:pt x="615" y="664"/>
                    <a:pt x="613" y="666"/>
                    <a:pt x="612" y="666"/>
                  </a:cubicBezTo>
                  <a:cubicBezTo>
                    <a:pt x="610" y="667"/>
                    <a:pt x="608" y="667"/>
                    <a:pt x="606" y="668"/>
                  </a:cubicBezTo>
                  <a:cubicBezTo>
                    <a:pt x="605" y="668"/>
                    <a:pt x="603" y="669"/>
                    <a:pt x="603" y="669"/>
                  </a:cubicBezTo>
                  <a:cubicBezTo>
                    <a:pt x="602" y="670"/>
                    <a:pt x="601" y="671"/>
                    <a:pt x="600" y="672"/>
                  </a:cubicBezTo>
                  <a:cubicBezTo>
                    <a:pt x="600" y="672"/>
                    <a:pt x="600" y="674"/>
                    <a:pt x="601" y="675"/>
                  </a:cubicBezTo>
                  <a:cubicBezTo>
                    <a:pt x="601" y="676"/>
                    <a:pt x="603" y="675"/>
                    <a:pt x="604" y="675"/>
                  </a:cubicBezTo>
                  <a:cubicBezTo>
                    <a:pt x="605" y="675"/>
                    <a:pt x="608" y="673"/>
                    <a:pt x="610" y="672"/>
                  </a:cubicBezTo>
                  <a:cubicBezTo>
                    <a:pt x="611" y="671"/>
                    <a:pt x="614" y="669"/>
                    <a:pt x="615" y="668"/>
                  </a:cubicBezTo>
                  <a:cubicBezTo>
                    <a:pt x="616" y="668"/>
                    <a:pt x="619" y="667"/>
                    <a:pt x="621" y="666"/>
                  </a:cubicBezTo>
                  <a:cubicBezTo>
                    <a:pt x="623" y="666"/>
                    <a:pt x="626" y="664"/>
                    <a:pt x="628" y="662"/>
                  </a:cubicBezTo>
                  <a:cubicBezTo>
                    <a:pt x="629" y="661"/>
                    <a:pt x="632" y="660"/>
                    <a:pt x="633" y="659"/>
                  </a:cubicBezTo>
                  <a:cubicBezTo>
                    <a:pt x="634" y="657"/>
                    <a:pt x="637" y="654"/>
                    <a:pt x="638" y="653"/>
                  </a:cubicBezTo>
                  <a:cubicBezTo>
                    <a:pt x="640" y="652"/>
                    <a:pt x="642" y="649"/>
                    <a:pt x="643" y="648"/>
                  </a:cubicBezTo>
                  <a:cubicBezTo>
                    <a:pt x="644" y="647"/>
                    <a:pt x="647" y="644"/>
                    <a:pt x="649" y="642"/>
                  </a:cubicBezTo>
                  <a:cubicBezTo>
                    <a:pt x="650" y="641"/>
                    <a:pt x="652" y="640"/>
                    <a:pt x="653" y="639"/>
                  </a:cubicBezTo>
                  <a:cubicBezTo>
                    <a:pt x="654" y="638"/>
                    <a:pt x="656" y="636"/>
                    <a:pt x="657" y="635"/>
                  </a:cubicBezTo>
                  <a:cubicBezTo>
                    <a:pt x="658" y="635"/>
                    <a:pt x="659" y="633"/>
                    <a:pt x="659" y="632"/>
                  </a:cubicBezTo>
                  <a:cubicBezTo>
                    <a:pt x="659" y="632"/>
                    <a:pt x="658" y="631"/>
                    <a:pt x="657" y="631"/>
                  </a:cubicBezTo>
                  <a:cubicBezTo>
                    <a:pt x="656" y="630"/>
                    <a:pt x="655" y="631"/>
                    <a:pt x="654" y="632"/>
                  </a:cubicBezTo>
                  <a:cubicBezTo>
                    <a:pt x="654" y="632"/>
                    <a:pt x="652" y="634"/>
                    <a:pt x="651" y="634"/>
                  </a:cubicBezTo>
                  <a:cubicBezTo>
                    <a:pt x="650" y="635"/>
                    <a:pt x="648" y="636"/>
                    <a:pt x="648" y="637"/>
                  </a:cubicBezTo>
                  <a:cubicBezTo>
                    <a:pt x="647" y="637"/>
                    <a:pt x="646" y="640"/>
                    <a:pt x="645" y="640"/>
                  </a:cubicBezTo>
                  <a:cubicBezTo>
                    <a:pt x="644" y="641"/>
                    <a:pt x="643" y="642"/>
                    <a:pt x="642" y="642"/>
                  </a:cubicBezTo>
                  <a:cubicBezTo>
                    <a:pt x="641" y="642"/>
                    <a:pt x="640" y="640"/>
                    <a:pt x="640" y="639"/>
                  </a:cubicBezTo>
                  <a:cubicBezTo>
                    <a:pt x="639" y="639"/>
                    <a:pt x="637" y="638"/>
                    <a:pt x="637" y="638"/>
                  </a:cubicBezTo>
                  <a:cubicBezTo>
                    <a:pt x="637" y="637"/>
                    <a:pt x="636" y="635"/>
                    <a:pt x="637" y="634"/>
                  </a:cubicBezTo>
                  <a:cubicBezTo>
                    <a:pt x="637" y="634"/>
                    <a:pt x="639" y="634"/>
                    <a:pt x="640" y="634"/>
                  </a:cubicBezTo>
                  <a:cubicBezTo>
                    <a:pt x="641" y="633"/>
                    <a:pt x="641" y="631"/>
                    <a:pt x="641" y="631"/>
                  </a:cubicBezTo>
                  <a:cubicBezTo>
                    <a:pt x="642" y="630"/>
                    <a:pt x="644" y="630"/>
                    <a:pt x="644" y="630"/>
                  </a:cubicBezTo>
                  <a:cubicBezTo>
                    <a:pt x="645" y="629"/>
                    <a:pt x="646" y="629"/>
                    <a:pt x="647" y="629"/>
                  </a:cubicBezTo>
                  <a:cubicBezTo>
                    <a:pt x="647" y="628"/>
                    <a:pt x="649" y="626"/>
                    <a:pt x="648" y="626"/>
                  </a:cubicBezTo>
                  <a:cubicBezTo>
                    <a:pt x="648" y="625"/>
                    <a:pt x="645" y="625"/>
                    <a:pt x="645" y="624"/>
                  </a:cubicBezTo>
                  <a:cubicBezTo>
                    <a:pt x="644" y="623"/>
                    <a:pt x="643" y="621"/>
                    <a:pt x="643" y="619"/>
                  </a:cubicBezTo>
                  <a:cubicBezTo>
                    <a:pt x="643" y="618"/>
                    <a:pt x="644" y="616"/>
                    <a:pt x="644" y="615"/>
                  </a:cubicBezTo>
                  <a:cubicBezTo>
                    <a:pt x="644" y="614"/>
                    <a:pt x="644" y="611"/>
                    <a:pt x="643" y="609"/>
                  </a:cubicBezTo>
                  <a:cubicBezTo>
                    <a:pt x="643" y="608"/>
                    <a:pt x="642" y="606"/>
                    <a:pt x="642" y="604"/>
                  </a:cubicBezTo>
                  <a:cubicBezTo>
                    <a:pt x="642" y="603"/>
                    <a:pt x="642" y="600"/>
                    <a:pt x="643" y="599"/>
                  </a:cubicBezTo>
                  <a:cubicBezTo>
                    <a:pt x="644" y="599"/>
                    <a:pt x="647" y="599"/>
                    <a:pt x="648" y="599"/>
                  </a:cubicBezTo>
                  <a:cubicBezTo>
                    <a:pt x="649" y="599"/>
                    <a:pt x="651" y="599"/>
                    <a:pt x="652" y="600"/>
                  </a:cubicBezTo>
                  <a:cubicBezTo>
                    <a:pt x="652" y="601"/>
                    <a:pt x="653" y="603"/>
                    <a:pt x="653" y="603"/>
                  </a:cubicBezTo>
                  <a:cubicBezTo>
                    <a:pt x="654" y="603"/>
                    <a:pt x="656" y="604"/>
                    <a:pt x="657" y="603"/>
                  </a:cubicBezTo>
                  <a:cubicBezTo>
                    <a:pt x="658" y="603"/>
                    <a:pt x="660" y="600"/>
                    <a:pt x="661" y="599"/>
                  </a:cubicBezTo>
                  <a:cubicBezTo>
                    <a:pt x="662" y="598"/>
                    <a:pt x="663" y="596"/>
                    <a:pt x="663" y="596"/>
                  </a:cubicBezTo>
                  <a:cubicBezTo>
                    <a:pt x="664" y="595"/>
                    <a:pt x="666" y="594"/>
                    <a:pt x="667" y="594"/>
                  </a:cubicBezTo>
                  <a:cubicBezTo>
                    <a:pt x="667" y="593"/>
                    <a:pt x="669" y="593"/>
                    <a:pt x="670" y="593"/>
                  </a:cubicBezTo>
                  <a:cubicBezTo>
                    <a:pt x="671" y="594"/>
                    <a:pt x="672" y="595"/>
                    <a:pt x="672" y="596"/>
                  </a:cubicBezTo>
                  <a:cubicBezTo>
                    <a:pt x="672" y="596"/>
                    <a:pt x="671" y="597"/>
                    <a:pt x="671" y="598"/>
                  </a:cubicBezTo>
                  <a:cubicBezTo>
                    <a:pt x="670" y="599"/>
                    <a:pt x="670" y="601"/>
                    <a:pt x="671" y="602"/>
                  </a:cubicBezTo>
                  <a:cubicBezTo>
                    <a:pt x="671" y="602"/>
                    <a:pt x="673" y="603"/>
                    <a:pt x="674" y="604"/>
                  </a:cubicBezTo>
                  <a:cubicBezTo>
                    <a:pt x="675" y="604"/>
                    <a:pt x="675" y="606"/>
                    <a:pt x="675" y="606"/>
                  </a:cubicBezTo>
                  <a:cubicBezTo>
                    <a:pt x="675" y="607"/>
                    <a:pt x="674" y="610"/>
                    <a:pt x="673" y="611"/>
                  </a:cubicBezTo>
                  <a:cubicBezTo>
                    <a:pt x="673" y="612"/>
                    <a:pt x="672" y="613"/>
                    <a:pt x="671" y="614"/>
                  </a:cubicBezTo>
                  <a:cubicBezTo>
                    <a:pt x="671" y="615"/>
                    <a:pt x="671" y="617"/>
                    <a:pt x="671" y="618"/>
                  </a:cubicBezTo>
                  <a:cubicBezTo>
                    <a:pt x="672" y="618"/>
                    <a:pt x="672" y="620"/>
                    <a:pt x="673" y="621"/>
                  </a:cubicBezTo>
                  <a:cubicBezTo>
                    <a:pt x="674" y="622"/>
                    <a:pt x="676" y="622"/>
                    <a:pt x="678" y="622"/>
                  </a:cubicBezTo>
                  <a:cubicBezTo>
                    <a:pt x="679" y="622"/>
                    <a:pt x="682" y="621"/>
                    <a:pt x="683" y="621"/>
                  </a:cubicBezTo>
                  <a:cubicBezTo>
                    <a:pt x="684" y="621"/>
                    <a:pt x="685" y="622"/>
                    <a:pt x="686" y="622"/>
                  </a:cubicBezTo>
                  <a:cubicBezTo>
                    <a:pt x="688" y="622"/>
                    <a:pt x="692" y="621"/>
                    <a:pt x="694" y="621"/>
                  </a:cubicBezTo>
                  <a:cubicBezTo>
                    <a:pt x="696" y="622"/>
                    <a:pt x="700" y="622"/>
                    <a:pt x="702" y="623"/>
                  </a:cubicBezTo>
                  <a:cubicBezTo>
                    <a:pt x="703" y="623"/>
                    <a:pt x="706" y="626"/>
                    <a:pt x="708" y="627"/>
                  </a:cubicBezTo>
                  <a:cubicBezTo>
                    <a:pt x="709" y="628"/>
                    <a:pt x="712" y="629"/>
                    <a:pt x="713" y="630"/>
                  </a:cubicBezTo>
                  <a:cubicBezTo>
                    <a:pt x="715" y="630"/>
                    <a:pt x="718" y="630"/>
                    <a:pt x="720" y="630"/>
                  </a:cubicBezTo>
                  <a:cubicBezTo>
                    <a:pt x="722" y="630"/>
                    <a:pt x="726" y="630"/>
                    <a:pt x="728" y="631"/>
                  </a:cubicBezTo>
                  <a:cubicBezTo>
                    <a:pt x="730" y="631"/>
                    <a:pt x="734" y="635"/>
                    <a:pt x="736" y="636"/>
                  </a:cubicBezTo>
                  <a:cubicBezTo>
                    <a:pt x="737" y="638"/>
                    <a:pt x="741" y="641"/>
                    <a:pt x="742" y="644"/>
                  </a:cubicBezTo>
                  <a:cubicBezTo>
                    <a:pt x="743" y="645"/>
                    <a:pt x="743" y="648"/>
                    <a:pt x="744" y="649"/>
                  </a:cubicBezTo>
                  <a:cubicBezTo>
                    <a:pt x="744" y="650"/>
                    <a:pt x="745" y="652"/>
                    <a:pt x="746" y="653"/>
                  </a:cubicBezTo>
                  <a:cubicBezTo>
                    <a:pt x="746" y="653"/>
                    <a:pt x="748" y="654"/>
                    <a:pt x="749" y="654"/>
                  </a:cubicBezTo>
                  <a:cubicBezTo>
                    <a:pt x="750" y="655"/>
                    <a:pt x="754" y="656"/>
                    <a:pt x="755" y="657"/>
                  </a:cubicBezTo>
                  <a:cubicBezTo>
                    <a:pt x="755" y="658"/>
                    <a:pt x="756" y="660"/>
                    <a:pt x="755" y="661"/>
                  </a:cubicBezTo>
                  <a:cubicBezTo>
                    <a:pt x="755" y="662"/>
                    <a:pt x="753" y="664"/>
                    <a:pt x="753" y="664"/>
                  </a:cubicBezTo>
                  <a:cubicBezTo>
                    <a:pt x="752" y="666"/>
                    <a:pt x="750" y="669"/>
                    <a:pt x="749" y="670"/>
                  </a:cubicBezTo>
                  <a:cubicBezTo>
                    <a:pt x="748" y="671"/>
                    <a:pt x="747" y="672"/>
                    <a:pt x="746" y="672"/>
                  </a:cubicBezTo>
                  <a:cubicBezTo>
                    <a:pt x="746" y="673"/>
                    <a:pt x="745" y="674"/>
                    <a:pt x="745" y="674"/>
                  </a:cubicBezTo>
                  <a:cubicBezTo>
                    <a:pt x="745" y="676"/>
                    <a:pt x="744" y="678"/>
                    <a:pt x="745" y="679"/>
                  </a:cubicBezTo>
                  <a:cubicBezTo>
                    <a:pt x="745" y="680"/>
                    <a:pt x="746" y="683"/>
                    <a:pt x="747" y="683"/>
                  </a:cubicBezTo>
                  <a:cubicBezTo>
                    <a:pt x="748" y="683"/>
                    <a:pt x="749" y="680"/>
                    <a:pt x="749" y="680"/>
                  </a:cubicBezTo>
                  <a:cubicBezTo>
                    <a:pt x="750" y="678"/>
                    <a:pt x="752" y="676"/>
                    <a:pt x="753" y="675"/>
                  </a:cubicBezTo>
                  <a:cubicBezTo>
                    <a:pt x="753" y="674"/>
                    <a:pt x="755" y="672"/>
                    <a:pt x="755" y="670"/>
                  </a:cubicBezTo>
                  <a:cubicBezTo>
                    <a:pt x="756" y="669"/>
                    <a:pt x="757" y="666"/>
                    <a:pt x="758" y="665"/>
                  </a:cubicBezTo>
                  <a:cubicBezTo>
                    <a:pt x="758" y="665"/>
                    <a:pt x="760" y="664"/>
                    <a:pt x="760" y="663"/>
                  </a:cubicBezTo>
                  <a:cubicBezTo>
                    <a:pt x="761" y="662"/>
                    <a:pt x="761" y="659"/>
                    <a:pt x="762" y="659"/>
                  </a:cubicBezTo>
                  <a:cubicBezTo>
                    <a:pt x="763" y="658"/>
                    <a:pt x="765" y="658"/>
                    <a:pt x="766" y="657"/>
                  </a:cubicBezTo>
                  <a:cubicBezTo>
                    <a:pt x="766" y="656"/>
                    <a:pt x="766" y="654"/>
                    <a:pt x="766" y="653"/>
                  </a:cubicBezTo>
                  <a:cubicBezTo>
                    <a:pt x="767" y="652"/>
                    <a:pt x="768" y="651"/>
                    <a:pt x="769" y="650"/>
                  </a:cubicBezTo>
                  <a:cubicBezTo>
                    <a:pt x="770" y="650"/>
                    <a:pt x="771" y="651"/>
                    <a:pt x="771" y="651"/>
                  </a:cubicBezTo>
                  <a:cubicBezTo>
                    <a:pt x="772" y="652"/>
                    <a:pt x="772" y="654"/>
                    <a:pt x="772" y="655"/>
                  </a:cubicBezTo>
                  <a:cubicBezTo>
                    <a:pt x="773" y="656"/>
                    <a:pt x="774" y="658"/>
                    <a:pt x="775" y="659"/>
                  </a:cubicBezTo>
                  <a:cubicBezTo>
                    <a:pt x="776" y="659"/>
                    <a:pt x="778" y="661"/>
                    <a:pt x="779" y="662"/>
                  </a:cubicBezTo>
                  <a:cubicBezTo>
                    <a:pt x="780" y="663"/>
                    <a:pt x="779" y="666"/>
                    <a:pt x="781" y="666"/>
                  </a:cubicBezTo>
                  <a:cubicBezTo>
                    <a:pt x="782" y="666"/>
                    <a:pt x="783" y="663"/>
                    <a:pt x="783" y="662"/>
                  </a:cubicBezTo>
                  <a:cubicBezTo>
                    <a:pt x="784" y="661"/>
                    <a:pt x="785" y="658"/>
                    <a:pt x="786" y="657"/>
                  </a:cubicBezTo>
                  <a:cubicBezTo>
                    <a:pt x="786" y="655"/>
                    <a:pt x="786" y="652"/>
                    <a:pt x="787" y="651"/>
                  </a:cubicBezTo>
                  <a:cubicBezTo>
                    <a:pt x="788" y="651"/>
                    <a:pt x="792" y="653"/>
                    <a:pt x="793" y="652"/>
                  </a:cubicBezTo>
                  <a:cubicBezTo>
                    <a:pt x="795" y="652"/>
                    <a:pt x="798" y="650"/>
                    <a:pt x="798" y="649"/>
                  </a:cubicBezTo>
                  <a:cubicBezTo>
                    <a:pt x="799" y="648"/>
                    <a:pt x="798" y="646"/>
                    <a:pt x="799" y="645"/>
                  </a:cubicBezTo>
                  <a:cubicBezTo>
                    <a:pt x="799" y="644"/>
                    <a:pt x="800" y="643"/>
                    <a:pt x="800" y="642"/>
                  </a:cubicBezTo>
                  <a:cubicBezTo>
                    <a:pt x="801" y="641"/>
                    <a:pt x="801" y="639"/>
                    <a:pt x="800" y="638"/>
                  </a:cubicBezTo>
                  <a:cubicBezTo>
                    <a:pt x="800" y="637"/>
                    <a:pt x="798" y="637"/>
                    <a:pt x="798" y="636"/>
                  </a:cubicBezTo>
                  <a:cubicBezTo>
                    <a:pt x="797" y="635"/>
                    <a:pt x="798" y="633"/>
                    <a:pt x="798" y="633"/>
                  </a:cubicBezTo>
                  <a:cubicBezTo>
                    <a:pt x="799" y="632"/>
                    <a:pt x="803" y="634"/>
                    <a:pt x="804" y="633"/>
                  </a:cubicBezTo>
                  <a:cubicBezTo>
                    <a:pt x="805" y="632"/>
                    <a:pt x="805" y="630"/>
                    <a:pt x="805" y="629"/>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3" name="Freeform 45">
              <a:extLst>
                <a:ext uri="{FF2B5EF4-FFF2-40B4-BE49-F238E27FC236}">
                  <a16:creationId xmlns:a16="http://schemas.microsoft.com/office/drawing/2014/main" id="{A54AA3FA-D6B9-41B4-8A2D-84FE354AEFDD}"/>
                </a:ext>
              </a:extLst>
            </p:cNvPr>
            <p:cNvSpPr>
              <a:spLocks/>
            </p:cNvSpPr>
            <p:nvPr/>
          </p:nvSpPr>
          <p:spPr bwMode="auto">
            <a:xfrm>
              <a:off x="4237038" y="4397375"/>
              <a:ext cx="6350" cy="6350"/>
            </a:xfrm>
            <a:custGeom>
              <a:avLst/>
              <a:gdLst>
                <a:gd name="T0" fmla="*/ 7 w 7"/>
                <a:gd name="T1" fmla="*/ 0 h 8"/>
                <a:gd name="T2" fmla="*/ 4 w 7"/>
                <a:gd name="T3" fmla="*/ 2 h 8"/>
                <a:gd name="T4" fmla="*/ 2 w 7"/>
                <a:gd name="T5" fmla="*/ 3 h 8"/>
                <a:gd name="T6" fmla="*/ 0 w 7"/>
                <a:gd name="T7" fmla="*/ 6 h 8"/>
                <a:gd name="T8" fmla="*/ 1 w 7"/>
                <a:gd name="T9" fmla="*/ 8 h 8"/>
                <a:gd name="T10" fmla="*/ 1 w 7"/>
                <a:gd name="T11" fmla="*/ 8 h 8"/>
                <a:gd name="T12" fmla="*/ 3 w 7"/>
                <a:gd name="T13" fmla="*/ 6 h 8"/>
                <a:gd name="T14" fmla="*/ 5 w 7"/>
                <a:gd name="T15" fmla="*/ 5 h 8"/>
                <a:gd name="T16" fmla="*/ 5 w 7"/>
                <a:gd name="T17" fmla="*/ 4 h 8"/>
                <a:gd name="T18" fmla="*/ 6 w 7"/>
                <a:gd name="T19" fmla="*/ 1 h 8"/>
                <a:gd name="T20" fmla="*/ 7 w 7"/>
                <a:gd name="T2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7" y="0"/>
                  </a:moveTo>
                  <a:cubicBezTo>
                    <a:pt x="6" y="1"/>
                    <a:pt x="5" y="1"/>
                    <a:pt x="4" y="2"/>
                  </a:cubicBezTo>
                  <a:cubicBezTo>
                    <a:pt x="4" y="2"/>
                    <a:pt x="3" y="3"/>
                    <a:pt x="2" y="3"/>
                  </a:cubicBezTo>
                  <a:cubicBezTo>
                    <a:pt x="2" y="4"/>
                    <a:pt x="1" y="5"/>
                    <a:pt x="0" y="6"/>
                  </a:cubicBezTo>
                  <a:cubicBezTo>
                    <a:pt x="0" y="7"/>
                    <a:pt x="0" y="7"/>
                    <a:pt x="1" y="8"/>
                  </a:cubicBezTo>
                  <a:cubicBezTo>
                    <a:pt x="1" y="8"/>
                    <a:pt x="1" y="8"/>
                    <a:pt x="1" y="8"/>
                  </a:cubicBezTo>
                  <a:cubicBezTo>
                    <a:pt x="1" y="7"/>
                    <a:pt x="2" y="7"/>
                    <a:pt x="3" y="6"/>
                  </a:cubicBezTo>
                  <a:cubicBezTo>
                    <a:pt x="4" y="6"/>
                    <a:pt x="4" y="5"/>
                    <a:pt x="5" y="5"/>
                  </a:cubicBezTo>
                  <a:cubicBezTo>
                    <a:pt x="5" y="5"/>
                    <a:pt x="5" y="5"/>
                    <a:pt x="5" y="4"/>
                  </a:cubicBezTo>
                  <a:cubicBezTo>
                    <a:pt x="5" y="3"/>
                    <a:pt x="6" y="2"/>
                    <a:pt x="6" y="1"/>
                  </a:cubicBezTo>
                  <a:cubicBezTo>
                    <a:pt x="7" y="1"/>
                    <a:pt x="7" y="0"/>
                    <a:pt x="7" y="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4" name="Freeform 46">
              <a:extLst>
                <a:ext uri="{FF2B5EF4-FFF2-40B4-BE49-F238E27FC236}">
                  <a16:creationId xmlns:a16="http://schemas.microsoft.com/office/drawing/2014/main" id="{655C9E68-7BE0-4400-8DF7-FCA32140BDFA}"/>
                </a:ext>
              </a:extLst>
            </p:cNvPr>
            <p:cNvSpPr>
              <a:spLocks/>
            </p:cNvSpPr>
            <p:nvPr/>
          </p:nvSpPr>
          <p:spPr bwMode="auto">
            <a:xfrm>
              <a:off x="4225925" y="4356100"/>
              <a:ext cx="1587" cy="3175"/>
            </a:xfrm>
            <a:custGeom>
              <a:avLst/>
              <a:gdLst>
                <a:gd name="T0" fmla="*/ 0 w 2"/>
                <a:gd name="T1" fmla="*/ 0 h 4"/>
                <a:gd name="T2" fmla="*/ 0 w 2"/>
                <a:gd name="T3" fmla="*/ 2 h 4"/>
                <a:gd name="T4" fmla="*/ 0 w 2"/>
                <a:gd name="T5" fmla="*/ 3 h 4"/>
                <a:gd name="T6" fmla="*/ 2 w 2"/>
                <a:gd name="T7" fmla="*/ 4 h 4"/>
                <a:gd name="T8" fmla="*/ 2 w 2"/>
                <a:gd name="T9" fmla="*/ 4 h 4"/>
                <a:gd name="T10" fmla="*/ 2 w 2"/>
                <a:gd name="T11" fmla="*/ 3 h 4"/>
                <a:gd name="T12" fmla="*/ 2 w 2"/>
                <a:gd name="T13" fmla="*/ 2 h 4"/>
                <a:gd name="T14" fmla="*/ 0 w 2"/>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0"/>
                  </a:moveTo>
                  <a:cubicBezTo>
                    <a:pt x="0" y="1"/>
                    <a:pt x="0" y="1"/>
                    <a:pt x="0" y="2"/>
                  </a:cubicBezTo>
                  <a:cubicBezTo>
                    <a:pt x="0" y="2"/>
                    <a:pt x="0" y="3"/>
                    <a:pt x="0" y="3"/>
                  </a:cubicBezTo>
                  <a:cubicBezTo>
                    <a:pt x="1" y="3"/>
                    <a:pt x="1" y="4"/>
                    <a:pt x="2" y="4"/>
                  </a:cubicBezTo>
                  <a:cubicBezTo>
                    <a:pt x="2" y="4"/>
                    <a:pt x="2" y="4"/>
                    <a:pt x="2" y="4"/>
                  </a:cubicBezTo>
                  <a:cubicBezTo>
                    <a:pt x="2" y="3"/>
                    <a:pt x="2" y="3"/>
                    <a:pt x="2" y="3"/>
                  </a:cubicBezTo>
                  <a:cubicBezTo>
                    <a:pt x="2" y="3"/>
                    <a:pt x="2" y="2"/>
                    <a:pt x="2" y="2"/>
                  </a:cubicBezTo>
                  <a:cubicBezTo>
                    <a:pt x="1" y="2"/>
                    <a:pt x="1" y="1"/>
                    <a:pt x="0" y="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5" name="Freeform 47">
              <a:extLst>
                <a:ext uri="{FF2B5EF4-FFF2-40B4-BE49-F238E27FC236}">
                  <a16:creationId xmlns:a16="http://schemas.microsoft.com/office/drawing/2014/main" id="{2FFEB578-288C-496C-B19C-A85BFFB3B0E5}"/>
                </a:ext>
              </a:extLst>
            </p:cNvPr>
            <p:cNvSpPr>
              <a:spLocks/>
            </p:cNvSpPr>
            <p:nvPr/>
          </p:nvSpPr>
          <p:spPr bwMode="auto">
            <a:xfrm>
              <a:off x="3625850" y="3228975"/>
              <a:ext cx="788987" cy="663575"/>
            </a:xfrm>
            <a:custGeom>
              <a:avLst/>
              <a:gdLst>
                <a:gd name="T0" fmla="*/ 932 w 936"/>
                <a:gd name="T1" fmla="*/ 619 h 785"/>
                <a:gd name="T2" fmla="*/ 921 w 936"/>
                <a:gd name="T3" fmla="*/ 605 h 785"/>
                <a:gd name="T4" fmla="*/ 906 w 936"/>
                <a:gd name="T5" fmla="*/ 588 h 785"/>
                <a:gd name="T6" fmla="*/ 905 w 936"/>
                <a:gd name="T7" fmla="*/ 602 h 785"/>
                <a:gd name="T8" fmla="*/ 887 w 936"/>
                <a:gd name="T9" fmla="*/ 581 h 785"/>
                <a:gd name="T10" fmla="*/ 871 w 936"/>
                <a:gd name="T11" fmla="*/ 556 h 785"/>
                <a:gd name="T12" fmla="*/ 879 w 936"/>
                <a:gd name="T13" fmla="*/ 527 h 785"/>
                <a:gd name="T14" fmla="*/ 869 w 936"/>
                <a:gd name="T15" fmla="*/ 498 h 785"/>
                <a:gd name="T16" fmla="*/ 851 w 936"/>
                <a:gd name="T17" fmla="*/ 476 h 785"/>
                <a:gd name="T18" fmla="*/ 830 w 936"/>
                <a:gd name="T19" fmla="*/ 460 h 785"/>
                <a:gd name="T20" fmla="*/ 810 w 936"/>
                <a:gd name="T21" fmla="*/ 452 h 785"/>
                <a:gd name="T22" fmla="*/ 802 w 936"/>
                <a:gd name="T23" fmla="*/ 444 h 785"/>
                <a:gd name="T24" fmla="*/ 778 w 936"/>
                <a:gd name="T25" fmla="*/ 434 h 785"/>
                <a:gd name="T26" fmla="*/ 752 w 936"/>
                <a:gd name="T27" fmla="*/ 413 h 785"/>
                <a:gd name="T28" fmla="*/ 734 w 936"/>
                <a:gd name="T29" fmla="*/ 379 h 785"/>
                <a:gd name="T30" fmla="*/ 750 w 936"/>
                <a:gd name="T31" fmla="*/ 336 h 785"/>
                <a:gd name="T32" fmla="*/ 753 w 936"/>
                <a:gd name="T33" fmla="*/ 303 h 785"/>
                <a:gd name="T34" fmla="*/ 737 w 936"/>
                <a:gd name="T35" fmla="*/ 277 h 785"/>
                <a:gd name="T36" fmla="*/ 704 w 936"/>
                <a:gd name="T37" fmla="*/ 287 h 785"/>
                <a:gd name="T38" fmla="*/ 679 w 936"/>
                <a:gd name="T39" fmla="*/ 268 h 785"/>
                <a:gd name="T40" fmla="*/ 671 w 936"/>
                <a:gd name="T41" fmla="*/ 239 h 785"/>
                <a:gd name="T42" fmla="*/ 630 w 936"/>
                <a:gd name="T43" fmla="*/ 200 h 785"/>
                <a:gd name="T44" fmla="*/ 604 w 936"/>
                <a:gd name="T45" fmla="*/ 173 h 785"/>
                <a:gd name="T46" fmla="*/ 576 w 936"/>
                <a:gd name="T47" fmla="*/ 145 h 785"/>
                <a:gd name="T48" fmla="*/ 566 w 936"/>
                <a:gd name="T49" fmla="*/ 119 h 785"/>
                <a:gd name="T50" fmla="*/ 550 w 936"/>
                <a:gd name="T51" fmla="*/ 79 h 785"/>
                <a:gd name="T52" fmla="*/ 548 w 936"/>
                <a:gd name="T53" fmla="*/ 35 h 785"/>
                <a:gd name="T54" fmla="*/ 532 w 936"/>
                <a:gd name="T55" fmla="*/ 19 h 785"/>
                <a:gd name="T56" fmla="*/ 457 w 936"/>
                <a:gd name="T57" fmla="*/ 7 h 785"/>
                <a:gd name="T58" fmla="*/ 3 w 936"/>
                <a:gd name="T59" fmla="*/ 42 h 785"/>
                <a:gd name="T60" fmla="*/ 6 w 936"/>
                <a:gd name="T61" fmla="*/ 70 h 785"/>
                <a:gd name="T62" fmla="*/ 11 w 936"/>
                <a:gd name="T63" fmla="*/ 80 h 785"/>
                <a:gd name="T64" fmla="*/ 23 w 936"/>
                <a:gd name="T65" fmla="*/ 92 h 785"/>
                <a:gd name="T66" fmla="*/ 37 w 936"/>
                <a:gd name="T67" fmla="*/ 113 h 785"/>
                <a:gd name="T68" fmla="*/ 51 w 936"/>
                <a:gd name="T69" fmla="*/ 133 h 785"/>
                <a:gd name="T70" fmla="*/ 61 w 936"/>
                <a:gd name="T71" fmla="*/ 144 h 785"/>
                <a:gd name="T72" fmla="*/ 79 w 936"/>
                <a:gd name="T73" fmla="*/ 157 h 785"/>
                <a:gd name="T74" fmla="*/ 91 w 936"/>
                <a:gd name="T75" fmla="*/ 151 h 785"/>
                <a:gd name="T76" fmla="*/ 112 w 936"/>
                <a:gd name="T77" fmla="*/ 163 h 785"/>
                <a:gd name="T78" fmla="*/ 103 w 936"/>
                <a:gd name="T79" fmla="*/ 192 h 785"/>
                <a:gd name="T80" fmla="*/ 92 w 936"/>
                <a:gd name="T81" fmla="*/ 203 h 785"/>
                <a:gd name="T82" fmla="*/ 88 w 936"/>
                <a:gd name="T83" fmla="*/ 219 h 785"/>
                <a:gd name="T84" fmla="*/ 100 w 936"/>
                <a:gd name="T85" fmla="*/ 230 h 785"/>
                <a:gd name="T86" fmla="*/ 117 w 936"/>
                <a:gd name="T87" fmla="*/ 241 h 785"/>
                <a:gd name="T88" fmla="*/ 125 w 936"/>
                <a:gd name="T89" fmla="*/ 263 h 785"/>
                <a:gd name="T90" fmla="*/ 135 w 936"/>
                <a:gd name="T91" fmla="*/ 278 h 785"/>
                <a:gd name="T92" fmla="*/ 149 w 936"/>
                <a:gd name="T93" fmla="*/ 278 h 785"/>
                <a:gd name="T94" fmla="*/ 182 w 936"/>
                <a:gd name="T95" fmla="*/ 745 h 785"/>
                <a:gd name="T96" fmla="*/ 794 w 936"/>
                <a:gd name="T97" fmla="*/ 695 h 785"/>
                <a:gd name="T98" fmla="*/ 817 w 936"/>
                <a:gd name="T99" fmla="*/ 723 h 785"/>
                <a:gd name="T100" fmla="*/ 811 w 936"/>
                <a:gd name="T101" fmla="*/ 745 h 785"/>
                <a:gd name="T102" fmla="*/ 797 w 936"/>
                <a:gd name="T103" fmla="*/ 759 h 785"/>
                <a:gd name="T104" fmla="*/ 785 w 936"/>
                <a:gd name="T105" fmla="*/ 778 h 785"/>
                <a:gd name="T106" fmla="*/ 873 w 936"/>
                <a:gd name="T107" fmla="*/ 764 h 785"/>
                <a:gd name="T108" fmla="*/ 863 w 936"/>
                <a:gd name="T109" fmla="*/ 738 h 785"/>
                <a:gd name="T110" fmla="*/ 882 w 936"/>
                <a:gd name="T111" fmla="*/ 728 h 785"/>
                <a:gd name="T112" fmla="*/ 888 w 936"/>
                <a:gd name="T113" fmla="*/ 712 h 785"/>
                <a:gd name="T114" fmla="*/ 876 w 936"/>
                <a:gd name="T115" fmla="*/ 686 h 785"/>
                <a:gd name="T116" fmla="*/ 891 w 936"/>
                <a:gd name="T117" fmla="*/ 686 h 785"/>
                <a:gd name="T118" fmla="*/ 899 w 936"/>
                <a:gd name="T119" fmla="*/ 691 h 785"/>
                <a:gd name="T120" fmla="*/ 912 w 936"/>
                <a:gd name="T121" fmla="*/ 667 h 785"/>
                <a:gd name="T122" fmla="*/ 928 w 936"/>
                <a:gd name="T123" fmla="*/ 652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6" h="785">
                  <a:moveTo>
                    <a:pt x="936" y="638"/>
                  </a:moveTo>
                  <a:cubicBezTo>
                    <a:pt x="935" y="637"/>
                    <a:pt x="932" y="634"/>
                    <a:pt x="930" y="633"/>
                  </a:cubicBezTo>
                  <a:cubicBezTo>
                    <a:pt x="930" y="633"/>
                    <a:pt x="927" y="634"/>
                    <a:pt x="926" y="634"/>
                  </a:cubicBezTo>
                  <a:cubicBezTo>
                    <a:pt x="925" y="633"/>
                    <a:pt x="924" y="630"/>
                    <a:pt x="924" y="629"/>
                  </a:cubicBezTo>
                  <a:cubicBezTo>
                    <a:pt x="924" y="628"/>
                    <a:pt x="926" y="625"/>
                    <a:pt x="926" y="624"/>
                  </a:cubicBezTo>
                  <a:cubicBezTo>
                    <a:pt x="927" y="624"/>
                    <a:pt x="929" y="623"/>
                    <a:pt x="929" y="623"/>
                  </a:cubicBezTo>
                  <a:cubicBezTo>
                    <a:pt x="930" y="622"/>
                    <a:pt x="931" y="620"/>
                    <a:pt x="932" y="619"/>
                  </a:cubicBezTo>
                  <a:cubicBezTo>
                    <a:pt x="932" y="618"/>
                    <a:pt x="933" y="615"/>
                    <a:pt x="933" y="614"/>
                  </a:cubicBezTo>
                  <a:cubicBezTo>
                    <a:pt x="933" y="612"/>
                    <a:pt x="934" y="608"/>
                    <a:pt x="934" y="607"/>
                  </a:cubicBezTo>
                  <a:cubicBezTo>
                    <a:pt x="933" y="605"/>
                    <a:pt x="932" y="603"/>
                    <a:pt x="931" y="602"/>
                  </a:cubicBezTo>
                  <a:cubicBezTo>
                    <a:pt x="931" y="601"/>
                    <a:pt x="929" y="600"/>
                    <a:pt x="928" y="600"/>
                  </a:cubicBezTo>
                  <a:cubicBezTo>
                    <a:pt x="927" y="600"/>
                    <a:pt x="926" y="601"/>
                    <a:pt x="925" y="601"/>
                  </a:cubicBezTo>
                  <a:cubicBezTo>
                    <a:pt x="925" y="602"/>
                    <a:pt x="925" y="603"/>
                    <a:pt x="925" y="604"/>
                  </a:cubicBezTo>
                  <a:cubicBezTo>
                    <a:pt x="924" y="604"/>
                    <a:pt x="922" y="605"/>
                    <a:pt x="921" y="605"/>
                  </a:cubicBezTo>
                  <a:cubicBezTo>
                    <a:pt x="920" y="605"/>
                    <a:pt x="920" y="602"/>
                    <a:pt x="919" y="602"/>
                  </a:cubicBezTo>
                  <a:cubicBezTo>
                    <a:pt x="919" y="601"/>
                    <a:pt x="919" y="599"/>
                    <a:pt x="919" y="598"/>
                  </a:cubicBezTo>
                  <a:cubicBezTo>
                    <a:pt x="919" y="597"/>
                    <a:pt x="918" y="597"/>
                    <a:pt x="918" y="596"/>
                  </a:cubicBezTo>
                  <a:cubicBezTo>
                    <a:pt x="917" y="595"/>
                    <a:pt x="917" y="594"/>
                    <a:pt x="916" y="594"/>
                  </a:cubicBezTo>
                  <a:cubicBezTo>
                    <a:pt x="915" y="593"/>
                    <a:pt x="914" y="592"/>
                    <a:pt x="913" y="592"/>
                  </a:cubicBezTo>
                  <a:cubicBezTo>
                    <a:pt x="913" y="591"/>
                    <a:pt x="912" y="589"/>
                    <a:pt x="911" y="589"/>
                  </a:cubicBezTo>
                  <a:cubicBezTo>
                    <a:pt x="910" y="588"/>
                    <a:pt x="908" y="588"/>
                    <a:pt x="906" y="588"/>
                  </a:cubicBezTo>
                  <a:cubicBezTo>
                    <a:pt x="906" y="588"/>
                    <a:pt x="904" y="588"/>
                    <a:pt x="903" y="588"/>
                  </a:cubicBezTo>
                  <a:cubicBezTo>
                    <a:pt x="903" y="589"/>
                    <a:pt x="902" y="591"/>
                    <a:pt x="902" y="591"/>
                  </a:cubicBezTo>
                  <a:cubicBezTo>
                    <a:pt x="903" y="592"/>
                    <a:pt x="905" y="592"/>
                    <a:pt x="906" y="592"/>
                  </a:cubicBezTo>
                  <a:cubicBezTo>
                    <a:pt x="907" y="593"/>
                    <a:pt x="909" y="593"/>
                    <a:pt x="909" y="593"/>
                  </a:cubicBezTo>
                  <a:cubicBezTo>
                    <a:pt x="910" y="594"/>
                    <a:pt x="910" y="596"/>
                    <a:pt x="910" y="597"/>
                  </a:cubicBezTo>
                  <a:cubicBezTo>
                    <a:pt x="910" y="598"/>
                    <a:pt x="910" y="600"/>
                    <a:pt x="909" y="601"/>
                  </a:cubicBezTo>
                  <a:cubicBezTo>
                    <a:pt x="908" y="601"/>
                    <a:pt x="906" y="602"/>
                    <a:pt x="905" y="602"/>
                  </a:cubicBezTo>
                  <a:cubicBezTo>
                    <a:pt x="904" y="601"/>
                    <a:pt x="903" y="598"/>
                    <a:pt x="902" y="598"/>
                  </a:cubicBezTo>
                  <a:cubicBezTo>
                    <a:pt x="901" y="597"/>
                    <a:pt x="899" y="596"/>
                    <a:pt x="898" y="596"/>
                  </a:cubicBezTo>
                  <a:cubicBezTo>
                    <a:pt x="897" y="596"/>
                    <a:pt x="894" y="596"/>
                    <a:pt x="893" y="595"/>
                  </a:cubicBezTo>
                  <a:cubicBezTo>
                    <a:pt x="892" y="595"/>
                    <a:pt x="891" y="592"/>
                    <a:pt x="891" y="591"/>
                  </a:cubicBezTo>
                  <a:cubicBezTo>
                    <a:pt x="891" y="590"/>
                    <a:pt x="892" y="588"/>
                    <a:pt x="892" y="587"/>
                  </a:cubicBezTo>
                  <a:cubicBezTo>
                    <a:pt x="892" y="586"/>
                    <a:pt x="891" y="584"/>
                    <a:pt x="890" y="583"/>
                  </a:cubicBezTo>
                  <a:cubicBezTo>
                    <a:pt x="889" y="583"/>
                    <a:pt x="887" y="582"/>
                    <a:pt x="887" y="581"/>
                  </a:cubicBezTo>
                  <a:cubicBezTo>
                    <a:pt x="885" y="580"/>
                    <a:pt x="884" y="576"/>
                    <a:pt x="882" y="574"/>
                  </a:cubicBezTo>
                  <a:cubicBezTo>
                    <a:pt x="882" y="573"/>
                    <a:pt x="880" y="571"/>
                    <a:pt x="879" y="569"/>
                  </a:cubicBezTo>
                  <a:cubicBezTo>
                    <a:pt x="878" y="568"/>
                    <a:pt x="878" y="566"/>
                    <a:pt x="878" y="565"/>
                  </a:cubicBezTo>
                  <a:cubicBezTo>
                    <a:pt x="878" y="564"/>
                    <a:pt x="878" y="561"/>
                    <a:pt x="878" y="560"/>
                  </a:cubicBezTo>
                  <a:cubicBezTo>
                    <a:pt x="878" y="560"/>
                    <a:pt x="876" y="559"/>
                    <a:pt x="876" y="558"/>
                  </a:cubicBezTo>
                  <a:cubicBezTo>
                    <a:pt x="875" y="558"/>
                    <a:pt x="873" y="559"/>
                    <a:pt x="873" y="559"/>
                  </a:cubicBezTo>
                  <a:cubicBezTo>
                    <a:pt x="872" y="558"/>
                    <a:pt x="872" y="557"/>
                    <a:pt x="871" y="556"/>
                  </a:cubicBezTo>
                  <a:cubicBezTo>
                    <a:pt x="871" y="556"/>
                    <a:pt x="870" y="554"/>
                    <a:pt x="869" y="553"/>
                  </a:cubicBezTo>
                  <a:cubicBezTo>
                    <a:pt x="869" y="552"/>
                    <a:pt x="869" y="549"/>
                    <a:pt x="870" y="548"/>
                  </a:cubicBezTo>
                  <a:cubicBezTo>
                    <a:pt x="870" y="547"/>
                    <a:pt x="872" y="544"/>
                    <a:pt x="873" y="544"/>
                  </a:cubicBezTo>
                  <a:cubicBezTo>
                    <a:pt x="874" y="543"/>
                    <a:pt x="877" y="544"/>
                    <a:pt x="878" y="543"/>
                  </a:cubicBezTo>
                  <a:cubicBezTo>
                    <a:pt x="879" y="543"/>
                    <a:pt x="879" y="541"/>
                    <a:pt x="880" y="541"/>
                  </a:cubicBezTo>
                  <a:cubicBezTo>
                    <a:pt x="880" y="540"/>
                    <a:pt x="881" y="538"/>
                    <a:pt x="882" y="537"/>
                  </a:cubicBezTo>
                  <a:cubicBezTo>
                    <a:pt x="882" y="534"/>
                    <a:pt x="880" y="530"/>
                    <a:pt x="879" y="527"/>
                  </a:cubicBezTo>
                  <a:cubicBezTo>
                    <a:pt x="878" y="526"/>
                    <a:pt x="874" y="523"/>
                    <a:pt x="873" y="522"/>
                  </a:cubicBezTo>
                  <a:cubicBezTo>
                    <a:pt x="872" y="520"/>
                    <a:pt x="869" y="517"/>
                    <a:pt x="868" y="516"/>
                  </a:cubicBezTo>
                  <a:cubicBezTo>
                    <a:pt x="867" y="514"/>
                    <a:pt x="864" y="510"/>
                    <a:pt x="863" y="508"/>
                  </a:cubicBezTo>
                  <a:cubicBezTo>
                    <a:pt x="863" y="507"/>
                    <a:pt x="862" y="504"/>
                    <a:pt x="862" y="503"/>
                  </a:cubicBezTo>
                  <a:cubicBezTo>
                    <a:pt x="863" y="502"/>
                    <a:pt x="864" y="501"/>
                    <a:pt x="864" y="501"/>
                  </a:cubicBezTo>
                  <a:cubicBezTo>
                    <a:pt x="865" y="501"/>
                    <a:pt x="867" y="502"/>
                    <a:pt x="868" y="502"/>
                  </a:cubicBezTo>
                  <a:cubicBezTo>
                    <a:pt x="869" y="502"/>
                    <a:pt x="869" y="499"/>
                    <a:pt x="869" y="498"/>
                  </a:cubicBezTo>
                  <a:cubicBezTo>
                    <a:pt x="869" y="497"/>
                    <a:pt x="867" y="495"/>
                    <a:pt x="867" y="494"/>
                  </a:cubicBezTo>
                  <a:cubicBezTo>
                    <a:pt x="866" y="493"/>
                    <a:pt x="864" y="493"/>
                    <a:pt x="864" y="492"/>
                  </a:cubicBezTo>
                  <a:cubicBezTo>
                    <a:pt x="863" y="491"/>
                    <a:pt x="862" y="488"/>
                    <a:pt x="862" y="488"/>
                  </a:cubicBezTo>
                  <a:cubicBezTo>
                    <a:pt x="862" y="488"/>
                    <a:pt x="862" y="485"/>
                    <a:pt x="862" y="484"/>
                  </a:cubicBezTo>
                  <a:cubicBezTo>
                    <a:pt x="861" y="482"/>
                    <a:pt x="859" y="481"/>
                    <a:pt x="857" y="480"/>
                  </a:cubicBezTo>
                  <a:cubicBezTo>
                    <a:pt x="857" y="480"/>
                    <a:pt x="854" y="480"/>
                    <a:pt x="854" y="480"/>
                  </a:cubicBezTo>
                  <a:cubicBezTo>
                    <a:pt x="853" y="479"/>
                    <a:pt x="852" y="477"/>
                    <a:pt x="851" y="476"/>
                  </a:cubicBezTo>
                  <a:cubicBezTo>
                    <a:pt x="850" y="476"/>
                    <a:pt x="848" y="475"/>
                    <a:pt x="847" y="475"/>
                  </a:cubicBezTo>
                  <a:cubicBezTo>
                    <a:pt x="846" y="475"/>
                    <a:pt x="843" y="476"/>
                    <a:pt x="842" y="475"/>
                  </a:cubicBezTo>
                  <a:cubicBezTo>
                    <a:pt x="841" y="475"/>
                    <a:pt x="841" y="473"/>
                    <a:pt x="840" y="472"/>
                  </a:cubicBezTo>
                  <a:cubicBezTo>
                    <a:pt x="840" y="471"/>
                    <a:pt x="840" y="468"/>
                    <a:pt x="839" y="467"/>
                  </a:cubicBezTo>
                  <a:cubicBezTo>
                    <a:pt x="839" y="466"/>
                    <a:pt x="838" y="465"/>
                    <a:pt x="837" y="465"/>
                  </a:cubicBezTo>
                  <a:cubicBezTo>
                    <a:pt x="836" y="464"/>
                    <a:pt x="833" y="464"/>
                    <a:pt x="832" y="463"/>
                  </a:cubicBezTo>
                  <a:cubicBezTo>
                    <a:pt x="832" y="463"/>
                    <a:pt x="831" y="460"/>
                    <a:pt x="830" y="460"/>
                  </a:cubicBezTo>
                  <a:cubicBezTo>
                    <a:pt x="829" y="459"/>
                    <a:pt x="827" y="458"/>
                    <a:pt x="826" y="458"/>
                  </a:cubicBezTo>
                  <a:cubicBezTo>
                    <a:pt x="825" y="458"/>
                    <a:pt x="824" y="459"/>
                    <a:pt x="823" y="459"/>
                  </a:cubicBezTo>
                  <a:cubicBezTo>
                    <a:pt x="822" y="459"/>
                    <a:pt x="821" y="458"/>
                    <a:pt x="821" y="458"/>
                  </a:cubicBezTo>
                  <a:cubicBezTo>
                    <a:pt x="820" y="457"/>
                    <a:pt x="821" y="454"/>
                    <a:pt x="820" y="453"/>
                  </a:cubicBezTo>
                  <a:cubicBezTo>
                    <a:pt x="820" y="452"/>
                    <a:pt x="818" y="452"/>
                    <a:pt x="817" y="451"/>
                  </a:cubicBezTo>
                  <a:cubicBezTo>
                    <a:pt x="816" y="451"/>
                    <a:pt x="813" y="449"/>
                    <a:pt x="812" y="449"/>
                  </a:cubicBezTo>
                  <a:cubicBezTo>
                    <a:pt x="811" y="449"/>
                    <a:pt x="811" y="451"/>
                    <a:pt x="810" y="452"/>
                  </a:cubicBezTo>
                  <a:cubicBezTo>
                    <a:pt x="810" y="453"/>
                    <a:pt x="810" y="455"/>
                    <a:pt x="809" y="455"/>
                  </a:cubicBezTo>
                  <a:cubicBezTo>
                    <a:pt x="808" y="456"/>
                    <a:pt x="806" y="458"/>
                    <a:pt x="804" y="458"/>
                  </a:cubicBezTo>
                  <a:cubicBezTo>
                    <a:pt x="803" y="459"/>
                    <a:pt x="800" y="457"/>
                    <a:pt x="799" y="456"/>
                  </a:cubicBezTo>
                  <a:cubicBezTo>
                    <a:pt x="798" y="455"/>
                    <a:pt x="796" y="453"/>
                    <a:pt x="796" y="452"/>
                  </a:cubicBezTo>
                  <a:cubicBezTo>
                    <a:pt x="796" y="451"/>
                    <a:pt x="795" y="448"/>
                    <a:pt x="796" y="448"/>
                  </a:cubicBezTo>
                  <a:cubicBezTo>
                    <a:pt x="796" y="447"/>
                    <a:pt x="799" y="447"/>
                    <a:pt x="799" y="447"/>
                  </a:cubicBezTo>
                  <a:cubicBezTo>
                    <a:pt x="799" y="446"/>
                    <a:pt x="802" y="445"/>
                    <a:pt x="802" y="444"/>
                  </a:cubicBezTo>
                  <a:cubicBezTo>
                    <a:pt x="802" y="443"/>
                    <a:pt x="800" y="441"/>
                    <a:pt x="799" y="440"/>
                  </a:cubicBezTo>
                  <a:cubicBezTo>
                    <a:pt x="798" y="440"/>
                    <a:pt x="796" y="440"/>
                    <a:pt x="795" y="440"/>
                  </a:cubicBezTo>
                  <a:cubicBezTo>
                    <a:pt x="794" y="441"/>
                    <a:pt x="793" y="443"/>
                    <a:pt x="793" y="443"/>
                  </a:cubicBezTo>
                  <a:cubicBezTo>
                    <a:pt x="792" y="443"/>
                    <a:pt x="790" y="441"/>
                    <a:pt x="789" y="441"/>
                  </a:cubicBezTo>
                  <a:cubicBezTo>
                    <a:pt x="788" y="440"/>
                    <a:pt x="786" y="438"/>
                    <a:pt x="785" y="437"/>
                  </a:cubicBezTo>
                  <a:cubicBezTo>
                    <a:pt x="784" y="436"/>
                    <a:pt x="782" y="433"/>
                    <a:pt x="781" y="433"/>
                  </a:cubicBezTo>
                  <a:cubicBezTo>
                    <a:pt x="780" y="433"/>
                    <a:pt x="779" y="434"/>
                    <a:pt x="778" y="434"/>
                  </a:cubicBezTo>
                  <a:cubicBezTo>
                    <a:pt x="777" y="434"/>
                    <a:pt x="774" y="434"/>
                    <a:pt x="774" y="433"/>
                  </a:cubicBezTo>
                  <a:cubicBezTo>
                    <a:pt x="773" y="432"/>
                    <a:pt x="774" y="429"/>
                    <a:pt x="773" y="428"/>
                  </a:cubicBezTo>
                  <a:cubicBezTo>
                    <a:pt x="773" y="428"/>
                    <a:pt x="771" y="426"/>
                    <a:pt x="770" y="426"/>
                  </a:cubicBezTo>
                  <a:cubicBezTo>
                    <a:pt x="769" y="426"/>
                    <a:pt x="766" y="427"/>
                    <a:pt x="765" y="427"/>
                  </a:cubicBezTo>
                  <a:cubicBezTo>
                    <a:pt x="764" y="427"/>
                    <a:pt x="760" y="426"/>
                    <a:pt x="759" y="424"/>
                  </a:cubicBezTo>
                  <a:cubicBezTo>
                    <a:pt x="758" y="424"/>
                    <a:pt x="757" y="421"/>
                    <a:pt x="756" y="419"/>
                  </a:cubicBezTo>
                  <a:cubicBezTo>
                    <a:pt x="755" y="418"/>
                    <a:pt x="754" y="415"/>
                    <a:pt x="752" y="413"/>
                  </a:cubicBezTo>
                  <a:cubicBezTo>
                    <a:pt x="751" y="412"/>
                    <a:pt x="749" y="410"/>
                    <a:pt x="748" y="409"/>
                  </a:cubicBezTo>
                  <a:cubicBezTo>
                    <a:pt x="747" y="408"/>
                    <a:pt x="745" y="409"/>
                    <a:pt x="744" y="408"/>
                  </a:cubicBezTo>
                  <a:cubicBezTo>
                    <a:pt x="743" y="408"/>
                    <a:pt x="741" y="406"/>
                    <a:pt x="740" y="406"/>
                  </a:cubicBezTo>
                  <a:cubicBezTo>
                    <a:pt x="739" y="404"/>
                    <a:pt x="737" y="401"/>
                    <a:pt x="736" y="399"/>
                  </a:cubicBezTo>
                  <a:cubicBezTo>
                    <a:pt x="735" y="398"/>
                    <a:pt x="735" y="395"/>
                    <a:pt x="735" y="393"/>
                  </a:cubicBezTo>
                  <a:cubicBezTo>
                    <a:pt x="735" y="392"/>
                    <a:pt x="733" y="389"/>
                    <a:pt x="733" y="388"/>
                  </a:cubicBezTo>
                  <a:cubicBezTo>
                    <a:pt x="733" y="386"/>
                    <a:pt x="733" y="381"/>
                    <a:pt x="734" y="379"/>
                  </a:cubicBezTo>
                  <a:cubicBezTo>
                    <a:pt x="734" y="377"/>
                    <a:pt x="736" y="374"/>
                    <a:pt x="737" y="373"/>
                  </a:cubicBezTo>
                  <a:cubicBezTo>
                    <a:pt x="738" y="371"/>
                    <a:pt x="740" y="368"/>
                    <a:pt x="741" y="367"/>
                  </a:cubicBezTo>
                  <a:cubicBezTo>
                    <a:pt x="742" y="365"/>
                    <a:pt x="744" y="363"/>
                    <a:pt x="744" y="361"/>
                  </a:cubicBezTo>
                  <a:cubicBezTo>
                    <a:pt x="744" y="360"/>
                    <a:pt x="744" y="356"/>
                    <a:pt x="744" y="355"/>
                  </a:cubicBezTo>
                  <a:cubicBezTo>
                    <a:pt x="744" y="353"/>
                    <a:pt x="744" y="348"/>
                    <a:pt x="744" y="346"/>
                  </a:cubicBezTo>
                  <a:cubicBezTo>
                    <a:pt x="745" y="345"/>
                    <a:pt x="746" y="341"/>
                    <a:pt x="747" y="340"/>
                  </a:cubicBezTo>
                  <a:cubicBezTo>
                    <a:pt x="747" y="339"/>
                    <a:pt x="749" y="337"/>
                    <a:pt x="750" y="336"/>
                  </a:cubicBezTo>
                  <a:cubicBezTo>
                    <a:pt x="751" y="335"/>
                    <a:pt x="752" y="333"/>
                    <a:pt x="753" y="332"/>
                  </a:cubicBezTo>
                  <a:cubicBezTo>
                    <a:pt x="754" y="331"/>
                    <a:pt x="755" y="328"/>
                    <a:pt x="755" y="326"/>
                  </a:cubicBezTo>
                  <a:cubicBezTo>
                    <a:pt x="755" y="325"/>
                    <a:pt x="754" y="322"/>
                    <a:pt x="753" y="321"/>
                  </a:cubicBezTo>
                  <a:cubicBezTo>
                    <a:pt x="753" y="320"/>
                    <a:pt x="751" y="318"/>
                    <a:pt x="751" y="317"/>
                  </a:cubicBezTo>
                  <a:cubicBezTo>
                    <a:pt x="750" y="316"/>
                    <a:pt x="749" y="314"/>
                    <a:pt x="749" y="314"/>
                  </a:cubicBezTo>
                  <a:cubicBezTo>
                    <a:pt x="749" y="312"/>
                    <a:pt x="750" y="310"/>
                    <a:pt x="750" y="309"/>
                  </a:cubicBezTo>
                  <a:cubicBezTo>
                    <a:pt x="751" y="307"/>
                    <a:pt x="752" y="304"/>
                    <a:pt x="753" y="303"/>
                  </a:cubicBezTo>
                  <a:cubicBezTo>
                    <a:pt x="754" y="302"/>
                    <a:pt x="756" y="300"/>
                    <a:pt x="757" y="299"/>
                  </a:cubicBezTo>
                  <a:cubicBezTo>
                    <a:pt x="758" y="298"/>
                    <a:pt x="760" y="296"/>
                    <a:pt x="761" y="295"/>
                  </a:cubicBezTo>
                  <a:cubicBezTo>
                    <a:pt x="761" y="293"/>
                    <a:pt x="760" y="289"/>
                    <a:pt x="759" y="288"/>
                  </a:cubicBezTo>
                  <a:cubicBezTo>
                    <a:pt x="758" y="287"/>
                    <a:pt x="755" y="286"/>
                    <a:pt x="754" y="285"/>
                  </a:cubicBezTo>
                  <a:cubicBezTo>
                    <a:pt x="753" y="285"/>
                    <a:pt x="749" y="284"/>
                    <a:pt x="748" y="284"/>
                  </a:cubicBezTo>
                  <a:cubicBezTo>
                    <a:pt x="746" y="283"/>
                    <a:pt x="744" y="280"/>
                    <a:pt x="742" y="279"/>
                  </a:cubicBezTo>
                  <a:cubicBezTo>
                    <a:pt x="741" y="278"/>
                    <a:pt x="738" y="277"/>
                    <a:pt x="737" y="277"/>
                  </a:cubicBezTo>
                  <a:cubicBezTo>
                    <a:pt x="736" y="277"/>
                    <a:pt x="733" y="278"/>
                    <a:pt x="732" y="278"/>
                  </a:cubicBezTo>
                  <a:cubicBezTo>
                    <a:pt x="731" y="278"/>
                    <a:pt x="728" y="277"/>
                    <a:pt x="727" y="277"/>
                  </a:cubicBezTo>
                  <a:cubicBezTo>
                    <a:pt x="725" y="276"/>
                    <a:pt x="722" y="274"/>
                    <a:pt x="720" y="273"/>
                  </a:cubicBezTo>
                  <a:cubicBezTo>
                    <a:pt x="718" y="273"/>
                    <a:pt x="714" y="272"/>
                    <a:pt x="712" y="273"/>
                  </a:cubicBezTo>
                  <a:cubicBezTo>
                    <a:pt x="711" y="273"/>
                    <a:pt x="709" y="274"/>
                    <a:pt x="708" y="275"/>
                  </a:cubicBezTo>
                  <a:cubicBezTo>
                    <a:pt x="707" y="276"/>
                    <a:pt x="707" y="280"/>
                    <a:pt x="707" y="281"/>
                  </a:cubicBezTo>
                  <a:cubicBezTo>
                    <a:pt x="706" y="283"/>
                    <a:pt x="705" y="286"/>
                    <a:pt x="704" y="287"/>
                  </a:cubicBezTo>
                  <a:cubicBezTo>
                    <a:pt x="703" y="288"/>
                    <a:pt x="702" y="290"/>
                    <a:pt x="701" y="291"/>
                  </a:cubicBezTo>
                  <a:cubicBezTo>
                    <a:pt x="700" y="291"/>
                    <a:pt x="697" y="292"/>
                    <a:pt x="695" y="292"/>
                  </a:cubicBezTo>
                  <a:cubicBezTo>
                    <a:pt x="694" y="291"/>
                    <a:pt x="691" y="291"/>
                    <a:pt x="690" y="290"/>
                  </a:cubicBezTo>
                  <a:cubicBezTo>
                    <a:pt x="689" y="289"/>
                    <a:pt x="687" y="286"/>
                    <a:pt x="686" y="285"/>
                  </a:cubicBezTo>
                  <a:cubicBezTo>
                    <a:pt x="685" y="283"/>
                    <a:pt x="683" y="280"/>
                    <a:pt x="683" y="279"/>
                  </a:cubicBezTo>
                  <a:cubicBezTo>
                    <a:pt x="682" y="278"/>
                    <a:pt x="682" y="275"/>
                    <a:pt x="681" y="273"/>
                  </a:cubicBezTo>
                  <a:cubicBezTo>
                    <a:pt x="681" y="272"/>
                    <a:pt x="679" y="270"/>
                    <a:pt x="679" y="268"/>
                  </a:cubicBezTo>
                  <a:cubicBezTo>
                    <a:pt x="678" y="267"/>
                    <a:pt x="676" y="265"/>
                    <a:pt x="676" y="264"/>
                  </a:cubicBezTo>
                  <a:cubicBezTo>
                    <a:pt x="675" y="263"/>
                    <a:pt x="675" y="262"/>
                    <a:pt x="675" y="261"/>
                  </a:cubicBezTo>
                  <a:cubicBezTo>
                    <a:pt x="675" y="260"/>
                    <a:pt x="676" y="257"/>
                    <a:pt x="677" y="256"/>
                  </a:cubicBezTo>
                  <a:cubicBezTo>
                    <a:pt x="677" y="256"/>
                    <a:pt x="679" y="254"/>
                    <a:pt x="679" y="253"/>
                  </a:cubicBezTo>
                  <a:cubicBezTo>
                    <a:pt x="679" y="252"/>
                    <a:pt x="679" y="250"/>
                    <a:pt x="679" y="250"/>
                  </a:cubicBezTo>
                  <a:cubicBezTo>
                    <a:pt x="678" y="248"/>
                    <a:pt x="676" y="247"/>
                    <a:pt x="675" y="246"/>
                  </a:cubicBezTo>
                  <a:cubicBezTo>
                    <a:pt x="674" y="244"/>
                    <a:pt x="672" y="241"/>
                    <a:pt x="671" y="239"/>
                  </a:cubicBezTo>
                  <a:cubicBezTo>
                    <a:pt x="671" y="237"/>
                    <a:pt x="670" y="234"/>
                    <a:pt x="669" y="232"/>
                  </a:cubicBezTo>
                  <a:cubicBezTo>
                    <a:pt x="669" y="231"/>
                    <a:pt x="669" y="227"/>
                    <a:pt x="668" y="226"/>
                  </a:cubicBezTo>
                  <a:cubicBezTo>
                    <a:pt x="667" y="224"/>
                    <a:pt x="665" y="223"/>
                    <a:pt x="664" y="222"/>
                  </a:cubicBezTo>
                  <a:cubicBezTo>
                    <a:pt x="661" y="220"/>
                    <a:pt x="657" y="216"/>
                    <a:pt x="655" y="214"/>
                  </a:cubicBezTo>
                  <a:cubicBezTo>
                    <a:pt x="653" y="212"/>
                    <a:pt x="649" y="209"/>
                    <a:pt x="647" y="208"/>
                  </a:cubicBezTo>
                  <a:cubicBezTo>
                    <a:pt x="645" y="207"/>
                    <a:pt x="641" y="204"/>
                    <a:pt x="639" y="203"/>
                  </a:cubicBezTo>
                  <a:cubicBezTo>
                    <a:pt x="636" y="202"/>
                    <a:pt x="632" y="201"/>
                    <a:pt x="630" y="200"/>
                  </a:cubicBezTo>
                  <a:cubicBezTo>
                    <a:pt x="628" y="199"/>
                    <a:pt x="625" y="197"/>
                    <a:pt x="624" y="196"/>
                  </a:cubicBezTo>
                  <a:cubicBezTo>
                    <a:pt x="622" y="195"/>
                    <a:pt x="621" y="191"/>
                    <a:pt x="620" y="190"/>
                  </a:cubicBezTo>
                  <a:cubicBezTo>
                    <a:pt x="619" y="188"/>
                    <a:pt x="618" y="185"/>
                    <a:pt x="617" y="183"/>
                  </a:cubicBezTo>
                  <a:cubicBezTo>
                    <a:pt x="616" y="182"/>
                    <a:pt x="615" y="181"/>
                    <a:pt x="614" y="181"/>
                  </a:cubicBezTo>
                  <a:cubicBezTo>
                    <a:pt x="612" y="181"/>
                    <a:pt x="609" y="182"/>
                    <a:pt x="608" y="181"/>
                  </a:cubicBezTo>
                  <a:cubicBezTo>
                    <a:pt x="607" y="181"/>
                    <a:pt x="606" y="179"/>
                    <a:pt x="605" y="178"/>
                  </a:cubicBezTo>
                  <a:cubicBezTo>
                    <a:pt x="605" y="177"/>
                    <a:pt x="605" y="174"/>
                    <a:pt x="604" y="173"/>
                  </a:cubicBezTo>
                  <a:cubicBezTo>
                    <a:pt x="603" y="172"/>
                    <a:pt x="602" y="170"/>
                    <a:pt x="601" y="170"/>
                  </a:cubicBezTo>
                  <a:cubicBezTo>
                    <a:pt x="599" y="169"/>
                    <a:pt x="597" y="167"/>
                    <a:pt x="595" y="166"/>
                  </a:cubicBezTo>
                  <a:cubicBezTo>
                    <a:pt x="594" y="165"/>
                    <a:pt x="592" y="162"/>
                    <a:pt x="590" y="161"/>
                  </a:cubicBezTo>
                  <a:cubicBezTo>
                    <a:pt x="589" y="160"/>
                    <a:pt x="586" y="158"/>
                    <a:pt x="585" y="157"/>
                  </a:cubicBezTo>
                  <a:cubicBezTo>
                    <a:pt x="584" y="157"/>
                    <a:pt x="581" y="155"/>
                    <a:pt x="579" y="154"/>
                  </a:cubicBezTo>
                  <a:cubicBezTo>
                    <a:pt x="578" y="154"/>
                    <a:pt x="576" y="152"/>
                    <a:pt x="576" y="151"/>
                  </a:cubicBezTo>
                  <a:cubicBezTo>
                    <a:pt x="575" y="149"/>
                    <a:pt x="575" y="147"/>
                    <a:pt x="576" y="145"/>
                  </a:cubicBezTo>
                  <a:cubicBezTo>
                    <a:pt x="576" y="144"/>
                    <a:pt x="577" y="141"/>
                    <a:pt x="576" y="140"/>
                  </a:cubicBezTo>
                  <a:cubicBezTo>
                    <a:pt x="576" y="139"/>
                    <a:pt x="574" y="137"/>
                    <a:pt x="574" y="137"/>
                  </a:cubicBezTo>
                  <a:cubicBezTo>
                    <a:pt x="572" y="136"/>
                    <a:pt x="570" y="135"/>
                    <a:pt x="568" y="135"/>
                  </a:cubicBezTo>
                  <a:cubicBezTo>
                    <a:pt x="567" y="134"/>
                    <a:pt x="564" y="131"/>
                    <a:pt x="563" y="129"/>
                  </a:cubicBezTo>
                  <a:cubicBezTo>
                    <a:pt x="563" y="128"/>
                    <a:pt x="562" y="126"/>
                    <a:pt x="562" y="124"/>
                  </a:cubicBezTo>
                  <a:cubicBezTo>
                    <a:pt x="562" y="123"/>
                    <a:pt x="564" y="122"/>
                    <a:pt x="565" y="121"/>
                  </a:cubicBezTo>
                  <a:cubicBezTo>
                    <a:pt x="565" y="121"/>
                    <a:pt x="566" y="119"/>
                    <a:pt x="566" y="119"/>
                  </a:cubicBezTo>
                  <a:cubicBezTo>
                    <a:pt x="567" y="117"/>
                    <a:pt x="567" y="115"/>
                    <a:pt x="566" y="113"/>
                  </a:cubicBezTo>
                  <a:cubicBezTo>
                    <a:pt x="566" y="112"/>
                    <a:pt x="563" y="111"/>
                    <a:pt x="562" y="110"/>
                  </a:cubicBezTo>
                  <a:cubicBezTo>
                    <a:pt x="561" y="109"/>
                    <a:pt x="559" y="106"/>
                    <a:pt x="558" y="105"/>
                  </a:cubicBezTo>
                  <a:cubicBezTo>
                    <a:pt x="557" y="104"/>
                    <a:pt x="556" y="102"/>
                    <a:pt x="556" y="100"/>
                  </a:cubicBezTo>
                  <a:cubicBezTo>
                    <a:pt x="555" y="99"/>
                    <a:pt x="556" y="97"/>
                    <a:pt x="556" y="96"/>
                  </a:cubicBezTo>
                  <a:cubicBezTo>
                    <a:pt x="555" y="94"/>
                    <a:pt x="554" y="91"/>
                    <a:pt x="553" y="89"/>
                  </a:cubicBezTo>
                  <a:cubicBezTo>
                    <a:pt x="552" y="87"/>
                    <a:pt x="550" y="81"/>
                    <a:pt x="550" y="79"/>
                  </a:cubicBezTo>
                  <a:cubicBezTo>
                    <a:pt x="550" y="76"/>
                    <a:pt x="550" y="69"/>
                    <a:pt x="550" y="66"/>
                  </a:cubicBezTo>
                  <a:cubicBezTo>
                    <a:pt x="550" y="63"/>
                    <a:pt x="551" y="57"/>
                    <a:pt x="551" y="55"/>
                  </a:cubicBezTo>
                  <a:cubicBezTo>
                    <a:pt x="552" y="52"/>
                    <a:pt x="553" y="48"/>
                    <a:pt x="554" y="45"/>
                  </a:cubicBezTo>
                  <a:cubicBezTo>
                    <a:pt x="555" y="44"/>
                    <a:pt x="556" y="41"/>
                    <a:pt x="558" y="40"/>
                  </a:cubicBezTo>
                  <a:cubicBezTo>
                    <a:pt x="556" y="39"/>
                    <a:pt x="554" y="38"/>
                    <a:pt x="553" y="38"/>
                  </a:cubicBezTo>
                  <a:cubicBezTo>
                    <a:pt x="552" y="38"/>
                    <a:pt x="551" y="38"/>
                    <a:pt x="550" y="38"/>
                  </a:cubicBezTo>
                  <a:cubicBezTo>
                    <a:pt x="549" y="37"/>
                    <a:pt x="549" y="35"/>
                    <a:pt x="548" y="35"/>
                  </a:cubicBezTo>
                  <a:cubicBezTo>
                    <a:pt x="548" y="34"/>
                    <a:pt x="545" y="34"/>
                    <a:pt x="544" y="33"/>
                  </a:cubicBezTo>
                  <a:cubicBezTo>
                    <a:pt x="543" y="32"/>
                    <a:pt x="545" y="30"/>
                    <a:pt x="544" y="29"/>
                  </a:cubicBezTo>
                  <a:cubicBezTo>
                    <a:pt x="544" y="28"/>
                    <a:pt x="543" y="26"/>
                    <a:pt x="543" y="25"/>
                  </a:cubicBezTo>
                  <a:cubicBezTo>
                    <a:pt x="542" y="25"/>
                    <a:pt x="540" y="25"/>
                    <a:pt x="539" y="25"/>
                  </a:cubicBezTo>
                  <a:cubicBezTo>
                    <a:pt x="538" y="25"/>
                    <a:pt x="536" y="25"/>
                    <a:pt x="536" y="24"/>
                  </a:cubicBezTo>
                  <a:cubicBezTo>
                    <a:pt x="535" y="23"/>
                    <a:pt x="536" y="20"/>
                    <a:pt x="535" y="19"/>
                  </a:cubicBezTo>
                  <a:cubicBezTo>
                    <a:pt x="535" y="18"/>
                    <a:pt x="532" y="19"/>
                    <a:pt x="532" y="19"/>
                  </a:cubicBezTo>
                  <a:cubicBezTo>
                    <a:pt x="531" y="18"/>
                    <a:pt x="530" y="15"/>
                    <a:pt x="530" y="14"/>
                  </a:cubicBezTo>
                  <a:cubicBezTo>
                    <a:pt x="530" y="13"/>
                    <a:pt x="529" y="11"/>
                    <a:pt x="528" y="11"/>
                  </a:cubicBezTo>
                  <a:cubicBezTo>
                    <a:pt x="527" y="10"/>
                    <a:pt x="525" y="11"/>
                    <a:pt x="523" y="10"/>
                  </a:cubicBezTo>
                  <a:cubicBezTo>
                    <a:pt x="522" y="10"/>
                    <a:pt x="521" y="9"/>
                    <a:pt x="520" y="8"/>
                  </a:cubicBezTo>
                  <a:cubicBezTo>
                    <a:pt x="519" y="7"/>
                    <a:pt x="520" y="3"/>
                    <a:pt x="519" y="2"/>
                  </a:cubicBezTo>
                  <a:cubicBezTo>
                    <a:pt x="518" y="1"/>
                    <a:pt x="515" y="0"/>
                    <a:pt x="515" y="0"/>
                  </a:cubicBezTo>
                  <a:cubicBezTo>
                    <a:pt x="515" y="0"/>
                    <a:pt x="471" y="6"/>
                    <a:pt x="457" y="7"/>
                  </a:cubicBezTo>
                  <a:cubicBezTo>
                    <a:pt x="426" y="11"/>
                    <a:pt x="366" y="17"/>
                    <a:pt x="336" y="20"/>
                  </a:cubicBezTo>
                  <a:cubicBezTo>
                    <a:pt x="306" y="23"/>
                    <a:pt x="245" y="27"/>
                    <a:pt x="214" y="30"/>
                  </a:cubicBezTo>
                  <a:cubicBezTo>
                    <a:pt x="200" y="31"/>
                    <a:pt x="171" y="34"/>
                    <a:pt x="156" y="35"/>
                  </a:cubicBezTo>
                  <a:cubicBezTo>
                    <a:pt x="141" y="35"/>
                    <a:pt x="112" y="36"/>
                    <a:pt x="97" y="37"/>
                  </a:cubicBezTo>
                  <a:cubicBezTo>
                    <a:pt x="77" y="37"/>
                    <a:pt x="27" y="39"/>
                    <a:pt x="0" y="39"/>
                  </a:cubicBezTo>
                  <a:cubicBezTo>
                    <a:pt x="1" y="40"/>
                    <a:pt x="2" y="41"/>
                    <a:pt x="3" y="42"/>
                  </a:cubicBezTo>
                  <a:cubicBezTo>
                    <a:pt x="3" y="42"/>
                    <a:pt x="3" y="42"/>
                    <a:pt x="3" y="42"/>
                  </a:cubicBezTo>
                  <a:cubicBezTo>
                    <a:pt x="5" y="43"/>
                    <a:pt x="6" y="45"/>
                    <a:pt x="7" y="47"/>
                  </a:cubicBezTo>
                  <a:cubicBezTo>
                    <a:pt x="7" y="50"/>
                    <a:pt x="6" y="54"/>
                    <a:pt x="5" y="55"/>
                  </a:cubicBezTo>
                  <a:cubicBezTo>
                    <a:pt x="4" y="57"/>
                    <a:pt x="2" y="57"/>
                    <a:pt x="1" y="58"/>
                  </a:cubicBezTo>
                  <a:cubicBezTo>
                    <a:pt x="1" y="58"/>
                    <a:pt x="1" y="58"/>
                    <a:pt x="1" y="58"/>
                  </a:cubicBezTo>
                  <a:cubicBezTo>
                    <a:pt x="2" y="58"/>
                    <a:pt x="4" y="59"/>
                    <a:pt x="5" y="60"/>
                  </a:cubicBezTo>
                  <a:cubicBezTo>
                    <a:pt x="7" y="62"/>
                    <a:pt x="7" y="65"/>
                    <a:pt x="7" y="67"/>
                  </a:cubicBezTo>
                  <a:cubicBezTo>
                    <a:pt x="7" y="68"/>
                    <a:pt x="6" y="69"/>
                    <a:pt x="6" y="70"/>
                  </a:cubicBezTo>
                  <a:cubicBezTo>
                    <a:pt x="6" y="70"/>
                    <a:pt x="6" y="70"/>
                    <a:pt x="6" y="70"/>
                  </a:cubicBezTo>
                  <a:cubicBezTo>
                    <a:pt x="6" y="70"/>
                    <a:pt x="6" y="70"/>
                    <a:pt x="6" y="70"/>
                  </a:cubicBezTo>
                  <a:cubicBezTo>
                    <a:pt x="6" y="71"/>
                    <a:pt x="6" y="71"/>
                    <a:pt x="7" y="72"/>
                  </a:cubicBezTo>
                  <a:cubicBezTo>
                    <a:pt x="7" y="73"/>
                    <a:pt x="7" y="73"/>
                    <a:pt x="7" y="74"/>
                  </a:cubicBezTo>
                  <a:cubicBezTo>
                    <a:pt x="7" y="74"/>
                    <a:pt x="7" y="74"/>
                    <a:pt x="7" y="75"/>
                  </a:cubicBezTo>
                  <a:cubicBezTo>
                    <a:pt x="8" y="75"/>
                    <a:pt x="8" y="75"/>
                    <a:pt x="8" y="75"/>
                  </a:cubicBezTo>
                  <a:cubicBezTo>
                    <a:pt x="9" y="76"/>
                    <a:pt x="11" y="77"/>
                    <a:pt x="11" y="80"/>
                  </a:cubicBezTo>
                  <a:cubicBezTo>
                    <a:pt x="11" y="81"/>
                    <a:pt x="11" y="82"/>
                    <a:pt x="11" y="82"/>
                  </a:cubicBezTo>
                  <a:cubicBezTo>
                    <a:pt x="12" y="83"/>
                    <a:pt x="13" y="84"/>
                    <a:pt x="14" y="84"/>
                  </a:cubicBezTo>
                  <a:cubicBezTo>
                    <a:pt x="16" y="84"/>
                    <a:pt x="18" y="85"/>
                    <a:pt x="19" y="87"/>
                  </a:cubicBezTo>
                  <a:cubicBezTo>
                    <a:pt x="21" y="89"/>
                    <a:pt x="20" y="91"/>
                    <a:pt x="20" y="92"/>
                  </a:cubicBezTo>
                  <a:cubicBezTo>
                    <a:pt x="20" y="93"/>
                    <a:pt x="20" y="93"/>
                    <a:pt x="20" y="93"/>
                  </a:cubicBezTo>
                  <a:cubicBezTo>
                    <a:pt x="20" y="93"/>
                    <a:pt x="20" y="93"/>
                    <a:pt x="20" y="93"/>
                  </a:cubicBezTo>
                  <a:cubicBezTo>
                    <a:pt x="21" y="92"/>
                    <a:pt x="22" y="92"/>
                    <a:pt x="23" y="92"/>
                  </a:cubicBezTo>
                  <a:cubicBezTo>
                    <a:pt x="24" y="92"/>
                    <a:pt x="24" y="92"/>
                    <a:pt x="25" y="92"/>
                  </a:cubicBezTo>
                  <a:cubicBezTo>
                    <a:pt x="27" y="93"/>
                    <a:pt x="29" y="95"/>
                    <a:pt x="30" y="97"/>
                  </a:cubicBezTo>
                  <a:cubicBezTo>
                    <a:pt x="32" y="99"/>
                    <a:pt x="32" y="103"/>
                    <a:pt x="32" y="104"/>
                  </a:cubicBezTo>
                  <a:cubicBezTo>
                    <a:pt x="32" y="105"/>
                    <a:pt x="31" y="106"/>
                    <a:pt x="31" y="106"/>
                  </a:cubicBezTo>
                  <a:cubicBezTo>
                    <a:pt x="31" y="107"/>
                    <a:pt x="32" y="107"/>
                    <a:pt x="33" y="108"/>
                  </a:cubicBezTo>
                  <a:cubicBezTo>
                    <a:pt x="34" y="109"/>
                    <a:pt x="35" y="110"/>
                    <a:pt x="36" y="111"/>
                  </a:cubicBezTo>
                  <a:cubicBezTo>
                    <a:pt x="36" y="112"/>
                    <a:pt x="37" y="113"/>
                    <a:pt x="37" y="113"/>
                  </a:cubicBezTo>
                  <a:cubicBezTo>
                    <a:pt x="38" y="114"/>
                    <a:pt x="39" y="114"/>
                    <a:pt x="41" y="115"/>
                  </a:cubicBezTo>
                  <a:cubicBezTo>
                    <a:pt x="42" y="117"/>
                    <a:pt x="44" y="121"/>
                    <a:pt x="44" y="123"/>
                  </a:cubicBezTo>
                  <a:cubicBezTo>
                    <a:pt x="45" y="126"/>
                    <a:pt x="44" y="128"/>
                    <a:pt x="43" y="130"/>
                  </a:cubicBezTo>
                  <a:cubicBezTo>
                    <a:pt x="43" y="130"/>
                    <a:pt x="44" y="130"/>
                    <a:pt x="45" y="130"/>
                  </a:cubicBezTo>
                  <a:cubicBezTo>
                    <a:pt x="45" y="130"/>
                    <a:pt x="45" y="130"/>
                    <a:pt x="46" y="130"/>
                  </a:cubicBezTo>
                  <a:cubicBezTo>
                    <a:pt x="46" y="130"/>
                    <a:pt x="46" y="130"/>
                    <a:pt x="46" y="130"/>
                  </a:cubicBezTo>
                  <a:cubicBezTo>
                    <a:pt x="48" y="131"/>
                    <a:pt x="50" y="133"/>
                    <a:pt x="51" y="133"/>
                  </a:cubicBezTo>
                  <a:cubicBezTo>
                    <a:pt x="52" y="134"/>
                    <a:pt x="52" y="136"/>
                    <a:pt x="53" y="137"/>
                  </a:cubicBezTo>
                  <a:cubicBezTo>
                    <a:pt x="53" y="137"/>
                    <a:pt x="53" y="137"/>
                    <a:pt x="53" y="138"/>
                  </a:cubicBezTo>
                  <a:cubicBezTo>
                    <a:pt x="55" y="140"/>
                    <a:pt x="55" y="140"/>
                    <a:pt x="55" y="140"/>
                  </a:cubicBezTo>
                  <a:cubicBezTo>
                    <a:pt x="55" y="140"/>
                    <a:pt x="55" y="140"/>
                    <a:pt x="55" y="140"/>
                  </a:cubicBezTo>
                  <a:cubicBezTo>
                    <a:pt x="57" y="140"/>
                    <a:pt x="57" y="140"/>
                    <a:pt x="57" y="140"/>
                  </a:cubicBezTo>
                  <a:cubicBezTo>
                    <a:pt x="58" y="141"/>
                    <a:pt x="59" y="142"/>
                    <a:pt x="60" y="142"/>
                  </a:cubicBezTo>
                  <a:cubicBezTo>
                    <a:pt x="60" y="143"/>
                    <a:pt x="61" y="143"/>
                    <a:pt x="61" y="144"/>
                  </a:cubicBezTo>
                  <a:cubicBezTo>
                    <a:pt x="62" y="144"/>
                    <a:pt x="64" y="144"/>
                    <a:pt x="65" y="145"/>
                  </a:cubicBezTo>
                  <a:cubicBezTo>
                    <a:pt x="67" y="147"/>
                    <a:pt x="69" y="150"/>
                    <a:pt x="69" y="151"/>
                  </a:cubicBezTo>
                  <a:cubicBezTo>
                    <a:pt x="69" y="151"/>
                    <a:pt x="69" y="151"/>
                    <a:pt x="70" y="152"/>
                  </a:cubicBezTo>
                  <a:cubicBezTo>
                    <a:pt x="70" y="152"/>
                    <a:pt x="71" y="151"/>
                    <a:pt x="72" y="151"/>
                  </a:cubicBezTo>
                  <a:cubicBezTo>
                    <a:pt x="73" y="151"/>
                    <a:pt x="73" y="151"/>
                    <a:pt x="74" y="152"/>
                  </a:cubicBezTo>
                  <a:cubicBezTo>
                    <a:pt x="77" y="153"/>
                    <a:pt x="78" y="155"/>
                    <a:pt x="79" y="157"/>
                  </a:cubicBezTo>
                  <a:cubicBezTo>
                    <a:pt x="79" y="157"/>
                    <a:pt x="79" y="157"/>
                    <a:pt x="79" y="157"/>
                  </a:cubicBezTo>
                  <a:cubicBezTo>
                    <a:pt x="79" y="158"/>
                    <a:pt x="81" y="158"/>
                    <a:pt x="81" y="158"/>
                  </a:cubicBezTo>
                  <a:cubicBezTo>
                    <a:pt x="81" y="158"/>
                    <a:pt x="81" y="158"/>
                    <a:pt x="81" y="158"/>
                  </a:cubicBezTo>
                  <a:cubicBezTo>
                    <a:pt x="82" y="158"/>
                    <a:pt x="83" y="158"/>
                    <a:pt x="84" y="158"/>
                  </a:cubicBezTo>
                  <a:cubicBezTo>
                    <a:pt x="84" y="158"/>
                    <a:pt x="84" y="158"/>
                    <a:pt x="84" y="158"/>
                  </a:cubicBezTo>
                  <a:cubicBezTo>
                    <a:pt x="84" y="158"/>
                    <a:pt x="84" y="158"/>
                    <a:pt x="84" y="158"/>
                  </a:cubicBezTo>
                  <a:cubicBezTo>
                    <a:pt x="84" y="157"/>
                    <a:pt x="84" y="154"/>
                    <a:pt x="86" y="153"/>
                  </a:cubicBezTo>
                  <a:cubicBezTo>
                    <a:pt x="87" y="152"/>
                    <a:pt x="88" y="151"/>
                    <a:pt x="91" y="151"/>
                  </a:cubicBezTo>
                  <a:cubicBezTo>
                    <a:pt x="91" y="151"/>
                    <a:pt x="92" y="151"/>
                    <a:pt x="92" y="151"/>
                  </a:cubicBezTo>
                  <a:cubicBezTo>
                    <a:pt x="93" y="151"/>
                    <a:pt x="94" y="150"/>
                    <a:pt x="94" y="150"/>
                  </a:cubicBezTo>
                  <a:cubicBezTo>
                    <a:pt x="96" y="150"/>
                    <a:pt x="97" y="150"/>
                    <a:pt x="98" y="150"/>
                  </a:cubicBezTo>
                  <a:cubicBezTo>
                    <a:pt x="99" y="150"/>
                    <a:pt x="100" y="150"/>
                    <a:pt x="101" y="150"/>
                  </a:cubicBezTo>
                  <a:cubicBezTo>
                    <a:pt x="103" y="151"/>
                    <a:pt x="107" y="154"/>
                    <a:pt x="107" y="157"/>
                  </a:cubicBezTo>
                  <a:cubicBezTo>
                    <a:pt x="107" y="158"/>
                    <a:pt x="107" y="159"/>
                    <a:pt x="107" y="160"/>
                  </a:cubicBezTo>
                  <a:cubicBezTo>
                    <a:pt x="108" y="160"/>
                    <a:pt x="111" y="161"/>
                    <a:pt x="112" y="163"/>
                  </a:cubicBezTo>
                  <a:cubicBezTo>
                    <a:pt x="114" y="164"/>
                    <a:pt x="115" y="167"/>
                    <a:pt x="115" y="169"/>
                  </a:cubicBezTo>
                  <a:cubicBezTo>
                    <a:pt x="115" y="171"/>
                    <a:pt x="114" y="172"/>
                    <a:pt x="114" y="174"/>
                  </a:cubicBezTo>
                  <a:cubicBezTo>
                    <a:pt x="117" y="175"/>
                    <a:pt x="118" y="180"/>
                    <a:pt x="118" y="180"/>
                  </a:cubicBezTo>
                  <a:cubicBezTo>
                    <a:pt x="118" y="182"/>
                    <a:pt x="118" y="185"/>
                    <a:pt x="117" y="186"/>
                  </a:cubicBezTo>
                  <a:cubicBezTo>
                    <a:pt x="116" y="188"/>
                    <a:pt x="114" y="191"/>
                    <a:pt x="111" y="192"/>
                  </a:cubicBezTo>
                  <a:cubicBezTo>
                    <a:pt x="110" y="192"/>
                    <a:pt x="109" y="192"/>
                    <a:pt x="107" y="192"/>
                  </a:cubicBezTo>
                  <a:cubicBezTo>
                    <a:pt x="106" y="192"/>
                    <a:pt x="105" y="192"/>
                    <a:pt x="103" y="192"/>
                  </a:cubicBezTo>
                  <a:cubicBezTo>
                    <a:pt x="103" y="192"/>
                    <a:pt x="103" y="193"/>
                    <a:pt x="103" y="193"/>
                  </a:cubicBezTo>
                  <a:cubicBezTo>
                    <a:pt x="103" y="194"/>
                    <a:pt x="102" y="198"/>
                    <a:pt x="100" y="199"/>
                  </a:cubicBezTo>
                  <a:cubicBezTo>
                    <a:pt x="99" y="200"/>
                    <a:pt x="98" y="200"/>
                    <a:pt x="96" y="200"/>
                  </a:cubicBezTo>
                  <a:cubicBezTo>
                    <a:pt x="95" y="200"/>
                    <a:pt x="94" y="200"/>
                    <a:pt x="94" y="200"/>
                  </a:cubicBezTo>
                  <a:cubicBezTo>
                    <a:pt x="94" y="200"/>
                    <a:pt x="94" y="200"/>
                    <a:pt x="94" y="200"/>
                  </a:cubicBezTo>
                  <a:cubicBezTo>
                    <a:pt x="94" y="200"/>
                    <a:pt x="93" y="200"/>
                    <a:pt x="93" y="201"/>
                  </a:cubicBezTo>
                  <a:cubicBezTo>
                    <a:pt x="93" y="201"/>
                    <a:pt x="93" y="202"/>
                    <a:pt x="92" y="203"/>
                  </a:cubicBezTo>
                  <a:cubicBezTo>
                    <a:pt x="92" y="203"/>
                    <a:pt x="92" y="203"/>
                    <a:pt x="92" y="204"/>
                  </a:cubicBezTo>
                  <a:cubicBezTo>
                    <a:pt x="93" y="205"/>
                    <a:pt x="95" y="206"/>
                    <a:pt x="95" y="208"/>
                  </a:cubicBezTo>
                  <a:cubicBezTo>
                    <a:pt x="96" y="211"/>
                    <a:pt x="93" y="216"/>
                    <a:pt x="90" y="217"/>
                  </a:cubicBezTo>
                  <a:cubicBezTo>
                    <a:pt x="90" y="218"/>
                    <a:pt x="89" y="218"/>
                    <a:pt x="88" y="218"/>
                  </a:cubicBezTo>
                  <a:cubicBezTo>
                    <a:pt x="87" y="218"/>
                    <a:pt x="87" y="218"/>
                    <a:pt x="86" y="218"/>
                  </a:cubicBezTo>
                  <a:cubicBezTo>
                    <a:pt x="86" y="218"/>
                    <a:pt x="87" y="219"/>
                    <a:pt x="87" y="219"/>
                  </a:cubicBezTo>
                  <a:cubicBezTo>
                    <a:pt x="87" y="219"/>
                    <a:pt x="87" y="219"/>
                    <a:pt x="88" y="219"/>
                  </a:cubicBezTo>
                  <a:cubicBezTo>
                    <a:pt x="88" y="220"/>
                    <a:pt x="89" y="220"/>
                    <a:pt x="90" y="221"/>
                  </a:cubicBezTo>
                  <a:cubicBezTo>
                    <a:pt x="91" y="221"/>
                    <a:pt x="92" y="223"/>
                    <a:pt x="93" y="224"/>
                  </a:cubicBezTo>
                  <a:cubicBezTo>
                    <a:pt x="94" y="225"/>
                    <a:pt x="94" y="226"/>
                    <a:pt x="95" y="227"/>
                  </a:cubicBezTo>
                  <a:cubicBezTo>
                    <a:pt x="95" y="228"/>
                    <a:pt x="95" y="228"/>
                    <a:pt x="95" y="229"/>
                  </a:cubicBezTo>
                  <a:cubicBezTo>
                    <a:pt x="95" y="229"/>
                    <a:pt x="95" y="229"/>
                    <a:pt x="95" y="229"/>
                  </a:cubicBezTo>
                  <a:cubicBezTo>
                    <a:pt x="95" y="229"/>
                    <a:pt x="95" y="229"/>
                    <a:pt x="96" y="229"/>
                  </a:cubicBezTo>
                  <a:cubicBezTo>
                    <a:pt x="97" y="229"/>
                    <a:pt x="98" y="229"/>
                    <a:pt x="100" y="230"/>
                  </a:cubicBezTo>
                  <a:cubicBezTo>
                    <a:pt x="102" y="231"/>
                    <a:pt x="103" y="233"/>
                    <a:pt x="103" y="235"/>
                  </a:cubicBezTo>
                  <a:cubicBezTo>
                    <a:pt x="103" y="235"/>
                    <a:pt x="103" y="235"/>
                    <a:pt x="103" y="236"/>
                  </a:cubicBezTo>
                  <a:cubicBezTo>
                    <a:pt x="104" y="236"/>
                    <a:pt x="106" y="236"/>
                    <a:pt x="107" y="238"/>
                  </a:cubicBezTo>
                  <a:cubicBezTo>
                    <a:pt x="107" y="238"/>
                    <a:pt x="108" y="239"/>
                    <a:pt x="108" y="239"/>
                  </a:cubicBezTo>
                  <a:cubicBezTo>
                    <a:pt x="109" y="239"/>
                    <a:pt x="109" y="239"/>
                    <a:pt x="110" y="239"/>
                  </a:cubicBezTo>
                  <a:cubicBezTo>
                    <a:pt x="110" y="239"/>
                    <a:pt x="110" y="239"/>
                    <a:pt x="111" y="239"/>
                  </a:cubicBezTo>
                  <a:cubicBezTo>
                    <a:pt x="113" y="239"/>
                    <a:pt x="115" y="240"/>
                    <a:pt x="117" y="241"/>
                  </a:cubicBezTo>
                  <a:cubicBezTo>
                    <a:pt x="118" y="243"/>
                    <a:pt x="121" y="247"/>
                    <a:pt x="119" y="251"/>
                  </a:cubicBezTo>
                  <a:cubicBezTo>
                    <a:pt x="118" y="253"/>
                    <a:pt x="117" y="254"/>
                    <a:pt x="115" y="255"/>
                  </a:cubicBezTo>
                  <a:cubicBezTo>
                    <a:pt x="115" y="256"/>
                    <a:pt x="115" y="257"/>
                    <a:pt x="116" y="258"/>
                  </a:cubicBezTo>
                  <a:cubicBezTo>
                    <a:pt x="116" y="258"/>
                    <a:pt x="116" y="259"/>
                    <a:pt x="116" y="259"/>
                  </a:cubicBezTo>
                  <a:cubicBezTo>
                    <a:pt x="116" y="259"/>
                    <a:pt x="116" y="259"/>
                    <a:pt x="117" y="259"/>
                  </a:cubicBezTo>
                  <a:cubicBezTo>
                    <a:pt x="117" y="259"/>
                    <a:pt x="118" y="259"/>
                    <a:pt x="120" y="260"/>
                  </a:cubicBezTo>
                  <a:cubicBezTo>
                    <a:pt x="121" y="260"/>
                    <a:pt x="123" y="262"/>
                    <a:pt x="125" y="263"/>
                  </a:cubicBezTo>
                  <a:cubicBezTo>
                    <a:pt x="126" y="265"/>
                    <a:pt x="127" y="268"/>
                    <a:pt x="128" y="270"/>
                  </a:cubicBezTo>
                  <a:cubicBezTo>
                    <a:pt x="128" y="270"/>
                    <a:pt x="128" y="271"/>
                    <a:pt x="128" y="271"/>
                  </a:cubicBezTo>
                  <a:cubicBezTo>
                    <a:pt x="128" y="271"/>
                    <a:pt x="129" y="271"/>
                    <a:pt x="129" y="272"/>
                  </a:cubicBezTo>
                  <a:cubicBezTo>
                    <a:pt x="131" y="273"/>
                    <a:pt x="133" y="275"/>
                    <a:pt x="133" y="276"/>
                  </a:cubicBezTo>
                  <a:cubicBezTo>
                    <a:pt x="133" y="276"/>
                    <a:pt x="133" y="276"/>
                    <a:pt x="134" y="277"/>
                  </a:cubicBezTo>
                  <a:cubicBezTo>
                    <a:pt x="134" y="277"/>
                    <a:pt x="134" y="277"/>
                    <a:pt x="135" y="278"/>
                  </a:cubicBezTo>
                  <a:cubicBezTo>
                    <a:pt x="135" y="278"/>
                    <a:pt x="135" y="278"/>
                    <a:pt x="135" y="278"/>
                  </a:cubicBezTo>
                  <a:cubicBezTo>
                    <a:pt x="135" y="277"/>
                    <a:pt x="136" y="276"/>
                    <a:pt x="136" y="276"/>
                  </a:cubicBezTo>
                  <a:cubicBezTo>
                    <a:pt x="137" y="276"/>
                    <a:pt x="139" y="274"/>
                    <a:pt x="142" y="274"/>
                  </a:cubicBezTo>
                  <a:cubicBezTo>
                    <a:pt x="142" y="274"/>
                    <a:pt x="142" y="274"/>
                    <a:pt x="142" y="274"/>
                  </a:cubicBezTo>
                  <a:cubicBezTo>
                    <a:pt x="142" y="274"/>
                    <a:pt x="142" y="274"/>
                    <a:pt x="142" y="274"/>
                  </a:cubicBezTo>
                  <a:cubicBezTo>
                    <a:pt x="145" y="275"/>
                    <a:pt x="147" y="276"/>
                    <a:pt x="148" y="278"/>
                  </a:cubicBezTo>
                  <a:cubicBezTo>
                    <a:pt x="148" y="278"/>
                    <a:pt x="148" y="278"/>
                    <a:pt x="149" y="278"/>
                  </a:cubicBezTo>
                  <a:cubicBezTo>
                    <a:pt x="149" y="278"/>
                    <a:pt x="149" y="278"/>
                    <a:pt x="149" y="278"/>
                  </a:cubicBezTo>
                  <a:cubicBezTo>
                    <a:pt x="150" y="277"/>
                    <a:pt x="151" y="277"/>
                    <a:pt x="152" y="277"/>
                  </a:cubicBezTo>
                  <a:cubicBezTo>
                    <a:pt x="153" y="277"/>
                    <a:pt x="154" y="278"/>
                    <a:pt x="155" y="278"/>
                  </a:cubicBezTo>
                  <a:cubicBezTo>
                    <a:pt x="157" y="279"/>
                    <a:pt x="159" y="282"/>
                    <a:pt x="159" y="284"/>
                  </a:cubicBezTo>
                  <a:cubicBezTo>
                    <a:pt x="160" y="286"/>
                    <a:pt x="159" y="288"/>
                    <a:pt x="159" y="290"/>
                  </a:cubicBezTo>
                  <a:cubicBezTo>
                    <a:pt x="158" y="290"/>
                    <a:pt x="158" y="291"/>
                    <a:pt x="157" y="292"/>
                  </a:cubicBezTo>
                  <a:cubicBezTo>
                    <a:pt x="177" y="664"/>
                    <a:pt x="177" y="664"/>
                    <a:pt x="177" y="664"/>
                  </a:cubicBezTo>
                  <a:cubicBezTo>
                    <a:pt x="182" y="745"/>
                    <a:pt x="182" y="745"/>
                    <a:pt x="182" y="745"/>
                  </a:cubicBezTo>
                  <a:cubicBezTo>
                    <a:pt x="357" y="733"/>
                    <a:pt x="357" y="733"/>
                    <a:pt x="357" y="733"/>
                  </a:cubicBezTo>
                  <a:cubicBezTo>
                    <a:pt x="433" y="727"/>
                    <a:pt x="433" y="727"/>
                    <a:pt x="433" y="727"/>
                  </a:cubicBezTo>
                  <a:cubicBezTo>
                    <a:pt x="523" y="720"/>
                    <a:pt x="523" y="720"/>
                    <a:pt x="523" y="720"/>
                  </a:cubicBezTo>
                  <a:cubicBezTo>
                    <a:pt x="585" y="716"/>
                    <a:pt x="585" y="716"/>
                    <a:pt x="585" y="716"/>
                  </a:cubicBezTo>
                  <a:cubicBezTo>
                    <a:pt x="785" y="696"/>
                    <a:pt x="785" y="696"/>
                    <a:pt x="785" y="696"/>
                  </a:cubicBezTo>
                  <a:cubicBezTo>
                    <a:pt x="786" y="695"/>
                    <a:pt x="790" y="695"/>
                    <a:pt x="792" y="695"/>
                  </a:cubicBezTo>
                  <a:cubicBezTo>
                    <a:pt x="793" y="695"/>
                    <a:pt x="794" y="695"/>
                    <a:pt x="794" y="695"/>
                  </a:cubicBezTo>
                  <a:cubicBezTo>
                    <a:pt x="797" y="696"/>
                    <a:pt x="801" y="698"/>
                    <a:pt x="802" y="701"/>
                  </a:cubicBezTo>
                  <a:cubicBezTo>
                    <a:pt x="803" y="703"/>
                    <a:pt x="803" y="705"/>
                    <a:pt x="803" y="707"/>
                  </a:cubicBezTo>
                  <a:cubicBezTo>
                    <a:pt x="803" y="707"/>
                    <a:pt x="803" y="707"/>
                    <a:pt x="803" y="707"/>
                  </a:cubicBezTo>
                  <a:cubicBezTo>
                    <a:pt x="804" y="708"/>
                    <a:pt x="804" y="709"/>
                    <a:pt x="805" y="709"/>
                  </a:cubicBezTo>
                  <a:cubicBezTo>
                    <a:pt x="806" y="710"/>
                    <a:pt x="808" y="711"/>
                    <a:pt x="808" y="712"/>
                  </a:cubicBezTo>
                  <a:cubicBezTo>
                    <a:pt x="810" y="712"/>
                    <a:pt x="812" y="712"/>
                    <a:pt x="814" y="713"/>
                  </a:cubicBezTo>
                  <a:cubicBezTo>
                    <a:pt x="816" y="716"/>
                    <a:pt x="817" y="720"/>
                    <a:pt x="817" y="723"/>
                  </a:cubicBezTo>
                  <a:cubicBezTo>
                    <a:pt x="816" y="724"/>
                    <a:pt x="815" y="726"/>
                    <a:pt x="814" y="727"/>
                  </a:cubicBezTo>
                  <a:cubicBezTo>
                    <a:pt x="815" y="727"/>
                    <a:pt x="816" y="729"/>
                    <a:pt x="817" y="730"/>
                  </a:cubicBezTo>
                  <a:cubicBezTo>
                    <a:pt x="817" y="730"/>
                    <a:pt x="819" y="736"/>
                    <a:pt x="817" y="740"/>
                  </a:cubicBezTo>
                  <a:cubicBezTo>
                    <a:pt x="816" y="742"/>
                    <a:pt x="814" y="743"/>
                    <a:pt x="813" y="743"/>
                  </a:cubicBezTo>
                  <a:cubicBezTo>
                    <a:pt x="812" y="743"/>
                    <a:pt x="812" y="743"/>
                    <a:pt x="812" y="743"/>
                  </a:cubicBezTo>
                  <a:cubicBezTo>
                    <a:pt x="812" y="744"/>
                    <a:pt x="811" y="744"/>
                    <a:pt x="811" y="744"/>
                  </a:cubicBezTo>
                  <a:cubicBezTo>
                    <a:pt x="811" y="744"/>
                    <a:pt x="811" y="745"/>
                    <a:pt x="811" y="745"/>
                  </a:cubicBezTo>
                  <a:cubicBezTo>
                    <a:pt x="810" y="745"/>
                    <a:pt x="810" y="746"/>
                    <a:pt x="810" y="746"/>
                  </a:cubicBezTo>
                  <a:cubicBezTo>
                    <a:pt x="810" y="748"/>
                    <a:pt x="809" y="750"/>
                    <a:pt x="808" y="751"/>
                  </a:cubicBezTo>
                  <a:cubicBezTo>
                    <a:pt x="806" y="753"/>
                    <a:pt x="804" y="754"/>
                    <a:pt x="802" y="755"/>
                  </a:cubicBezTo>
                  <a:cubicBezTo>
                    <a:pt x="802" y="755"/>
                    <a:pt x="801" y="755"/>
                    <a:pt x="800" y="756"/>
                  </a:cubicBezTo>
                  <a:cubicBezTo>
                    <a:pt x="800" y="756"/>
                    <a:pt x="799" y="757"/>
                    <a:pt x="799" y="757"/>
                  </a:cubicBezTo>
                  <a:cubicBezTo>
                    <a:pt x="799" y="758"/>
                    <a:pt x="798" y="758"/>
                    <a:pt x="798" y="758"/>
                  </a:cubicBezTo>
                  <a:cubicBezTo>
                    <a:pt x="798" y="758"/>
                    <a:pt x="798" y="759"/>
                    <a:pt x="797" y="759"/>
                  </a:cubicBezTo>
                  <a:cubicBezTo>
                    <a:pt x="797" y="760"/>
                    <a:pt x="797" y="761"/>
                    <a:pt x="797" y="762"/>
                  </a:cubicBezTo>
                  <a:cubicBezTo>
                    <a:pt x="797" y="764"/>
                    <a:pt x="795" y="767"/>
                    <a:pt x="795" y="767"/>
                  </a:cubicBezTo>
                  <a:cubicBezTo>
                    <a:pt x="794" y="769"/>
                    <a:pt x="792" y="770"/>
                    <a:pt x="791" y="771"/>
                  </a:cubicBezTo>
                  <a:cubicBezTo>
                    <a:pt x="790" y="772"/>
                    <a:pt x="790" y="772"/>
                    <a:pt x="790" y="772"/>
                  </a:cubicBezTo>
                  <a:cubicBezTo>
                    <a:pt x="789" y="773"/>
                    <a:pt x="789" y="773"/>
                    <a:pt x="788" y="774"/>
                  </a:cubicBezTo>
                  <a:cubicBezTo>
                    <a:pt x="787" y="774"/>
                    <a:pt x="786" y="775"/>
                    <a:pt x="786" y="775"/>
                  </a:cubicBezTo>
                  <a:cubicBezTo>
                    <a:pt x="786" y="775"/>
                    <a:pt x="785" y="776"/>
                    <a:pt x="785" y="778"/>
                  </a:cubicBezTo>
                  <a:cubicBezTo>
                    <a:pt x="785" y="779"/>
                    <a:pt x="785" y="779"/>
                    <a:pt x="785" y="780"/>
                  </a:cubicBezTo>
                  <a:cubicBezTo>
                    <a:pt x="784" y="781"/>
                    <a:pt x="784" y="783"/>
                    <a:pt x="784" y="784"/>
                  </a:cubicBezTo>
                  <a:cubicBezTo>
                    <a:pt x="784" y="784"/>
                    <a:pt x="784" y="785"/>
                    <a:pt x="783" y="785"/>
                  </a:cubicBezTo>
                  <a:cubicBezTo>
                    <a:pt x="871" y="775"/>
                    <a:pt x="871" y="775"/>
                    <a:pt x="871" y="775"/>
                  </a:cubicBezTo>
                  <a:cubicBezTo>
                    <a:pt x="871" y="774"/>
                    <a:pt x="871" y="772"/>
                    <a:pt x="871" y="771"/>
                  </a:cubicBezTo>
                  <a:cubicBezTo>
                    <a:pt x="871" y="770"/>
                    <a:pt x="870" y="767"/>
                    <a:pt x="871" y="766"/>
                  </a:cubicBezTo>
                  <a:cubicBezTo>
                    <a:pt x="871" y="765"/>
                    <a:pt x="872" y="764"/>
                    <a:pt x="873" y="764"/>
                  </a:cubicBezTo>
                  <a:cubicBezTo>
                    <a:pt x="875" y="762"/>
                    <a:pt x="879" y="761"/>
                    <a:pt x="880" y="760"/>
                  </a:cubicBezTo>
                  <a:cubicBezTo>
                    <a:pt x="881" y="758"/>
                    <a:pt x="882" y="756"/>
                    <a:pt x="882" y="754"/>
                  </a:cubicBezTo>
                  <a:cubicBezTo>
                    <a:pt x="882" y="753"/>
                    <a:pt x="880" y="750"/>
                    <a:pt x="878" y="749"/>
                  </a:cubicBezTo>
                  <a:cubicBezTo>
                    <a:pt x="877" y="748"/>
                    <a:pt x="875" y="747"/>
                    <a:pt x="874" y="747"/>
                  </a:cubicBezTo>
                  <a:cubicBezTo>
                    <a:pt x="872" y="746"/>
                    <a:pt x="868" y="746"/>
                    <a:pt x="867" y="745"/>
                  </a:cubicBezTo>
                  <a:cubicBezTo>
                    <a:pt x="866" y="744"/>
                    <a:pt x="863" y="743"/>
                    <a:pt x="862" y="741"/>
                  </a:cubicBezTo>
                  <a:cubicBezTo>
                    <a:pt x="862" y="740"/>
                    <a:pt x="862" y="738"/>
                    <a:pt x="863" y="738"/>
                  </a:cubicBezTo>
                  <a:cubicBezTo>
                    <a:pt x="863" y="737"/>
                    <a:pt x="866" y="736"/>
                    <a:pt x="867" y="736"/>
                  </a:cubicBezTo>
                  <a:cubicBezTo>
                    <a:pt x="868" y="736"/>
                    <a:pt x="871" y="736"/>
                    <a:pt x="872" y="736"/>
                  </a:cubicBezTo>
                  <a:cubicBezTo>
                    <a:pt x="873" y="737"/>
                    <a:pt x="875" y="738"/>
                    <a:pt x="876" y="739"/>
                  </a:cubicBezTo>
                  <a:cubicBezTo>
                    <a:pt x="877" y="739"/>
                    <a:pt x="879" y="739"/>
                    <a:pt x="881" y="738"/>
                  </a:cubicBezTo>
                  <a:cubicBezTo>
                    <a:pt x="882" y="738"/>
                    <a:pt x="884" y="736"/>
                    <a:pt x="885" y="735"/>
                  </a:cubicBezTo>
                  <a:cubicBezTo>
                    <a:pt x="885" y="734"/>
                    <a:pt x="887" y="732"/>
                    <a:pt x="887" y="731"/>
                  </a:cubicBezTo>
                  <a:cubicBezTo>
                    <a:pt x="886" y="729"/>
                    <a:pt x="884" y="728"/>
                    <a:pt x="882" y="728"/>
                  </a:cubicBezTo>
                  <a:cubicBezTo>
                    <a:pt x="881" y="727"/>
                    <a:pt x="878" y="728"/>
                    <a:pt x="877" y="728"/>
                  </a:cubicBezTo>
                  <a:cubicBezTo>
                    <a:pt x="876" y="727"/>
                    <a:pt x="874" y="727"/>
                    <a:pt x="874" y="726"/>
                  </a:cubicBezTo>
                  <a:cubicBezTo>
                    <a:pt x="873" y="725"/>
                    <a:pt x="873" y="723"/>
                    <a:pt x="873" y="722"/>
                  </a:cubicBezTo>
                  <a:cubicBezTo>
                    <a:pt x="873" y="721"/>
                    <a:pt x="875" y="720"/>
                    <a:pt x="876" y="719"/>
                  </a:cubicBezTo>
                  <a:cubicBezTo>
                    <a:pt x="878" y="719"/>
                    <a:pt x="882" y="721"/>
                    <a:pt x="884" y="721"/>
                  </a:cubicBezTo>
                  <a:cubicBezTo>
                    <a:pt x="884" y="720"/>
                    <a:pt x="886" y="719"/>
                    <a:pt x="886" y="718"/>
                  </a:cubicBezTo>
                  <a:cubicBezTo>
                    <a:pt x="887" y="717"/>
                    <a:pt x="888" y="714"/>
                    <a:pt x="888" y="712"/>
                  </a:cubicBezTo>
                  <a:cubicBezTo>
                    <a:pt x="888" y="711"/>
                    <a:pt x="885" y="709"/>
                    <a:pt x="884" y="708"/>
                  </a:cubicBezTo>
                  <a:cubicBezTo>
                    <a:pt x="884" y="707"/>
                    <a:pt x="883" y="705"/>
                    <a:pt x="883" y="704"/>
                  </a:cubicBezTo>
                  <a:cubicBezTo>
                    <a:pt x="883" y="703"/>
                    <a:pt x="883" y="702"/>
                    <a:pt x="884" y="701"/>
                  </a:cubicBezTo>
                  <a:cubicBezTo>
                    <a:pt x="884" y="700"/>
                    <a:pt x="884" y="698"/>
                    <a:pt x="884" y="697"/>
                  </a:cubicBezTo>
                  <a:cubicBezTo>
                    <a:pt x="884" y="696"/>
                    <a:pt x="883" y="694"/>
                    <a:pt x="883" y="693"/>
                  </a:cubicBezTo>
                  <a:cubicBezTo>
                    <a:pt x="882" y="692"/>
                    <a:pt x="881" y="690"/>
                    <a:pt x="880" y="689"/>
                  </a:cubicBezTo>
                  <a:cubicBezTo>
                    <a:pt x="879" y="688"/>
                    <a:pt x="877" y="687"/>
                    <a:pt x="876" y="686"/>
                  </a:cubicBezTo>
                  <a:cubicBezTo>
                    <a:pt x="876" y="685"/>
                    <a:pt x="875" y="682"/>
                    <a:pt x="875" y="681"/>
                  </a:cubicBezTo>
                  <a:cubicBezTo>
                    <a:pt x="876" y="680"/>
                    <a:pt x="877" y="678"/>
                    <a:pt x="878" y="677"/>
                  </a:cubicBezTo>
                  <a:cubicBezTo>
                    <a:pt x="879" y="677"/>
                    <a:pt x="881" y="676"/>
                    <a:pt x="881" y="676"/>
                  </a:cubicBezTo>
                  <a:cubicBezTo>
                    <a:pt x="882" y="676"/>
                    <a:pt x="885" y="676"/>
                    <a:pt x="886" y="676"/>
                  </a:cubicBezTo>
                  <a:cubicBezTo>
                    <a:pt x="887" y="677"/>
                    <a:pt x="889" y="678"/>
                    <a:pt x="890" y="679"/>
                  </a:cubicBezTo>
                  <a:cubicBezTo>
                    <a:pt x="890" y="679"/>
                    <a:pt x="891" y="681"/>
                    <a:pt x="891" y="682"/>
                  </a:cubicBezTo>
                  <a:cubicBezTo>
                    <a:pt x="891" y="683"/>
                    <a:pt x="891" y="685"/>
                    <a:pt x="891" y="686"/>
                  </a:cubicBezTo>
                  <a:cubicBezTo>
                    <a:pt x="891" y="687"/>
                    <a:pt x="890" y="689"/>
                    <a:pt x="889" y="690"/>
                  </a:cubicBezTo>
                  <a:cubicBezTo>
                    <a:pt x="889" y="690"/>
                    <a:pt x="888" y="691"/>
                    <a:pt x="888" y="692"/>
                  </a:cubicBezTo>
                  <a:cubicBezTo>
                    <a:pt x="888" y="693"/>
                    <a:pt x="888" y="694"/>
                    <a:pt x="889" y="695"/>
                  </a:cubicBezTo>
                  <a:cubicBezTo>
                    <a:pt x="889" y="696"/>
                    <a:pt x="890" y="698"/>
                    <a:pt x="892" y="699"/>
                  </a:cubicBezTo>
                  <a:cubicBezTo>
                    <a:pt x="892" y="699"/>
                    <a:pt x="894" y="698"/>
                    <a:pt x="894" y="698"/>
                  </a:cubicBezTo>
                  <a:cubicBezTo>
                    <a:pt x="895" y="697"/>
                    <a:pt x="897" y="695"/>
                    <a:pt x="898" y="694"/>
                  </a:cubicBezTo>
                  <a:cubicBezTo>
                    <a:pt x="899" y="694"/>
                    <a:pt x="899" y="692"/>
                    <a:pt x="899" y="691"/>
                  </a:cubicBezTo>
                  <a:cubicBezTo>
                    <a:pt x="899" y="690"/>
                    <a:pt x="899" y="690"/>
                    <a:pt x="899" y="689"/>
                  </a:cubicBezTo>
                  <a:cubicBezTo>
                    <a:pt x="899" y="688"/>
                    <a:pt x="899" y="685"/>
                    <a:pt x="900" y="684"/>
                  </a:cubicBezTo>
                  <a:cubicBezTo>
                    <a:pt x="900" y="682"/>
                    <a:pt x="901" y="678"/>
                    <a:pt x="901" y="676"/>
                  </a:cubicBezTo>
                  <a:cubicBezTo>
                    <a:pt x="901" y="674"/>
                    <a:pt x="900" y="670"/>
                    <a:pt x="901" y="668"/>
                  </a:cubicBezTo>
                  <a:cubicBezTo>
                    <a:pt x="901" y="667"/>
                    <a:pt x="903" y="665"/>
                    <a:pt x="904" y="665"/>
                  </a:cubicBezTo>
                  <a:cubicBezTo>
                    <a:pt x="905" y="664"/>
                    <a:pt x="907" y="664"/>
                    <a:pt x="908" y="664"/>
                  </a:cubicBezTo>
                  <a:cubicBezTo>
                    <a:pt x="909" y="664"/>
                    <a:pt x="912" y="666"/>
                    <a:pt x="912" y="667"/>
                  </a:cubicBezTo>
                  <a:cubicBezTo>
                    <a:pt x="912" y="667"/>
                    <a:pt x="913" y="670"/>
                    <a:pt x="913" y="671"/>
                  </a:cubicBezTo>
                  <a:cubicBezTo>
                    <a:pt x="915" y="672"/>
                    <a:pt x="918" y="675"/>
                    <a:pt x="920" y="675"/>
                  </a:cubicBezTo>
                  <a:cubicBezTo>
                    <a:pt x="921" y="675"/>
                    <a:pt x="923" y="674"/>
                    <a:pt x="924" y="673"/>
                  </a:cubicBezTo>
                  <a:cubicBezTo>
                    <a:pt x="925" y="672"/>
                    <a:pt x="926" y="669"/>
                    <a:pt x="926" y="667"/>
                  </a:cubicBezTo>
                  <a:cubicBezTo>
                    <a:pt x="927" y="666"/>
                    <a:pt x="927" y="663"/>
                    <a:pt x="927" y="661"/>
                  </a:cubicBezTo>
                  <a:cubicBezTo>
                    <a:pt x="928" y="660"/>
                    <a:pt x="929" y="658"/>
                    <a:pt x="929" y="657"/>
                  </a:cubicBezTo>
                  <a:cubicBezTo>
                    <a:pt x="929" y="656"/>
                    <a:pt x="929" y="653"/>
                    <a:pt x="928" y="652"/>
                  </a:cubicBezTo>
                  <a:cubicBezTo>
                    <a:pt x="927" y="651"/>
                    <a:pt x="925" y="651"/>
                    <a:pt x="924" y="650"/>
                  </a:cubicBezTo>
                  <a:cubicBezTo>
                    <a:pt x="924" y="649"/>
                    <a:pt x="923" y="647"/>
                    <a:pt x="923" y="646"/>
                  </a:cubicBezTo>
                  <a:cubicBezTo>
                    <a:pt x="923" y="645"/>
                    <a:pt x="924" y="642"/>
                    <a:pt x="926" y="641"/>
                  </a:cubicBezTo>
                  <a:cubicBezTo>
                    <a:pt x="927" y="641"/>
                    <a:pt x="930" y="640"/>
                    <a:pt x="931" y="640"/>
                  </a:cubicBezTo>
                  <a:cubicBezTo>
                    <a:pt x="932" y="640"/>
                    <a:pt x="933" y="642"/>
                    <a:pt x="934" y="641"/>
                  </a:cubicBezTo>
                  <a:cubicBezTo>
                    <a:pt x="935" y="641"/>
                    <a:pt x="936" y="639"/>
                    <a:pt x="936" y="63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6" name="Freeform 48">
              <a:extLst>
                <a:ext uri="{FF2B5EF4-FFF2-40B4-BE49-F238E27FC236}">
                  <a16:creationId xmlns:a16="http://schemas.microsoft.com/office/drawing/2014/main" id="{EFD8C0A1-BC79-4D3D-AB66-157AEECCBA75}"/>
                </a:ext>
              </a:extLst>
            </p:cNvPr>
            <p:cNvSpPr>
              <a:spLocks/>
            </p:cNvSpPr>
            <p:nvPr/>
          </p:nvSpPr>
          <p:spPr bwMode="auto">
            <a:xfrm>
              <a:off x="3778250" y="3819525"/>
              <a:ext cx="587375" cy="549275"/>
            </a:xfrm>
            <a:custGeom>
              <a:avLst/>
              <a:gdLst>
                <a:gd name="T0" fmla="*/ 523 w 696"/>
                <a:gd name="T1" fmla="*/ 607 h 650"/>
                <a:gd name="T2" fmla="*/ 540 w 696"/>
                <a:gd name="T3" fmla="*/ 590 h 650"/>
                <a:gd name="T4" fmla="*/ 538 w 696"/>
                <a:gd name="T5" fmla="*/ 577 h 650"/>
                <a:gd name="T6" fmla="*/ 535 w 696"/>
                <a:gd name="T7" fmla="*/ 557 h 650"/>
                <a:gd name="T8" fmla="*/ 532 w 696"/>
                <a:gd name="T9" fmla="*/ 553 h 650"/>
                <a:gd name="T10" fmla="*/ 526 w 696"/>
                <a:gd name="T11" fmla="*/ 552 h 650"/>
                <a:gd name="T12" fmla="*/ 522 w 696"/>
                <a:gd name="T13" fmla="*/ 548 h 650"/>
                <a:gd name="T14" fmla="*/ 515 w 696"/>
                <a:gd name="T15" fmla="*/ 534 h 650"/>
                <a:gd name="T16" fmla="*/ 521 w 696"/>
                <a:gd name="T17" fmla="*/ 512 h 650"/>
                <a:gd name="T18" fmla="*/ 522 w 696"/>
                <a:gd name="T19" fmla="*/ 506 h 650"/>
                <a:gd name="T20" fmla="*/ 534 w 696"/>
                <a:gd name="T21" fmla="*/ 499 h 650"/>
                <a:gd name="T22" fmla="*/ 525 w 696"/>
                <a:gd name="T23" fmla="*/ 488 h 650"/>
                <a:gd name="T24" fmla="*/ 542 w 696"/>
                <a:gd name="T25" fmla="*/ 483 h 650"/>
                <a:gd name="T26" fmla="*/ 537 w 696"/>
                <a:gd name="T27" fmla="*/ 460 h 650"/>
                <a:gd name="T28" fmla="*/ 537 w 696"/>
                <a:gd name="T29" fmla="*/ 451 h 650"/>
                <a:gd name="T30" fmla="*/ 544 w 696"/>
                <a:gd name="T31" fmla="*/ 444 h 650"/>
                <a:gd name="T32" fmla="*/ 553 w 696"/>
                <a:gd name="T33" fmla="*/ 430 h 650"/>
                <a:gd name="T34" fmla="*/ 556 w 696"/>
                <a:gd name="T35" fmla="*/ 423 h 650"/>
                <a:gd name="T36" fmla="*/ 549 w 696"/>
                <a:gd name="T37" fmla="*/ 414 h 650"/>
                <a:gd name="T38" fmla="*/ 555 w 696"/>
                <a:gd name="T39" fmla="*/ 410 h 650"/>
                <a:gd name="T40" fmla="*/ 569 w 696"/>
                <a:gd name="T41" fmla="*/ 389 h 650"/>
                <a:gd name="T42" fmla="*/ 577 w 696"/>
                <a:gd name="T43" fmla="*/ 384 h 650"/>
                <a:gd name="T44" fmla="*/ 586 w 696"/>
                <a:gd name="T45" fmla="*/ 376 h 650"/>
                <a:gd name="T46" fmla="*/ 594 w 696"/>
                <a:gd name="T47" fmla="*/ 350 h 650"/>
                <a:gd name="T48" fmla="*/ 590 w 696"/>
                <a:gd name="T49" fmla="*/ 322 h 650"/>
                <a:gd name="T50" fmla="*/ 605 w 696"/>
                <a:gd name="T51" fmla="*/ 323 h 650"/>
                <a:gd name="T52" fmla="*/ 591 w 696"/>
                <a:gd name="T53" fmla="*/ 312 h 650"/>
                <a:gd name="T54" fmla="*/ 595 w 696"/>
                <a:gd name="T55" fmla="*/ 312 h 650"/>
                <a:gd name="T56" fmla="*/ 601 w 696"/>
                <a:gd name="T57" fmla="*/ 300 h 650"/>
                <a:gd name="T58" fmla="*/ 609 w 696"/>
                <a:gd name="T59" fmla="*/ 294 h 650"/>
                <a:gd name="T60" fmla="*/ 629 w 696"/>
                <a:gd name="T61" fmla="*/ 282 h 650"/>
                <a:gd name="T62" fmla="*/ 623 w 696"/>
                <a:gd name="T63" fmla="*/ 258 h 650"/>
                <a:gd name="T64" fmla="*/ 639 w 696"/>
                <a:gd name="T65" fmla="*/ 239 h 650"/>
                <a:gd name="T66" fmla="*/ 643 w 696"/>
                <a:gd name="T67" fmla="*/ 230 h 650"/>
                <a:gd name="T68" fmla="*/ 634 w 696"/>
                <a:gd name="T69" fmla="*/ 213 h 650"/>
                <a:gd name="T70" fmla="*/ 642 w 696"/>
                <a:gd name="T71" fmla="*/ 193 h 650"/>
                <a:gd name="T72" fmla="*/ 631 w 696"/>
                <a:gd name="T73" fmla="*/ 195 h 650"/>
                <a:gd name="T74" fmla="*/ 645 w 696"/>
                <a:gd name="T75" fmla="*/ 180 h 650"/>
                <a:gd name="T76" fmla="*/ 648 w 696"/>
                <a:gd name="T77" fmla="*/ 176 h 650"/>
                <a:gd name="T78" fmla="*/ 662 w 696"/>
                <a:gd name="T79" fmla="*/ 171 h 650"/>
                <a:gd name="T80" fmla="*/ 662 w 696"/>
                <a:gd name="T81" fmla="*/ 153 h 650"/>
                <a:gd name="T82" fmla="*/ 662 w 696"/>
                <a:gd name="T83" fmla="*/ 146 h 650"/>
                <a:gd name="T84" fmla="*/ 670 w 696"/>
                <a:gd name="T85" fmla="*/ 127 h 650"/>
                <a:gd name="T86" fmla="*/ 689 w 696"/>
                <a:gd name="T87" fmla="*/ 113 h 650"/>
                <a:gd name="T88" fmla="*/ 686 w 696"/>
                <a:gd name="T89" fmla="*/ 98 h 650"/>
                <a:gd name="T90" fmla="*/ 685 w 696"/>
                <a:gd name="T91" fmla="*/ 87 h 650"/>
                <a:gd name="T92" fmla="*/ 600 w 696"/>
                <a:gd name="T93" fmla="*/ 72 h 650"/>
                <a:gd name="T94" fmla="*/ 622 w 696"/>
                <a:gd name="T95" fmla="*/ 48 h 650"/>
                <a:gd name="T96" fmla="*/ 627 w 696"/>
                <a:gd name="T97" fmla="*/ 25 h 650"/>
                <a:gd name="T98" fmla="*/ 611 w 696"/>
                <a:gd name="T99" fmla="*/ 0 h 650"/>
                <a:gd name="T100" fmla="*/ 0 w 696"/>
                <a:gd name="T101" fmla="*/ 50 h 650"/>
                <a:gd name="T102" fmla="*/ 54 w 696"/>
                <a:gd name="T103" fmla="*/ 554 h 650"/>
                <a:gd name="T104" fmla="*/ 65 w 696"/>
                <a:gd name="T105" fmla="*/ 557 h 650"/>
                <a:gd name="T106" fmla="*/ 86 w 696"/>
                <a:gd name="T107" fmla="*/ 551 h 650"/>
                <a:gd name="T108" fmla="*/ 107 w 696"/>
                <a:gd name="T109" fmla="*/ 556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6" h="650">
                  <a:moveTo>
                    <a:pt x="265" y="639"/>
                  </a:moveTo>
                  <a:cubicBezTo>
                    <a:pt x="487" y="623"/>
                    <a:pt x="487" y="623"/>
                    <a:pt x="487" y="623"/>
                  </a:cubicBezTo>
                  <a:cubicBezTo>
                    <a:pt x="536" y="620"/>
                    <a:pt x="536" y="620"/>
                    <a:pt x="536" y="620"/>
                  </a:cubicBezTo>
                  <a:cubicBezTo>
                    <a:pt x="537" y="618"/>
                    <a:pt x="538" y="616"/>
                    <a:pt x="537" y="615"/>
                  </a:cubicBezTo>
                  <a:cubicBezTo>
                    <a:pt x="537" y="614"/>
                    <a:pt x="533" y="612"/>
                    <a:pt x="532" y="611"/>
                  </a:cubicBezTo>
                  <a:cubicBezTo>
                    <a:pt x="531" y="611"/>
                    <a:pt x="528" y="610"/>
                    <a:pt x="527" y="610"/>
                  </a:cubicBezTo>
                  <a:cubicBezTo>
                    <a:pt x="526" y="609"/>
                    <a:pt x="524" y="608"/>
                    <a:pt x="523" y="607"/>
                  </a:cubicBezTo>
                  <a:cubicBezTo>
                    <a:pt x="523" y="606"/>
                    <a:pt x="523" y="603"/>
                    <a:pt x="524" y="602"/>
                  </a:cubicBezTo>
                  <a:cubicBezTo>
                    <a:pt x="524" y="601"/>
                    <a:pt x="526" y="600"/>
                    <a:pt x="528" y="600"/>
                  </a:cubicBezTo>
                  <a:cubicBezTo>
                    <a:pt x="529" y="600"/>
                    <a:pt x="530" y="601"/>
                    <a:pt x="531" y="601"/>
                  </a:cubicBezTo>
                  <a:cubicBezTo>
                    <a:pt x="533" y="601"/>
                    <a:pt x="536" y="602"/>
                    <a:pt x="537" y="602"/>
                  </a:cubicBezTo>
                  <a:cubicBezTo>
                    <a:pt x="538" y="602"/>
                    <a:pt x="539" y="600"/>
                    <a:pt x="539" y="600"/>
                  </a:cubicBezTo>
                  <a:cubicBezTo>
                    <a:pt x="540" y="598"/>
                    <a:pt x="540" y="596"/>
                    <a:pt x="540" y="594"/>
                  </a:cubicBezTo>
                  <a:cubicBezTo>
                    <a:pt x="540" y="593"/>
                    <a:pt x="540" y="591"/>
                    <a:pt x="540" y="590"/>
                  </a:cubicBezTo>
                  <a:cubicBezTo>
                    <a:pt x="539" y="589"/>
                    <a:pt x="538" y="587"/>
                    <a:pt x="539" y="586"/>
                  </a:cubicBezTo>
                  <a:cubicBezTo>
                    <a:pt x="539" y="585"/>
                    <a:pt x="542" y="585"/>
                    <a:pt x="542" y="584"/>
                  </a:cubicBezTo>
                  <a:cubicBezTo>
                    <a:pt x="543" y="583"/>
                    <a:pt x="544" y="582"/>
                    <a:pt x="544" y="581"/>
                  </a:cubicBezTo>
                  <a:cubicBezTo>
                    <a:pt x="545" y="580"/>
                    <a:pt x="546" y="578"/>
                    <a:pt x="545" y="577"/>
                  </a:cubicBezTo>
                  <a:cubicBezTo>
                    <a:pt x="545" y="576"/>
                    <a:pt x="544" y="574"/>
                    <a:pt x="544" y="574"/>
                  </a:cubicBezTo>
                  <a:cubicBezTo>
                    <a:pt x="543" y="573"/>
                    <a:pt x="541" y="573"/>
                    <a:pt x="540" y="574"/>
                  </a:cubicBezTo>
                  <a:cubicBezTo>
                    <a:pt x="539" y="574"/>
                    <a:pt x="538" y="576"/>
                    <a:pt x="538" y="577"/>
                  </a:cubicBezTo>
                  <a:cubicBezTo>
                    <a:pt x="537" y="578"/>
                    <a:pt x="537" y="581"/>
                    <a:pt x="536" y="582"/>
                  </a:cubicBezTo>
                  <a:cubicBezTo>
                    <a:pt x="535" y="582"/>
                    <a:pt x="534" y="580"/>
                    <a:pt x="533" y="579"/>
                  </a:cubicBezTo>
                  <a:cubicBezTo>
                    <a:pt x="532" y="578"/>
                    <a:pt x="532" y="576"/>
                    <a:pt x="532" y="575"/>
                  </a:cubicBezTo>
                  <a:cubicBezTo>
                    <a:pt x="531" y="574"/>
                    <a:pt x="529" y="571"/>
                    <a:pt x="529" y="569"/>
                  </a:cubicBezTo>
                  <a:cubicBezTo>
                    <a:pt x="529" y="568"/>
                    <a:pt x="529" y="565"/>
                    <a:pt x="530" y="564"/>
                  </a:cubicBezTo>
                  <a:cubicBezTo>
                    <a:pt x="530" y="563"/>
                    <a:pt x="532" y="562"/>
                    <a:pt x="533" y="561"/>
                  </a:cubicBezTo>
                  <a:cubicBezTo>
                    <a:pt x="533" y="560"/>
                    <a:pt x="534" y="558"/>
                    <a:pt x="535" y="557"/>
                  </a:cubicBezTo>
                  <a:cubicBezTo>
                    <a:pt x="536" y="556"/>
                    <a:pt x="538" y="556"/>
                    <a:pt x="538" y="555"/>
                  </a:cubicBezTo>
                  <a:cubicBezTo>
                    <a:pt x="539" y="554"/>
                    <a:pt x="540" y="552"/>
                    <a:pt x="541" y="551"/>
                  </a:cubicBezTo>
                  <a:cubicBezTo>
                    <a:pt x="541" y="550"/>
                    <a:pt x="541" y="548"/>
                    <a:pt x="540" y="547"/>
                  </a:cubicBezTo>
                  <a:cubicBezTo>
                    <a:pt x="540" y="546"/>
                    <a:pt x="538" y="545"/>
                    <a:pt x="538" y="545"/>
                  </a:cubicBezTo>
                  <a:cubicBezTo>
                    <a:pt x="537" y="545"/>
                    <a:pt x="536" y="545"/>
                    <a:pt x="535" y="546"/>
                  </a:cubicBezTo>
                  <a:cubicBezTo>
                    <a:pt x="535" y="546"/>
                    <a:pt x="534" y="549"/>
                    <a:pt x="534" y="550"/>
                  </a:cubicBezTo>
                  <a:cubicBezTo>
                    <a:pt x="534" y="551"/>
                    <a:pt x="533" y="552"/>
                    <a:pt x="532" y="553"/>
                  </a:cubicBezTo>
                  <a:cubicBezTo>
                    <a:pt x="532" y="554"/>
                    <a:pt x="530" y="556"/>
                    <a:pt x="529" y="557"/>
                  </a:cubicBezTo>
                  <a:cubicBezTo>
                    <a:pt x="528" y="558"/>
                    <a:pt x="527" y="559"/>
                    <a:pt x="526" y="560"/>
                  </a:cubicBezTo>
                  <a:cubicBezTo>
                    <a:pt x="525" y="560"/>
                    <a:pt x="523" y="560"/>
                    <a:pt x="522" y="560"/>
                  </a:cubicBezTo>
                  <a:cubicBezTo>
                    <a:pt x="521" y="560"/>
                    <a:pt x="520" y="558"/>
                    <a:pt x="519" y="557"/>
                  </a:cubicBezTo>
                  <a:cubicBezTo>
                    <a:pt x="519" y="556"/>
                    <a:pt x="519" y="554"/>
                    <a:pt x="519" y="553"/>
                  </a:cubicBezTo>
                  <a:cubicBezTo>
                    <a:pt x="520" y="552"/>
                    <a:pt x="521" y="552"/>
                    <a:pt x="522" y="552"/>
                  </a:cubicBezTo>
                  <a:cubicBezTo>
                    <a:pt x="523" y="551"/>
                    <a:pt x="525" y="552"/>
                    <a:pt x="526" y="552"/>
                  </a:cubicBezTo>
                  <a:cubicBezTo>
                    <a:pt x="526" y="551"/>
                    <a:pt x="528" y="551"/>
                    <a:pt x="528" y="550"/>
                  </a:cubicBezTo>
                  <a:cubicBezTo>
                    <a:pt x="529" y="549"/>
                    <a:pt x="529" y="548"/>
                    <a:pt x="529" y="547"/>
                  </a:cubicBezTo>
                  <a:cubicBezTo>
                    <a:pt x="529" y="546"/>
                    <a:pt x="529" y="543"/>
                    <a:pt x="529" y="542"/>
                  </a:cubicBezTo>
                  <a:cubicBezTo>
                    <a:pt x="528" y="541"/>
                    <a:pt x="527" y="540"/>
                    <a:pt x="526" y="540"/>
                  </a:cubicBezTo>
                  <a:cubicBezTo>
                    <a:pt x="525" y="540"/>
                    <a:pt x="524" y="540"/>
                    <a:pt x="523" y="540"/>
                  </a:cubicBezTo>
                  <a:cubicBezTo>
                    <a:pt x="523" y="540"/>
                    <a:pt x="523" y="542"/>
                    <a:pt x="523" y="543"/>
                  </a:cubicBezTo>
                  <a:cubicBezTo>
                    <a:pt x="523" y="544"/>
                    <a:pt x="523" y="547"/>
                    <a:pt x="522" y="548"/>
                  </a:cubicBezTo>
                  <a:cubicBezTo>
                    <a:pt x="522" y="549"/>
                    <a:pt x="520" y="549"/>
                    <a:pt x="519" y="549"/>
                  </a:cubicBezTo>
                  <a:cubicBezTo>
                    <a:pt x="518" y="550"/>
                    <a:pt x="516" y="550"/>
                    <a:pt x="515" y="550"/>
                  </a:cubicBezTo>
                  <a:cubicBezTo>
                    <a:pt x="514" y="549"/>
                    <a:pt x="515" y="547"/>
                    <a:pt x="515" y="546"/>
                  </a:cubicBezTo>
                  <a:cubicBezTo>
                    <a:pt x="515" y="545"/>
                    <a:pt x="517" y="544"/>
                    <a:pt x="518" y="543"/>
                  </a:cubicBezTo>
                  <a:cubicBezTo>
                    <a:pt x="518" y="542"/>
                    <a:pt x="519" y="541"/>
                    <a:pt x="520" y="540"/>
                  </a:cubicBezTo>
                  <a:cubicBezTo>
                    <a:pt x="520" y="539"/>
                    <a:pt x="520" y="537"/>
                    <a:pt x="519" y="537"/>
                  </a:cubicBezTo>
                  <a:cubicBezTo>
                    <a:pt x="518" y="536"/>
                    <a:pt x="516" y="534"/>
                    <a:pt x="515" y="534"/>
                  </a:cubicBezTo>
                  <a:cubicBezTo>
                    <a:pt x="514" y="533"/>
                    <a:pt x="513" y="532"/>
                    <a:pt x="512" y="531"/>
                  </a:cubicBezTo>
                  <a:cubicBezTo>
                    <a:pt x="512" y="530"/>
                    <a:pt x="513" y="527"/>
                    <a:pt x="514" y="526"/>
                  </a:cubicBezTo>
                  <a:cubicBezTo>
                    <a:pt x="515" y="525"/>
                    <a:pt x="517" y="523"/>
                    <a:pt x="519" y="523"/>
                  </a:cubicBezTo>
                  <a:cubicBezTo>
                    <a:pt x="520" y="523"/>
                    <a:pt x="523" y="524"/>
                    <a:pt x="524" y="524"/>
                  </a:cubicBezTo>
                  <a:cubicBezTo>
                    <a:pt x="525" y="523"/>
                    <a:pt x="526" y="522"/>
                    <a:pt x="526" y="521"/>
                  </a:cubicBezTo>
                  <a:cubicBezTo>
                    <a:pt x="527" y="519"/>
                    <a:pt x="525" y="516"/>
                    <a:pt x="525" y="515"/>
                  </a:cubicBezTo>
                  <a:cubicBezTo>
                    <a:pt x="524" y="514"/>
                    <a:pt x="522" y="512"/>
                    <a:pt x="521" y="512"/>
                  </a:cubicBezTo>
                  <a:cubicBezTo>
                    <a:pt x="520" y="511"/>
                    <a:pt x="517" y="513"/>
                    <a:pt x="516" y="513"/>
                  </a:cubicBezTo>
                  <a:cubicBezTo>
                    <a:pt x="515" y="513"/>
                    <a:pt x="513" y="512"/>
                    <a:pt x="512" y="511"/>
                  </a:cubicBezTo>
                  <a:cubicBezTo>
                    <a:pt x="511" y="511"/>
                    <a:pt x="510" y="509"/>
                    <a:pt x="510" y="508"/>
                  </a:cubicBezTo>
                  <a:cubicBezTo>
                    <a:pt x="510" y="506"/>
                    <a:pt x="512" y="504"/>
                    <a:pt x="513" y="503"/>
                  </a:cubicBezTo>
                  <a:cubicBezTo>
                    <a:pt x="514" y="503"/>
                    <a:pt x="516" y="502"/>
                    <a:pt x="517" y="502"/>
                  </a:cubicBezTo>
                  <a:cubicBezTo>
                    <a:pt x="518" y="502"/>
                    <a:pt x="520" y="502"/>
                    <a:pt x="521" y="503"/>
                  </a:cubicBezTo>
                  <a:cubicBezTo>
                    <a:pt x="521" y="503"/>
                    <a:pt x="522" y="505"/>
                    <a:pt x="522" y="506"/>
                  </a:cubicBezTo>
                  <a:cubicBezTo>
                    <a:pt x="523" y="507"/>
                    <a:pt x="525" y="507"/>
                    <a:pt x="526" y="508"/>
                  </a:cubicBezTo>
                  <a:cubicBezTo>
                    <a:pt x="528" y="509"/>
                    <a:pt x="530" y="511"/>
                    <a:pt x="532" y="511"/>
                  </a:cubicBezTo>
                  <a:cubicBezTo>
                    <a:pt x="533" y="510"/>
                    <a:pt x="535" y="508"/>
                    <a:pt x="536" y="508"/>
                  </a:cubicBezTo>
                  <a:cubicBezTo>
                    <a:pt x="536" y="507"/>
                    <a:pt x="538" y="507"/>
                    <a:pt x="538" y="507"/>
                  </a:cubicBezTo>
                  <a:cubicBezTo>
                    <a:pt x="539" y="506"/>
                    <a:pt x="540" y="504"/>
                    <a:pt x="540" y="503"/>
                  </a:cubicBezTo>
                  <a:cubicBezTo>
                    <a:pt x="540" y="502"/>
                    <a:pt x="538" y="501"/>
                    <a:pt x="537" y="500"/>
                  </a:cubicBezTo>
                  <a:cubicBezTo>
                    <a:pt x="536" y="500"/>
                    <a:pt x="535" y="499"/>
                    <a:pt x="534" y="499"/>
                  </a:cubicBezTo>
                  <a:cubicBezTo>
                    <a:pt x="533" y="499"/>
                    <a:pt x="532" y="501"/>
                    <a:pt x="531" y="501"/>
                  </a:cubicBezTo>
                  <a:cubicBezTo>
                    <a:pt x="530" y="502"/>
                    <a:pt x="527" y="502"/>
                    <a:pt x="526" y="502"/>
                  </a:cubicBezTo>
                  <a:cubicBezTo>
                    <a:pt x="524" y="502"/>
                    <a:pt x="522" y="500"/>
                    <a:pt x="522" y="499"/>
                  </a:cubicBezTo>
                  <a:cubicBezTo>
                    <a:pt x="521" y="498"/>
                    <a:pt x="521" y="496"/>
                    <a:pt x="520" y="495"/>
                  </a:cubicBezTo>
                  <a:cubicBezTo>
                    <a:pt x="520" y="494"/>
                    <a:pt x="520" y="491"/>
                    <a:pt x="520" y="490"/>
                  </a:cubicBezTo>
                  <a:cubicBezTo>
                    <a:pt x="520" y="489"/>
                    <a:pt x="522" y="488"/>
                    <a:pt x="522" y="488"/>
                  </a:cubicBezTo>
                  <a:cubicBezTo>
                    <a:pt x="523" y="488"/>
                    <a:pt x="525" y="488"/>
                    <a:pt x="525" y="488"/>
                  </a:cubicBezTo>
                  <a:cubicBezTo>
                    <a:pt x="526" y="488"/>
                    <a:pt x="527" y="489"/>
                    <a:pt x="527" y="490"/>
                  </a:cubicBezTo>
                  <a:cubicBezTo>
                    <a:pt x="528" y="490"/>
                    <a:pt x="530" y="489"/>
                    <a:pt x="531" y="489"/>
                  </a:cubicBezTo>
                  <a:cubicBezTo>
                    <a:pt x="532" y="489"/>
                    <a:pt x="535" y="489"/>
                    <a:pt x="536" y="489"/>
                  </a:cubicBezTo>
                  <a:cubicBezTo>
                    <a:pt x="537" y="489"/>
                    <a:pt x="539" y="490"/>
                    <a:pt x="540" y="490"/>
                  </a:cubicBezTo>
                  <a:cubicBezTo>
                    <a:pt x="541" y="490"/>
                    <a:pt x="543" y="490"/>
                    <a:pt x="543" y="489"/>
                  </a:cubicBezTo>
                  <a:cubicBezTo>
                    <a:pt x="544" y="489"/>
                    <a:pt x="544" y="487"/>
                    <a:pt x="544" y="486"/>
                  </a:cubicBezTo>
                  <a:cubicBezTo>
                    <a:pt x="544" y="485"/>
                    <a:pt x="543" y="483"/>
                    <a:pt x="542" y="483"/>
                  </a:cubicBezTo>
                  <a:cubicBezTo>
                    <a:pt x="540" y="482"/>
                    <a:pt x="537" y="483"/>
                    <a:pt x="536" y="483"/>
                  </a:cubicBezTo>
                  <a:cubicBezTo>
                    <a:pt x="535" y="482"/>
                    <a:pt x="533" y="481"/>
                    <a:pt x="532" y="480"/>
                  </a:cubicBezTo>
                  <a:cubicBezTo>
                    <a:pt x="531" y="478"/>
                    <a:pt x="530" y="475"/>
                    <a:pt x="530" y="474"/>
                  </a:cubicBezTo>
                  <a:cubicBezTo>
                    <a:pt x="530" y="472"/>
                    <a:pt x="532" y="470"/>
                    <a:pt x="533" y="469"/>
                  </a:cubicBezTo>
                  <a:cubicBezTo>
                    <a:pt x="534" y="468"/>
                    <a:pt x="537" y="468"/>
                    <a:pt x="538" y="466"/>
                  </a:cubicBezTo>
                  <a:cubicBezTo>
                    <a:pt x="539" y="466"/>
                    <a:pt x="539" y="463"/>
                    <a:pt x="538" y="462"/>
                  </a:cubicBezTo>
                  <a:cubicBezTo>
                    <a:pt x="538" y="462"/>
                    <a:pt x="537" y="460"/>
                    <a:pt x="537" y="460"/>
                  </a:cubicBezTo>
                  <a:cubicBezTo>
                    <a:pt x="536" y="459"/>
                    <a:pt x="533" y="458"/>
                    <a:pt x="532" y="458"/>
                  </a:cubicBezTo>
                  <a:cubicBezTo>
                    <a:pt x="531" y="458"/>
                    <a:pt x="528" y="459"/>
                    <a:pt x="527" y="458"/>
                  </a:cubicBezTo>
                  <a:cubicBezTo>
                    <a:pt x="527" y="458"/>
                    <a:pt x="526" y="457"/>
                    <a:pt x="526" y="456"/>
                  </a:cubicBezTo>
                  <a:cubicBezTo>
                    <a:pt x="526" y="455"/>
                    <a:pt x="526" y="453"/>
                    <a:pt x="527" y="453"/>
                  </a:cubicBezTo>
                  <a:cubicBezTo>
                    <a:pt x="528" y="452"/>
                    <a:pt x="531" y="453"/>
                    <a:pt x="532" y="452"/>
                  </a:cubicBezTo>
                  <a:cubicBezTo>
                    <a:pt x="533" y="452"/>
                    <a:pt x="533" y="450"/>
                    <a:pt x="534" y="450"/>
                  </a:cubicBezTo>
                  <a:cubicBezTo>
                    <a:pt x="535" y="450"/>
                    <a:pt x="537" y="450"/>
                    <a:pt x="537" y="451"/>
                  </a:cubicBezTo>
                  <a:cubicBezTo>
                    <a:pt x="538" y="452"/>
                    <a:pt x="538" y="454"/>
                    <a:pt x="539" y="455"/>
                  </a:cubicBezTo>
                  <a:cubicBezTo>
                    <a:pt x="540" y="456"/>
                    <a:pt x="542" y="456"/>
                    <a:pt x="543" y="456"/>
                  </a:cubicBezTo>
                  <a:cubicBezTo>
                    <a:pt x="544" y="456"/>
                    <a:pt x="544" y="454"/>
                    <a:pt x="544" y="453"/>
                  </a:cubicBezTo>
                  <a:cubicBezTo>
                    <a:pt x="545" y="452"/>
                    <a:pt x="544" y="450"/>
                    <a:pt x="544" y="450"/>
                  </a:cubicBezTo>
                  <a:cubicBezTo>
                    <a:pt x="543" y="449"/>
                    <a:pt x="542" y="449"/>
                    <a:pt x="541" y="448"/>
                  </a:cubicBezTo>
                  <a:cubicBezTo>
                    <a:pt x="541" y="447"/>
                    <a:pt x="541" y="446"/>
                    <a:pt x="541" y="445"/>
                  </a:cubicBezTo>
                  <a:cubicBezTo>
                    <a:pt x="541" y="445"/>
                    <a:pt x="544" y="444"/>
                    <a:pt x="544" y="444"/>
                  </a:cubicBezTo>
                  <a:cubicBezTo>
                    <a:pt x="545" y="444"/>
                    <a:pt x="547" y="444"/>
                    <a:pt x="548" y="444"/>
                  </a:cubicBezTo>
                  <a:cubicBezTo>
                    <a:pt x="549" y="444"/>
                    <a:pt x="551" y="445"/>
                    <a:pt x="552" y="444"/>
                  </a:cubicBezTo>
                  <a:cubicBezTo>
                    <a:pt x="553" y="444"/>
                    <a:pt x="555" y="443"/>
                    <a:pt x="555" y="442"/>
                  </a:cubicBezTo>
                  <a:cubicBezTo>
                    <a:pt x="555" y="441"/>
                    <a:pt x="555" y="439"/>
                    <a:pt x="555" y="438"/>
                  </a:cubicBezTo>
                  <a:cubicBezTo>
                    <a:pt x="555" y="437"/>
                    <a:pt x="556" y="436"/>
                    <a:pt x="556" y="435"/>
                  </a:cubicBezTo>
                  <a:cubicBezTo>
                    <a:pt x="556" y="434"/>
                    <a:pt x="556" y="432"/>
                    <a:pt x="555" y="431"/>
                  </a:cubicBezTo>
                  <a:cubicBezTo>
                    <a:pt x="555" y="431"/>
                    <a:pt x="553" y="430"/>
                    <a:pt x="553" y="430"/>
                  </a:cubicBezTo>
                  <a:cubicBezTo>
                    <a:pt x="552" y="431"/>
                    <a:pt x="550" y="432"/>
                    <a:pt x="549" y="432"/>
                  </a:cubicBezTo>
                  <a:cubicBezTo>
                    <a:pt x="547" y="432"/>
                    <a:pt x="544" y="431"/>
                    <a:pt x="543" y="430"/>
                  </a:cubicBezTo>
                  <a:cubicBezTo>
                    <a:pt x="542" y="429"/>
                    <a:pt x="542" y="427"/>
                    <a:pt x="543" y="426"/>
                  </a:cubicBezTo>
                  <a:cubicBezTo>
                    <a:pt x="543" y="425"/>
                    <a:pt x="544" y="423"/>
                    <a:pt x="544" y="422"/>
                  </a:cubicBezTo>
                  <a:cubicBezTo>
                    <a:pt x="545" y="421"/>
                    <a:pt x="547" y="419"/>
                    <a:pt x="548" y="419"/>
                  </a:cubicBezTo>
                  <a:cubicBezTo>
                    <a:pt x="549" y="419"/>
                    <a:pt x="551" y="419"/>
                    <a:pt x="552" y="419"/>
                  </a:cubicBezTo>
                  <a:cubicBezTo>
                    <a:pt x="553" y="420"/>
                    <a:pt x="555" y="423"/>
                    <a:pt x="556" y="423"/>
                  </a:cubicBezTo>
                  <a:cubicBezTo>
                    <a:pt x="557" y="424"/>
                    <a:pt x="560" y="424"/>
                    <a:pt x="561" y="423"/>
                  </a:cubicBezTo>
                  <a:cubicBezTo>
                    <a:pt x="562" y="423"/>
                    <a:pt x="564" y="422"/>
                    <a:pt x="564" y="421"/>
                  </a:cubicBezTo>
                  <a:cubicBezTo>
                    <a:pt x="564" y="420"/>
                    <a:pt x="564" y="417"/>
                    <a:pt x="564" y="416"/>
                  </a:cubicBezTo>
                  <a:cubicBezTo>
                    <a:pt x="564" y="415"/>
                    <a:pt x="562" y="414"/>
                    <a:pt x="561" y="414"/>
                  </a:cubicBezTo>
                  <a:cubicBezTo>
                    <a:pt x="560" y="414"/>
                    <a:pt x="558" y="414"/>
                    <a:pt x="557" y="414"/>
                  </a:cubicBezTo>
                  <a:cubicBezTo>
                    <a:pt x="556" y="414"/>
                    <a:pt x="555" y="415"/>
                    <a:pt x="554" y="415"/>
                  </a:cubicBezTo>
                  <a:cubicBezTo>
                    <a:pt x="552" y="415"/>
                    <a:pt x="550" y="414"/>
                    <a:pt x="549" y="414"/>
                  </a:cubicBezTo>
                  <a:cubicBezTo>
                    <a:pt x="548" y="414"/>
                    <a:pt x="546" y="413"/>
                    <a:pt x="545" y="412"/>
                  </a:cubicBezTo>
                  <a:cubicBezTo>
                    <a:pt x="544" y="411"/>
                    <a:pt x="544" y="409"/>
                    <a:pt x="543" y="408"/>
                  </a:cubicBezTo>
                  <a:cubicBezTo>
                    <a:pt x="543" y="407"/>
                    <a:pt x="543" y="405"/>
                    <a:pt x="544" y="404"/>
                  </a:cubicBezTo>
                  <a:cubicBezTo>
                    <a:pt x="544" y="404"/>
                    <a:pt x="546" y="404"/>
                    <a:pt x="546" y="404"/>
                  </a:cubicBezTo>
                  <a:cubicBezTo>
                    <a:pt x="547" y="405"/>
                    <a:pt x="548" y="405"/>
                    <a:pt x="549" y="406"/>
                  </a:cubicBezTo>
                  <a:cubicBezTo>
                    <a:pt x="549" y="406"/>
                    <a:pt x="551" y="408"/>
                    <a:pt x="551" y="409"/>
                  </a:cubicBezTo>
                  <a:cubicBezTo>
                    <a:pt x="552" y="409"/>
                    <a:pt x="554" y="410"/>
                    <a:pt x="555" y="410"/>
                  </a:cubicBezTo>
                  <a:cubicBezTo>
                    <a:pt x="556" y="410"/>
                    <a:pt x="557" y="409"/>
                    <a:pt x="557" y="409"/>
                  </a:cubicBezTo>
                  <a:cubicBezTo>
                    <a:pt x="558" y="408"/>
                    <a:pt x="558" y="405"/>
                    <a:pt x="558" y="404"/>
                  </a:cubicBezTo>
                  <a:cubicBezTo>
                    <a:pt x="558" y="403"/>
                    <a:pt x="557" y="400"/>
                    <a:pt x="558" y="399"/>
                  </a:cubicBezTo>
                  <a:cubicBezTo>
                    <a:pt x="559" y="398"/>
                    <a:pt x="562" y="397"/>
                    <a:pt x="564" y="396"/>
                  </a:cubicBezTo>
                  <a:cubicBezTo>
                    <a:pt x="565" y="396"/>
                    <a:pt x="567" y="397"/>
                    <a:pt x="567" y="396"/>
                  </a:cubicBezTo>
                  <a:cubicBezTo>
                    <a:pt x="568" y="396"/>
                    <a:pt x="570" y="394"/>
                    <a:pt x="570" y="393"/>
                  </a:cubicBezTo>
                  <a:cubicBezTo>
                    <a:pt x="570" y="392"/>
                    <a:pt x="569" y="390"/>
                    <a:pt x="569" y="389"/>
                  </a:cubicBezTo>
                  <a:cubicBezTo>
                    <a:pt x="568" y="388"/>
                    <a:pt x="566" y="387"/>
                    <a:pt x="566" y="386"/>
                  </a:cubicBezTo>
                  <a:cubicBezTo>
                    <a:pt x="565" y="385"/>
                    <a:pt x="565" y="383"/>
                    <a:pt x="565" y="383"/>
                  </a:cubicBezTo>
                  <a:cubicBezTo>
                    <a:pt x="566" y="382"/>
                    <a:pt x="567" y="381"/>
                    <a:pt x="568" y="381"/>
                  </a:cubicBezTo>
                  <a:cubicBezTo>
                    <a:pt x="569" y="381"/>
                    <a:pt x="572" y="381"/>
                    <a:pt x="573" y="381"/>
                  </a:cubicBezTo>
                  <a:cubicBezTo>
                    <a:pt x="575" y="381"/>
                    <a:pt x="577" y="380"/>
                    <a:pt x="578" y="380"/>
                  </a:cubicBezTo>
                  <a:cubicBezTo>
                    <a:pt x="579" y="381"/>
                    <a:pt x="579" y="382"/>
                    <a:pt x="579" y="383"/>
                  </a:cubicBezTo>
                  <a:cubicBezTo>
                    <a:pt x="579" y="383"/>
                    <a:pt x="577" y="383"/>
                    <a:pt x="577" y="384"/>
                  </a:cubicBezTo>
                  <a:cubicBezTo>
                    <a:pt x="576" y="385"/>
                    <a:pt x="576" y="387"/>
                    <a:pt x="576" y="388"/>
                  </a:cubicBezTo>
                  <a:cubicBezTo>
                    <a:pt x="576" y="389"/>
                    <a:pt x="578" y="391"/>
                    <a:pt x="579" y="391"/>
                  </a:cubicBezTo>
                  <a:cubicBezTo>
                    <a:pt x="580" y="391"/>
                    <a:pt x="582" y="390"/>
                    <a:pt x="582" y="389"/>
                  </a:cubicBezTo>
                  <a:cubicBezTo>
                    <a:pt x="583" y="389"/>
                    <a:pt x="584" y="386"/>
                    <a:pt x="584" y="385"/>
                  </a:cubicBezTo>
                  <a:cubicBezTo>
                    <a:pt x="583" y="384"/>
                    <a:pt x="582" y="383"/>
                    <a:pt x="582" y="382"/>
                  </a:cubicBezTo>
                  <a:cubicBezTo>
                    <a:pt x="582" y="381"/>
                    <a:pt x="582" y="379"/>
                    <a:pt x="582" y="378"/>
                  </a:cubicBezTo>
                  <a:cubicBezTo>
                    <a:pt x="583" y="378"/>
                    <a:pt x="585" y="377"/>
                    <a:pt x="586" y="376"/>
                  </a:cubicBezTo>
                  <a:cubicBezTo>
                    <a:pt x="587" y="376"/>
                    <a:pt x="589" y="374"/>
                    <a:pt x="590" y="374"/>
                  </a:cubicBezTo>
                  <a:cubicBezTo>
                    <a:pt x="591" y="373"/>
                    <a:pt x="592" y="371"/>
                    <a:pt x="593" y="369"/>
                  </a:cubicBezTo>
                  <a:cubicBezTo>
                    <a:pt x="593" y="369"/>
                    <a:pt x="594" y="366"/>
                    <a:pt x="593" y="365"/>
                  </a:cubicBezTo>
                  <a:cubicBezTo>
                    <a:pt x="593" y="364"/>
                    <a:pt x="590" y="364"/>
                    <a:pt x="589" y="363"/>
                  </a:cubicBezTo>
                  <a:cubicBezTo>
                    <a:pt x="588" y="362"/>
                    <a:pt x="588" y="360"/>
                    <a:pt x="588" y="360"/>
                  </a:cubicBezTo>
                  <a:cubicBezTo>
                    <a:pt x="588" y="358"/>
                    <a:pt x="589" y="354"/>
                    <a:pt x="590" y="353"/>
                  </a:cubicBezTo>
                  <a:cubicBezTo>
                    <a:pt x="591" y="352"/>
                    <a:pt x="593" y="351"/>
                    <a:pt x="594" y="350"/>
                  </a:cubicBezTo>
                  <a:cubicBezTo>
                    <a:pt x="594" y="349"/>
                    <a:pt x="595" y="346"/>
                    <a:pt x="594" y="345"/>
                  </a:cubicBezTo>
                  <a:cubicBezTo>
                    <a:pt x="594" y="344"/>
                    <a:pt x="593" y="342"/>
                    <a:pt x="592" y="342"/>
                  </a:cubicBezTo>
                  <a:cubicBezTo>
                    <a:pt x="591" y="341"/>
                    <a:pt x="589" y="340"/>
                    <a:pt x="588" y="339"/>
                  </a:cubicBezTo>
                  <a:cubicBezTo>
                    <a:pt x="588" y="338"/>
                    <a:pt x="586" y="336"/>
                    <a:pt x="586" y="335"/>
                  </a:cubicBezTo>
                  <a:cubicBezTo>
                    <a:pt x="586" y="333"/>
                    <a:pt x="586" y="329"/>
                    <a:pt x="586" y="328"/>
                  </a:cubicBezTo>
                  <a:cubicBezTo>
                    <a:pt x="586" y="327"/>
                    <a:pt x="587" y="324"/>
                    <a:pt x="587" y="323"/>
                  </a:cubicBezTo>
                  <a:cubicBezTo>
                    <a:pt x="588" y="323"/>
                    <a:pt x="589" y="322"/>
                    <a:pt x="590" y="322"/>
                  </a:cubicBezTo>
                  <a:cubicBezTo>
                    <a:pt x="591" y="322"/>
                    <a:pt x="592" y="323"/>
                    <a:pt x="592" y="324"/>
                  </a:cubicBezTo>
                  <a:cubicBezTo>
                    <a:pt x="593" y="324"/>
                    <a:pt x="593" y="325"/>
                    <a:pt x="593" y="326"/>
                  </a:cubicBezTo>
                  <a:cubicBezTo>
                    <a:pt x="592" y="327"/>
                    <a:pt x="591" y="329"/>
                    <a:pt x="591" y="330"/>
                  </a:cubicBezTo>
                  <a:cubicBezTo>
                    <a:pt x="592" y="331"/>
                    <a:pt x="594" y="332"/>
                    <a:pt x="595" y="332"/>
                  </a:cubicBezTo>
                  <a:cubicBezTo>
                    <a:pt x="595" y="332"/>
                    <a:pt x="597" y="331"/>
                    <a:pt x="597" y="331"/>
                  </a:cubicBezTo>
                  <a:cubicBezTo>
                    <a:pt x="599" y="330"/>
                    <a:pt x="600" y="327"/>
                    <a:pt x="602" y="326"/>
                  </a:cubicBezTo>
                  <a:cubicBezTo>
                    <a:pt x="602" y="325"/>
                    <a:pt x="605" y="324"/>
                    <a:pt x="605" y="323"/>
                  </a:cubicBezTo>
                  <a:cubicBezTo>
                    <a:pt x="605" y="322"/>
                    <a:pt x="603" y="319"/>
                    <a:pt x="602" y="319"/>
                  </a:cubicBezTo>
                  <a:cubicBezTo>
                    <a:pt x="601" y="319"/>
                    <a:pt x="599" y="319"/>
                    <a:pt x="599" y="319"/>
                  </a:cubicBezTo>
                  <a:cubicBezTo>
                    <a:pt x="598" y="319"/>
                    <a:pt x="597" y="320"/>
                    <a:pt x="596" y="320"/>
                  </a:cubicBezTo>
                  <a:cubicBezTo>
                    <a:pt x="595" y="320"/>
                    <a:pt x="593" y="320"/>
                    <a:pt x="592" y="319"/>
                  </a:cubicBezTo>
                  <a:cubicBezTo>
                    <a:pt x="591" y="319"/>
                    <a:pt x="589" y="318"/>
                    <a:pt x="589" y="317"/>
                  </a:cubicBezTo>
                  <a:cubicBezTo>
                    <a:pt x="588" y="317"/>
                    <a:pt x="587" y="315"/>
                    <a:pt x="587" y="314"/>
                  </a:cubicBezTo>
                  <a:cubicBezTo>
                    <a:pt x="587" y="313"/>
                    <a:pt x="590" y="313"/>
                    <a:pt x="591" y="312"/>
                  </a:cubicBezTo>
                  <a:cubicBezTo>
                    <a:pt x="591" y="311"/>
                    <a:pt x="590" y="309"/>
                    <a:pt x="590" y="308"/>
                  </a:cubicBezTo>
                  <a:cubicBezTo>
                    <a:pt x="590" y="307"/>
                    <a:pt x="590" y="305"/>
                    <a:pt x="590" y="305"/>
                  </a:cubicBezTo>
                  <a:cubicBezTo>
                    <a:pt x="590" y="304"/>
                    <a:pt x="590" y="303"/>
                    <a:pt x="591" y="302"/>
                  </a:cubicBezTo>
                  <a:cubicBezTo>
                    <a:pt x="592" y="302"/>
                    <a:pt x="594" y="302"/>
                    <a:pt x="595" y="302"/>
                  </a:cubicBezTo>
                  <a:cubicBezTo>
                    <a:pt x="596" y="303"/>
                    <a:pt x="595" y="305"/>
                    <a:pt x="595" y="306"/>
                  </a:cubicBezTo>
                  <a:cubicBezTo>
                    <a:pt x="595" y="306"/>
                    <a:pt x="595" y="308"/>
                    <a:pt x="595" y="309"/>
                  </a:cubicBezTo>
                  <a:cubicBezTo>
                    <a:pt x="595" y="310"/>
                    <a:pt x="594" y="312"/>
                    <a:pt x="595" y="312"/>
                  </a:cubicBezTo>
                  <a:cubicBezTo>
                    <a:pt x="595" y="313"/>
                    <a:pt x="597" y="315"/>
                    <a:pt x="598" y="315"/>
                  </a:cubicBezTo>
                  <a:cubicBezTo>
                    <a:pt x="599" y="316"/>
                    <a:pt x="601" y="316"/>
                    <a:pt x="602" y="315"/>
                  </a:cubicBezTo>
                  <a:cubicBezTo>
                    <a:pt x="602" y="315"/>
                    <a:pt x="603" y="313"/>
                    <a:pt x="603" y="312"/>
                  </a:cubicBezTo>
                  <a:cubicBezTo>
                    <a:pt x="604" y="311"/>
                    <a:pt x="604" y="310"/>
                    <a:pt x="604" y="309"/>
                  </a:cubicBezTo>
                  <a:cubicBezTo>
                    <a:pt x="604" y="308"/>
                    <a:pt x="602" y="307"/>
                    <a:pt x="602" y="306"/>
                  </a:cubicBezTo>
                  <a:cubicBezTo>
                    <a:pt x="601" y="305"/>
                    <a:pt x="600" y="304"/>
                    <a:pt x="600" y="303"/>
                  </a:cubicBezTo>
                  <a:cubicBezTo>
                    <a:pt x="600" y="302"/>
                    <a:pt x="601" y="301"/>
                    <a:pt x="601" y="300"/>
                  </a:cubicBezTo>
                  <a:cubicBezTo>
                    <a:pt x="601" y="299"/>
                    <a:pt x="600" y="296"/>
                    <a:pt x="599" y="295"/>
                  </a:cubicBezTo>
                  <a:cubicBezTo>
                    <a:pt x="599" y="294"/>
                    <a:pt x="597" y="293"/>
                    <a:pt x="597" y="291"/>
                  </a:cubicBezTo>
                  <a:cubicBezTo>
                    <a:pt x="597" y="290"/>
                    <a:pt x="597" y="288"/>
                    <a:pt x="597" y="287"/>
                  </a:cubicBezTo>
                  <a:cubicBezTo>
                    <a:pt x="598" y="286"/>
                    <a:pt x="600" y="286"/>
                    <a:pt x="602" y="286"/>
                  </a:cubicBezTo>
                  <a:cubicBezTo>
                    <a:pt x="603" y="286"/>
                    <a:pt x="605" y="286"/>
                    <a:pt x="606" y="287"/>
                  </a:cubicBezTo>
                  <a:cubicBezTo>
                    <a:pt x="606" y="288"/>
                    <a:pt x="605" y="291"/>
                    <a:pt x="606" y="292"/>
                  </a:cubicBezTo>
                  <a:cubicBezTo>
                    <a:pt x="607" y="293"/>
                    <a:pt x="608" y="294"/>
                    <a:pt x="609" y="294"/>
                  </a:cubicBezTo>
                  <a:cubicBezTo>
                    <a:pt x="610" y="294"/>
                    <a:pt x="613" y="292"/>
                    <a:pt x="614" y="292"/>
                  </a:cubicBezTo>
                  <a:cubicBezTo>
                    <a:pt x="615" y="291"/>
                    <a:pt x="617" y="291"/>
                    <a:pt x="618" y="291"/>
                  </a:cubicBezTo>
                  <a:cubicBezTo>
                    <a:pt x="619" y="291"/>
                    <a:pt x="620" y="293"/>
                    <a:pt x="621" y="293"/>
                  </a:cubicBezTo>
                  <a:cubicBezTo>
                    <a:pt x="622" y="292"/>
                    <a:pt x="624" y="291"/>
                    <a:pt x="624" y="290"/>
                  </a:cubicBezTo>
                  <a:cubicBezTo>
                    <a:pt x="624" y="289"/>
                    <a:pt x="622" y="288"/>
                    <a:pt x="622" y="287"/>
                  </a:cubicBezTo>
                  <a:cubicBezTo>
                    <a:pt x="623" y="286"/>
                    <a:pt x="624" y="285"/>
                    <a:pt x="625" y="284"/>
                  </a:cubicBezTo>
                  <a:cubicBezTo>
                    <a:pt x="626" y="284"/>
                    <a:pt x="628" y="282"/>
                    <a:pt x="629" y="282"/>
                  </a:cubicBezTo>
                  <a:cubicBezTo>
                    <a:pt x="630" y="281"/>
                    <a:pt x="631" y="279"/>
                    <a:pt x="631" y="278"/>
                  </a:cubicBezTo>
                  <a:cubicBezTo>
                    <a:pt x="631" y="277"/>
                    <a:pt x="630" y="274"/>
                    <a:pt x="629" y="273"/>
                  </a:cubicBezTo>
                  <a:cubicBezTo>
                    <a:pt x="628" y="272"/>
                    <a:pt x="625" y="272"/>
                    <a:pt x="624" y="271"/>
                  </a:cubicBezTo>
                  <a:cubicBezTo>
                    <a:pt x="623" y="271"/>
                    <a:pt x="621" y="268"/>
                    <a:pt x="621" y="267"/>
                  </a:cubicBezTo>
                  <a:cubicBezTo>
                    <a:pt x="620" y="267"/>
                    <a:pt x="619" y="266"/>
                    <a:pt x="619" y="265"/>
                  </a:cubicBezTo>
                  <a:cubicBezTo>
                    <a:pt x="619" y="264"/>
                    <a:pt x="620" y="261"/>
                    <a:pt x="621" y="260"/>
                  </a:cubicBezTo>
                  <a:cubicBezTo>
                    <a:pt x="621" y="259"/>
                    <a:pt x="622" y="258"/>
                    <a:pt x="623" y="258"/>
                  </a:cubicBezTo>
                  <a:cubicBezTo>
                    <a:pt x="624" y="257"/>
                    <a:pt x="626" y="259"/>
                    <a:pt x="627" y="259"/>
                  </a:cubicBezTo>
                  <a:cubicBezTo>
                    <a:pt x="628" y="260"/>
                    <a:pt x="630" y="259"/>
                    <a:pt x="631" y="259"/>
                  </a:cubicBezTo>
                  <a:cubicBezTo>
                    <a:pt x="632" y="259"/>
                    <a:pt x="634" y="257"/>
                    <a:pt x="635" y="256"/>
                  </a:cubicBezTo>
                  <a:cubicBezTo>
                    <a:pt x="635" y="256"/>
                    <a:pt x="636" y="254"/>
                    <a:pt x="636" y="253"/>
                  </a:cubicBezTo>
                  <a:cubicBezTo>
                    <a:pt x="637" y="252"/>
                    <a:pt x="637" y="251"/>
                    <a:pt x="637" y="251"/>
                  </a:cubicBezTo>
                  <a:cubicBezTo>
                    <a:pt x="637" y="249"/>
                    <a:pt x="636" y="245"/>
                    <a:pt x="636" y="244"/>
                  </a:cubicBezTo>
                  <a:cubicBezTo>
                    <a:pt x="637" y="242"/>
                    <a:pt x="638" y="240"/>
                    <a:pt x="639" y="239"/>
                  </a:cubicBezTo>
                  <a:cubicBezTo>
                    <a:pt x="640" y="239"/>
                    <a:pt x="642" y="239"/>
                    <a:pt x="643" y="239"/>
                  </a:cubicBezTo>
                  <a:cubicBezTo>
                    <a:pt x="644" y="239"/>
                    <a:pt x="646" y="241"/>
                    <a:pt x="647" y="241"/>
                  </a:cubicBezTo>
                  <a:cubicBezTo>
                    <a:pt x="648" y="241"/>
                    <a:pt x="650" y="241"/>
                    <a:pt x="651" y="240"/>
                  </a:cubicBezTo>
                  <a:cubicBezTo>
                    <a:pt x="652" y="239"/>
                    <a:pt x="653" y="237"/>
                    <a:pt x="652" y="236"/>
                  </a:cubicBezTo>
                  <a:cubicBezTo>
                    <a:pt x="652" y="235"/>
                    <a:pt x="650" y="234"/>
                    <a:pt x="649" y="234"/>
                  </a:cubicBezTo>
                  <a:cubicBezTo>
                    <a:pt x="648" y="234"/>
                    <a:pt x="646" y="234"/>
                    <a:pt x="645" y="234"/>
                  </a:cubicBezTo>
                  <a:cubicBezTo>
                    <a:pt x="644" y="233"/>
                    <a:pt x="643" y="231"/>
                    <a:pt x="643" y="230"/>
                  </a:cubicBezTo>
                  <a:cubicBezTo>
                    <a:pt x="643" y="229"/>
                    <a:pt x="645" y="228"/>
                    <a:pt x="645" y="227"/>
                  </a:cubicBezTo>
                  <a:cubicBezTo>
                    <a:pt x="646" y="226"/>
                    <a:pt x="648" y="225"/>
                    <a:pt x="648" y="224"/>
                  </a:cubicBezTo>
                  <a:cubicBezTo>
                    <a:pt x="648" y="223"/>
                    <a:pt x="647" y="220"/>
                    <a:pt x="646" y="219"/>
                  </a:cubicBezTo>
                  <a:cubicBezTo>
                    <a:pt x="646" y="219"/>
                    <a:pt x="644" y="218"/>
                    <a:pt x="644" y="218"/>
                  </a:cubicBezTo>
                  <a:cubicBezTo>
                    <a:pt x="643" y="217"/>
                    <a:pt x="641" y="219"/>
                    <a:pt x="640" y="219"/>
                  </a:cubicBezTo>
                  <a:cubicBezTo>
                    <a:pt x="639" y="219"/>
                    <a:pt x="637" y="218"/>
                    <a:pt x="636" y="217"/>
                  </a:cubicBezTo>
                  <a:cubicBezTo>
                    <a:pt x="635" y="217"/>
                    <a:pt x="634" y="215"/>
                    <a:pt x="634" y="213"/>
                  </a:cubicBezTo>
                  <a:cubicBezTo>
                    <a:pt x="634" y="213"/>
                    <a:pt x="634" y="211"/>
                    <a:pt x="635" y="210"/>
                  </a:cubicBezTo>
                  <a:cubicBezTo>
                    <a:pt x="636" y="209"/>
                    <a:pt x="639" y="210"/>
                    <a:pt x="641" y="209"/>
                  </a:cubicBezTo>
                  <a:cubicBezTo>
                    <a:pt x="641" y="209"/>
                    <a:pt x="642" y="207"/>
                    <a:pt x="643" y="207"/>
                  </a:cubicBezTo>
                  <a:cubicBezTo>
                    <a:pt x="643" y="206"/>
                    <a:pt x="642" y="203"/>
                    <a:pt x="642" y="202"/>
                  </a:cubicBezTo>
                  <a:cubicBezTo>
                    <a:pt x="642" y="201"/>
                    <a:pt x="644" y="200"/>
                    <a:pt x="644" y="199"/>
                  </a:cubicBezTo>
                  <a:cubicBezTo>
                    <a:pt x="645" y="199"/>
                    <a:pt x="645" y="196"/>
                    <a:pt x="644" y="196"/>
                  </a:cubicBezTo>
                  <a:cubicBezTo>
                    <a:pt x="644" y="195"/>
                    <a:pt x="642" y="193"/>
                    <a:pt x="642" y="193"/>
                  </a:cubicBezTo>
                  <a:cubicBezTo>
                    <a:pt x="641" y="192"/>
                    <a:pt x="641" y="190"/>
                    <a:pt x="640" y="190"/>
                  </a:cubicBezTo>
                  <a:cubicBezTo>
                    <a:pt x="639" y="190"/>
                    <a:pt x="638" y="190"/>
                    <a:pt x="637" y="190"/>
                  </a:cubicBezTo>
                  <a:cubicBezTo>
                    <a:pt x="636" y="190"/>
                    <a:pt x="636" y="192"/>
                    <a:pt x="636" y="192"/>
                  </a:cubicBezTo>
                  <a:cubicBezTo>
                    <a:pt x="636" y="193"/>
                    <a:pt x="638" y="194"/>
                    <a:pt x="638" y="195"/>
                  </a:cubicBezTo>
                  <a:cubicBezTo>
                    <a:pt x="638" y="196"/>
                    <a:pt x="637" y="198"/>
                    <a:pt x="636" y="198"/>
                  </a:cubicBezTo>
                  <a:cubicBezTo>
                    <a:pt x="636" y="199"/>
                    <a:pt x="633" y="199"/>
                    <a:pt x="632" y="198"/>
                  </a:cubicBezTo>
                  <a:cubicBezTo>
                    <a:pt x="632" y="198"/>
                    <a:pt x="631" y="196"/>
                    <a:pt x="631" y="195"/>
                  </a:cubicBezTo>
                  <a:cubicBezTo>
                    <a:pt x="631" y="193"/>
                    <a:pt x="631" y="190"/>
                    <a:pt x="632" y="189"/>
                  </a:cubicBezTo>
                  <a:cubicBezTo>
                    <a:pt x="632" y="188"/>
                    <a:pt x="634" y="188"/>
                    <a:pt x="635" y="187"/>
                  </a:cubicBezTo>
                  <a:cubicBezTo>
                    <a:pt x="636" y="186"/>
                    <a:pt x="636" y="185"/>
                    <a:pt x="637" y="184"/>
                  </a:cubicBezTo>
                  <a:cubicBezTo>
                    <a:pt x="637" y="183"/>
                    <a:pt x="636" y="181"/>
                    <a:pt x="637" y="180"/>
                  </a:cubicBezTo>
                  <a:cubicBezTo>
                    <a:pt x="637" y="179"/>
                    <a:pt x="638" y="178"/>
                    <a:pt x="639" y="178"/>
                  </a:cubicBezTo>
                  <a:cubicBezTo>
                    <a:pt x="640" y="177"/>
                    <a:pt x="642" y="177"/>
                    <a:pt x="643" y="178"/>
                  </a:cubicBezTo>
                  <a:cubicBezTo>
                    <a:pt x="644" y="178"/>
                    <a:pt x="644" y="179"/>
                    <a:pt x="645" y="180"/>
                  </a:cubicBezTo>
                  <a:cubicBezTo>
                    <a:pt x="645" y="181"/>
                    <a:pt x="644" y="182"/>
                    <a:pt x="644" y="183"/>
                  </a:cubicBezTo>
                  <a:cubicBezTo>
                    <a:pt x="645" y="185"/>
                    <a:pt x="645" y="187"/>
                    <a:pt x="646" y="188"/>
                  </a:cubicBezTo>
                  <a:cubicBezTo>
                    <a:pt x="646" y="189"/>
                    <a:pt x="648" y="189"/>
                    <a:pt x="649" y="189"/>
                  </a:cubicBezTo>
                  <a:cubicBezTo>
                    <a:pt x="650" y="189"/>
                    <a:pt x="651" y="187"/>
                    <a:pt x="652" y="187"/>
                  </a:cubicBezTo>
                  <a:cubicBezTo>
                    <a:pt x="652" y="186"/>
                    <a:pt x="654" y="183"/>
                    <a:pt x="654" y="182"/>
                  </a:cubicBezTo>
                  <a:cubicBezTo>
                    <a:pt x="654" y="181"/>
                    <a:pt x="653" y="178"/>
                    <a:pt x="652" y="178"/>
                  </a:cubicBezTo>
                  <a:cubicBezTo>
                    <a:pt x="652" y="177"/>
                    <a:pt x="649" y="176"/>
                    <a:pt x="648" y="176"/>
                  </a:cubicBezTo>
                  <a:cubicBezTo>
                    <a:pt x="647" y="175"/>
                    <a:pt x="646" y="172"/>
                    <a:pt x="646" y="170"/>
                  </a:cubicBezTo>
                  <a:cubicBezTo>
                    <a:pt x="646" y="169"/>
                    <a:pt x="648" y="166"/>
                    <a:pt x="649" y="165"/>
                  </a:cubicBezTo>
                  <a:cubicBezTo>
                    <a:pt x="649" y="164"/>
                    <a:pt x="652" y="162"/>
                    <a:pt x="653" y="162"/>
                  </a:cubicBezTo>
                  <a:cubicBezTo>
                    <a:pt x="654" y="162"/>
                    <a:pt x="655" y="162"/>
                    <a:pt x="656" y="162"/>
                  </a:cubicBezTo>
                  <a:cubicBezTo>
                    <a:pt x="657" y="163"/>
                    <a:pt x="658" y="164"/>
                    <a:pt x="658" y="164"/>
                  </a:cubicBezTo>
                  <a:cubicBezTo>
                    <a:pt x="658" y="165"/>
                    <a:pt x="658" y="168"/>
                    <a:pt x="659" y="169"/>
                  </a:cubicBezTo>
                  <a:cubicBezTo>
                    <a:pt x="659" y="169"/>
                    <a:pt x="661" y="170"/>
                    <a:pt x="662" y="171"/>
                  </a:cubicBezTo>
                  <a:cubicBezTo>
                    <a:pt x="663" y="171"/>
                    <a:pt x="664" y="171"/>
                    <a:pt x="665" y="170"/>
                  </a:cubicBezTo>
                  <a:cubicBezTo>
                    <a:pt x="666" y="170"/>
                    <a:pt x="667" y="168"/>
                    <a:pt x="667" y="167"/>
                  </a:cubicBezTo>
                  <a:cubicBezTo>
                    <a:pt x="668" y="166"/>
                    <a:pt x="668" y="164"/>
                    <a:pt x="667" y="163"/>
                  </a:cubicBezTo>
                  <a:cubicBezTo>
                    <a:pt x="667" y="162"/>
                    <a:pt x="665" y="161"/>
                    <a:pt x="664" y="161"/>
                  </a:cubicBezTo>
                  <a:cubicBezTo>
                    <a:pt x="663" y="161"/>
                    <a:pt x="662" y="162"/>
                    <a:pt x="661" y="161"/>
                  </a:cubicBezTo>
                  <a:cubicBezTo>
                    <a:pt x="660" y="161"/>
                    <a:pt x="659" y="159"/>
                    <a:pt x="659" y="158"/>
                  </a:cubicBezTo>
                  <a:cubicBezTo>
                    <a:pt x="659" y="157"/>
                    <a:pt x="661" y="154"/>
                    <a:pt x="662" y="153"/>
                  </a:cubicBezTo>
                  <a:cubicBezTo>
                    <a:pt x="663" y="152"/>
                    <a:pt x="666" y="151"/>
                    <a:pt x="667" y="151"/>
                  </a:cubicBezTo>
                  <a:cubicBezTo>
                    <a:pt x="668" y="150"/>
                    <a:pt x="671" y="149"/>
                    <a:pt x="671" y="148"/>
                  </a:cubicBezTo>
                  <a:cubicBezTo>
                    <a:pt x="672" y="147"/>
                    <a:pt x="672" y="145"/>
                    <a:pt x="671" y="144"/>
                  </a:cubicBezTo>
                  <a:cubicBezTo>
                    <a:pt x="671" y="143"/>
                    <a:pt x="670" y="141"/>
                    <a:pt x="669" y="141"/>
                  </a:cubicBezTo>
                  <a:cubicBezTo>
                    <a:pt x="669" y="141"/>
                    <a:pt x="668" y="142"/>
                    <a:pt x="668" y="143"/>
                  </a:cubicBezTo>
                  <a:cubicBezTo>
                    <a:pt x="667" y="143"/>
                    <a:pt x="667" y="145"/>
                    <a:pt x="666" y="145"/>
                  </a:cubicBezTo>
                  <a:cubicBezTo>
                    <a:pt x="665" y="146"/>
                    <a:pt x="663" y="146"/>
                    <a:pt x="662" y="146"/>
                  </a:cubicBezTo>
                  <a:cubicBezTo>
                    <a:pt x="661" y="145"/>
                    <a:pt x="659" y="143"/>
                    <a:pt x="658" y="142"/>
                  </a:cubicBezTo>
                  <a:cubicBezTo>
                    <a:pt x="657" y="142"/>
                    <a:pt x="656" y="140"/>
                    <a:pt x="655" y="139"/>
                  </a:cubicBezTo>
                  <a:cubicBezTo>
                    <a:pt x="655" y="137"/>
                    <a:pt x="654" y="134"/>
                    <a:pt x="655" y="133"/>
                  </a:cubicBezTo>
                  <a:cubicBezTo>
                    <a:pt x="655" y="131"/>
                    <a:pt x="658" y="129"/>
                    <a:pt x="659" y="128"/>
                  </a:cubicBezTo>
                  <a:cubicBezTo>
                    <a:pt x="660" y="127"/>
                    <a:pt x="662" y="125"/>
                    <a:pt x="663" y="125"/>
                  </a:cubicBezTo>
                  <a:cubicBezTo>
                    <a:pt x="664" y="125"/>
                    <a:pt x="665" y="129"/>
                    <a:pt x="666" y="129"/>
                  </a:cubicBezTo>
                  <a:cubicBezTo>
                    <a:pt x="667" y="129"/>
                    <a:pt x="669" y="127"/>
                    <a:pt x="670" y="127"/>
                  </a:cubicBezTo>
                  <a:cubicBezTo>
                    <a:pt x="671" y="127"/>
                    <a:pt x="673" y="127"/>
                    <a:pt x="674" y="126"/>
                  </a:cubicBezTo>
                  <a:cubicBezTo>
                    <a:pt x="675" y="126"/>
                    <a:pt x="677" y="125"/>
                    <a:pt x="678" y="124"/>
                  </a:cubicBezTo>
                  <a:cubicBezTo>
                    <a:pt x="678" y="123"/>
                    <a:pt x="677" y="120"/>
                    <a:pt x="677" y="119"/>
                  </a:cubicBezTo>
                  <a:cubicBezTo>
                    <a:pt x="677" y="118"/>
                    <a:pt x="678" y="117"/>
                    <a:pt x="679" y="116"/>
                  </a:cubicBezTo>
                  <a:cubicBezTo>
                    <a:pt x="680" y="116"/>
                    <a:pt x="682" y="116"/>
                    <a:pt x="683" y="116"/>
                  </a:cubicBezTo>
                  <a:cubicBezTo>
                    <a:pt x="684" y="116"/>
                    <a:pt x="686" y="116"/>
                    <a:pt x="686" y="116"/>
                  </a:cubicBezTo>
                  <a:cubicBezTo>
                    <a:pt x="687" y="115"/>
                    <a:pt x="689" y="114"/>
                    <a:pt x="689" y="113"/>
                  </a:cubicBezTo>
                  <a:cubicBezTo>
                    <a:pt x="690" y="112"/>
                    <a:pt x="690" y="110"/>
                    <a:pt x="690" y="109"/>
                  </a:cubicBezTo>
                  <a:cubicBezTo>
                    <a:pt x="689" y="108"/>
                    <a:pt x="687" y="107"/>
                    <a:pt x="686" y="107"/>
                  </a:cubicBezTo>
                  <a:cubicBezTo>
                    <a:pt x="685" y="107"/>
                    <a:pt x="682" y="107"/>
                    <a:pt x="681" y="107"/>
                  </a:cubicBezTo>
                  <a:cubicBezTo>
                    <a:pt x="681" y="107"/>
                    <a:pt x="679" y="106"/>
                    <a:pt x="679" y="106"/>
                  </a:cubicBezTo>
                  <a:cubicBezTo>
                    <a:pt x="679" y="105"/>
                    <a:pt x="679" y="103"/>
                    <a:pt x="679" y="102"/>
                  </a:cubicBezTo>
                  <a:cubicBezTo>
                    <a:pt x="680" y="101"/>
                    <a:pt x="681" y="99"/>
                    <a:pt x="682" y="98"/>
                  </a:cubicBezTo>
                  <a:cubicBezTo>
                    <a:pt x="683" y="98"/>
                    <a:pt x="685" y="98"/>
                    <a:pt x="686" y="98"/>
                  </a:cubicBezTo>
                  <a:cubicBezTo>
                    <a:pt x="688" y="98"/>
                    <a:pt x="690" y="98"/>
                    <a:pt x="691" y="99"/>
                  </a:cubicBezTo>
                  <a:cubicBezTo>
                    <a:pt x="692" y="99"/>
                    <a:pt x="692" y="101"/>
                    <a:pt x="693" y="101"/>
                  </a:cubicBezTo>
                  <a:cubicBezTo>
                    <a:pt x="694" y="101"/>
                    <a:pt x="695" y="100"/>
                    <a:pt x="696" y="100"/>
                  </a:cubicBezTo>
                  <a:cubicBezTo>
                    <a:pt x="696" y="99"/>
                    <a:pt x="696" y="97"/>
                    <a:pt x="696" y="96"/>
                  </a:cubicBezTo>
                  <a:cubicBezTo>
                    <a:pt x="696" y="95"/>
                    <a:pt x="695" y="93"/>
                    <a:pt x="694" y="92"/>
                  </a:cubicBezTo>
                  <a:cubicBezTo>
                    <a:pt x="693" y="91"/>
                    <a:pt x="689" y="91"/>
                    <a:pt x="688" y="91"/>
                  </a:cubicBezTo>
                  <a:cubicBezTo>
                    <a:pt x="687" y="90"/>
                    <a:pt x="685" y="88"/>
                    <a:pt x="685" y="87"/>
                  </a:cubicBezTo>
                  <a:cubicBezTo>
                    <a:pt x="684" y="86"/>
                    <a:pt x="684" y="83"/>
                    <a:pt x="684" y="81"/>
                  </a:cubicBezTo>
                  <a:cubicBezTo>
                    <a:pt x="684" y="81"/>
                    <a:pt x="684" y="81"/>
                    <a:pt x="684" y="81"/>
                  </a:cubicBezTo>
                  <a:cubicBezTo>
                    <a:pt x="593" y="91"/>
                    <a:pt x="593" y="91"/>
                    <a:pt x="593" y="91"/>
                  </a:cubicBezTo>
                  <a:cubicBezTo>
                    <a:pt x="593" y="91"/>
                    <a:pt x="594" y="88"/>
                    <a:pt x="594" y="87"/>
                  </a:cubicBezTo>
                  <a:cubicBezTo>
                    <a:pt x="595" y="86"/>
                    <a:pt x="596" y="84"/>
                    <a:pt x="597" y="82"/>
                  </a:cubicBezTo>
                  <a:cubicBezTo>
                    <a:pt x="597" y="81"/>
                    <a:pt x="598" y="78"/>
                    <a:pt x="598" y="77"/>
                  </a:cubicBezTo>
                  <a:cubicBezTo>
                    <a:pt x="598" y="76"/>
                    <a:pt x="599" y="73"/>
                    <a:pt x="600" y="72"/>
                  </a:cubicBezTo>
                  <a:cubicBezTo>
                    <a:pt x="601" y="71"/>
                    <a:pt x="603" y="69"/>
                    <a:pt x="604" y="68"/>
                  </a:cubicBezTo>
                  <a:cubicBezTo>
                    <a:pt x="605" y="67"/>
                    <a:pt x="608" y="65"/>
                    <a:pt x="609" y="64"/>
                  </a:cubicBezTo>
                  <a:cubicBezTo>
                    <a:pt x="609" y="64"/>
                    <a:pt x="610" y="62"/>
                    <a:pt x="610" y="61"/>
                  </a:cubicBezTo>
                  <a:cubicBezTo>
                    <a:pt x="610" y="60"/>
                    <a:pt x="609" y="58"/>
                    <a:pt x="610" y="58"/>
                  </a:cubicBezTo>
                  <a:cubicBezTo>
                    <a:pt x="610" y="57"/>
                    <a:pt x="612" y="55"/>
                    <a:pt x="613" y="54"/>
                  </a:cubicBezTo>
                  <a:cubicBezTo>
                    <a:pt x="613" y="54"/>
                    <a:pt x="615" y="52"/>
                    <a:pt x="615" y="51"/>
                  </a:cubicBezTo>
                  <a:cubicBezTo>
                    <a:pt x="617" y="50"/>
                    <a:pt x="621" y="49"/>
                    <a:pt x="622" y="48"/>
                  </a:cubicBezTo>
                  <a:cubicBezTo>
                    <a:pt x="623" y="47"/>
                    <a:pt x="623" y="44"/>
                    <a:pt x="624" y="43"/>
                  </a:cubicBezTo>
                  <a:cubicBezTo>
                    <a:pt x="624" y="43"/>
                    <a:pt x="624" y="41"/>
                    <a:pt x="625" y="40"/>
                  </a:cubicBezTo>
                  <a:cubicBezTo>
                    <a:pt x="625" y="40"/>
                    <a:pt x="627" y="39"/>
                    <a:pt x="628" y="39"/>
                  </a:cubicBezTo>
                  <a:cubicBezTo>
                    <a:pt x="628" y="39"/>
                    <a:pt x="630" y="38"/>
                    <a:pt x="630" y="37"/>
                  </a:cubicBezTo>
                  <a:cubicBezTo>
                    <a:pt x="631" y="36"/>
                    <a:pt x="630" y="33"/>
                    <a:pt x="630" y="32"/>
                  </a:cubicBezTo>
                  <a:cubicBezTo>
                    <a:pt x="629" y="31"/>
                    <a:pt x="628" y="29"/>
                    <a:pt x="627" y="29"/>
                  </a:cubicBezTo>
                  <a:cubicBezTo>
                    <a:pt x="627" y="28"/>
                    <a:pt x="627" y="26"/>
                    <a:pt x="627" y="25"/>
                  </a:cubicBezTo>
                  <a:cubicBezTo>
                    <a:pt x="627" y="24"/>
                    <a:pt x="629" y="23"/>
                    <a:pt x="629" y="22"/>
                  </a:cubicBezTo>
                  <a:cubicBezTo>
                    <a:pt x="630" y="21"/>
                    <a:pt x="629" y="18"/>
                    <a:pt x="628" y="17"/>
                  </a:cubicBezTo>
                  <a:cubicBezTo>
                    <a:pt x="628" y="17"/>
                    <a:pt x="626" y="17"/>
                    <a:pt x="625" y="17"/>
                  </a:cubicBezTo>
                  <a:cubicBezTo>
                    <a:pt x="623" y="16"/>
                    <a:pt x="621" y="14"/>
                    <a:pt x="620" y="13"/>
                  </a:cubicBezTo>
                  <a:cubicBezTo>
                    <a:pt x="619" y="12"/>
                    <a:pt x="617" y="10"/>
                    <a:pt x="616" y="9"/>
                  </a:cubicBezTo>
                  <a:cubicBezTo>
                    <a:pt x="616" y="8"/>
                    <a:pt x="617" y="5"/>
                    <a:pt x="616" y="3"/>
                  </a:cubicBezTo>
                  <a:cubicBezTo>
                    <a:pt x="615" y="2"/>
                    <a:pt x="613" y="0"/>
                    <a:pt x="611" y="0"/>
                  </a:cubicBezTo>
                  <a:cubicBezTo>
                    <a:pt x="609" y="0"/>
                    <a:pt x="604" y="1"/>
                    <a:pt x="604" y="1"/>
                  </a:cubicBezTo>
                  <a:cubicBezTo>
                    <a:pt x="404" y="21"/>
                    <a:pt x="404" y="21"/>
                    <a:pt x="404" y="21"/>
                  </a:cubicBezTo>
                  <a:cubicBezTo>
                    <a:pt x="342" y="25"/>
                    <a:pt x="342" y="25"/>
                    <a:pt x="342" y="25"/>
                  </a:cubicBezTo>
                  <a:cubicBezTo>
                    <a:pt x="251" y="32"/>
                    <a:pt x="251" y="32"/>
                    <a:pt x="251" y="32"/>
                  </a:cubicBezTo>
                  <a:cubicBezTo>
                    <a:pt x="175" y="38"/>
                    <a:pt x="175" y="38"/>
                    <a:pt x="175" y="38"/>
                  </a:cubicBezTo>
                  <a:cubicBezTo>
                    <a:pt x="0" y="50"/>
                    <a:pt x="0" y="50"/>
                    <a:pt x="0" y="50"/>
                  </a:cubicBezTo>
                  <a:cubicBezTo>
                    <a:pt x="0" y="50"/>
                    <a:pt x="0" y="50"/>
                    <a:pt x="0" y="50"/>
                  </a:cubicBezTo>
                  <a:cubicBezTo>
                    <a:pt x="37" y="241"/>
                    <a:pt x="37" y="241"/>
                    <a:pt x="37" y="241"/>
                  </a:cubicBezTo>
                  <a:cubicBezTo>
                    <a:pt x="46" y="544"/>
                    <a:pt x="46" y="544"/>
                    <a:pt x="46" y="544"/>
                  </a:cubicBezTo>
                  <a:cubicBezTo>
                    <a:pt x="47" y="544"/>
                    <a:pt x="47" y="544"/>
                    <a:pt x="47" y="544"/>
                  </a:cubicBezTo>
                  <a:cubicBezTo>
                    <a:pt x="48" y="544"/>
                    <a:pt x="49" y="545"/>
                    <a:pt x="50" y="546"/>
                  </a:cubicBezTo>
                  <a:cubicBezTo>
                    <a:pt x="53" y="548"/>
                    <a:pt x="53" y="551"/>
                    <a:pt x="53" y="552"/>
                  </a:cubicBezTo>
                  <a:cubicBezTo>
                    <a:pt x="52" y="553"/>
                    <a:pt x="52" y="553"/>
                    <a:pt x="52" y="553"/>
                  </a:cubicBezTo>
                  <a:cubicBezTo>
                    <a:pt x="53" y="554"/>
                    <a:pt x="54" y="554"/>
                    <a:pt x="54" y="554"/>
                  </a:cubicBezTo>
                  <a:cubicBezTo>
                    <a:pt x="55" y="555"/>
                    <a:pt x="56" y="556"/>
                    <a:pt x="56" y="556"/>
                  </a:cubicBezTo>
                  <a:cubicBezTo>
                    <a:pt x="57" y="556"/>
                    <a:pt x="57" y="556"/>
                    <a:pt x="58" y="556"/>
                  </a:cubicBezTo>
                  <a:cubicBezTo>
                    <a:pt x="59" y="556"/>
                    <a:pt x="59" y="556"/>
                    <a:pt x="60" y="556"/>
                  </a:cubicBezTo>
                  <a:cubicBezTo>
                    <a:pt x="61" y="556"/>
                    <a:pt x="61" y="557"/>
                    <a:pt x="62" y="557"/>
                  </a:cubicBezTo>
                  <a:cubicBezTo>
                    <a:pt x="63" y="557"/>
                    <a:pt x="64" y="557"/>
                    <a:pt x="65" y="557"/>
                  </a:cubicBezTo>
                  <a:cubicBezTo>
                    <a:pt x="65" y="557"/>
                    <a:pt x="65" y="557"/>
                    <a:pt x="65" y="557"/>
                  </a:cubicBezTo>
                  <a:cubicBezTo>
                    <a:pt x="65" y="557"/>
                    <a:pt x="65" y="557"/>
                    <a:pt x="65" y="557"/>
                  </a:cubicBezTo>
                  <a:cubicBezTo>
                    <a:pt x="66" y="557"/>
                    <a:pt x="67" y="557"/>
                    <a:pt x="67" y="557"/>
                  </a:cubicBezTo>
                  <a:cubicBezTo>
                    <a:pt x="68" y="557"/>
                    <a:pt x="70" y="555"/>
                    <a:pt x="71" y="555"/>
                  </a:cubicBezTo>
                  <a:cubicBezTo>
                    <a:pt x="72" y="555"/>
                    <a:pt x="74" y="555"/>
                    <a:pt x="75" y="555"/>
                  </a:cubicBezTo>
                  <a:cubicBezTo>
                    <a:pt x="76" y="555"/>
                    <a:pt x="78" y="555"/>
                    <a:pt x="79" y="555"/>
                  </a:cubicBezTo>
                  <a:cubicBezTo>
                    <a:pt x="79" y="556"/>
                    <a:pt x="79" y="556"/>
                    <a:pt x="80" y="556"/>
                  </a:cubicBezTo>
                  <a:cubicBezTo>
                    <a:pt x="80" y="556"/>
                    <a:pt x="80" y="556"/>
                    <a:pt x="80" y="556"/>
                  </a:cubicBezTo>
                  <a:cubicBezTo>
                    <a:pt x="81" y="554"/>
                    <a:pt x="83" y="551"/>
                    <a:pt x="86" y="551"/>
                  </a:cubicBezTo>
                  <a:cubicBezTo>
                    <a:pt x="87" y="551"/>
                    <a:pt x="87" y="551"/>
                    <a:pt x="88" y="551"/>
                  </a:cubicBezTo>
                  <a:cubicBezTo>
                    <a:pt x="89" y="551"/>
                    <a:pt x="92" y="551"/>
                    <a:pt x="93" y="552"/>
                  </a:cubicBezTo>
                  <a:cubicBezTo>
                    <a:pt x="94" y="553"/>
                    <a:pt x="95" y="554"/>
                    <a:pt x="95" y="555"/>
                  </a:cubicBezTo>
                  <a:cubicBezTo>
                    <a:pt x="96" y="554"/>
                    <a:pt x="97" y="554"/>
                    <a:pt x="97" y="553"/>
                  </a:cubicBezTo>
                  <a:cubicBezTo>
                    <a:pt x="99" y="552"/>
                    <a:pt x="100" y="552"/>
                    <a:pt x="101" y="552"/>
                  </a:cubicBezTo>
                  <a:cubicBezTo>
                    <a:pt x="103" y="552"/>
                    <a:pt x="104" y="553"/>
                    <a:pt x="105" y="554"/>
                  </a:cubicBezTo>
                  <a:cubicBezTo>
                    <a:pt x="106" y="554"/>
                    <a:pt x="107" y="555"/>
                    <a:pt x="107" y="556"/>
                  </a:cubicBezTo>
                  <a:cubicBezTo>
                    <a:pt x="111" y="556"/>
                    <a:pt x="111" y="556"/>
                    <a:pt x="111" y="556"/>
                  </a:cubicBezTo>
                  <a:cubicBezTo>
                    <a:pt x="112" y="561"/>
                    <a:pt x="112" y="561"/>
                    <a:pt x="112" y="561"/>
                  </a:cubicBezTo>
                  <a:cubicBezTo>
                    <a:pt x="117" y="650"/>
                    <a:pt x="117" y="650"/>
                    <a:pt x="117" y="650"/>
                  </a:cubicBezTo>
                  <a:lnTo>
                    <a:pt x="265" y="639"/>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7" name="Freeform 49">
              <a:extLst>
                <a:ext uri="{FF2B5EF4-FFF2-40B4-BE49-F238E27FC236}">
                  <a16:creationId xmlns:a16="http://schemas.microsoft.com/office/drawing/2014/main" id="{10667404-DB46-46BD-88BD-AEB598926734}"/>
                </a:ext>
              </a:extLst>
            </p:cNvPr>
            <p:cNvSpPr>
              <a:spLocks/>
            </p:cNvSpPr>
            <p:nvPr/>
          </p:nvSpPr>
          <p:spPr bwMode="auto">
            <a:xfrm>
              <a:off x="4240213" y="4178300"/>
              <a:ext cx="3175" cy="1588"/>
            </a:xfrm>
            <a:custGeom>
              <a:avLst/>
              <a:gdLst>
                <a:gd name="T0" fmla="*/ 3 w 3"/>
                <a:gd name="T1" fmla="*/ 2 h 3"/>
                <a:gd name="T2" fmla="*/ 2 w 3"/>
                <a:gd name="T3" fmla="*/ 0 h 3"/>
                <a:gd name="T4" fmla="*/ 2 w 3"/>
                <a:gd name="T5" fmla="*/ 0 h 3"/>
                <a:gd name="T6" fmla="*/ 0 w 3"/>
                <a:gd name="T7" fmla="*/ 1 h 3"/>
                <a:gd name="T8" fmla="*/ 0 w 3"/>
                <a:gd name="T9" fmla="*/ 3 h 3"/>
                <a:gd name="T10" fmla="*/ 0 w 3"/>
                <a:gd name="T11" fmla="*/ 3 h 3"/>
                <a:gd name="T12" fmla="*/ 3 w 3"/>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3" y="2"/>
                  </a:moveTo>
                  <a:cubicBezTo>
                    <a:pt x="3" y="1"/>
                    <a:pt x="2" y="1"/>
                    <a:pt x="2" y="0"/>
                  </a:cubicBezTo>
                  <a:cubicBezTo>
                    <a:pt x="2" y="0"/>
                    <a:pt x="2" y="0"/>
                    <a:pt x="2" y="0"/>
                  </a:cubicBezTo>
                  <a:cubicBezTo>
                    <a:pt x="1" y="0"/>
                    <a:pt x="1" y="1"/>
                    <a:pt x="0" y="1"/>
                  </a:cubicBezTo>
                  <a:cubicBezTo>
                    <a:pt x="0" y="2"/>
                    <a:pt x="0" y="2"/>
                    <a:pt x="0" y="3"/>
                  </a:cubicBezTo>
                  <a:cubicBezTo>
                    <a:pt x="0" y="3"/>
                    <a:pt x="0" y="3"/>
                    <a:pt x="0" y="3"/>
                  </a:cubicBezTo>
                  <a:cubicBezTo>
                    <a:pt x="1" y="3"/>
                    <a:pt x="2" y="2"/>
                    <a:pt x="3" y="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8" name="Freeform 50">
              <a:extLst>
                <a:ext uri="{FF2B5EF4-FFF2-40B4-BE49-F238E27FC236}">
                  <a16:creationId xmlns:a16="http://schemas.microsoft.com/office/drawing/2014/main" id="{D115C61D-724D-449A-A630-7DF2B2CFF4AD}"/>
                </a:ext>
              </a:extLst>
            </p:cNvPr>
            <p:cNvSpPr>
              <a:spLocks/>
            </p:cNvSpPr>
            <p:nvPr/>
          </p:nvSpPr>
          <p:spPr bwMode="auto">
            <a:xfrm>
              <a:off x="4198938" y="4014788"/>
              <a:ext cx="412750" cy="725488"/>
            </a:xfrm>
            <a:custGeom>
              <a:avLst/>
              <a:gdLst>
                <a:gd name="T0" fmla="*/ 395 w 490"/>
                <a:gd name="T1" fmla="*/ 5 h 862"/>
                <a:gd name="T2" fmla="*/ 141 w 490"/>
                <a:gd name="T3" fmla="*/ 30 h 862"/>
                <a:gd name="T4" fmla="*/ 127 w 490"/>
                <a:gd name="T5" fmla="*/ 35 h 862"/>
                <a:gd name="T6" fmla="*/ 135 w 490"/>
                <a:gd name="T7" fmla="*/ 55 h 862"/>
                <a:gd name="T8" fmla="*/ 119 w 490"/>
                <a:gd name="T9" fmla="*/ 66 h 862"/>
                <a:gd name="T10" fmla="*/ 108 w 490"/>
                <a:gd name="T11" fmla="*/ 68 h 862"/>
                <a:gd name="T12" fmla="*/ 110 w 490"/>
                <a:gd name="T13" fmla="*/ 84 h 862"/>
                <a:gd name="T14" fmla="*/ 102 w 490"/>
                <a:gd name="T15" fmla="*/ 105 h 862"/>
                <a:gd name="T16" fmla="*/ 96 w 490"/>
                <a:gd name="T17" fmla="*/ 126 h 862"/>
                <a:gd name="T18" fmla="*/ 91 w 490"/>
                <a:gd name="T19" fmla="*/ 150 h 862"/>
                <a:gd name="T20" fmla="*/ 81 w 490"/>
                <a:gd name="T21" fmla="*/ 166 h 862"/>
                <a:gd name="T22" fmla="*/ 67 w 490"/>
                <a:gd name="T23" fmla="*/ 171 h 862"/>
                <a:gd name="T24" fmla="*/ 71 w 490"/>
                <a:gd name="T25" fmla="*/ 193 h 862"/>
                <a:gd name="T26" fmla="*/ 56 w 490"/>
                <a:gd name="T27" fmla="*/ 219 h 862"/>
                <a:gd name="T28" fmla="*/ 46 w 490"/>
                <a:gd name="T29" fmla="*/ 231 h 862"/>
                <a:gd name="T30" fmla="*/ 39 w 490"/>
                <a:gd name="T31" fmla="*/ 248 h 862"/>
                <a:gd name="T32" fmla="*/ 42 w 490"/>
                <a:gd name="T33" fmla="*/ 265 h 862"/>
                <a:gd name="T34" fmla="*/ 40 w 490"/>
                <a:gd name="T35" fmla="*/ 282 h 862"/>
                <a:gd name="T36" fmla="*/ 28 w 490"/>
                <a:gd name="T37" fmla="*/ 298 h 862"/>
                <a:gd name="T38" fmla="*/ 21 w 490"/>
                <a:gd name="T39" fmla="*/ 300 h 862"/>
                <a:gd name="T40" fmla="*/ 36 w 490"/>
                <a:gd name="T41" fmla="*/ 311 h 862"/>
                <a:gd name="T42" fmla="*/ 41 w 490"/>
                <a:gd name="T43" fmla="*/ 330 h 862"/>
                <a:gd name="T44" fmla="*/ 36 w 490"/>
                <a:gd name="T45" fmla="*/ 338 h 862"/>
                <a:gd name="T46" fmla="*/ 53 w 490"/>
                <a:gd name="T47" fmla="*/ 346 h 862"/>
                <a:gd name="T48" fmla="*/ 47 w 490"/>
                <a:gd name="T49" fmla="*/ 360 h 862"/>
                <a:gd name="T50" fmla="*/ 44 w 490"/>
                <a:gd name="T51" fmla="*/ 384 h 862"/>
                <a:gd name="T52" fmla="*/ 55 w 490"/>
                <a:gd name="T53" fmla="*/ 410 h 862"/>
                <a:gd name="T54" fmla="*/ 43 w 490"/>
                <a:gd name="T55" fmla="*/ 435 h 862"/>
                <a:gd name="T56" fmla="*/ 56 w 490"/>
                <a:gd name="T57" fmla="*/ 451 h 862"/>
                <a:gd name="T58" fmla="*/ 67 w 490"/>
                <a:gd name="T59" fmla="*/ 473 h 862"/>
                <a:gd name="T60" fmla="*/ 75 w 490"/>
                <a:gd name="T61" fmla="*/ 501 h 862"/>
                <a:gd name="T62" fmla="*/ 79 w 490"/>
                <a:gd name="T63" fmla="*/ 522 h 862"/>
                <a:gd name="T64" fmla="*/ 67 w 490"/>
                <a:gd name="T65" fmla="*/ 557 h 862"/>
                <a:gd name="T66" fmla="*/ 58 w 490"/>
                <a:gd name="T67" fmla="*/ 577 h 862"/>
                <a:gd name="T68" fmla="*/ 52 w 490"/>
                <a:gd name="T69" fmla="*/ 580 h 862"/>
                <a:gd name="T70" fmla="*/ 46 w 490"/>
                <a:gd name="T71" fmla="*/ 594 h 862"/>
                <a:gd name="T72" fmla="*/ 36 w 490"/>
                <a:gd name="T73" fmla="*/ 610 h 862"/>
                <a:gd name="T74" fmla="*/ 32 w 490"/>
                <a:gd name="T75" fmla="*/ 615 h 862"/>
                <a:gd name="T76" fmla="*/ 26 w 490"/>
                <a:gd name="T77" fmla="*/ 638 h 862"/>
                <a:gd name="T78" fmla="*/ 10 w 490"/>
                <a:gd name="T79" fmla="*/ 662 h 862"/>
                <a:gd name="T80" fmla="*/ 18 w 490"/>
                <a:gd name="T81" fmla="*/ 674 h 862"/>
                <a:gd name="T82" fmla="*/ 4 w 490"/>
                <a:gd name="T83" fmla="*/ 710 h 862"/>
                <a:gd name="T84" fmla="*/ 0 w 490"/>
                <a:gd name="T85" fmla="*/ 728 h 862"/>
                <a:gd name="T86" fmla="*/ 70 w 490"/>
                <a:gd name="T87" fmla="*/ 738 h 862"/>
                <a:gd name="T88" fmla="*/ 282 w 490"/>
                <a:gd name="T89" fmla="*/ 733 h 862"/>
                <a:gd name="T90" fmla="*/ 280 w 490"/>
                <a:gd name="T91" fmla="*/ 748 h 862"/>
                <a:gd name="T92" fmla="*/ 274 w 490"/>
                <a:gd name="T93" fmla="*/ 763 h 862"/>
                <a:gd name="T94" fmla="*/ 274 w 490"/>
                <a:gd name="T95" fmla="*/ 777 h 862"/>
                <a:gd name="T96" fmla="*/ 279 w 490"/>
                <a:gd name="T97" fmla="*/ 792 h 862"/>
                <a:gd name="T98" fmla="*/ 291 w 490"/>
                <a:gd name="T99" fmla="*/ 806 h 862"/>
                <a:gd name="T100" fmla="*/ 304 w 490"/>
                <a:gd name="T101" fmla="*/ 826 h 862"/>
                <a:gd name="T102" fmla="*/ 311 w 490"/>
                <a:gd name="T103" fmla="*/ 844 h 862"/>
                <a:gd name="T104" fmla="*/ 318 w 490"/>
                <a:gd name="T105" fmla="*/ 854 h 862"/>
                <a:gd name="T106" fmla="*/ 332 w 490"/>
                <a:gd name="T107" fmla="*/ 861 h 862"/>
                <a:gd name="T108" fmla="*/ 348 w 490"/>
                <a:gd name="T109" fmla="*/ 840 h 862"/>
                <a:gd name="T110" fmla="*/ 351 w 490"/>
                <a:gd name="T111" fmla="*/ 823 h 862"/>
                <a:gd name="T112" fmla="*/ 356 w 490"/>
                <a:gd name="T113" fmla="*/ 834 h 862"/>
                <a:gd name="T114" fmla="*/ 384 w 490"/>
                <a:gd name="T115" fmla="*/ 823 h 862"/>
                <a:gd name="T116" fmla="*/ 419 w 490"/>
                <a:gd name="T117" fmla="*/ 816 h 862"/>
                <a:gd name="T118" fmla="*/ 440 w 490"/>
                <a:gd name="T119" fmla="*/ 819 h 862"/>
                <a:gd name="T120" fmla="*/ 473 w 490"/>
                <a:gd name="T121" fmla="*/ 816 h 862"/>
                <a:gd name="T122" fmla="*/ 490 w 490"/>
                <a:gd name="T123" fmla="*/ 807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0" h="862">
                  <a:moveTo>
                    <a:pt x="446" y="544"/>
                  </a:moveTo>
                  <a:cubicBezTo>
                    <a:pt x="436" y="17"/>
                    <a:pt x="436" y="17"/>
                    <a:pt x="436" y="17"/>
                  </a:cubicBezTo>
                  <a:cubicBezTo>
                    <a:pt x="430" y="17"/>
                    <a:pt x="430" y="17"/>
                    <a:pt x="430" y="17"/>
                  </a:cubicBezTo>
                  <a:cubicBezTo>
                    <a:pt x="420" y="0"/>
                    <a:pt x="420" y="0"/>
                    <a:pt x="420" y="0"/>
                  </a:cubicBezTo>
                  <a:cubicBezTo>
                    <a:pt x="419" y="0"/>
                    <a:pt x="419" y="0"/>
                    <a:pt x="418" y="0"/>
                  </a:cubicBezTo>
                  <a:cubicBezTo>
                    <a:pt x="412" y="1"/>
                    <a:pt x="401" y="4"/>
                    <a:pt x="395" y="5"/>
                  </a:cubicBezTo>
                  <a:cubicBezTo>
                    <a:pt x="380" y="7"/>
                    <a:pt x="351" y="10"/>
                    <a:pt x="337" y="11"/>
                  </a:cubicBezTo>
                  <a:cubicBezTo>
                    <a:pt x="322" y="13"/>
                    <a:pt x="293" y="16"/>
                    <a:pt x="279" y="18"/>
                  </a:cubicBezTo>
                  <a:cubicBezTo>
                    <a:pt x="263" y="20"/>
                    <a:pt x="232" y="23"/>
                    <a:pt x="216" y="25"/>
                  </a:cubicBezTo>
                  <a:cubicBezTo>
                    <a:pt x="201" y="27"/>
                    <a:pt x="167" y="21"/>
                    <a:pt x="144" y="22"/>
                  </a:cubicBezTo>
                  <a:cubicBezTo>
                    <a:pt x="144" y="23"/>
                    <a:pt x="143" y="23"/>
                    <a:pt x="143" y="24"/>
                  </a:cubicBezTo>
                  <a:cubicBezTo>
                    <a:pt x="143" y="26"/>
                    <a:pt x="142" y="28"/>
                    <a:pt x="141" y="30"/>
                  </a:cubicBezTo>
                  <a:cubicBezTo>
                    <a:pt x="139" y="32"/>
                    <a:pt x="136" y="33"/>
                    <a:pt x="134" y="34"/>
                  </a:cubicBezTo>
                  <a:cubicBezTo>
                    <a:pt x="133" y="35"/>
                    <a:pt x="131" y="35"/>
                    <a:pt x="130" y="35"/>
                  </a:cubicBezTo>
                  <a:cubicBezTo>
                    <a:pt x="129" y="35"/>
                    <a:pt x="128" y="35"/>
                    <a:pt x="128" y="34"/>
                  </a:cubicBezTo>
                  <a:cubicBezTo>
                    <a:pt x="127" y="34"/>
                    <a:pt x="127" y="34"/>
                    <a:pt x="127" y="34"/>
                  </a:cubicBezTo>
                  <a:cubicBezTo>
                    <a:pt x="127" y="34"/>
                    <a:pt x="127" y="34"/>
                    <a:pt x="127" y="34"/>
                  </a:cubicBezTo>
                  <a:cubicBezTo>
                    <a:pt x="127" y="34"/>
                    <a:pt x="127" y="34"/>
                    <a:pt x="127" y="35"/>
                  </a:cubicBezTo>
                  <a:cubicBezTo>
                    <a:pt x="127" y="35"/>
                    <a:pt x="127" y="35"/>
                    <a:pt x="127" y="35"/>
                  </a:cubicBezTo>
                  <a:cubicBezTo>
                    <a:pt x="128" y="35"/>
                    <a:pt x="128" y="37"/>
                    <a:pt x="129" y="37"/>
                  </a:cubicBezTo>
                  <a:cubicBezTo>
                    <a:pt x="129" y="37"/>
                    <a:pt x="129" y="37"/>
                    <a:pt x="130" y="37"/>
                  </a:cubicBezTo>
                  <a:cubicBezTo>
                    <a:pt x="131" y="38"/>
                    <a:pt x="133" y="38"/>
                    <a:pt x="135" y="40"/>
                  </a:cubicBezTo>
                  <a:cubicBezTo>
                    <a:pt x="136" y="41"/>
                    <a:pt x="139" y="45"/>
                    <a:pt x="138" y="48"/>
                  </a:cubicBezTo>
                  <a:cubicBezTo>
                    <a:pt x="138" y="50"/>
                    <a:pt x="137" y="53"/>
                    <a:pt x="135" y="55"/>
                  </a:cubicBezTo>
                  <a:cubicBezTo>
                    <a:pt x="134" y="56"/>
                    <a:pt x="133" y="57"/>
                    <a:pt x="132" y="57"/>
                  </a:cubicBezTo>
                  <a:cubicBezTo>
                    <a:pt x="131" y="58"/>
                    <a:pt x="131" y="58"/>
                    <a:pt x="131" y="58"/>
                  </a:cubicBezTo>
                  <a:cubicBezTo>
                    <a:pt x="131" y="59"/>
                    <a:pt x="131" y="60"/>
                    <a:pt x="131" y="61"/>
                  </a:cubicBezTo>
                  <a:cubicBezTo>
                    <a:pt x="130" y="64"/>
                    <a:pt x="127" y="67"/>
                    <a:pt x="124" y="68"/>
                  </a:cubicBezTo>
                  <a:cubicBezTo>
                    <a:pt x="124" y="68"/>
                    <a:pt x="124" y="68"/>
                    <a:pt x="123" y="68"/>
                  </a:cubicBezTo>
                  <a:cubicBezTo>
                    <a:pt x="121" y="68"/>
                    <a:pt x="120" y="67"/>
                    <a:pt x="119" y="66"/>
                  </a:cubicBezTo>
                  <a:cubicBezTo>
                    <a:pt x="118" y="66"/>
                    <a:pt x="118" y="66"/>
                    <a:pt x="118" y="66"/>
                  </a:cubicBezTo>
                  <a:cubicBezTo>
                    <a:pt x="118" y="66"/>
                    <a:pt x="117" y="67"/>
                    <a:pt x="117" y="67"/>
                  </a:cubicBezTo>
                  <a:cubicBezTo>
                    <a:pt x="115" y="68"/>
                    <a:pt x="114" y="69"/>
                    <a:pt x="111" y="69"/>
                  </a:cubicBezTo>
                  <a:cubicBezTo>
                    <a:pt x="111" y="69"/>
                    <a:pt x="111" y="69"/>
                    <a:pt x="111" y="69"/>
                  </a:cubicBezTo>
                  <a:cubicBezTo>
                    <a:pt x="111" y="69"/>
                    <a:pt x="111" y="69"/>
                    <a:pt x="111" y="69"/>
                  </a:cubicBezTo>
                  <a:cubicBezTo>
                    <a:pt x="110" y="69"/>
                    <a:pt x="109" y="69"/>
                    <a:pt x="108" y="68"/>
                  </a:cubicBezTo>
                  <a:cubicBezTo>
                    <a:pt x="108" y="70"/>
                    <a:pt x="108" y="70"/>
                    <a:pt x="108" y="71"/>
                  </a:cubicBezTo>
                  <a:cubicBezTo>
                    <a:pt x="108" y="72"/>
                    <a:pt x="108" y="72"/>
                    <a:pt x="108" y="73"/>
                  </a:cubicBezTo>
                  <a:cubicBezTo>
                    <a:pt x="108" y="73"/>
                    <a:pt x="108" y="73"/>
                    <a:pt x="108" y="73"/>
                  </a:cubicBezTo>
                  <a:cubicBezTo>
                    <a:pt x="108" y="73"/>
                    <a:pt x="108" y="73"/>
                    <a:pt x="108" y="73"/>
                  </a:cubicBezTo>
                  <a:cubicBezTo>
                    <a:pt x="109" y="74"/>
                    <a:pt x="110" y="76"/>
                    <a:pt x="111" y="78"/>
                  </a:cubicBezTo>
                  <a:cubicBezTo>
                    <a:pt x="111" y="80"/>
                    <a:pt x="111" y="82"/>
                    <a:pt x="110" y="84"/>
                  </a:cubicBezTo>
                  <a:cubicBezTo>
                    <a:pt x="110" y="85"/>
                    <a:pt x="109" y="86"/>
                    <a:pt x="109" y="86"/>
                  </a:cubicBezTo>
                  <a:cubicBezTo>
                    <a:pt x="111" y="88"/>
                    <a:pt x="112" y="91"/>
                    <a:pt x="112" y="93"/>
                  </a:cubicBezTo>
                  <a:cubicBezTo>
                    <a:pt x="112" y="96"/>
                    <a:pt x="109" y="98"/>
                    <a:pt x="108" y="99"/>
                  </a:cubicBezTo>
                  <a:cubicBezTo>
                    <a:pt x="108" y="100"/>
                    <a:pt x="107" y="100"/>
                    <a:pt x="107" y="100"/>
                  </a:cubicBezTo>
                  <a:cubicBezTo>
                    <a:pt x="107" y="100"/>
                    <a:pt x="107" y="101"/>
                    <a:pt x="106" y="101"/>
                  </a:cubicBezTo>
                  <a:cubicBezTo>
                    <a:pt x="105" y="103"/>
                    <a:pt x="104" y="104"/>
                    <a:pt x="102" y="105"/>
                  </a:cubicBezTo>
                  <a:cubicBezTo>
                    <a:pt x="102" y="106"/>
                    <a:pt x="100" y="107"/>
                    <a:pt x="97" y="107"/>
                  </a:cubicBezTo>
                  <a:cubicBezTo>
                    <a:pt x="97" y="108"/>
                    <a:pt x="98" y="108"/>
                    <a:pt x="98" y="108"/>
                  </a:cubicBezTo>
                  <a:cubicBezTo>
                    <a:pt x="99" y="109"/>
                    <a:pt x="101" y="112"/>
                    <a:pt x="101" y="114"/>
                  </a:cubicBezTo>
                  <a:cubicBezTo>
                    <a:pt x="102" y="117"/>
                    <a:pt x="101" y="120"/>
                    <a:pt x="100" y="123"/>
                  </a:cubicBezTo>
                  <a:cubicBezTo>
                    <a:pt x="99" y="124"/>
                    <a:pt x="98" y="125"/>
                    <a:pt x="96" y="126"/>
                  </a:cubicBezTo>
                  <a:cubicBezTo>
                    <a:pt x="96" y="126"/>
                    <a:pt x="96" y="126"/>
                    <a:pt x="96" y="126"/>
                  </a:cubicBezTo>
                  <a:cubicBezTo>
                    <a:pt x="96" y="127"/>
                    <a:pt x="96" y="128"/>
                    <a:pt x="96" y="129"/>
                  </a:cubicBezTo>
                  <a:cubicBezTo>
                    <a:pt x="97" y="130"/>
                    <a:pt x="99" y="131"/>
                    <a:pt x="100" y="133"/>
                  </a:cubicBezTo>
                  <a:cubicBezTo>
                    <a:pt x="101" y="136"/>
                    <a:pt x="100" y="140"/>
                    <a:pt x="100" y="141"/>
                  </a:cubicBezTo>
                  <a:cubicBezTo>
                    <a:pt x="99" y="143"/>
                    <a:pt x="97" y="146"/>
                    <a:pt x="95" y="147"/>
                  </a:cubicBezTo>
                  <a:cubicBezTo>
                    <a:pt x="94" y="148"/>
                    <a:pt x="93" y="149"/>
                    <a:pt x="92" y="150"/>
                  </a:cubicBezTo>
                  <a:cubicBezTo>
                    <a:pt x="91" y="150"/>
                    <a:pt x="91" y="150"/>
                    <a:pt x="91" y="150"/>
                  </a:cubicBezTo>
                  <a:cubicBezTo>
                    <a:pt x="90" y="151"/>
                    <a:pt x="90" y="151"/>
                    <a:pt x="89" y="151"/>
                  </a:cubicBezTo>
                  <a:cubicBezTo>
                    <a:pt x="89" y="151"/>
                    <a:pt x="89" y="151"/>
                    <a:pt x="89" y="151"/>
                  </a:cubicBezTo>
                  <a:cubicBezTo>
                    <a:pt x="90" y="152"/>
                    <a:pt x="91" y="153"/>
                    <a:pt x="91" y="155"/>
                  </a:cubicBezTo>
                  <a:cubicBezTo>
                    <a:pt x="91" y="158"/>
                    <a:pt x="89" y="161"/>
                    <a:pt x="88" y="163"/>
                  </a:cubicBezTo>
                  <a:cubicBezTo>
                    <a:pt x="88" y="163"/>
                    <a:pt x="85" y="166"/>
                    <a:pt x="81" y="166"/>
                  </a:cubicBezTo>
                  <a:cubicBezTo>
                    <a:pt x="81" y="166"/>
                    <a:pt x="81" y="166"/>
                    <a:pt x="81" y="166"/>
                  </a:cubicBezTo>
                  <a:cubicBezTo>
                    <a:pt x="81" y="166"/>
                    <a:pt x="81" y="166"/>
                    <a:pt x="81" y="166"/>
                  </a:cubicBezTo>
                  <a:cubicBezTo>
                    <a:pt x="79" y="166"/>
                    <a:pt x="78" y="165"/>
                    <a:pt x="77" y="165"/>
                  </a:cubicBezTo>
                  <a:cubicBezTo>
                    <a:pt x="76" y="167"/>
                    <a:pt x="74" y="170"/>
                    <a:pt x="72" y="171"/>
                  </a:cubicBezTo>
                  <a:cubicBezTo>
                    <a:pt x="71" y="171"/>
                    <a:pt x="70" y="172"/>
                    <a:pt x="69" y="172"/>
                  </a:cubicBezTo>
                  <a:cubicBezTo>
                    <a:pt x="68" y="172"/>
                    <a:pt x="67" y="171"/>
                    <a:pt x="67" y="171"/>
                  </a:cubicBezTo>
                  <a:cubicBezTo>
                    <a:pt x="67" y="171"/>
                    <a:pt x="67" y="171"/>
                    <a:pt x="67" y="171"/>
                  </a:cubicBezTo>
                  <a:cubicBezTo>
                    <a:pt x="66" y="171"/>
                    <a:pt x="65" y="172"/>
                    <a:pt x="65" y="172"/>
                  </a:cubicBezTo>
                  <a:cubicBezTo>
                    <a:pt x="65" y="173"/>
                    <a:pt x="65" y="174"/>
                    <a:pt x="65" y="175"/>
                  </a:cubicBezTo>
                  <a:cubicBezTo>
                    <a:pt x="65" y="176"/>
                    <a:pt x="65" y="178"/>
                    <a:pt x="64" y="179"/>
                  </a:cubicBezTo>
                  <a:cubicBezTo>
                    <a:pt x="65" y="179"/>
                    <a:pt x="65" y="179"/>
                    <a:pt x="65" y="179"/>
                  </a:cubicBezTo>
                  <a:cubicBezTo>
                    <a:pt x="67" y="180"/>
                    <a:pt x="70" y="182"/>
                    <a:pt x="71" y="184"/>
                  </a:cubicBezTo>
                  <a:cubicBezTo>
                    <a:pt x="72" y="186"/>
                    <a:pt x="72" y="190"/>
                    <a:pt x="71" y="193"/>
                  </a:cubicBezTo>
                  <a:cubicBezTo>
                    <a:pt x="69" y="196"/>
                    <a:pt x="66" y="197"/>
                    <a:pt x="64" y="198"/>
                  </a:cubicBezTo>
                  <a:cubicBezTo>
                    <a:pt x="64" y="198"/>
                    <a:pt x="63" y="199"/>
                    <a:pt x="62" y="199"/>
                  </a:cubicBezTo>
                  <a:cubicBezTo>
                    <a:pt x="64" y="201"/>
                    <a:pt x="64" y="205"/>
                    <a:pt x="63" y="206"/>
                  </a:cubicBezTo>
                  <a:cubicBezTo>
                    <a:pt x="63" y="207"/>
                    <a:pt x="63" y="208"/>
                    <a:pt x="62" y="209"/>
                  </a:cubicBezTo>
                  <a:cubicBezTo>
                    <a:pt x="62" y="211"/>
                    <a:pt x="62" y="212"/>
                    <a:pt x="62" y="214"/>
                  </a:cubicBezTo>
                  <a:cubicBezTo>
                    <a:pt x="60" y="217"/>
                    <a:pt x="57" y="219"/>
                    <a:pt x="56" y="219"/>
                  </a:cubicBezTo>
                  <a:cubicBezTo>
                    <a:pt x="55" y="219"/>
                    <a:pt x="54" y="220"/>
                    <a:pt x="52" y="220"/>
                  </a:cubicBezTo>
                  <a:cubicBezTo>
                    <a:pt x="52" y="220"/>
                    <a:pt x="51" y="220"/>
                    <a:pt x="51" y="220"/>
                  </a:cubicBezTo>
                  <a:cubicBezTo>
                    <a:pt x="52" y="221"/>
                    <a:pt x="52" y="222"/>
                    <a:pt x="52" y="224"/>
                  </a:cubicBezTo>
                  <a:cubicBezTo>
                    <a:pt x="52" y="224"/>
                    <a:pt x="51" y="229"/>
                    <a:pt x="48" y="231"/>
                  </a:cubicBezTo>
                  <a:cubicBezTo>
                    <a:pt x="47" y="231"/>
                    <a:pt x="46" y="231"/>
                    <a:pt x="45" y="231"/>
                  </a:cubicBezTo>
                  <a:cubicBezTo>
                    <a:pt x="45" y="231"/>
                    <a:pt x="46" y="231"/>
                    <a:pt x="46" y="231"/>
                  </a:cubicBezTo>
                  <a:cubicBezTo>
                    <a:pt x="46" y="233"/>
                    <a:pt x="46" y="237"/>
                    <a:pt x="44" y="239"/>
                  </a:cubicBezTo>
                  <a:cubicBezTo>
                    <a:pt x="43" y="241"/>
                    <a:pt x="41" y="242"/>
                    <a:pt x="39" y="243"/>
                  </a:cubicBezTo>
                  <a:cubicBezTo>
                    <a:pt x="39" y="243"/>
                    <a:pt x="38" y="243"/>
                    <a:pt x="38" y="243"/>
                  </a:cubicBezTo>
                  <a:cubicBezTo>
                    <a:pt x="38" y="244"/>
                    <a:pt x="38" y="244"/>
                    <a:pt x="37" y="245"/>
                  </a:cubicBezTo>
                  <a:cubicBezTo>
                    <a:pt x="37" y="245"/>
                    <a:pt x="38" y="246"/>
                    <a:pt x="38" y="247"/>
                  </a:cubicBezTo>
                  <a:cubicBezTo>
                    <a:pt x="38" y="247"/>
                    <a:pt x="39" y="247"/>
                    <a:pt x="39" y="248"/>
                  </a:cubicBezTo>
                  <a:cubicBezTo>
                    <a:pt x="39" y="248"/>
                    <a:pt x="40" y="247"/>
                    <a:pt x="40" y="247"/>
                  </a:cubicBezTo>
                  <a:cubicBezTo>
                    <a:pt x="41" y="247"/>
                    <a:pt x="42" y="247"/>
                    <a:pt x="43" y="247"/>
                  </a:cubicBezTo>
                  <a:cubicBezTo>
                    <a:pt x="44" y="247"/>
                    <a:pt x="45" y="247"/>
                    <a:pt x="46" y="248"/>
                  </a:cubicBezTo>
                  <a:cubicBezTo>
                    <a:pt x="49" y="249"/>
                    <a:pt x="51" y="253"/>
                    <a:pt x="51" y="256"/>
                  </a:cubicBezTo>
                  <a:cubicBezTo>
                    <a:pt x="52" y="258"/>
                    <a:pt x="51" y="261"/>
                    <a:pt x="49" y="263"/>
                  </a:cubicBezTo>
                  <a:cubicBezTo>
                    <a:pt x="47" y="265"/>
                    <a:pt x="43" y="265"/>
                    <a:pt x="42" y="265"/>
                  </a:cubicBezTo>
                  <a:cubicBezTo>
                    <a:pt x="42" y="265"/>
                    <a:pt x="42" y="265"/>
                    <a:pt x="42" y="265"/>
                  </a:cubicBezTo>
                  <a:cubicBezTo>
                    <a:pt x="41" y="265"/>
                    <a:pt x="41" y="265"/>
                    <a:pt x="40" y="265"/>
                  </a:cubicBezTo>
                  <a:cubicBezTo>
                    <a:pt x="41" y="265"/>
                    <a:pt x="41" y="266"/>
                    <a:pt x="42" y="266"/>
                  </a:cubicBezTo>
                  <a:cubicBezTo>
                    <a:pt x="45" y="268"/>
                    <a:pt x="46" y="270"/>
                    <a:pt x="47" y="272"/>
                  </a:cubicBezTo>
                  <a:cubicBezTo>
                    <a:pt x="47" y="275"/>
                    <a:pt x="46" y="279"/>
                    <a:pt x="44" y="281"/>
                  </a:cubicBezTo>
                  <a:cubicBezTo>
                    <a:pt x="43" y="282"/>
                    <a:pt x="41" y="282"/>
                    <a:pt x="40" y="282"/>
                  </a:cubicBezTo>
                  <a:cubicBezTo>
                    <a:pt x="40" y="282"/>
                    <a:pt x="40" y="282"/>
                    <a:pt x="40" y="282"/>
                  </a:cubicBezTo>
                  <a:cubicBezTo>
                    <a:pt x="39" y="284"/>
                    <a:pt x="37" y="285"/>
                    <a:pt x="35" y="286"/>
                  </a:cubicBezTo>
                  <a:cubicBezTo>
                    <a:pt x="34" y="286"/>
                    <a:pt x="34" y="286"/>
                    <a:pt x="34" y="286"/>
                  </a:cubicBezTo>
                  <a:cubicBezTo>
                    <a:pt x="33" y="286"/>
                    <a:pt x="33" y="286"/>
                    <a:pt x="33" y="286"/>
                  </a:cubicBezTo>
                  <a:cubicBezTo>
                    <a:pt x="33" y="288"/>
                    <a:pt x="34" y="290"/>
                    <a:pt x="33" y="292"/>
                  </a:cubicBezTo>
                  <a:cubicBezTo>
                    <a:pt x="33" y="294"/>
                    <a:pt x="30" y="297"/>
                    <a:pt x="28" y="298"/>
                  </a:cubicBezTo>
                  <a:cubicBezTo>
                    <a:pt x="27" y="299"/>
                    <a:pt x="26" y="299"/>
                    <a:pt x="25" y="299"/>
                  </a:cubicBezTo>
                  <a:cubicBezTo>
                    <a:pt x="24" y="299"/>
                    <a:pt x="23" y="299"/>
                    <a:pt x="22" y="298"/>
                  </a:cubicBezTo>
                  <a:cubicBezTo>
                    <a:pt x="22" y="298"/>
                    <a:pt x="22" y="298"/>
                    <a:pt x="21" y="298"/>
                  </a:cubicBezTo>
                  <a:cubicBezTo>
                    <a:pt x="21" y="299"/>
                    <a:pt x="20" y="299"/>
                    <a:pt x="20" y="299"/>
                  </a:cubicBezTo>
                  <a:cubicBezTo>
                    <a:pt x="20" y="299"/>
                    <a:pt x="20" y="299"/>
                    <a:pt x="20" y="300"/>
                  </a:cubicBezTo>
                  <a:cubicBezTo>
                    <a:pt x="20" y="300"/>
                    <a:pt x="21" y="300"/>
                    <a:pt x="21" y="300"/>
                  </a:cubicBezTo>
                  <a:cubicBezTo>
                    <a:pt x="23" y="301"/>
                    <a:pt x="24" y="302"/>
                    <a:pt x="26" y="304"/>
                  </a:cubicBezTo>
                  <a:cubicBezTo>
                    <a:pt x="26" y="304"/>
                    <a:pt x="26" y="304"/>
                    <a:pt x="26" y="305"/>
                  </a:cubicBezTo>
                  <a:cubicBezTo>
                    <a:pt x="26" y="305"/>
                    <a:pt x="26" y="305"/>
                    <a:pt x="26" y="305"/>
                  </a:cubicBezTo>
                  <a:cubicBezTo>
                    <a:pt x="27" y="305"/>
                    <a:pt x="29" y="305"/>
                    <a:pt x="30" y="305"/>
                  </a:cubicBezTo>
                  <a:cubicBezTo>
                    <a:pt x="31" y="306"/>
                    <a:pt x="34" y="308"/>
                    <a:pt x="35" y="310"/>
                  </a:cubicBezTo>
                  <a:cubicBezTo>
                    <a:pt x="36" y="310"/>
                    <a:pt x="36" y="310"/>
                    <a:pt x="36" y="311"/>
                  </a:cubicBezTo>
                  <a:cubicBezTo>
                    <a:pt x="37" y="310"/>
                    <a:pt x="38" y="309"/>
                    <a:pt x="39" y="309"/>
                  </a:cubicBezTo>
                  <a:cubicBezTo>
                    <a:pt x="40" y="309"/>
                    <a:pt x="40" y="309"/>
                    <a:pt x="40" y="309"/>
                  </a:cubicBezTo>
                  <a:cubicBezTo>
                    <a:pt x="43" y="310"/>
                    <a:pt x="46" y="312"/>
                    <a:pt x="47" y="314"/>
                  </a:cubicBezTo>
                  <a:cubicBezTo>
                    <a:pt x="48" y="317"/>
                    <a:pt x="48" y="321"/>
                    <a:pt x="48" y="323"/>
                  </a:cubicBezTo>
                  <a:cubicBezTo>
                    <a:pt x="47" y="325"/>
                    <a:pt x="44" y="328"/>
                    <a:pt x="44" y="328"/>
                  </a:cubicBezTo>
                  <a:cubicBezTo>
                    <a:pt x="43" y="329"/>
                    <a:pt x="42" y="330"/>
                    <a:pt x="41" y="330"/>
                  </a:cubicBezTo>
                  <a:cubicBezTo>
                    <a:pt x="41" y="330"/>
                    <a:pt x="41" y="331"/>
                    <a:pt x="41" y="331"/>
                  </a:cubicBezTo>
                  <a:cubicBezTo>
                    <a:pt x="41" y="331"/>
                    <a:pt x="40" y="331"/>
                    <a:pt x="40" y="332"/>
                  </a:cubicBezTo>
                  <a:cubicBezTo>
                    <a:pt x="40" y="332"/>
                    <a:pt x="39" y="333"/>
                    <a:pt x="39" y="334"/>
                  </a:cubicBezTo>
                  <a:cubicBezTo>
                    <a:pt x="38" y="335"/>
                    <a:pt x="38" y="335"/>
                    <a:pt x="37" y="336"/>
                  </a:cubicBezTo>
                  <a:cubicBezTo>
                    <a:pt x="37" y="336"/>
                    <a:pt x="37" y="336"/>
                    <a:pt x="36" y="336"/>
                  </a:cubicBezTo>
                  <a:cubicBezTo>
                    <a:pt x="36" y="337"/>
                    <a:pt x="36" y="338"/>
                    <a:pt x="36" y="338"/>
                  </a:cubicBezTo>
                  <a:cubicBezTo>
                    <a:pt x="36" y="339"/>
                    <a:pt x="37" y="340"/>
                    <a:pt x="37" y="341"/>
                  </a:cubicBezTo>
                  <a:cubicBezTo>
                    <a:pt x="37" y="341"/>
                    <a:pt x="37" y="341"/>
                    <a:pt x="37" y="341"/>
                  </a:cubicBezTo>
                  <a:cubicBezTo>
                    <a:pt x="38" y="340"/>
                    <a:pt x="38" y="340"/>
                    <a:pt x="39" y="339"/>
                  </a:cubicBezTo>
                  <a:cubicBezTo>
                    <a:pt x="40" y="339"/>
                    <a:pt x="42" y="338"/>
                    <a:pt x="44" y="338"/>
                  </a:cubicBezTo>
                  <a:cubicBezTo>
                    <a:pt x="45" y="338"/>
                    <a:pt x="47" y="338"/>
                    <a:pt x="48" y="339"/>
                  </a:cubicBezTo>
                  <a:cubicBezTo>
                    <a:pt x="50" y="341"/>
                    <a:pt x="52" y="344"/>
                    <a:pt x="53" y="346"/>
                  </a:cubicBezTo>
                  <a:cubicBezTo>
                    <a:pt x="53" y="348"/>
                    <a:pt x="52" y="350"/>
                    <a:pt x="51" y="353"/>
                  </a:cubicBezTo>
                  <a:cubicBezTo>
                    <a:pt x="51" y="353"/>
                    <a:pt x="51" y="353"/>
                    <a:pt x="51" y="353"/>
                  </a:cubicBezTo>
                  <a:cubicBezTo>
                    <a:pt x="50" y="355"/>
                    <a:pt x="49" y="357"/>
                    <a:pt x="48" y="358"/>
                  </a:cubicBezTo>
                  <a:cubicBezTo>
                    <a:pt x="48" y="358"/>
                    <a:pt x="47" y="359"/>
                    <a:pt x="47" y="359"/>
                  </a:cubicBezTo>
                  <a:cubicBezTo>
                    <a:pt x="47" y="359"/>
                    <a:pt x="47" y="359"/>
                    <a:pt x="47" y="359"/>
                  </a:cubicBezTo>
                  <a:cubicBezTo>
                    <a:pt x="47" y="359"/>
                    <a:pt x="47" y="360"/>
                    <a:pt x="47" y="360"/>
                  </a:cubicBezTo>
                  <a:cubicBezTo>
                    <a:pt x="47" y="362"/>
                    <a:pt x="47" y="363"/>
                    <a:pt x="47" y="365"/>
                  </a:cubicBezTo>
                  <a:cubicBezTo>
                    <a:pt x="47" y="366"/>
                    <a:pt x="47" y="370"/>
                    <a:pt x="46" y="372"/>
                  </a:cubicBezTo>
                  <a:cubicBezTo>
                    <a:pt x="45" y="373"/>
                    <a:pt x="44" y="376"/>
                    <a:pt x="41" y="377"/>
                  </a:cubicBezTo>
                  <a:cubicBezTo>
                    <a:pt x="40" y="377"/>
                    <a:pt x="39" y="377"/>
                    <a:pt x="38" y="377"/>
                  </a:cubicBezTo>
                  <a:cubicBezTo>
                    <a:pt x="38" y="377"/>
                    <a:pt x="38" y="377"/>
                    <a:pt x="38" y="377"/>
                  </a:cubicBezTo>
                  <a:cubicBezTo>
                    <a:pt x="40" y="379"/>
                    <a:pt x="43" y="381"/>
                    <a:pt x="44" y="384"/>
                  </a:cubicBezTo>
                  <a:cubicBezTo>
                    <a:pt x="45" y="387"/>
                    <a:pt x="43" y="390"/>
                    <a:pt x="43" y="392"/>
                  </a:cubicBezTo>
                  <a:cubicBezTo>
                    <a:pt x="45" y="392"/>
                    <a:pt x="47" y="394"/>
                    <a:pt x="49" y="395"/>
                  </a:cubicBezTo>
                  <a:cubicBezTo>
                    <a:pt x="50" y="397"/>
                    <a:pt x="50" y="399"/>
                    <a:pt x="51" y="401"/>
                  </a:cubicBezTo>
                  <a:cubicBezTo>
                    <a:pt x="51" y="401"/>
                    <a:pt x="51" y="401"/>
                    <a:pt x="51" y="402"/>
                  </a:cubicBezTo>
                  <a:cubicBezTo>
                    <a:pt x="51" y="402"/>
                    <a:pt x="52" y="403"/>
                    <a:pt x="52" y="403"/>
                  </a:cubicBezTo>
                  <a:cubicBezTo>
                    <a:pt x="54" y="405"/>
                    <a:pt x="55" y="408"/>
                    <a:pt x="55" y="410"/>
                  </a:cubicBezTo>
                  <a:cubicBezTo>
                    <a:pt x="55" y="414"/>
                    <a:pt x="52" y="419"/>
                    <a:pt x="50" y="421"/>
                  </a:cubicBezTo>
                  <a:cubicBezTo>
                    <a:pt x="49" y="422"/>
                    <a:pt x="47" y="423"/>
                    <a:pt x="46" y="424"/>
                  </a:cubicBezTo>
                  <a:cubicBezTo>
                    <a:pt x="45" y="424"/>
                    <a:pt x="45" y="424"/>
                    <a:pt x="45" y="424"/>
                  </a:cubicBezTo>
                  <a:cubicBezTo>
                    <a:pt x="43" y="425"/>
                    <a:pt x="43" y="426"/>
                    <a:pt x="42" y="426"/>
                  </a:cubicBezTo>
                  <a:cubicBezTo>
                    <a:pt x="42" y="427"/>
                    <a:pt x="42" y="429"/>
                    <a:pt x="42" y="431"/>
                  </a:cubicBezTo>
                  <a:cubicBezTo>
                    <a:pt x="42" y="432"/>
                    <a:pt x="42" y="434"/>
                    <a:pt x="43" y="435"/>
                  </a:cubicBezTo>
                  <a:cubicBezTo>
                    <a:pt x="43" y="435"/>
                    <a:pt x="43" y="435"/>
                    <a:pt x="43" y="435"/>
                  </a:cubicBezTo>
                  <a:cubicBezTo>
                    <a:pt x="43" y="435"/>
                    <a:pt x="44" y="435"/>
                    <a:pt x="45" y="435"/>
                  </a:cubicBezTo>
                  <a:cubicBezTo>
                    <a:pt x="45" y="435"/>
                    <a:pt x="46" y="435"/>
                    <a:pt x="46" y="435"/>
                  </a:cubicBezTo>
                  <a:cubicBezTo>
                    <a:pt x="49" y="435"/>
                    <a:pt x="53" y="435"/>
                    <a:pt x="55" y="436"/>
                  </a:cubicBezTo>
                  <a:cubicBezTo>
                    <a:pt x="57" y="438"/>
                    <a:pt x="60" y="442"/>
                    <a:pt x="59" y="446"/>
                  </a:cubicBezTo>
                  <a:cubicBezTo>
                    <a:pt x="59" y="448"/>
                    <a:pt x="58" y="450"/>
                    <a:pt x="56" y="451"/>
                  </a:cubicBezTo>
                  <a:cubicBezTo>
                    <a:pt x="57" y="451"/>
                    <a:pt x="58" y="450"/>
                    <a:pt x="59" y="450"/>
                  </a:cubicBezTo>
                  <a:cubicBezTo>
                    <a:pt x="59" y="450"/>
                    <a:pt x="59" y="450"/>
                    <a:pt x="59" y="450"/>
                  </a:cubicBezTo>
                  <a:cubicBezTo>
                    <a:pt x="63" y="450"/>
                    <a:pt x="66" y="453"/>
                    <a:pt x="67" y="455"/>
                  </a:cubicBezTo>
                  <a:cubicBezTo>
                    <a:pt x="69" y="457"/>
                    <a:pt x="69" y="462"/>
                    <a:pt x="69" y="465"/>
                  </a:cubicBezTo>
                  <a:cubicBezTo>
                    <a:pt x="68" y="468"/>
                    <a:pt x="64" y="471"/>
                    <a:pt x="63" y="472"/>
                  </a:cubicBezTo>
                  <a:cubicBezTo>
                    <a:pt x="64" y="472"/>
                    <a:pt x="66" y="472"/>
                    <a:pt x="67" y="473"/>
                  </a:cubicBezTo>
                  <a:cubicBezTo>
                    <a:pt x="69" y="475"/>
                    <a:pt x="71" y="477"/>
                    <a:pt x="72" y="479"/>
                  </a:cubicBezTo>
                  <a:cubicBezTo>
                    <a:pt x="72" y="481"/>
                    <a:pt x="72" y="482"/>
                    <a:pt x="71" y="484"/>
                  </a:cubicBezTo>
                  <a:cubicBezTo>
                    <a:pt x="71" y="484"/>
                    <a:pt x="71" y="484"/>
                    <a:pt x="72" y="484"/>
                  </a:cubicBezTo>
                  <a:cubicBezTo>
                    <a:pt x="74" y="486"/>
                    <a:pt x="76" y="489"/>
                    <a:pt x="76" y="491"/>
                  </a:cubicBezTo>
                  <a:cubicBezTo>
                    <a:pt x="77" y="494"/>
                    <a:pt x="78" y="498"/>
                    <a:pt x="75" y="501"/>
                  </a:cubicBezTo>
                  <a:cubicBezTo>
                    <a:pt x="75" y="501"/>
                    <a:pt x="75" y="501"/>
                    <a:pt x="75" y="501"/>
                  </a:cubicBezTo>
                  <a:cubicBezTo>
                    <a:pt x="76" y="501"/>
                    <a:pt x="76" y="501"/>
                    <a:pt x="77" y="501"/>
                  </a:cubicBezTo>
                  <a:cubicBezTo>
                    <a:pt x="77" y="501"/>
                    <a:pt x="77" y="501"/>
                    <a:pt x="78" y="501"/>
                  </a:cubicBezTo>
                  <a:cubicBezTo>
                    <a:pt x="79" y="501"/>
                    <a:pt x="83" y="501"/>
                    <a:pt x="86" y="504"/>
                  </a:cubicBezTo>
                  <a:cubicBezTo>
                    <a:pt x="88" y="506"/>
                    <a:pt x="88" y="511"/>
                    <a:pt x="88" y="513"/>
                  </a:cubicBezTo>
                  <a:cubicBezTo>
                    <a:pt x="87" y="516"/>
                    <a:pt x="84" y="519"/>
                    <a:pt x="82" y="520"/>
                  </a:cubicBezTo>
                  <a:cubicBezTo>
                    <a:pt x="82" y="520"/>
                    <a:pt x="80" y="522"/>
                    <a:pt x="79" y="522"/>
                  </a:cubicBezTo>
                  <a:cubicBezTo>
                    <a:pt x="79" y="525"/>
                    <a:pt x="78" y="529"/>
                    <a:pt x="77" y="529"/>
                  </a:cubicBezTo>
                  <a:cubicBezTo>
                    <a:pt x="76" y="532"/>
                    <a:pt x="75" y="534"/>
                    <a:pt x="72" y="535"/>
                  </a:cubicBezTo>
                  <a:cubicBezTo>
                    <a:pt x="73" y="536"/>
                    <a:pt x="74" y="537"/>
                    <a:pt x="75" y="539"/>
                  </a:cubicBezTo>
                  <a:cubicBezTo>
                    <a:pt x="76" y="541"/>
                    <a:pt x="76" y="545"/>
                    <a:pt x="75" y="547"/>
                  </a:cubicBezTo>
                  <a:cubicBezTo>
                    <a:pt x="75" y="549"/>
                    <a:pt x="73" y="551"/>
                    <a:pt x="72" y="552"/>
                  </a:cubicBezTo>
                  <a:cubicBezTo>
                    <a:pt x="71" y="554"/>
                    <a:pt x="68" y="556"/>
                    <a:pt x="67" y="557"/>
                  </a:cubicBezTo>
                  <a:cubicBezTo>
                    <a:pt x="66" y="557"/>
                    <a:pt x="66" y="558"/>
                    <a:pt x="66" y="558"/>
                  </a:cubicBezTo>
                  <a:cubicBezTo>
                    <a:pt x="66" y="559"/>
                    <a:pt x="66" y="560"/>
                    <a:pt x="65" y="561"/>
                  </a:cubicBezTo>
                  <a:cubicBezTo>
                    <a:pt x="65" y="561"/>
                    <a:pt x="65" y="561"/>
                    <a:pt x="64" y="562"/>
                  </a:cubicBezTo>
                  <a:cubicBezTo>
                    <a:pt x="65" y="563"/>
                    <a:pt x="66" y="564"/>
                    <a:pt x="66" y="565"/>
                  </a:cubicBezTo>
                  <a:cubicBezTo>
                    <a:pt x="67" y="568"/>
                    <a:pt x="65" y="571"/>
                    <a:pt x="64" y="572"/>
                  </a:cubicBezTo>
                  <a:cubicBezTo>
                    <a:pt x="63" y="573"/>
                    <a:pt x="60" y="576"/>
                    <a:pt x="58" y="577"/>
                  </a:cubicBezTo>
                  <a:cubicBezTo>
                    <a:pt x="57" y="578"/>
                    <a:pt x="56" y="578"/>
                    <a:pt x="55" y="578"/>
                  </a:cubicBezTo>
                  <a:cubicBezTo>
                    <a:pt x="54" y="578"/>
                    <a:pt x="53" y="578"/>
                    <a:pt x="53" y="578"/>
                  </a:cubicBezTo>
                  <a:cubicBezTo>
                    <a:pt x="53" y="578"/>
                    <a:pt x="53" y="578"/>
                    <a:pt x="52" y="578"/>
                  </a:cubicBezTo>
                  <a:cubicBezTo>
                    <a:pt x="52" y="578"/>
                    <a:pt x="52" y="578"/>
                    <a:pt x="52" y="578"/>
                  </a:cubicBezTo>
                  <a:cubicBezTo>
                    <a:pt x="52" y="578"/>
                    <a:pt x="52" y="579"/>
                    <a:pt x="52" y="579"/>
                  </a:cubicBezTo>
                  <a:cubicBezTo>
                    <a:pt x="52" y="579"/>
                    <a:pt x="52" y="580"/>
                    <a:pt x="52" y="580"/>
                  </a:cubicBezTo>
                  <a:cubicBezTo>
                    <a:pt x="53" y="582"/>
                    <a:pt x="54" y="584"/>
                    <a:pt x="53" y="587"/>
                  </a:cubicBezTo>
                  <a:cubicBezTo>
                    <a:pt x="52" y="589"/>
                    <a:pt x="50" y="590"/>
                    <a:pt x="49" y="591"/>
                  </a:cubicBezTo>
                  <a:cubicBezTo>
                    <a:pt x="49" y="591"/>
                    <a:pt x="49" y="591"/>
                    <a:pt x="49" y="591"/>
                  </a:cubicBezTo>
                  <a:cubicBezTo>
                    <a:pt x="48" y="592"/>
                    <a:pt x="48" y="592"/>
                    <a:pt x="47" y="592"/>
                  </a:cubicBezTo>
                  <a:cubicBezTo>
                    <a:pt x="47" y="592"/>
                    <a:pt x="47" y="592"/>
                    <a:pt x="47" y="593"/>
                  </a:cubicBezTo>
                  <a:cubicBezTo>
                    <a:pt x="47" y="593"/>
                    <a:pt x="46" y="593"/>
                    <a:pt x="46" y="594"/>
                  </a:cubicBezTo>
                  <a:cubicBezTo>
                    <a:pt x="46" y="594"/>
                    <a:pt x="45" y="595"/>
                    <a:pt x="44" y="596"/>
                  </a:cubicBezTo>
                  <a:cubicBezTo>
                    <a:pt x="44" y="596"/>
                    <a:pt x="44" y="596"/>
                    <a:pt x="44" y="596"/>
                  </a:cubicBezTo>
                  <a:cubicBezTo>
                    <a:pt x="44" y="597"/>
                    <a:pt x="45" y="597"/>
                    <a:pt x="45" y="598"/>
                  </a:cubicBezTo>
                  <a:cubicBezTo>
                    <a:pt x="46" y="601"/>
                    <a:pt x="46" y="605"/>
                    <a:pt x="44" y="607"/>
                  </a:cubicBezTo>
                  <a:cubicBezTo>
                    <a:pt x="42" y="609"/>
                    <a:pt x="39" y="610"/>
                    <a:pt x="37" y="610"/>
                  </a:cubicBezTo>
                  <a:cubicBezTo>
                    <a:pt x="37" y="610"/>
                    <a:pt x="36" y="610"/>
                    <a:pt x="36" y="610"/>
                  </a:cubicBezTo>
                  <a:cubicBezTo>
                    <a:pt x="33" y="609"/>
                    <a:pt x="31" y="606"/>
                    <a:pt x="30" y="604"/>
                  </a:cubicBezTo>
                  <a:cubicBezTo>
                    <a:pt x="30" y="605"/>
                    <a:pt x="30" y="605"/>
                    <a:pt x="30" y="605"/>
                  </a:cubicBezTo>
                  <a:cubicBezTo>
                    <a:pt x="30" y="606"/>
                    <a:pt x="30" y="607"/>
                    <a:pt x="30" y="608"/>
                  </a:cubicBezTo>
                  <a:cubicBezTo>
                    <a:pt x="30" y="608"/>
                    <a:pt x="29" y="609"/>
                    <a:pt x="29" y="609"/>
                  </a:cubicBezTo>
                  <a:cubicBezTo>
                    <a:pt x="29" y="609"/>
                    <a:pt x="29" y="610"/>
                    <a:pt x="29" y="610"/>
                  </a:cubicBezTo>
                  <a:cubicBezTo>
                    <a:pt x="30" y="611"/>
                    <a:pt x="31" y="613"/>
                    <a:pt x="32" y="615"/>
                  </a:cubicBezTo>
                  <a:cubicBezTo>
                    <a:pt x="32" y="618"/>
                    <a:pt x="30" y="621"/>
                    <a:pt x="29" y="622"/>
                  </a:cubicBezTo>
                  <a:cubicBezTo>
                    <a:pt x="27" y="623"/>
                    <a:pt x="26" y="624"/>
                    <a:pt x="25" y="624"/>
                  </a:cubicBezTo>
                  <a:cubicBezTo>
                    <a:pt x="25" y="624"/>
                    <a:pt x="25" y="624"/>
                    <a:pt x="25" y="624"/>
                  </a:cubicBezTo>
                  <a:cubicBezTo>
                    <a:pt x="25" y="624"/>
                    <a:pt x="24" y="624"/>
                    <a:pt x="24" y="624"/>
                  </a:cubicBezTo>
                  <a:cubicBezTo>
                    <a:pt x="25" y="625"/>
                    <a:pt x="25" y="626"/>
                    <a:pt x="25" y="627"/>
                  </a:cubicBezTo>
                  <a:cubicBezTo>
                    <a:pt x="27" y="632"/>
                    <a:pt x="27" y="635"/>
                    <a:pt x="26" y="638"/>
                  </a:cubicBezTo>
                  <a:cubicBezTo>
                    <a:pt x="26" y="639"/>
                    <a:pt x="25" y="640"/>
                    <a:pt x="25" y="641"/>
                  </a:cubicBezTo>
                  <a:cubicBezTo>
                    <a:pt x="26" y="643"/>
                    <a:pt x="27" y="646"/>
                    <a:pt x="27" y="648"/>
                  </a:cubicBezTo>
                  <a:cubicBezTo>
                    <a:pt x="26" y="651"/>
                    <a:pt x="24" y="653"/>
                    <a:pt x="21" y="656"/>
                  </a:cubicBezTo>
                  <a:cubicBezTo>
                    <a:pt x="21" y="656"/>
                    <a:pt x="21" y="656"/>
                    <a:pt x="20" y="656"/>
                  </a:cubicBezTo>
                  <a:cubicBezTo>
                    <a:pt x="20" y="657"/>
                    <a:pt x="17" y="659"/>
                    <a:pt x="15" y="660"/>
                  </a:cubicBezTo>
                  <a:cubicBezTo>
                    <a:pt x="14" y="661"/>
                    <a:pt x="11" y="662"/>
                    <a:pt x="10" y="662"/>
                  </a:cubicBezTo>
                  <a:cubicBezTo>
                    <a:pt x="10" y="662"/>
                    <a:pt x="10" y="662"/>
                    <a:pt x="10" y="662"/>
                  </a:cubicBezTo>
                  <a:cubicBezTo>
                    <a:pt x="10" y="663"/>
                    <a:pt x="10" y="665"/>
                    <a:pt x="10" y="666"/>
                  </a:cubicBezTo>
                  <a:cubicBezTo>
                    <a:pt x="11" y="667"/>
                    <a:pt x="11" y="668"/>
                    <a:pt x="11" y="669"/>
                  </a:cubicBezTo>
                  <a:cubicBezTo>
                    <a:pt x="12" y="669"/>
                    <a:pt x="13" y="671"/>
                    <a:pt x="14" y="671"/>
                  </a:cubicBezTo>
                  <a:cubicBezTo>
                    <a:pt x="14" y="671"/>
                    <a:pt x="14" y="671"/>
                    <a:pt x="14" y="672"/>
                  </a:cubicBezTo>
                  <a:cubicBezTo>
                    <a:pt x="15" y="672"/>
                    <a:pt x="17" y="673"/>
                    <a:pt x="18" y="674"/>
                  </a:cubicBezTo>
                  <a:cubicBezTo>
                    <a:pt x="19" y="676"/>
                    <a:pt x="21" y="680"/>
                    <a:pt x="20" y="684"/>
                  </a:cubicBezTo>
                  <a:cubicBezTo>
                    <a:pt x="19" y="688"/>
                    <a:pt x="15" y="689"/>
                    <a:pt x="14" y="690"/>
                  </a:cubicBezTo>
                  <a:cubicBezTo>
                    <a:pt x="14" y="690"/>
                    <a:pt x="13" y="690"/>
                    <a:pt x="13" y="690"/>
                  </a:cubicBezTo>
                  <a:cubicBezTo>
                    <a:pt x="14" y="692"/>
                    <a:pt x="15" y="695"/>
                    <a:pt x="15" y="697"/>
                  </a:cubicBezTo>
                  <a:cubicBezTo>
                    <a:pt x="15" y="697"/>
                    <a:pt x="15" y="702"/>
                    <a:pt x="13" y="706"/>
                  </a:cubicBezTo>
                  <a:cubicBezTo>
                    <a:pt x="11" y="708"/>
                    <a:pt x="7" y="709"/>
                    <a:pt x="4" y="710"/>
                  </a:cubicBezTo>
                  <a:cubicBezTo>
                    <a:pt x="3" y="710"/>
                    <a:pt x="3" y="710"/>
                    <a:pt x="3" y="710"/>
                  </a:cubicBezTo>
                  <a:cubicBezTo>
                    <a:pt x="3" y="710"/>
                    <a:pt x="2" y="710"/>
                    <a:pt x="1" y="710"/>
                  </a:cubicBezTo>
                  <a:cubicBezTo>
                    <a:pt x="3" y="712"/>
                    <a:pt x="5" y="715"/>
                    <a:pt x="5" y="717"/>
                  </a:cubicBezTo>
                  <a:cubicBezTo>
                    <a:pt x="5" y="720"/>
                    <a:pt x="3" y="724"/>
                    <a:pt x="3" y="725"/>
                  </a:cubicBezTo>
                  <a:cubicBezTo>
                    <a:pt x="2" y="726"/>
                    <a:pt x="1" y="727"/>
                    <a:pt x="0" y="728"/>
                  </a:cubicBezTo>
                  <a:cubicBezTo>
                    <a:pt x="0" y="728"/>
                    <a:pt x="0" y="728"/>
                    <a:pt x="0" y="728"/>
                  </a:cubicBezTo>
                  <a:cubicBezTo>
                    <a:pt x="1" y="728"/>
                    <a:pt x="1" y="729"/>
                    <a:pt x="1" y="729"/>
                  </a:cubicBezTo>
                  <a:cubicBezTo>
                    <a:pt x="2" y="729"/>
                    <a:pt x="2" y="729"/>
                    <a:pt x="3" y="729"/>
                  </a:cubicBezTo>
                  <a:cubicBezTo>
                    <a:pt x="4" y="730"/>
                    <a:pt x="6" y="730"/>
                    <a:pt x="7" y="732"/>
                  </a:cubicBezTo>
                  <a:cubicBezTo>
                    <a:pt x="9" y="733"/>
                    <a:pt x="11" y="737"/>
                    <a:pt x="11" y="740"/>
                  </a:cubicBezTo>
                  <a:cubicBezTo>
                    <a:pt x="12" y="741"/>
                    <a:pt x="11" y="743"/>
                    <a:pt x="11" y="744"/>
                  </a:cubicBezTo>
                  <a:cubicBezTo>
                    <a:pt x="70" y="738"/>
                    <a:pt x="70" y="738"/>
                    <a:pt x="70" y="738"/>
                  </a:cubicBezTo>
                  <a:cubicBezTo>
                    <a:pt x="158" y="730"/>
                    <a:pt x="158" y="730"/>
                    <a:pt x="158" y="730"/>
                  </a:cubicBezTo>
                  <a:cubicBezTo>
                    <a:pt x="280" y="716"/>
                    <a:pt x="280" y="716"/>
                    <a:pt x="280" y="716"/>
                  </a:cubicBezTo>
                  <a:cubicBezTo>
                    <a:pt x="282" y="719"/>
                    <a:pt x="282" y="719"/>
                    <a:pt x="282" y="719"/>
                  </a:cubicBezTo>
                  <a:cubicBezTo>
                    <a:pt x="285" y="722"/>
                    <a:pt x="285" y="723"/>
                    <a:pt x="285" y="724"/>
                  </a:cubicBezTo>
                  <a:cubicBezTo>
                    <a:pt x="285" y="726"/>
                    <a:pt x="284" y="729"/>
                    <a:pt x="283" y="731"/>
                  </a:cubicBezTo>
                  <a:cubicBezTo>
                    <a:pt x="283" y="732"/>
                    <a:pt x="283" y="732"/>
                    <a:pt x="282" y="733"/>
                  </a:cubicBezTo>
                  <a:cubicBezTo>
                    <a:pt x="282" y="733"/>
                    <a:pt x="282" y="733"/>
                    <a:pt x="282" y="733"/>
                  </a:cubicBezTo>
                  <a:cubicBezTo>
                    <a:pt x="283" y="734"/>
                    <a:pt x="283" y="736"/>
                    <a:pt x="283" y="738"/>
                  </a:cubicBezTo>
                  <a:cubicBezTo>
                    <a:pt x="282" y="740"/>
                    <a:pt x="281" y="742"/>
                    <a:pt x="280" y="743"/>
                  </a:cubicBezTo>
                  <a:cubicBezTo>
                    <a:pt x="280" y="743"/>
                    <a:pt x="280" y="743"/>
                    <a:pt x="280" y="743"/>
                  </a:cubicBezTo>
                  <a:cubicBezTo>
                    <a:pt x="280" y="743"/>
                    <a:pt x="280" y="744"/>
                    <a:pt x="280" y="744"/>
                  </a:cubicBezTo>
                  <a:cubicBezTo>
                    <a:pt x="280" y="746"/>
                    <a:pt x="280" y="747"/>
                    <a:pt x="280" y="748"/>
                  </a:cubicBezTo>
                  <a:cubicBezTo>
                    <a:pt x="280" y="749"/>
                    <a:pt x="279" y="750"/>
                    <a:pt x="279" y="751"/>
                  </a:cubicBezTo>
                  <a:cubicBezTo>
                    <a:pt x="279" y="752"/>
                    <a:pt x="280" y="754"/>
                    <a:pt x="280" y="756"/>
                  </a:cubicBezTo>
                  <a:cubicBezTo>
                    <a:pt x="279" y="758"/>
                    <a:pt x="278" y="760"/>
                    <a:pt x="277" y="761"/>
                  </a:cubicBezTo>
                  <a:cubicBezTo>
                    <a:pt x="276" y="761"/>
                    <a:pt x="276" y="761"/>
                    <a:pt x="276" y="761"/>
                  </a:cubicBezTo>
                  <a:cubicBezTo>
                    <a:pt x="276" y="761"/>
                    <a:pt x="276" y="762"/>
                    <a:pt x="275" y="762"/>
                  </a:cubicBezTo>
                  <a:cubicBezTo>
                    <a:pt x="275" y="762"/>
                    <a:pt x="275" y="763"/>
                    <a:pt x="274" y="763"/>
                  </a:cubicBezTo>
                  <a:cubicBezTo>
                    <a:pt x="274" y="763"/>
                    <a:pt x="274" y="764"/>
                    <a:pt x="274" y="764"/>
                  </a:cubicBezTo>
                  <a:cubicBezTo>
                    <a:pt x="274" y="764"/>
                    <a:pt x="274" y="764"/>
                    <a:pt x="274" y="765"/>
                  </a:cubicBezTo>
                  <a:cubicBezTo>
                    <a:pt x="275" y="766"/>
                    <a:pt x="276" y="768"/>
                    <a:pt x="275" y="770"/>
                  </a:cubicBezTo>
                  <a:cubicBezTo>
                    <a:pt x="275" y="772"/>
                    <a:pt x="274" y="774"/>
                    <a:pt x="273" y="775"/>
                  </a:cubicBezTo>
                  <a:cubicBezTo>
                    <a:pt x="273" y="775"/>
                    <a:pt x="273" y="775"/>
                    <a:pt x="273" y="775"/>
                  </a:cubicBezTo>
                  <a:cubicBezTo>
                    <a:pt x="273" y="776"/>
                    <a:pt x="274" y="776"/>
                    <a:pt x="274" y="777"/>
                  </a:cubicBezTo>
                  <a:cubicBezTo>
                    <a:pt x="274" y="778"/>
                    <a:pt x="274" y="780"/>
                    <a:pt x="274" y="781"/>
                  </a:cubicBezTo>
                  <a:cubicBezTo>
                    <a:pt x="274" y="781"/>
                    <a:pt x="274" y="781"/>
                    <a:pt x="274" y="782"/>
                  </a:cubicBezTo>
                  <a:cubicBezTo>
                    <a:pt x="274" y="782"/>
                    <a:pt x="274" y="782"/>
                    <a:pt x="274" y="782"/>
                  </a:cubicBezTo>
                  <a:cubicBezTo>
                    <a:pt x="275" y="782"/>
                    <a:pt x="276" y="783"/>
                    <a:pt x="277" y="785"/>
                  </a:cubicBezTo>
                  <a:cubicBezTo>
                    <a:pt x="278" y="787"/>
                    <a:pt x="278" y="789"/>
                    <a:pt x="278" y="791"/>
                  </a:cubicBezTo>
                  <a:cubicBezTo>
                    <a:pt x="278" y="791"/>
                    <a:pt x="278" y="792"/>
                    <a:pt x="279" y="792"/>
                  </a:cubicBezTo>
                  <a:cubicBezTo>
                    <a:pt x="279" y="793"/>
                    <a:pt x="280" y="795"/>
                    <a:pt x="280" y="796"/>
                  </a:cubicBezTo>
                  <a:cubicBezTo>
                    <a:pt x="281" y="797"/>
                    <a:pt x="284" y="800"/>
                    <a:pt x="285" y="802"/>
                  </a:cubicBezTo>
                  <a:cubicBezTo>
                    <a:pt x="285" y="802"/>
                    <a:pt x="285" y="802"/>
                    <a:pt x="285" y="802"/>
                  </a:cubicBezTo>
                  <a:cubicBezTo>
                    <a:pt x="286" y="802"/>
                    <a:pt x="287" y="804"/>
                    <a:pt x="288" y="804"/>
                  </a:cubicBezTo>
                  <a:cubicBezTo>
                    <a:pt x="288" y="804"/>
                    <a:pt x="288" y="804"/>
                    <a:pt x="289" y="804"/>
                  </a:cubicBezTo>
                  <a:cubicBezTo>
                    <a:pt x="290" y="805"/>
                    <a:pt x="291" y="805"/>
                    <a:pt x="291" y="806"/>
                  </a:cubicBezTo>
                  <a:cubicBezTo>
                    <a:pt x="293" y="807"/>
                    <a:pt x="296" y="809"/>
                    <a:pt x="297" y="810"/>
                  </a:cubicBezTo>
                  <a:cubicBezTo>
                    <a:pt x="298" y="813"/>
                    <a:pt x="301" y="817"/>
                    <a:pt x="301" y="819"/>
                  </a:cubicBezTo>
                  <a:cubicBezTo>
                    <a:pt x="302" y="820"/>
                    <a:pt x="302" y="822"/>
                    <a:pt x="302" y="823"/>
                  </a:cubicBezTo>
                  <a:cubicBezTo>
                    <a:pt x="302" y="824"/>
                    <a:pt x="302" y="825"/>
                    <a:pt x="302" y="825"/>
                  </a:cubicBezTo>
                  <a:cubicBezTo>
                    <a:pt x="302" y="825"/>
                    <a:pt x="302" y="825"/>
                    <a:pt x="302" y="825"/>
                  </a:cubicBezTo>
                  <a:cubicBezTo>
                    <a:pt x="303" y="826"/>
                    <a:pt x="303" y="826"/>
                    <a:pt x="304" y="826"/>
                  </a:cubicBezTo>
                  <a:cubicBezTo>
                    <a:pt x="305" y="827"/>
                    <a:pt x="305" y="828"/>
                    <a:pt x="306" y="828"/>
                  </a:cubicBezTo>
                  <a:cubicBezTo>
                    <a:pt x="306" y="829"/>
                    <a:pt x="306" y="829"/>
                    <a:pt x="307" y="830"/>
                  </a:cubicBezTo>
                  <a:cubicBezTo>
                    <a:pt x="307" y="830"/>
                    <a:pt x="307" y="830"/>
                    <a:pt x="307" y="830"/>
                  </a:cubicBezTo>
                  <a:cubicBezTo>
                    <a:pt x="308" y="830"/>
                    <a:pt x="310" y="831"/>
                    <a:pt x="311" y="832"/>
                  </a:cubicBezTo>
                  <a:cubicBezTo>
                    <a:pt x="313" y="835"/>
                    <a:pt x="313" y="839"/>
                    <a:pt x="313" y="841"/>
                  </a:cubicBezTo>
                  <a:cubicBezTo>
                    <a:pt x="312" y="842"/>
                    <a:pt x="312" y="843"/>
                    <a:pt x="311" y="844"/>
                  </a:cubicBezTo>
                  <a:cubicBezTo>
                    <a:pt x="312" y="844"/>
                    <a:pt x="312" y="844"/>
                    <a:pt x="312" y="844"/>
                  </a:cubicBezTo>
                  <a:cubicBezTo>
                    <a:pt x="312" y="845"/>
                    <a:pt x="312" y="845"/>
                    <a:pt x="312" y="846"/>
                  </a:cubicBezTo>
                  <a:cubicBezTo>
                    <a:pt x="313" y="846"/>
                    <a:pt x="313" y="847"/>
                    <a:pt x="313" y="847"/>
                  </a:cubicBezTo>
                  <a:cubicBezTo>
                    <a:pt x="314" y="848"/>
                    <a:pt x="315" y="848"/>
                    <a:pt x="316" y="850"/>
                  </a:cubicBezTo>
                  <a:cubicBezTo>
                    <a:pt x="316" y="851"/>
                    <a:pt x="316" y="852"/>
                    <a:pt x="316" y="853"/>
                  </a:cubicBezTo>
                  <a:cubicBezTo>
                    <a:pt x="317" y="853"/>
                    <a:pt x="318" y="854"/>
                    <a:pt x="318" y="854"/>
                  </a:cubicBezTo>
                  <a:cubicBezTo>
                    <a:pt x="319" y="855"/>
                    <a:pt x="320" y="856"/>
                    <a:pt x="320" y="856"/>
                  </a:cubicBezTo>
                  <a:cubicBezTo>
                    <a:pt x="320" y="856"/>
                    <a:pt x="327" y="856"/>
                    <a:pt x="327" y="856"/>
                  </a:cubicBezTo>
                  <a:cubicBezTo>
                    <a:pt x="325" y="861"/>
                    <a:pt x="325" y="861"/>
                    <a:pt x="325" y="861"/>
                  </a:cubicBezTo>
                  <a:cubicBezTo>
                    <a:pt x="327" y="861"/>
                    <a:pt x="328" y="861"/>
                    <a:pt x="329" y="860"/>
                  </a:cubicBezTo>
                  <a:cubicBezTo>
                    <a:pt x="330" y="860"/>
                    <a:pt x="331" y="858"/>
                    <a:pt x="332" y="858"/>
                  </a:cubicBezTo>
                  <a:cubicBezTo>
                    <a:pt x="332" y="859"/>
                    <a:pt x="332" y="861"/>
                    <a:pt x="332" y="861"/>
                  </a:cubicBezTo>
                  <a:cubicBezTo>
                    <a:pt x="333" y="862"/>
                    <a:pt x="334" y="862"/>
                    <a:pt x="335" y="861"/>
                  </a:cubicBezTo>
                  <a:cubicBezTo>
                    <a:pt x="336" y="861"/>
                    <a:pt x="337" y="859"/>
                    <a:pt x="337" y="858"/>
                  </a:cubicBezTo>
                  <a:cubicBezTo>
                    <a:pt x="338" y="857"/>
                    <a:pt x="337" y="854"/>
                    <a:pt x="338" y="852"/>
                  </a:cubicBezTo>
                  <a:cubicBezTo>
                    <a:pt x="338" y="851"/>
                    <a:pt x="340" y="848"/>
                    <a:pt x="341" y="846"/>
                  </a:cubicBezTo>
                  <a:cubicBezTo>
                    <a:pt x="342" y="845"/>
                    <a:pt x="344" y="844"/>
                    <a:pt x="345" y="843"/>
                  </a:cubicBezTo>
                  <a:cubicBezTo>
                    <a:pt x="346" y="842"/>
                    <a:pt x="348" y="840"/>
                    <a:pt x="348" y="840"/>
                  </a:cubicBezTo>
                  <a:cubicBezTo>
                    <a:pt x="349" y="839"/>
                    <a:pt x="351" y="837"/>
                    <a:pt x="352" y="836"/>
                  </a:cubicBezTo>
                  <a:cubicBezTo>
                    <a:pt x="352" y="835"/>
                    <a:pt x="352" y="833"/>
                    <a:pt x="352" y="832"/>
                  </a:cubicBezTo>
                  <a:cubicBezTo>
                    <a:pt x="351" y="831"/>
                    <a:pt x="349" y="831"/>
                    <a:pt x="348" y="831"/>
                  </a:cubicBezTo>
                  <a:cubicBezTo>
                    <a:pt x="348" y="830"/>
                    <a:pt x="346" y="830"/>
                    <a:pt x="345" y="829"/>
                  </a:cubicBezTo>
                  <a:cubicBezTo>
                    <a:pt x="345" y="828"/>
                    <a:pt x="346" y="826"/>
                    <a:pt x="346" y="826"/>
                  </a:cubicBezTo>
                  <a:cubicBezTo>
                    <a:pt x="347" y="825"/>
                    <a:pt x="350" y="823"/>
                    <a:pt x="351" y="823"/>
                  </a:cubicBezTo>
                  <a:cubicBezTo>
                    <a:pt x="352" y="823"/>
                    <a:pt x="354" y="823"/>
                    <a:pt x="355" y="824"/>
                  </a:cubicBezTo>
                  <a:cubicBezTo>
                    <a:pt x="355" y="824"/>
                    <a:pt x="356" y="825"/>
                    <a:pt x="357" y="826"/>
                  </a:cubicBezTo>
                  <a:cubicBezTo>
                    <a:pt x="357" y="826"/>
                    <a:pt x="359" y="827"/>
                    <a:pt x="360" y="827"/>
                  </a:cubicBezTo>
                  <a:cubicBezTo>
                    <a:pt x="360" y="828"/>
                    <a:pt x="360" y="829"/>
                    <a:pt x="359" y="830"/>
                  </a:cubicBezTo>
                  <a:cubicBezTo>
                    <a:pt x="359" y="830"/>
                    <a:pt x="357" y="830"/>
                    <a:pt x="357" y="831"/>
                  </a:cubicBezTo>
                  <a:cubicBezTo>
                    <a:pt x="357" y="831"/>
                    <a:pt x="356" y="833"/>
                    <a:pt x="356" y="834"/>
                  </a:cubicBezTo>
                  <a:cubicBezTo>
                    <a:pt x="357" y="835"/>
                    <a:pt x="358" y="836"/>
                    <a:pt x="359" y="836"/>
                  </a:cubicBezTo>
                  <a:cubicBezTo>
                    <a:pt x="360" y="836"/>
                    <a:pt x="362" y="835"/>
                    <a:pt x="363" y="835"/>
                  </a:cubicBezTo>
                  <a:cubicBezTo>
                    <a:pt x="365" y="834"/>
                    <a:pt x="367" y="831"/>
                    <a:pt x="369" y="830"/>
                  </a:cubicBezTo>
                  <a:cubicBezTo>
                    <a:pt x="370" y="830"/>
                    <a:pt x="373" y="830"/>
                    <a:pt x="374" y="829"/>
                  </a:cubicBezTo>
                  <a:cubicBezTo>
                    <a:pt x="376" y="828"/>
                    <a:pt x="378" y="826"/>
                    <a:pt x="379" y="825"/>
                  </a:cubicBezTo>
                  <a:cubicBezTo>
                    <a:pt x="380" y="825"/>
                    <a:pt x="383" y="824"/>
                    <a:pt x="384" y="823"/>
                  </a:cubicBezTo>
                  <a:cubicBezTo>
                    <a:pt x="385" y="822"/>
                    <a:pt x="387" y="821"/>
                    <a:pt x="388" y="820"/>
                  </a:cubicBezTo>
                  <a:cubicBezTo>
                    <a:pt x="390" y="820"/>
                    <a:pt x="394" y="819"/>
                    <a:pt x="396" y="819"/>
                  </a:cubicBezTo>
                  <a:cubicBezTo>
                    <a:pt x="398" y="818"/>
                    <a:pt x="401" y="815"/>
                    <a:pt x="403" y="815"/>
                  </a:cubicBezTo>
                  <a:cubicBezTo>
                    <a:pt x="404" y="814"/>
                    <a:pt x="407" y="814"/>
                    <a:pt x="409" y="814"/>
                  </a:cubicBezTo>
                  <a:cubicBezTo>
                    <a:pt x="411" y="814"/>
                    <a:pt x="415" y="814"/>
                    <a:pt x="417" y="815"/>
                  </a:cubicBezTo>
                  <a:cubicBezTo>
                    <a:pt x="417" y="815"/>
                    <a:pt x="418" y="816"/>
                    <a:pt x="419" y="816"/>
                  </a:cubicBezTo>
                  <a:cubicBezTo>
                    <a:pt x="420" y="816"/>
                    <a:pt x="421" y="815"/>
                    <a:pt x="421" y="814"/>
                  </a:cubicBezTo>
                  <a:cubicBezTo>
                    <a:pt x="422" y="813"/>
                    <a:pt x="421" y="811"/>
                    <a:pt x="421" y="811"/>
                  </a:cubicBezTo>
                  <a:cubicBezTo>
                    <a:pt x="422" y="810"/>
                    <a:pt x="424" y="811"/>
                    <a:pt x="425" y="811"/>
                  </a:cubicBezTo>
                  <a:cubicBezTo>
                    <a:pt x="426" y="811"/>
                    <a:pt x="428" y="812"/>
                    <a:pt x="429" y="812"/>
                  </a:cubicBezTo>
                  <a:cubicBezTo>
                    <a:pt x="430" y="813"/>
                    <a:pt x="433" y="815"/>
                    <a:pt x="435" y="816"/>
                  </a:cubicBezTo>
                  <a:cubicBezTo>
                    <a:pt x="436" y="817"/>
                    <a:pt x="438" y="819"/>
                    <a:pt x="440" y="819"/>
                  </a:cubicBezTo>
                  <a:cubicBezTo>
                    <a:pt x="441" y="819"/>
                    <a:pt x="444" y="819"/>
                    <a:pt x="445" y="818"/>
                  </a:cubicBezTo>
                  <a:cubicBezTo>
                    <a:pt x="446" y="817"/>
                    <a:pt x="448" y="815"/>
                    <a:pt x="449" y="815"/>
                  </a:cubicBezTo>
                  <a:cubicBezTo>
                    <a:pt x="451" y="814"/>
                    <a:pt x="454" y="814"/>
                    <a:pt x="456" y="814"/>
                  </a:cubicBezTo>
                  <a:cubicBezTo>
                    <a:pt x="457" y="814"/>
                    <a:pt x="459" y="815"/>
                    <a:pt x="461" y="815"/>
                  </a:cubicBezTo>
                  <a:cubicBezTo>
                    <a:pt x="462" y="815"/>
                    <a:pt x="466" y="815"/>
                    <a:pt x="468" y="815"/>
                  </a:cubicBezTo>
                  <a:cubicBezTo>
                    <a:pt x="469" y="815"/>
                    <a:pt x="472" y="815"/>
                    <a:pt x="473" y="816"/>
                  </a:cubicBezTo>
                  <a:cubicBezTo>
                    <a:pt x="474" y="816"/>
                    <a:pt x="475" y="819"/>
                    <a:pt x="476" y="819"/>
                  </a:cubicBezTo>
                  <a:cubicBezTo>
                    <a:pt x="477" y="820"/>
                    <a:pt x="481" y="819"/>
                    <a:pt x="482" y="818"/>
                  </a:cubicBezTo>
                  <a:cubicBezTo>
                    <a:pt x="483" y="817"/>
                    <a:pt x="481" y="815"/>
                    <a:pt x="482" y="814"/>
                  </a:cubicBezTo>
                  <a:cubicBezTo>
                    <a:pt x="483" y="813"/>
                    <a:pt x="486" y="814"/>
                    <a:pt x="487" y="813"/>
                  </a:cubicBezTo>
                  <a:cubicBezTo>
                    <a:pt x="488" y="812"/>
                    <a:pt x="489" y="810"/>
                    <a:pt x="490" y="809"/>
                  </a:cubicBezTo>
                  <a:cubicBezTo>
                    <a:pt x="490" y="809"/>
                    <a:pt x="490" y="808"/>
                    <a:pt x="490" y="807"/>
                  </a:cubicBezTo>
                  <a:lnTo>
                    <a:pt x="446" y="544"/>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9" name="Freeform 51">
              <a:extLst>
                <a:ext uri="{FF2B5EF4-FFF2-40B4-BE49-F238E27FC236}">
                  <a16:creationId xmlns:a16="http://schemas.microsoft.com/office/drawing/2014/main" id="{F8453185-D8F4-4485-BA0A-085BF437665F}"/>
                </a:ext>
              </a:extLst>
            </p:cNvPr>
            <p:cNvSpPr>
              <a:spLocks/>
            </p:cNvSpPr>
            <p:nvPr/>
          </p:nvSpPr>
          <p:spPr bwMode="auto">
            <a:xfrm>
              <a:off x="4221163" y="4237038"/>
              <a:ext cx="6350" cy="1588"/>
            </a:xfrm>
            <a:custGeom>
              <a:avLst/>
              <a:gdLst>
                <a:gd name="T0" fmla="*/ 0 w 7"/>
                <a:gd name="T1" fmla="*/ 0 h 3"/>
                <a:gd name="T2" fmla="*/ 1 w 7"/>
                <a:gd name="T3" fmla="*/ 2 h 3"/>
                <a:gd name="T4" fmla="*/ 2 w 7"/>
                <a:gd name="T5" fmla="*/ 3 h 3"/>
                <a:gd name="T6" fmla="*/ 2 w 7"/>
                <a:gd name="T7" fmla="*/ 3 h 3"/>
                <a:gd name="T8" fmla="*/ 3 w 7"/>
                <a:gd name="T9" fmla="*/ 3 h 3"/>
                <a:gd name="T10" fmla="*/ 7 w 7"/>
                <a:gd name="T11" fmla="*/ 0 h 3"/>
                <a:gd name="T12" fmla="*/ 7 w 7"/>
                <a:gd name="T13" fmla="*/ 0 h 3"/>
                <a:gd name="T14" fmla="*/ 6 w 7"/>
                <a:gd name="T15" fmla="*/ 0 h 3"/>
                <a:gd name="T16" fmla="*/ 3 w 7"/>
                <a:gd name="T17" fmla="*/ 1 h 3"/>
                <a:gd name="T18" fmla="*/ 1 w 7"/>
                <a:gd name="T19" fmla="*/ 1 h 3"/>
                <a:gd name="T20" fmla="*/ 0 w 7"/>
                <a:gd name="T2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3">
                  <a:moveTo>
                    <a:pt x="0" y="0"/>
                  </a:moveTo>
                  <a:cubicBezTo>
                    <a:pt x="1" y="1"/>
                    <a:pt x="1" y="2"/>
                    <a:pt x="1" y="2"/>
                  </a:cubicBezTo>
                  <a:cubicBezTo>
                    <a:pt x="1" y="2"/>
                    <a:pt x="2" y="3"/>
                    <a:pt x="2" y="3"/>
                  </a:cubicBezTo>
                  <a:cubicBezTo>
                    <a:pt x="2" y="3"/>
                    <a:pt x="2" y="3"/>
                    <a:pt x="2" y="3"/>
                  </a:cubicBezTo>
                  <a:cubicBezTo>
                    <a:pt x="2" y="3"/>
                    <a:pt x="3" y="3"/>
                    <a:pt x="3" y="3"/>
                  </a:cubicBezTo>
                  <a:cubicBezTo>
                    <a:pt x="4" y="2"/>
                    <a:pt x="5" y="0"/>
                    <a:pt x="7" y="0"/>
                  </a:cubicBezTo>
                  <a:cubicBezTo>
                    <a:pt x="7" y="0"/>
                    <a:pt x="7" y="0"/>
                    <a:pt x="7" y="0"/>
                  </a:cubicBezTo>
                  <a:cubicBezTo>
                    <a:pt x="6" y="0"/>
                    <a:pt x="6" y="0"/>
                    <a:pt x="6" y="0"/>
                  </a:cubicBezTo>
                  <a:cubicBezTo>
                    <a:pt x="5" y="0"/>
                    <a:pt x="4" y="1"/>
                    <a:pt x="3" y="1"/>
                  </a:cubicBezTo>
                  <a:cubicBezTo>
                    <a:pt x="2" y="1"/>
                    <a:pt x="2" y="1"/>
                    <a:pt x="1" y="1"/>
                  </a:cubicBezTo>
                  <a:cubicBezTo>
                    <a:pt x="1" y="1"/>
                    <a:pt x="1" y="0"/>
                    <a:pt x="0" y="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0" name="Freeform 52">
              <a:extLst>
                <a:ext uri="{FF2B5EF4-FFF2-40B4-BE49-F238E27FC236}">
                  <a16:creationId xmlns:a16="http://schemas.microsoft.com/office/drawing/2014/main" id="{14E0BD96-338C-4AE7-967B-A5B1EFBE672E}"/>
                </a:ext>
              </a:extLst>
            </p:cNvPr>
            <p:cNvSpPr>
              <a:spLocks/>
            </p:cNvSpPr>
            <p:nvPr/>
          </p:nvSpPr>
          <p:spPr bwMode="auto">
            <a:xfrm>
              <a:off x="4557713" y="3973513"/>
              <a:ext cx="466725" cy="738188"/>
            </a:xfrm>
            <a:custGeom>
              <a:avLst/>
              <a:gdLst>
                <a:gd name="T0" fmla="*/ 547 w 555"/>
                <a:gd name="T1" fmla="*/ 663 h 875"/>
                <a:gd name="T2" fmla="*/ 539 w 555"/>
                <a:gd name="T3" fmla="*/ 652 h 875"/>
                <a:gd name="T4" fmla="*/ 534 w 555"/>
                <a:gd name="T5" fmla="*/ 642 h 875"/>
                <a:gd name="T6" fmla="*/ 532 w 555"/>
                <a:gd name="T7" fmla="*/ 630 h 875"/>
                <a:gd name="T8" fmla="*/ 533 w 555"/>
                <a:gd name="T9" fmla="*/ 612 h 875"/>
                <a:gd name="T10" fmla="*/ 534 w 555"/>
                <a:gd name="T11" fmla="*/ 591 h 875"/>
                <a:gd name="T12" fmla="*/ 528 w 555"/>
                <a:gd name="T13" fmla="*/ 571 h 875"/>
                <a:gd name="T14" fmla="*/ 519 w 555"/>
                <a:gd name="T15" fmla="*/ 560 h 875"/>
                <a:gd name="T16" fmla="*/ 513 w 555"/>
                <a:gd name="T17" fmla="*/ 542 h 875"/>
                <a:gd name="T18" fmla="*/ 514 w 555"/>
                <a:gd name="T19" fmla="*/ 524 h 875"/>
                <a:gd name="T20" fmla="*/ 519 w 555"/>
                <a:gd name="T21" fmla="*/ 504 h 875"/>
                <a:gd name="T22" fmla="*/ 515 w 555"/>
                <a:gd name="T23" fmla="*/ 483 h 875"/>
                <a:gd name="T24" fmla="*/ 526 w 555"/>
                <a:gd name="T25" fmla="*/ 470 h 875"/>
                <a:gd name="T26" fmla="*/ 532 w 555"/>
                <a:gd name="T27" fmla="*/ 463 h 875"/>
                <a:gd name="T28" fmla="*/ 534 w 555"/>
                <a:gd name="T29" fmla="*/ 454 h 875"/>
                <a:gd name="T30" fmla="*/ 523 w 555"/>
                <a:gd name="T31" fmla="*/ 450 h 875"/>
                <a:gd name="T32" fmla="*/ 520 w 555"/>
                <a:gd name="T33" fmla="*/ 442 h 875"/>
                <a:gd name="T34" fmla="*/ 519 w 555"/>
                <a:gd name="T35" fmla="*/ 430 h 875"/>
                <a:gd name="T36" fmla="*/ 514 w 555"/>
                <a:gd name="T37" fmla="*/ 422 h 875"/>
                <a:gd name="T38" fmla="*/ 504 w 555"/>
                <a:gd name="T39" fmla="*/ 407 h 875"/>
                <a:gd name="T40" fmla="*/ 496 w 555"/>
                <a:gd name="T41" fmla="*/ 393 h 875"/>
                <a:gd name="T42" fmla="*/ 491 w 555"/>
                <a:gd name="T43" fmla="*/ 383 h 875"/>
                <a:gd name="T44" fmla="*/ 485 w 555"/>
                <a:gd name="T45" fmla="*/ 371 h 875"/>
                <a:gd name="T46" fmla="*/ 477 w 555"/>
                <a:gd name="T47" fmla="*/ 360 h 875"/>
                <a:gd name="T48" fmla="*/ 350 w 555"/>
                <a:gd name="T49" fmla="*/ 2 h 875"/>
                <a:gd name="T50" fmla="*/ 138 w 555"/>
                <a:gd name="T51" fmla="*/ 31 h 875"/>
                <a:gd name="T52" fmla="*/ 0 w 555"/>
                <a:gd name="T53" fmla="*/ 47 h 875"/>
                <a:gd name="T54" fmla="*/ 26 w 555"/>
                <a:gd name="T55" fmla="*/ 592 h 875"/>
                <a:gd name="T56" fmla="*/ 76 w 555"/>
                <a:gd name="T57" fmla="*/ 854 h 875"/>
                <a:gd name="T58" fmla="*/ 91 w 555"/>
                <a:gd name="T59" fmla="*/ 853 h 875"/>
                <a:gd name="T60" fmla="*/ 96 w 555"/>
                <a:gd name="T61" fmla="*/ 861 h 875"/>
                <a:gd name="T62" fmla="*/ 108 w 555"/>
                <a:gd name="T63" fmla="*/ 850 h 875"/>
                <a:gd name="T64" fmla="*/ 106 w 555"/>
                <a:gd name="T65" fmla="*/ 829 h 875"/>
                <a:gd name="T66" fmla="*/ 111 w 555"/>
                <a:gd name="T67" fmla="*/ 813 h 875"/>
                <a:gd name="T68" fmla="*/ 113 w 555"/>
                <a:gd name="T69" fmla="*/ 799 h 875"/>
                <a:gd name="T70" fmla="*/ 125 w 555"/>
                <a:gd name="T71" fmla="*/ 799 h 875"/>
                <a:gd name="T72" fmla="*/ 132 w 555"/>
                <a:gd name="T73" fmla="*/ 808 h 875"/>
                <a:gd name="T74" fmla="*/ 132 w 555"/>
                <a:gd name="T75" fmla="*/ 822 h 875"/>
                <a:gd name="T76" fmla="*/ 135 w 555"/>
                <a:gd name="T77" fmla="*/ 836 h 875"/>
                <a:gd name="T78" fmla="*/ 147 w 555"/>
                <a:gd name="T79" fmla="*/ 844 h 875"/>
                <a:gd name="T80" fmla="*/ 156 w 555"/>
                <a:gd name="T81" fmla="*/ 851 h 875"/>
                <a:gd name="T82" fmla="*/ 159 w 555"/>
                <a:gd name="T83" fmla="*/ 863 h 875"/>
                <a:gd name="T84" fmla="*/ 142 w 555"/>
                <a:gd name="T85" fmla="*/ 867 h 875"/>
                <a:gd name="T86" fmla="*/ 131 w 555"/>
                <a:gd name="T87" fmla="*/ 869 h 875"/>
                <a:gd name="T88" fmla="*/ 128 w 555"/>
                <a:gd name="T89" fmla="*/ 875 h 875"/>
                <a:gd name="T90" fmla="*/ 151 w 555"/>
                <a:gd name="T91" fmla="*/ 871 h 875"/>
                <a:gd name="T92" fmla="*/ 206 w 555"/>
                <a:gd name="T93" fmla="*/ 851 h 875"/>
                <a:gd name="T94" fmla="*/ 202 w 555"/>
                <a:gd name="T95" fmla="*/ 851 h 875"/>
                <a:gd name="T96" fmla="*/ 207 w 555"/>
                <a:gd name="T97" fmla="*/ 842 h 875"/>
                <a:gd name="T98" fmla="*/ 215 w 555"/>
                <a:gd name="T99" fmla="*/ 830 h 875"/>
                <a:gd name="T100" fmla="*/ 211 w 555"/>
                <a:gd name="T101" fmla="*/ 823 h 875"/>
                <a:gd name="T102" fmla="*/ 205 w 555"/>
                <a:gd name="T103" fmla="*/ 813 h 875"/>
                <a:gd name="T104" fmla="*/ 208 w 555"/>
                <a:gd name="T105" fmla="*/ 798 h 875"/>
                <a:gd name="T106" fmla="*/ 199 w 555"/>
                <a:gd name="T107" fmla="*/ 782 h 875"/>
                <a:gd name="T108" fmla="*/ 182 w 555"/>
                <a:gd name="T109" fmla="*/ 769 h 875"/>
                <a:gd name="T110" fmla="*/ 168 w 555"/>
                <a:gd name="T111" fmla="*/ 756 h 875"/>
                <a:gd name="T112" fmla="*/ 171 w 555"/>
                <a:gd name="T113" fmla="*/ 737 h 875"/>
                <a:gd name="T114" fmla="*/ 402 w 555"/>
                <a:gd name="T115" fmla="*/ 701 h 875"/>
                <a:gd name="T116" fmla="*/ 554 w 555"/>
                <a:gd name="T117" fmla="*/ 673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5" h="875">
                  <a:moveTo>
                    <a:pt x="554" y="673"/>
                  </a:moveTo>
                  <a:cubicBezTo>
                    <a:pt x="553" y="671"/>
                    <a:pt x="552" y="668"/>
                    <a:pt x="551" y="666"/>
                  </a:cubicBezTo>
                  <a:cubicBezTo>
                    <a:pt x="551" y="665"/>
                    <a:pt x="548" y="664"/>
                    <a:pt x="547" y="663"/>
                  </a:cubicBezTo>
                  <a:cubicBezTo>
                    <a:pt x="547" y="662"/>
                    <a:pt x="546" y="659"/>
                    <a:pt x="545" y="658"/>
                  </a:cubicBezTo>
                  <a:cubicBezTo>
                    <a:pt x="545" y="657"/>
                    <a:pt x="542" y="656"/>
                    <a:pt x="541" y="656"/>
                  </a:cubicBezTo>
                  <a:cubicBezTo>
                    <a:pt x="540" y="655"/>
                    <a:pt x="539" y="653"/>
                    <a:pt x="539" y="652"/>
                  </a:cubicBezTo>
                  <a:cubicBezTo>
                    <a:pt x="538" y="651"/>
                    <a:pt x="536" y="650"/>
                    <a:pt x="536" y="650"/>
                  </a:cubicBezTo>
                  <a:cubicBezTo>
                    <a:pt x="535" y="649"/>
                    <a:pt x="534" y="647"/>
                    <a:pt x="534" y="647"/>
                  </a:cubicBezTo>
                  <a:cubicBezTo>
                    <a:pt x="534" y="645"/>
                    <a:pt x="535" y="643"/>
                    <a:pt x="534" y="642"/>
                  </a:cubicBezTo>
                  <a:cubicBezTo>
                    <a:pt x="534" y="641"/>
                    <a:pt x="533" y="639"/>
                    <a:pt x="532" y="638"/>
                  </a:cubicBezTo>
                  <a:cubicBezTo>
                    <a:pt x="531" y="637"/>
                    <a:pt x="530" y="634"/>
                    <a:pt x="530" y="633"/>
                  </a:cubicBezTo>
                  <a:cubicBezTo>
                    <a:pt x="530" y="632"/>
                    <a:pt x="532" y="631"/>
                    <a:pt x="532" y="630"/>
                  </a:cubicBezTo>
                  <a:cubicBezTo>
                    <a:pt x="532" y="628"/>
                    <a:pt x="533" y="625"/>
                    <a:pt x="533" y="624"/>
                  </a:cubicBezTo>
                  <a:cubicBezTo>
                    <a:pt x="533" y="622"/>
                    <a:pt x="531" y="619"/>
                    <a:pt x="531" y="617"/>
                  </a:cubicBezTo>
                  <a:cubicBezTo>
                    <a:pt x="531" y="616"/>
                    <a:pt x="532" y="613"/>
                    <a:pt x="533" y="612"/>
                  </a:cubicBezTo>
                  <a:cubicBezTo>
                    <a:pt x="533" y="610"/>
                    <a:pt x="534" y="606"/>
                    <a:pt x="534" y="604"/>
                  </a:cubicBezTo>
                  <a:cubicBezTo>
                    <a:pt x="534" y="602"/>
                    <a:pt x="532" y="599"/>
                    <a:pt x="532" y="597"/>
                  </a:cubicBezTo>
                  <a:cubicBezTo>
                    <a:pt x="532" y="595"/>
                    <a:pt x="534" y="593"/>
                    <a:pt x="534" y="591"/>
                  </a:cubicBezTo>
                  <a:cubicBezTo>
                    <a:pt x="535" y="589"/>
                    <a:pt x="534" y="586"/>
                    <a:pt x="533" y="584"/>
                  </a:cubicBezTo>
                  <a:cubicBezTo>
                    <a:pt x="532" y="583"/>
                    <a:pt x="530" y="580"/>
                    <a:pt x="529" y="578"/>
                  </a:cubicBezTo>
                  <a:cubicBezTo>
                    <a:pt x="529" y="577"/>
                    <a:pt x="529" y="573"/>
                    <a:pt x="528" y="571"/>
                  </a:cubicBezTo>
                  <a:cubicBezTo>
                    <a:pt x="528" y="570"/>
                    <a:pt x="528" y="568"/>
                    <a:pt x="527" y="567"/>
                  </a:cubicBezTo>
                  <a:cubicBezTo>
                    <a:pt x="526" y="566"/>
                    <a:pt x="523" y="565"/>
                    <a:pt x="522" y="564"/>
                  </a:cubicBezTo>
                  <a:cubicBezTo>
                    <a:pt x="521" y="564"/>
                    <a:pt x="519" y="562"/>
                    <a:pt x="519" y="560"/>
                  </a:cubicBezTo>
                  <a:cubicBezTo>
                    <a:pt x="518" y="559"/>
                    <a:pt x="517" y="556"/>
                    <a:pt x="517" y="554"/>
                  </a:cubicBezTo>
                  <a:cubicBezTo>
                    <a:pt x="517" y="553"/>
                    <a:pt x="516" y="549"/>
                    <a:pt x="516" y="547"/>
                  </a:cubicBezTo>
                  <a:cubicBezTo>
                    <a:pt x="515" y="546"/>
                    <a:pt x="514" y="544"/>
                    <a:pt x="513" y="542"/>
                  </a:cubicBezTo>
                  <a:cubicBezTo>
                    <a:pt x="513" y="540"/>
                    <a:pt x="511" y="534"/>
                    <a:pt x="511" y="534"/>
                  </a:cubicBezTo>
                  <a:cubicBezTo>
                    <a:pt x="511" y="533"/>
                    <a:pt x="510" y="528"/>
                    <a:pt x="511" y="527"/>
                  </a:cubicBezTo>
                  <a:cubicBezTo>
                    <a:pt x="512" y="526"/>
                    <a:pt x="514" y="525"/>
                    <a:pt x="514" y="524"/>
                  </a:cubicBezTo>
                  <a:cubicBezTo>
                    <a:pt x="515" y="523"/>
                    <a:pt x="517" y="519"/>
                    <a:pt x="517" y="518"/>
                  </a:cubicBezTo>
                  <a:cubicBezTo>
                    <a:pt x="517" y="518"/>
                    <a:pt x="517" y="513"/>
                    <a:pt x="517" y="512"/>
                  </a:cubicBezTo>
                  <a:cubicBezTo>
                    <a:pt x="517" y="510"/>
                    <a:pt x="519" y="506"/>
                    <a:pt x="519" y="504"/>
                  </a:cubicBezTo>
                  <a:cubicBezTo>
                    <a:pt x="519" y="502"/>
                    <a:pt x="517" y="499"/>
                    <a:pt x="517" y="497"/>
                  </a:cubicBezTo>
                  <a:cubicBezTo>
                    <a:pt x="517" y="495"/>
                    <a:pt x="519" y="490"/>
                    <a:pt x="518" y="488"/>
                  </a:cubicBezTo>
                  <a:cubicBezTo>
                    <a:pt x="518" y="487"/>
                    <a:pt x="515" y="485"/>
                    <a:pt x="515" y="483"/>
                  </a:cubicBezTo>
                  <a:cubicBezTo>
                    <a:pt x="515" y="481"/>
                    <a:pt x="517" y="478"/>
                    <a:pt x="518" y="476"/>
                  </a:cubicBezTo>
                  <a:cubicBezTo>
                    <a:pt x="519" y="475"/>
                    <a:pt x="522" y="474"/>
                    <a:pt x="523" y="473"/>
                  </a:cubicBezTo>
                  <a:cubicBezTo>
                    <a:pt x="524" y="472"/>
                    <a:pt x="525" y="471"/>
                    <a:pt x="526" y="470"/>
                  </a:cubicBezTo>
                  <a:cubicBezTo>
                    <a:pt x="526" y="469"/>
                    <a:pt x="525" y="467"/>
                    <a:pt x="526" y="466"/>
                  </a:cubicBezTo>
                  <a:cubicBezTo>
                    <a:pt x="527" y="465"/>
                    <a:pt x="530" y="466"/>
                    <a:pt x="531" y="466"/>
                  </a:cubicBezTo>
                  <a:cubicBezTo>
                    <a:pt x="532" y="465"/>
                    <a:pt x="532" y="464"/>
                    <a:pt x="532" y="463"/>
                  </a:cubicBezTo>
                  <a:cubicBezTo>
                    <a:pt x="532" y="462"/>
                    <a:pt x="532" y="461"/>
                    <a:pt x="533" y="460"/>
                  </a:cubicBezTo>
                  <a:cubicBezTo>
                    <a:pt x="533" y="460"/>
                    <a:pt x="535" y="459"/>
                    <a:pt x="535" y="458"/>
                  </a:cubicBezTo>
                  <a:cubicBezTo>
                    <a:pt x="536" y="457"/>
                    <a:pt x="535" y="454"/>
                    <a:pt x="534" y="454"/>
                  </a:cubicBezTo>
                  <a:cubicBezTo>
                    <a:pt x="533" y="453"/>
                    <a:pt x="530" y="454"/>
                    <a:pt x="529" y="454"/>
                  </a:cubicBezTo>
                  <a:cubicBezTo>
                    <a:pt x="528" y="453"/>
                    <a:pt x="528" y="451"/>
                    <a:pt x="527" y="450"/>
                  </a:cubicBezTo>
                  <a:cubicBezTo>
                    <a:pt x="526" y="450"/>
                    <a:pt x="524" y="450"/>
                    <a:pt x="523" y="450"/>
                  </a:cubicBezTo>
                  <a:cubicBezTo>
                    <a:pt x="522" y="450"/>
                    <a:pt x="520" y="450"/>
                    <a:pt x="520" y="450"/>
                  </a:cubicBezTo>
                  <a:cubicBezTo>
                    <a:pt x="519" y="449"/>
                    <a:pt x="517" y="448"/>
                    <a:pt x="517" y="447"/>
                  </a:cubicBezTo>
                  <a:cubicBezTo>
                    <a:pt x="517" y="445"/>
                    <a:pt x="519" y="443"/>
                    <a:pt x="520" y="442"/>
                  </a:cubicBezTo>
                  <a:cubicBezTo>
                    <a:pt x="520" y="441"/>
                    <a:pt x="520" y="438"/>
                    <a:pt x="520" y="437"/>
                  </a:cubicBezTo>
                  <a:cubicBezTo>
                    <a:pt x="520" y="436"/>
                    <a:pt x="519" y="434"/>
                    <a:pt x="519" y="433"/>
                  </a:cubicBezTo>
                  <a:cubicBezTo>
                    <a:pt x="519" y="432"/>
                    <a:pt x="519" y="431"/>
                    <a:pt x="519" y="430"/>
                  </a:cubicBezTo>
                  <a:cubicBezTo>
                    <a:pt x="520" y="429"/>
                    <a:pt x="520" y="427"/>
                    <a:pt x="520" y="427"/>
                  </a:cubicBezTo>
                  <a:cubicBezTo>
                    <a:pt x="519" y="426"/>
                    <a:pt x="517" y="427"/>
                    <a:pt x="516" y="426"/>
                  </a:cubicBezTo>
                  <a:cubicBezTo>
                    <a:pt x="515" y="425"/>
                    <a:pt x="514" y="423"/>
                    <a:pt x="514" y="422"/>
                  </a:cubicBezTo>
                  <a:cubicBezTo>
                    <a:pt x="513" y="420"/>
                    <a:pt x="513" y="416"/>
                    <a:pt x="512" y="415"/>
                  </a:cubicBezTo>
                  <a:cubicBezTo>
                    <a:pt x="512" y="413"/>
                    <a:pt x="509" y="411"/>
                    <a:pt x="508" y="410"/>
                  </a:cubicBezTo>
                  <a:cubicBezTo>
                    <a:pt x="507" y="409"/>
                    <a:pt x="505" y="407"/>
                    <a:pt x="504" y="407"/>
                  </a:cubicBezTo>
                  <a:cubicBezTo>
                    <a:pt x="503" y="406"/>
                    <a:pt x="500" y="405"/>
                    <a:pt x="500" y="404"/>
                  </a:cubicBezTo>
                  <a:cubicBezTo>
                    <a:pt x="499" y="403"/>
                    <a:pt x="498" y="400"/>
                    <a:pt x="497" y="399"/>
                  </a:cubicBezTo>
                  <a:cubicBezTo>
                    <a:pt x="497" y="397"/>
                    <a:pt x="496" y="394"/>
                    <a:pt x="496" y="393"/>
                  </a:cubicBezTo>
                  <a:cubicBezTo>
                    <a:pt x="495" y="392"/>
                    <a:pt x="494" y="390"/>
                    <a:pt x="494" y="389"/>
                  </a:cubicBezTo>
                  <a:cubicBezTo>
                    <a:pt x="493" y="389"/>
                    <a:pt x="492" y="388"/>
                    <a:pt x="491" y="387"/>
                  </a:cubicBezTo>
                  <a:cubicBezTo>
                    <a:pt x="491" y="386"/>
                    <a:pt x="491" y="384"/>
                    <a:pt x="491" y="383"/>
                  </a:cubicBezTo>
                  <a:cubicBezTo>
                    <a:pt x="490" y="382"/>
                    <a:pt x="490" y="380"/>
                    <a:pt x="489" y="379"/>
                  </a:cubicBezTo>
                  <a:cubicBezTo>
                    <a:pt x="489" y="378"/>
                    <a:pt x="488" y="377"/>
                    <a:pt x="487" y="376"/>
                  </a:cubicBezTo>
                  <a:cubicBezTo>
                    <a:pt x="487" y="375"/>
                    <a:pt x="486" y="372"/>
                    <a:pt x="485" y="371"/>
                  </a:cubicBezTo>
                  <a:cubicBezTo>
                    <a:pt x="484" y="370"/>
                    <a:pt x="481" y="370"/>
                    <a:pt x="481" y="369"/>
                  </a:cubicBezTo>
                  <a:cubicBezTo>
                    <a:pt x="480" y="368"/>
                    <a:pt x="482" y="365"/>
                    <a:pt x="481" y="364"/>
                  </a:cubicBezTo>
                  <a:cubicBezTo>
                    <a:pt x="481" y="363"/>
                    <a:pt x="477" y="360"/>
                    <a:pt x="477" y="360"/>
                  </a:cubicBezTo>
                  <a:cubicBezTo>
                    <a:pt x="477" y="360"/>
                    <a:pt x="418" y="178"/>
                    <a:pt x="418" y="178"/>
                  </a:cubicBezTo>
                  <a:cubicBezTo>
                    <a:pt x="359" y="0"/>
                    <a:pt x="359" y="0"/>
                    <a:pt x="359" y="0"/>
                  </a:cubicBezTo>
                  <a:cubicBezTo>
                    <a:pt x="356" y="1"/>
                    <a:pt x="353" y="1"/>
                    <a:pt x="350" y="2"/>
                  </a:cubicBezTo>
                  <a:cubicBezTo>
                    <a:pt x="328" y="5"/>
                    <a:pt x="283" y="11"/>
                    <a:pt x="261" y="14"/>
                  </a:cubicBezTo>
                  <a:cubicBezTo>
                    <a:pt x="245" y="16"/>
                    <a:pt x="212" y="22"/>
                    <a:pt x="195" y="24"/>
                  </a:cubicBezTo>
                  <a:cubicBezTo>
                    <a:pt x="181" y="26"/>
                    <a:pt x="152" y="29"/>
                    <a:pt x="138" y="31"/>
                  </a:cubicBezTo>
                  <a:cubicBezTo>
                    <a:pt x="123" y="33"/>
                    <a:pt x="92" y="37"/>
                    <a:pt x="77" y="39"/>
                  </a:cubicBezTo>
                  <a:cubicBezTo>
                    <a:pt x="64" y="40"/>
                    <a:pt x="37" y="42"/>
                    <a:pt x="24" y="44"/>
                  </a:cubicBezTo>
                  <a:cubicBezTo>
                    <a:pt x="18" y="44"/>
                    <a:pt x="8" y="46"/>
                    <a:pt x="0" y="47"/>
                  </a:cubicBezTo>
                  <a:cubicBezTo>
                    <a:pt x="8" y="60"/>
                    <a:pt x="8" y="60"/>
                    <a:pt x="8" y="60"/>
                  </a:cubicBezTo>
                  <a:cubicBezTo>
                    <a:pt x="16" y="60"/>
                    <a:pt x="16" y="60"/>
                    <a:pt x="16" y="60"/>
                  </a:cubicBezTo>
                  <a:cubicBezTo>
                    <a:pt x="26" y="592"/>
                    <a:pt x="26" y="592"/>
                    <a:pt x="26" y="592"/>
                  </a:cubicBezTo>
                  <a:cubicBezTo>
                    <a:pt x="70" y="853"/>
                    <a:pt x="70" y="853"/>
                    <a:pt x="70" y="853"/>
                  </a:cubicBezTo>
                  <a:cubicBezTo>
                    <a:pt x="71" y="852"/>
                    <a:pt x="72" y="852"/>
                    <a:pt x="73" y="852"/>
                  </a:cubicBezTo>
                  <a:cubicBezTo>
                    <a:pt x="74" y="852"/>
                    <a:pt x="75" y="854"/>
                    <a:pt x="76" y="854"/>
                  </a:cubicBezTo>
                  <a:cubicBezTo>
                    <a:pt x="78" y="854"/>
                    <a:pt x="80" y="854"/>
                    <a:pt x="81" y="854"/>
                  </a:cubicBezTo>
                  <a:cubicBezTo>
                    <a:pt x="83" y="854"/>
                    <a:pt x="85" y="851"/>
                    <a:pt x="87" y="851"/>
                  </a:cubicBezTo>
                  <a:cubicBezTo>
                    <a:pt x="88" y="851"/>
                    <a:pt x="90" y="853"/>
                    <a:pt x="91" y="853"/>
                  </a:cubicBezTo>
                  <a:cubicBezTo>
                    <a:pt x="93" y="854"/>
                    <a:pt x="96" y="854"/>
                    <a:pt x="97" y="855"/>
                  </a:cubicBezTo>
                  <a:cubicBezTo>
                    <a:pt x="97" y="856"/>
                    <a:pt x="95" y="857"/>
                    <a:pt x="95" y="858"/>
                  </a:cubicBezTo>
                  <a:cubicBezTo>
                    <a:pt x="95" y="859"/>
                    <a:pt x="95" y="861"/>
                    <a:pt x="96" y="861"/>
                  </a:cubicBezTo>
                  <a:cubicBezTo>
                    <a:pt x="97" y="862"/>
                    <a:pt x="99" y="861"/>
                    <a:pt x="100" y="861"/>
                  </a:cubicBezTo>
                  <a:cubicBezTo>
                    <a:pt x="102" y="860"/>
                    <a:pt x="104" y="858"/>
                    <a:pt x="105" y="857"/>
                  </a:cubicBezTo>
                  <a:cubicBezTo>
                    <a:pt x="106" y="855"/>
                    <a:pt x="108" y="852"/>
                    <a:pt x="108" y="850"/>
                  </a:cubicBezTo>
                  <a:cubicBezTo>
                    <a:pt x="108" y="848"/>
                    <a:pt x="107" y="843"/>
                    <a:pt x="107" y="841"/>
                  </a:cubicBezTo>
                  <a:cubicBezTo>
                    <a:pt x="107" y="839"/>
                    <a:pt x="108" y="835"/>
                    <a:pt x="108" y="833"/>
                  </a:cubicBezTo>
                  <a:cubicBezTo>
                    <a:pt x="107" y="832"/>
                    <a:pt x="106" y="830"/>
                    <a:pt x="106" y="829"/>
                  </a:cubicBezTo>
                  <a:cubicBezTo>
                    <a:pt x="106" y="827"/>
                    <a:pt x="106" y="825"/>
                    <a:pt x="107" y="824"/>
                  </a:cubicBezTo>
                  <a:cubicBezTo>
                    <a:pt x="107" y="823"/>
                    <a:pt x="107" y="819"/>
                    <a:pt x="108" y="818"/>
                  </a:cubicBezTo>
                  <a:cubicBezTo>
                    <a:pt x="108" y="817"/>
                    <a:pt x="111" y="815"/>
                    <a:pt x="111" y="813"/>
                  </a:cubicBezTo>
                  <a:cubicBezTo>
                    <a:pt x="111" y="812"/>
                    <a:pt x="111" y="810"/>
                    <a:pt x="111" y="809"/>
                  </a:cubicBezTo>
                  <a:cubicBezTo>
                    <a:pt x="111" y="808"/>
                    <a:pt x="110" y="805"/>
                    <a:pt x="110" y="804"/>
                  </a:cubicBezTo>
                  <a:cubicBezTo>
                    <a:pt x="110" y="803"/>
                    <a:pt x="113" y="801"/>
                    <a:pt x="113" y="799"/>
                  </a:cubicBezTo>
                  <a:cubicBezTo>
                    <a:pt x="114" y="798"/>
                    <a:pt x="116" y="795"/>
                    <a:pt x="117" y="795"/>
                  </a:cubicBezTo>
                  <a:cubicBezTo>
                    <a:pt x="118" y="795"/>
                    <a:pt x="121" y="796"/>
                    <a:pt x="122" y="796"/>
                  </a:cubicBezTo>
                  <a:cubicBezTo>
                    <a:pt x="123" y="797"/>
                    <a:pt x="124" y="799"/>
                    <a:pt x="125" y="799"/>
                  </a:cubicBezTo>
                  <a:cubicBezTo>
                    <a:pt x="126" y="800"/>
                    <a:pt x="128" y="799"/>
                    <a:pt x="129" y="800"/>
                  </a:cubicBezTo>
                  <a:cubicBezTo>
                    <a:pt x="130" y="800"/>
                    <a:pt x="131" y="801"/>
                    <a:pt x="132" y="802"/>
                  </a:cubicBezTo>
                  <a:cubicBezTo>
                    <a:pt x="132" y="804"/>
                    <a:pt x="131" y="807"/>
                    <a:pt x="132" y="808"/>
                  </a:cubicBezTo>
                  <a:cubicBezTo>
                    <a:pt x="132" y="809"/>
                    <a:pt x="134" y="811"/>
                    <a:pt x="134" y="812"/>
                  </a:cubicBezTo>
                  <a:cubicBezTo>
                    <a:pt x="135" y="814"/>
                    <a:pt x="135" y="817"/>
                    <a:pt x="135" y="819"/>
                  </a:cubicBezTo>
                  <a:cubicBezTo>
                    <a:pt x="134" y="820"/>
                    <a:pt x="133" y="821"/>
                    <a:pt x="132" y="822"/>
                  </a:cubicBezTo>
                  <a:cubicBezTo>
                    <a:pt x="132" y="823"/>
                    <a:pt x="131" y="825"/>
                    <a:pt x="132" y="827"/>
                  </a:cubicBezTo>
                  <a:cubicBezTo>
                    <a:pt x="132" y="828"/>
                    <a:pt x="135" y="829"/>
                    <a:pt x="135" y="830"/>
                  </a:cubicBezTo>
                  <a:cubicBezTo>
                    <a:pt x="136" y="831"/>
                    <a:pt x="135" y="835"/>
                    <a:pt x="135" y="836"/>
                  </a:cubicBezTo>
                  <a:cubicBezTo>
                    <a:pt x="136" y="838"/>
                    <a:pt x="139" y="839"/>
                    <a:pt x="140" y="840"/>
                  </a:cubicBezTo>
                  <a:cubicBezTo>
                    <a:pt x="141" y="841"/>
                    <a:pt x="143" y="843"/>
                    <a:pt x="144" y="844"/>
                  </a:cubicBezTo>
                  <a:cubicBezTo>
                    <a:pt x="145" y="844"/>
                    <a:pt x="146" y="844"/>
                    <a:pt x="147" y="844"/>
                  </a:cubicBezTo>
                  <a:cubicBezTo>
                    <a:pt x="148" y="844"/>
                    <a:pt x="149" y="846"/>
                    <a:pt x="150" y="847"/>
                  </a:cubicBezTo>
                  <a:cubicBezTo>
                    <a:pt x="151" y="847"/>
                    <a:pt x="151" y="850"/>
                    <a:pt x="152" y="850"/>
                  </a:cubicBezTo>
                  <a:cubicBezTo>
                    <a:pt x="153" y="851"/>
                    <a:pt x="155" y="851"/>
                    <a:pt x="156" y="851"/>
                  </a:cubicBezTo>
                  <a:cubicBezTo>
                    <a:pt x="158" y="852"/>
                    <a:pt x="161" y="854"/>
                    <a:pt x="162" y="855"/>
                  </a:cubicBezTo>
                  <a:cubicBezTo>
                    <a:pt x="163" y="856"/>
                    <a:pt x="164" y="859"/>
                    <a:pt x="163" y="860"/>
                  </a:cubicBezTo>
                  <a:cubicBezTo>
                    <a:pt x="163" y="861"/>
                    <a:pt x="160" y="863"/>
                    <a:pt x="159" y="863"/>
                  </a:cubicBezTo>
                  <a:cubicBezTo>
                    <a:pt x="158" y="864"/>
                    <a:pt x="154" y="865"/>
                    <a:pt x="153" y="866"/>
                  </a:cubicBezTo>
                  <a:cubicBezTo>
                    <a:pt x="151" y="866"/>
                    <a:pt x="148" y="867"/>
                    <a:pt x="146" y="867"/>
                  </a:cubicBezTo>
                  <a:cubicBezTo>
                    <a:pt x="145" y="867"/>
                    <a:pt x="143" y="868"/>
                    <a:pt x="142" y="867"/>
                  </a:cubicBezTo>
                  <a:cubicBezTo>
                    <a:pt x="141" y="867"/>
                    <a:pt x="139" y="865"/>
                    <a:pt x="137" y="865"/>
                  </a:cubicBezTo>
                  <a:cubicBezTo>
                    <a:pt x="136" y="865"/>
                    <a:pt x="135" y="867"/>
                    <a:pt x="134" y="868"/>
                  </a:cubicBezTo>
                  <a:cubicBezTo>
                    <a:pt x="133" y="868"/>
                    <a:pt x="131" y="869"/>
                    <a:pt x="131" y="869"/>
                  </a:cubicBezTo>
                  <a:cubicBezTo>
                    <a:pt x="129" y="870"/>
                    <a:pt x="126" y="869"/>
                    <a:pt x="125" y="870"/>
                  </a:cubicBezTo>
                  <a:cubicBezTo>
                    <a:pt x="124" y="871"/>
                    <a:pt x="123" y="873"/>
                    <a:pt x="123" y="874"/>
                  </a:cubicBezTo>
                  <a:cubicBezTo>
                    <a:pt x="124" y="875"/>
                    <a:pt x="127" y="875"/>
                    <a:pt x="128" y="875"/>
                  </a:cubicBezTo>
                  <a:cubicBezTo>
                    <a:pt x="129" y="875"/>
                    <a:pt x="132" y="874"/>
                    <a:pt x="133" y="873"/>
                  </a:cubicBezTo>
                  <a:cubicBezTo>
                    <a:pt x="135" y="873"/>
                    <a:pt x="138" y="873"/>
                    <a:pt x="140" y="873"/>
                  </a:cubicBezTo>
                  <a:cubicBezTo>
                    <a:pt x="143" y="872"/>
                    <a:pt x="149" y="871"/>
                    <a:pt x="151" y="871"/>
                  </a:cubicBezTo>
                  <a:cubicBezTo>
                    <a:pt x="155" y="870"/>
                    <a:pt x="162" y="869"/>
                    <a:pt x="166" y="868"/>
                  </a:cubicBezTo>
                  <a:cubicBezTo>
                    <a:pt x="171" y="866"/>
                    <a:pt x="183" y="862"/>
                    <a:pt x="188" y="860"/>
                  </a:cubicBezTo>
                  <a:cubicBezTo>
                    <a:pt x="193" y="858"/>
                    <a:pt x="202" y="853"/>
                    <a:pt x="206" y="851"/>
                  </a:cubicBezTo>
                  <a:cubicBezTo>
                    <a:pt x="207" y="851"/>
                    <a:pt x="207" y="851"/>
                    <a:pt x="207" y="851"/>
                  </a:cubicBezTo>
                  <a:cubicBezTo>
                    <a:pt x="207" y="850"/>
                    <a:pt x="206" y="850"/>
                    <a:pt x="206" y="849"/>
                  </a:cubicBezTo>
                  <a:cubicBezTo>
                    <a:pt x="205" y="849"/>
                    <a:pt x="203" y="852"/>
                    <a:pt x="202" y="851"/>
                  </a:cubicBezTo>
                  <a:cubicBezTo>
                    <a:pt x="201" y="851"/>
                    <a:pt x="200" y="848"/>
                    <a:pt x="201" y="848"/>
                  </a:cubicBezTo>
                  <a:cubicBezTo>
                    <a:pt x="201" y="846"/>
                    <a:pt x="204" y="846"/>
                    <a:pt x="205" y="845"/>
                  </a:cubicBezTo>
                  <a:cubicBezTo>
                    <a:pt x="206" y="845"/>
                    <a:pt x="207" y="843"/>
                    <a:pt x="207" y="842"/>
                  </a:cubicBezTo>
                  <a:cubicBezTo>
                    <a:pt x="208" y="841"/>
                    <a:pt x="207" y="838"/>
                    <a:pt x="208" y="837"/>
                  </a:cubicBezTo>
                  <a:cubicBezTo>
                    <a:pt x="208" y="836"/>
                    <a:pt x="209" y="834"/>
                    <a:pt x="209" y="833"/>
                  </a:cubicBezTo>
                  <a:cubicBezTo>
                    <a:pt x="210" y="832"/>
                    <a:pt x="214" y="831"/>
                    <a:pt x="215" y="830"/>
                  </a:cubicBezTo>
                  <a:cubicBezTo>
                    <a:pt x="216" y="829"/>
                    <a:pt x="217" y="827"/>
                    <a:pt x="217" y="826"/>
                  </a:cubicBezTo>
                  <a:cubicBezTo>
                    <a:pt x="217" y="825"/>
                    <a:pt x="216" y="824"/>
                    <a:pt x="215" y="823"/>
                  </a:cubicBezTo>
                  <a:cubicBezTo>
                    <a:pt x="214" y="823"/>
                    <a:pt x="212" y="824"/>
                    <a:pt x="211" y="823"/>
                  </a:cubicBezTo>
                  <a:cubicBezTo>
                    <a:pt x="210" y="823"/>
                    <a:pt x="209" y="822"/>
                    <a:pt x="208" y="822"/>
                  </a:cubicBezTo>
                  <a:cubicBezTo>
                    <a:pt x="207" y="821"/>
                    <a:pt x="208" y="818"/>
                    <a:pt x="207" y="817"/>
                  </a:cubicBezTo>
                  <a:cubicBezTo>
                    <a:pt x="207" y="816"/>
                    <a:pt x="206" y="814"/>
                    <a:pt x="205" y="813"/>
                  </a:cubicBezTo>
                  <a:cubicBezTo>
                    <a:pt x="205" y="812"/>
                    <a:pt x="205" y="810"/>
                    <a:pt x="206" y="808"/>
                  </a:cubicBezTo>
                  <a:cubicBezTo>
                    <a:pt x="206" y="807"/>
                    <a:pt x="208" y="806"/>
                    <a:pt x="209" y="804"/>
                  </a:cubicBezTo>
                  <a:cubicBezTo>
                    <a:pt x="209" y="803"/>
                    <a:pt x="208" y="799"/>
                    <a:pt x="208" y="798"/>
                  </a:cubicBezTo>
                  <a:cubicBezTo>
                    <a:pt x="208" y="796"/>
                    <a:pt x="209" y="792"/>
                    <a:pt x="208" y="790"/>
                  </a:cubicBezTo>
                  <a:cubicBezTo>
                    <a:pt x="208" y="789"/>
                    <a:pt x="206" y="785"/>
                    <a:pt x="205" y="784"/>
                  </a:cubicBezTo>
                  <a:cubicBezTo>
                    <a:pt x="203" y="783"/>
                    <a:pt x="200" y="782"/>
                    <a:pt x="199" y="782"/>
                  </a:cubicBezTo>
                  <a:cubicBezTo>
                    <a:pt x="197" y="781"/>
                    <a:pt x="193" y="780"/>
                    <a:pt x="191" y="779"/>
                  </a:cubicBezTo>
                  <a:cubicBezTo>
                    <a:pt x="190" y="778"/>
                    <a:pt x="188" y="777"/>
                    <a:pt x="187" y="776"/>
                  </a:cubicBezTo>
                  <a:cubicBezTo>
                    <a:pt x="186" y="774"/>
                    <a:pt x="184" y="770"/>
                    <a:pt x="182" y="769"/>
                  </a:cubicBezTo>
                  <a:cubicBezTo>
                    <a:pt x="181" y="768"/>
                    <a:pt x="179" y="766"/>
                    <a:pt x="178" y="765"/>
                  </a:cubicBezTo>
                  <a:cubicBezTo>
                    <a:pt x="176" y="764"/>
                    <a:pt x="172" y="762"/>
                    <a:pt x="171" y="760"/>
                  </a:cubicBezTo>
                  <a:cubicBezTo>
                    <a:pt x="170" y="759"/>
                    <a:pt x="168" y="757"/>
                    <a:pt x="168" y="756"/>
                  </a:cubicBezTo>
                  <a:cubicBezTo>
                    <a:pt x="168" y="754"/>
                    <a:pt x="170" y="752"/>
                    <a:pt x="171" y="750"/>
                  </a:cubicBezTo>
                  <a:cubicBezTo>
                    <a:pt x="171" y="748"/>
                    <a:pt x="171" y="745"/>
                    <a:pt x="171" y="743"/>
                  </a:cubicBezTo>
                  <a:cubicBezTo>
                    <a:pt x="171" y="742"/>
                    <a:pt x="171" y="738"/>
                    <a:pt x="171" y="737"/>
                  </a:cubicBezTo>
                  <a:cubicBezTo>
                    <a:pt x="171" y="736"/>
                    <a:pt x="172" y="733"/>
                    <a:pt x="172" y="733"/>
                  </a:cubicBezTo>
                  <a:cubicBezTo>
                    <a:pt x="172" y="733"/>
                    <a:pt x="270" y="720"/>
                    <a:pt x="303" y="715"/>
                  </a:cubicBezTo>
                  <a:cubicBezTo>
                    <a:pt x="328" y="712"/>
                    <a:pt x="378" y="705"/>
                    <a:pt x="402" y="701"/>
                  </a:cubicBezTo>
                  <a:cubicBezTo>
                    <a:pt x="422" y="698"/>
                    <a:pt x="462" y="691"/>
                    <a:pt x="482" y="688"/>
                  </a:cubicBezTo>
                  <a:cubicBezTo>
                    <a:pt x="498" y="685"/>
                    <a:pt x="542" y="679"/>
                    <a:pt x="555" y="677"/>
                  </a:cubicBezTo>
                  <a:cubicBezTo>
                    <a:pt x="555" y="675"/>
                    <a:pt x="554" y="674"/>
                    <a:pt x="554" y="67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1" name="Freeform 53">
              <a:extLst>
                <a:ext uri="{FF2B5EF4-FFF2-40B4-BE49-F238E27FC236}">
                  <a16:creationId xmlns:a16="http://schemas.microsoft.com/office/drawing/2014/main" id="{E53DF44D-7A3E-43DE-A2D9-003B822B4086}"/>
                </a:ext>
              </a:extLst>
            </p:cNvPr>
            <p:cNvSpPr>
              <a:spLocks/>
            </p:cNvSpPr>
            <p:nvPr/>
          </p:nvSpPr>
          <p:spPr bwMode="auto">
            <a:xfrm>
              <a:off x="3508375" y="2798763"/>
              <a:ext cx="706437" cy="465138"/>
            </a:xfrm>
            <a:custGeom>
              <a:avLst/>
              <a:gdLst>
                <a:gd name="T0" fmla="*/ 135 w 837"/>
                <a:gd name="T1" fmla="*/ 550 h 551"/>
                <a:gd name="T2" fmla="*/ 293 w 837"/>
                <a:gd name="T3" fmla="*/ 540 h 551"/>
                <a:gd name="T4" fmla="*/ 652 w 837"/>
                <a:gd name="T5" fmla="*/ 506 h 551"/>
                <a:gd name="T6" fmla="*/ 663 w 837"/>
                <a:gd name="T7" fmla="*/ 516 h 551"/>
                <a:gd name="T8" fmla="*/ 677 w 837"/>
                <a:gd name="T9" fmla="*/ 527 h 551"/>
                <a:gd name="T10" fmla="*/ 690 w 837"/>
                <a:gd name="T11" fmla="*/ 542 h 551"/>
                <a:gd name="T12" fmla="*/ 703 w 837"/>
                <a:gd name="T13" fmla="*/ 544 h 551"/>
                <a:gd name="T14" fmla="*/ 701 w 837"/>
                <a:gd name="T15" fmla="*/ 509 h 551"/>
                <a:gd name="T16" fmla="*/ 734 w 837"/>
                <a:gd name="T17" fmla="*/ 488 h 551"/>
                <a:gd name="T18" fmla="*/ 745 w 837"/>
                <a:gd name="T19" fmla="*/ 451 h 551"/>
                <a:gd name="T20" fmla="*/ 742 w 837"/>
                <a:gd name="T21" fmla="*/ 411 h 551"/>
                <a:gd name="T22" fmla="*/ 722 w 837"/>
                <a:gd name="T23" fmla="*/ 393 h 551"/>
                <a:gd name="T24" fmla="*/ 734 w 837"/>
                <a:gd name="T25" fmla="*/ 362 h 551"/>
                <a:gd name="T26" fmla="*/ 765 w 837"/>
                <a:gd name="T27" fmla="*/ 353 h 551"/>
                <a:gd name="T28" fmla="*/ 799 w 837"/>
                <a:gd name="T29" fmla="*/ 338 h 551"/>
                <a:gd name="T30" fmla="*/ 817 w 837"/>
                <a:gd name="T31" fmla="*/ 316 h 551"/>
                <a:gd name="T32" fmla="*/ 828 w 837"/>
                <a:gd name="T33" fmla="*/ 287 h 551"/>
                <a:gd name="T34" fmla="*/ 837 w 837"/>
                <a:gd name="T35" fmla="*/ 253 h 551"/>
                <a:gd name="T36" fmla="*/ 823 w 837"/>
                <a:gd name="T37" fmla="*/ 223 h 551"/>
                <a:gd name="T38" fmla="*/ 795 w 837"/>
                <a:gd name="T39" fmla="*/ 194 h 551"/>
                <a:gd name="T40" fmla="*/ 761 w 837"/>
                <a:gd name="T41" fmla="*/ 173 h 551"/>
                <a:gd name="T42" fmla="*/ 752 w 837"/>
                <a:gd name="T43" fmla="*/ 146 h 551"/>
                <a:gd name="T44" fmla="*/ 700 w 837"/>
                <a:gd name="T45" fmla="*/ 117 h 551"/>
                <a:gd name="T46" fmla="*/ 685 w 837"/>
                <a:gd name="T47" fmla="*/ 67 h 551"/>
                <a:gd name="T48" fmla="*/ 689 w 837"/>
                <a:gd name="T49" fmla="*/ 32 h 551"/>
                <a:gd name="T50" fmla="*/ 672 w 837"/>
                <a:gd name="T51" fmla="*/ 9 h 551"/>
                <a:gd name="T52" fmla="*/ 216 w 837"/>
                <a:gd name="T53" fmla="*/ 34 h 551"/>
                <a:gd name="T54" fmla="*/ 2 w 837"/>
                <a:gd name="T55" fmla="*/ 53 h 551"/>
                <a:gd name="T56" fmla="*/ 10 w 837"/>
                <a:gd name="T57" fmla="*/ 71 h 551"/>
                <a:gd name="T58" fmla="*/ 5 w 837"/>
                <a:gd name="T59" fmla="*/ 86 h 551"/>
                <a:gd name="T60" fmla="*/ 18 w 837"/>
                <a:gd name="T61" fmla="*/ 93 h 551"/>
                <a:gd name="T62" fmla="*/ 21 w 837"/>
                <a:gd name="T63" fmla="*/ 116 h 551"/>
                <a:gd name="T64" fmla="*/ 15 w 837"/>
                <a:gd name="T65" fmla="*/ 135 h 551"/>
                <a:gd name="T66" fmla="*/ 12 w 837"/>
                <a:gd name="T67" fmla="*/ 153 h 551"/>
                <a:gd name="T68" fmla="*/ 5 w 837"/>
                <a:gd name="T69" fmla="*/ 167 h 551"/>
                <a:gd name="T70" fmla="*/ 0 w 837"/>
                <a:gd name="T71" fmla="*/ 181 h 551"/>
                <a:gd name="T72" fmla="*/ 8 w 837"/>
                <a:gd name="T73" fmla="*/ 187 h 551"/>
                <a:gd name="T74" fmla="*/ 19 w 837"/>
                <a:gd name="T75" fmla="*/ 204 h 551"/>
                <a:gd name="T76" fmla="*/ 26 w 837"/>
                <a:gd name="T77" fmla="*/ 214 h 551"/>
                <a:gd name="T78" fmla="*/ 32 w 837"/>
                <a:gd name="T79" fmla="*/ 240 h 551"/>
                <a:gd name="T80" fmla="*/ 44 w 837"/>
                <a:gd name="T81" fmla="*/ 264 h 551"/>
                <a:gd name="T82" fmla="*/ 49 w 837"/>
                <a:gd name="T83" fmla="*/ 281 h 551"/>
                <a:gd name="T84" fmla="*/ 62 w 837"/>
                <a:gd name="T85" fmla="*/ 304 h 551"/>
                <a:gd name="T86" fmla="*/ 67 w 837"/>
                <a:gd name="T87" fmla="*/ 325 h 551"/>
                <a:gd name="T88" fmla="*/ 75 w 837"/>
                <a:gd name="T89" fmla="*/ 334 h 551"/>
                <a:gd name="T90" fmla="*/ 76 w 837"/>
                <a:gd name="T91" fmla="*/ 362 h 551"/>
                <a:gd name="T92" fmla="*/ 83 w 837"/>
                <a:gd name="T93" fmla="*/ 379 h 551"/>
                <a:gd name="T94" fmla="*/ 95 w 837"/>
                <a:gd name="T95" fmla="*/ 392 h 551"/>
                <a:gd name="T96" fmla="*/ 100 w 837"/>
                <a:gd name="T97" fmla="*/ 412 h 551"/>
                <a:gd name="T98" fmla="*/ 107 w 837"/>
                <a:gd name="T99" fmla="*/ 434 h 551"/>
                <a:gd name="T100" fmla="*/ 110 w 837"/>
                <a:gd name="T101" fmla="*/ 456 h 551"/>
                <a:gd name="T102" fmla="*/ 112 w 837"/>
                <a:gd name="T103" fmla="*/ 477 h 551"/>
                <a:gd name="T104" fmla="*/ 120 w 837"/>
                <a:gd name="T105" fmla="*/ 496 h 551"/>
                <a:gd name="T106" fmla="*/ 118 w 837"/>
                <a:gd name="T107" fmla="*/ 516 h 551"/>
                <a:gd name="T108" fmla="*/ 117 w 837"/>
                <a:gd name="T109" fmla="*/ 532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37" h="551">
                  <a:moveTo>
                    <a:pt x="127" y="541"/>
                  </a:moveTo>
                  <a:cubicBezTo>
                    <a:pt x="127" y="542"/>
                    <a:pt x="128" y="542"/>
                    <a:pt x="128" y="542"/>
                  </a:cubicBezTo>
                  <a:cubicBezTo>
                    <a:pt x="129" y="543"/>
                    <a:pt x="130" y="545"/>
                    <a:pt x="130" y="547"/>
                  </a:cubicBezTo>
                  <a:cubicBezTo>
                    <a:pt x="130" y="549"/>
                    <a:pt x="129" y="550"/>
                    <a:pt x="129" y="551"/>
                  </a:cubicBezTo>
                  <a:cubicBezTo>
                    <a:pt x="130" y="551"/>
                    <a:pt x="131" y="551"/>
                    <a:pt x="132" y="551"/>
                  </a:cubicBezTo>
                  <a:cubicBezTo>
                    <a:pt x="133" y="550"/>
                    <a:pt x="134" y="550"/>
                    <a:pt x="135" y="550"/>
                  </a:cubicBezTo>
                  <a:cubicBezTo>
                    <a:pt x="136" y="550"/>
                    <a:pt x="136" y="550"/>
                    <a:pt x="136" y="550"/>
                  </a:cubicBezTo>
                  <a:cubicBezTo>
                    <a:pt x="136" y="550"/>
                    <a:pt x="137" y="550"/>
                    <a:pt x="137" y="550"/>
                  </a:cubicBezTo>
                  <a:cubicBezTo>
                    <a:pt x="138" y="545"/>
                    <a:pt x="138" y="545"/>
                    <a:pt x="138" y="545"/>
                  </a:cubicBezTo>
                  <a:cubicBezTo>
                    <a:pt x="160" y="545"/>
                    <a:pt x="214" y="543"/>
                    <a:pt x="235" y="542"/>
                  </a:cubicBezTo>
                  <a:cubicBezTo>
                    <a:pt x="239" y="542"/>
                    <a:pt x="245" y="542"/>
                    <a:pt x="250" y="542"/>
                  </a:cubicBezTo>
                  <a:cubicBezTo>
                    <a:pt x="265" y="542"/>
                    <a:pt x="283" y="541"/>
                    <a:pt x="293" y="540"/>
                  </a:cubicBezTo>
                  <a:cubicBezTo>
                    <a:pt x="303" y="540"/>
                    <a:pt x="318" y="538"/>
                    <a:pt x="332" y="537"/>
                  </a:cubicBezTo>
                  <a:cubicBezTo>
                    <a:pt x="339" y="537"/>
                    <a:pt x="347" y="536"/>
                    <a:pt x="352" y="535"/>
                  </a:cubicBezTo>
                  <a:cubicBezTo>
                    <a:pt x="364" y="534"/>
                    <a:pt x="382" y="533"/>
                    <a:pt x="400" y="532"/>
                  </a:cubicBezTo>
                  <a:cubicBezTo>
                    <a:pt x="427" y="530"/>
                    <a:pt x="456" y="528"/>
                    <a:pt x="474" y="526"/>
                  </a:cubicBezTo>
                  <a:cubicBezTo>
                    <a:pt x="504" y="523"/>
                    <a:pt x="564" y="517"/>
                    <a:pt x="594" y="513"/>
                  </a:cubicBezTo>
                  <a:cubicBezTo>
                    <a:pt x="608" y="512"/>
                    <a:pt x="651" y="506"/>
                    <a:pt x="652" y="506"/>
                  </a:cubicBezTo>
                  <a:cubicBezTo>
                    <a:pt x="653" y="506"/>
                    <a:pt x="653" y="506"/>
                    <a:pt x="653" y="506"/>
                  </a:cubicBezTo>
                  <a:cubicBezTo>
                    <a:pt x="654" y="506"/>
                    <a:pt x="654" y="506"/>
                    <a:pt x="654" y="506"/>
                  </a:cubicBezTo>
                  <a:cubicBezTo>
                    <a:pt x="660" y="508"/>
                    <a:pt x="661" y="510"/>
                    <a:pt x="661" y="510"/>
                  </a:cubicBezTo>
                  <a:cubicBezTo>
                    <a:pt x="663" y="512"/>
                    <a:pt x="663" y="514"/>
                    <a:pt x="663" y="516"/>
                  </a:cubicBezTo>
                  <a:cubicBezTo>
                    <a:pt x="663" y="516"/>
                    <a:pt x="663" y="516"/>
                    <a:pt x="663" y="516"/>
                  </a:cubicBezTo>
                  <a:cubicBezTo>
                    <a:pt x="663" y="516"/>
                    <a:pt x="663" y="516"/>
                    <a:pt x="663" y="516"/>
                  </a:cubicBezTo>
                  <a:cubicBezTo>
                    <a:pt x="664" y="516"/>
                    <a:pt x="665" y="516"/>
                    <a:pt x="665" y="516"/>
                  </a:cubicBezTo>
                  <a:cubicBezTo>
                    <a:pt x="667" y="516"/>
                    <a:pt x="668" y="516"/>
                    <a:pt x="669" y="517"/>
                  </a:cubicBezTo>
                  <a:cubicBezTo>
                    <a:pt x="671" y="519"/>
                    <a:pt x="672" y="521"/>
                    <a:pt x="673" y="523"/>
                  </a:cubicBezTo>
                  <a:cubicBezTo>
                    <a:pt x="673" y="523"/>
                    <a:pt x="673" y="523"/>
                    <a:pt x="673" y="523"/>
                  </a:cubicBezTo>
                  <a:cubicBezTo>
                    <a:pt x="673" y="524"/>
                    <a:pt x="673" y="524"/>
                    <a:pt x="673" y="525"/>
                  </a:cubicBezTo>
                  <a:cubicBezTo>
                    <a:pt x="674" y="525"/>
                    <a:pt x="676" y="525"/>
                    <a:pt x="677" y="527"/>
                  </a:cubicBezTo>
                  <a:cubicBezTo>
                    <a:pt x="679" y="528"/>
                    <a:pt x="679" y="530"/>
                    <a:pt x="679" y="531"/>
                  </a:cubicBezTo>
                  <a:cubicBezTo>
                    <a:pt x="679" y="531"/>
                    <a:pt x="679" y="531"/>
                    <a:pt x="679" y="531"/>
                  </a:cubicBezTo>
                  <a:cubicBezTo>
                    <a:pt x="681" y="531"/>
                    <a:pt x="682" y="531"/>
                    <a:pt x="683" y="532"/>
                  </a:cubicBezTo>
                  <a:cubicBezTo>
                    <a:pt x="686" y="534"/>
                    <a:pt x="687" y="537"/>
                    <a:pt x="687" y="538"/>
                  </a:cubicBezTo>
                  <a:cubicBezTo>
                    <a:pt x="688" y="539"/>
                    <a:pt x="688" y="540"/>
                    <a:pt x="688" y="541"/>
                  </a:cubicBezTo>
                  <a:cubicBezTo>
                    <a:pt x="688" y="541"/>
                    <a:pt x="689" y="541"/>
                    <a:pt x="690" y="542"/>
                  </a:cubicBezTo>
                  <a:cubicBezTo>
                    <a:pt x="690" y="542"/>
                    <a:pt x="691" y="543"/>
                    <a:pt x="691" y="544"/>
                  </a:cubicBezTo>
                  <a:cubicBezTo>
                    <a:pt x="692" y="544"/>
                    <a:pt x="692" y="544"/>
                    <a:pt x="692" y="544"/>
                  </a:cubicBezTo>
                  <a:cubicBezTo>
                    <a:pt x="694" y="544"/>
                    <a:pt x="695" y="545"/>
                    <a:pt x="698" y="546"/>
                  </a:cubicBezTo>
                  <a:cubicBezTo>
                    <a:pt x="700" y="547"/>
                    <a:pt x="700" y="547"/>
                    <a:pt x="700" y="547"/>
                  </a:cubicBezTo>
                  <a:cubicBezTo>
                    <a:pt x="700" y="547"/>
                    <a:pt x="700" y="547"/>
                    <a:pt x="700" y="547"/>
                  </a:cubicBezTo>
                  <a:cubicBezTo>
                    <a:pt x="701" y="546"/>
                    <a:pt x="703" y="545"/>
                    <a:pt x="703" y="544"/>
                  </a:cubicBezTo>
                  <a:cubicBezTo>
                    <a:pt x="704" y="542"/>
                    <a:pt x="702" y="539"/>
                    <a:pt x="702" y="538"/>
                  </a:cubicBezTo>
                  <a:cubicBezTo>
                    <a:pt x="702" y="536"/>
                    <a:pt x="704" y="533"/>
                    <a:pt x="704" y="531"/>
                  </a:cubicBezTo>
                  <a:cubicBezTo>
                    <a:pt x="704" y="529"/>
                    <a:pt x="703" y="525"/>
                    <a:pt x="702" y="524"/>
                  </a:cubicBezTo>
                  <a:cubicBezTo>
                    <a:pt x="701" y="523"/>
                    <a:pt x="697" y="523"/>
                    <a:pt x="696" y="522"/>
                  </a:cubicBezTo>
                  <a:cubicBezTo>
                    <a:pt x="696" y="520"/>
                    <a:pt x="696" y="518"/>
                    <a:pt x="696" y="516"/>
                  </a:cubicBezTo>
                  <a:cubicBezTo>
                    <a:pt x="697" y="514"/>
                    <a:pt x="699" y="511"/>
                    <a:pt x="701" y="509"/>
                  </a:cubicBezTo>
                  <a:cubicBezTo>
                    <a:pt x="702" y="508"/>
                    <a:pt x="706" y="505"/>
                    <a:pt x="707" y="504"/>
                  </a:cubicBezTo>
                  <a:cubicBezTo>
                    <a:pt x="709" y="503"/>
                    <a:pt x="714" y="502"/>
                    <a:pt x="716" y="501"/>
                  </a:cubicBezTo>
                  <a:cubicBezTo>
                    <a:pt x="718" y="501"/>
                    <a:pt x="722" y="502"/>
                    <a:pt x="723" y="501"/>
                  </a:cubicBezTo>
                  <a:cubicBezTo>
                    <a:pt x="725" y="500"/>
                    <a:pt x="727" y="497"/>
                    <a:pt x="729" y="496"/>
                  </a:cubicBezTo>
                  <a:cubicBezTo>
                    <a:pt x="729" y="496"/>
                    <a:pt x="732" y="495"/>
                    <a:pt x="732" y="494"/>
                  </a:cubicBezTo>
                  <a:cubicBezTo>
                    <a:pt x="733" y="493"/>
                    <a:pt x="734" y="490"/>
                    <a:pt x="734" y="488"/>
                  </a:cubicBezTo>
                  <a:cubicBezTo>
                    <a:pt x="733" y="487"/>
                    <a:pt x="732" y="485"/>
                    <a:pt x="732" y="483"/>
                  </a:cubicBezTo>
                  <a:cubicBezTo>
                    <a:pt x="731" y="482"/>
                    <a:pt x="732" y="480"/>
                    <a:pt x="732" y="479"/>
                  </a:cubicBezTo>
                  <a:cubicBezTo>
                    <a:pt x="733" y="478"/>
                    <a:pt x="734" y="476"/>
                    <a:pt x="734" y="475"/>
                  </a:cubicBezTo>
                  <a:cubicBezTo>
                    <a:pt x="734" y="472"/>
                    <a:pt x="732" y="468"/>
                    <a:pt x="733" y="466"/>
                  </a:cubicBezTo>
                  <a:cubicBezTo>
                    <a:pt x="734" y="463"/>
                    <a:pt x="738" y="459"/>
                    <a:pt x="739" y="457"/>
                  </a:cubicBezTo>
                  <a:cubicBezTo>
                    <a:pt x="741" y="455"/>
                    <a:pt x="744" y="453"/>
                    <a:pt x="745" y="451"/>
                  </a:cubicBezTo>
                  <a:cubicBezTo>
                    <a:pt x="746" y="450"/>
                    <a:pt x="748" y="447"/>
                    <a:pt x="748" y="446"/>
                  </a:cubicBezTo>
                  <a:cubicBezTo>
                    <a:pt x="749" y="445"/>
                    <a:pt x="749" y="442"/>
                    <a:pt x="749" y="440"/>
                  </a:cubicBezTo>
                  <a:cubicBezTo>
                    <a:pt x="749" y="438"/>
                    <a:pt x="748" y="433"/>
                    <a:pt x="748" y="431"/>
                  </a:cubicBezTo>
                  <a:cubicBezTo>
                    <a:pt x="748" y="429"/>
                    <a:pt x="747" y="424"/>
                    <a:pt x="747" y="422"/>
                  </a:cubicBezTo>
                  <a:cubicBezTo>
                    <a:pt x="747" y="420"/>
                    <a:pt x="747" y="417"/>
                    <a:pt x="746" y="415"/>
                  </a:cubicBezTo>
                  <a:cubicBezTo>
                    <a:pt x="745" y="414"/>
                    <a:pt x="743" y="412"/>
                    <a:pt x="742" y="411"/>
                  </a:cubicBezTo>
                  <a:cubicBezTo>
                    <a:pt x="742" y="410"/>
                    <a:pt x="741" y="408"/>
                    <a:pt x="740" y="408"/>
                  </a:cubicBezTo>
                  <a:cubicBezTo>
                    <a:pt x="739" y="407"/>
                    <a:pt x="736" y="409"/>
                    <a:pt x="735" y="409"/>
                  </a:cubicBezTo>
                  <a:cubicBezTo>
                    <a:pt x="734" y="408"/>
                    <a:pt x="733" y="406"/>
                    <a:pt x="732" y="405"/>
                  </a:cubicBezTo>
                  <a:cubicBezTo>
                    <a:pt x="731" y="404"/>
                    <a:pt x="731" y="401"/>
                    <a:pt x="730" y="400"/>
                  </a:cubicBezTo>
                  <a:cubicBezTo>
                    <a:pt x="729" y="399"/>
                    <a:pt x="726" y="398"/>
                    <a:pt x="725" y="397"/>
                  </a:cubicBezTo>
                  <a:cubicBezTo>
                    <a:pt x="724" y="396"/>
                    <a:pt x="723" y="394"/>
                    <a:pt x="722" y="393"/>
                  </a:cubicBezTo>
                  <a:cubicBezTo>
                    <a:pt x="722" y="391"/>
                    <a:pt x="724" y="388"/>
                    <a:pt x="725" y="386"/>
                  </a:cubicBezTo>
                  <a:cubicBezTo>
                    <a:pt x="726" y="385"/>
                    <a:pt x="727" y="384"/>
                    <a:pt x="728" y="383"/>
                  </a:cubicBezTo>
                  <a:cubicBezTo>
                    <a:pt x="728" y="381"/>
                    <a:pt x="729" y="379"/>
                    <a:pt x="729" y="377"/>
                  </a:cubicBezTo>
                  <a:cubicBezTo>
                    <a:pt x="729" y="375"/>
                    <a:pt x="729" y="371"/>
                    <a:pt x="729" y="369"/>
                  </a:cubicBezTo>
                  <a:cubicBezTo>
                    <a:pt x="729" y="368"/>
                    <a:pt x="728" y="364"/>
                    <a:pt x="729" y="363"/>
                  </a:cubicBezTo>
                  <a:cubicBezTo>
                    <a:pt x="730" y="362"/>
                    <a:pt x="733" y="362"/>
                    <a:pt x="734" y="362"/>
                  </a:cubicBezTo>
                  <a:cubicBezTo>
                    <a:pt x="735" y="361"/>
                    <a:pt x="736" y="359"/>
                    <a:pt x="736" y="359"/>
                  </a:cubicBezTo>
                  <a:cubicBezTo>
                    <a:pt x="737" y="358"/>
                    <a:pt x="739" y="359"/>
                    <a:pt x="740" y="359"/>
                  </a:cubicBezTo>
                  <a:cubicBezTo>
                    <a:pt x="742" y="360"/>
                    <a:pt x="745" y="360"/>
                    <a:pt x="746" y="360"/>
                  </a:cubicBezTo>
                  <a:cubicBezTo>
                    <a:pt x="748" y="359"/>
                    <a:pt x="750" y="356"/>
                    <a:pt x="751" y="355"/>
                  </a:cubicBezTo>
                  <a:cubicBezTo>
                    <a:pt x="753" y="354"/>
                    <a:pt x="756" y="353"/>
                    <a:pt x="758" y="353"/>
                  </a:cubicBezTo>
                  <a:cubicBezTo>
                    <a:pt x="760" y="352"/>
                    <a:pt x="763" y="353"/>
                    <a:pt x="765" y="353"/>
                  </a:cubicBezTo>
                  <a:cubicBezTo>
                    <a:pt x="767" y="353"/>
                    <a:pt x="771" y="353"/>
                    <a:pt x="772" y="352"/>
                  </a:cubicBezTo>
                  <a:cubicBezTo>
                    <a:pt x="775" y="352"/>
                    <a:pt x="780" y="350"/>
                    <a:pt x="782" y="348"/>
                  </a:cubicBezTo>
                  <a:cubicBezTo>
                    <a:pt x="783" y="347"/>
                    <a:pt x="784" y="342"/>
                    <a:pt x="785" y="341"/>
                  </a:cubicBezTo>
                  <a:cubicBezTo>
                    <a:pt x="786" y="340"/>
                    <a:pt x="788" y="338"/>
                    <a:pt x="789" y="337"/>
                  </a:cubicBezTo>
                  <a:cubicBezTo>
                    <a:pt x="790" y="337"/>
                    <a:pt x="792" y="337"/>
                    <a:pt x="793" y="337"/>
                  </a:cubicBezTo>
                  <a:cubicBezTo>
                    <a:pt x="795" y="337"/>
                    <a:pt x="798" y="338"/>
                    <a:pt x="799" y="338"/>
                  </a:cubicBezTo>
                  <a:cubicBezTo>
                    <a:pt x="800" y="338"/>
                    <a:pt x="804" y="337"/>
                    <a:pt x="805" y="336"/>
                  </a:cubicBezTo>
                  <a:cubicBezTo>
                    <a:pt x="806" y="335"/>
                    <a:pt x="805" y="333"/>
                    <a:pt x="806" y="332"/>
                  </a:cubicBezTo>
                  <a:cubicBezTo>
                    <a:pt x="807" y="330"/>
                    <a:pt x="808" y="328"/>
                    <a:pt x="810" y="327"/>
                  </a:cubicBezTo>
                  <a:cubicBezTo>
                    <a:pt x="811" y="327"/>
                    <a:pt x="813" y="327"/>
                    <a:pt x="814" y="326"/>
                  </a:cubicBezTo>
                  <a:cubicBezTo>
                    <a:pt x="815" y="326"/>
                    <a:pt x="817" y="323"/>
                    <a:pt x="817" y="322"/>
                  </a:cubicBezTo>
                  <a:cubicBezTo>
                    <a:pt x="818" y="321"/>
                    <a:pt x="817" y="318"/>
                    <a:pt x="817" y="316"/>
                  </a:cubicBezTo>
                  <a:cubicBezTo>
                    <a:pt x="817" y="316"/>
                    <a:pt x="816" y="314"/>
                    <a:pt x="816" y="313"/>
                  </a:cubicBezTo>
                  <a:cubicBezTo>
                    <a:pt x="816" y="312"/>
                    <a:pt x="815" y="309"/>
                    <a:pt x="816" y="308"/>
                  </a:cubicBezTo>
                  <a:cubicBezTo>
                    <a:pt x="816" y="306"/>
                    <a:pt x="819" y="304"/>
                    <a:pt x="819" y="303"/>
                  </a:cubicBezTo>
                  <a:cubicBezTo>
                    <a:pt x="819" y="301"/>
                    <a:pt x="818" y="298"/>
                    <a:pt x="819" y="296"/>
                  </a:cubicBezTo>
                  <a:cubicBezTo>
                    <a:pt x="820" y="295"/>
                    <a:pt x="823" y="292"/>
                    <a:pt x="824" y="290"/>
                  </a:cubicBezTo>
                  <a:cubicBezTo>
                    <a:pt x="825" y="289"/>
                    <a:pt x="827" y="288"/>
                    <a:pt x="828" y="287"/>
                  </a:cubicBezTo>
                  <a:cubicBezTo>
                    <a:pt x="829" y="286"/>
                    <a:pt x="832" y="285"/>
                    <a:pt x="833" y="283"/>
                  </a:cubicBezTo>
                  <a:cubicBezTo>
                    <a:pt x="834" y="282"/>
                    <a:pt x="833" y="278"/>
                    <a:pt x="833" y="276"/>
                  </a:cubicBezTo>
                  <a:cubicBezTo>
                    <a:pt x="834" y="274"/>
                    <a:pt x="835" y="271"/>
                    <a:pt x="835" y="270"/>
                  </a:cubicBezTo>
                  <a:cubicBezTo>
                    <a:pt x="835" y="268"/>
                    <a:pt x="836" y="264"/>
                    <a:pt x="836" y="262"/>
                  </a:cubicBezTo>
                  <a:cubicBezTo>
                    <a:pt x="835" y="261"/>
                    <a:pt x="833" y="259"/>
                    <a:pt x="833" y="257"/>
                  </a:cubicBezTo>
                  <a:cubicBezTo>
                    <a:pt x="834" y="256"/>
                    <a:pt x="836" y="254"/>
                    <a:pt x="837" y="253"/>
                  </a:cubicBezTo>
                  <a:cubicBezTo>
                    <a:pt x="837" y="250"/>
                    <a:pt x="837" y="246"/>
                    <a:pt x="836" y="244"/>
                  </a:cubicBezTo>
                  <a:cubicBezTo>
                    <a:pt x="835" y="243"/>
                    <a:pt x="832" y="242"/>
                    <a:pt x="831" y="241"/>
                  </a:cubicBezTo>
                  <a:cubicBezTo>
                    <a:pt x="831" y="239"/>
                    <a:pt x="833" y="236"/>
                    <a:pt x="832" y="234"/>
                  </a:cubicBezTo>
                  <a:cubicBezTo>
                    <a:pt x="832" y="233"/>
                    <a:pt x="832" y="230"/>
                    <a:pt x="831" y="229"/>
                  </a:cubicBezTo>
                  <a:cubicBezTo>
                    <a:pt x="830" y="228"/>
                    <a:pt x="828" y="227"/>
                    <a:pt x="827" y="227"/>
                  </a:cubicBezTo>
                  <a:cubicBezTo>
                    <a:pt x="826" y="226"/>
                    <a:pt x="824" y="223"/>
                    <a:pt x="823" y="223"/>
                  </a:cubicBezTo>
                  <a:cubicBezTo>
                    <a:pt x="821" y="221"/>
                    <a:pt x="818" y="220"/>
                    <a:pt x="817" y="219"/>
                  </a:cubicBezTo>
                  <a:cubicBezTo>
                    <a:pt x="815" y="218"/>
                    <a:pt x="811" y="218"/>
                    <a:pt x="809" y="217"/>
                  </a:cubicBezTo>
                  <a:cubicBezTo>
                    <a:pt x="807" y="217"/>
                    <a:pt x="804" y="216"/>
                    <a:pt x="802" y="215"/>
                  </a:cubicBezTo>
                  <a:cubicBezTo>
                    <a:pt x="800" y="214"/>
                    <a:pt x="797" y="212"/>
                    <a:pt x="796" y="210"/>
                  </a:cubicBezTo>
                  <a:cubicBezTo>
                    <a:pt x="794" y="208"/>
                    <a:pt x="793" y="204"/>
                    <a:pt x="793" y="202"/>
                  </a:cubicBezTo>
                  <a:cubicBezTo>
                    <a:pt x="793" y="200"/>
                    <a:pt x="795" y="196"/>
                    <a:pt x="795" y="194"/>
                  </a:cubicBezTo>
                  <a:cubicBezTo>
                    <a:pt x="794" y="192"/>
                    <a:pt x="791" y="189"/>
                    <a:pt x="789" y="188"/>
                  </a:cubicBezTo>
                  <a:cubicBezTo>
                    <a:pt x="787" y="186"/>
                    <a:pt x="783" y="184"/>
                    <a:pt x="781" y="183"/>
                  </a:cubicBezTo>
                  <a:cubicBezTo>
                    <a:pt x="780" y="182"/>
                    <a:pt x="776" y="182"/>
                    <a:pt x="775" y="181"/>
                  </a:cubicBezTo>
                  <a:cubicBezTo>
                    <a:pt x="774" y="180"/>
                    <a:pt x="772" y="178"/>
                    <a:pt x="770" y="177"/>
                  </a:cubicBezTo>
                  <a:cubicBezTo>
                    <a:pt x="770" y="177"/>
                    <a:pt x="768" y="177"/>
                    <a:pt x="767" y="176"/>
                  </a:cubicBezTo>
                  <a:cubicBezTo>
                    <a:pt x="765" y="176"/>
                    <a:pt x="762" y="174"/>
                    <a:pt x="761" y="173"/>
                  </a:cubicBezTo>
                  <a:cubicBezTo>
                    <a:pt x="761" y="172"/>
                    <a:pt x="760" y="170"/>
                    <a:pt x="761" y="170"/>
                  </a:cubicBezTo>
                  <a:cubicBezTo>
                    <a:pt x="761" y="169"/>
                    <a:pt x="762" y="167"/>
                    <a:pt x="762" y="167"/>
                  </a:cubicBezTo>
                  <a:cubicBezTo>
                    <a:pt x="762" y="166"/>
                    <a:pt x="762" y="166"/>
                    <a:pt x="762" y="166"/>
                  </a:cubicBezTo>
                  <a:cubicBezTo>
                    <a:pt x="762" y="165"/>
                    <a:pt x="761" y="162"/>
                    <a:pt x="761" y="161"/>
                  </a:cubicBezTo>
                  <a:cubicBezTo>
                    <a:pt x="760" y="159"/>
                    <a:pt x="758" y="157"/>
                    <a:pt x="757" y="155"/>
                  </a:cubicBezTo>
                  <a:cubicBezTo>
                    <a:pt x="756" y="153"/>
                    <a:pt x="754" y="148"/>
                    <a:pt x="752" y="146"/>
                  </a:cubicBezTo>
                  <a:cubicBezTo>
                    <a:pt x="750" y="145"/>
                    <a:pt x="746" y="144"/>
                    <a:pt x="744" y="143"/>
                  </a:cubicBezTo>
                  <a:cubicBezTo>
                    <a:pt x="740" y="142"/>
                    <a:pt x="733" y="143"/>
                    <a:pt x="729" y="142"/>
                  </a:cubicBezTo>
                  <a:cubicBezTo>
                    <a:pt x="727" y="141"/>
                    <a:pt x="721" y="139"/>
                    <a:pt x="719" y="138"/>
                  </a:cubicBezTo>
                  <a:cubicBezTo>
                    <a:pt x="716" y="137"/>
                    <a:pt x="711" y="135"/>
                    <a:pt x="709" y="133"/>
                  </a:cubicBezTo>
                  <a:cubicBezTo>
                    <a:pt x="708" y="132"/>
                    <a:pt x="705" y="130"/>
                    <a:pt x="704" y="129"/>
                  </a:cubicBezTo>
                  <a:cubicBezTo>
                    <a:pt x="702" y="126"/>
                    <a:pt x="701" y="120"/>
                    <a:pt x="700" y="117"/>
                  </a:cubicBezTo>
                  <a:cubicBezTo>
                    <a:pt x="700" y="115"/>
                    <a:pt x="700" y="111"/>
                    <a:pt x="699" y="109"/>
                  </a:cubicBezTo>
                  <a:cubicBezTo>
                    <a:pt x="698" y="108"/>
                    <a:pt x="695" y="107"/>
                    <a:pt x="694" y="106"/>
                  </a:cubicBezTo>
                  <a:cubicBezTo>
                    <a:pt x="693" y="105"/>
                    <a:pt x="692" y="102"/>
                    <a:pt x="692" y="101"/>
                  </a:cubicBezTo>
                  <a:cubicBezTo>
                    <a:pt x="691" y="99"/>
                    <a:pt x="691" y="94"/>
                    <a:pt x="690" y="91"/>
                  </a:cubicBezTo>
                  <a:cubicBezTo>
                    <a:pt x="690" y="89"/>
                    <a:pt x="687" y="85"/>
                    <a:pt x="686" y="83"/>
                  </a:cubicBezTo>
                  <a:cubicBezTo>
                    <a:pt x="685" y="79"/>
                    <a:pt x="684" y="71"/>
                    <a:pt x="685" y="67"/>
                  </a:cubicBezTo>
                  <a:cubicBezTo>
                    <a:pt x="685" y="65"/>
                    <a:pt x="688" y="61"/>
                    <a:pt x="689" y="59"/>
                  </a:cubicBezTo>
                  <a:cubicBezTo>
                    <a:pt x="690" y="58"/>
                    <a:pt x="691" y="54"/>
                    <a:pt x="692" y="52"/>
                  </a:cubicBezTo>
                  <a:cubicBezTo>
                    <a:pt x="692" y="51"/>
                    <a:pt x="694" y="49"/>
                    <a:pt x="695" y="47"/>
                  </a:cubicBezTo>
                  <a:cubicBezTo>
                    <a:pt x="695" y="46"/>
                    <a:pt x="696" y="44"/>
                    <a:pt x="696" y="43"/>
                  </a:cubicBezTo>
                  <a:cubicBezTo>
                    <a:pt x="696" y="42"/>
                    <a:pt x="695" y="39"/>
                    <a:pt x="694" y="38"/>
                  </a:cubicBezTo>
                  <a:cubicBezTo>
                    <a:pt x="693" y="36"/>
                    <a:pt x="690" y="33"/>
                    <a:pt x="689" y="32"/>
                  </a:cubicBezTo>
                  <a:cubicBezTo>
                    <a:pt x="687" y="31"/>
                    <a:pt x="684" y="29"/>
                    <a:pt x="682" y="29"/>
                  </a:cubicBezTo>
                  <a:cubicBezTo>
                    <a:pt x="681" y="28"/>
                    <a:pt x="677" y="28"/>
                    <a:pt x="676" y="26"/>
                  </a:cubicBezTo>
                  <a:cubicBezTo>
                    <a:pt x="675" y="26"/>
                    <a:pt x="675" y="24"/>
                    <a:pt x="675" y="23"/>
                  </a:cubicBezTo>
                  <a:cubicBezTo>
                    <a:pt x="675" y="22"/>
                    <a:pt x="676" y="20"/>
                    <a:pt x="676" y="19"/>
                  </a:cubicBezTo>
                  <a:cubicBezTo>
                    <a:pt x="676" y="18"/>
                    <a:pt x="677" y="15"/>
                    <a:pt x="676" y="13"/>
                  </a:cubicBezTo>
                  <a:cubicBezTo>
                    <a:pt x="676" y="12"/>
                    <a:pt x="672" y="10"/>
                    <a:pt x="672" y="9"/>
                  </a:cubicBezTo>
                  <a:cubicBezTo>
                    <a:pt x="672" y="7"/>
                    <a:pt x="674" y="5"/>
                    <a:pt x="674" y="3"/>
                  </a:cubicBezTo>
                  <a:cubicBezTo>
                    <a:pt x="674" y="2"/>
                    <a:pt x="673" y="1"/>
                    <a:pt x="673" y="0"/>
                  </a:cubicBezTo>
                  <a:cubicBezTo>
                    <a:pt x="609" y="6"/>
                    <a:pt x="609" y="6"/>
                    <a:pt x="609" y="6"/>
                  </a:cubicBezTo>
                  <a:cubicBezTo>
                    <a:pt x="443" y="21"/>
                    <a:pt x="443" y="21"/>
                    <a:pt x="443" y="21"/>
                  </a:cubicBezTo>
                  <a:cubicBezTo>
                    <a:pt x="292" y="31"/>
                    <a:pt x="292" y="31"/>
                    <a:pt x="292" y="31"/>
                  </a:cubicBezTo>
                  <a:cubicBezTo>
                    <a:pt x="216" y="34"/>
                    <a:pt x="216" y="34"/>
                    <a:pt x="216" y="34"/>
                  </a:cubicBezTo>
                  <a:cubicBezTo>
                    <a:pt x="139" y="39"/>
                    <a:pt x="139" y="39"/>
                    <a:pt x="139" y="39"/>
                  </a:cubicBezTo>
                  <a:cubicBezTo>
                    <a:pt x="19" y="43"/>
                    <a:pt x="19" y="43"/>
                    <a:pt x="19" y="43"/>
                  </a:cubicBezTo>
                  <a:cubicBezTo>
                    <a:pt x="19" y="49"/>
                    <a:pt x="19" y="49"/>
                    <a:pt x="19" y="49"/>
                  </a:cubicBezTo>
                  <a:cubicBezTo>
                    <a:pt x="3" y="49"/>
                    <a:pt x="3" y="49"/>
                    <a:pt x="3" y="49"/>
                  </a:cubicBezTo>
                  <a:cubicBezTo>
                    <a:pt x="3" y="51"/>
                    <a:pt x="2" y="52"/>
                    <a:pt x="2" y="52"/>
                  </a:cubicBezTo>
                  <a:cubicBezTo>
                    <a:pt x="2" y="52"/>
                    <a:pt x="2" y="53"/>
                    <a:pt x="2" y="53"/>
                  </a:cubicBezTo>
                  <a:cubicBezTo>
                    <a:pt x="2" y="53"/>
                    <a:pt x="2" y="53"/>
                    <a:pt x="2" y="53"/>
                  </a:cubicBezTo>
                  <a:cubicBezTo>
                    <a:pt x="3" y="55"/>
                    <a:pt x="4" y="56"/>
                    <a:pt x="4" y="57"/>
                  </a:cubicBezTo>
                  <a:cubicBezTo>
                    <a:pt x="4" y="57"/>
                    <a:pt x="4" y="58"/>
                    <a:pt x="4" y="58"/>
                  </a:cubicBezTo>
                  <a:cubicBezTo>
                    <a:pt x="5" y="58"/>
                    <a:pt x="5" y="58"/>
                    <a:pt x="5" y="59"/>
                  </a:cubicBezTo>
                  <a:cubicBezTo>
                    <a:pt x="7" y="60"/>
                    <a:pt x="8" y="61"/>
                    <a:pt x="9" y="62"/>
                  </a:cubicBezTo>
                  <a:cubicBezTo>
                    <a:pt x="10" y="65"/>
                    <a:pt x="10" y="69"/>
                    <a:pt x="10" y="71"/>
                  </a:cubicBezTo>
                  <a:cubicBezTo>
                    <a:pt x="10" y="72"/>
                    <a:pt x="9" y="73"/>
                    <a:pt x="9" y="74"/>
                  </a:cubicBezTo>
                  <a:cubicBezTo>
                    <a:pt x="9" y="74"/>
                    <a:pt x="9" y="74"/>
                    <a:pt x="9" y="74"/>
                  </a:cubicBezTo>
                  <a:cubicBezTo>
                    <a:pt x="9" y="75"/>
                    <a:pt x="10" y="77"/>
                    <a:pt x="10" y="79"/>
                  </a:cubicBezTo>
                  <a:cubicBezTo>
                    <a:pt x="9" y="81"/>
                    <a:pt x="8" y="84"/>
                    <a:pt x="6" y="85"/>
                  </a:cubicBezTo>
                  <a:cubicBezTo>
                    <a:pt x="6" y="85"/>
                    <a:pt x="5" y="85"/>
                    <a:pt x="5" y="85"/>
                  </a:cubicBezTo>
                  <a:cubicBezTo>
                    <a:pt x="5" y="86"/>
                    <a:pt x="5" y="86"/>
                    <a:pt x="5" y="86"/>
                  </a:cubicBezTo>
                  <a:cubicBezTo>
                    <a:pt x="5" y="86"/>
                    <a:pt x="6" y="87"/>
                    <a:pt x="6" y="87"/>
                  </a:cubicBezTo>
                  <a:cubicBezTo>
                    <a:pt x="6" y="87"/>
                    <a:pt x="6" y="87"/>
                    <a:pt x="6" y="87"/>
                  </a:cubicBezTo>
                  <a:cubicBezTo>
                    <a:pt x="7" y="87"/>
                    <a:pt x="7" y="88"/>
                    <a:pt x="8" y="88"/>
                  </a:cubicBezTo>
                  <a:cubicBezTo>
                    <a:pt x="9" y="88"/>
                    <a:pt x="9" y="88"/>
                    <a:pt x="10" y="88"/>
                  </a:cubicBezTo>
                  <a:cubicBezTo>
                    <a:pt x="10" y="88"/>
                    <a:pt x="10" y="88"/>
                    <a:pt x="10" y="88"/>
                  </a:cubicBezTo>
                  <a:cubicBezTo>
                    <a:pt x="13" y="88"/>
                    <a:pt x="17" y="91"/>
                    <a:pt x="18" y="93"/>
                  </a:cubicBezTo>
                  <a:cubicBezTo>
                    <a:pt x="20" y="95"/>
                    <a:pt x="19" y="98"/>
                    <a:pt x="19" y="100"/>
                  </a:cubicBezTo>
                  <a:cubicBezTo>
                    <a:pt x="19" y="100"/>
                    <a:pt x="19" y="101"/>
                    <a:pt x="19" y="101"/>
                  </a:cubicBezTo>
                  <a:cubicBezTo>
                    <a:pt x="19" y="101"/>
                    <a:pt x="19" y="101"/>
                    <a:pt x="19" y="102"/>
                  </a:cubicBezTo>
                  <a:cubicBezTo>
                    <a:pt x="20" y="102"/>
                    <a:pt x="21" y="103"/>
                    <a:pt x="21" y="104"/>
                  </a:cubicBezTo>
                  <a:cubicBezTo>
                    <a:pt x="23" y="106"/>
                    <a:pt x="24" y="111"/>
                    <a:pt x="23" y="114"/>
                  </a:cubicBezTo>
                  <a:cubicBezTo>
                    <a:pt x="22" y="115"/>
                    <a:pt x="22" y="116"/>
                    <a:pt x="21" y="116"/>
                  </a:cubicBezTo>
                  <a:cubicBezTo>
                    <a:pt x="21" y="117"/>
                    <a:pt x="21" y="118"/>
                    <a:pt x="21" y="119"/>
                  </a:cubicBezTo>
                  <a:cubicBezTo>
                    <a:pt x="20" y="122"/>
                    <a:pt x="17" y="125"/>
                    <a:pt x="17" y="125"/>
                  </a:cubicBezTo>
                  <a:cubicBezTo>
                    <a:pt x="17" y="125"/>
                    <a:pt x="16" y="126"/>
                    <a:pt x="16" y="126"/>
                  </a:cubicBezTo>
                  <a:cubicBezTo>
                    <a:pt x="16" y="127"/>
                    <a:pt x="17" y="128"/>
                    <a:pt x="17" y="129"/>
                  </a:cubicBezTo>
                  <a:cubicBezTo>
                    <a:pt x="18" y="132"/>
                    <a:pt x="16" y="133"/>
                    <a:pt x="15" y="135"/>
                  </a:cubicBezTo>
                  <a:cubicBezTo>
                    <a:pt x="15" y="135"/>
                    <a:pt x="15" y="135"/>
                    <a:pt x="15" y="135"/>
                  </a:cubicBezTo>
                  <a:cubicBezTo>
                    <a:pt x="15" y="135"/>
                    <a:pt x="17" y="139"/>
                    <a:pt x="16" y="142"/>
                  </a:cubicBezTo>
                  <a:cubicBezTo>
                    <a:pt x="16" y="144"/>
                    <a:pt x="14" y="146"/>
                    <a:pt x="13" y="147"/>
                  </a:cubicBezTo>
                  <a:cubicBezTo>
                    <a:pt x="13" y="147"/>
                    <a:pt x="13" y="147"/>
                    <a:pt x="12" y="147"/>
                  </a:cubicBezTo>
                  <a:cubicBezTo>
                    <a:pt x="12" y="148"/>
                    <a:pt x="11" y="148"/>
                    <a:pt x="11" y="148"/>
                  </a:cubicBezTo>
                  <a:cubicBezTo>
                    <a:pt x="11" y="149"/>
                    <a:pt x="11" y="149"/>
                    <a:pt x="11" y="149"/>
                  </a:cubicBezTo>
                  <a:cubicBezTo>
                    <a:pt x="12" y="150"/>
                    <a:pt x="12" y="152"/>
                    <a:pt x="12" y="153"/>
                  </a:cubicBezTo>
                  <a:cubicBezTo>
                    <a:pt x="12" y="155"/>
                    <a:pt x="11" y="156"/>
                    <a:pt x="11" y="158"/>
                  </a:cubicBezTo>
                  <a:cubicBezTo>
                    <a:pt x="10" y="158"/>
                    <a:pt x="10" y="158"/>
                    <a:pt x="10" y="158"/>
                  </a:cubicBezTo>
                  <a:cubicBezTo>
                    <a:pt x="10" y="161"/>
                    <a:pt x="9" y="162"/>
                    <a:pt x="8" y="164"/>
                  </a:cubicBezTo>
                  <a:cubicBezTo>
                    <a:pt x="7" y="165"/>
                    <a:pt x="6" y="165"/>
                    <a:pt x="5" y="166"/>
                  </a:cubicBezTo>
                  <a:cubicBezTo>
                    <a:pt x="5" y="166"/>
                    <a:pt x="5" y="166"/>
                    <a:pt x="5" y="166"/>
                  </a:cubicBezTo>
                  <a:cubicBezTo>
                    <a:pt x="5" y="167"/>
                    <a:pt x="5" y="167"/>
                    <a:pt x="5" y="167"/>
                  </a:cubicBezTo>
                  <a:cubicBezTo>
                    <a:pt x="5" y="169"/>
                    <a:pt x="5" y="171"/>
                    <a:pt x="3" y="173"/>
                  </a:cubicBezTo>
                  <a:cubicBezTo>
                    <a:pt x="3" y="174"/>
                    <a:pt x="2" y="174"/>
                    <a:pt x="2" y="175"/>
                  </a:cubicBezTo>
                  <a:cubicBezTo>
                    <a:pt x="2" y="175"/>
                    <a:pt x="2" y="176"/>
                    <a:pt x="1" y="176"/>
                  </a:cubicBezTo>
                  <a:cubicBezTo>
                    <a:pt x="1" y="177"/>
                    <a:pt x="1" y="178"/>
                    <a:pt x="0" y="179"/>
                  </a:cubicBezTo>
                  <a:cubicBezTo>
                    <a:pt x="0" y="179"/>
                    <a:pt x="0" y="179"/>
                    <a:pt x="0" y="179"/>
                  </a:cubicBezTo>
                  <a:cubicBezTo>
                    <a:pt x="0" y="180"/>
                    <a:pt x="0" y="180"/>
                    <a:pt x="0" y="181"/>
                  </a:cubicBezTo>
                  <a:cubicBezTo>
                    <a:pt x="0" y="181"/>
                    <a:pt x="0" y="181"/>
                    <a:pt x="1" y="181"/>
                  </a:cubicBezTo>
                  <a:cubicBezTo>
                    <a:pt x="1" y="181"/>
                    <a:pt x="1" y="181"/>
                    <a:pt x="1" y="181"/>
                  </a:cubicBezTo>
                  <a:cubicBezTo>
                    <a:pt x="2" y="181"/>
                    <a:pt x="3" y="182"/>
                    <a:pt x="4" y="182"/>
                  </a:cubicBezTo>
                  <a:cubicBezTo>
                    <a:pt x="5" y="183"/>
                    <a:pt x="6" y="185"/>
                    <a:pt x="7" y="186"/>
                  </a:cubicBezTo>
                  <a:cubicBezTo>
                    <a:pt x="7" y="186"/>
                    <a:pt x="7" y="186"/>
                    <a:pt x="7" y="186"/>
                  </a:cubicBezTo>
                  <a:cubicBezTo>
                    <a:pt x="7" y="186"/>
                    <a:pt x="8" y="187"/>
                    <a:pt x="8" y="187"/>
                  </a:cubicBezTo>
                  <a:cubicBezTo>
                    <a:pt x="8" y="187"/>
                    <a:pt x="8" y="187"/>
                    <a:pt x="8" y="187"/>
                  </a:cubicBezTo>
                  <a:cubicBezTo>
                    <a:pt x="9" y="188"/>
                    <a:pt x="10" y="188"/>
                    <a:pt x="11" y="189"/>
                  </a:cubicBezTo>
                  <a:cubicBezTo>
                    <a:pt x="12" y="190"/>
                    <a:pt x="13" y="192"/>
                    <a:pt x="14" y="193"/>
                  </a:cubicBezTo>
                  <a:cubicBezTo>
                    <a:pt x="14" y="194"/>
                    <a:pt x="14" y="195"/>
                    <a:pt x="15" y="196"/>
                  </a:cubicBezTo>
                  <a:cubicBezTo>
                    <a:pt x="15" y="197"/>
                    <a:pt x="16" y="197"/>
                    <a:pt x="16" y="198"/>
                  </a:cubicBezTo>
                  <a:cubicBezTo>
                    <a:pt x="18" y="200"/>
                    <a:pt x="19" y="203"/>
                    <a:pt x="19" y="204"/>
                  </a:cubicBezTo>
                  <a:cubicBezTo>
                    <a:pt x="19" y="205"/>
                    <a:pt x="19" y="206"/>
                    <a:pt x="19" y="207"/>
                  </a:cubicBezTo>
                  <a:cubicBezTo>
                    <a:pt x="19" y="208"/>
                    <a:pt x="19" y="208"/>
                    <a:pt x="19" y="208"/>
                  </a:cubicBezTo>
                  <a:cubicBezTo>
                    <a:pt x="20" y="209"/>
                    <a:pt x="21" y="210"/>
                    <a:pt x="22" y="212"/>
                  </a:cubicBezTo>
                  <a:cubicBezTo>
                    <a:pt x="22" y="213"/>
                    <a:pt x="22" y="213"/>
                    <a:pt x="22" y="214"/>
                  </a:cubicBezTo>
                  <a:cubicBezTo>
                    <a:pt x="23" y="214"/>
                    <a:pt x="23" y="214"/>
                    <a:pt x="23" y="214"/>
                  </a:cubicBezTo>
                  <a:cubicBezTo>
                    <a:pt x="24" y="214"/>
                    <a:pt x="25" y="214"/>
                    <a:pt x="26" y="214"/>
                  </a:cubicBezTo>
                  <a:cubicBezTo>
                    <a:pt x="28" y="215"/>
                    <a:pt x="32" y="216"/>
                    <a:pt x="34" y="219"/>
                  </a:cubicBezTo>
                  <a:cubicBezTo>
                    <a:pt x="36" y="221"/>
                    <a:pt x="37" y="226"/>
                    <a:pt x="36" y="229"/>
                  </a:cubicBezTo>
                  <a:cubicBezTo>
                    <a:pt x="36" y="232"/>
                    <a:pt x="34" y="233"/>
                    <a:pt x="33" y="235"/>
                  </a:cubicBezTo>
                  <a:cubicBezTo>
                    <a:pt x="32" y="235"/>
                    <a:pt x="32" y="235"/>
                    <a:pt x="32" y="235"/>
                  </a:cubicBezTo>
                  <a:cubicBezTo>
                    <a:pt x="32" y="236"/>
                    <a:pt x="31" y="236"/>
                    <a:pt x="31" y="236"/>
                  </a:cubicBezTo>
                  <a:cubicBezTo>
                    <a:pt x="32" y="237"/>
                    <a:pt x="32" y="238"/>
                    <a:pt x="32" y="240"/>
                  </a:cubicBezTo>
                  <a:cubicBezTo>
                    <a:pt x="32" y="242"/>
                    <a:pt x="31" y="243"/>
                    <a:pt x="31" y="244"/>
                  </a:cubicBezTo>
                  <a:cubicBezTo>
                    <a:pt x="32" y="244"/>
                    <a:pt x="32" y="245"/>
                    <a:pt x="33" y="246"/>
                  </a:cubicBezTo>
                  <a:cubicBezTo>
                    <a:pt x="34" y="247"/>
                    <a:pt x="36" y="249"/>
                    <a:pt x="36" y="250"/>
                  </a:cubicBezTo>
                  <a:cubicBezTo>
                    <a:pt x="37" y="252"/>
                    <a:pt x="37" y="253"/>
                    <a:pt x="37" y="254"/>
                  </a:cubicBezTo>
                  <a:cubicBezTo>
                    <a:pt x="38" y="255"/>
                    <a:pt x="40" y="255"/>
                    <a:pt x="42" y="257"/>
                  </a:cubicBezTo>
                  <a:cubicBezTo>
                    <a:pt x="44" y="259"/>
                    <a:pt x="44" y="262"/>
                    <a:pt x="44" y="264"/>
                  </a:cubicBezTo>
                  <a:cubicBezTo>
                    <a:pt x="44" y="265"/>
                    <a:pt x="44" y="269"/>
                    <a:pt x="42" y="271"/>
                  </a:cubicBezTo>
                  <a:cubicBezTo>
                    <a:pt x="42" y="272"/>
                    <a:pt x="41" y="273"/>
                    <a:pt x="40" y="273"/>
                  </a:cubicBezTo>
                  <a:cubicBezTo>
                    <a:pt x="40" y="274"/>
                    <a:pt x="40" y="274"/>
                    <a:pt x="40" y="275"/>
                  </a:cubicBezTo>
                  <a:cubicBezTo>
                    <a:pt x="41" y="275"/>
                    <a:pt x="42" y="276"/>
                    <a:pt x="42" y="276"/>
                  </a:cubicBezTo>
                  <a:cubicBezTo>
                    <a:pt x="43" y="277"/>
                    <a:pt x="44" y="278"/>
                    <a:pt x="44" y="279"/>
                  </a:cubicBezTo>
                  <a:cubicBezTo>
                    <a:pt x="46" y="279"/>
                    <a:pt x="48" y="279"/>
                    <a:pt x="49" y="281"/>
                  </a:cubicBezTo>
                  <a:cubicBezTo>
                    <a:pt x="52" y="283"/>
                    <a:pt x="52" y="288"/>
                    <a:pt x="52" y="290"/>
                  </a:cubicBezTo>
                  <a:cubicBezTo>
                    <a:pt x="52" y="292"/>
                    <a:pt x="51" y="293"/>
                    <a:pt x="50" y="294"/>
                  </a:cubicBezTo>
                  <a:cubicBezTo>
                    <a:pt x="51" y="294"/>
                    <a:pt x="53" y="294"/>
                    <a:pt x="54" y="295"/>
                  </a:cubicBezTo>
                  <a:cubicBezTo>
                    <a:pt x="56" y="296"/>
                    <a:pt x="56" y="298"/>
                    <a:pt x="57" y="300"/>
                  </a:cubicBezTo>
                  <a:cubicBezTo>
                    <a:pt x="57" y="300"/>
                    <a:pt x="58" y="300"/>
                    <a:pt x="58" y="300"/>
                  </a:cubicBezTo>
                  <a:cubicBezTo>
                    <a:pt x="60" y="301"/>
                    <a:pt x="61" y="302"/>
                    <a:pt x="62" y="304"/>
                  </a:cubicBezTo>
                  <a:cubicBezTo>
                    <a:pt x="63" y="304"/>
                    <a:pt x="63" y="304"/>
                    <a:pt x="64" y="304"/>
                  </a:cubicBezTo>
                  <a:cubicBezTo>
                    <a:pt x="67" y="305"/>
                    <a:pt x="70" y="310"/>
                    <a:pt x="70" y="311"/>
                  </a:cubicBezTo>
                  <a:cubicBezTo>
                    <a:pt x="71" y="312"/>
                    <a:pt x="72" y="317"/>
                    <a:pt x="71" y="320"/>
                  </a:cubicBezTo>
                  <a:cubicBezTo>
                    <a:pt x="70" y="322"/>
                    <a:pt x="68" y="323"/>
                    <a:pt x="67" y="324"/>
                  </a:cubicBezTo>
                  <a:cubicBezTo>
                    <a:pt x="67" y="324"/>
                    <a:pt x="67" y="324"/>
                    <a:pt x="67" y="324"/>
                  </a:cubicBezTo>
                  <a:cubicBezTo>
                    <a:pt x="67" y="324"/>
                    <a:pt x="67" y="325"/>
                    <a:pt x="67" y="325"/>
                  </a:cubicBezTo>
                  <a:cubicBezTo>
                    <a:pt x="67" y="325"/>
                    <a:pt x="68" y="326"/>
                    <a:pt x="68" y="326"/>
                  </a:cubicBezTo>
                  <a:cubicBezTo>
                    <a:pt x="69" y="326"/>
                    <a:pt x="69" y="327"/>
                    <a:pt x="70" y="327"/>
                  </a:cubicBezTo>
                  <a:cubicBezTo>
                    <a:pt x="70" y="327"/>
                    <a:pt x="70" y="327"/>
                    <a:pt x="70" y="327"/>
                  </a:cubicBezTo>
                  <a:cubicBezTo>
                    <a:pt x="71" y="328"/>
                    <a:pt x="73" y="329"/>
                    <a:pt x="73" y="331"/>
                  </a:cubicBezTo>
                  <a:cubicBezTo>
                    <a:pt x="74" y="331"/>
                    <a:pt x="74" y="332"/>
                    <a:pt x="74" y="333"/>
                  </a:cubicBezTo>
                  <a:cubicBezTo>
                    <a:pt x="74" y="333"/>
                    <a:pt x="75" y="333"/>
                    <a:pt x="75" y="334"/>
                  </a:cubicBezTo>
                  <a:cubicBezTo>
                    <a:pt x="77" y="335"/>
                    <a:pt x="80" y="337"/>
                    <a:pt x="80" y="341"/>
                  </a:cubicBezTo>
                  <a:cubicBezTo>
                    <a:pt x="81" y="343"/>
                    <a:pt x="80" y="344"/>
                    <a:pt x="79" y="345"/>
                  </a:cubicBezTo>
                  <a:cubicBezTo>
                    <a:pt x="79" y="347"/>
                    <a:pt x="79" y="348"/>
                    <a:pt x="78" y="350"/>
                  </a:cubicBezTo>
                  <a:cubicBezTo>
                    <a:pt x="78" y="350"/>
                    <a:pt x="78" y="350"/>
                    <a:pt x="78" y="350"/>
                  </a:cubicBezTo>
                  <a:cubicBezTo>
                    <a:pt x="79" y="352"/>
                    <a:pt x="80" y="353"/>
                    <a:pt x="80" y="355"/>
                  </a:cubicBezTo>
                  <a:cubicBezTo>
                    <a:pt x="80" y="359"/>
                    <a:pt x="78" y="361"/>
                    <a:pt x="76" y="362"/>
                  </a:cubicBezTo>
                  <a:cubicBezTo>
                    <a:pt x="77" y="364"/>
                    <a:pt x="78" y="367"/>
                    <a:pt x="77" y="368"/>
                  </a:cubicBezTo>
                  <a:cubicBezTo>
                    <a:pt x="77" y="369"/>
                    <a:pt x="77" y="370"/>
                    <a:pt x="76" y="372"/>
                  </a:cubicBezTo>
                  <a:cubicBezTo>
                    <a:pt x="76" y="372"/>
                    <a:pt x="76" y="372"/>
                    <a:pt x="76" y="372"/>
                  </a:cubicBezTo>
                  <a:cubicBezTo>
                    <a:pt x="79" y="374"/>
                    <a:pt x="80" y="376"/>
                    <a:pt x="80" y="379"/>
                  </a:cubicBezTo>
                  <a:cubicBezTo>
                    <a:pt x="80" y="379"/>
                    <a:pt x="80" y="379"/>
                    <a:pt x="80" y="379"/>
                  </a:cubicBezTo>
                  <a:cubicBezTo>
                    <a:pt x="81" y="379"/>
                    <a:pt x="82" y="379"/>
                    <a:pt x="83" y="379"/>
                  </a:cubicBezTo>
                  <a:cubicBezTo>
                    <a:pt x="83" y="379"/>
                    <a:pt x="83" y="379"/>
                    <a:pt x="83" y="379"/>
                  </a:cubicBezTo>
                  <a:cubicBezTo>
                    <a:pt x="86" y="379"/>
                    <a:pt x="90" y="381"/>
                    <a:pt x="91" y="383"/>
                  </a:cubicBezTo>
                  <a:cubicBezTo>
                    <a:pt x="93" y="387"/>
                    <a:pt x="92" y="392"/>
                    <a:pt x="92" y="392"/>
                  </a:cubicBezTo>
                  <a:cubicBezTo>
                    <a:pt x="92" y="392"/>
                    <a:pt x="92" y="392"/>
                    <a:pt x="92" y="392"/>
                  </a:cubicBezTo>
                  <a:cubicBezTo>
                    <a:pt x="92" y="392"/>
                    <a:pt x="92" y="392"/>
                    <a:pt x="93" y="392"/>
                  </a:cubicBezTo>
                  <a:cubicBezTo>
                    <a:pt x="93" y="392"/>
                    <a:pt x="94" y="392"/>
                    <a:pt x="95" y="392"/>
                  </a:cubicBezTo>
                  <a:cubicBezTo>
                    <a:pt x="98" y="393"/>
                    <a:pt x="100" y="397"/>
                    <a:pt x="101" y="400"/>
                  </a:cubicBezTo>
                  <a:cubicBezTo>
                    <a:pt x="101" y="402"/>
                    <a:pt x="100" y="404"/>
                    <a:pt x="100" y="405"/>
                  </a:cubicBezTo>
                  <a:cubicBezTo>
                    <a:pt x="99" y="405"/>
                    <a:pt x="99" y="406"/>
                    <a:pt x="99" y="406"/>
                  </a:cubicBezTo>
                  <a:cubicBezTo>
                    <a:pt x="99" y="406"/>
                    <a:pt x="99" y="408"/>
                    <a:pt x="100" y="408"/>
                  </a:cubicBezTo>
                  <a:cubicBezTo>
                    <a:pt x="100" y="409"/>
                    <a:pt x="100" y="410"/>
                    <a:pt x="100" y="411"/>
                  </a:cubicBezTo>
                  <a:cubicBezTo>
                    <a:pt x="100" y="411"/>
                    <a:pt x="100" y="412"/>
                    <a:pt x="100" y="412"/>
                  </a:cubicBezTo>
                  <a:cubicBezTo>
                    <a:pt x="100" y="414"/>
                    <a:pt x="100" y="416"/>
                    <a:pt x="99" y="418"/>
                  </a:cubicBezTo>
                  <a:cubicBezTo>
                    <a:pt x="99" y="418"/>
                    <a:pt x="99" y="418"/>
                    <a:pt x="99" y="419"/>
                  </a:cubicBezTo>
                  <a:cubicBezTo>
                    <a:pt x="99" y="419"/>
                    <a:pt x="100" y="419"/>
                    <a:pt x="100" y="419"/>
                  </a:cubicBezTo>
                  <a:cubicBezTo>
                    <a:pt x="101" y="419"/>
                    <a:pt x="101" y="419"/>
                    <a:pt x="102" y="419"/>
                  </a:cubicBezTo>
                  <a:cubicBezTo>
                    <a:pt x="104" y="419"/>
                    <a:pt x="107" y="422"/>
                    <a:pt x="108" y="425"/>
                  </a:cubicBezTo>
                  <a:cubicBezTo>
                    <a:pt x="109" y="427"/>
                    <a:pt x="109" y="431"/>
                    <a:pt x="107" y="434"/>
                  </a:cubicBezTo>
                  <a:cubicBezTo>
                    <a:pt x="106" y="435"/>
                    <a:pt x="104" y="436"/>
                    <a:pt x="103" y="436"/>
                  </a:cubicBezTo>
                  <a:cubicBezTo>
                    <a:pt x="104" y="437"/>
                    <a:pt x="104" y="439"/>
                    <a:pt x="104" y="440"/>
                  </a:cubicBezTo>
                  <a:cubicBezTo>
                    <a:pt x="104" y="440"/>
                    <a:pt x="105" y="440"/>
                    <a:pt x="105" y="440"/>
                  </a:cubicBezTo>
                  <a:cubicBezTo>
                    <a:pt x="107" y="440"/>
                    <a:pt x="109" y="441"/>
                    <a:pt x="111" y="442"/>
                  </a:cubicBezTo>
                  <a:cubicBezTo>
                    <a:pt x="113" y="443"/>
                    <a:pt x="117" y="449"/>
                    <a:pt x="114" y="453"/>
                  </a:cubicBezTo>
                  <a:cubicBezTo>
                    <a:pt x="113" y="455"/>
                    <a:pt x="112" y="456"/>
                    <a:pt x="110" y="456"/>
                  </a:cubicBezTo>
                  <a:cubicBezTo>
                    <a:pt x="111" y="456"/>
                    <a:pt x="111" y="457"/>
                    <a:pt x="111" y="457"/>
                  </a:cubicBezTo>
                  <a:cubicBezTo>
                    <a:pt x="112" y="460"/>
                    <a:pt x="111" y="465"/>
                    <a:pt x="111" y="467"/>
                  </a:cubicBezTo>
                  <a:cubicBezTo>
                    <a:pt x="110" y="467"/>
                    <a:pt x="110" y="468"/>
                    <a:pt x="110" y="469"/>
                  </a:cubicBezTo>
                  <a:cubicBezTo>
                    <a:pt x="110" y="469"/>
                    <a:pt x="110" y="469"/>
                    <a:pt x="110" y="469"/>
                  </a:cubicBezTo>
                  <a:cubicBezTo>
                    <a:pt x="111" y="470"/>
                    <a:pt x="112" y="471"/>
                    <a:pt x="112" y="474"/>
                  </a:cubicBezTo>
                  <a:cubicBezTo>
                    <a:pt x="112" y="475"/>
                    <a:pt x="112" y="476"/>
                    <a:pt x="112" y="477"/>
                  </a:cubicBezTo>
                  <a:cubicBezTo>
                    <a:pt x="113" y="478"/>
                    <a:pt x="114" y="479"/>
                    <a:pt x="115" y="480"/>
                  </a:cubicBezTo>
                  <a:cubicBezTo>
                    <a:pt x="116" y="482"/>
                    <a:pt x="116" y="484"/>
                    <a:pt x="115" y="486"/>
                  </a:cubicBezTo>
                  <a:cubicBezTo>
                    <a:pt x="115" y="487"/>
                    <a:pt x="115" y="487"/>
                    <a:pt x="115" y="487"/>
                  </a:cubicBezTo>
                  <a:cubicBezTo>
                    <a:pt x="115" y="487"/>
                    <a:pt x="115" y="488"/>
                    <a:pt x="115" y="488"/>
                  </a:cubicBezTo>
                  <a:cubicBezTo>
                    <a:pt x="116" y="489"/>
                    <a:pt x="117" y="489"/>
                    <a:pt x="118" y="490"/>
                  </a:cubicBezTo>
                  <a:cubicBezTo>
                    <a:pt x="119" y="491"/>
                    <a:pt x="120" y="494"/>
                    <a:pt x="120" y="496"/>
                  </a:cubicBezTo>
                  <a:cubicBezTo>
                    <a:pt x="120" y="496"/>
                    <a:pt x="121" y="501"/>
                    <a:pt x="118" y="504"/>
                  </a:cubicBezTo>
                  <a:cubicBezTo>
                    <a:pt x="118" y="505"/>
                    <a:pt x="117" y="505"/>
                    <a:pt x="116" y="505"/>
                  </a:cubicBezTo>
                  <a:cubicBezTo>
                    <a:pt x="116" y="506"/>
                    <a:pt x="116" y="507"/>
                    <a:pt x="116" y="507"/>
                  </a:cubicBezTo>
                  <a:cubicBezTo>
                    <a:pt x="117" y="509"/>
                    <a:pt x="116" y="510"/>
                    <a:pt x="116" y="511"/>
                  </a:cubicBezTo>
                  <a:cubicBezTo>
                    <a:pt x="116" y="511"/>
                    <a:pt x="116" y="511"/>
                    <a:pt x="116" y="511"/>
                  </a:cubicBezTo>
                  <a:cubicBezTo>
                    <a:pt x="117" y="513"/>
                    <a:pt x="118" y="514"/>
                    <a:pt x="118" y="516"/>
                  </a:cubicBezTo>
                  <a:cubicBezTo>
                    <a:pt x="118" y="519"/>
                    <a:pt x="115" y="522"/>
                    <a:pt x="115" y="523"/>
                  </a:cubicBezTo>
                  <a:cubicBezTo>
                    <a:pt x="114" y="524"/>
                    <a:pt x="114" y="524"/>
                    <a:pt x="113" y="525"/>
                  </a:cubicBezTo>
                  <a:cubicBezTo>
                    <a:pt x="113" y="525"/>
                    <a:pt x="113" y="525"/>
                    <a:pt x="112" y="525"/>
                  </a:cubicBezTo>
                  <a:cubicBezTo>
                    <a:pt x="112" y="525"/>
                    <a:pt x="112" y="525"/>
                    <a:pt x="112" y="525"/>
                  </a:cubicBezTo>
                  <a:cubicBezTo>
                    <a:pt x="113" y="526"/>
                    <a:pt x="114" y="526"/>
                    <a:pt x="114" y="527"/>
                  </a:cubicBezTo>
                  <a:cubicBezTo>
                    <a:pt x="116" y="528"/>
                    <a:pt x="116" y="530"/>
                    <a:pt x="117" y="532"/>
                  </a:cubicBezTo>
                  <a:cubicBezTo>
                    <a:pt x="117" y="532"/>
                    <a:pt x="117" y="532"/>
                    <a:pt x="117" y="532"/>
                  </a:cubicBezTo>
                  <a:cubicBezTo>
                    <a:pt x="117" y="532"/>
                    <a:pt x="118" y="532"/>
                    <a:pt x="119" y="532"/>
                  </a:cubicBezTo>
                  <a:cubicBezTo>
                    <a:pt x="120" y="532"/>
                    <a:pt x="121" y="532"/>
                    <a:pt x="122" y="533"/>
                  </a:cubicBezTo>
                  <a:cubicBezTo>
                    <a:pt x="125" y="534"/>
                    <a:pt x="126" y="538"/>
                    <a:pt x="127" y="540"/>
                  </a:cubicBezTo>
                  <a:cubicBezTo>
                    <a:pt x="127" y="541"/>
                    <a:pt x="127" y="541"/>
                    <a:pt x="127" y="54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2" name="Freeform 54">
              <a:extLst>
                <a:ext uri="{FF2B5EF4-FFF2-40B4-BE49-F238E27FC236}">
                  <a16:creationId xmlns:a16="http://schemas.microsoft.com/office/drawing/2014/main" id="{59731E45-529A-4441-9E0B-A48816DDA814}"/>
                </a:ext>
              </a:extLst>
            </p:cNvPr>
            <p:cNvSpPr>
              <a:spLocks/>
            </p:cNvSpPr>
            <p:nvPr/>
          </p:nvSpPr>
          <p:spPr bwMode="auto">
            <a:xfrm>
              <a:off x="3416300" y="1968500"/>
              <a:ext cx="765175" cy="862013"/>
            </a:xfrm>
            <a:custGeom>
              <a:avLst/>
              <a:gdLst>
                <a:gd name="T0" fmla="*/ 718 w 907"/>
                <a:gd name="T1" fmla="*/ 985 h 1022"/>
                <a:gd name="T2" fmla="*/ 775 w 907"/>
                <a:gd name="T3" fmla="*/ 937 h 1022"/>
                <a:gd name="T4" fmla="*/ 715 w 907"/>
                <a:gd name="T5" fmla="*/ 886 h 1022"/>
                <a:gd name="T6" fmla="*/ 683 w 907"/>
                <a:gd name="T7" fmla="*/ 851 h 1022"/>
                <a:gd name="T8" fmla="*/ 620 w 907"/>
                <a:gd name="T9" fmla="*/ 814 h 1022"/>
                <a:gd name="T10" fmla="*/ 576 w 907"/>
                <a:gd name="T11" fmla="*/ 791 h 1022"/>
                <a:gd name="T12" fmla="*/ 570 w 907"/>
                <a:gd name="T13" fmla="*/ 748 h 1022"/>
                <a:gd name="T14" fmla="*/ 568 w 907"/>
                <a:gd name="T15" fmla="*/ 710 h 1022"/>
                <a:gd name="T16" fmla="*/ 576 w 907"/>
                <a:gd name="T17" fmla="*/ 665 h 1022"/>
                <a:gd name="T18" fmla="*/ 544 w 907"/>
                <a:gd name="T19" fmla="*/ 640 h 1022"/>
                <a:gd name="T20" fmla="*/ 557 w 907"/>
                <a:gd name="T21" fmla="*/ 595 h 1022"/>
                <a:gd name="T22" fmla="*/ 592 w 907"/>
                <a:gd name="T23" fmla="*/ 565 h 1022"/>
                <a:gd name="T24" fmla="*/ 610 w 907"/>
                <a:gd name="T25" fmla="*/ 544 h 1022"/>
                <a:gd name="T26" fmla="*/ 619 w 907"/>
                <a:gd name="T27" fmla="*/ 431 h 1022"/>
                <a:gd name="T28" fmla="*/ 661 w 907"/>
                <a:gd name="T29" fmla="*/ 388 h 1022"/>
                <a:gd name="T30" fmla="*/ 704 w 907"/>
                <a:gd name="T31" fmla="*/ 346 h 1022"/>
                <a:gd name="T32" fmla="*/ 746 w 907"/>
                <a:gd name="T33" fmla="*/ 290 h 1022"/>
                <a:gd name="T34" fmla="*/ 877 w 907"/>
                <a:gd name="T35" fmla="*/ 210 h 1022"/>
                <a:gd name="T36" fmla="*/ 898 w 907"/>
                <a:gd name="T37" fmla="*/ 182 h 1022"/>
                <a:gd name="T38" fmla="*/ 857 w 907"/>
                <a:gd name="T39" fmla="*/ 188 h 1022"/>
                <a:gd name="T40" fmla="*/ 809 w 907"/>
                <a:gd name="T41" fmla="*/ 179 h 1022"/>
                <a:gd name="T42" fmla="*/ 769 w 907"/>
                <a:gd name="T43" fmla="*/ 182 h 1022"/>
                <a:gd name="T44" fmla="*/ 747 w 907"/>
                <a:gd name="T45" fmla="*/ 159 h 1022"/>
                <a:gd name="T46" fmla="*/ 706 w 907"/>
                <a:gd name="T47" fmla="*/ 189 h 1022"/>
                <a:gd name="T48" fmla="*/ 669 w 907"/>
                <a:gd name="T49" fmla="*/ 201 h 1022"/>
                <a:gd name="T50" fmla="*/ 650 w 907"/>
                <a:gd name="T51" fmla="*/ 182 h 1022"/>
                <a:gd name="T52" fmla="*/ 614 w 907"/>
                <a:gd name="T53" fmla="*/ 166 h 1022"/>
                <a:gd name="T54" fmla="*/ 594 w 907"/>
                <a:gd name="T55" fmla="*/ 150 h 1022"/>
                <a:gd name="T56" fmla="*/ 578 w 907"/>
                <a:gd name="T57" fmla="*/ 174 h 1022"/>
                <a:gd name="T58" fmla="*/ 557 w 907"/>
                <a:gd name="T59" fmla="*/ 144 h 1022"/>
                <a:gd name="T60" fmla="*/ 534 w 907"/>
                <a:gd name="T61" fmla="*/ 134 h 1022"/>
                <a:gd name="T62" fmla="*/ 511 w 907"/>
                <a:gd name="T63" fmla="*/ 121 h 1022"/>
                <a:gd name="T64" fmla="*/ 464 w 907"/>
                <a:gd name="T65" fmla="*/ 114 h 1022"/>
                <a:gd name="T66" fmla="*/ 440 w 907"/>
                <a:gd name="T67" fmla="*/ 129 h 1022"/>
                <a:gd name="T68" fmla="*/ 404 w 907"/>
                <a:gd name="T69" fmla="*/ 139 h 1022"/>
                <a:gd name="T70" fmla="*/ 370 w 907"/>
                <a:gd name="T71" fmla="*/ 118 h 1022"/>
                <a:gd name="T72" fmla="*/ 333 w 907"/>
                <a:gd name="T73" fmla="*/ 112 h 1022"/>
                <a:gd name="T74" fmla="*/ 293 w 907"/>
                <a:gd name="T75" fmla="*/ 100 h 1022"/>
                <a:gd name="T76" fmla="*/ 284 w 907"/>
                <a:gd name="T77" fmla="*/ 58 h 1022"/>
                <a:gd name="T78" fmla="*/ 267 w 907"/>
                <a:gd name="T79" fmla="*/ 7 h 1022"/>
                <a:gd name="T80" fmla="*/ 93 w 907"/>
                <a:gd name="T81" fmla="*/ 71 h 1022"/>
                <a:gd name="T82" fmla="*/ 8 w 907"/>
                <a:gd name="T83" fmla="*/ 102 h 1022"/>
                <a:gd name="T84" fmla="*/ 18 w 907"/>
                <a:gd name="T85" fmla="*/ 136 h 1022"/>
                <a:gd name="T86" fmla="*/ 16 w 907"/>
                <a:gd name="T87" fmla="*/ 165 h 1022"/>
                <a:gd name="T88" fmla="*/ 17 w 907"/>
                <a:gd name="T89" fmla="*/ 205 h 1022"/>
                <a:gd name="T90" fmla="*/ 20 w 907"/>
                <a:gd name="T91" fmla="*/ 228 h 1022"/>
                <a:gd name="T92" fmla="*/ 27 w 907"/>
                <a:gd name="T93" fmla="*/ 254 h 1022"/>
                <a:gd name="T94" fmla="*/ 39 w 907"/>
                <a:gd name="T95" fmla="*/ 281 h 1022"/>
                <a:gd name="T96" fmla="*/ 49 w 907"/>
                <a:gd name="T97" fmla="*/ 307 h 1022"/>
                <a:gd name="T98" fmla="*/ 54 w 907"/>
                <a:gd name="T99" fmla="*/ 340 h 1022"/>
                <a:gd name="T100" fmla="*/ 57 w 907"/>
                <a:gd name="T101" fmla="*/ 370 h 1022"/>
                <a:gd name="T102" fmla="*/ 58 w 907"/>
                <a:gd name="T103" fmla="*/ 396 h 1022"/>
                <a:gd name="T104" fmla="*/ 69 w 907"/>
                <a:gd name="T105" fmla="*/ 431 h 1022"/>
                <a:gd name="T106" fmla="*/ 66 w 907"/>
                <a:gd name="T107" fmla="*/ 470 h 1022"/>
                <a:gd name="T108" fmla="*/ 73 w 907"/>
                <a:gd name="T109" fmla="*/ 502 h 1022"/>
                <a:gd name="T110" fmla="*/ 84 w 907"/>
                <a:gd name="T111" fmla="*/ 526 h 1022"/>
                <a:gd name="T112" fmla="*/ 98 w 907"/>
                <a:gd name="T113" fmla="*/ 575 h 1022"/>
                <a:gd name="T114" fmla="*/ 95 w 907"/>
                <a:gd name="T115" fmla="*/ 626 h 1022"/>
                <a:gd name="T116" fmla="*/ 75 w 907"/>
                <a:gd name="T117" fmla="*/ 649 h 1022"/>
                <a:gd name="T118" fmla="*/ 77 w 907"/>
                <a:gd name="T119" fmla="*/ 677 h 1022"/>
                <a:gd name="T120" fmla="*/ 98 w 907"/>
                <a:gd name="T121" fmla="*/ 693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7" h="1022">
                  <a:moveTo>
                    <a:pt x="110" y="702"/>
                  </a:moveTo>
                  <a:cubicBezTo>
                    <a:pt x="112" y="704"/>
                    <a:pt x="115" y="710"/>
                    <a:pt x="115" y="712"/>
                  </a:cubicBezTo>
                  <a:cubicBezTo>
                    <a:pt x="116" y="713"/>
                    <a:pt x="116" y="713"/>
                    <a:pt x="116" y="713"/>
                  </a:cubicBezTo>
                  <a:cubicBezTo>
                    <a:pt x="128" y="1022"/>
                    <a:pt x="128" y="1022"/>
                    <a:pt x="128" y="1022"/>
                  </a:cubicBezTo>
                  <a:cubicBezTo>
                    <a:pt x="248" y="1017"/>
                    <a:pt x="248" y="1017"/>
                    <a:pt x="248" y="1017"/>
                  </a:cubicBezTo>
                  <a:cubicBezTo>
                    <a:pt x="325" y="1013"/>
                    <a:pt x="325" y="1013"/>
                    <a:pt x="325" y="1013"/>
                  </a:cubicBezTo>
                  <a:cubicBezTo>
                    <a:pt x="401" y="1009"/>
                    <a:pt x="401" y="1009"/>
                    <a:pt x="401" y="1009"/>
                  </a:cubicBezTo>
                  <a:cubicBezTo>
                    <a:pt x="552" y="1000"/>
                    <a:pt x="552" y="1000"/>
                    <a:pt x="552" y="1000"/>
                  </a:cubicBezTo>
                  <a:cubicBezTo>
                    <a:pt x="718" y="985"/>
                    <a:pt x="718" y="985"/>
                    <a:pt x="718" y="985"/>
                  </a:cubicBezTo>
                  <a:cubicBezTo>
                    <a:pt x="779" y="979"/>
                    <a:pt x="779" y="979"/>
                    <a:pt x="779" y="979"/>
                  </a:cubicBezTo>
                  <a:cubicBezTo>
                    <a:pt x="778" y="979"/>
                    <a:pt x="778" y="979"/>
                    <a:pt x="778" y="978"/>
                  </a:cubicBezTo>
                  <a:cubicBezTo>
                    <a:pt x="777" y="977"/>
                    <a:pt x="778" y="974"/>
                    <a:pt x="778" y="972"/>
                  </a:cubicBezTo>
                  <a:cubicBezTo>
                    <a:pt x="778" y="971"/>
                    <a:pt x="775" y="969"/>
                    <a:pt x="775" y="967"/>
                  </a:cubicBezTo>
                  <a:cubicBezTo>
                    <a:pt x="775" y="966"/>
                    <a:pt x="775" y="963"/>
                    <a:pt x="775" y="961"/>
                  </a:cubicBezTo>
                  <a:cubicBezTo>
                    <a:pt x="775" y="960"/>
                    <a:pt x="773" y="958"/>
                    <a:pt x="773" y="957"/>
                  </a:cubicBezTo>
                  <a:cubicBezTo>
                    <a:pt x="772" y="955"/>
                    <a:pt x="772" y="952"/>
                    <a:pt x="772" y="950"/>
                  </a:cubicBezTo>
                  <a:cubicBezTo>
                    <a:pt x="772" y="948"/>
                    <a:pt x="774" y="945"/>
                    <a:pt x="774" y="944"/>
                  </a:cubicBezTo>
                  <a:cubicBezTo>
                    <a:pt x="775" y="942"/>
                    <a:pt x="776" y="938"/>
                    <a:pt x="775" y="937"/>
                  </a:cubicBezTo>
                  <a:cubicBezTo>
                    <a:pt x="775" y="935"/>
                    <a:pt x="773" y="933"/>
                    <a:pt x="772" y="931"/>
                  </a:cubicBezTo>
                  <a:cubicBezTo>
                    <a:pt x="771" y="930"/>
                    <a:pt x="770" y="927"/>
                    <a:pt x="769" y="926"/>
                  </a:cubicBezTo>
                  <a:cubicBezTo>
                    <a:pt x="768" y="923"/>
                    <a:pt x="764" y="920"/>
                    <a:pt x="762" y="918"/>
                  </a:cubicBezTo>
                  <a:cubicBezTo>
                    <a:pt x="760" y="915"/>
                    <a:pt x="756" y="911"/>
                    <a:pt x="754" y="908"/>
                  </a:cubicBezTo>
                  <a:cubicBezTo>
                    <a:pt x="752" y="906"/>
                    <a:pt x="749" y="901"/>
                    <a:pt x="747" y="899"/>
                  </a:cubicBezTo>
                  <a:cubicBezTo>
                    <a:pt x="745" y="898"/>
                    <a:pt x="740" y="897"/>
                    <a:pt x="737" y="897"/>
                  </a:cubicBezTo>
                  <a:cubicBezTo>
                    <a:pt x="735" y="897"/>
                    <a:pt x="730" y="898"/>
                    <a:pt x="728" y="897"/>
                  </a:cubicBezTo>
                  <a:cubicBezTo>
                    <a:pt x="726" y="897"/>
                    <a:pt x="722" y="894"/>
                    <a:pt x="721" y="893"/>
                  </a:cubicBezTo>
                  <a:cubicBezTo>
                    <a:pt x="719" y="891"/>
                    <a:pt x="717" y="888"/>
                    <a:pt x="715" y="886"/>
                  </a:cubicBezTo>
                  <a:cubicBezTo>
                    <a:pt x="714" y="885"/>
                    <a:pt x="712" y="884"/>
                    <a:pt x="711" y="883"/>
                  </a:cubicBezTo>
                  <a:cubicBezTo>
                    <a:pt x="710" y="883"/>
                    <a:pt x="709" y="882"/>
                    <a:pt x="708" y="881"/>
                  </a:cubicBezTo>
                  <a:cubicBezTo>
                    <a:pt x="707" y="880"/>
                    <a:pt x="703" y="878"/>
                    <a:pt x="701" y="877"/>
                  </a:cubicBezTo>
                  <a:cubicBezTo>
                    <a:pt x="699" y="876"/>
                    <a:pt x="695" y="875"/>
                    <a:pt x="694" y="874"/>
                  </a:cubicBezTo>
                  <a:cubicBezTo>
                    <a:pt x="693" y="873"/>
                    <a:pt x="691" y="870"/>
                    <a:pt x="690" y="869"/>
                  </a:cubicBezTo>
                  <a:cubicBezTo>
                    <a:pt x="690" y="868"/>
                    <a:pt x="688" y="865"/>
                    <a:pt x="688" y="864"/>
                  </a:cubicBezTo>
                  <a:cubicBezTo>
                    <a:pt x="687" y="862"/>
                    <a:pt x="686" y="859"/>
                    <a:pt x="686" y="858"/>
                  </a:cubicBezTo>
                  <a:cubicBezTo>
                    <a:pt x="685" y="857"/>
                    <a:pt x="683" y="857"/>
                    <a:pt x="683" y="856"/>
                  </a:cubicBezTo>
                  <a:cubicBezTo>
                    <a:pt x="682" y="855"/>
                    <a:pt x="683" y="852"/>
                    <a:pt x="683" y="851"/>
                  </a:cubicBezTo>
                  <a:cubicBezTo>
                    <a:pt x="683" y="850"/>
                    <a:pt x="682" y="847"/>
                    <a:pt x="681" y="846"/>
                  </a:cubicBezTo>
                  <a:cubicBezTo>
                    <a:pt x="680" y="845"/>
                    <a:pt x="676" y="843"/>
                    <a:pt x="674" y="842"/>
                  </a:cubicBezTo>
                  <a:cubicBezTo>
                    <a:pt x="672" y="842"/>
                    <a:pt x="668" y="840"/>
                    <a:pt x="666" y="840"/>
                  </a:cubicBezTo>
                  <a:cubicBezTo>
                    <a:pt x="663" y="839"/>
                    <a:pt x="658" y="836"/>
                    <a:pt x="655" y="835"/>
                  </a:cubicBezTo>
                  <a:cubicBezTo>
                    <a:pt x="652" y="835"/>
                    <a:pt x="645" y="835"/>
                    <a:pt x="642" y="833"/>
                  </a:cubicBezTo>
                  <a:cubicBezTo>
                    <a:pt x="640" y="832"/>
                    <a:pt x="637" y="829"/>
                    <a:pt x="636" y="827"/>
                  </a:cubicBezTo>
                  <a:cubicBezTo>
                    <a:pt x="634" y="826"/>
                    <a:pt x="632" y="822"/>
                    <a:pt x="631" y="821"/>
                  </a:cubicBezTo>
                  <a:cubicBezTo>
                    <a:pt x="630" y="819"/>
                    <a:pt x="629" y="815"/>
                    <a:pt x="627" y="814"/>
                  </a:cubicBezTo>
                  <a:cubicBezTo>
                    <a:pt x="625" y="813"/>
                    <a:pt x="621" y="815"/>
                    <a:pt x="620" y="814"/>
                  </a:cubicBezTo>
                  <a:cubicBezTo>
                    <a:pt x="618" y="814"/>
                    <a:pt x="617" y="813"/>
                    <a:pt x="616" y="812"/>
                  </a:cubicBezTo>
                  <a:cubicBezTo>
                    <a:pt x="614" y="812"/>
                    <a:pt x="610" y="812"/>
                    <a:pt x="609" y="812"/>
                  </a:cubicBezTo>
                  <a:cubicBezTo>
                    <a:pt x="607" y="812"/>
                    <a:pt x="604" y="814"/>
                    <a:pt x="603" y="813"/>
                  </a:cubicBezTo>
                  <a:cubicBezTo>
                    <a:pt x="601" y="812"/>
                    <a:pt x="601" y="809"/>
                    <a:pt x="599" y="809"/>
                  </a:cubicBezTo>
                  <a:cubicBezTo>
                    <a:pt x="598" y="808"/>
                    <a:pt x="596" y="808"/>
                    <a:pt x="595" y="807"/>
                  </a:cubicBezTo>
                  <a:cubicBezTo>
                    <a:pt x="594" y="807"/>
                    <a:pt x="592" y="805"/>
                    <a:pt x="591" y="804"/>
                  </a:cubicBezTo>
                  <a:cubicBezTo>
                    <a:pt x="590" y="803"/>
                    <a:pt x="589" y="801"/>
                    <a:pt x="588" y="800"/>
                  </a:cubicBezTo>
                  <a:cubicBezTo>
                    <a:pt x="587" y="799"/>
                    <a:pt x="583" y="797"/>
                    <a:pt x="582" y="796"/>
                  </a:cubicBezTo>
                  <a:cubicBezTo>
                    <a:pt x="580" y="794"/>
                    <a:pt x="578" y="792"/>
                    <a:pt x="576" y="791"/>
                  </a:cubicBezTo>
                  <a:cubicBezTo>
                    <a:pt x="575" y="790"/>
                    <a:pt x="574" y="788"/>
                    <a:pt x="572" y="787"/>
                  </a:cubicBezTo>
                  <a:cubicBezTo>
                    <a:pt x="571" y="787"/>
                    <a:pt x="568" y="786"/>
                    <a:pt x="567" y="784"/>
                  </a:cubicBezTo>
                  <a:cubicBezTo>
                    <a:pt x="566" y="784"/>
                    <a:pt x="566" y="781"/>
                    <a:pt x="566" y="780"/>
                  </a:cubicBezTo>
                  <a:cubicBezTo>
                    <a:pt x="566" y="779"/>
                    <a:pt x="569" y="778"/>
                    <a:pt x="569" y="776"/>
                  </a:cubicBezTo>
                  <a:cubicBezTo>
                    <a:pt x="570" y="775"/>
                    <a:pt x="569" y="772"/>
                    <a:pt x="569" y="771"/>
                  </a:cubicBezTo>
                  <a:cubicBezTo>
                    <a:pt x="569" y="769"/>
                    <a:pt x="571" y="766"/>
                    <a:pt x="571" y="764"/>
                  </a:cubicBezTo>
                  <a:cubicBezTo>
                    <a:pt x="570" y="763"/>
                    <a:pt x="568" y="761"/>
                    <a:pt x="568" y="760"/>
                  </a:cubicBezTo>
                  <a:cubicBezTo>
                    <a:pt x="569" y="758"/>
                    <a:pt x="571" y="756"/>
                    <a:pt x="571" y="755"/>
                  </a:cubicBezTo>
                  <a:cubicBezTo>
                    <a:pt x="572" y="753"/>
                    <a:pt x="571" y="750"/>
                    <a:pt x="570" y="748"/>
                  </a:cubicBezTo>
                  <a:cubicBezTo>
                    <a:pt x="570" y="747"/>
                    <a:pt x="568" y="746"/>
                    <a:pt x="568" y="745"/>
                  </a:cubicBezTo>
                  <a:cubicBezTo>
                    <a:pt x="567" y="743"/>
                    <a:pt x="569" y="739"/>
                    <a:pt x="569" y="738"/>
                  </a:cubicBezTo>
                  <a:cubicBezTo>
                    <a:pt x="568" y="736"/>
                    <a:pt x="566" y="734"/>
                    <a:pt x="565" y="733"/>
                  </a:cubicBezTo>
                  <a:cubicBezTo>
                    <a:pt x="565" y="732"/>
                    <a:pt x="563" y="731"/>
                    <a:pt x="563" y="730"/>
                  </a:cubicBezTo>
                  <a:cubicBezTo>
                    <a:pt x="563" y="729"/>
                    <a:pt x="564" y="726"/>
                    <a:pt x="564" y="725"/>
                  </a:cubicBezTo>
                  <a:cubicBezTo>
                    <a:pt x="565" y="724"/>
                    <a:pt x="568" y="723"/>
                    <a:pt x="569" y="722"/>
                  </a:cubicBezTo>
                  <a:cubicBezTo>
                    <a:pt x="569" y="721"/>
                    <a:pt x="570" y="719"/>
                    <a:pt x="569" y="718"/>
                  </a:cubicBezTo>
                  <a:cubicBezTo>
                    <a:pt x="569" y="717"/>
                    <a:pt x="567" y="715"/>
                    <a:pt x="567" y="714"/>
                  </a:cubicBezTo>
                  <a:cubicBezTo>
                    <a:pt x="567" y="713"/>
                    <a:pt x="568" y="711"/>
                    <a:pt x="568" y="710"/>
                  </a:cubicBezTo>
                  <a:cubicBezTo>
                    <a:pt x="567" y="709"/>
                    <a:pt x="566" y="707"/>
                    <a:pt x="566" y="706"/>
                  </a:cubicBezTo>
                  <a:cubicBezTo>
                    <a:pt x="566" y="705"/>
                    <a:pt x="568" y="703"/>
                    <a:pt x="568" y="702"/>
                  </a:cubicBezTo>
                  <a:cubicBezTo>
                    <a:pt x="568" y="700"/>
                    <a:pt x="565" y="696"/>
                    <a:pt x="565" y="694"/>
                  </a:cubicBezTo>
                  <a:cubicBezTo>
                    <a:pt x="565" y="692"/>
                    <a:pt x="566" y="689"/>
                    <a:pt x="567" y="687"/>
                  </a:cubicBezTo>
                  <a:cubicBezTo>
                    <a:pt x="568" y="686"/>
                    <a:pt x="571" y="684"/>
                    <a:pt x="571" y="683"/>
                  </a:cubicBezTo>
                  <a:cubicBezTo>
                    <a:pt x="572" y="681"/>
                    <a:pt x="570" y="679"/>
                    <a:pt x="571" y="677"/>
                  </a:cubicBezTo>
                  <a:cubicBezTo>
                    <a:pt x="571" y="676"/>
                    <a:pt x="572" y="674"/>
                    <a:pt x="572" y="673"/>
                  </a:cubicBezTo>
                  <a:cubicBezTo>
                    <a:pt x="573" y="672"/>
                    <a:pt x="575" y="671"/>
                    <a:pt x="575" y="670"/>
                  </a:cubicBezTo>
                  <a:cubicBezTo>
                    <a:pt x="576" y="669"/>
                    <a:pt x="576" y="666"/>
                    <a:pt x="576" y="665"/>
                  </a:cubicBezTo>
                  <a:cubicBezTo>
                    <a:pt x="576" y="663"/>
                    <a:pt x="575" y="661"/>
                    <a:pt x="574" y="659"/>
                  </a:cubicBezTo>
                  <a:cubicBezTo>
                    <a:pt x="573" y="658"/>
                    <a:pt x="571" y="657"/>
                    <a:pt x="571" y="657"/>
                  </a:cubicBezTo>
                  <a:cubicBezTo>
                    <a:pt x="570" y="656"/>
                    <a:pt x="567" y="654"/>
                    <a:pt x="567" y="652"/>
                  </a:cubicBezTo>
                  <a:cubicBezTo>
                    <a:pt x="566" y="651"/>
                    <a:pt x="566" y="649"/>
                    <a:pt x="566" y="648"/>
                  </a:cubicBezTo>
                  <a:cubicBezTo>
                    <a:pt x="565" y="647"/>
                    <a:pt x="565" y="645"/>
                    <a:pt x="564" y="644"/>
                  </a:cubicBezTo>
                  <a:cubicBezTo>
                    <a:pt x="563" y="643"/>
                    <a:pt x="561" y="641"/>
                    <a:pt x="560" y="640"/>
                  </a:cubicBezTo>
                  <a:cubicBezTo>
                    <a:pt x="559" y="640"/>
                    <a:pt x="557" y="643"/>
                    <a:pt x="555" y="643"/>
                  </a:cubicBezTo>
                  <a:cubicBezTo>
                    <a:pt x="554" y="644"/>
                    <a:pt x="551" y="644"/>
                    <a:pt x="550" y="643"/>
                  </a:cubicBezTo>
                  <a:cubicBezTo>
                    <a:pt x="548" y="643"/>
                    <a:pt x="545" y="642"/>
                    <a:pt x="544" y="640"/>
                  </a:cubicBezTo>
                  <a:cubicBezTo>
                    <a:pt x="543" y="638"/>
                    <a:pt x="546" y="635"/>
                    <a:pt x="546" y="633"/>
                  </a:cubicBezTo>
                  <a:cubicBezTo>
                    <a:pt x="546" y="632"/>
                    <a:pt x="544" y="630"/>
                    <a:pt x="544" y="629"/>
                  </a:cubicBezTo>
                  <a:cubicBezTo>
                    <a:pt x="544" y="627"/>
                    <a:pt x="544" y="622"/>
                    <a:pt x="544" y="620"/>
                  </a:cubicBezTo>
                  <a:cubicBezTo>
                    <a:pt x="545" y="619"/>
                    <a:pt x="546" y="616"/>
                    <a:pt x="547" y="615"/>
                  </a:cubicBezTo>
                  <a:cubicBezTo>
                    <a:pt x="548" y="614"/>
                    <a:pt x="551" y="612"/>
                    <a:pt x="553" y="611"/>
                  </a:cubicBezTo>
                  <a:cubicBezTo>
                    <a:pt x="554" y="610"/>
                    <a:pt x="555" y="608"/>
                    <a:pt x="556" y="607"/>
                  </a:cubicBezTo>
                  <a:cubicBezTo>
                    <a:pt x="556" y="606"/>
                    <a:pt x="556" y="604"/>
                    <a:pt x="556" y="603"/>
                  </a:cubicBezTo>
                  <a:cubicBezTo>
                    <a:pt x="556" y="602"/>
                    <a:pt x="557" y="601"/>
                    <a:pt x="557" y="600"/>
                  </a:cubicBezTo>
                  <a:cubicBezTo>
                    <a:pt x="557" y="599"/>
                    <a:pt x="556" y="596"/>
                    <a:pt x="557" y="595"/>
                  </a:cubicBezTo>
                  <a:cubicBezTo>
                    <a:pt x="557" y="595"/>
                    <a:pt x="559" y="594"/>
                    <a:pt x="560" y="593"/>
                  </a:cubicBezTo>
                  <a:cubicBezTo>
                    <a:pt x="561" y="592"/>
                    <a:pt x="560" y="588"/>
                    <a:pt x="561" y="586"/>
                  </a:cubicBezTo>
                  <a:cubicBezTo>
                    <a:pt x="562" y="584"/>
                    <a:pt x="566" y="581"/>
                    <a:pt x="568" y="580"/>
                  </a:cubicBezTo>
                  <a:cubicBezTo>
                    <a:pt x="569" y="578"/>
                    <a:pt x="573" y="577"/>
                    <a:pt x="575" y="576"/>
                  </a:cubicBezTo>
                  <a:cubicBezTo>
                    <a:pt x="576" y="575"/>
                    <a:pt x="578" y="573"/>
                    <a:pt x="579" y="572"/>
                  </a:cubicBezTo>
                  <a:cubicBezTo>
                    <a:pt x="580" y="571"/>
                    <a:pt x="580" y="568"/>
                    <a:pt x="580" y="568"/>
                  </a:cubicBezTo>
                  <a:cubicBezTo>
                    <a:pt x="581" y="567"/>
                    <a:pt x="583" y="567"/>
                    <a:pt x="584" y="567"/>
                  </a:cubicBezTo>
                  <a:cubicBezTo>
                    <a:pt x="585" y="567"/>
                    <a:pt x="588" y="568"/>
                    <a:pt x="589" y="568"/>
                  </a:cubicBezTo>
                  <a:cubicBezTo>
                    <a:pt x="590" y="568"/>
                    <a:pt x="591" y="566"/>
                    <a:pt x="592" y="565"/>
                  </a:cubicBezTo>
                  <a:cubicBezTo>
                    <a:pt x="592" y="564"/>
                    <a:pt x="592" y="562"/>
                    <a:pt x="593" y="561"/>
                  </a:cubicBezTo>
                  <a:cubicBezTo>
                    <a:pt x="593" y="560"/>
                    <a:pt x="594" y="559"/>
                    <a:pt x="595" y="558"/>
                  </a:cubicBezTo>
                  <a:cubicBezTo>
                    <a:pt x="596" y="558"/>
                    <a:pt x="597" y="558"/>
                    <a:pt x="598" y="558"/>
                  </a:cubicBezTo>
                  <a:cubicBezTo>
                    <a:pt x="599" y="558"/>
                    <a:pt x="600" y="559"/>
                    <a:pt x="600" y="559"/>
                  </a:cubicBezTo>
                  <a:cubicBezTo>
                    <a:pt x="601" y="559"/>
                    <a:pt x="603" y="559"/>
                    <a:pt x="603" y="559"/>
                  </a:cubicBezTo>
                  <a:cubicBezTo>
                    <a:pt x="604" y="558"/>
                    <a:pt x="605" y="555"/>
                    <a:pt x="605" y="554"/>
                  </a:cubicBezTo>
                  <a:cubicBezTo>
                    <a:pt x="605" y="553"/>
                    <a:pt x="604" y="550"/>
                    <a:pt x="605" y="549"/>
                  </a:cubicBezTo>
                  <a:cubicBezTo>
                    <a:pt x="606" y="549"/>
                    <a:pt x="608" y="550"/>
                    <a:pt x="609" y="549"/>
                  </a:cubicBezTo>
                  <a:cubicBezTo>
                    <a:pt x="610" y="548"/>
                    <a:pt x="610" y="544"/>
                    <a:pt x="610" y="544"/>
                  </a:cubicBezTo>
                  <a:cubicBezTo>
                    <a:pt x="601" y="446"/>
                    <a:pt x="601" y="446"/>
                    <a:pt x="601" y="446"/>
                  </a:cubicBezTo>
                  <a:cubicBezTo>
                    <a:pt x="601" y="446"/>
                    <a:pt x="604" y="447"/>
                    <a:pt x="605" y="447"/>
                  </a:cubicBezTo>
                  <a:cubicBezTo>
                    <a:pt x="606" y="448"/>
                    <a:pt x="609" y="449"/>
                    <a:pt x="610" y="449"/>
                  </a:cubicBezTo>
                  <a:cubicBezTo>
                    <a:pt x="612" y="448"/>
                    <a:pt x="615" y="446"/>
                    <a:pt x="615" y="444"/>
                  </a:cubicBezTo>
                  <a:cubicBezTo>
                    <a:pt x="616" y="443"/>
                    <a:pt x="616" y="441"/>
                    <a:pt x="615" y="440"/>
                  </a:cubicBezTo>
                  <a:cubicBezTo>
                    <a:pt x="615" y="439"/>
                    <a:pt x="612" y="439"/>
                    <a:pt x="612" y="438"/>
                  </a:cubicBezTo>
                  <a:cubicBezTo>
                    <a:pt x="612" y="437"/>
                    <a:pt x="613" y="436"/>
                    <a:pt x="613" y="435"/>
                  </a:cubicBezTo>
                  <a:cubicBezTo>
                    <a:pt x="614" y="435"/>
                    <a:pt x="617" y="436"/>
                    <a:pt x="618" y="435"/>
                  </a:cubicBezTo>
                  <a:cubicBezTo>
                    <a:pt x="619" y="434"/>
                    <a:pt x="618" y="431"/>
                    <a:pt x="619" y="431"/>
                  </a:cubicBezTo>
                  <a:cubicBezTo>
                    <a:pt x="621" y="430"/>
                    <a:pt x="624" y="430"/>
                    <a:pt x="625" y="430"/>
                  </a:cubicBezTo>
                  <a:cubicBezTo>
                    <a:pt x="625" y="430"/>
                    <a:pt x="626" y="430"/>
                    <a:pt x="627" y="430"/>
                  </a:cubicBezTo>
                  <a:cubicBezTo>
                    <a:pt x="626" y="429"/>
                    <a:pt x="626" y="429"/>
                    <a:pt x="626" y="428"/>
                  </a:cubicBezTo>
                  <a:cubicBezTo>
                    <a:pt x="625" y="427"/>
                    <a:pt x="625" y="425"/>
                    <a:pt x="625" y="423"/>
                  </a:cubicBezTo>
                  <a:cubicBezTo>
                    <a:pt x="625" y="423"/>
                    <a:pt x="626" y="421"/>
                    <a:pt x="627" y="421"/>
                  </a:cubicBezTo>
                  <a:cubicBezTo>
                    <a:pt x="629" y="419"/>
                    <a:pt x="633" y="415"/>
                    <a:pt x="635" y="413"/>
                  </a:cubicBezTo>
                  <a:cubicBezTo>
                    <a:pt x="640" y="409"/>
                    <a:pt x="649" y="400"/>
                    <a:pt x="654" y="397"/>
                  </a:cubicBezTo>
                  <a:cubicBezTo>
                    <a:pt x="655" y="396"/>
                    <a:pt x="658" y="395"/>
                    <a:pt x="660" y="394"/>
                  </a:cubicBezTo>
                  <a:cubicBezTo>
                    <a:pt x="661" y="392"/>
                    <a:pt x="661" y="389"/>
                    <a:pt x="661" y="388"/>
                  </a:cubicBezTo>
                  <a:cubicBezTo>
                    <a:pt x="663" y="386"/>
                    <a:pt x="666" y="382"/>
                    <a:pt x="668" y="381"/>
                  </a:cubicBezTo>
                  <a:cubicBezTo>
                    <a:pt x="668" y="381"/>
                    <a:pt x="670" y="380"/>
                    <a:pt x="671" y="380"/>
                  </a:cubicBezTo>
                  <a:cubicBezTo>
                    <a:pt x="673" y="379"/>
                    <a:pt x="675" y="377"/>
                    <a:pt x="676" y="376"/>
                  </a:cubicBezTo>
                  <a:cubicBezTo>
                    <a:pt x="677" y="375"/>
                    <a:pt x="679" y="371"/>
                    <a:pt x="680" y="370"/>
                  </a:cubicBezTo>
                  <a:cubicBezTo>
                    <a:pt x="681" y="368"/>
                    <a:pt x="684" y="365"/>
                    <a:pt x="685" y="364"/>
                  </a:cubicBezTo>
                  <a:cubicBezTo>
                    <a:pt x="687" y="363"/>
                    <a:pt x="690" y="361"/>
                    <a:pt x="692" y="360"/>
                  </a:cubicBezTo>
                  <a:cubicBezTo>
                    <a:pt x="693" y="359"/>
                    <a:pt x="696" y="357"/>
                    <a:pt x="697" y="356"/>
                  </a:cubicBezTo>
                  <a:cubicBezTo>
                    <a:pt x="698" y="354"/>
                    <a:pt x="697" y="351"/>
                    <a:pt x="698" y="350"/>
                  </a:cubicBezTo>
                  <a:cubicBezTo>
                    <a:pt x="699" y="349"/>
                    <a:pt x="703" y="347"/>
                    <a:pt x="704" y="346"/>
                  </a:cubicBezTo>
                  <a:cubicBezTo>
                    <a:pt x="707" y="343"/>
                    <a:pt x="710" y="337"/>
                    <a:pt x="712" y="334"/>
                  </a:cubicBezTo>
                  <a:cubicBezTo>
                    <a:pt x="713" y="333"/>
                    <a:pt x="716" y="330"/>
                    <a:pt x="717" y="328"/>
                  </a:cubicBezTo>
                  <a:cubicBezTo>
                    <a:pt x="719" y="326"/>
                    <a:pt x="720" y="322"/>
                    <a:pt x="722" y="320"/>
                  </a:cubicBezTo>
                  <a:cubicBezTo>
                    <a:pt x="722" y="319"/>
                    <a:pt x="724" y="318"/>
                    <a:pt x="724" y="317"/>
                  </a:cubicBezTo>
                  <a:cubicBezTo>
                    <a:pt x="725" y="315"/>
                    <a:pt x="726" y="312"/>
                    <a:pt x="727" y="311"/>
                  </a:cubicBezTo>
                  <a:cubicBezTo>
                    <a:pt x="728" y="310"/>
                    <a:pt x="731" y="308"/>
                    <a:pt x="731" y="307"/>
                  </a:cubicBezTo>
                  <a:cubicBezTo>
                    <a:pt x="733" y="306"/>
                    <a:pt x="735" y="302"/>
                    <a:pt x="736" y="301"/>
                  </a:cubicBezTo>
                  <a:cubicBezTo>
                    <a:pt x="737" y="299"/>
                    <a:pt x="738" y="297"/>
                    <a:pt x="739" y="295"/>
                  </a:cubicBezTo>
                  <a:cubicBezTo>
                    <a:pt x="740" y="294"/>
                    <a:pt x="745" y="291"/>
                    <a:pt x="746" y="290"/>
                  </a:cubicBezTo>
                  <a:cubicBezTo>
                    <a:pt x="749" y="288"/>
                    <a:pt x="753" y="284"/>
                    <a:pt x="755" y="282"/>
                  </a:cubicBezTo>
                  <a:cubicBezTo>
                    <a:pt x="758" y="279"/>
                    <a:pt x="763" y="272"/>
                    <a:pt x="766" y="269"/>
                  </a:cubicBezTo>
                  <a:cubicBezTo>
                    <a:pt x="770" y="266"/>
                    <a:pt x="780" y="260"/>
                    <a:pt x="784" y="257"/>
                  </a:cubicBezTo>
                  <a:cubicBezTo>
                    <a:pt x="788" y="254"/>
                    <a:pt x="795" y="249"/>
                    <a:pt x="799" y="247"/>
                  </a:cubicBezTo>
                  <a:cubicBezTo>
                    <a:pt x="807" y="242"/>
                    <a:pt x="824" y="235"/>
                    <a:pt x="832" y="231"/>
                  </a:cubicBezTo>
                  <a:cubicBezTo>
                    <a:pt x="837" y="229"/>
                    <a:pt x="847" y="225"/>
                    <a:pt x="852" y="222"/>
                  </a:cubicBezTo>
                  <a:cubicBezTo>
                    <a:pt x="855" y="221"/>
                    <a:pt x="860" y="218"/>
                    <a:pt x="862" y="217"/>
                  </a:cubicBezTo>
                  <a:cubicBezTo>
                    <a:pt x="864" y="215"/>
                    <a:pt x="867" y="212"/>
                    <a:pt x="869" y="211"/>
                  </a:cubicBezTo>
                  <a:cubicBezTo>
                    <a:pt x="871" y="211"/>
                    <a:pt x="875" y="211"/>
                    <a:pt x="877" y="210"/>
                  </a:cubicBezTo>
                  <a:cubicBezTo>
                    <a:pt x="878" y="209"/>
                    <a:pt x="879" y="206"/>
                    <a:pt x="880" y="205"/>
                  </a:cubicBezTo>
                  <a:cubicBezTo>
                    <a:pt x="882" y="203"/>
                    <a:pt x="886" y="200"/>
                    <a:pt x="888" y="199"/>
                  </a:cubicBezTo>
                  <a:cubicBezTo>
                    <a:pt x="889" y="197"/>
                    <a:pt x="893" y="194"/>
                    <a:pt x="895" y="192"/>
                  </a:cubicBezTo>
                  <a:cubicBezTo>
                    <a:pt x="896" y="191"/>
                    <a:pt x="896" y="189"/>
                    <a:pt x="898" y="188"/>
                  </a:cubicBezTo>
                  <a:cubicBezTo>
                    <a:pt x="899" y="188"/>
                    <a:pt x="900" y="189"/>
                    <a:pt x="901" y="189"/>
                  </a:cubicBezTo>
                  <a:cubicBezTo>
                    <a:pt x="902" y="190"/>
                    <a:pt x="905" y="190"/>
                    <a:pt x="906" y="189"/>
                  </a:cubicBezTo>
                  <a:cubicBezTo>
                    <a:pt x="907" y="188"/>
                    <a:pt x="907" y="186"/>
                    <a:pt x="906" y="185"/>
                  </a:cubicBezTo>
                  <a:cubicBezTo>
                    <a:pt x="905" y="184"/>
                    <a:pt x="902" y="184"/>
                    <a:pt x="901" y="184"/>
                  </a:cubicBezTo>
                  <a:cubicBezTo>
                    <a:pt x="900" y="183"/>
                    <a:pt x="899" y="182"/>
                    <a:pt x="898" y="182"/>
                  </a:cubicBezTo>
                  <a:cubicBezTo>
                    <a:pt x="897" y="182"/>
                    <a:pt x="896" y="184"/>
                    <a:pt x="895" y="185"/>
                  </a:cubicBezTo>
                  <a:cubicBezTo>
                    <a:pt x="893" y="185"/>
                    <a:pt x="890" y="185"/>
                    <a:pt x="889" y="185"/>
                  </a:cubicBezTo>
                  <a:cubicBezTo>
                    <a:pt x="887" y="184"/>
                    <a:pt x="884" y="182"/>
                    <a:pt x="882" y="182"/>
                  </a:cubicBezTo>
                  <a:cubicBezTo>
                    <a:pt x="881" y="182"/>
                    <a:pt x="878" y="183"/>
                    <a:pt x="877" y="184"/>
                  </a:cubicBezTo>
                  <a:cubicBezTo>
                    <a:pt x="876" y="185"/>
                    <a:pt x="874" y="188"/>
                    <a:pt x="872" y="189"/>
                  </a:cubicBezTo>
                  <a:cubicBezTo>
                    <a:pt x="871" y="190"/>
                    <a:pt x="869" y="191"/>
                    <a:pt x="868" y="191"/>
                  </a:cubicBezTo>
                  <a:cubicBezTo>
                    <a:pt x="867" y="191"/>
                    <a:pt x="865" y="190"/>
                    <a:pt x="864" y="189"/>
                  </a:cubicBezTo>
                  <a:cubicBezTo>
                    <a:pt x="863" y="189"/>
                    <a:pt x="862" y="187"/>
                    <a:pt x="861" y="187"/>
                  </a:cubicBezTo>
                  <a:cubicBezTo>
                    <a:pt x="860" y="187"/>
                    <a:pt x="858" y="188"/>
                    <a:pt x="857" y="188"/>
                  </a:cubicBezTo>
                  <a:cubicBezTo>
                    <a:pt x="856" y="188"/>
                    <a:pt x="854" y="187"/>
                    <a:pt x="853" y="186"/>
                  </a:cubicBezTo>
                  <a:cubicBezTo>
                    <a:pt x="852" y="185"/>
                    <a:pt x="852" y="181"/>
                    <a:pt x="851" y="180"/>
                  </a:cubicBezTo>
                  <a:cubicBezTo>
                    <a:pt x="851" y="179"/>
                    <a:pt x="849" y="176"/>
                    <a:pt x="848" y="176"/>
                  </a:cubicBezTo>
                  <a:cubicBezTo>
                    <a:pt x="847" y="175"/>
                    <a:pt x="844" y="174"/>
                    <a:pt x="843" y="173"/>
                  </a:cubicBezTo>
                  <a:cubicBezTo>
                    <a:pt x="840" y="173"/>
                    <a:pt x="836" y="171"/>
                    <a:pt x="833" y="171"/>
                  </a:cubicBezTo>
                  <a:cubicBezTo>
                    <a:pt x="832" y="172"/>
                    <a:pt x="830" y="174"/>
                    <a:pt x="828" y="174"/>
                  </a:cubicBezTo>
                  <a:cubicBezTo>
                    <a:pt x="826" y="175"/>
                    <a:pt x="823" y="176"/>
                    <a:pt x="821" y="176"/>
                  </a:cubicBezTo>
                  <a:cubicBezTo>
                    <a:pt x="819" y="176"/>
                    <a:pt x="815" y="176"/>
                    <a:pt x="813" y="176"/>
                  </a:cubicBezTo>
                  <a:cubicBezTo>
                    <a:pt x="812" y="176"/>
                    <a:pt x="810" y="179"/>
                    <a:pt x="809" y="179"/>
                  </a:cubicBezTo>
                  <a:cubicBezTo>
                    <a:pt x="807" y="179"/>
                    <a:pt x="806" y="177"/>
                    <a:pt x="804" y="177"/>
                  </a:cubicBezTo>
                  <a:cubicBezTo>
                    <a:pt x="803" y="177"/>
                    <a:pt x="802" y="178"/>
                    <a:pt x="801" y="178"/>
                  </a:cubicBezTo>
                  <a:cubicBezTo>
                    <a:pt x="800" y="179"/>
                    <a:pt x="798" y="177"/>
                    <a:pt x="797" y="177"/>
                  </a:cubicBezTo>
                  <a:cubicBezTo>
                    <a:pt x="795" y="177"/>
                    <a:pt x="793" y="179"/>
                    <a:pt x="792" y="179"/>
                  </a:cubicBezTo>
                  <a:cubicBezTo>
                    <a:pt x="791" y="180"/>
                    <a:pt x="789" y="182"/>
                    <a:pt x="787" y="181"/>
                  </a:cubicBezTo>
                  <a:cubicBezTo>
                    <a:pt x="786" y="181"/>
                    <a:pt x="786" y="177"/>
                    <a:pt x="785" y="176"/>
                  </a:cubicBezTo>
                  <a:cubicBezTo>
                    <a:pt x="783" y="175"/>
                    <a:pt x="780" y="177"/>
                    <a:pt x="779" y="178"/>
                  </a:cubicBezTo>
                  <a:cubicBezTo>
                    <a:pt x="778" y="179"/>
                    <a:pt x="776" y="181"/>
                    <a:pt x="775" y="181"/>
                  </a:cubicBezTo>
                  <a:cubicBezTo>
                    <a:pt x="773" y="182"/>
                    <a:pt x="770" y="181"/>
                    <a:pt x="769" y="182"/>
                  </a:cubicBezTo>
                  <a:cubicBezTo>
                    <a:pt x="767" y="182"/>
                    <a:pt x="765" y="185"/>
                    <a:pt x="763" y="185"/>
                  </a:cubicBezTo>
                  <a:cubicBezTo>
                    <a:pt x="762" y="185"/>
                    <a:pt x="762" y="182"/>
                    <a:pt x="761" y="181"/>
                  </a:cubicBezTo>
                  <a:cubicBezTo>
                    <a:pt x="761" y="180"/>
                    <a:pt x="759" y="179"/>
                    <a:pt x="759" y="178"/>
                  </a:cubicBezTo>
                  <a:cubicBezTo>
                    <a:pt x="758" y="177"/>
                    <a:pt x="760" y="176"/>
                    <a:pt x="760" y="175"/>
                  </a:cubicBezTo>
                  <a:cubicBezTo>
                    <a:pt x="760" y="174"/>
                    <a:pt x="758" y="172"/>
                    <a:pt x="758" y="171"/>
                  </a:cubicBezTo>
                  <a:cubicBezTo>
                    <a:pt x="757" y="170"/>
                    <a:pt x="755" y="170"/>
                    <a:pt x="754" y="170"/>
                  </a:cubicBezTo>
                  <a:cubicBezTo>
                    <a:pt x="753" y="169"/>
                    <a:pt x="752" y="167"/>
                    <a:pt x="752" y="166"/>
                  </a:cubicBezTo>
                  <a:cubicBezTo>
                    <a:pt x="751" y="165"/>
                    <a:pt x="752" y="162"/>
                    <a:pt x="751" y="161"/>
                  </a:cubicBezTo>
                  <a:cubicBezTo>
                    <a:pt x="751" y="160"/>
                    <a:pt x="748" y="160"/>
                    <a:pt x="747" y="159"/>
                  </a:cubicBezTo>
                  <a:cubicBezTo>
                    <a:pt x="746" y="159"/>
                    <a:pt x="743" y="160"/>
                    <a:pt x="742" y="160"/>
                  </a:cubicBezTo>
                  <a:cubicBezTo>
                    <a:pt x="741" y="161"/>
                    <a:pt x="739" y="162"/>
                    <a:pt x="738" y="163"/>
                  </a:cubicBezTo>
                  <a:cubicBezTo>
                    <a:pt x="736" y="164"/>
                    <a:pt x="734" y="164"/>
                    <a:pt x="733" y="165"/>
                  </a:cubicBezTo>
                  <a:cubicBezTo>
                    <a:pt x="732" y="166"/>
                    <a:pt x="731" y="168"/>
                    <a:pt x="730" y="169"/>
                  </a:cubicBezTo>
                  <a:cubicBezTo>
                    <a:pt x="729" y="170"/>
                    <a:pt x="727" y="171"/>
                    <a:pt x="726" y="171"/>
                  </a:cubicBezTo>
                  <a:cubicBezTo>
                    <a:pt x="725" y="172"/>
                    <a:pt x="722" y="173"/>
                    <a:pt x="721" y="174"/>
                  </a:cubicBezTo>
                  <a:cubicBezTo>
                    <a:pt x="719" y="175"/>
                    <a:pt x="716" y="177"/>
                    <a:pt x="715" y="179"/>
                  </a:cubicBezTo>
                  <a:cubicBezTo>
                    <a:pt x="713" y="180"/>
                    <a:pt x="711" y="184"/>
                    <a:pt x="710" y="185"/>
                  </a:cubicBezTo>
                  <a:cubicBezTo>
                    <a:pt x="709" y="186"/>
                    <a:pt x="707" y="188"/>
                    <a:pt x="706" y="189"/>
                  </a:cubicBezTo>
                  <a:cubicBezTo>
                    <a:pt x="705" y="190"/>
                    <a:pt x="702" y="192"/>
                    <a:pt x="701" y="192"/>
                  </a:cubicBezTo>
                  <a:cubicBezTo>
                    <a:pt x="700" y="193"/>
                    <a:pt x="696" y="192"/>
                    <a:pt x="695" y="193"/>
                  </a:cubicBezTo>
                  <a:cubicBezTo>
                    <a:pt x="694" y="193"/>
                    <a:pt x="694" y="194"/>
                    <a:pt x="693" y="194"/>
                  </a:cubicBezTo>
                  <a:cubicBezTo>
                    <a:pt x="692" y="195"/>
                    <a:pt x="690" y="197"/>
                    <a:pt x="689" y="198"/>
                  </a:cubicBezTo>
                  <a:cubicBezTo>
                    <a:pt x="687" y="199"/>
                    <a:pt x="684" y="200"/>
                    <a:pt x="683" y="200"/>
                  </a:cubicBezTo>
                  <a:cubicBezTo>
                    <a:pt x="681" y="199"/>
                    <a:pt x="682" y="195"/>
                    <a:pt x="680" y="194"/>
                  </a:cubicBezTo>
                  <a:cubicBezTo>
                    <a:pt x="679" y="194"/>
                    <a:pt x="676" y="195"/>
                    <a:pt x="675" y="195"/>
                  </a:cubicBezTo>
                  <a:cubicBezTo>
                    <a:pt x="674" y="196"/>
                    <a:pt x="673" y="198"/>
                    <a:pt x="672" y="199"/>
                  </a:cubicBezTo>
                  <a:cubicBezTo>
                    <a:pt x="672" y="199"/>
                    <a:pt x="670" y="201"/>
                    <a:pt x="669" y="201"/>
                  </a:cubicBezTo>
                  <a:cubicBezTo>
                    <a:pt x="668" y="201"/>
                    <a:pt x="666" y="197"/>
                    <a:pt x="666" y="196"/>
                  </a:cubicBezTo>
                  <a:cubicBezTo>
                    <a:pt x="666" y="195"/>
                    <a:pt x="668" y="192"/>
                    <a:pt x="668" y="191"/>
                  </a:cubicBezTo>
                  <a:cubicBezTo>
                    <a:pt x="667" y="190"/>
                    <a:pt x="665" y="190"/>
                    <a:pt x="664" y="190"/>
                  </a:cubicBezTo>
                  <a:cubicBezTo>
                    <a:pt x="663" y="190"/>
                    <a:pt x="661" y="192"/>
                    <a:pt x="660" y="191"/>
                  </a:cubicBezTo>
                  <a:cubicBezTo>
                    <a:pt x="659" y="191"/>
                    <a:pt x="658" y="190"/>
                    <a:pt x="657" y="190"/>
                  </a:cubicBezTo>
                  <a:cubicBezTo>
                    <a:pt x="656" y="190"/>
                    <a:pt x="655" y="190"/>
                    <a:pt x="654" y="190"/>
                  </a:cubicBezTo>
                  <a:cubicBezTo>
                    <a:pt x="653" y="190"/>
                    <a:pt x="651" y="190"/>
                    <a:pt x="650" y="189"/>
                  </a:cubicBezTo>
                  <a:cubicBezTo>
                    <a:pt x="650" y="188"/>
                    <a:pt x="652" y="186"/>
                    <a:pt x="652" y="185"/>
                  </a:cubicBezTo>
                  <a:cubicBezTo>
                    <a:pt x="652" y="184"/>
                    <a:pt x="650" y="183"/>
                    <a:pt x="650" y="182"/>
                  </a:cubicBezTo>
                  <a:cubicBezTo>
                    <a:pt x="649" y="181"/>
                    <a:pt x="650" y="178"/>
                    <a:pt x="649" y="177"/>
                  </a:cubicBezTo>
                  <a:cubicBezTo>
                    <a:pt x="649" y="177"/>
                    <a:pt x="647" y="175"/>
                    <a:pt x="646" y="175"/>
                  </a:cubicBezTo>
                  <a:cubicBezTo>
                    <a:pt x="645" y="175"/>
                    <a:pt x="643" y="178"/>
                    <a:pt x="641" y="178"/>
                  </a:cubicBezTo>
                  <a:cubicBezTo>
                    <a:pt x="640" y="178"/>
                    <a:pt x="639" y="176"/>
                    <a:pt x="638" y="176"/>
                  </a:cubicBezTo>
                  <a:cubicBezTo>
                    <a:pt x="637" y="175"/>
                    <a:pt x="634" y="177"/>
                    <a:pt x="632" y="176"/>
                  </a:cubicBezTo>
                  <a:cubicBezTo>
                    <a:pt x="630" y="175"/>
                    <a:pt x="627" y="171"/>
                    <a:pt x="625" y="171"/>
                  </a:cubicBezTo>
                  <a:cubicBezTo>
                    <a:pt x="624" y="171"/>
                    <a:pt x="622" y="172"/>
                    <a:pt x="621" y="172"/>
                  </a:cubicBezTo>
                  <a:cubicBezTo>
                    <a:pt x="620" y="172"/>
                    <a:pt x="618" y="170"/>
                    <a:pt x="617" y="170"/>
                  </a:cubicBezTo>
                  <a:cubicBezTo>
                    <a:pt x="616" y="169"/>
                    <a:pt x="614" y="167"/>
                    <a:pt x="614" y="166"/>
                  </a:cubicBezTo>
                  <a:cubicBezTo>
                    <a:pt x="613" y="165"/>
                    <a:pt x="613" y="164"/>
                    <a:pt x="613" y="163"/>
                  </a:cubicBezTo>
                  <a:cubicBezTo>
                    <a:pt x="613" y="162"/>
                    <a:pt x="614" y="160"/>
                    <a:pt x="614" y="159"/>
                  </a:cubicBezTo>
                  <a:cubicBezTo>
                    <a:pt x="614" y="158"/>
                    <a:pt x="614" y="156"/>
                    <a:pt x="613" y="156"/>
                  </a:cubicBezTo>
                  <a:cubicBezTo>
                    <a:pt x="612" y="156"/>
                    <a:pt x="610" y="157"/>
                    <a:pt x="610" y="157"/>
                  </a:cubicBezTo>
                  <a:cubicBezTo>
                    <a:pt x="609" y="156"/>
                    <a:pt x="610" y="154"/>
                    <a:pt x="609" y="153"/>
                  </a:cubicBezTo>
                  <a:cubicBezTo>
                    <a:pt x="609" y="153"/>
                    <a:pt x="607" y="151"/>
                    <a:pt x="607" y="151"/>
                  </a:cubicBezTo>
                  <a:cubicBezTo>
                    <a:pt x="605" y="151"/>
                    <a:pt x="603" y="153"/>
                    <a:pt x="602" y="153"/>
                  </a:cubicBezTo>
                  <a:cubicBezTo>
                    <a:pt x="601" y="153"/>
                    <a:pt x="598" y="152"/>
                    <a:pt x="597" y="152"/>
                  </a:cubicBezTo>
                  <a:cubicBezTo>
                    <a:pt x="596" y="152"/>
                    <a:pt x="595" y="150"/>
                    <a:pt x="594" y="150"/>
                  </a:cubicBezTo>
                  <a:cubicBezTo>
                    <a:pt x="593" y="150"/>
                    <a:pt x="592" y="151"/>
                    <a:pt x="592" y="152"/>
                  </a:cubicBezTo>
                  <a:cubicBezTo>
                    <a:pt x="591" y="152"/>
                    <a:pt x="591" y="154"/>
                    <a:pt x="590" y="154"/>
                  </a:cubicBezTo>
                  <a:cubicBezTo>
                    <a:pt x="589" y="155"/>
                    <a:pt x="587" y="153"/>
                    <a:pt x="586" y="153"/>
                  </a:cubicBezTo>
                  <a:cubicBezTo>
                    <a:pt x="585" y="153"/>
                    <a:pt x="581" y="152"/>
                    <a:pt x="579" y="153"/>
                  </a:cubicBezTo>
                  <a:cubicBezTo>
                    <a:pt x="578" y="154"/>
                    <a:pt x="576" y="158"/>
                    <a:pt x="576" y="160"/>
                  </a:cubicBezTo>
                  <a:cubicBezTo>
                    <a:pt x="576" y="162"/>
                    <a:pt x="579" y="164"/>
                    <a:pt x="580" y="165"/>
                  </a:cubicBezTo>
                  <a:cubicBezTo>
                    <a:pt x="580" y="166"/>
                    <a:pt x="583" y="167"/>
                    <a:pt x="583" y="169"/>
                  </a:cubicBezTo>
                  <a:cubicBezTo>
                    <a:pt x="583" y="170"/>
                    <a:pt x="584" y="172"/>
                    <a:pt x="583" y="173"/>
                  </a:cubicBezTo>
                  <a:cubicBezTo>
                    <a:pt x="582" y="174"/>
                    <a:pt x="579" y="173"/>
                    <a:pt x="578" y="174"/>
                  </a:cubicBezTo>
                  <a:cubicBezTo>
                    <a:pt x="577" y="175"/>
                    <a:pt x="576" y="177"/>
                    <a:pt x="575" y="178"/>
                  </a:cubicBezTo>
                  <a:cubicBezTo>
                    <a:pt x="574" y="178"/>
                    <a:pt x="572" y="179"/>
                    <a:pt x="571" y="179"/>
                  </a:cubicBezTo>
                  <a:cubicBezTo>
                    <a:pt x="569" y="178"/>
                    <a:pt x="569" y="175"/>
                    <a:pt x="568" y="174"/>
                  </a:cubicBezTo>
                  <a:cubicBezTo>
                    <a:pt x="568" y="173"/>
                    <a:pt x="567" y="169"/>
                    <a:pt x="567" y="168"/>
                  </a:cubicBezTo>
                  <a:cubicBezTo>
                    <a:pt x="566" y="166"/>
                    <a:pt x="564" y="164"/>
                    <a:pt x="563" y="163"/>
                  </a:cubicBezTo>
                  <a:cubicBezTo>
                    <a:pt x="562" y="162"/>
                    <a:pt x="559" y="160"/>
                    <a:pt x="558" y="159"/>
                  </a:cubicBezTo>
                  <a:cubicBezTo>
                    <a:pt x="558" y="158"/>
                    <a:pt x="556" y="155"/>
                    <a:pt x="556" y="154"/>
                  </a:cubicBezTo>
                  <a:cubicBezTo>
                    <a:pt x="556" y="152"/>
                    <a:pt x="557" y="150"/>
                    <a:pt x="557" y="149"/>
                  </a:cubicBezTo>
                  <a:cubicBezTo>
                    <a:pt x="558" y="148"/>
                    <a:pt x="558" y="145"/>
                    <a:pt x="557" y="144"/>
                  </a:cubicBezTo>
                  <a:cubicBezTo>
                    <a:pt x="557" y="143"/>
                    <a:pt x="555" y="142"/>
                    <a:pt x="554" y="141"/>
                  </a:cubicBezTo>
                  <a:cubicBezTo>
                    <a:pt x="553" y="140"/>
                    <a:pt x="550" y="139"/>
                    <a:pt x="548" y="140"/>
                  </a:cubicBezTo>
                  <a:cubicBezTo>
                    <a:pt x="547" y="140"/>
                    <a:pt x="546" y="142"/>
                    <a:pt x="545" y="142"/>
                  </a:cubicBezTo>
                  <a:cubicBezTo>
                    <a:pt x="544" y="143"/>
                    <a:pt x="542" y="143"/>
                    <a:pt x="541" y="143"/>
                  </a:cubicBezTo>
                  <a:cubicBezTo>
                    <a:pt x="539" y="144"/>
                    <a:pt x="536" y="146"/>
                    <a:pt x="534" y="145"/>
                  </a:cubicBezTo>
                  <a:cubicBezTo>
                    <a:pt x="532" y="145"/>
                    <a:pt x="530" y="143"/>
                    <a:pt x="529" y="141"/>
                  </a:cubicBezTo>
                  <a:cubicBezTo>
                    <a:pt x="528" y="141"/>
                    <a:pt x="527" y="139"/>
                    <a:pt x="527" y="138"/>
                  </a:cubicBezTo>
                  <a:cubicBezTo>
                    <a:pt x="527" y="137"/>
                    <a:pt x="528" y="134"/>
                    <a:pt x="528" y="134"/>
                  </a:cubicBezTo>
                  <a:cubicBezTo>
                    <a:pt x="530" y="133"/>
                    <a:pt x="532" y="134"/>
                    <a:pt x="534" y="134"/>
                  </a:cubicBezTo>
                  <a:cubicBezTo>
                    <a:pt x="535" y="133"/>
                    <a:pt x="537" y="133"/>
                    <a:pt x="537" y="132"/>
                  </a:cubicBezTo>
                  <a:cubicBezTo>
                    <a:pt x="538" y="132"/>
                    <a:pt x="538" y="130"/>
                    <a:pt x="538" y="129"/>
                  </a:cubicBezTo>
                  <a:cubicBezTo>
                    <a:pt x="538" y="128"/>
                    <a:pt x="538" y="126"/>
                    <a:pt x="538" y="125"/>
                  </a:cubicBezTo>
                  <a:cubicBezTo>
                    <a:pt x="537" y="124"/>
                    <a:pt x="535" y="124"/>
                    <a:pt x="534" y="123"/>
                  </a:cubicBezTo>
                  <a:cubicBezTo>
                    <a:pt x="534" y="123"/>
                    <a:pt x="532" y="124"/>
                    <a:pt x="531" y="124"/>
                  </a:cubicBezTo>
                  <a:cubicBezTo>
                    <a:pt x="531" y="124"/>
                    <a:pt x="530" y="125"/>
                    <a:pt x="529" y="126"/>
                  </a:cubicBezTo>
                  <a:cubicBezTo>
                    <a:pt x="528" y="126"/>
                    <a:pt x="525" y="126"/>
                    <a:pt x="523" y="126"/>
                  </a:cubicBezTo>
                  <a:cubicBezTo>
                    <a:pt x="522" y="126"/>
                    <a:pt x="519" y="125"/>
                    <a:pt x="517" y="124"/>
                  </a:cubicBezTo>
                  <a:cubicBezTo>
                    <a:pt x="516" y="123"/>
                    <a:pt x="512" y="121"/>
                    <a:pt x="511" y="121"/>
                  </a:cubicBezTo>
                  <a:cubicBezTo>
                    <a:pt x="509" y="120"/>
                    <a:pt x="505" y="117"/>
                    <a:pt x="503" y="116"/>
                  </a:cubicBezTo>
                  <a:cubicBezTo>
                    <a:pt x="503" y="116"/>
                    <a:pt x="500" y="116"/>
                    <a:pt x="500" y="116"/>
                  </a:cubicBezTo>
                  <a:cubicBezTo>
                    <a:pt x="499" y="115"/>
                    <a:pt x="499" y="113"/>
                    <a:pt x="498" y="113"/>
                  </a:cubicBezTo>
                  <a:cubicBezTo>
                    <a:pt x="497" y="112"/>
                    <a:pt x="493" y="114"/>
                    <a:pt x="491" y="114"/>
                  </a:cubicBezTo>
                  <a:cubicBezTo>
                    <a:pt x="489" y="114"/>
                    <a:pt x="484" y="114"/>
                    <a:pt x="481" y="114"/>
                  </a:cubicBezTo>
                  <a:cubicBezTo>
                    <a:pt x="479" y="115"/>
                    <a:pt x="476" y="117"/>
                    <a:pt x="474" y="117"/>
                  </a:cubicBezTo>
                  <a:cubicBezTo>
                    <a:pt x="473" y="116"/>
                    <a:pt x="472" y="115"/>
                    <a:pt x="471" y="115"/>
                  </a:cubicBezTo>
                  <a:cubicBezTo>
                    <a:pt x="470" y="114"/>
                    <a:pt x="469" y="112"/>
                    <a:pt x="468" y="112"/>
                  </a:cubicBezTo>
                  <a:cubicBezTo>
                    <a:pt x="467" y="112"/>
                    <a:pt x="465" y="114"/>
                    <a:pt x="464" y="114"/>
                  </a:cubicBezTo>
                  <a:cubicBezTo>
                    <a:pt x="462" y="114"/>
                    <a:pt x="460" y="114"/>
                    <a:pt x="459" y="114"/>
                  </a:cubicBezTo>
                  <a:cubicBezTo>
                    <a:pt x="458" y="114"/>
                    <a:pt x="456" y="114"/>
                    <a:pt x="455" y="115"/>
                  </a:cubicBezTo>
                  <a:cubicBezTo>
                    <a:pt x="455" y="115"/>
                    <a:pt x="453" y="116"/>
                    <a:pt x="453" y="117"/>
                  </a:cubicBezTo>
                  <a:cubicBezTo>
                    <a:pt x="452" y="117"/>
                    <a:pt x="452" y="118"/>
                    <a:pt x="452" y="119"/>
                  </a:cubicBezTo>
                  <a:cubicBezTo>
                    <a:pt x="451" y="119"/>
                    <a:pt x="450" y="120"/>
                    <a:pt x="450" y="121"/>
                  </a:cubicBezTo>
                  <a:cubicBezTo>
                    <a:pt x="448" y="121"/>
                    <a:pt x="445" y="121"/>
                    <a:pt x="444" y="121"/>
                  </a:cubicBezTo>
                  <a:cubicBezTo>
                    <a:pt x="442" y="122"/>
                    <a:pt x="440" y="122"/>
                    <a:pt x="440" y="123"/>
                  </a:cubicBezTo>
                  <a:cubicBezTo>
                    <a:pt x="439" y="124"/>
                    <a:pt x="439" y="125"/>
                    <a:pt x="439" y="126"/>
                  </a:cubicBezTo>
                  <a:cubicBezTo>
                    <a:pt x="439" y="126"/>
                    <a:pt x="440" y="128"/>
                    <a:pt x="440" y="129"/>
                  </a:cubicBezTo>
                  <a:cubicBezTo>
                    <a:pt x="439" y="129"/>
                    <a:pt x="438" y="131"/>
                    <a:pt x="438" y="131"/>
                  </a:cubicBezTo>
                  <a:cubicBezTo>
                    <a:pt x="437" y="132"/>
                    <a:pt x="436" y="133"/>
                    <a:pt x="435" y="133"/>
                  </a:cubicBezTo>
                  <a:cubicBezTo>
                    <a:pt x="433" y="134"/>
                    <a:pt x="429" y="136"/>
                    <a:pt x="427" y="136"/>
                  </a:cubicBezTo>
                  <a:cubicBezTo>
                    <a:pt x="426" y="137"/>
                    <a:pt x="423" y="136"/>
                    <a:pt x="422" y="136"/>
                  </a:cubicBezTo>
                  <a:cubicBezTo>
                    <a:pt x="421" y="137"/>
                    <a:pt x="419" y="137"/>
                    <a:pt x="419" y="138"/>
                  </a:cubicBezTo>
                  <a:cubicBezTo>
                    <a:pt x="418" y="138"/>
                    <a:pt x="416" y="139"/>
                    <a:pt x="415" y="139"/>
                  </a:cubicBezTo>
                  <a:cubicBezTo>
                    <a:pt x="414" y="139"/>
                    <a:pt x="413" y="139"/>
                    <a:pt x="412" y="139"/>
                  </a:cubicBezTo>
                  <a:cubicBezTo>
                    <a:pt x="411" y="139"/>
                    <a:pt x="409" y="138"/>
                    <a:pt x="408" y="138"/>
                  </a:cubicBezTo>
                  <a:cubicBezTo>
                    <a:pt x="407" y="138"/>
                    <a:pt x="405" y="139"/>
                    <a:pt x="404" y="139"/>
                  </a:cubicBezTo>
                  <a:cubicBezTo>
                    <a:pt x="403" y="139"/>
                    <a:pt x="401" y="139"/>
                    <a:pt x="401" y="139"/>
                  </a:cubicBezTo>
                  <a:cubicBezTo>
                    <a:pt x="400" y="139"/>
                    <a:pt x="398" y="137"/>
                    <a:pt x="398" y="136"/>
                  </a:cubicBezTo>
                  <a:cubicBezTo>
                    <a:pt x="398" y="134"/>
                    <a:pt x="399" y="132"/>
                    <a:pt x="399" y="131"/>
                  </a:cubicBezTo>
                  <a:cubicBezTo>
                    <a:pt x="399" y="129"/>
                    <a:pt x="398" y="127"/>
                    <a:pt x="397" y="125"/>
                  </a:cubicBezTo>
                  <a:cubicBezTo>
                    <a:pt x="397" y="124"/>
                    <a:pt x="396" y="122"/>
                    <a:pt x="395" y="121"/>
                  </a:cubicBezTo>
                  <a:cubicBezTo>
                    <a:pt x="394" y="121"/>
                    <a:pt x="393" y="120"/>
                    <a:pt x="392" y="120"/>
                  </a:cubicBezTo>
                  <a:cubicBezTo>
                    <a:pt x="390" y="120"/>
                    <a:pt x="386" y="123"/>
                    <a:pt x="384" y="123"/>
                  </a:cubicBezTo>
                  <a:cubicBezTo>
                    <a:pt x="382" y="123"/>
                    <a:pt x="379" y="120"/>
                    <a:pt x="377" y="120"/>
                  </a:cubicBezTo>
                  <a:cubicBezTo>
                    <a:pt x="375" y="119"/>
                    <a:pt x="372" y="118"/>
                    <a:pt x="370" y="118"/>
                  </a:cubicBezTo>
                  <a:cubicBezTo>
                    <a:pt x="369" y="118"/>
                    <a:pt x="366" y="120"/>
                    <a:pt x="364" y="120"/>
                  </a:cubicBezTo>
                  <a:cubicBezTo>
                    <a:pt x="362" y="121"/>
                    <a:pt x="359" y="121"/>
                    <a:pt x="358" y="121"/>
                  </a:cubicBezTo>
                  <a:cubicBezTo>
                    <a:pt x="356" y="121"/>
                    <a:pt x="352" y="122"/>
                    <a:pt x="350" y="121"/>
                  </a:cubicBezTo>
                  <a:cubicBezTo>
                    <a:pt x="349" y="121"/>
                    <a:pt x="347" y="119"/>
                    <a:pt x="347" y="118"/>
                  </a:cubicBezTo>
                  <a:cubicBezTo>
                    <a:pt x="346" y="117"/>
                    <a:pt x="346" y="115"/>
                    <a:pt x="345" y="114"/>
                  </a:cubicBezTo>
                  <a:cubicBezTo>
                    <a:pt x="345" y="113"/>
                    <a:pt x="344" y="111"/>
                    <a:pt x="343" y="111"/>
                  </a:cubicBezTo>
                  <a:cubicBezTo>
                    <a:pt x="343" y="110"/>
                    <a:pt x="341" y="109"/>
                    <a:pt x="340" y="109"/>
                  </a:cubicBezTo>
                  <a:cubicBezTo>
                    <a:pt x="339" y="109"/>
                    <a:pt x="338" y="109"/>
                    <a:pt x="337" y="110"/>
                  </a:cubicBezTo>
                  <a:cubicBezTo>
                    <a:pt x="336" y="110"/>
                    <a:pt x="334" y="112"/>
                    <a:pt x="333" y="112"/>
                  </a:cubicBezTo>
                  <a:cubicBezTo>
                    <a:pt x="332" y="112"/>
                    <a:pt x="331" y="110"/>
                    <a:pt x="330" y="110"/>
                  </a:cubicBezTo>
                  <a:cubicBezTo>
                    <a:pt x="329" y="110"/>
                    <a:pt x="327" y="110"/>
                    <a:pt x="326" y="111"/>
                  </a:cubicBezTo>
                  <a:cubicBezTo>
                    <a:pt x="325" y="111"/>
                    <a:pt x="325" y="113"/>
                    <a:pt x="324" y="113"/>
                  </a:cubicBezTo>
                  <a:cubicBezTo>
                    <a:pt x="324" y="114"/>
                    <a:pt x="322" y="114"/>
                    <a:pt x="321" y="114"/>
                  </a:cubicBezTo>
                  <a:cubicBezTo>
                    <a:pt x="320" y="114"/>
                    <a:pt x="318" y="113"/>
                    <a:pt x="317" y="113"/>
                  </a:cubicBezTo>
                  <a:cubicBezTo>
                    <a:pt x="314" y="112"/>
                    <a:pt x="309" y="111"/>
                    <a:pt x="307" y="110"/>
                  </a:cubicBezTo>
                  <a:cubicBezTo>
                    <a:pt x="305" y="109"/>
                    <a:pt x="303" y="108"/>
                    <a:pt x="302" y="107"/>
                  </a:cubicBezTo>
                  <a:cubicBezTo>
                    <a:pt x="300" y="106"/>
                    <a:pt x="298" y="105"/>
                    <a:pt x="296" y="103"/>
                  </a:cubicBezTo>
                  <a:cubicBezTo>
                    <a:pt x="295" y="103"/>
                    <a:pt x="294" y="101"/>
                    <a:pt x="293" y="100"/>
                  </a:cubicBezTo>
                  <a:cubicBezTo>
                    <a:pt x="293" y="99"/>
                    <a:pt x="292" y="96"/>
                    <a:pt x="292" y="95"/>
                  </a:cubicBezTo>
                  <a:cubicBezTo>
                    <a:pt x="292" y="94"/>
                    <a:pt x="293" y="92"/>
                    <a:pt x="293" y="91"/>
                  </a:cubicBezTo>
                  <a:cubicBezTo>
                    <a:pt x="293" y="90"/>
                    <a:pt x="294" y="87"/>
                    <a:pt x="294" y="86"/>
                  </a:cubicBezTo>
                  <a:cubicBezTo>
                    <a:pt x="293" y="85"/>
                    <a:pt x="293" y="82"/>
                    <a:pt x="292" y="81"/>
                  </a:cubicBezTo>
                  <a:cubicBezTo>
                    <a:pt x="292" y="79"/>
                    <a:pt x="292" y="75"/>
                    <a:pt x="292" y="73"/>
                  </a:cubicBezTo>
                  <a:cubicBezTo>
                    <a:pt x="291" y="72"/>
                    <a:pt x="291" y="69"/>
                    <a:pt x="290" y="68"/>
                  </a:cubicBezTo>
                  <a:cubicBezTo>
                    <a:pt x="290" y="67"/>
                    <a:pt x="289" y="65"/>
                    <a:pt x="288" y="64"/>
                  </a:cubicBezTo>
                  <a:cubicBezTo>
                    <a:pt x="287" y="63"/>
                    <a:pt x="286" y="63"/>
                    <a:pt x="286" y="63"/>
                  </a:cubicBezTo>
                  <a:cubicBezTo>
                    <a:pt x="285" y="62"/>
                    <a:pt x="285" y="59"/>
                    <a:pt x="284" y="58"/>
                  </a:cubicBezTo>
                  <a:cubicBezTo>
                    <a:pt x="284" y="56"/>
                    <a:pt x="285" y="52"/>
                    <a:pt x="285" y="50"/>
                  </a:cubicBezTo>
                  <a:cubicBezTo>
                    <a:pt x="285" y="49"/>
                    <a:pt x="285" y="47"/>
                    <a:pt x="284" y="46"/>
                  </a:cubicBezTo>
                  <a:cubicBezTo>
                    <a:pt x="284" y="45"/>
                    <a:pt x="282" y="43"/>
                    <a:pt x="282" y="42"/>
                  </a:cubicBezTo>
                  <a:cubicBezTo>
                    <a:pt x="281" y="40"/>
                    <a:pt x="279" y="35"/>
                    <a:pt x="278" y="33"/>
                  </a:cubicBezTo>
                  <a:cubicBezTo>
                    <a:pt x="277" y="30"/>
                    <a:pt x="277" y="23"/>
                    <a:pt x="276" y="20"/>
                  </a:cubicBezTo>
                  <a:cubicBezTo>
                    <a:pt x="276" y="19"/>
                    <a:pt x="275" y="16"/>
                    <a:pt x="274" y="15"/>
                  </a:cubicBezTo>
                  <a:cubicBezTo>
                    <a:pt x="274" y="14"/>
                    <a:pt x="275" y="11"/>
                    <a:pt x="275" y="10"/>
                  </a:cubicBezTo>
                  <a:cubicBezTo>
                    <a:pt x="274" y="9"/>
                    <a:pt x="272" y="7"/>
                    <a:pt x="271" y="7"/>
                  </a:cubicBezTo>
                  <a:cubicBezTo>
                    <a:pt x="270" y="6"/>
                    <a:pt x="268" y="7"/>
                    <a:pt x="267" y="7"/>
                  </a:cubicBezTo>
                  <a:cubicBezTo>
                    <a:pt x="266" y="7"/>
                    <a:pt x="265" y="5"/>
                    <a:pt x="264" y="4"/>
                  </a:cubicBezTo>
                  <a:cubicBezTo>
                    <a:pt x="262" y="3"/>
                    <a:pt x="260" y="0"/>
                    <a:pt x="258" y="0"/>
                  </a:cubicBezTo>
                  <a:cubicBezTo>
                    <a:pt x="256" y="0"/>
                    <a:pt x="253" y="1"/>
                    <a:pt x="251" y="1"/>
                  </a:cubicBezTo>
                  <a:cubicBezTo>
                    <a:pt x="250" y="2"/>
                    <a:pt x="249" y="3"/>
                    <a:pt x="248" y="4"/>
                  </a:cubicBezTo>
                  <a:cubicBezTo>
                    <a:pt x="247" y="4"/>
                    <a:pt x="244" y="5"/>
                    <a:pt x="243" y="4"/>
                  </a:cubicBezTo>
                  <a:cubicBezTo>
                    <a:pt x="241" y="4"/>
                    <a:pt x="239" y="2"/>
                    <a:pt x="238" y="1"/>
                  </a:cubicBezTo>
                  <a:cubicBezTo>
                    <a:pt x="237" y="1"/>
                    <a:pt x="236" y="0"/>
                    <a:pt x="235" y="0"/>
                  </a:cubicBezTo>
                  <a:cubicBezTo>
                    <a:pt x="222" y="9"/>
                    <a:pt x="237" y="65"/>
                    <a:pt x="237" y="65"/>
                  </a:cubicBezTo>
                  <a:cubicBezTo>
                    <a:pt x="93" y="71"/>
                    <a:pt x="93" y="71"/>
                    <a:pt x="93" y="71"/>
                  </a:cubicBezTo>
                  <a:cubicBezTo>
                    <a:pt x="0" y="73"/>
                    <a:pt x="0" y="73"/>
                    <a:pt x="0" y="73"/>
                  </a:cubicBezTo>
                  <a:cubicBezTo>
                    <a:pt x="1" y="76"/>
                    <a:pt x="1" y="78"/>
                    <a:pt x="1" y="78"/>
                  </a:cubicBezTo>
                  <a:cubicBezTo>
                    <a:pt x="1" y="79"/>
                    <a:pt x="1" y="80"/>
                    <a:pt x="1" y="81"/>
                  </a:cubicBezTo>
                  <a:cubicBezTo>
                    <a:pt x="1" y="81"/>
                    <a:pt x="1" y="82"/>
                    <a:pt x="1" y="82"/>
                  </a:cubicBezTo>
                  <a:cubicBezTo>
                    <a:pt x="1" y="83"/>
                    <a:pt x="2" y="86"/>
                    <a:pt x="3" y="87"/>
                  </a:cubicBezTo>
                  <a:cubicBezTo>
                    <a:pt x="4" y="88"/>
                    <a:pt x="4" y="90"/>
                    <a:pt x="5" y="91"/>
                  </a:cubicBezTo>
                  <a:cubicBezTo>
                    <a:pt x="5" y="91"/>
                    <a:pt x="5" y="91"/>
                    <a:pt x="5" y="92"/>
                  </a:cubicBezTo>
                  <a:cubicBezTo>
                    <a:pt x="6" y="94"/>
                    <a:pt x="7" y="97"/>
                    <a:pt x="8" y="98"/>
                  </a:cubicBezTo>
                  <a:cubicBezTo>
                    <a:pt x="8" y="100"/>
                    <a:pt x="8" y="101"/>
                    <a:pt x="8" y="102"/>
                  </a:cubicBezTo>
                  <a:cubicBezTo>
                    <a:pt x="8" y="103"/>
                    <a:pt x="8" y="103"/>
                    <a:pt x="8" y="104"/>
                  </a:cubicBezTo>
                  <a:cubicBezTo>
                    <a:pt x="8" y="104"/>
                    <a:pt x="8" y="104"/>
                    <a:pt x="9" y="104"/>
                  </a:cubicBezTo>
                  <a:cubicBezTo>
                    <a:pt x="9" y="105"/>
                    <a:pt x="10" y="106"/>
                    <a:pt x="10" y="108"/>
                  </a:cubicBezTo>
                  <a:cubicBezTo>
                    <a:pt x="11" y="109"/>
                    <a:pt x="11" y="111"/>
                    <a:pt x="11" y="113"/>
                  </a:cubicBezTo>
                  <a:cubicBezTo>
                    <a:pt x="11" y="114"/>
                    <a:pt x="11" y="115"/>
                    <a:pt x="11" y="116"/>
                  </a:cubicBezTo>
                  <a:cubicBezTo>
                    <a:pt x="11" y="116"/>
                    <a:pt x="13" y="118"/>
                    <a:pt x="13" y="119"/>
                  </a:cubicBezTo>
                  <a:cubicBezTo>
                    <a:pt x="14" y="120"/>
                    <a:pt x="15" y="121"/>
                    <a:pt x="16" y="123"/>
                  </a:cubicBezTo>
                  <a:cubicBezTo>
                    <a:pt x="17" y="125"/>
                    <a:pt x="18" y="127"/>
                    <a:pt x="19" y="129"/>
                  </a:cubicBezTo>
                  <a:cubicBezTo>
                    <a:pt x="19" y="131"/>
                    <a:pt x="19" y="134"/>
                    <a:pt x="18" y="136"/>
                  </a:cubicBezTo>
                  <a:cubicBezTo>
                    <a:pt x="18" y="138"/>
                    <a:pt x="17" y="139"/>
                    <a:pt x="16" y="140"/>
                  </a:cubicBezTo>
                  <a:cubicBezTo>
                    <a:pt x="16" y="140"/>
                    <a:pt x="16" y="141"/>
                    <a:pt x="16" y="141"/>
                  </a:cubicBezTo>
                  <a:cubicBezTo>
                    <a:pt x="15" y="141"/>
                    <a:pt x="15" y="143"/>
                    <a:pt x="15" y="143"/>
                  </a:cubicBezTo>
                  <a:cubicBezTo>
                    <a:pt x="15" y="145"/>
                    <a:pt x="15" y="146"/>
                    <a:pt x="14" y="148"/>
                  </a:cubicBezTo>
                  <a:cubicBezTo>
                    <a:pt x="14" y="149"/>
                    <a:pt x="13" y="150"/>
                    <a:pt x="12" y="152"/>
                  </a:cubicBezTo>
                  <a:cubicBezTo>
                    <a:pt x="12" y="152"/>
                    <a:pt x="11" y="153"/>
                    <a:pt x="11" y="153"/>
                  </a:cubicBezTo>
                  <a:cubicBezTo>
                    <a:pt x="11" y="154"/>
                    <a:pt x="11" y="156"/>
                    <a:pt x="12" y="157"/>
                  </a:cubicBezTo>
                  <a:cubicBezTo>
                    <a:pt x="12" y="158"/>
                    <a:pt x="13" y="159"/>
                    <a:pt x="13" y="160"/>
                  </a:cubicBezTo>
                  <a:cubicBezTo>
                    <a:pt x="14" y="161"/>
                    <a:pt x="16" y="163"/>
                    <a:pt x="16" y="165"/>
                  </a:cubicBezTo>
                  <a:cubicBezTo>
                    <a:pt x="17" y="169"/>
                    <a:pt x="17" y="175"/>
                    <a:pt x="16" y="177"/>
                  </a:cubicBezTo>
                  <a:cubicBezTo>
                    <a:pt x="16" y="178"/>
                    <a:pt x="16" y="179"/>
                    <a:pt x="15" y="180"/>
                  </a:cubicBezTo>
                  <a:cubicBezTo>
                    <a:pt x="15" y="181"/>
                    <a:pt x="15" y="181"/>
                    <a:pt x="15" y="182"/>
                  </a:cubicBezTo>
                  <a:cubicBezTo>
                    <a:pt x="15" y="183"/>
                    <a:pt x="15" y="185"/>
                    <a:pt x="15" y="186"/>
                  </a:cubicBezTo>
                  <a:cubicBezTo>
                    <a:pt x="15" y="186"/>
                    <a:pt x="15" y="187"/>
                    <a:pt x="16" y="188"/>
                  </a:cubicBezTo>
                  <a:cubicBezTo>
                    <a:pt x="17" y="190"/>
                    <a:pt x="18" y="192"/>
                    <a:pt x="19" y="194"/>
                  </a:cubicBezTo>
                  <a:cubicBezTo>
                    <a:pt x="19" y="196"/>
                    <a:pt x="18" y="199"/>
                    <a:pt x="18" y="202"/>
                  </a:cubicBezTo>
                  <a:cubicBezTo>
                    <a:pt x="17" y="202"/>
                    <a:pt x="17" y="203"/>
                    <a:pt x="17" y="203"/>
                  </a:cubicBezTo>
                  <a:cubicBezTo>
                    <a:pt x="17" y="204"/>
                    <a:pt x="17" y="204"/>
                    <a:pt x="17" y="205"/>
                  </a:cubicBezTo>
                  <a:cubicBezTo>
                    <a:pt x="16" y="205"/>
                    <a:pt x="16" y="207"/>
                    <a:pt x="16" y="207"/>
                  </a:cubicBezTo>
                  <a:cubicBezTo>
                    <a:pt x="16" y="208"/>
                    <a:pt x="16" y="210"/>
                    <a:pt x="16" y="211"/>
                  </a:cubicBezTo>
                  <a:cubicBezTo>
                    <a:pt x="16" y="212"/>
                    <a:pt x="16" y="212"/>
                    <a:pt x="16" y="213"/>
                  </a:cubicBezTo>
                  <a:cubicBezTo>
                    <a:pt x="16" y="213"/>
                    <a:pt x="16" y="214"/>
                    <a:pt x="16" y="215"/>
                  </a:cubicBezTo>
                  <a:cubicBezTo>
                    <a:pt x="16" y="216"/>
                    <a:pt x="16" y="218"/>
                    <a:pt x="16" y="219"/>
                  </a:cubicBezTo>
                  <a:cubicBezTo>
                    <a:pt x="16" y="219"/>
                    <a:pt x="16" y="219"/>
                    <a:pt x="16" y="219"/>
                  </a:cubicBezTo>
                  <a:cubicBezTo>
                    <a:pt x="17" y="220"/>
                    <a:pt x="18" y="221"/>
                    <a:pt x="18" y="222"/>
                  </a:cubicBezTo>
                  <a:cubicBezTo>
                    <a:pt x="19" y="224"/>
                    <a:pt x="19" y="225"/>
                    <a:pt x="19" y="226"/>
                  </a:cubicBezTo>
                  <a:cubicBezTo>
                    <a:pt x="19" y="227"/>
                    <a:pt x="20" y="227"/>
                    <a:pt x="20" y="228"/>
                  </a:cubicBezTo>
                  <a:cubicBezTo>
                    <a:pt x="20" y="229"/>
                    <a:pt x="21" y="230"/>
                    <a:pt x="21" y="231"/>
                  </a:cubicBezTo>
                  <a:cubicBezTo>
                    <a:pt x="21" y="231"/>
                    <a:pt x="21" y="232"/>
                    <a:pt x="22" y="232"/>
                  </a:cubicBezTo>
                  <a:cubicBezTo>
                    <a:pt x="22" y="232"/>
                    <a:pt x="22" y="233"/>
                    <a:pt x="22" y="233"/>
                  </a:cubicBezTo>
                  <a:cubicBezTo>
                    <a:pt x="23" y="234"/>
                    <a:pt x="23" y="235"/>
                    <a:pt x="24" y="236"/>
                  </a:cubicBezTo>
                  <a:cubicBezTo>
                    <a:pt x="24" y="238"/>
                    <a:pt x="24" y="239"/>
                    <a:pt x="24" y="240"/>
                  </a:cubicBezTo>
                  <a:cubicBezTo>
                    <a:pt x="24" y="241"/>
                    <a:pt x="24" y="242"/>
                    <a:pt x="24" y="242"/>
                  </a:cubicBezTo>
                  <a:cubicBezTo>
                    <a:pt x="24" y="243"/>
                    <a:pt x="25" y="244"/>
                    <a:pt x="25" y="245"/>
                  </a:cubicBezTo>
                  <a:cubicBezTo>
                    <a:pt x="26" y="247"/>
                    <a:pt x="27" y="248"/>
                    <a:pt x="27" y="250"/>
                  </a:cubicBezTo>
                  <a:cubicBezTo>
                    <a:pt x="27" y="251"/>
                    <a:pt x="27" y="252"/>
                    <a:pt x="27" y="254"/>
                  </a:cubicBezTo>
                  <a:cubicBezTo>
                    <a:pt x="27" y="254"/>
                    <a:pt x="27" y="254"/>
                    <a:pt x="27" y="254"/>
                  </a:cubicBezTo>
                  <a:cubicBezTo>
                    <a:pt x="28" y="254"/>
                    <a:pt x="30" y="255"/>
                    <a:pt x="31" y="257"/>
                  </a:cubicBezTo>
                  <a:cubicBezTo>
                    <a:pt x="32" y="259"/>
                    <a:pt x="31" y="261"/>
                    <a:pt x="31" y="263"/>
                  </a:cubicBezTo>
                  <a:cubicBezTo>
                    <a:pt x="32" y="264"/>
                    <a:pt x="33" y="264"/>
                    <a:pt x="33" y="265"/>
                  </a:cubicBezTo>
                  <a:cubicBezTo>
                    <a:pt x="35" y="267"/>
                    <a:pt x="37" y="271"/>
                    <a:pt x="37" y="273"/>
                  </a:cubicBezTo>
                  <a:cubicBezTo>
                    <a:pt x="38" y="275"/>
                    <a:pt x="37" y="276"/>
                    <a:pt x="37" y="278"/>
                  </a:cubicBezTo>
                  <a:cubicBezTo>
                    <a:pt x="37" y="278"/>
                    <a:pt x="37" y="278"/>
                    <a:pt x="37" y="279"/>
                  </a:cubicBezTo>
                  <a:cubicBezTo>
                    <a:pt x="37" y="279"/>
                    <a:pt x="37" y="279"/>
                    <a:pt x="37" y="279"/>
                  </a:cubicBezTo>
                  <a:cubicBezTo>
                    <a:pt x="38" y="280"/>
                    <a:pt x="38" y="280"/>
                    <a:pt x="39" y="281"/>
                  </a:cubicBezTo>
                  <a:cubicBezTo>
                    <a:pt x="39" y="281"/>
                    <a:pt x="39" y="281"/>
                    <a:pt x="39" y="282"/>
                  </a:cubicBezTo>
                  <a:cubicBezTo>
                    <a:pt x="41" y="284"/>
                    <a:pt x="42" y="286"/>
                    <a:pt x="43" y="287"/>
                  </a:cubicBezTo>
                  <a:cubicBezTo>
                    <a:pt x="44" y="289"/>
                    <a:pt x="44" y="291"/>
                    <a:pt x="44" y="293"/>
                  </a:cubicBezTo>
                  <a:cubicBezTo>
                    <a:pt x="44" y="293"/>
                    <a:pt x="44" y="294"/>
                    <a:pt x="44" y="295"/>
                  </a:cubicBezTo>
                  <a:cubicBezTo>
                    <a:pt x="44" y="295"/>
                    <a:pt x="44" y="295"/>
                    <a:pt x="44" y="296"/>
                  </a:cubicBezTo>
                  <a:cubicBezTo>
                    <a:pt x="45" y="297"/>
                    <a:pt x="46" y="298"/>
                    <a:pt x="47" y="299"/>
                  </a:cubicBezTo>
                  <a:cubicBezTo>
                    <a:pt x="48" y="301"/>
                    <a:pt x="48" y="303"/>
                    <a:pt x="48" y="304"/>
                  </a:cubicBezTo>
                  <a:cubicBezTo>
                    <a:pt x="48" y="305"/>
                    <a:pt x="48" y="306"/>
                    <a:pt x="48" y="306"/>
                  </a:cubicBezTo>
                  <a:cubicBezTo>
                    <a:pt x="48" y="306"/>
                    <a:pt x="49" y="307"/>
                    <a:pt x="49" y="307"/>
                  </a:cubicBezTo>
                  <a:cubicBezTo>
                    <a:pt x="49" y="307"/>
                    <a:pt x="50" y="308"/>
                    <a:pt x="51" y="309"/>
                  </a:cubicBezTo>
                  <a:cubicBezTo>
                    <a:pt x="51" y="309"/>
                    <a:pt x="53" y="312"/>
                    <a:pt x="54" y="315"/>
                  </a:cubicBezTo>
                  <a:cubicBezTo>
                    <a:pt x="54" y="317"/>
                    <a:pt x="54" y="319"/>
                    <a:pt x="53" y="321"/>
                  </a:cubicBezTo>
                  <a:cubicBezTo>
                    <a:pt x="53" y="322"/>
                    <a:pt x="53" y="323"/>
                    <a:pt x="53" y="323"/>
                  </a:cubicBezTo>
                  <a:cubicBezTo>
                    <a:pt x="53" y="323"/>
                    <a:pt x="53" y="324"/>
                    <a:pt x="53" y="324"/>
                  </a:cubicBezTo>
                  <a:cubicBezTo>
                    <a:pt x="53" y="325"/>
                    <a:pt x="53" y="327"/>
                    <a:pt x="53" y="327"/>
                  </a:cubicBezTo>
                  <a:cubicBezTo>
                    <a:pt x="53" y="328"/>
                    <a:pt x="53" y="328"/>
                    <a:pt x="53" y="329"/>
                  </a:cubicBezTo>
                  <a:cubicBezTo>
                    <a:pt x="54" y="330"/>
                    <a:pt x="55" y="332"/>
                    <a:pt x="55" y="334"/>
                  </a:cubicBezTo>
                  <a:cubicBezTo>
                    <a:pt x="55" y="336"/>
                    <a:pt x="55" y="338"/>
                    <a:pt x="54" y="340"/>
                  </a:cubicBezTo>
                  <a:cubicBezTo>
                    <a:pt x="54" y="340"/>
                    <a:pt x="54" y="341"/>
                    <a:pt x="54" y="341"/>
                  </a:cubicBezTo>
                  <a:cubicBezTo>
                    <a:pt x="54" y="341"/>
                    <a:pt x="54" y="342"/>
                    <a:pt x="53" y="342"/>
                  </a:cubicBezTo>
                  <a:cubicBezTo>
                    <a:pt x="53" y="343"/>
                    <a:pt x="53" y="344"/>
                    <a:pt x="53" y="344"/>
                  </a:cubicBezTo>
                  <a:cubicBezTo>
                    <a:pt x="54" y="345"/>
                    <a:pt x="55" y="347"/>
                    <a:pt x="56" y="348"/>
                  </a:cubicBezTo>
                  <a:cubicBezTo>
                    <a:pt x="57" y="351"/>
                    <a:pt x="56" y="353"/>
                    <a:pt x="55" y="355"/>
                  </a:cubicBezTo>
                  <a:cubicBezTo>
                    <a:pt x="55" y="356"/>
                    <a:pt x="55" y="356"/>
                    <a:pt x="55" y="356"/>
                  </a:cubicBezTo>
                  <a:cubicBezTo>
                    <a:pt x="55" y="357"/>
                    <a:pt x="55" y="357"/>
                    <a:pt x="55" y="357"/>
                  </a:cubicBezTo>
                  <a:cubicBezTo>
                    <a:pt x="57" y="359"/>
                    <a:pt x="58" y="361"/>
                    <a:pt x="58" y="363"/>
                  </a:cubicBezTo>
                  <a:cubicBezTo>
                    <a:pt x="59" y="365"/>
                    <a:pt x="58" y="368"/>
                    <a:pt x="57" y="370"/>
                  </a:cubicBezTo>
                  <a:cubicBezTo>
                    <a:pt x="57" y="370"/>
                    <a:pt x="57" y="371"/>
                    <a:pt x="57" y="371"/>
                  </a:cubicBezTo>
                  <a:cubicBezTo>
                    <a:pt x="57" y="372"/>
                    <a:pt x="57" y="373"/>
                    <a:pt x="57" y="374"/>
                  </a:cubicBezTo>
                  <a:cubicBezTo>
                    <a:pt x="57" y="375"/>
                    <a:pt x="58" y="377"/>
                    <a:pt x="58" y="379"/>
                  </a:cubicBezTo>
                  <a:cubicBezTo>
                    <a:pt x="58" y="380"/>
                    <a:pt x="57" y="382"/>
                    <a:pt x="56" y="383"/>
                  </a:cubicBezTo>
                  <a:cubicBezTo>
                    <a:pt x="56" y="384"/>
                    <a:pt x="56" y="385"/>
                    <a:pt x="56" y="385"/>
                  </a:cubicBezTo>
                  <a:cubicBezTo>
                    <a:pt x="56" y="385"/>
                    <a:pt x="56" y="386"/>
                    <a:pt x="56" y="386"/>
                  </a:cubicBezTo>
                  <a:cubicBezTo>
                    <a:pt x="57" y="387"/>
                    <a:pt x="59" y="389"/>
                    <a:pt x="59" y="391"/>
                  </a:cubicBezTo>
                  <a:cubicBezTo>
                    <a:pt x="59" y="393"/>
                    <a:pt x="59" y="394"/>
                    <a:pt x="59" y="395"/>
                  </a:cubicBezTo>
                  <a:cubicBezTo>
                    <a:pt x="59" y="395"/>
                    <a:pt x="59" y="396"/>
                    <a:pt x="58" y="396"/>
                  </a:cubicBezTo>
                  <a:cubicBezTo>
                    <a:pt x="59" y="396"/>
                    <a:pt x="59" y="397"/>
                    <a:pt x="59" y="397"/>
                  </a:cubicBezTo>
                  <a:cubicBezTo>
                    <a:pt x="60" y="399"/>
                    <a:pt x="60" y="400"/>
                    <a:pt x="60" y="401"/>
                  </a:cubicBezTo>
                  <a:cubicBezTo>
                    <a:pt x="61" y="404"/>
                    <a:pt x="61" y="409"/>
                    <a:pt x="60" y="411"/>
                  </a:cubicBezTo>
                  <a:cubicBezTo>
                    <a:pt x="60" y="412"/>
                    <a:pt x="60" y="413"/>
                    <a:pt x="60" y="415"/>
                  </a:cubicBezTo>
                  <a:cubicBezTo>
                    <a:pt x="59" y="416"/>
                    <a:pt x="59" y="417"/>
                    <a:pt x="59" y="417"/>
                  </a:cubicBezTo>
                  <a:cubicBezTo>
                    <a:pt x="59" y="418"/>
                    <a:pt x="59" y="419"/>
                    <a:pt x="60" y="420"/>
                  </a:cubicBezTo>
                  <a:cubicBezTo>
                    <a:pt x="60" y="420"/>
                    <a:pt x="62" y="421"/>
                    <a:pt x="63" y="422"/>
                  </a:cubicBezTo>
                  <a:cubicBezTo>
                    <a:pt x="64" y="424"/>
                    <a:pt x="64" y="426"/>
                    <a:pt x="64" y="427"/>
                  </a:cubicBezTo>
                  <a:cubicBezTo>
                    <a:pt x="66" y="428"/>
                    <a:pt x="68" y="429"/>
                    <a:pt x="69" y="431"/>
                  </a:cubicBezTo>
                  <a:cubicBezTo>
                    <a:pt x="70" y="435"/>
                    <a:pt x="68" y="438"/>
                    <a:pt x="67" y="441"/>
                  </a:cubicBezTo>
                  <a:cubicBezTo>
                    <a:pt x="67" y="441"/>
                    <a:pt x="66" y="442"/>
                    <a:pt x="66" y="442"/>
                  </a:cubicBezTo>
                  <a:cubicBezTo>
                    <a:pt x="66" y="442"/>
                    <a:pt x="66" y="443"/>
                    <a:pt x="66" y="443"/>
                  </a:cubicBezTo>
                  <a:cubicBezTo>
                    <a:pt x="67" y="445"/>
                    <a:pt x="68" y="446"/>
                    <a:pt x="67" y="449"/>
                  </a:cubicBezTo>
                  <a:cubicBezTo>
                    <a:pt x="67" y="450"/>
                    <a:pt x="66" y="452"/>
                    <a:pt x="65" y="453"/>
                  </a:cubicBezTo>
                  <a:cubicBezTo>
                    <a:pt x="65" y="454"/>
                    <a:pt x="65" y="454"/>
                    <a:pt x="66" y="455"/>
                  </a:cubicBezTo>
                  <a:cubicBezTo>
                    <a:pt x="66" y="457"/>
                    <a:pt x="67" y="458"/>
                    <a:pt x="67" y="460"/>
                  </a:cubicBezTo>
                  <a:cubicBezTo>
                    <a:pt x="67" y="462"/>
                    <a:pt x="67" y="466"/>
                    <a:pt x="67" y="468"/>
                  </a:cubicBezTo>
                  <a:cubicBezTo>
                    <a:pt x="67" y="468"/>
                    <a:pt x="67" y="469"/>
                    <a:pt x="66" y="470"/>
                  </a:cubicBezTo>
                  <a:cubicBezTo>
                    <a:pt x="67" y="470"/>
                    <a:pt x="67" y="470"/>
                    <a:pt x="67" y="470"/>
                  </a:cubicBezTo>
                  <a:cubicBezTo>
                    <a:pt x="67" y="471"/>
                    <a:pt x="68" y="473"/>
                    <a:pt x="68" y="474"/>
                  </a:cubicBezTo>
                  <a:cubicBezTo>
                    <a:pt x="68" y="476"/>
                    <a:pt x="67" y="478"/>
                    <a:pt x="66" y="479"/>
                  </a:cubicBezTo>
                  <a:cubicBezTo>
                    <a:pt x="66" y="479"/>
                    <a:pt x="66" y="479"/>
                    <a:pt x="66" y="479"/>
                  </a:cubicBezTo>
                  <a:cubicBezTo>
                    <a:pt x="66" y="480"/>
                    <a:pt x="67" y="481"/>
                    <a:pt x="68" y="483"/>
                  </a:cubicBezTo>
                  <a:cubicBezTo>
                    <a:pt x="68" y="483"/>
                    <a:pt x="69" y="484"/>
                    <a:pt x="69" y="484"/>
                  </a:cubicBezTo>
                  <a:cubicBezTo>
                    <a:pt x="71" y="486"/>
                    <a:pt x="72" y="488"/>
                    <a:pt x="73" y="490"/>
                  </a:cubicBezTo>
                  <a:cubicBezTo>
                    <a:pt x="74" y="493"/>
                    <a:pt x="73" y="496"/>
                    <a:pt x="73" y="498"/>
                  </a:cubicBezTo>
                  <a:cubicBezTo>
                    <a:pt x="73" y="500"/>
                    <a:pt x="73" y="502"/>
                    <a:pt x="73" y="502"/>
                  </a:cubicBezTo>
                  <a:cubicBezTo>
                    <a:pt x="73" y="503"/>
                    <a:pt x="74" y="505"/>
                    <a:pt x="74" y="507"/>
                  </a:cubicBezTo>
                  <a:cubicBezTo>
                    <a:pt x="75" y="508"/>
                    <a:pt x="76" y="510"/>
                    <a:pt x="76" y="511"/>
                  </a:cubicBezTo>
                  <a:cubicBezTo>
                    <a:pt x="76" y="512"/>
                    <a:pt x="77" y="513"/>
                    <a:pt x="77" y="514"/>
                  </a:cubicBezTo>
                  <a:cubicBezTo>
                    <a:pt x="77" y="514"/>
                    <a:pt x="77" y="515"/>
                    <a:pt x="77" y="515"/>
                  </a:cubicBezTo>
                  <a:cubicBezTo>
                    <a:pt x="77" y="515"/>
                    <a:pt x="78" y="516"/>
                    <a:pt x="78" y="516"/>
                  </a:cubicBezTo>
                  <a:cubicBezTo>
                    <a:pt x="79" y="517"/>
                    <a:pt x="80" y="518"/>
                    <a:pt x="80" y="519"/>
                  </a:cubicBezTo>
                  <a:cubicBezTo>
                    <a:pt x="81" y="520"/>
                    <a:pt x="81" y="521"/>
                    <a:pt x="82" y="523"/>
                  </a:cubicBezTo>
                  <a:cubicBezTo>
                    <a:pt x="82" y="523"/>
                    <a:pt x="83" y="525"/>
                    <a:pt x="83" y="525"/>
                  </a:cubicBezTo>
                  <a:cubicBezTo>
                    <a:pt x="83" y="525"/>
                    <a:pt x="84" y="526"/>
                    <a:pt x="84" y="526"/>
                  </a:cubicBezTo>
                  <a:cubicBezTo>
                    <a:pt x="85" y="526"/>
                    <a:pt x="86" y="527"/>
                    <a:pt x="87" y="528"/>
                  </a:cubicBezTo>
                  <a:cubicBezTo>
                    <a:pt x="88" y="529"/>
                    <a:pt x="91" y="533"/>
                    <a:pt x="91" y="536"/>
                  </a:cubicBezTo>
                  <a:cubicBezTo>
                    <a:pt x="92" y="538"/>
                    <a:pt x="92" y="541"/>
                    <a:pt x="92" y="543"/>
                  </a:cubicBezTo>
                  <a:cubicBezTo>
                    <a:pt x="92" y="544"/>
                    <a:pt x="92" y="545"/>
                    <a:pt x="92" y="546"/>
                  </a:cubicBezTo>
                  <a:cubicBezTo>
                    <a:pt x="92" y="546"/>
                    <a:pt x="92" y="546"/>
                    <a:pt x="92" y="546"/>
                  </a:cubicBezTo>
                  <a:cubicBezTo>
                    <a:pt x="92" y="549"/>
                    <a:pt x="92" y="554"/>
                    <a:pt x="92" y="556"/>
                  </a:cubicBezTo>
                  <a:cubicBezTo>
                    <a:pt x="93" y="557"/>
                    <a:pt x="94" y="559"/>
                    <a:pt x="94" y="561"/>
                  </a:cubicBezTo>
                  <a:cubicBezTo>
                    <a:pt x="95" y="562"/>
                    <a:pt x="96" y="564"/>
                    <a:pt x="96" y="565"/>
                  </a:cubicBezTo>
                  <a:cubicBezTo>
                    <a:pt x="97" y="569"/>
                    <a:pt x="98" y="573"/>
                    <a:pt x="98" y="575"/>
                  </a:cubicBezTo>
                  <a:cubicBezTo>
                    <a:pt x="99" y="578"/>
                    <a:pt x="98" y="583"/>
                    <a:pt x="98" y="585"/>
                  </a:cubicBezTo>
                  <a:cubicBezTo>
                    <a:pt x="98" y="586"/>
                    <a:pt x="97" y="587"/>
                    <a:pt x="96" y="589"/>
                  </a:cubicBezTo>
                  <a:cubicBezTo>
                    <a:pt x="96" y="589"/>
                    <a:pt x="96" y="590"/>
                    <a:pt x="96" y="591"/>
                  </a:cubicBezTo>
                  <a:cubicBezTo>
                    <a:pt x="96" y="592"/>
                    <a:pt x="96" y="594"/>
                    <a:pt x="96" y="595"/>
                  </a:cubicBezTo>
                  <a:cubicBezTo>
                    <a:pt x="96" y="596"/>
                    <a:pt x="97" y="597"/>
                    <a:pt x="97" y="598"/>
                  </a:cubicBezTo>
                  <a:cubicBezTo>
                    <a:pt x="97" y="599"/>
                    <a:pt x="97" y="604"/>
                    <a:pt x="98" y="607"/>
                  </a:cubicBezTo>
                  <a:cubicBezTo>
                    <a:pt x="98" y="609"/>
                    <a:pt x="98" y="609"/>
                    <a:pt x="98" y="609"/>
                  </a:cubicBezTo>
                  <a:cubicBezTo>
                    <a:pt x="99" y="611"/>
                    <a:pt x="99" y="614"/>
                    <a:pt x="99" y="616"/>
                  </a:cubicBezTo>
                  <a:cubicBezTo>
                    <a:pt x="99" y="620"/>
                    <a:pt x="97" y="624"/>
                    <a:pt x="95" y="626"/>
                  </a:cubicBezTo>
                  <a:cubicBezTo>
                    <a:pt x="95" y="628"/>
                    <a:pt x="94" y="629"/>
                    <a:pt x="93" y="630"/>
                  </a:cubicBezTo>
                  <a:cubicBezTo>
                    <a:pt x="92" y="630"/>
                    <a:pt x="92" y="631"/>
                    <a:pt x="91" y="631"/>
                  </a:cubicBezTo>
                  <a:cubicBezTo>
                    <a:pt x="91" y="632"/>
                    <a:pt x="91" y="632"/>
                    <a:pt x="91" y="633"/>
                  </a:cubicBezTo>
                  <a:cubicBezTo>
                    <a:pt x="91" y="635"/>
                    <a:pt x="90" y="636"/>
                    <a:pt x="89" y="638"/>
                  </a:cubicBezTo>
                  <a:cubicBezTo>
                    <a:pt x="89" y="639"/>
                    <a:pt x="87" y="642"/>
                    <a:pt x="85" y="643"/>
                  </a:cubicBezTo>
                  <a:cubicBezTo>
                    <a:pt x="83" y="644"/>
                    <a:pt x="82" y="644"/>
                    <a:pt x="80" y="645"/>
                  </a:cubicBezTo>
                  <a:cubicBezTo>
                    <a:pt x="80" y="645"/>
                    <a:pt x="80" y="645"/>
                    <a:pt x="79" y="645"/>
                  </a:cubicBezTo>
                  <a:cubicBezTo>
                    <a:pt x="79" y="645"/>
                    <a:pt x="77" y="647"/>
                    <a:pt x="76" y="648"/>
                  </a:cubicBezTo>
                  <a:cubicBezTo>
                    <a:pt x="76" y="648"/>
                    <a:pt x="75" y="649"/>
                    <a:pt x="75" y="649"/>
                  </a:cubicBezTo>
                  <a:cubicBezTo>
                    <a:pt x="74" y="650"/>
                    <a:pt x="71" y="653"/>
                    <a:pt x="70" y="654"/>
                  </a:cubicBezTo>
                  <a:cubicBezTo>
                    <a:pt x="69" y="655"/>
                    <a:pt x="69" y="655"/>
                    <a:pt x="68" y="656"/>
                  </a:cubicBezTo>
                  <a:cubicBezTo>
                    <a:pt x="67" y="656"/>
                    <a:pt x="66" y="657"/>
                    <a:pt x="66" y="658"/>
                  </a:cubicBezTo>
                  <a:cubicBezTo>
                    <a:pt x="66" y="659"/>
                    <a:pt x="66" y="661"/>
                    <a:pt x="66" y="662"/>
                  </a:cubicBezTo>
                  <a:cubicBezTo>
                    <a:pt x="66" y="662"/>
                    <a:pt x="67" y="663"/>
                    <a:pt x="68" y="664"/>
                  </a:cubicBezTo>
                  <a:cubicBezTo>
                    <a:pt x="68" y="664"/>
                    <a:pt x="68" y="664"/>
                    <a:pt x="68" y="664"/>
                  </a:cubicBezTo>
                  <a:cubicBezTo>
                    <a:pt x="68" y="665"/>
                    <a:pt x="69" y="666"/>
                    <a:pt x="70" y="667"/>
                  </a:cubicBezTo>
                  <a:cubicBezTo>
                    <a:pt x="71" y="668"/>
                    <a:pt x="72" y="669"/>
                    <a:pt x="73" y="670"/>
                  </a:cubicBezTo>
                  <a:cubicBezTo>
                    <a:pt x="74" y="672"/>
                    <a:pt x="76" y="675"/>
                    <a:pt x="77" y="677"/>
                  </a:cubicBezTo>
                  <a:cubicBezTo>
                    <a:pt x="78" y="678"/>
                    <a:pt x="78" y="680"/>
                    <a:pt x="79" y="681"/>
                  </a:cubicBezTo>
                  <a:cubicBezTo>
                    <a:pt x="79" y="682"/>
                    <a:pt x="79" y="683"/>
                    <a:pt x="80" y="684"/>
                  </a:cubicBezTo>
                  <a:cubicBezTo>
                    <a:pt x="80" y="685"/>
                    <a:pt x="83" y="688"/>
                    <a:pt x="84" y="689"/>
                  </a:cubicBezTo>
                  <a:cubicBezTo>
                    <a:pt x="84" y="690"/>
                    <a:pt x="85" y="691"/>
                    <a:pt x="85" y="691"/>
                  </a:cubicBezTo>
                  <a:cubicBezTo>
                    <a:pt x="86" y="691"/>
                    <a:pt x="87" y="691"/>
                    <a:pt x="87" y="691"/>
                  </a:cubicBezTo>
                  <a:cubicBezTo>
                    <a:pt x="88" y="691"/>
                    <a:pt x="90" y="690"/>
                    <a:pt x="91" y="690"/>
                  </a:cubicBezTo>
                  <a:cubicBezTo>
                    <a:pt x="92" y="690"/>
                    <a:pt x="93" y="691"/>
                    <a:pt x="93" y="691"/>
                  </a:cubicBezTo>
                  <a:cubicBezTo>
                    <a:pt x="95" y="691"/>
                    <a:pt x="96" y="692"/>
                    <a:pt x="97" y="693"/>
                  </a:cubicBezTo>
                  <a:cubicBezTo>
                    <a:pt x="97" y="693"/>
                    <a:pt x="97" y="693"/>
                    <a:pt x="98" y="693"/>
                  </a:cubicBezTo>
                  <a:cubicBezTo>
                    <a:pt x="98" y="693"/>
                    <a:pt x="99" y="694"/>
                    <a:pt x="99" y="694"/>
                  </a:cubicBezTo>
                  <a:cubicBezTo>
                    <a:pt x="101" y="695"/>
                    <a:pt x="103" y="695"/>
                    <a:pt x="104" y="696"/>
                  </a:cubicBezTo>
                  <a:cubicBezTo>
                    <a:pt x="106" y="698"/>
                    <a:pt x="109" y="700"/>
                    <a:pt x="110" y="70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3" name="Freeform 55">
              <a:extLst>
                <a:ext uri="{FF2B5EF4-FFF2-40B4-BE49-F238E27FC236}">
                  <a16:creationId xmlns:a16="http://schemas.microsoft.com/office/drawing/2014/main" id="{DD828353-295F-425F-853A-2FE8C9E59914}"/>
                </a:ext>
              </a:extLst>
            </p:cNvPr>
            <p:cNvSpPr>
              <a:spLocks/>
            </p:cNvSpPr>
            <p:nvPr/>
          </p:nvSpPr>
          <p:spPr bwMode="auto">
            <a:xfrm>
              <a:off x="3879850" y="2287588"/>
              <a:ext cx="612775" cy="650875"/>
            </a:xfrm>
            <a:custGeom>
              <a:avLst/>
              <a:gdLst>
                <a:gd name="T0" fmla="*/ 708 w 726"/>
                <a:gd name="T1" fmla="*/ 251 h 772"/>
                <a:gd name="T2" fmla="*/ 694 w 726"/>
                <a:gd name="T3" fmla="*/ 268 h 772"/>
                <a:gd name="T4" fmla="*/ 681 w 726"/>
                <a:gd name="T5" fmla="*/ 303 h 772"/>
                <a:gd name="T6" fmla="*/ 675 w 726"/>
                <a:gd name="T7" fmla="*/ 314 h 772"/>
                <a:gd name="T8" fmla="*/ 644 w 726"/>
                <a:gd name="T9" fmla="*/ 353 h 772"/>
                <a:gd name="T10" fmla="*/ 614 w 726"/>
                <a:gd name="T11" fmla="*/ 382 h 772"/>
                <a:gd name="T12" fmla="*/ 617 w 726"/>
                <a:gd name="T13" fmla="*/ 343 h 772"/>
                <a:gd name="T14" fmla="*/ 631 w 726"/>
                <a:gd name="T15" fmla="*/ 307 h 772"/>
                <a:gd name="T16" fmla="*/ 647 w 726"/>
                <a:gd name="T17" fmla="*/ 278 h 772"/>
                <a:gd name="T18" fmla="*/ 639 w 726"/>
                <a:gd name="T19" fmla="*/ 237 h 772"/>
                <a:gd name="T20" fmla="*/ 611 w 726"/>
                <a:gd name="T21" fmla="*/ 235 h 772"/>
                <a:gd name="T22" fmla="*/ 619 w 726"/>
                <a:gd name="T23" fmla="*/ 192 h 772"/>
                <a:gd name="T24" fmla="*/ 589 w 726"/>
                <a:gd name="T25" fmla="*/ 168 h 772"/>
                <a:gd name="T26" fmla="*/ 572 w 726"/>
                <a:gd name="T27" fmla="*/ 146 h 772"/>
                <a:gd name="T28" fmla="*/ 527 w 726"/>
                <a:gd name="T29" fmla="*/ 137 h 772"/>
                <a:gd name="T30" fmla="*/ 488 w 726"/>
                <a:gd name="T31" fmla="*/ 137 h 772"/>
                <a:gd name="T32" fmla="*/ 312 w 726"/>
                <a:gd name="T33" fmla="*/ 82 h 772"/>
                <a:gd name="T34" fmla="*/ 281 w 726"/>
                <a:gd name="T35" fmla="*/ 64 h 772"/>
                <a:gd name="T36" fmla="*/ 244 w 726"/>
                <a:gd name="T37" fmla="*/ 47 h 772"/>
                <a:gd name="T38" fmla="*/ 218 w 726"/>
                <a:gd name="T39" fmla="*/ 62 h 772"/>
                <a:gd name="T40" fmla="*/ 230 w 726"/>
                <a:gd name="T41" fmla="*/ 24 h 772"/>
                <a:gd name="T42" fmla="*/ 214 w 726"/>
                <a:gd name="T43" fmla="*/ 7 h 772"/>
                <a:gd name="T44" fmla="*/ 189 w 726"/>
                <a:gd name="T45" fmla="*/ 20 h 772"/>
                <a:gd name="T46" fmla="*/ 157 w 726"/>
                <a:gd name="T47" fmla="*/ 36 h 772"/>
                <a:gd name="T48" fmla="*/ 103 w 726"/>
                <a:gd name="T49" fmla="*/ 59 h 772"/>
                <a:gd name="T50" fmla="*/ 74 w 726"/>
                <a:gd name="T51" fmla="*/ 57 h 772"/>
                <a:gd name="T52" fmla="*/ 61 w 726"/>
                <a:gd name="T53" fmla="*/ 176 h 772"/>
                <a:gd name="T54" fmla="*/ 39 w 726"/>
                <a:gd name="T55" fmla="*/ 195 h 772"/>
                <a:gd name="T56" fmla="*/ 13 w 726"/>
                <a:gd name="T57" fmla="*/ 220 h 772"/>
                <a:gd name="T58" fmla="*/ 0 w 726"/>
                <a:gd name="T59" fmla="*/ 243 h 772"/>
                <a:gd name="T60" fmla="*/ 11 w 726"/>
                <a:gd name="T61" fmla="*/ 257 h 772"/>
                <a:gd name="T62" fmla="*/ 26 w 726"/>
                <a:gd name="T63" fmla="*/ 275 h 772"/>
                <a:gd name="T64" fmla="*/ 24 w 726"/>
                <a:gd name="T65" fmla="*/ 311 h 772"/>
                <a:gd name="T66" fmla="*/ 24 w 726"/>
                <a:gd name="T67" fmla="*/ 347 h 772"/>
                <a:gd name="T68" fmla="*/ 24 w 726"/>
                <a:gd name="T69" fmla="*/ 365 h 772"/>
                <a:gd name="T70" fmla="*/ 23 w 726"/>
                <a:gd name="T71" fmla="*/ 403 h 772"/>
                <a:gd name="T72" fmla="*/ 45 w 726"/>
                <a:gd name="T73" fmla="*/ 422 h 772"/>
                <a:gd name="T74" fmla="*/ 71 w 726"/>
                <a:gd name="T75" fmla="*/ 431 h 772"/>
                <a:gd name="T76" fmla="*/ 95 w 726"/>
                <a:gd name="T77" fmla="*/ 451 h 772"/>
                <a:gd name="T78" fmla="*/ 139 w 726"/>
                <a:gd name="T79" fmla="*/ 472 h 772"/>
                <a:gd name="T80" fmla="*/ 154 w 726"/>
                <a:gd name="T81" fmla="*/ 494 h 772"/>
                <a:gd name="T82" fmla="*/ 181 w 726"/>
                <a:gd name="T83" fmla="*/ 515 h 772"/>
                <a:gd name="T84" fmla="*/ 217 w 726"/>
                <a:gd name="T85" fmla="*/ 536 h 772"/>
                <a:gd name="T86" fmla="*/ 229 w 726"/>
                <a:gd name="T87" fmla="*/ 570 h 772"/>
                <a:gd name="T88" fmla="*/ 234 w 726"/>
                <a:gd name="T89" fmla="*/ 598 h 772"/>
                <a:gd name="T90" fmla="*/ 241 w 726"/>
                <a:gd name="T91" fmla="*/ 617 h 772"/>
                <a:gd name="T92" fmla="*/ 260 w 726"/>
                <a:gd name="T93" fmla="*/ 655 h 772"/>
                <a:gd name="T94" fmla="*/ 255 w 726"/>
                <a:gd name="T95" fmla="*/ 696 h 772"/>
                <a:gd name="T96" fmla="*/ 268 w 726"/>
                <a:gd name="T97" fmla="*/ 732 h 772"/>
                <a:gd name="T98" fmla="*/ 323 w 726"/>
                <a:gd name="T99" fmla="*/ 760 h 772"/>
                <a:gd name="T100" fmla="*/ 680 w 726"/>
                <a:gd name="T101" fmla="*/ 708 h 772"/>
                <a:gd name="T102" fmla="*/ 670 w 726"/>
                <a:gd name="T103" fmla="*/ 659 h 772"/>
                <a:gd name="T104" fmla="*/ 660 w 726"/>
                <a:gd name="T105" fmla="*/ 619 h 772"/>
                <a:gd name="T106" fmla="*/ 665 w 726"/>
                <a:gd name="T107" fmla="*/ 560 h 772"/>
                <a:gd name="T108" fmla="*/ 662 w 726"/>
                <a:gd name="T109" fmla="*/ 499 h 772"/>
                <a:gd name="T110" fmla="*/ 680 w 726"/>
                <a:gd name="T111" fmla="*/ 442 h 772"/>
                <a:gd name="T112" fmla="*/ 681 w 726"/>
                <a:gd name="T113" fmla="*/ 365 h 772"/>
                <a:gd name="T114" fmla="*/ 699 w 726"/>
                <a:gd name="T115" fmla="*/ 317 h 772"/>
                <a:gd name="T116" fmla="*/ 708 w 726"/>
                <a:gd name="T117" fmla="*/ 288 h 772"/>
                <a:gd name="T118" fmla="*/ 716 w 726"/>
                <a:gd name="T119" fmla="*/ 253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6" h="772">
                  <a:moveTo>
                    <a:pt x="726" y="238"/>
                  </a:moveTo>
                  <a:cubicBezTo>
                    <a:pt x="726" y="237"/>
                    <a:pt x="723" y="235"/>
                    <a:pt x="722" y="235"/>
                  </a:cubicBezTo>
                  <a:cubicBezTo>
                    <a:pt x="721" y="235"/>
                    <a:pt x="719" y="236"/>
                    <a:pt x="717" y="236"/>
                  </a:cubicBezTo>
                  <a:cubicBezTo>
                    <a:pt x="717" y="236"/>
                    <a:pt x="715" y="236"/>
                    <a:pt x="714" y="236"/>
                  </a:cubicBezTo>
                  <a:cubicBezTo>
                    <a:pt x="713" y="237"/>
                    <a:pt x="713" y="239"/>
                    <a:pt x="712" y="239"/>
                  </a:cubicBezTo>
                  <a:cubicBezTo>
                    <a:pt x="711" y="240"/>
                    <a:pt x="710" y="241"/>
                    <a:pt x="710" y="241"/>
                  </a:cubicBezTo>
                  <a:cubicBezTo>
                    <a:pt x="709" y="242"/>
                    <a:pt x="707" y="242"/>
                    <a:pt x="706" y="243"/>
                  </a:cubicBezTo>
                  <a:cubicBezTo>
                    <a:pt x="706" y="244"/>
                    <a:pt x="706" y="246"/>
                    <a:pt x="706" y="247"/>
                  </a:cubicBezTo>
                  <a:cubicBezTo>
                    <a:pt x="706" y="248"/>
                    <a:pt x="708" y="250"/>
                    <a:pt x="708" y="251"/>
                  </a:cubicBezTo>
                  <a:cubicBezTo>
                    <a:pt x="708" y="252"/>
                    <a:pt x="708" y="254"/>
                    <a:pt x="707" y="254"/>
                  </a:cubicBezTo>
                  <a:cubicBezTo>
                    <a:pt x="707" y="255"/>
                    <a:pt x="705" y="254"/>
                    <a:pt x="704" y="255"/>
                  </a:cubicBezTo>
                  <a:cubicBezTo>
                    <a:pt x="704" y="255"/>
                    <a:pt x="703" y="256"/>
                    <a:pt x="702" y="257"/>
                  </a:cubicBezTo>
                  <a:cubicBezTo>
                    <a:pt x="702" y="257"/>
                    <a:pt x="701" y="258"/>
                    <a:pt x="700" y="259"/>
                  </a:cubicBezTo>
                  <a:cubicBezTo>
                    <a:pt x="700" y="259"/>
                    <a:pt x="699" y="260"/>
                    <a:pt x="698" y="260"/>
                  </a:cubicBezTo>
                  <a:cubicBezTo>
                    <a:pt x="697" y="260"/>
                    <a:pt x="696" y="258"/>
                    <a:pt x="695" y="259"/>
                  </a:cubicBezTo>
                  <a:cubicBezTo>
                    <a:pt x="694" y="259"/>
                    <a:pt x="694" y="260"/>
                    <a:pt x="694" y="261"/>
                  </a:cubicBezTo>
                  <a:cubicBezTo>
                    <a:pt x="694" y="262"/>
                    <a:pt x="694" y="264"/>
                    <a:pt x="694" y="265"/>
                  </a:cubicBezTo>
                  <a:cubicBezTo>
                    <a:pt x="694" y="265"/>
                    <a:pt x="694" y="267"/>
                    <a:pt x="694" y="268"/>
                  </a:cubicBezTo>
                  <a:cubicBezTo>
                    <a:pt x="694" y="269"/>
                    <a:pt x="692" y="270"/>
                    <a:pt x="692" y="271"/>
                  </a:cubicBezTo>
                  <a:cubicBezTo>
                    <a:pt x="692" y="272"/>
                    <a:pt x="692" y="275"/>
                    <a:pt x="691" y="276"/>
                  </a:cubicBezTo>
                  <a:cubicBezTo>
                    <a:pt x="691" y="277"/>
                    <a:pt x="689" y="279"/>
                    <a:pt x="688" y="281"/>
                  </a:cubicBezTo>
                  <a:cubicBezTo>
                    <a:pt x="688" y="281"/>
                    <a:pt x="688" y="282"/>
                    <a:pt x="687" y="283"/>
                  </a:cubicBezTo>
                  <a:cubicBezTo>
                    <a:pt x="687" y="284"/>
                    <a:pt x="686" y="286"/>
                    <a:pt x="686" y="287"/>
                  </a:cubicBezTo>
                  <a:cubicBezTo>
                    <a:pt x="685" y="288"/>
                    <a:pt x="685" y="290"/>
                    <a:pt x="685" y="291"/>
                  </a:cubicBezTo>
                  <a:cubicBezTo>
                    <a:pt x="684" y="291"/>
                    <a:pt x="683" y="292"/>
                    <a:pt x="683" y="293"/>
                  </a:cubicBezTo>
                  <a:cubicBezTo>
                    <a:pt x="682" y="294"/>
                    <a:pt x="682" y="297"/>
                    <a:pt x="681" y="298"/>
                  </a:cubicBezTo>
                  <a:cubicBezTo>
                    <a:pt x="681" y="299"/>
                    <a:pt x="681" y="302"/>
                    <a:pt x="681" y="303"/>
                  </a:cubicBezTo>
                  <a:cubicBezTo>
                    <a:pt x="680" y="304"/>
                    <a:pt x="680" y="305"/>
                    <a:pt x="680" y="306"/>
                  </a:cubicBezTo>
                  <a:cubicBezTo>
                    <a:pt x="679" y="306"/>
                    <a:pt x="680" y="308"/>
                    <a:pt x="681" y="308"/>
                  </a:cubicBezTo>
                  <a:cubicBezTo>
                    <a:pt x="681" y="309"/>
                    <a:pt x="683" y="310"/>
                    <a:pt x="683" y="310"/>
                  </a:cubicBezTo>
                  <a:cubicBezTo>
                    <a:pt x="683" y="311"/>
                    <a:pt x="684" y="314"/>
                    <a:pt x="684" y="315"/>
                  </a:cubicBezTo>
                  <a:cubicBezTo>
                    <a:pt x="684" y="315"/>
                    <a:pt x="684" y="317"/>
                    <a:pt x="684" y="318"/>
                  </a:cubicBezTo>
                  <a:cubicBezTo>
                    <a:pt x="683" y="318"/>
                    <a:pt x="681" y="318"/>
                    <a:pt x="681" y="318"/>
                  </a:cubicBezTo>
                  <a:cubicBezTo>
                    <a:pt x="680" y="318"/>
                    <a:pt x="679" y="317"/>
                    <a:pt x="679" y="317"/>
                  </a:cubicBezTo>
                  <a:cubicBezTo>
                    <a:pt x="678" y="316"/>
                    <a:pt x="678" y="314"/>
                    <a:pt x="677" y="313"/>
                  </a:cubicBezTo>
                  <a:cubicBezTo>
                    <a:pt x="677" y="313"/>
                    <a:pt x="676" y="313"/>
                    <a:pt x="675" y="314"/>
                  </a:cubicBezTo>
                  <a:cubicBezTo>
                    <a:pt x="674" y="314"/>
                    <a:pt x="673" y="317"/>
                    <a:pt x="672" y="318"/>
                  </a:cubicBezTo>
                  <a:cubicBezTo>
                    <a:pt x="671" y="319"/>
                    <a:pt x="669" y="319"/>
                    <a:pt x="668" y="319"/>
                  </a:cubicBezTo>
                  <a:cubicBezTo>
                    <a:pt x="667" y="319"/>
                    <a:pt x="665" y="320"/>
                    <a:pt x="665" y="321"/>
                  </a:cubicBezTo>
                  <a:cubicBezTo>
                    <a:pt x="663" y="321"/>
                    <a:pt x="661" y="321"/>
                    <a:pt x="660" y="322"/>
                  </a:cubicBezTo>
                  <a:cubicBezTo>
                    <a:pt x="658" y="322"/>
                    <a:pt x="656" y="325"/>
                    <a:pt x="655" y="326"/>
                  </a:cubicBezTo>
                  <a:cubicBezTo>
                    <a:pt x="654" y="327"/>
                    <a:pt x="652" y="330"/>
                    <a:pt x="651" y="331"/>
                  </a:cubicBezTo>
                  <a:cubicBezTo>
                    <a:pt x="649" y="334"/>
                    <a:pt x="647" y="339"/>
                    <a:pt x="646" y="341"/>
                  </a:cubicBezTo>
                  <a:cubicBezTo>
                    <a:pt x="646" y="342"/>
                    <a:pt x="645" y="345"/>
                    <a:pt x="645" y="346"/>
                  </a:cubicBezTo>
                  <a:cubicBezTo>
                    <a:pt x="644" y="348"/>
                    <a:pt x="644" y="351"/>
                    <a:pt x="644" y="353"/>
                  </a:cubicBezTo>
                  <a:cubicBezTo>
                    <a:pt x="644" y="354"/>
                    <a:pt x="643" y="357"/>
                    <a:pt x="642" y="358"/>
                  </a:cubicBezTo>
                  <a:cubicBezTo>
                    <a:pt x="642" y="359"/>
                    <a:pt x="641" y="360"/>
                    <a:pt x="640" y="361"/>
                  </a:cubicBezTo>
                  <a:cubicBezTo>
                    <a:pt x="638" y="362"/>
                    <a:pt x="635" y="363"/>
                    <a:pt x="634" y="363"/>
                  </a:cubicBezTo>
                  <a:cubicBezTo>
                    <a:pt x="633" y="364"/>
                    <a:pt x="630" y="366"/>
                    <a:pt x="629" y="367"/>
                  </a:cubicBezTo>
                  <a:cubicBezTo>
                    <a:pt x="628" y="368"/>
                    <a:pt x="627" y="370"/>
                    <a:pt x="626" y="371"/>
                  </a:cubicBezTo>
                  <a:cubicBezTo>
                    <a:pt x="626" y="372"/>
                    <a:pt x="626" y="375"/>
                    <a:pt x="625" y="376"/>
                  </a:cubicBezTo>
                  <a:cubicBezTo>
                    <a:pt x="625" y="378"/>
                    <a:pt x="624" y="381"/>
                    <a:pt x="623" y="382"/>
                  </a:cubicBezTo>
                  <a:cubicBezTo>
                    <a:pt x="622" y="383"/>
                    <a:pt x="620" y="384"/>
                    <a:pt x="619" y="384"/>
                  </a:cubicBezTo>
                  <a:cubicBezTo>
                    <a:pt x="618" y="384"/>
                    <a:pt x="616" y="382"/>
                    <a:pt x="614" y="382"/>
                  </a:cubicBezTo>
                  <a:cubicBezTo>
                    <a:pt x="614" y="381"/>
                    <a:pt x="612" y="381"/>
                    <a:pt x="612" y="381"/>
                  </a:cubicBezTo>
                  <a:cubicBezTo>
                    <a:pt x="611" y="380"/>
                    <a:pt x="609" y="379"/>
                    <a:pt x="609" y="377"/>
                  </a:cubicBezTo>
                  <a:cubicBezTo>
                    <a:pt x="608" y="376"/>
                    <a:pt x="610" y="374"/>
                    <a:pt x="611" y="373"/>
                  </a:cubicBezTo>
                  <a:cubicBezTo>
                    <a:pt x="612" y="373"/>
                    <a:pt x="613" y="371"/>
                    <a:pt x="614" y="370"/>
                  </a:cubicBezTo>
                  <a:cubicBezTo>
                    <a:pt x="614" y="369"/>
                    <a:pt x="612" y="367"/>
                    <a:pt x="612" y="366"/>
                  </a:cubicBezTo>
                  <a:cubicBezTo>
                    <a:pt x="612" y="364"/>
                    <a:pt x="614" y="360"/>
                    <a:pt x="614" y="358"/>
                  </a:cubicBezTo>
                  <a:cubicBezTo>
                    <a:pt x="614" y="357"/>
                    <a:pt x="614" y="354"/>
                    <a:pt x="614" y="353"/>
                  </a:cubicBezTo>
                  <a:cubicBezTo>
                    <a:pt x="614" y="351"/>
                    <a:pt x="614" y="348"/>
                    <a:pt x="614" y="347"/>
                  </a:cubicBezTo>
                  <a:cubicBezTo>
                    <a:pt x="615" y="346"/>
                    <a:pt x="616" y="344"/>
                    <a:pt x="617" y="343"/>
                  </a:cubicBezTo>
                  <a:cubicBezTo>
                    <a:pt x="617" y="342"/>
                    <a:pt x="619" y="340"/>
                    <a:pt x="619" y="339"/>
                  </a:cubicBezTo>
                  <a:cubicBezTo>
                    <a:pt x="620" y="338"/>
                    <a:pt x="619" y="335"/>
                    <a:pt x="620" y="334"/>
                  </a:cubicBezTo>
                  <a:cubicBezTo>
                    <a:pt x="620" y="333"/>
                    <a:pt x="622" y="331"/>
                    <a:pt x="622" y="329"/>
                  </a:cubicBezTo>
                  <a:cubicBezTo>
                    <a:pt x="623" y="329"/>
                    <a:pt x="624" y="328"/>
                    <a:pt x="624" y="327"/>
                  </a:cubicBezTo>
                  <a:cubicBezTo>
                    <a:pt x="625" y="326"/>
                    <a:pt x="625" y="323"/>
                    <a:pt x="626" y="322"/>
                  </a:cubicBezTo>
                  <a:cubicBezTo>
                    <a:pt x="626" y="321"/>
                    <a:pt x="629" y="319"/>
                    <a:pt x="628" y="317"/>
                  </a:cubicBezTo>
                  <a:cubicBezTo>
                    <a:pt x="628" y="316"/>
                    <a:pt x="626" y="316"/>
                    <a:pt x="626" y="316"/>
                  </a:cubicBezTo>
                  <a:cubicBezTo>
                    <a:pt x="625" y="314"/>
                    <a:pt x="626" y="312"/>
                    <a:pt x="626" y="311"/>
                  </a:cubicBezTo>
                  <a:cubicBezTo>
                    <a:pt x="627" y="309"/>
                    <a:pt x="629" y="308"/>
                    <a:pt x="631" y="307"/>
                  </a:cubicBezTo>
                  <a:cubicBezTo>
                    <a:pt x="632" y="306"/>
                    <a:pt x="634" y="304"/>
                    <a:pt x="635" y="304"/>
                  </a:cubicBezTo>
                  <a:cubicBezTo>
                    <a:pt x="636" y="303"/>
                    <a:pt x="639" y="303"/>
                    <a:pt x="640" y="302"/>
                  </a:cubicBezTo>
                  <a:cubicBezTo>
                    <a:pt x="641" y="302"/>
                    <a:pt x="645" y="302"/>
                    <a:pt x="646" y="301"/>
                  </a:cubicBezTo>
                  <a:cubicBezTo>
                    <a:pt x="647" y="301"/>
                    <a:pt x="648" y="300"/>
                    <a:pt x="648" y="299"/>
                  </a:cubicBezTo>
                  <a:cubicBezTo>
                    <a:pt x="649" y="298"/>
                    <a:pt x="650" y="297"/>
                    <a:pt x="650" y="296"/>
                  </a:cubicBezTo>
                  <a:cubicBezTo>
                    <a:pt x="650" y="294"/>
                    <a:pt x="649" y="291"/>
                    <a:pt x="650" y="289"/>
                  </a:cubicBezTo>
                  <a:cubicBezTo>
                    <a:pt x="650" y="288"/>
                    <a:pt x="651" y="285"/>
                    <a:pt x="651" y="284"/>
                  </a:cubicBezTo>
                  <a:cubicBezTo>
                    <a:pt x="651" y="283"/>
                    <a:pt x="651" y="280"/>
                    <a:pt x="651" y="279"/>
                  </a:cubicBezTo>
                  <a:cubicBezTo>
                    <a:pt x="649" y="279"/>
                    <a:pt x="648" y="279"/>
                    <a:pt x="647" y="278"/>
                  </a:cubicBezTo>
                  <a:cubicBezTo>
                    <a:pt x="645" y="278"/>
                    <a:pt x="642" y="277"/>
                    <a:pt x="641" y="276"/>
                  </a:cubicBezTo>
                  <a:cubicBezTo>
                    <a:pt x="641" y="275"/>
                    <a:pt x="641" y="274"/>
                    <a:pt x="641" y="273"/>
                  </a:cubicBezTo>
                  <a:cubicBezTo>
                    <a:pt x="640" y="272"/>
                    <a:pt x="638" y="271"/>
                    <a:pt x="637" y="270"/>
                  </a:cubicBezTo>
                  <a:cubicBezTo>
                    <a:pt x="636" y="269"/>
                    <a:pt x="634" y="268"/>
                    <a:pt x="633" y="267"/>
                  </a:cubicBezTo>
                  <a:cubicBezTo>
                    <a:pt x="633" y="266"/>
                    <a:pt x="632" y="262"/>
                    <a:pt x="632" y="261"/>
                  </a:cubicBezTo>
                  <a:cubicBezTo>
                    <a:pt x="632" y="259"/>
                    <a:pt x="634" y="254"/>
                    <a:pt x="634" y="252"/>
                  </a:cubicBezTo>
                  <a:cubicBezTo>
                    <a:pt x="634" y="251"/>
                    <a:pt x="635" y="247"/>
                    <a:pt x="636" y="246"/>
                  </a:cubicBezTo>
                  <a:cubicBezTo>
                    <a:pt x="636" y="244"/>
                    <a:pt x="638" y="242"/>
                    <a:pt x="638" y="240"/>
                  </a:cubicBezTo>
                  <a:cubicBezTo>
                    <a:pt x="639" y="240"/>
                    <a:pt x="640" y="238"/>
                    <a:pt x="639" y="237"/>
                  </a:cubicBezTo>
                  <a:cubicBezTo>
                    <a:pt x="639" y="236"/>
                    <a:pt x="639" y="234"/>
                    <a:pt x="638" y="233"/>
                  </a:cubicBezTo>
                  <a:cubicBezTo>
                    <a:pt x="637" y="232"/>
                    <a:pt x="636" y="231"/>
                    <a:pt x="635" y="230"/>
                  </a:cubicBezTo>
                  <a:cubicBezTo>
                    <a:pt x="634" y="230"/>
                    <a:pt x="631" y="230"/>
                    <a:pt x="631" y="231"/>
                  </a:cubicBezTo>
                  <a:cubicBezTo>
                    <a:pt x="630" y="232"/>
                    <a:pt x="630" y="234"/>
                    <a:pt x="629" y="235"/>
                  </a:cubicBezTo>
                  <a:cubicBezTo>
                    <a:pt x="629" y="236"/>
                    <a:pt x="627" y="237"/>
                    <a:pt x="626" y="238"/>
                  </a:cubicBezTo>
                  <a:cubicBezTo>
                    <a:pt x="624" y="238"/>
                    <a:pt x="621" y="237"/>
                    <a:pt x="620" y="238"/>
                  </a:cubicBezTo>
                  <a:cubicBezTo>
                    <a:pt x="619" y="238"/>
                    <a:pt x="617" y="240"/>
                    <a:pt x="616" y="240"/>
                  </a:cubicBezTo>
                  <a:cubicBezTo>
                    <a:pt x="614" y="240"/>
                    <a:pt x="612" y="240"/>
                    <a:pt x="611" y="239"/>
                  </a:cubicBezTo>
                  <a:cubicBezTo>
                    <a:pt x="610" y="238"/>
                    <a:pt x="610" y="236"/>
                    <a:pt x="611" y="235"/>
                  </a:cubicBezTo>
                  <a:cubicBezTo>
                    <a:pt x="611" y="234"/>
                    <a:pt x="614" y="233"/>
                    <a:pt x="614" y="231"/>
                  </a:cubicBezTo>
                  <a:cubicBezTo>
                    <a:pt x="614" y="230"/>
                    <a:pt x="612" y="227"/>
                    <a:pt x="612" y="225"/>
                  </a:cubicBezTo>
                  <a:cubicBezTo>
                    <a:pt x="612" y="224"/>
                    <a:pt x="613" y="223"/>
                    <a:pt x="613" y="222"/>
                  </a:cubicBezTo>
                  <a:cubicBezTo>
                    <a:pt x="614" y="221"/>
                    <a:pt x="616" y="221"/>
                    <a:pt x="617" y="220"/>
                  </a:cubicBezTo>
                  <a:cubicBezTo>
                    <a:pt x="618" y="219"/>
                    <a:pt x="618" y="217"/>
                    <a:pt x="618" y="216"/>
                  </a:cubicBezTo>
                  <a:cubicBezTo>
                    <a:pt x="618" y="213"/>
                    <a:pt x="615" y="207"/>
                    <a:pt x="615" y="205"/>
                  </a:cubicBezTo>
                  <a:cubicBezTo>
                    <a:pt x="614" y="204"/>
                    <a:pt x="614" y="202"/>
                    <a:pt x="615" y="201"/>
                  </a:cubicBezTo>
                  <a:cubicBezTo>
                    <a:pt x="615" y="200"/>
                    <a:pt x="618" y="200"/>
                    <a:pt x="618" y="199"/>
                  </a:cubicBezTo>
                  <a:cubicBezTo>
                    <a:pt x="619" y="198"/>
                    <a:pt x="620" y="194"/>
                    <a:pt x="619" y="192"/>
                  </a:cubicBezTo>
                  <a:cubicBezTo>
                    <a:pt x="619" y="190"/>
                    <a:pt x="613" y="189"/>
                    <a:pt x="612" y="187"/>
                  </a:cubicBezTo>
                  <a:cubicBezTo>
                    <a:pt x="612" y="186"/>
                    <a:pt x="612" y="184"/>
                    <a:pt x="612" y="183"/>
                  </a:cubicBezTo>
                  <a:cubicBezTo>
                    <a:pt x="612" y="182"/>
                    <a:pt x="615" y="182"/>
                    <a:pt x="616" y="181"/>
                  </a:cubicBezTo>
                  <a:cubicBezTo>
                    <a:pt x="616" y="180"/>
                    <a:pt x="614" y="177"/>
                    <a:pt x="613" y="176"/>
                  </a:cubicBezTo>
                  <a:cubicBezTo>
                    <a:pt x="611" y="175"/>
                    <a:pt x="606" y="175"/>
                    <a:pt x="605" y="174"/>
                  </a:cubicBezTo>
                  <a:cubicBezTo>
                    <a:pt x="604" y="173"/>
                    <a:pt x="603" y="171"/>
                    <a:pt x="603" y="170"/>
                  </a:cubicBezTo>
                  <a:cubicBezTo>
                    <a:pt x="602" y="169"/>
                    <a:pt x="599" y="168"/>
                    <a:pt x="597" y="168"/>
                  </a:cubicBezTo>
                  <a:cubicBezTo>
                    <a:pt x="596" y="168"/>
                    <a:pt x="593" y="171"/>
                    <a:pt x="592" y="170"/>
                  </a:cubicBezTo>
                  <a:cubicBezTo>
                    <a:pt x="591" y="170"/>
                    <a:pt x="590" y="169"/>
                    <a:pt x="589" y="168"/>
                  </a:cubicBezTo>
                  <a:cubicBezTo>
                    <a:pt x="588" y="168"/>
                    <a:pt x="589" y="165"/>
                    <a:pt x="588" y="165"/>
                  </a:cubicBezTo>
                  <a:cubicBezTo>
                    <a:pt x="586" y="164"/>
                    <a:pt x="584" y="166"/>
                    <a:pt x="582" y="166"/>
                  </a:cubicBezTo>
                  <a:cubicBezTo>
                    <a:pt x="581" y="167"/>
                    <a:pt x="579" y="169"/>
                    <a:pt x="578" y="169"/>
                  </a:cubicBezTo>
                  <a:cubicBezTo>
                    <a:pt x="576" y="169"/>
                    <a:pt x="573" y="167"/>
                    <a:pt x="572" y="166"/>
                  </a:cubicBezTo>
                  <a:cubicBezTo>
                    <a:pt x="571" y="164"/>
                    <a:pt x="570" y="161"/>
                    <a:pt x="570" y="159"/>
                  </a:cubicBezTo>
                  <a:cubicBezTo>
                    <a:pt x="570" y="158"/>
                    <a:pt x="572" y="157"/>
                    <a:pt x="573" y="156"/>
                  </a:cubicBezTo>
                  <a:cubicBezTo>
                    <a:pt x="573" y="155"/>
                    <a:pt x="575" y="154"/>
                    <a:pt x="575" y="153"/>
                  </a:cubicBezTo>
                  <a:cubicBezTo>
                    <a:pt x="575" y="152"/>
                    <a:pt x="573" y="151"/>
                    <a:pt x="573" y="150"/>
                  </a:cubicBezTo>
                  <a:cubicBezTo>
                    <a:pt x="573" y="149"/>
                    <a:pt x="573" y="147"/>
                    <a:pt x="572" y="146"/>
                  </a:cubicBezTo>
                  <a:cubicBezTo>
                    <a:pt x="572" y="145"/>
                    <a:pt x="570" y="144"/>
                    <a:pt x="569" y="144"/>
                  </a:cubicBezTo>
                  <a:cubicBezTo>
                    <a:pt x="568" y="143"/>
                    <a:pt x="565" y="141"/>
                    <a:pt x="563" y="141"/>
                  </a:cubicBezTo>
                  <a:cubicBezTo>
                    <a:pt x="562" y="141"/>
                    <a:pt x="560" y="142"/>
                    <a:pt x="559" y="142"/>
                  </a:cubicBezTo>
                  <a:cubicBezTo>
                    <a:pt x="557" y="142"/>
                    <a:pt x="555" y="140"/>
                    <a:pt x="553" y="140"/>
                  </a:cubicBezTo>
                  <a:cubicBezTo>
                    <a:pt x="551" y="140"/>
                    <a:pt x="548" y="143"/>
                    <a:pt x="546" y="143"/>
                  </a:cubicBezTo>
                  <a:cubicBezTo>
                    <a:pt x="545" y="143"/>
                    <a:pt x="542" y="140"/>
                    <a:pt x="540" y="139"/>
                  </a:cubicBezTo>
                  <a:cubicBezTo>
                    <a:pt x="539" y="139"/>
                    <a:pt x="537" y="138"/>
                    <a:pt x="535" y="138"/>
                  </a:cubicBezTo>
                  <a:cubicBezTo>
                    <a:pt x="535" y="138"/>
                    <a:pt x="534" y="140"/>
                    <a:pt x="533" y="140"/>
                  </a:cubicBezTo>
                  <a:cubicBezTo>
                    <a:pt x="531" y="140"/>
                    <a:pt x="529" y="137"/>
                    <a:pt x="527" y="137"/>
                  </a:cubicBezTo>
                  <a:cubicBezTo>
                    <a:pt x="526" y="136"/>
                    <a:pt x="523" y="137"/>
                    <a:pt x="522" y="137"/>
                  </a:cubicBezTo>
                  <a:cubicBezTo>
                    <a:pt x="521" y="136"/>
                    <a:pt x="519" y="134"/>
                    <a:pt x="518" y="134"/>
                  </a:cubicBezTo>
                  <a:cubicBezTo>
                    <a:pt x="517" y="134"/>
                    <a:pt x="514" y="135"/>
                    <a:pt x="512" y="136"/>
                  </a:cubicBezTo>
                  <a:cubicBezTo>
                    <a:pt x="510" y="137"/>
                    <a:pt x="508" y="140"/>
                    <a:pt x="506" y="140"/>
                  </a:cubicBezTo>
                  <a:cubicBezTo>
                    <a:pt x="505" y="141"/>
                    <a:pt x="503" y="141"/>
                    <a:pt x="503" y="140"/>
                  </a:cubicBezTo>
                  <a:cubicBezTo>
                    <a:pt x="502" y="140"/>
                    <a:pt x="501" y="138"/>
                    <a:pt x="500" y="137"/>
                  </a:cubicBezTo>
                  <a:cubicBezTo>
                    <a:pt x="499" y="137"/>
                    <a:pt x="496" y="137"/>
                    <a:pt x="495" y="137"/>
                  </a:cubicBezTo>
                  <a:cubicBezTo>
                    <a:pt x="494" y="136"/>
                    <a:pt x="492" y="135"/>
                    <a:pt x="492" y="136"/>
                  </a:cubicBezTo>
                  <a:cubicBezTo>
                    <a:pt x="491" y="136"/>
                    <a:pt x="489" y="137"/>
                    <a:pt x="488" y="137"/>
                  </a:cubicBezTo>
                  <a:cubicBezTo>
                    <a:pt x="487" y="137"/>
                    <a:pt x="486" y="136"/>
                    <a:pt x="485" y="136"/>
                  </a:cubicBezTo>
                  <a:cubicBezTo>
                    <a:pt x="484" y="136"/>
                    <a:pt x="482" y="138"/>
                    <a:pt x="482" y="138"/>
                  </a:cubicBezTo>
                  <a:cubicBezTo>
                    <a:pt x="449" y="122"/>
                    <a:pt x="449" y="122"/>
                    <a:pt x="449" y="122"/>
                  </a:cubicBezTo>
                  <a:cubicBezTo>
                    <a:pt x="325" y="101"/>
                    <a:pt x="325" y="101"/>
                    <a:pt x="325" y="101"/>
                  </a:cubicBezTo>
                  <a:cubicBezTo>
                    <a:pt x="325" y="101"/>
                    <a:pt x="322" y="99"/>
                    <a:pt x="321" y="98"/>
                  </a:cubicBezTo>
                  <a:cubicBezTo>
                    <a:pt x="320" y="97"/>
                    <a:pt x="318" y="95"/>
                    <a:pt x="318" y="94"/>
                  </a:cubicBezTo>
                  <a:cubicBezTo>
                    <a:pt x="317" y="93"/>
                    <a:pt x="316" y="92"/>
                    <a:pt x="315" y="92"/>
                  </a:cubicBezTo>
                  <a:cubicBezTo>
                    <a:pt x="315" y="91"/>
                    <a:pt x="315" y="89"/>
                    <a:pt x="314" y="88"/>
                  </a:cubicBezTo>
                  <a:cubicBezTo>
                    <a:pt x="314" y="86"/>
                    <a:pt x="313" y="83"/>
                    <a:pt x="312" y="82"/>
                  </a:cubicBezTo>
                  <a:cubicBezTo>
                    <a:pt x="311" y="81"/>
                    <a:pt x="309" y="78"/>
                    <a:pt x="307" y="77"/>
                  </a:cubicBezTo>
                  <a:cubicBezTo>
                    <a:pt x="306" y="75"/>
                    <a:pt x="304" y="73"/>
                    <a:pt x="303" y="72"/>
                  </a:cubicBezTo>
                  <a:cubicBezTo>
                    <a:pt x="302" y="72"/>
                    <a:pt x="299" y="72"/>
                    <a:pt x="298" y="72"/>
                  </a:cubicBezTo>
                  <a:cubicBezTo>
                    <a:pt x="297" y="72"/>
                    <a:pt x="295" y="71"/>
                    <a:pt x="294" y="71"/>
                  </a:cubicBezTo>
                  <a:cubicBezTo>
                    <a:pt x="294" y="70"/>
                    <a:pt x="294" y="69"/>
                    <a:pt x="294" y="68"/>
                  </a:cubicBezTo>
                  <a:cubicBezTo>
                    <a:pt x="293" y="67"/>
                    <a:pt x="291" y="66"/>
                    <a:pt x="291" y="66"/>
                  </a:cubicBezTo>
                  <a:cubicBezTo>
                    <a:pt x="289" y="66"/>
                    <a:pt x="287" y="68"/>
                    <a:pt x="286" y="69"/>
                  </a:cubicBezTo>
                  <a:cubicBezTo>
                    <a:pt x="285" y="69"/>
                    <a:pt x="282" y="69"/>
                    <a:pt x="282" y="68"/>
                  </a:cubicBezTo>
                  <a:cubicBezTo>
                    <a:pt x="281" y="68"/>
                    <a:pt x="281" y="65"/>
                    <a:pt x="281" y="64"/>
                  </a:cubicBezTo>
                  <a:cubicBezTo>
                    <a:pt x="281" y="64"/>
                    <a:pt x="281" y="64"/>
                    <a:pt x="281" y="64"/>
                  </a:cubicBezTo>
                  <a:cubicBezTo>
                    <a:pt x="280" y="64"/>
                    <a:pt x="280" y="64"/>
                    <a:pt x="280" y="64"/>
                  </a:cubicBezTo>
                  <a:cubicBezTo>
                    <a:pt x="278" y="65"/>
                    <a:pt x="276" y="65"/>
                    <a:pt x="274" y="64"/>
                  </a:cubicBezTo>
                  <a:cubicBezTo>
                    <a:pt x="273" y="64"/>
                    <a:pt x="271" y="62"/>
                    <a:pt x="269" y="62"/>
                  </a:cubicBezTo>
                  <a:cubicBezTo>
                    <a:pt x="268" y="62"/>
                    <a:pt x="265" y="63"/>
                    <a:pt x="264" y="63"/>
                  </a:cubicBezTo>
                  <a:cubicBezTo>
                    <a:pt x="263" y="63"/>
                    <a:pt x="262" y="61"/>
                    <a:pt x="261" y="61"/>
                  </a:cubicBezTo>
                  <a:cubicBezTo>
                    <a:pt x="259" y="60"/>
                    <a:pt x="256" y="57"/>
                    <a:pt x="254" y="56"/>
                  </a:cubicBezTo>
                  <a:cubicBezTo>
                    <a:pt x="253" y="55"/>
                    <a:pt x="250" y="53"/>
                    <a:pt x="248" y="52"/>
                  </a:cubicBezTo>
                  <a:cubicBezTo>
                    <a:pt x="247" y="51"/>
                    <a:pt x="246" y="48"/>
                    <a:pt x="244" y="47"/>
                  </a:cubicBezTo>
                  <a:cubicBezTo>
                    <a:pt x="243" y="46"/>
                    <a:pt x="240" y="46"/>
                    <a:pt x="239" y="46"/>
                  </a:cubicBezTo>
                  <a:cubicBezTo>
                    <a:pt x="239" y="46"/>
                    <a:pt x="238" y="48"/>
                    <a:pt x="237" y="49"/>
                  </a:cubicBezTo>
                  <a:cubicBezTo>
                    <a:pt x="237" y="50"/>
                    <a:pt x="237" y="53"/>
                    <a:pt x="236" y="55"/>
                  </a:cubicBezTo>
                  <a:cubicBezTo>
                    <a:pt x="236" y="56"/>
                    <a:pt x="236" y="58"/>
                    <a:pt x="235" y="59"/>
                  </a:cubicBezTo>
                  <a:cubicBezTo>
                    <a:pt x="233" y="61"/>
                    <a:pt x="229" y="62"/>
                    <a:pt x="227" y="63"/>
                  </a:cubicBezTo>
                  <a:cubicBezTo>
                    <a:pt x="226" y="64"/>
                    <a:pt x="225" y="66"/>
                    <a:pt x="224" y="66"/>
                  </a:cubicBezTo>
                  <a:cubicBezTo>
                    <a:pt x="223" y="67"/>
                    <a:pt x="221" y="69"/>
                    <a:pt x="219" y="69"/>
                  </a:cubicBezTo>
                  <a:cubicBezTo>
                    <a:pt x="218" y="69"/>
                    <a:pt x="215" y="68"/>
                    <a:pt x="215" y="66"/>
                  </a:cubicBezTo>
                  <a:cubicBezTo>
                    <a:pt x="214" y="65"/>
                    <a:pt x="217" y="63"/>
                    <a:pt x="218" y="62"/>
                  </a:cubicBezTo>
                  <a:cubicBezTo>
                    <a:pt x="218" y="61"/>
                    <a:pt x="218" y="58"/>
                    <a:pt x="218" y="56"/>
                  </a:cubicBezTo>
                  <a:cubicBezTo>
                    <a:pt x="219" y="55"/>
                    <a:pt x="220" y="54"/>
                    <a:pt x="221" y="53"/>
                  </a:cubicBezTo>
                  <a:cubicBezTo>
                    <a:pt x="222" y="52"/>
                    <a:pt x="224" y="51"/>
                    <a:pt x="225" y="50"/>
                  </a:cubicBezTo>
                  <a:cubicBezTo>
                    <a:pt x="225" y="50"/>
                    <a:pt x="226" y="48"/>
                    <a:pt x="226" y="47"/>
                  </a:cubicBezTo>
                  <a:cubicBezTo>
                    <a:pt x="226" y="46"/>
                    <a:pt x="226" y="43"/>
                    <a:pt x="226" y="42"/>
                  </a:cubicBezTo>
                  <a:cubicBezTo>
                    <a:pt x="225" y="41"/>
                    <a:pt x="223" y="40"/>
                    <a:pt x="222" y="39"/>
                  </a:cubicBezTo>
                  <a:cubicBezTo>
                    <a:pt x="222" y="37"/>
                    <a:pt x="223" y="34"/>
                    <a:pt x="224" y="32"/>
                  </a:cubicBezTo>
                  <a:cubicBezTo>
                    <a:pt x="225" y="31"/>
                    <a:pt x="226" y="30"/>
                    <a:pt x="227" y="29"/>
                  </a:cubicBezTo>
                  <a:cubicBezTo>
                    <a:pt x="228" y="28"/>
                    <a:pt x="230" y="26"/>
                    <a:pt x="230" y="24"/>
                  </a:cubicBezTo>
                  <a:cubicBezTo>
                    <a:pt x="231" y="23"/>
                    <a:pt x="231" y="20"/>
                    <a:pt x="232" y="18"/>
                  </a:cubicBezTo>
                  <a:cubicBezTo>
                    <a:pt x="232" y="17"/>
                    <a:pt x="234" y="15"/>
                    <a:pt x="234" y="13"/>
                  </a:cubicBezTo>
                  <a:cubicBezTo>
                    <a:pt x="235" y="12"/>
                    <a:pt x="234" y="10"/>
                    <a:pt x="234" y="9"/>
                  </a:cubicBezTo>
                  <a:cubicBezTo>
                    <a:pt x="233" y="8"/>
                    <a:pt x="230" y="6"/>
                    <a:pt x="229" y="5"/>
                  </a:cubicBezTo>
                  <a:cubicBezTo>
                    <a:pt x="228" y="4"/>
                    <a:pt x="226" y="2"/>
                    <a:pt x="225" y="1"/>
                  </a:cubicBezTo>
                  <a:cubicBezTo>
                    <a:pt x="224" y="1"/>
                    <a:pt x="222" y="0"/>
                    <a:pt x="221" y="0"/>
                  </a:cubicBezTo>
                  <a:cubicBezTo>
                    <a:pt x="220" y="0"/>
                    <a:pt x="219" y="2"/>
                    <a:pt x="218" y="2"/>
                  </a:cubicBezTo>
                  <a:cubicBezTo>
                    <a:pt x="217" y="3"/>
                    <a:pt x="216" y="3"/>
                    <a:pt x="215" y="4"/>
                  </a:cubicBezTo>
                  <a:cubicBezTo>
                    <a:pt x="215" y="5"/>
                    <a:pt x="215" y="7"/>
                    <a:pt x="214" y="7"/>
                  </a:cubicBezTo>
                  <a:cubicBezTo>
                    <a:pt x="213" y="8"/>
                    <a:pt x="212" y="8"/>
                    <a:pt x="211" y="8"/>
                  </a:cubicBezTo>
                  <a:cubicBezTo>
                    <a:pt x="210" y="7"/>
                    <a:pt x="210" y="5"/>
                    <a:pt x="209" y="5"/>
                  </a:cubicBezTo>
                  <a:cubicBezTo>
                    <a:pt x="208" y="5"/>
                    <a:pt x="206" y="7"/>
                    <a:pt x="205" y="8"/>
                  </a:cubicBezTo>
                  <a:cubicBezTo>
                    <a:pt x="204" y="9"/>
                    <a:pt x="203" y="11"/>
                    <a:pt x="203" y="12"/>
                  </a:cubicBezTo>
                  <a:cubicBezTo>
                    <a:pt x="202" y="12"/>
                    <a:pt x="200" y="13"/>
                    <a:pt x="200" y="13"/>
                  </a:cubicBezTo>
                  <a:cubicBezTo>
                    <a:pt x="200" y="14"/>
                    <a:pt x="200" y="17"/>
                    <a:pt x="199" y="18"/>
                  </a:cubicBezTo>
                  <a:cubicBezTo>
                    <a:pt x="198" y="19"/>
                    <a:pt x="196" y="19"/>
                    <a:pt x="195" y="19"/>
                  </a:cubicBezTo>
                  <a:cubicBezTo>
                    <a:pt x="194" y="20"/>
                    <a:pt x="194" y="23"/>
                    <a:pt x="193" y="23"/>
                  </a:cubicBezTo>
                  <a:cubicBezTo>
                    <a:pt x="192" y="23"/>
                    <a:pt x="190" y="20"/>
                    <a:pt x="189" y="20"/>
                  </a:cubicBezTo>
                  <a:cubicBezTo>
                    <a:pt x="188" y="20"/>
                    <a:pt x="187" y="23"/>
                    <a:pt x="186" y="23"/>
                  </a:cubicBezTo>
                  <a:cubicBezTo>
                    <a:pt x="185" y="24"/>
                    <a:pt x="183" y="25"/>
                    <a:pt x="182" y="25"/>
                  </a:cubicBezTo>
                  <a:cubicBezTo>
                    <a:pt x="181" y="25"/>
                    <a:pt x="180" y="21"/>
                    <a:pt x="179" y="21"/>
                  </a:cubicBezTo>
                  <a:cubicBezTo>
                    <a:pt x="178" y="21"/>
                    <a:pt x="177" y="24"/>
                    <a:pt x="177" y="24"/>
                  </a:cubicBezTo>
                  <a:cubicBezTo>
                    <a:pt x="176" y="25"/>
                    <a:pt x="176" y="28"/>
                    <a:pt x="175" y="29"/>
                  </a:cubicBezTo>
                  <a:cubicBezTo>
                    <a:pt x="174" y="30"/>
                    <a:pt x="170" y="28"/>
                    <a:pt x="169" y="29"/>
                  </a:cubicBezTo>
                  <a:cubicBezTo>
                    <a:pt x="167" y="29"/>
                    <a:pt x="165" y="32"/>
                    <a:pt x="164" y="33"/>
                  </a:cubicBezTo>
                  <a:cubicBezTo>
                    <a:pt x="164" y="33"/>
                    <a:pt x="163" y="35"/>
                    <a:pt x="163" y="36"/>
                  </a:cubicBezTo>
                  <a:cubicBezTo>
                    <a:pt x="161" y="37"/>
                    <a:pt x="158" y="36"/>
                    <a:pt x="157" y="36"/>
                  </a:cubicBezTo>
                  <a:cubicBezTo>
                    <a:pt x="155" y="37"/>
                    <a:pt x="153" y="41"/>
                    <a:pt x="151" y="41"/>
                  </a:cubicBezTo>
                  <a:cubicBezTo>
                    <a:pt x="150" y="42"/>
                    <a:pt x="148" y="42"/>
                    <a:pt x="147" y="43"/>
                  </a:cubicBezTo>
                  <a:cubicBezTo>
                    <a:pt x="146" y="43"/>
                    <a:pt x="144" y="45"/>
                    <a:pt x="143" y="45"/>
                  </a:cubicBezTo>
                  <a:cubicBezTo>
                    <a:pt x="141" y="45"/>
                    <a:pt x="138" y="44"/>
                    <a:pt x="136" y="45"/>
                  </a:cubicBezTo>
                  <a:cubicBezTo>
                    <a:pt x="135" y="45"/>
                    <a:pt x="133" y="47"/>
                    <a:pt x="132" y="48"/>
                  </a:cubicBezTo>
                  <a:cubicBezTo>
                    <a:pt x="130" y="49"/>
                    <a:pt x="126" y="50"/>
                    <a:pt x="124" y="51"/>
                  </a:cubicBezTo>
                  <a:cubicBezTo>
                    <a:pt x="122" y="52"/>
                    <a:pt x="119" y="54"/>
                    <a:pt x="118" y="55"/>
                  </a:cubicBezTo>
                  <a:cubicBezTo>
                    <a:pt x="116" y="56"/>
                    <a:pt x="112" y="59"/>
                    <a:pt x="109" y="60"/>
                  </a:cubicBezTo>
                  <a:cubicBezTo>
                    <a:pt x="108" y="60"/>
                    <a:pt x="104" y="59"/>
                    <a:pt x="103" y="59"/>
                  </a:cubicBezTo>
                  <a:cubicBezTo>
                    <a:pt x="102" y="60"/>
                    <a:pt x="100" y="61"/>
                    <a:pt x="99" y="61"/>
                  </a:cubicBezTo>
                  <a:cubicBezTo>
                    <a:pt x="98" y="62"/>
                    <a:pt x="96" y="61"/>
                    <a:pt x="95" y="61"/>
                  </a:cubicBezTo>
                  <a:cubicBezTo>
                    <a:pt x="93" y="61"/>
                    <a:pt x="91" y="59"/>
                    <a:pt x="90" y="59"/>
                  </a:cubicBezTo>
                  <a:cubicBezTo>
                    <a:pt x="88" y="58"/>
                    <a:pt x="86" y="58"/>
                    <a:pt x="84" y="58"/>
                  </a:cubicBezTo>
                  <a:cubicBezTo>
                    <a:pt x="84" y="57"/>
                    <a:pt x="82" y="57"/>
                    <a:pt x="81" y="56"/>
                  </a:cubicBezTo>
                  <a:cubicBezTo>
                    <a:pt x="79" y="56"/>
                    <a:pt x="79" y="56"/>
                    <a:pt x="79" y="56"/>
                  </a:cubicBezTo>
                  <a:cubicBezTo>
                    <a:pt x="79" y="57"/>
                    <a:pt x="78" y="57"/>
                    <a:pt x="78" y="57"/>
                  </a:cubicBezTo>
                  <a:cubicBezTo>
                    <a:pt x="78" y="57"/>
                    <a:pt x="77" y="57"/>
                    <a:pt x="77" y="57"/>
                  </a:cubicBezTo>
                  <a:cubicBezTo>
                    <a:pt x="76" y="57"/>
                    <a:pt x="75" y="57"/>
                    <a:pt x="74" y="57"/>
                  </a:cubicBezTo>
                  <a:cubicBezTo>
                    <a:pt x="74" y="59"/>
                    <a:pt x="73" y="60"/>
                    <a:pt x="72" y="61"/>
                  </a:cubicBezTo>
                  <a:cubicBezTo>
                    <a:pt x="72" y="64"/>
                    <a:pt x="72" y="67"/>
                    <a:pt x="71" y="68"/>
                  </a:cubicBezTo>
                  <a:cubicBezTo>
                    <a:pt x="70" y="71"/>
                    <a:pt x="66" y="75"/>
                    <a:pt x="63" y="76"/>
                  </a:cubicBezTo>
                  <a:cubicBezTo>
                    <a:pt x="62" y="76"/>
                    <a:pt x="62" y="76"/>
                    <a:pt x="61" y="76"/>
                  </a:cubicBezTo>
                  <a:cubicBezTo>
                    <a:pt x="60" y="76"/>
                    <a:pt x="59" y="76"/>
                    <a:pt x="58" y="76"/>
                  </a:cubicBezTo>
                  <a:cubicBezTo>
                    <a:pt x="66" y="166"/>
                    <a:pt x="66" y="166"/>
                    <a:pt x="66" y="166"/>
                  </a:cubicBezTo>
                  <a:cubicBezTo>
                    <a:pt x="66" y="166"/>
                    <a:pt x="66" y="166"/>
                    <a:pt x="66" y="166"/>
                  </a:cubicBezTo>
                  <a:cubicBezTo>
                    <a:pt x="66" y="173"/>
                    <a:pt x="64" y="174"/>
                    <a:pt x="63" y="175"/>
                  </a:cubicBezTo>
                  <a:cubicBezTo>
                    <a:pt x="63" y="175"/>
                    <a:pt x="62" y="176"/>
                    <a:pt x="61" y="176"/>
                  </a:cubicBezTo>
                  <a:cubicBezTo>
                    <a:pt x="61" y="176"/>
                    <a:pt x="61" y="177"/>
                    <a:pt x="61" y="177"/>
                  </a:cubicBezTo>
                  <a:cubicBezTo>
                    <a:pt x="61" y="178"/>
                    <a:pt x="61" y="178"/>
                    <a:pt x="61" y="178"/>
                  </a:cubicBezTo>
                  <a:cubicBezTo>
                    <a:pt x="60" y="180"/>
                    <a:pt x="60" y="183"/>
                    <a:pt x="58" y="184"/>
                  </a:cubicBezTo>
                  <a:cubicBezTo>
                    <a:pt x="56" y="186"/>
                    <a:pt x="53" y="186"/>
                    <a:pt x="52" y="186"/>
                  </a:cubicBezTo>
                  <a:cubicBezTo>
                    <a:pt x="51" y="186"/>
                    <a:pt x="51" y="186"/>
                    <a:pt x="51" y="186"/>
                  </a:cubicBezTo>
                  <a:cubicBezTo>
                    <a:pt x="50" y="186"/>
                    <a:pt x="49" y="186"/>
                    <a:pt x="48" y="186"/>
                  </a:cubicBezTo>
                  <a:cubicBezTo>
                    <a:pt x="48" y="187"/>
                    <a:pt x="48" y="189"/>
                    <a:pt x="47" y="190"/>
                  </a:cubicBezTo>
                  <a:cubicBezTo>
                    <a:pt x="46" y="191"/>
                    <a:pt x="44" y="194"/>
                    <a:pt x="41" y="195"/>
                  </a:cubicBezTo>
                  <a:cubicBezTo>
                    <a:pt x="40" y="195"/>
                    <a:pt x="40" y="195"/>
                    <a:pt x="39" y="195"/>
                  </a:cubicBezTo>
                  <a:cubicBezTo>
                    <a:pt x="38" y="195"/>
                    <a:pt x="37" y="195"/>
                    <a:pt x="35" y="194"/>
                  </a:cubicBezTo>
                  <a:cubicBezTo>
                    <a:pt x="35" y="195"/>
                    <a:pt x="35" y="196"/>
                    <a:pt x="34" y="197"/>
                  </a:cubicBezTo>
                  <a:cubicBezTo>
                    <a:pt x="33" y="199"/>
                    <a:pt x="30" y="202"/>
                    <a:pt x="29" y="202"/>
                  </a:cubicBezTo>
                  <a:cubicBezTo>
                    <a:pt x="28" y="203"/>
                    <a:pt x="26" y="204"/>
                    <a:pt x="25" y="204"/>
                  </a:cubicBezTo>
                  <a:cubicBezTo>
                    <a:pt x="24" y="205"/>
                    <a:pt x="22" y="205"/>
                    <a:pt x="22" y="206"/>
                  </a:cubicBezTo>
                  <a:cubicBezTo>
                    <a:pt x="20" y="207"/>
                    <a:pt x="17" y="210"/>
                    <a:pt x="17" y="211"/>
                  </a:cubicBezTo>
                  <a:cubicBezTo>
                    <a:pt x="16" y="211"/>
                    <a:pt x="16" y="212"/>
                    <a:pt x="16" y="212"/>
                  </a:cubicBezTo>
                  <a:cubicBezTo>
                    <a:pt x="16" y="214"/>
                    <a:pt x="16" y="216"/>
                    <a:pt x="15" y="218"/>
                  </a:cubicBezTo>
                  <a:cubicBezTo>
                    <a:pt x="14" y="219"/>
                    <a:pt x="14" y="220"/>
                    <a:pt x="13" y="220"/>
                  </a:cubicBezTo>
                  <a:cubicBezTo>
                    <a:pt x="13" y="221"/>
                    <a:pt x="13" y="222"/>
                    <a:pt x="13" y="223"/>
                  </a:cubicBezTo>
                  <a:cubicBezTo>
                    <a:pt x="13" y="224"/>
                    <a:pt x="12" y="225"/>
                    <a:pt x="12" y="226"/>
                  </a:cubicBezTo>
                  <a:cubicBezTo>
                    <a:pt x="12" y="226"/>
                    <a:pt x="12" y="226"/>
                    <a:pt x="12" y="226"/>
                  </a:cubicBezTo>
                  <a:cubicBezTo>
                    <a:pt x="12" y="226"/>
                    <a:pt x="12" y="226"/>
                    <a:pt x="12" y="226"/>
                  </a:cubicBezTo>
                  <a:cubicBezTo>
                    <a:pt x="12" y="227"/>
                    <a:pt x="12" y="229"/>
                    <a:pt x="12" y="230"/>
                  </a:cubicBezTo>
                  <a:cubicBezTo>
                    <a:pt x="11" y="233"/>
                    <a:pt x="7" y="237"/>
                    <a:pt x="7" y="237"/>
                  </a:cubicBezTo>
                  <a:cubicBezTo>
                    <a:pt x="6" y="238"/>
                    <a:pt x="5" y="239"/>
                    <a:pt x="4" y="239"/>
                  </a:cubicBezTo>
                  <a:cubicBezTo>
                    <a:pt x="3" y="240"/>
                    <a:pt x="2" y="240"/>
                    <a:pt x="2" y="241"/>
                  </a:cubicBezTo>
                  <a:cubicBezTo>
                    <a:pt x="1" y="241"/>
                    <a:pt x="1" y="243"/>
                    <a:pt x="0" y="243"/>
                  </a:cubicBezTo>
                  <a:cubicBezTo>
                    <a:pt x="0" y="245"/>
                    <a:pt x="0" y="248"/>
                    <a:pt x="0" y="250"/>
                  </a:cubicBezTo>
                  <a:cubicBezTo>
                    <a:pt x="0" y="250"/>
                    <a:pt x="0" y="250"/>
                    <a:pt x="0" y="250"/>
                  </a:cubicBezTo>
                  <a:cubicBezTo>
                    <a:pt x="1" y="251"/>
                    <a:pt x="2" y="253"/>
                    <a:pt x="2" y="255"/>
                  </a:cubicBezTo>
                  <a:cubicBezTo>
                    <a:pt x="2" y="257"/>
                    <a:pt x="2" y="258"/>
                    <a:pt x="1" y="260"/>
                  </a:cubicBezTo>
                  <a:cubicBezTo>
                    <a:pt x="1" y="260"/>
                    <a:pt x="2" y="260"/>
                    <a:pt x="2" y="260"/>
                  </a:cubicBezTo>
                  <a:cubicBezTo>
                    <a:pt x="2" y="260"/>
                    <a:pt x="3" y="261"/>
                    <a:pt x="4" y="261"/>
                  </a:cubicBezTo>
                  <a:cubicBezTo>
                    <a:pt x="4" y="261"/>
                    <a:pt x="4" y="261"/>
                    <a:pt x="5" y="261"/>
                  </a:cubicBezTo>
                  <a:cubicBezTo>
                    <a:pt x="5" y="260"/>
                    <a:pt x="5" y="260"/>
                    <a:pt x="5" y="260"/>
                  </a:cubicBezTo>
                  <a:cubicBezTo>
                    <a:pt x="6" y="259"/>
                    <a:pt x="8" y="257"/>
                    <a:pt x="11" y="257"/>
                  </a:cubicBezTo>
                  <a:cubicBezTo>
                    <a:pt x="11" y="257"/>
                    <a:pt x="11" y="257"/>
                    <a:pt x="11" y="257"/>
                  </a:cubicBezTo>
                  <a:cubicBezTo>
                    <a:pt x="11" y="257"/>
                    <a:pt x="11" y="257"/>
                    <a:pt x="11" y="257"/>
                  </a:cubicBezTo>
                  <a:cubicBezTo>
                    <a:pt x="12" y="257"/>
                    <a:pt x="15" y="258"/>
                    <a:pt x="20" y="263"/>
                  </a:cubicBezTo>
                  <a:cubicBezTo>
                    <a:pt x="20" y="265"/>
                    <a:pt x="21" y="266"/>
                    <a:pt x="22" y="268"/>
                  </a:cubicBezTo>
                  <a:cubicBezTo>
                    <a:pt x="22" y="269"/>
                    <a:pt x="22" y="270"/>
                    <a:pt x="22" y="271"/>
                  </a:cubicBezTo>
                  <a:cubicBezTo>
                    <a:pt x="22" y="271"/>
                    <a:pt x="22" y="272"/>
                    <a:pt x="22" y="272"/>
                  </a:cubicBezTo>
                  <a:cubicBezTo>
                    <a:pt x="23" y="273"/>
                    <a:pt x="24" y="274"/>
                    <a:pt x="25" y="274"/>
                  </a:cubicBezTo>
                  <a:cubicBezTo>
                    <a:pt x="25" y="275"/>
                    <a:pt x="25" y="275"/>
                    <a:pt x="25" y="275"/>
                  </a:cubicBezTo>
                  <a:cubicBezTo>
                    <a:pt x="25" y="275"/>
                    <a:pt x="26" y="275"/>
                    <a:pt x="26" y="275"/>
                  </a:cubicBezTo>
                  <a:cubicBezTo>
                    <a:pt x="27" y="276"/>
                    <a:pt x="28" y="277"/>
                    <a:pt x="29" y="278"/>
                  </a:cubicBezTo>
                  <a:cubicBezTo>
                    <a:pt x="30" y="280"/>
                    <a:pt x="32" y="284"/>
                    <a:pt x="32" y="286"/>
                  </a:cubicBezTo>
                  <a:cubicBezTo>
                    <a:pt x="32" y="289"/>
                    <a:pt x="32" y="293"/>
                    <a:pt x="31" y="295"/>
                  </a:cubicBezTo>
                  <a:cubicBezTo>
                    <a:pt x="30" y="296"/>
                    <a:pt x="29" y="297"/>
                    <a:pt x="28" y="298"/>
                  </a:cubicBezTo>
                  <a:cubicBezTo>
                    <a:pt x="28" y="298"/>
                    <a:pt x="28" y="298"/>
                    <a:pt x="28" y="298"/>
                  </a:cubicBezTo>
                  <a:cubicBezTo>
                    <a:pt x="27" y="299"/>
                    <a:pt x="27" y="299"/>
                    <a:pt x="27" y="300"/>
                  </a:cubicBezTo>
                  <a:cubicBezTo>
                    <a:pt x="27" y="300"/>
                    <a:pt x="27" y="300"/>
                    <a:pt x="27" y="301"/>
                  </a:cubicBezTo>
                  <a:cubicBezTo>
                    <a:pt x="27" y="302"/>
                    <a:pt x="28" y="304"/>
                    <a:pt x="27" y="306"/>
                  </a:cubicBezTo>
                  <a:cubicBezTo>
                    <a:pt x="27" y="308"/>
                    <a:pt x="25" y="310"/>
                    <a:pt x="24" y="311"/>
                  </a:cubicBezTo>
                  <a:cubicBezTo>
                    <a:pt x="23" y="311"/>
                    <a:pt x="23" y="312"/>
                    <a:pt x="23" y="312"/>
                  </a:cubicBezTo>
                  <a:cubicBezTo>
                    <a:pt x="22" y="313"/>
                    <a:pt x="21" y="315"/>
                    <a:pt x="21" y="316"/>
                  </a:cubicBezTo>
                  <a:cubicBezTo>
                    <a:pt x="21" y="316"/>
                    <a:pt x="22" y="317"/>
                    <a:pt x="22" y="318"/>
                  </a:cubicBezTo>
                  <a:cubicBezTo>
                    <a:pt x="23" y="320"/>
                    <a:pt x="24" y="322"/>
                    <a:pt x="24" y="324"/>
                  </a:cubicBezTo>
                  <a:cubicBezTo>
                    <a:pt x="24" y="326"/>
                    <a:pt x="23" y="327"/>
                    <a:pt x="23" y="329"/>
                  </a:cubicBezTo>
                  <a:cubicBezTo>
                    <a:pt x="23" y="330"/>
                    <a:pt x="24" y="331"/>
                    <a:pt x="24" y="332"/>
                  </a:cubicBezTo>
                  <a:cubicBezTo>
                    <a:pt x="24" y="333"/>
                    <a:pt x="24" y="334"/>
                    <a:pt x="23" y="335"/>
                  </a:cubicBezTo>
                  <a:cubicBezTo>
                    <a:pt x="24" y="336"/>
                    <a:pt x="25" y="337"/>
                    <a:pt x="25" y="339"/>
                  </a:cubicBezTo>
                  <a:cubicBezTo>
                    <a:pt x="26" y="340"/>
                    <a:pt x="26" y="344"/>
                    <a:pt x="24" y="347"/>
                  </a:cubicBezTo>
                  <a:cubicBezTo>
                    <a:pt x="23" y="349"/>
                    <a:pt x="22" y="350"/>
                    <a:pt x="20" y="350"/>
                  </a:cubicBezTo>
                  <a:cubicBezTo>
                    <a:pt x="20" y="350"/>
                    <a:pt x="20" y="351"/>
                    <a:pt x="19" y="351"/>
                  </a:cubicBezTo>
                  <a:cubicBezTo>
                    <a:pt x="19" y="351"/>
                    <a:pt x="19" y="351"/>
                    <a:pt x="19" y="351"/>
                  </a:cubicBezTo>
                  <a:cubicBezTo>
                    <a:pt x="20" y="351"/>
                    <a:pt x="20" y="351"/>
                    <a:pt x="20" y="352"/>
                  </a:cubicBezTo>
                  <a:cubicBezTo>
                    <a:pt x="21" y="352"/>
                    <a:pt x="21" y="352"/>
                    <a:pt x="21" y="353"/>
                  </a:cubicBezTo>
                  <a:cubicBezTo>
                    <a:pt x="23" y="355"/>
                    <a:pt x="24" y="357"/>
                    <a:pt x="25" y="359"/>
                  </a:cubicBezTo>
                  <a:cubicBezTo>
                    <a:pt x="25" y="361"/>
                    <a:pt x="25" y="363"/>
                    <a:pt x="24" y="364"/>
                  </a:cubicBezTo>
                  <a:cubicBezTo>
                    <a:pt x="24" y="365"/>
                    <a:pt x="24" y="365"/>
                    <a:pt x="24" y="365"/>
                  </a:cubicBezTo>
                  <a:cubicBezTo>
                    <a:pt x="24" y="365"/>
                    <a:pt x="24" y="365"/>
                    <a:pt x="24" y="365"/>
                  </a:cubicBezTo>
                  <a:cubicBezTo>
                    <a:pt x="25" y="366"/>
                    <a:pt x="26" y="367"/>
                    <a:pt x="26" y="368"/>
                  </a:cubicBezTo>
                  <a:cubicBezTo>
                    <a:pt x="27" y="370"/>
                    <a:pt x="28" y="374"/>
                    <a:pt x="27" y="378"/>
                  </a:cubicBezTo>
                  <a:cubicBezTo>
                    <a:pt x="27" y="379"/>
                    <a:pt x="26" y="381"/>
                    <a:pt x="25" y="382"/>
                  </a:cubicBezTo>
                  <a:cubicBezTo>
                    <a:pt x="26" y="383"/>
                    <a:pt x="27" y="384"/>
                    <a:pt x="27" y="386"/>
                  </a:cubicBezTo>
                  <a:cubicBezTo>
                    <a:pt x="27" y="388"/>
                    <a:pt x="26" y="390"/>
                    <a:pt x="26" y="392"/>
                  </a:cubicBezTo>
                  <a:cubicBezTo>
                    <a:pt x="26" y="392"/>
                    <a:pt x="25" y="393"/>
                    <a:pt x="25" y="394"/>
                  </a:cubicBezTo>
                  <a:cubicBezTo>
                    <a:pt x="25" y="394"/>
                    <a:pt x="25" y="394"/>
                    <a:pt x="25" y="395"/>
                  </a:cubicBezTo>
                  <a:cubicBezTo>
                    <a:pt x="26" y="396"/>
                    <a:pt x="26" y="398"/>
                    <a:pt x="25" y="400"/>
                  </a:cubicBezTo>
                  <a:cubicBezTo>
                    <a:pt x="24" y="401"/>
                    <a:pt x="24" y="403"/>
                    <a:pt x="23" y="403"/>
                  </a:cubicBezTo>
                  <a:cubicBezTo>
                    <a:pt x="23" y="403"/>
                    <a:pt x="23" y="404"/>
                    <a:pt x="23" y="404"/>
                  </a:cubicBezTo>
                  <a:cubicBezTo>
                    <a:pt x="24" y="404"/>
                    <a:pt x="25" y="405"/>
                    <a:pt x="26" y="405"/>
                  </a:cubicBezTo>
                  <a:cubicBezTo>
                    <a:pt x="28" y="406"/>
                    <a:pt x="29" y="407"/>
                    <a:pt x="31" y="409"/>
                  </a:cubicBezTo>
                  <a:cubicBezTo>
                    <a:pt x="31" y="409"/>
                    <a:pt x="31" y="409"/>
                    <a:pt x="31" y="409"/>
                  </a:cubicBezTo>
                  <a:cubicBezTo>
                    <a:pt x="31" y="409"/>
                    <a:pt x="32" y="410"/>
                    <a:pt x="33" y="411"/>
                  </a:cubicBezTo>
                  <a:cubicBezTo>
                    <a:pt x="34" y="412"/>
                    <a:pt x="35" y="413"/>
                    <a:pt x="36" y="414"/>
                  </a:cubicBezTo>
                  <a:cubicBezTo>
                    <a:pt x="36" y="414"/>
                    <a:pt x="37" y="415"/>
                    <a:pt x="38" y="415"/>
                  </a:cubicBezTo>
                  <a:cubicBezTo>
                    <a:pt x="40" y="416"/>
                    <a:pt x="42" y="417"/>
                    <a:pt x="43" y="418"/>
                  </a:cubicBezTo>
                  <a:cubicBezTo>
                    <a:pt x="44" y="419"/>
                    <a:pt x="44" y="420"/>
                    <a:pt x="45" y="422"/>
                  </a:cubicBezTo>
                  <a:cubicBezTo>
                    <a:pt x="45" y="422"/>
                    <a:pt x="46" y="423"/>
                    <a:pt x="46" y="423"/>
                  </a:cubicBezTo>
                  <a:cubicBezTo>
                    <a:pt x="46" y="423"/>
                    <a:pt x="47" y="424"/>
                    <a:pt x="48" y="425"/>
                  </a:cubicBezTo>
                  <a:cubicBezTo>
                    <a:pt x="48" y="425"/>
                    <a:pt x="49" y="425"/>
                    <a:pt x="49" y="425"/>
                  </a:cubicBezTo>
                  <a:cubicBezTo>
                    <a:pt x="50" y="425"/>
                    <a:pt x="52" y="425"/>
                    <a:pt x="53" y="426"/>
                  </a:cubicBezTo>
                  <a:cubicBezTo>
                    <a:pt x="55" y="427"/>
                    <a:pt x="55" y="428"/>
                    <a:pt x="56" y="430"/>
                  </a:cubicBezTo>
                  <a:cubicBezTo>
                    <a:pt x="57" y="429"/>
                    <a:pt x="58" y="429"/>
                    <a:pt x="59" y="429"/>
                  </a:cubicBezTo>
                  <a:cubicBezTo>
                    <a:pt x="60" y="429"/>
                    <a:pt x="60" y="429"/>
                    <a:pt x="61" y="429"/>
                  </a:cubicBezTo>
                  <a:cubicBezTo>
                    <a:pt x="61" y="429"/>
                    <a:pt x="65" y="429"/>
                    <a:pt x="68" y="429"/>
                  </a:cubicBezTo>
                  <a:cubicBezTo>
                    <a:pt x="69" y="430"/>
                    <a:pt x="70" y="430"/>
                    <a:pt x="71" y="431"/>
                  </a:cubicBezTo>
                  <a:cubicBezTo>
                    <a:pt x="71" y="431"/>
                    <a:pt x="71" y="431"/>
                    <a:pt x="71" y="431"/>
                  </a:cubicBezTo>
                  <a:cubicBezTo>
                    <a:pt x="72" y="431"/>
                    <a:pt x="72" y="431"/>
                    <a:pt x="73" y="431"/>
                  </a:cubicBezTo>
                  <a:cubicBezTo>
                    <a:pt x="74" y="431"/>
                    <a:pt x="75" y="430"/>
                    <a:pt x="77" y="430"/>
                  </a:cubicBezTo>
                  <a:cubicBezTo>
                    <a:pt x="78" y="430"/>
                    <a:pt x="79" y="431"/>
                    <a:pt x="81" y="431"/>
                  </a:cubicBezTo>
                  <a:cubicBezTo>
                    <a:pt x="83" y="433"/>
                    <a:pt x="85" y="436"/>
                    <a:pt x="86" y="438"/>
                  </a:cubicBezTo>
                  <a:cubicBezTo>
                    <a:pt x="86" y="439"/>
                    <a:pt x="87" y="440"/>
                    <a:pt x="87" y="440"/>
                  </a:cubicBezTo>
                  <a:cubicBezTo>
                    <a:pt x="87" y="440"/>
                    <a:pt x="87" y="441"/>
                    <a:pt x="87" y="441"/>
                  </a:cubicBezTo>
                  <a:cubicBezTo>
                    <a:pt x="88" y="443"/>
                    <a:pt x="90" y="445"/>
                    <a:pt x="91" y="446"/>
                  </a:cubicBezTo>
                  <a:cubicBezTo>
                    <a:pt x="93" y="449"/>
                    <a:pt x="95" y="450"/>
                    <a:pt x="95" y="451"/>
                  </a:cubicBezTo>
                  <a:cubicBezTo>
                    <a:pt x="96" y="451"/>
                    <a:pt x="100" y="451"/>
                    <a:pt x="101" y="452"/>
                  </a:cubicBezTo>
                  <a:cubicBezTo>
                    <a:pt x="104" y="452"/>
                    <a:pt x="106" y="452"/>
                    <a:pt x="107" y="452"/>
                  </a:cubicBezTo>
                  <a:cubicBezTo>
                    <a:pt x="110" y="453"/>
                    <a:pt x="113" y="454"/>
                    <a:pt x="116" y="456"/>
                  </a:cubicBezTo>
                  <a:cubicBezTo>
                    <a:pt x="117" y="456"/>
                    <a:pt x="118" y="456"/>
                    <a:pt x="119" y="457"/>
                  </a:cubicBezTo>
                  <a:cubicBezTo>
                    <a:pt x="119" y="457"/>
                    <a:pt x="120" y="457"/>
                    <a:pt x="121" y="458"/>
                  </a:cubicBezTo>
                  <a:cubicBezTo>
                    <a:pt x="123" y="458"/>
                    <a:pt x="125" y="459"/>
                    <a:pt x="127" y="460"/>
                  </a:cubicBezTo>
                  <a:cubicBezTo>
                    <a:pt x="127" y="460"/>
                    <a:pt x="128" y="460"/>
                    <a:pt x="128" y="460"/>
                  </a:cubicBezTo>
                  <a:cubicBezTo>
                    <a:pt x="131" y="462"/>
                    <a:pt x="134" y="463"/>
                    <a:pt x="136" y="465"/>
                  </a:cubicBezTo>
                  <a:cubicBezTo>
                    <a:pt x="138" y="467"/>
                    <a:pt x="139" y="471"/>
                    <a:pt x="139" y="472"/>
                  </a:cubicBezTo>
                  <a:cubicBezTo>
                    <a:pt x="139" y="473"/>
                    <a:pt x="139" y="474"/>
                    <a:pt x="139" y="475"/>
                  </a:cubicBezTo>
                  <a:cubicBezTo>
                    <a:pt x="140" y="476"/>
                    <a:pt x="140" y="476"/>
                    <a:pt x="141" y="477"/>
                  </a:cubicBezTo>
                  <a:cubicBezTo>
                    <a:pt x="142" y="479"/>
                    <a:pt x="142" y="480"/>
                    <a:pt x="143" y="482"/>
                  </a:cubicBezTo>
                  <a:cubicBezTo>
                    <a:pt x="143" y="483"/>
                    <a:pt x="143" y="484"/>
                    <a:pt x="143" y="484"/>
                  </a:cubicBezTo>
                  <a:cubicBezTo>
                    <a:pt x="144" y="485"/>
                    <a:pt x="145" y="487"/>
                    <a:pt x="146" y="488"/>
                  </a:cubicBezTo>
                  <a:cubicBezTo>
                    <a:pt x="146" y="488"/>
                    <a:pt x="146" y="489"/>
                    <a:pt x="146" y="489"/>
                  </a:cubicBezTo>
                  <a:cubicBezTo>
                    <a:pt x="147" y="490"/>
                    <a:pt x="148" y="491"/>
                    <a:pt x="148" y="492"/>
                  </a:cubicBezTo>
                  <a:cubicBezTo>
                    <a:pt x="149" y="492"/>
                    <a:pt x="150" y="493"/>
                    <a:pt x="151" y="493"/>
                  </a:cubicBezTo>
                  <a:cubicBezTo>
                    <a:pt x="152" y="493"/>
                    <a:pt x="153" y="494"/>
                    <a:pt x="154" y="494"/>
                  </a:cubicBezTo>
                  <a:cubicBezTo>
                    <a:pt x="157" y="495"/>
                    <a:pt x="161" y="498"/>
                    <a:pt x="162" y="499"/>
                  </a:cubicBezTo>
                  <a:cubicBezTo>
                    <a:pt x="163" y="499"/>
                    <a:pt x="163" y="500"/>
                    <a:pt x="164" y="500"/>
                  </a:cubicBezTo>
                  <a:cubicBezTo>
                    <a:pt x="164" y="501"/>
                    <a:pt x="165" y="501"/>
                    <a:pt x="165" y="501"/>
                  </a:cubicBezTo>
                  <a:cubicBezTo>
                    <a:pt x="165" y="501"/>
                    <a:pt x="166" y="502"/>
                    <a:pt x="166" y="502"/>
                  </a:cubicBezTo>
                  <a:cubicBezTo>
                    <a:pt x="167" y="503"/>
                    <a:pt x="169" y="504"/>
                    <a:pt x="170" y="504"/>
                  </a:cubicBezTo>
                  <a:cubicBezTo>
                    <a:pt x="171" y="505"/>
                    <a:pt x="172" y="507"/>
                    <a:pt x="173" y="508"/>
                  </a:cubicBezTo>
                  <a:cubicBezTo>
                    <a:pt x="174" y="509"/>
                    <a:pt x="175" y="510"/>
                    <a:pt x="175" y="511"/>
                  </a:cubicBezTo>
                  <a:cubicBezTo>
                    <a:pt x="177" y="513"/>
                    <a:pt x="180" y="514"/>
                    <a:pt x="180" y="515"/>
                  </a:cubicBezTo>
                  <a:cubicBezTo>
                    <a:pt x="181" y="515"/>
                    <a:pt x="181" y="515"/>
                    <a:pt x="181" y="515"/>
                  </a:cubicBezTo>
                  <a:cubicBezTo>
                    <a:pt x="182" y="515"/>
                    <a:pt x="183" y="514"/>
                    <a:pt x="184" y="514"/>
                  </a:cubicBezTo>
                  <a:cubicBezTo>
                    <a:pt x="185" y="514"/>
                    <a:pt x="186" y="514"/>
                    <a:pt x="188" y="514"/>
                  </a:cubicBezTo>
                  <a:cubicBezTo>
                    <a:pt x="188" y="514"/>
                    <a:pt x="188" y="514"/>
                    <a:pt x="189" y="514"/>
                  </a:cubicBezTo>
                  <a:cubicBezTo>
                    <a:pt x="189" y="514"/>
                    <a:pt x="189" y="514"/>
                    <a:pt x="189" y="514"/>
                  </a:cubicBezTo>
                  <a:cubicBezTo>
                    <a:pt x="193" y="514"/>
                    <a:pt x="198" y="515"/>
                    <a:pt x="201" y="517"/>
                  </a:cubicBezTo>
                  <a:cubicBezTo>
                    <a:pt x="203" y="518"/>
                    <a:pt x="205" y="521"/>
                    <a:pt x="207" y="524"/>
                  </a:cubicBezTo>
                  <a:cubicBezTo>
                    <a:pt x="207" y="525"/>
                    <a:pt x="208" y="527"/>
                    <a:pt x="209" y="527"/>
                  </a:cubicBezTo>
                  <a:cubicBezTo>
                    <a:pt x="210" y="528"/>
                    <a:pt x="212" y="531"/>
                    <a:pt x="214" y="533"/>
                  </a:cubicBezTo>
                  <a:cubicBezTo>
                    <a:pt x="215" y="534"/>
                    <a:pt x="216" y="535"/>
                    <a:pt x="217" y="536"/>
                  </a:cubicBezTo>
                  <a:cubicBezTo>
                    <a:pt x="217" y="537"/>
                    <a:pt x="218" y="537"/>
                    <a:pt x="219" y="538"/>
                  </a:cubicBezTo>
                  <a:cubicBezTo>
                    <a:pt x="221" y="540"/>
                    <a:pt x="223" y="543"/>
                    <a:pt x="225" y="545"/>
                  </a:cubicBezTo>
                  <a:cubicBezTo>
                    <a:pt x="225" y="546"/>
                    <a:pt x="226" y="547"/>
                    <a:pt x="227" y="549"/>
                  </a:cubicBezTo>
                  <a:cubicBezTo>
                    <a:pt x="227" y="550"/>
                    <a:pt x="227" y="550"/>
                    <a:pt x="228" y="551"/>
                  </a:cubicBezTo>
                  <a:cubicBezTo>
                    <a:pt x="228" y="551"/>
                    <a:pt x="228" y="552"/>
                    <a:pt x="228" y="552"/>
                  </a:cubicBezTo>
                  <a:cubicBezTo>
                    <a:pt x="230" y="554"/>
                    <a:pt x="231" y="556"/>
                    <a:pt x="231" y="558"/>
                  </a:cubicBezTo>
                  <a:cubicBezTo>
                    <a:pt x="232" y="560"/>
                    <a:pt x="231" y="563"/>
                    <a:pt x="230" y="566"/>
                  </a:cubicBezTo>
                  <a:cubicBezTo>
                    <a:pt x="230" y="567"/>
                    <a:pt x="230" y="567"/>
                    <a:pt x="230" y="567"/>
                  </a:cubicBezTo>
                  <a:cubicBezTo>
                    <a:pt x="230" y="568"/>
                    <a:pt x="230" y="569"/>
                    <a:pt x="229" y="570"/>
                  </a:cubicBezTo>
                  <a:cubicBezTo>
                    <a:pt x="229" y="571"/>
                    <a:pt x="228" y="572"/>
                    <a:pt x="228" y="573"/>
                  </a:cubicBezTo>
                  <a:cubicBezTo>
                    <a:pt x="228" y="574"/>
                    <a:pt x="228" y="576"/>
                    <a:pt x="228" y="577"/>
                  </a:cubicBezTo>
                  <a:cubicBezTo>
                    <a:pt x="229" y="578"/>
                    <a:pt x="229" y="578"/>
                    <a:pt x="229" y="578"/>
                  </a:cubicBezTo>
                  <a:cubicBezTo>
                    <a:pt x="230" y="579"/>
                    <a:pt x="230" y="580"/>
                    <a:pt x="231" y="582"/>
                  </a:cubicBezTo>
                  <a:cubicBezTo>
                    <a:pt x="231" y="583"/>
                    <a:pt x="231" y="585"/>
                    <a:pt x="231" y="586"/>
                  </a:cubicBezTo>
                  <a:cubicBezTo>
                    <a:pt x="231" y="587"/>
                    <a:pt x="231" y="587"/>
                    <a:pt x="231" y="588"/>
                  </a:cubicBezTo>
                  <a:cubicBezTo>
                    <a:pt x="231" y="588"/>
                    <a:pt x="231" y="589"/>
                    <a:pt x="232" y="589"/>
                  </a:cubicBezTo>
                  <a:cubicBezTo>
                    <a:pt x="233" y="590"/>
                    <a:pt x="233" y="592"/>
                    <a:pt x="234" y="593"/>
                  </a:cubicBezTo>
                  <a:cubicBezTo>
                    <a:pt x="234" y="595"/>
                    <a:pt x="234" y="596"/>
                    <a:pt x="234" y="598"/>
                  </a:cubicBezTo>
                  <a:cubicBezTo>
                    <a:pt x="234" y="598"/>
                    <a:pt x="234" y="598"/>
                    <a:pt x="234" y="598"/>
                  </a:cubicBezTo>
                  <a:cubicBezTo>
                    <a:pt x="236" y="601"/>
                    <a:pt x="236" y="601"/>
                    <a:pt x="236" y="601"/>
                  </a:cubicBezTo>
                  <a:cubicBezTo>
                    <a:pt x="237" y="601"/>
                    <a:pt x="237" y="601"/>
                    <a:pt x="237" y="601"/>
                  </a:cubicBezTo>
                  <a:cubicBezTo>
                    <a:pt x="237" y="602"/>
                    <a:pt x="237" y="602"/>
                    <a:pt x="237" y="602"/>
                  </a:cubicBezTo>
                  <a:cubicBezTo>
                    <a:pt x="241" y="606"/>
                    <a:pt x="241" y="606"/>
                    <a:pt x="241" y="606"/>
                  </a:cubicBezTo>
                  <a:cubicBezTo>
                    <a:pt x="238" y="606"/>
                    <a:pt x="238" y="606"/>
                    <a:pt x="238" y="606"/>
                  </a:cubicBezTo>
                  <a:cubicBezTo>
                    <a:pt x="239" y="607"/>
                    <a:pt x="239" y="608"/>
                    <a:pt x="239" y="609"/>
                  </a:cubicBezTo>
                  <a:cubicBezTo>
                    <a:pt x="239" y="611"/>
                    <a:pt x="238" y="612"/>
                    <a:pt x="238" y="613"/>
                  </a:cubicBezTo>
                  <a:cubicBezTo>
                    <a:pt x="239" y="614"/>
                    <a:pt x="240" y="616"/>
                    <a:pt x="241" y="617"/>
                  </a:cubicBezTo>
                  <a:cubicBezTo>
                    <a:pt x="242" y="620"/>
                    <a:pt x="242" y="624"/>
                    <a:pt x="241" y="626"/>
                  </a:cubicBezTo>
                  <a:cubicBezTo>
                    <a:pt x="241" y="627"/>
                    <a:pt x="241" y="628"/>
                    <a:pt x="240" y="629"/>
                  </a:cubicBezTo>
                  <a:cubicBezTo>
                    <a:pt x="241" y="629"/>
                    <a:pt x="241" y="629"/>
                    <a:pt x="241" y="629"/>
                  </a:cubicBezTo>
                  <a:cubicBezTo>
                    <a:pt x="242" y="629"/>
                    <a:pt x="244" y="630"/>
                    <a:pt x="244" y="630"/>
                  </a:cubicBezTo>
                  <a:cubicBezTo>
                    <a:pt x="245" y="630"/>
                    <a:pt x="245" y="630"/>
                    <a:pt x="245" y="630"/>
                  </a:cubicBezTo>
                  <a:cubicBezTo>
                    <a:pt x="248" y="631"/>
                    <a:pt x="250" y="633"/>
                    <a:pt x="252" y="634"/>
                  </a:cubicBezTo>
                  <a:cubicBezTo>
                    <a:pt x="254" y="635"/>
                    <a:pt x="257" y="639"/>
                    <a:pt x="259" y="642"/>
                  </a:cubicBezTo>
                  <a:cubicBezTo>
                    <a:pt x="260" y="643"/>
                    <a:pt x="261" y="647"/>
                    <a:pt x="261" y="649"/>
                  </a:cubicBezTo>
                  <a:cubicBezTo>
                    <a:pt x="261" y="650"/>
                    <a:pt x="260" y="653"/>
                    <a:pt x="260" y="655"/>
                  </a:cubicBezTo>
                  <a:cubicBezTo>
                    <a:pt x="259" y="657"/>
                    <a:pt x="258" y="658"/>
                    <a:pt x="257" y="659"/>
                  </a:cubicBezTo>
                  <a:cubicBezTo>
                    <a:pt x="257" y="659"/>
                    <a:pt x="256" y="660"/>
                    <a:pt x="256" y="660"/>
                  </a:cubicBezTo>
                  <a:cubicBezTo>
                    <a:pt x="256" y="661"/>
                    <a:pt x="256" y="662"/>
                    <a:pt x="255" y="663"/>
                  </a:cubicBezTo>
                  <a:cubicBezTo>
                    <a:pt x="255" y="665"/>
                    <a:pt x="255" y="666"/>
                    <a:pt x="254" y="667"/>
                  </a:cubicBezTo>
                  <a:cubicBezTo>
                    <a:pt x="253" y="669"/>
                    <a:pt x="253" y="670"/>
                    <a:pt x="252" y="671"/>
                  </a:cubicBezTo>
                  <a:cubicBezTo>
                    <a:pt x="251" y="672"/>
                    <a:pt x="250" y="673"/>
                    <a:pt x="250" y="674"/>
                  </a:cubicBezTo>
                  <a:cubicBezTo>
                    <a:pt x="249" y="676"/>
                    <a:pt x="250" y="683"/>
                    <a:pt x="251" y="687"/>
                  </a:cubicBezTo>
                  <a:cubicBezTo>
                    <a:pt x="252" y="688"/>
                    <a:pt x="252" y="690"/>
                    <a:pt x="253" y="691"/>
                  </a:cubicBezTo>
                  <a:cubicBezTo>
                    <a:pt x="254" y="693"/>
                    <a:pt x="255" y="694"/>
                    <a:pt x="255" y="696"/>
                  </a:cubicBezTo>
                  <a:cubicBezTo>
                    <a:pt x="256" y="698"/>
                    <a:pt x="256" y="700"/>
                    <a:pt x="256" y="702"/>
                  </a:cubicBezTo>
                  <a:cubicBezTo>
                    <a:pt x="256" y="703"/>
                    <a:pt x="256" y="705"/>
                    <a:pt x="256" y="706"/>
                  </a:cubicBezTo>
                  <a:cubicBezTo>
                    <a:pt x="257" y="706"/>
                    <a:pt x="257" y="708"/>
                    <a:pt x="258" y="708"/>
                  </a:cubicBezTo>
                  <a:cubicBezTo>
                    <a:pt x="258" y="708"/>
                    <a:pt x="259" y="709"/>
                    <a:pt x="259" y="709"/>
                  </a:cubicBezTo>
                  <a:cubicBezTo>
                    <a:pt x="260" y="710"/>
                    <a:pt x="262" y="711"/>
                    <a:pt x="263" y="713"/>
                  </a:cubicBezTo>
                  <a:cubicBezTo>
                    <a:pt x="265" y="715"/>
                    <a:pt x="265" y="718"/>
                    <a:pt x="265" y="720"/>
                  </a:cubicBezTo>
                  <a:cubicBezTo>
                    <a:pt x="265" y="721"/>
                    <a:pt x="265" y="722"/>
                    <a:pt x="265" y="722"/>
                  </a:cubicBezTo>
                  <a:cubicBezTo>
                    <a:pt x="266" y="722"/>
                    <a:pt x="266" y="723"/>
                    <a:pt x="266" y="724"/>
                  </a:cubicBezTo>
                  <a:cubicBezTo>
                    <a:pt x="266" y="726"/>
                    <a:pt x="267" y="731"/>
                    <a:pt x="268" y="732"/>
                  </a:cubicBezTo>
                  <a:cubicBezTo>
                    <a:pt x="269" y="732"/>
                    <a:pt x="270" y="734"/>
                    <a:pt x="272" y="735"/>
                  </a:cubicBezTo>
                  <a:cubicBezTo>
                    <a:pt x="274" y="736"/>
                    <a:pt x="278" y="738"/>
                    <a:pt x="281" y="740"/>
                  </a:cubicBezTo>
                  <a:cubicBezTo>
                    <a:pt x="283" y="741"/>
                    <a:pt x="288" y="742"/>
                    <a:pt x="290" y="743"/>
                  </a:cubicBezTo>
                  <a:cubicBezTo>
                    <a:pt x="292" y="743"/>
                    <a:pt x="294" y="743"/>
                    <a:pt x="297" y="743"/>
                  </a:cubicBezTo>
                  <a:cubicBezTo>
                    <a:pt x="300" y="743"/>
                    <a:pt x="303" y="744"/>
                    <a:pt x="305" y="744"/>
                  </a:cubicBezTo>
                  <a:cubicBezTo>
                    <a:pt x="312" y="745"/>
                    <a:pt x="314" y="747"/>
                    <a:pt x="315" y="748"/>
                  </a:cubicBezTo>
                  <a:cubicBezTo>
                    <a:pt x="317" y="750"/>
                    <a:pt x="319" y="753"/>
                    <a:pt x="321" y="756"/>
                  </a:cubicBezTo>
                  <a:cubicBezTo>
                    <a:pt x="321" y="757"/>
                    <a:pt x="322" y="758"/>
                    <a:pt x="322" y="758"/>
                  </a:cubicBezTo>
                  <a:cubicBezTo>
                    <a:pt x="322" y="759"/>
                    <a:pt x="322" y="759"/>
                    <a:pt x="323" y="760"/>
                  </a:cubicBezTo>
                  <a:cubicBezTo>
                    <a:pt x="324" y="762"/>
                    <a:pt x="325" y="764"/>
                    <a:pt x="326" y="765"/>
                  </a:cubicBezTo>
                  <a:cubicBezTo>
                    <a:pt x="326" y="766"/>
                    <a:pt x="327" y="769"/>
                    <a:pt x="327" y="772"/>
                  </a:cubicBezTo>
                  <a:cubicBezTo>
                    <a:pt x="484" y="757"/>
                    <a:pt x="484" y="757"/>
                    <a:pt x="484" y="757"/>
                  </a:cubicBezTo>
                  <a:cubicBezTo>
                    <a:pt x="687" y="735"/>
                    <a:pt x="687" y="735"/>
                    <a:pt x="687" y="735"/>
                  </a:cubicBezTo>
                  <a:cubicBezTo>
                    <a:pt x="687" y="734"/>
                    <a:pt x="687" y="733"/>
                    <a:pt x="687" y="733"/>
                  </a:cubicBezTo>
                  <a:cubicBezTo>
                    <a:pt x="687" y="731"/>
                    <a:pt x="686" y="728"/>
                    <a:pt x="685" y="726"/>
                  </a:cubicBezTo>
                  <a:cubicBezTo>
                    <a:pt x="685" y="724"/>
                    <a:pt x="684" y="720"/>
                    <a:pt x="683" y="718"/>
                  </a:cubicBezTo>
                  <a:cubicBezTo>
                    <a:pt x="682" y="717"/>
                    <a:pt x="680" y="714"/>
                    <a:pt x="679" y="713"/>
                  </a:cubicBezTo>
                  <a:cubicBezTo>
                    <a:pt x="679" y="712"/>
                    <a:pt x="679" y="709"/>
                    <a:pt x="680" y="708"/>
                  </a:cubicBezTo>
                  <a:cubicBezTo>
                    <a:pt x="680" y="707"/>
                    <a:pt x="681" y="705"/>
                    <a:pt x="682" y="704"/>
                  </a:cubicBezTo>
                  <a:cubicBezTo>
                    <a:pt x="682" y="703"/>
                    <a:pt x="682" y="701"/>
                    <a:pt x="682" y="700"/>
                  </a:cubicBezTo>
                  <a:cubicBezTo>
                    <a:pt x="682" y="697"/>
                    <a:pt x="681" y="693"/>
                    <a:pt x="681" y="691"/>
                  </a:cubicBezTo>
                  <a:cubicBezTo>
                    <a:pt x="682" y="690"/>
                    <a:pt x="683" y="687"/>
                    <a:pt x="682" y="686"/>
                  </a:cubicBezTo>
                  <a:cubicBezTo>
                    <a:pt x="682" y="685"/>
                    <a:pt x="681" y="683"/>
                    <a:pt x="680" y="682"/>
                  </a:cubicBezTo>
                  <a:cubicBezTo>
                    <a:pt x="680" y="681"/>
                    <a:pt x="678" y="677"/>
                    <a:pt x="677" y="676"/>
                  </a:cubicBezTo>
                  <a:cubicBezTo>
                    <a:pt x="676" y="675"/>
                    <a:pt x="673" y="673"/>
                    <a:pt x="672" y="672"/>
                  </a:cubicBezTo>
                  <a:cubicBezTo>
                    <a:pt x="671" y="671"/>
                    <a:pt x="670" y="669"/>
                    <a:pt x="670" y="667"/>
                  </a:cubicBezTo>
                  <a:cubicBezTo>
                    <a:pt x="670" y="665"/>
                    <a:pt x="671" y="661"/>
                    <a:pt x="670" y="659"/>
                  </a:cubicBezTo>
                  <a:cubicBezTo>
                    <a:pt x="670" y="658"/>
                    <a:pt x="669" y="655"/>
                    <a:pt x="668" y="653"/>
                  </a:cubicBezTo>
                  <a:cubicBezTo>
                    <a:pt x="667" y="652"/>
                    <a:pt x="664" y="649"/>
                    <a:pt x="663" y="648"/>
                  </a:cubicBezTo>
                  <a:cubicBezTo>
                    <a:pt x="662" y="647"/>
                    <a:pt x="661" y="645"/>
                    <a:pt x="661" y="644"/>
                  </a:cubicBezTo>
                  <a:cubicBezTo>
                    <a:pt x="661" y="643"/>
                    <a:pt x="661" y="641"/>
                    <a:pt x="661" y="640"/>
                  </a:cubicBezTo>
                  <a:cubicBezTo>
                    <a:pt x="662" y="639"/>
                    <a:pt x="664" y="637"/>
                    <a:pt x="664" y="635"/>
                  </a:cubicBezTo>
                  <a:cubicBezTo>
                    <a:pt x="664" y="634"/>
                    <a:pt x="663" y="632"/>
                    <a:pt x="662" y="631"/>
                  </a:cubicBezTo>
                  <a:cubicBezTo>
                    <a:pt x="661" y="629"/>
                    <a:pt x="658" y="627"/>
                    <a:pt x="657" y="625"/>
                  </a:cubicBezTo>
                  <a:cubicBezTo>
                    <a:pt x="657" y="624"/>
                    <a:pt x="658" y="623"/>
                    <a:pt x="658" y="622"/>
                  </a:cubicBezTo>
                  <a:cubicBezTo>
                    <a:pt x="658" y="621"/>
                    <a:pt x="660" y="619"/>
                    <a:pt x="660" y="619"/>
                  </a:cubicBezTo>
                  <a:cubicBezTo>
                    <a:pt x="660" y="617"/>
                    <a:pt x="658" y="615"/>
                    <a:pt x="658" y="614"/>
                  </a:cubicBezTo>
                  <a:cubicBezTo>
                    <a:pt x="657" y="613"/>
                    <a:pt x="656" y="610"/>
                    <a:pt x="655" y="609"/>
                  </a:cubicBezTo>
                  <a:cubicBezTo>
                    <a:pt x="655" y="607"/>
                    <a:pt x="653" y="604"/>
                    <a:pt x="653" y="603"/>
                  </a:cubicBezTo>
                  <a:cubicBezTo>
                    <a:pt x="653" y="601"/>
                    <a:pt x="656" y="597"/>
                    <a:pt x="656" y="595"/>
                  </a:cubicBezTo>
                  <a:cubicBezTo>
                    <a:pt x="656" y="593"/>
                    <a:pt x="656" y="589"/>
                    <a:pt x="656" y="587"/>
                  </a:cubicBezTo>
                  <a:cubicBezTo>
                    <a:pt x="656" y="585"/>
                    <a:pt x="656" y="581"/>
                    <a:pt x="656" y="578"/>
                  </a:cubicBezTo>
                  <a:cubicBezTo>
                    <a:pt x="657" y="577"/>
                    <a:pt x="659" y="573"/>
                    <a:pt x="660" y="572"/>
                  </a:cubicBezTo>
                  <a:cubicBezTo>
                    <a:pt x="660" y="570"/>
                    <a:pt x="663" y="567"/>
                    <a:pt x="664" y="566"/>
                  </a:cubicBezTo>
                  <a:cubicBezTo>
                    <a:pt x="664" y="564"/>
                    <a:pt x="665" y="561"/>
                    <a:pt x="665" y="560"/>
                  </a:cubicBezTo>
                  <a:cubicBezTo>
                    <a:pt x="665" y="558"/>
                    <a:pt x="663" y="555"/>
                    <a:pt x="663" y="554"/>
                  </a:cubicBezTo>
                  <a:cubicBezTo>
                    <a:pt x="663" y="552"/>
                    <a:pt x="663" y="548"/>
                    <a:pt x="664" y="546"/>
                  </a:cubicBezTo>
                  <a:cubicBezTo>
                    <a:pt x="664" y="544"/>
                    <a:pt x="666" y="541"/>
                    <a:pt x="667" y="539"/>
                  </a:cubicBezTo>
                  <a:cubicBezTo>
                    <a:pt x="668" y="538"/>
                    <a:pt x="670" y="535"/>
                    <a:pt x="671" y="534"/>
                  </a:cubicBezTo>
                  <a:cubicBezTo>
                    <a:pt x="671" y="532"/>
                    <a:pt x="671" y="529"/>
                    <a:pt x="671" y="527"/>
                  </a:cubicBezTo>
                  <a:cubicBezTo>
                    <a:pt x="671" y="525"/>
                    <a:pt x="669" y="521"/>
                    <a:pt x="669" y="519"/>
                  </a:cubicBezTo>
                  <a:cubicBezTo>
                    <a:pt x="669" y="517"/>
                    <a:pt x="669" y="513"/>
                    <a:pt x="669" y="512"/>
                  </a:cubicBezTo>
                  <a:cubicBezTo>
                    <a:pt x="668" y="510"/>
                    <a:pt x="666" y="507"/>
                    <a:pt x="665" y="506"/>
                  </a:cubicBezTo>
                  <a:cubicBezTo>
                    <a:pt x="664" y="504"/>
                    <a:pt x="662" y="499"/>
                    <a:pt x="662" y="499"/>
                  </a:cubicBezTo>
                  <a:cubicBezTo>
                    <a:pt x="663" y="498"/>
                    <a:pt x="663" y="495"/>
                    <a:pt x="663" y="494"/>
                  </a:cubicBezTo>
                  <a:cubicBezTo>
                    <a:pt x="663" y="493"/>
                    <a:pt x="663" y="491"/>
                    <a:pt x="663" y="490"/>
                  </a:cubicBezTo>
                  <a:cubicBezTo>
                    <a:pt x="663" y="486"/>
                    <a:pt x="662" y="480"/>
                    <a:pt x="663" y="477"/>
                  </a:cubicBezTo>
                  <a:cubicBezTo>
                    <a:pt x="663" y="474"/>
                    <a:pt x="664" y="469"/>
                    <a:pt x="665" y="466"/>
                  </a:cubicBezTo>
                  <a:cubicBezTo>
                    <a:pt x="666" y="465"/>
                    <a:pt x="669" y="463"/>
                    <a:pt x="669" y="462"/>
                  </a:cubicBezTo>
                  <a:cubicBezTo>
                    <a:pt x="669" y="460"/>
                    <a:pt x="666" y="457"/>
                    <a:pt x="667" y="455"/>
                  </a:cubicBezTo>
                  <a:cubicBezTo>
                    <a:pt x="667" y="453"/>
                    <a:pt x="669" y="449"/>
                    <a:pt x="671" y="448"/>
                  </a:cubicBezTo>
                  <a:cubicBezTo>
                    <a:pt x="672" y="447"/>
                    <a:pt x="675" y="446"/>
                    <a:pt x="676" y="445"/>
                  </a:cubicBezTo>
                  <a:cubicBezTo>
                    <a:pt x="677" y="445"/>
                    <a:pt x="679" y="443"/>
                    <a:pt x="680" y="442"/>
                  </a:cubicBezTo>
                  <a:cubicBezTo>
                    <a:pt x="681" y="440"/>
                    <a:pt x="682" y="438"/>
                    <a:pt x="683" y="437"/>
                  </a:cubicBezTo>
                  <a:cubicBezTo>
                    <a:pt x="683" y="435"/>
                    <a:pt x="684" y="433"/>
                    <a:pt x="684" y="432"/>
                  </a:cubicBezTo>
                  <a:cubicBezTo>
                    <a:pt x="684" y="430"/>
                    <a:pt x="683" y="426"/>
                    <a:pt x="682" y="424"/>
                  </a:cubicBezTo>
                  <a:cubicBezTo>
                    <a:pt x="682" y="422"/>
                    <a:pt x="679" y="420"/>
                    <a:pt x="678" y="418"/>
                  </a:cubicBezTo>
                  <a:cubicBezTo>
                    <a:pt x="677" y="417"/>
                    <a:pt x="676" y="414"/>
                    <a:pt x="676" y="413"/>
                  </a:cubicBezTo>
                  <a:cubicBezTo>
                    <a:pt x="676" y="410"/>
                    <a:pt x="678" y="406"/>
                    <a:pt x="679" y="404"/>
                  </a:cubicBezTo>
                  <a:cubicBezTo>
                    <a:pt x="679" y="400"/>
                    <a:pt x="680" y="393"/>
                    <a:pt x="680" y="390"/>
                  </a:cubicBezTo>
                  <a:cubicBezTo>
                    <a:pt x="680" y="388"/>
                    <a:pt x="679" y="383"/>
                    <a:pt x="679" y="381"/>
                  </a:cubicBezTo>
                  <a:cubicBezTo>
                    <a:pt x="680" y="377"/>
                    <a:pt x="680" y="369"/>
                    <a:pt x="681" y="365"/>
                  </a:cubicBezTo>
                  <a:cubicBezTo>
                    <a:pt x="681" y="363"/>
                    <a:pt x="683" y="358"/>
                    <a:pt x="684" y="356"/>
                  </a:cubicBezTo>
                  <a:cubicBezTo>
                    <a:pt x="685" y="355"/>
                    <a:pt x="687" y="354"/>
                    <a:pt x="687" y="353"/>
                  </a:cubicBezTo>
                  <a:cubicBezTo>
                    <a:pt x="688" y="352"/>
                    <a:pt x="688" y="347"/>
                    <a:pt x="688" y="346"/>
                  </a:cubicBezTo>
                  <a:cubicBezTo>
                    <a:pt x="688" y="344"/>
                    <a:pt x="690" y="342"/>
                    <a:pt x="690" y="340"/>
                  </a:cubicBezTo>
                  <a:cubicBezTo>
                    <a:pt x="691" y="339"/>
                    <a:pt x="693" y="335"/>
                    <a:pt x="693" y="333"/>
                  </a:cubicBezTo>
                  <a:cubicBezTo>
                    <a:pt x="693" y="332"/>
                    <a:pt x="693" y="328"/>
                    <a:pt x="693" y="327"/>
                  </a:cubicBezTo>
                  <a:cubicBezTo>
                    <a:pt x="693" y="326"/>
                    <a:pt x="695" y="324"/>
                    <a:pt x="695" y="324"/>
                  </a:cubicBezTo>
                  <a:cubicBezTo>
                    <a:pt x="696" y="323"/>
                    <a:pt x="696" y="320"/>
                    <a:pt x="696" y="319"/>
                  </a:cubicBezTo>
                  <a:cubicBezTo>
                    <a:pt x="697" y="318"/>
                    <a:pt x="698" y="317"/>
                    <a:pt x="699" y="317"/>
                  </a:cubicBezTo>
                  <a:cubicBezTo>
                    <a:pt x="700" y="316"/>
                    <a:pt x="702" y="315"/>
                    <a:pt x="702" y="314"/>
                  </a:cubicBezTo>
                  <a:cubicBezTo>
                    <a:pt x="703" y="314"/>
                    <a:pt x="706" y="313"/>
                    <a:pt x="706" y="312"/>
                  </a:cubicBezTo>
                  <a:cubicBezTo>
                    <a:pt x="706" y="311"/>
                    <a:pt x="703" y="310"/>
                    <a:pt x="703" y="309"/>
                  </a:cubicBezTo>
                  <a:cubicBezTo>
                    <a:pt x="703" y="308"/>
                    <a:pt x="703" y="307"/>
                    <a:pt x="704" y="306"/>
                  </a:cubicBezTo>
                  <a:cubicBezTo>
                    <a:pt x="704" y="305"/>
                    <a:pt x="707" y="304"/>
                    <a:pt x="707" y="303"/>
                  </a:cubicBezTo>
                  <a:cubicBezTo>
                    <a:pt x="708" y="302"/>
                    <a:pt x="708" y="301"/>
                    <a:pt x="707" y="300"/>
                  </a:cubicBezTo>
                  <a:cubicBezTo>
                    <a:pt x="707" y="299"/>
                    <a:pt x="705" y="298"/>
                    <a:pt x="705" y="298"/>
                  </a:cubicBezTo>
                  <a:cubicBezTo>
                    <a:pt x="705" y="297"/>
                    <a:pt x="705" y="294"/>
                    <a:pt x="705" y="293"/>
                  </a:cubicBezTo>
                  <a:cubicBezTo>
                    <a:pt x="705" y="292"/>
                    <a:pt x="707" y="289"/>
                    <a:pt x="708" y="288"/>
                  </a:cubicBezTo>
                  <a:cubicBezTo>
                    <a:pt x="708" y="287"/>
                    <a:pt x="709" y="285"/>
                    <a:pt x="710" y="284"/>
                  </a:cubicBezTo>
                  <a:cubicBezTo>
                    <a:pt x="710" y="283"/>
                    <a:pt x="710" y="280"/>
                    <a:pt x="711" y="279"/>
                  </a:cubicBezTo>
                  <a:cubicBezTo>
                    <a:pt x="711" y="279"/>
                    <a:pt x="713" y="279"/>
                    <a:pt x="714" y="279"/>
                  </a:cubicBezTo>
                  <a:cubicBezTo>
                    <a:pt x="714" y="278"/>
                    <a:pt x="715" y="277"/>
                    <a:pt x="716" y="277"/>
                  </a:cubicBezTo>
                  <a:cubicBezTo>
                    <a:pt x="717" y="276"/>
                    <a:pt x="718" y="272"/>
                    <a:pt x="718" y="270"/>
                  </a:cubicBezTo>
                  <a:cubicBezTo>
                    <a:pt x="718" y="269"/>
                    <a:pt x="717" y="266"/>
                    <a:pt x="717" y="265"/>
                  </a:cubicBezTo>
                  <a:cubicBezTo>
                    <a:pt x="717" y="264"/>
                    <a:pt x="718" y="263"/>
                    <a:pt x="718" y="262"/>
                  </a:cubicBezTo>
                  <a:cubicBezTo>
                    <a:pt x="718" y="261"/>
                    <a:pt x="717" y="259"/>
                    <a:pt x="717" y="258"/>
                  </a:cubicBezTo>
                  <a:cubicBezTo>
                    <a:pt x="716" y="256"/>
                    <a:pt x="716" y="254"/>
                    <a:pt x="716" y="253"/>
                  </a:cubicBezTo>
                  <a:cubicBezTo>
                    <a:pt x="716" y="251"/>
                    <a:pt x="716" y="249"/>
                    <a:pt x="717" y="248"/>
                  </a:cubicBezTo>
                  <a:cubicBezTo>
                    <a:pt x="717" y="247"/>
                    <a:pt x="719" y="247"/>
                    <a:pt x="719" y="248"/>
                  </a:cubicBezTo>
                  <a:cubicBezTo>
                    <a:pt x="720" y="248"/>
                    <a:pt x="721" y="250"/>
                    <a:pt x="722" y="250"/>
                  </a:cubicBezTo>
                  <a:cubicBezTo>
                    <a:pt x="722" y="250"/>
                    <a:pt x="723" y="249"/>
                    <a:pt x="723" y="248"/>
                  </a:cubicBezTo>
                  <a:cubicBezTo>
                    <a:pt x="724" y="247"/>
                    <a:pt x="725" y="245"/>
                    <a:pt x="725" y="244"/>
                  </a:cubicBezTo>
                  <a:cubicBezTo>
                    <a:pt x="725" y="244"/>
                    <a:pt x="724" y="243"/>
                    <a:pt x="724" y="242"/>
                  </a:cubicBezTo>
                  <a:cubicBezTo>
                    <a:pt x="724" y="241"/>
                    <a:pt x="726" y="240"/>
                    <a:pt x="726" y="23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4" name="Freeform 56">
              <a:extLst>
                <a:ext uri="{FF2B5EF4-FFF2-40B4-BE49-F238E27FC236}">
                  <a16:creationId xmlns:a16="http://schemas.microsoft.com/office/drawing/2014/main" id="{84AD7E47-0A87-4E66-85BF-E5BA5B58EB01}"/>
                </a:ext>
              </a:extLst>
            </p:cNvPr>
            <p:cNvSpPr>
              <a:spLocks/>
            </p:cNvSpPr>
            <p:nvPr/>
          </p:nvSpPr>
          <p:spPr bwMode="auto">
            <a:xfrm>
              <a:off x="4092575" y="2911475"/>
              <a:ext cx="469900" cy="815975"/>
            </a:xfrm>
            <a:custGeom>
              <a:avLst/>
              <a:gdLst>
                <a:gd name="T0" fmla="*/ 545 w 557"/>
                <a:gd name="T1" fmla="*/ 602 h 968"/>
                <a:gd name="T2" fmla="*/ 535 w 557"/>
                <a:gd name="T3" fmla="*/ 564 h 968"/>
                <a:gd name="T4" fmla="*/ 483 w 557"/>
                <a:gd name="T5" fmla="*/ 116 h 968"/>
                <a:gd name="T6" fmla="*/ 454 w 557"/>
                <a:gd name="T7" fmla="*/ 62 h 968"/>
                <a:gd name="T8" fmla="*/ 75 w 557"/>
                <a:gd name="T9" fmla="*/ 37 h 968"/>
                <a:gd name="T10" fmla="*/ 100 w 557"/>
                <a:gd name="T11" fmla="*/ 50 h 968"/>
                <a:gd name="T12" fmla="*/ 133 w 557"/>
                <a:gd name="T13" fmla="*/ 84 h 968"/>
                <a:gd name="T14" fmla="*/ 146 w 557"/>
                <a:gd name="T15" fmla="*/ 124 h 968"/>
                <a:gd name="T16" fmla="*/ 135 w 557"/>
                <a:gd name="T17" fmla="*/ 160 h 968"/>
                <a:gd name="T18" fmla="*/ 129 w 557"/>
                <a:gd name="T19" fmla="*/ 181 h 968"/>
                <a:gd name="T20" fmla="*/ 106 w 557"/>
                <a:gd name="T21" fmla="*/ 209 h 968"/>
                <a:gd name="T22" fmla="*/ 81 w 557"/>
                <a:gd name="T23" fmla="*/ 223 h 968"/>
                <a:gd name="T24" fmla="*/ 47 w 557"/>
                <a:gd name="T25" fmla="*/ 231 h 968"/>
                <a:gd name="T26" fmla="*/ 39 w 557"/>
                <a:gd name="T27" fmla="*/ 251 h 968"/>
                <a:gd name="T28" fmla="*/ 43 w 557"/>
                <a:gd name="T29" fmla="*/ 268 h 968"/>
                <a:gd name="T30" fmla="*/ 59 w 557"/>
                <a:gd name="T31" fmla="*/ 288 h 968"/>
                <a:gd name="T32" fmla="*/ 50 w 557"/>
                <a:gd name="T33" fmla="*/ 326 h 968"/>
                <a:gd name="T34" fmla="*/ 44 w 557"/>
                <a:gd name="T35" fmla="*/ 349 h 968"/>
                <a:gd name="T36" fmla="*/ 17 w 557"/>
                <a:gd name="T37" fmla="*/ 375 h 968"/>
                <a:gd name="T38" fmla="*/ 15 w 557"/>
                <a:gd name="T39" fmla="*/ 411 h 968"/>
                <a:gd name="T40" fmla="*/ 1 w 557"/>
                <a:gd name="T41" fmla="*/ 441 h 968"/>
                <a:gd name="T42" fmla="*/ 6 w 557"/>
                <a:gd name="T43" fmla="*/ 476 h 968"/>
                <a:gd name="T44" fmla="*/ 13 w 557"/>
                <a:gd name="T45" fmla="*/ 504 h 968"/>
                <a:gd name="T46" fmla="*/ 27 w 557"/>
                <a:gd name="T47" fmla="*/ 527 h 968"/>
                <a:gd name="T48" fmla="*/ 53 w 557"/>
                <a:gd name="T49" fmla="*/ 547 h 968"/>
                <a:gd name="T50" fmla="*/ 70 w 557"/>
                <a:gd name="T51" fmla="*/ 565 h 968"/>
                <a:gd name="T52" fmla="*/ 113 w 557"/>
                <a:gd name="T53" fmla="*/ 596 h 968"/>
                <a:gd name="T54" fmla="*/ 127 w 557"/>
                <a:gd name="T55" fmla="*/ 635 h 968"/>
                <a:gd name="T56" fmla="*/ 132 w 557"/>
                <a:gd name="T57" fmla="*/ 654 h 968"/>
                <a:gd name="T58" fmla="*/ 147 w 557"/>
                <a:gd name="T59" fmla="*/ 655 h 968"/>
                <a:gd name="T60" fmla="*/ 182 w 557"/>
                <a:gd name="T61" fmla="*/ 649 h 968"/>
                <a:gd name="T62" fmla="*/ 211 w 557"/>
                <a:gd name="T63" fmla="*/ 673 h 968"/>
                <a:gd name="T64" fmla="*/ 203 w 557"/>
                <a:gd name="T65" fmla="*/ 695 h 968"/>
                <a:gd name="T66" fmla="*/ 194 w 557"/>
                <a:gd name="T67" fmla="*/ 739 h 968"/>
                <a:gd name="T68" fmla="*/ 185 w 557"/>
                <a:gd name="T69" fmla="*/ 769 h 968"/>
                <a:gd name="T70" fmla="*/ 206 w 557"/>
                <a:gd name="T71" fmla="*/ 794 h 968"/>
                <a:gd name="T72" fmla="*/ 226 w 557"/>
                <a:gd name="T73" fmla="*/ 805 h 968"/>
                <a:gd name="T74" fmla="*/ 247 w 557"/>
                <a:gd name="T75" fmla="*/ 828 h 968"/>
                <a:gd name="T76" fmla="*/ 257 w 557"/>
                <a:gd name="T77" fmla="*/ 821 h 968"/>
                <a:gd name="T78" fmla="*/ 278 w 557"/>
                <a:gd name="T79" fmla="*/ 833 h 968"/>
                <a:gd name="T80" fmla="*/ 294 w 557"/>
                <a:gd name="T81" fmla="*/ 847 h 968"/>
                <a:gd name="T82" fmla="*/ 319 w 557"/>
                <a:gd name="T83" fmla="*/ 875 h 968"/>
                <a:gd name="T84" fmla="*/ 329 w 557"/>
                <a:gd name="T85" fmla="*/ 920 h 968"/>
                <a:gd name="T86" fmla="*/ 323 w 557"/>
                <a:gd name="T87" fmla="*/ 931 h 968"/>
                <a:gd name="T88" fmla="*/ 336 w 557"/>
                <a:gd name="T89" fmla="*/ 955 h 968"/>
                <a:gd name="T90" fmla="*/ 362 w 557"/>
                <a:gd name="T91" fmla="*/ 965 h 968"/>
                <a:gd name="T92" fmla="*/ 374 w 557"/>
                <a:gd name="T93" fmla="*/ 953 h 968"/>
                <a:gd name="T94" fmla="*/ 419 w 557"/>
                <a:gd name="T95" fmla="*/ 939 h 968"/>
                <a:gd name="T96" fmla="*/ 467 w 557"/>
                <a:gd name="T97" fmla="*/ 946 h 968"/>
                <a:gd name="T98" fmla="*/ 458 w 557"/>
                <a:gd name="T99" fmla="*/ 892 h 968"/>
                <a:gd name="T100" fmla="*/ 503 w 557"/>
                <a:gd name="T101" fmla="*/ 875 h 968"/>
                <a:gd name="T102" fmla="*/ 499 w 557"/>
                <a:gd name="T103" fmla="*/ 831 h 968"/>
                <a:gd name="T104" fmla="*/ 504 w 557"/>
                <a:gd name="T105" fmla="*/ 799 h 968"/>
                <a:gd name="T106" fmla="*/ 506 w 557"/>
                <a:gd name="T107" fmla="*/ 761 h 968"/>
                <a:gd name="T108" fmla="*/ 507 w 557"/>
                <a:gd name="T109" fmla="*/ 733 h 968"/>
                <a:gd name="T110" fmla="*/ 527 w 557"/>
                <a:gd name="T111" fmla="*/ 714 h 968"/>
                <a:gd name="T112" fmla="*/ 541 w 557"/>
                <a:gd name="T113" fmla="*/ 685 h 968"/>
                <a:gd name="T114" fmla="*/ 552 w 557"/>
                <a:gd name="T115" fmla="*/ 655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7" h="968">
                  <a:moveTo>
                    <a:pt x="555" y="635"/>
                  </a:moveTo>
                  <a:cubicBezTo>
                    <a:pt x="555" y="634"/>
                    <a:pt x="553" y="633"/>
                    <a:pt x="553" y="632"/>
                  </a:cubicBezTo>
                  <a:cubicBezTo>
                    <a:pt x="552" y="631"/>
                    <a:pt x="552" y="628"/>
                    <a:pt x="551" y="628"/>
                  </a:cubicBezTo>
                  <a:cubicBezTo>
                    <a:pt x="550" y="627"/>
                    <a:pt x="548" y="625"/>
                    <a:pt x="547" y="624"/>
                  </a:cubicBezTo>
                  <a:cubicBezTo>
                    <a:pt x="547" y="624"/>
                    <a:pt x="546" y="622"/>
                    <a:pt x="546" y="621"/>
                  </a:cubicBezTo>
                  <a:cubicBezTo>
                    <a:pt x="547" y="619"/>
                    <a:pt x="549" y="617"/>
                    <a:pt x="549" y="616"/>
                  </a:cubicBezTo>
                  <a:cubicBezTo>
                    <a:pt x="549" y="615"/>
                    <a:pt x="550" y="612"/>
                    <a:pt x="550" y="611"/>
                  </a:cubicBezTo>
                  <a:cubicBezTo>
                    <a:pt x="550" y="609"/>
                    <a:pt x="550" y="605"/>
                    <a:pt x="549" y="604"/>
                  </a:cubicBezTo>
                  <a:cubicBezTo>
                    <a:pt x="548" y="603"/>
                    <a:pt x="546" y="602"/>
                    <a:pt x="545" y="602"/>
                  </a:cubicBezTo>
                  <a:cubicBezTo>
                    <a:pt x="544" y="601"/>
                    <a:pt x="542" y="602"/>
                    <a:pt x="541" y="601"/>
                  </a:cubicBezTo>
                  <a:cubicBezTo>
                    <a:pt x="540" y="601"/>
                    <a:pt x="540" y="600"/>
                    <a:pt x="539" y="599"/>
                  </a:cubicBezTo>
                  <a:cubicBezTo>
                    <a:pt x="539" y="598"/>
                    <a:pt x="540" y="595"/>
                    <a:pt x="540" y="593"/>
                  </a:cubicBezTo>
                  <a:cubicBezTo>
                    <a:pt x="540" y="592"/>
                    <a:pt x="539" y="589"/>
                    <a:pt x="539" y="588"/>
                  </a:cubicBezTo>
                  <a:cubicBezTo>
                    <a:pt x="538" y="587"/>
                    <a:pt x="536" y="586"/>
                    <a:pt x="535" y="585"/>
                  </a:cubicBezTo>
                  <a:cubicBezTo>
                    <a:pt x="533" y="584"/>
                    <a:pt x="530" y="582"/>
                    <a:pt x="529" y="580"/>
                  </a:cubicBezTo>
                  <a:cubicBezTo>
                    <a:pt x="528" y="579"/>
                    <a:pt x="527" y="575"/>
                    <a:pt x="528" y="574"/>
                  </a:cubicBezTo>
                  <a:cubicBezTo>
                    <a:pt x="528" y="572"/>
                    <a:pt x="530" y="570"/>
                    <a:pt x="531" y="569"/>
                  </a:cubicBezTo>
                  <a:cubicBezTo>
                    <a:pt x="532" y="568"/>
                    <a:pt x="535" y="566"/>
                    <a:pt x="535" y="564"/>
                  </a:cubicBezTo>
                  <a:cubicBezTo>
                    <a:pt x="536" y="563"/>
                    <a:pt x="536" y="561"/>
                    <a:pt x="535" y="560"/>
                  </a:cubicBezTo>
                  <a:cubicBezTo>
                    <a:pt x="535" y="559"/>
                    <a:pt x="533" y="557"/>
                    <a:pt x="532" y="556"/>
                  </a:cubicBezTo>
                  <a:cubicBezTo>
                    <a:pt x="531" y="555"/>
                    <a:pt x="530" y="552"/>
                    <a:pt x="530" y="551"/>
                  </a:cubicBezTo>
                  <a:cubicBezTo>
                    <a:pt x="529" y="549"/>
                    <a:pt x="530" y="545"/>
                    <a:pt x="531" y="544"/>
                  </a:cubicBezTo>
                  <a:cubicBezTo>
                    <a:pt x="531" y="543"/>
                    <a:pt x="533" y="541"/>
                    <a:pt x="534" y="540"/>
                  </a:cubicBezTo>
                  <a:cubicBezTo>
                    <a:pt x="535" y="539"/>
                    <a:pt x="537" y="538"/>
                    <a:pt x="537" y="537"/>
                  </a:cubicBezTo>
                  <a:cubicBezTo>
                    <a:pt x="538" y="536"/>
                    <a:pt x="538" y="533"/>
                    <a:pt x="538" y="533"/>
                  </a:cubicBezTo>
                  <a:cubicBezTo>
                    <a:pt x="485" y="122"/>
                    <a:pt x="485" y="122"/>
                    <a:pt x="485" y="122"/>
                  </a:cubicBezTo>
                  <a:cubicBezTo>
                    <a:pt x="484" y="120"/>
                    <a:pt x="483" y="117"/>
                    <a:pt x="483" y="116"/>
                  </a:cubicBezTo>
                  <a:cubicBezTo>
                    <a:pt x="482" y="114"/>
                    <a:pt x="479" y="110"/>
                    <a:pt x="478" y="108"/>
                  </a:cubicBezTo>
                  <a:cubicBezTo>
                    <a:pt x="477" y="105"/>
                    <a:pt x="475" y="100"/>
                    <a:pt x="474" y="97"/>
                  </a:cubicBezTo>
                  <a:cubicBezTo>
                    <a:pt x="473" y="95"/>
                    <a:pt x="472" y="90"/>
                    <a:pt x="471" y="88"/>
                  </a:cubicBezTo>
                  <a:cubicBezTo>
                    <a:pt x="471" y="87"/>
                    <a:pt x="468" y="86"/>
                    <a:pt x="468" y="85"/>
                  </a:cubicBezTo>
                  <a:cubicBezTo>
                    <a:pt x="467" y="84"/>
                    <a:pt x="466" y="82"/>
                    <a:pt x="466" y="81"/>
                  </a:cubicBezTo>
                  <a:cubicBezTo>
                    <a:pt x="465" y="80"/>
                    <a:pt x="464" y="78"/>
                    <a:pt x="463" y="77"/>
                  </a:cubicBezTo>
                  <a:cubicBezTo>
                    <a:pt x="463" y="75"/>
                    <a:pt x="461" y="73"/>
                    <a:pt x="461" y="72"/>
                  </a:cubicBezTo>
                  <a:cubicBezTo>
                    <a:pt x="460" y="70"/>
                    <a:pt x="459" y="68"/>
                    <a:pt x="458" y="66"/>
                  </a:cubicBezTo>
                  <a:cubicBezTo>
                    <a:pt x="457" y="65"/>
                    <a:pt x="455" y="63"/>
                    <a:pt x="454" y="62"/>
                  </a:cubicBezTo>
                  <a:cubicBezTo>
                    <a:pt x="453" y="61"/>
                    <a:pt x="450" y="59"/>
                    <a:pt x="448" y="57"/>
                  </a:cubicBezTo>
                  <a:cubicBezTo>
                    <a:pt x="446" y="55"/>
                    <a:pt x="443" y="50"/>
                    <a:pt x="442" y="48"/>
                  </a:cubicBezTo>
                  <a:cubicBezTo>
                    <a:pt x="440" y="45"/>
                    <a:pt x="437" y="41"/>
                    <a:pt x="436" y="38"/>
                  </a:cubicBezTo>
                  <a:cubicBezTo>
                    <a:pt x="434" y="36"/>
                    <a:pt x="432" y="31"/>
                    <a:pt x="431" y="28"/>
                  </a:cubicBezTo>
                  <a:cubicBezTo>
                    <a:pt x="431" y="25"/>
                    <a:pt x="432" y="20"/>
                    <a:pt x="432" y="17"/>
                  </a:cubicBezTo>
                  <a:cubicBezTo>
                    <a:pt x="433" y="14"/>
                    <a:pt x="433" y="9"/>
                    <a:pt x="434" y="6"/>
                  </a:cubicBezTo>
                  <a:cubicBezTo>
                    <a:pt x="434" y="4"/>
                    <a:pt x="434" y="2"/>
                    <a:pt x="434" y="0"/>
                  </a:cubicBezTo>
                  <a:cubicBezTo>
                    <a:pt x="232" y="23"/>
                    <a:pt x="232" y="23"/>
                    <a:pt x="232" y="23"/>
                  </a:cubicBezTo>
                  <a:cubicBezTo>
                    <a:pt x="75" y="37"/>
                    <a:pt x="75" y="37"/>
                    <a:pt x="75" y="37"/>
                  </a:cubicBezTo>
                  <a:cubicBezTo>
                    <a:pt x="75" y="37"/>
                    <a:pt x="75" y="38"/>
                    <a:pt x="76" y="38"/>
                  </a:cubicBezTo>
                  <a:cubicBezTo>
                    <a:pt x="76" y="38"/>
                    <a:pt x="76" y="38"/>
                    <a:pt x="76" y="38"/>
                  </a:cubicBezTo>
                  <a:cubicBezTo>
                    <a:pt x="77" y="38"/>
                    <a:pt x="79" y="38"/>
                    <a:pt x="80" y="39"/>
                  </a:cubicBezTo>
                  <a:cubicBezTo>
                    <a:pt x="81" y="40"/>
                    <a:pt x="82" y="41"/>
                    <a:pt x="83" y="42"/>
                  </a:cubicBezTo>
                  <a:cubicBezTo>
                    <a:pt x="84" y="42"/>
                    <a:pt x="84" y="42"/>
                    <a:pt x="84" y="43"/>
                  </a:cubicBezTo>
                  <a:cubicBezTo>
                    <a:pt x="85" y="43"/>
                    <a:pt x="86" y="43"/>
                    <a:pt x="87" y="43"/>
                  </a:cubicBezTo>
                  <a:cubicBezTo>
                    <a:pt x="88" y="44"/>
                    <a:pt x="89" y="44"/>
                    <a:pt x="90" y="44"/>
                  </a:cubicBezTo>
                  <a:cubicBezTo>
                    <a:pt x="93" y="46"/>
                    <a:pt x="97" y="48"/>
                    <a:pt x="99" y="50"/>
                  </a:cubicBezTo>
                  <a:cubicBezTo>
                    <a:pt x="100" y="50"/>
                    <a:pt x="100" y="50"/>
                    <a:pt x="100" y="50"/>
                  </a:cubicBezTo>
                  <a:cubicBezTo>
                    <a:pt x="103" y="53"/>
                    <a:pt x="106" y="55"/>
                    <a:pt x="107" y="59"/>
                  </a:cubicBezTo>
                  <a:cubicBezTo>
                    <a:pt x="108" y="61"/>
                    <a:pt x="107" y="64"/>
                    <a:pt x="106" y="66"/>
                  </a:cubicBezTo>
                  <a:cubicBezTo>
                    <a:pt x="106" y="67"/>
                    <a:pt x="105" y="68"/>
                    <a:pt x="105" y="68"/>
                  </a:cubicBezTo>
                  <a:cubicBezTo>
                    <a:pt x="105" y="69"/>
                    <a:pt x="106" y="72"/>
                    <a:pt x="107" y="73"/>
                  </a:cubicBezTo>
                  <a:cubicBezTo>
                    <a:pt x="107" y="73"/>
                    <a:pt x="109" y="75"/>
                    <a:pt x="112" y="76"/>
                  </a:cubicBezTo>
                  <a:cubicBezTo>
                    <a:pt x="112" y="77"/>
                    <a:pt x="115" y="78"/>
                    <a:pt x="117" y="78"/>
                  </a:cubicBezTo>
                  <a:cubicBezTo>
                    <a:pt x="118" y="78"/>
                    <a:pt x="119" y="79"/>
                    <a:pt x="120" y="79"/>
                  </a:cubicBezTo>
                  <a:cubicBezTo>
                    <a:pt x="122" y="79"/>
                    <a:pt x="124" y="80"/>
                    <a:pt x="125" y="80"/>
                  </a:cubicBezTo>
                  <a:cubicBezTo>
                    <a:pt x="128" y="81"/>
                    <a:pt x="131" y="83"/>
                    <a:pt x="133" y="84"/>
                  </a:cubicBezTo>
                  <a:cubicBezTo>
                    <a:pt x="134" y="85"/>
                    <a:pt x="135" y="86"/>
                    <a:pt x="136" y="87"/>
                  </a:cubicBezTo>
                  <a:cubicBezTo>
                    <a:pt x="136" y="88"/>
                    <a:pt x="136" y="88"/>
                    <a:pt x="137" y="88"/>
                  </a:cubicBezTo>
                  <a:cubicBezTo>
                    <a:pt x="137" y="88"/>
                    <a:pt x="137" y="89"/>
                    <a:pt x="137" y="89"/>
                  </a:cubicBezTo>
                  <a:cubicBezTo>
                    <a:pt x="139" y="89"/>
                    <a:pt x="141" y="90"/>
                    <a:pt x="142" y="91"/>
                  </a:cubicBezTo>
                  <a:cubicBezTo>
                    <a:pt x="144" y="94"/>
                    <a:pt x="145" y="99"/>
                    <a:pt x="145" y="100"/>
                  </a:cubicBezTo>
                  <a:cubicBezTo>
                    <a:pt x="145" y="102"/>
                    <a:pt x="144" y="103"/>
                    <a:pt x="144" y="104"/>
                  </a:cubicBezTo>
                  <a:cubicBezTo>
                    <a:pt x="145" y="105"/>
                    <a:pt x="146" y="106"/>
                    <a:pt x="147" y="108"/>
                  </a:cubicBezTo>
                  <a:cubicBezTo>
                    <a:pt x="149" y="111"/>
                    <a:pt x="149" y="117"/>
                    <a:pt x="149" y="120"/>
                  </a:cubicBezTo>
                  <a:cubicBezTo>
                    <a:pt x="148" y="121"/>
                    <a:pt x="147" y="123"/>
                    <a:pt x="146" y="124"/>
                  </a:cubicBezTo>
                  <a:cubicBezTo>
                    <a:pt x="147" y="125"/>
                    <a:pt x="147" y="126"/>
                    <a:pt x="148" y="127"/>
                  </a:cubicBezTo>
                  <a:cubicBezTo>
                    <a:pt x="148" y="130"/>
                    <a:pt x="147" y="135"/>
                    <a:pt x="147" y="136"/>
                  </a:cubicBezTo>
                  <a:cubicBezTo>
                    <a:pt x="147" y="138"/>
                    <a:pt x="147" y="139"/>
                    <a:pt x="146" y="140"/>
                  </a:cubicBezTo>
                  <a:cubicBezTo>
                    <a:pt x="146" y="141"/>
                    <a:pt x="146" y="142"/>
                    <a:pt x="146" y="143"/>
                  </a:cubicBezTo>
                  <a:cubicBezTo>
                    <a:pt x="145" y="143"/>
                    <a:pt x="146" y="144"/>
                    <a:pt x="146" y="145"/>
                  </a:cubicBezTo>
                  <a:cubicBezTo>
                    <a:pt x="146" y="147"/>
                    <a:pt x="146" y="150"/>
                    <a:pt x="144" y="152"/>
                  </a:cubicBezTo>
                  <a:cubicBezTo>
                    <a:pt x="143" y="154"/>
                    <a:pt x="141" y="155"/>
                    <a:pt x="139" y="156"/>
                  </a:cubicBezTo>
                  <a:cubicBezTo>
                    <a:pt x="139" y="156"/>
                    <a:pt x="139" y="157"/>
                    <a:pt x="138" y="157"/>
                  </a:cubicBezTo>
                  <a:cubicBezTo>
                    <a:pt x="137" y="158"/>
                    <a:pt x="135" y="159"/>
                    <a:pt x="135" y="160"/>
                  </a:cubicBezTo>
                  <a:cubicBezTo>
                    <a:pt x="134" y="160"/>
                    <a:pt x="134" y="160"/>
                    <a:pt x="134" y="161"/>
                  </a:cubicBezTo>
                  <a:cubicBezTo>
                    <a:pt x="133" y="161"/>
                    <a:pt x="132" y="163"/>
                    <a:pt x="131" y="164"/>
                  </a:cubicBezTo>
                  <a:cubicBezTo>
                    <a:pt x="131" y="164"/>
                    <a:pt x="131" y="165"/>
                    <a:pt x="131" y="165"/>
                  </a:cubicBezTo>
                  <a:cubicBezTo>
                    <a:pt x="131" y="167"/>
                    <a:pt x="131" y="168"/>
                    <a:pt x="131" y="170"/>
                  </a:cubicBezTo>
                  <a:cubicBezTo>
                    <a:pt x="130" y="172"/>
                    <a:pt x="129" y="173"/>
                    <a:pt x="128" y="174"/>
                  </a:cubicBezTo>
                  <a:cubicBezTo>
                    <a:pt x="128" y="175"/>
                    <a:pt x="128" y="175"/>
                    <a:pt x="128" y="175"/>
                  </a:cubicBezTo>
                  <a:cubicBezTo>
                    <a:pt x="128" y="176"/>
                    <a:pt x="128" y="177"/>
                    <a:pt x="128" y="178"/>
                  </a:cubicBezTo>
                  <a:cubicBezTo>
                    <a:pt x="128" y="178"/>
                    <a:pt x="128" y="179"/>
                    <a:pt x="128" y="179"/>
                  </a:cubicBezTo>
                  <a:cubicBezTo>
                    <a:pt x="129" y="180"/>
                    <a:pt x="129" y="181"/>
                    <a:pt x="129" y="181"/>
                  </a:cubicBezTo>
                  <a:cubicBezTo>
                    <a:pt x="129" y="182"/>
                    <a:pt x="130" y="186"/>
                    <a:pt x="129" y="190"/>
                  </a:cubicBezTo>
                  <a:cubicBezTo>
                    <a:pt x="129" y="191"/>
                    <a:pt x="127" y="195"/>
                    <a:pt x="124" y="197"/>
                  </a:cubicBezTo>
                  <a:cubicBezTo>
                    <a:pt x="123" y="198"/>
                    <a:pt x="121" y="198"/>
                    <a:pt x="120" y="198"/>
                  </a:cubicBezTo>
                  <a:cubicBezTo>
                    <a:pt x="119" y="198"/>
                    <a:pt x="119" y="198"/>
                    <a:pt x="119" y="198"/>
                  </a:cubicBezTo>
                  <a:cubicBezTo>
                    <a:pt x="119" y="199"/>
                    <a:pt x="118" y="199"/>
                    <a:pt x="118" y="200"/>
                  </a:cubicBezTo>
                  <a:cubicBezTo>
                    <a:pt x="118" y="200"/>
                    <a:pt x="118" y="200"/>
                    <a:pt x="118" y="200"/>
                  </a:cubicBezTo>
                  <a:cubicBezTo>
                    <a:pt x="117" y="202"/>
                    <a:pt x="117" y="204"/>
                    <a:pt x="115" y="206"/>
                  </a:cubicBezTo>
                  <a:cubicBezTo>
                    <a:pt x="113" y="208"/>
                    <a:pt x="110" y="208"/>
                    <a:pt x="107" y="209"/>
                  </a:cubicBezTo>
                  <a:cubicBezTo>
                    <a:pt x="106" y="209"/>
                    <a:pt x="106" y="209"/>
                    <a:pt x="106" y="209"/>
                  </a:cubicBezTo>
                  <a:cubicBezTo>
                    <a:pt x="106" y="209"/>
                    <a:pt x="106" y="209"/>
                    <a:pt x="105" y="209"/>
                  </a:cubicBezTo>
                  <a:cubicBezTo>
                    <a:pt x="104" y="209"/>
                    <a:pt x="103" y="209"/>
                    <a:pt x="102" y="209"/>
                  </a:cubicBezTo>
                  <a:cubicBezTo>
                    <a:pt x="101" y="209"/>
                    <a:pt x="101" y="208"/>
                    <a:pt x="100" y="208"/>
                  </a:cubicBezTo>
                  <a:cubicBezTo>
                    <a:pt x="100" y="208"/>
                    <a:pt x="99" y="208"/>
                    <a:pt x="99" y="208"/>
                  </a:cubicBezTo>
                  <a:cubicBezTo>
                    <a:pt x="98" y="208"/>
                    <a:pt x="98" y="208"/>
                    <a:pt x="98" y="208"/>
                  </a:cubicBezTo>
                  <a:cubicBezTo>
                    <a:pt x="97" y="209"/>
                    <a:pt x="97" y="209"/>
                    <a:pt x="96" y="210"/>
                  </a:cubicBezTo>
                  <a:cubicBezTo>
                    <a:pt x="96" y="210"/>
                    <a:pt x="96" y="211"/>
                    <a:pt x="96" y="212"/>
                  </a:cubicBezTo>
                  <a:cubicBezTo>
                    <a:pt x="95" y="214"/>
                    <a:pt x="94" y="216"/>
                    <a:pt x="93" y="218"/>
                  </a:cubicBezTo>
                  <a:cubicBezTo>
                    <a:pt x="91" y="220"/>
                    <a:pt x="87" y="222"/>
                    <a:pt x="81" y="223"/>
                  </a:cubicBezTo>
                  <a:cubicBezTo>
                    <a:pt x="79" y="224"/>
                    <a:pt x="75" y="225"/>
                    <a:pt x="72" y="225"/>
                  </a:cubicBezTo>
                  <a:cubicBezTo>
                    <a:pt x="72" y="225"/>
                    <a:pt x="72" y="225"/>
                    <a:pt x="72" y="225"/>
                  </a:cubicBezTo>
                  <a:cubicBezTo>
                    <a:pt x="71" y="225"/>
                    <a:pt x="70" y="224"/>
                    <a:pt x="68" y="224"/>
                  </a:cubicBezTo>
                  <a:cubicBezTo>
                    <a:pt x="67" y="224"/>
                    <a:pt x="66" y="224"/>
                    <a:pt x="65" y="224"/>
                  </a:cubicBezTo>
                  <a:cubicBezTo>
                    <a:pt x="65" y="224"/>
                    <a:pt x="62" y="225"/>
                    <a:pt x="61" y="225"/>
                  </a:cubicBezTo>
                  <a:cubicBezTo>
                    <a:pt x="61" y="225"/>
                    <a:pt x="60" y="226"/>
                    <a:pt x="60" y="226"/>
                  </a:cubicBezTo>
                  <a:cubicBezTo>
                    <a:pt x="59" y="228"/>
                    <a:pt x="57" y="230"/>
                    <a:pt x="55" y="230"/>
                  </a:cubicBezTo>
                  <a:cubicBezTo>
                    <a:pt x="54" y="231"/>
                    <a:pt x="53" y="231"/>
                    <a:pt x="51" y="231"/>
                  </a:cubicBezTo>
                  <a:cubicBezTo>
                    <a:pt x="50" y="231"/>
                    <a:pt x="48" y="231"/>
                    <a:pt x="47" y="231"/>
                  </a:cubicBezTo>
                  <a:cubicBezTo>
                    <a:pt x="47" y="230"/>
                    <a:pt x="47" y="230"/>
                    <a:pt x="47" y="230"/>
                  </a:cubicBezTo>
                  <a:cubicBezTo>
                    <a:pt x="46" y="230"/>
                    <a:pt x="46" y="230"/>
                    <a:pt x="46" y="230"/>
                  </a:cubicBezTo>
                  <a:cubicBezTo>
                    <a:pt x="45" y="231"/>
                    <a:pt x="45" y="231"/>
                    <a:pt x="44" y="232"/>
                  </a:cubicBezTo>
                  <a:cubicBezTo>
                    <a:pt x="43" y="232"/>
                    <a:pt x="42" y="233"/>
                    <a:pt x="41" y="233"/>
                  </a:cubicBezTo>
                  <a:cubicBezTo>
                    <a:pt x="41" y="233"/>
                    <a:pt x="41" y="233"/>
                    <a:pt x="41" y="233"/>
                  </a:cubicBezTo>
                  <a:cubicBezTo>
                    <a:pt x="41" y="234"/>
                    <a:pt x="41" y="235"/>
                    <a:pt x="41" y="236"/>
                  </a:cubicBezTo>
                  <a:cubicBezTo>
                    <a:pt x="41" y="236"/>
                    <a:pt x="41" y="237"/>
                    <a:pt x="41" y="238"/>
                  </a:cubicBezTo>
                  <a:cubicBezTo>
                    <a:pt x="41" y="240"/>
                    <a:pt x="41" y="242"/>
                    <a:pt x="41" y="244"/>
                  </a:cubicBezTo>
                  <a:cubicBezTo>
                    <a:pt x="41" y="245"/>
                    <a:pt x="40" y="249"/>
                    <a:pt x="39" y="251"/>
                  </a:cubicBezTo>
                  <a:cubicBezTo>
                    <a:pt x="39" y="252"/>
                    <a:pt x="38" y="253"/>
                    <a:pt x="37" y="254"/>
                  </a:cubicBezTo>
                  <a:cubicBezTo>
                    <a:pt x="37" y="254"/>
                    <a:pt x="37" y="255"/>
                    <a:pt x="37" y="255"/>
                  </a:cubicBezTo>
                  <a:cubicBezTo>
                    <a:pt x="37" y="255"/>
                    <a:pt x="36" y="256"/>
                    <a:pt x="36" y="256"/>
                  </a:cubicBezTo>
                  <a:cubicBezTo>
                    <a:pt x="36" y="256"/>
                    <a:pt x="35" y="257"/>
                    <a:pt x="35" y="258"/>
                  </a:cubicBezTo>
                  <a:cubicBezTo>
                    <a:pt x="35" y="258"/>
                    <a:pt x="35" y="259"/>
                    <a:pt x="36" y="259"/>
                  </a:cubicBezTo>
                  <a:cubicBezTo>
                    <a:pt x="36" y="259"/>
                    <a:pt x="36" y="259"/>
                    <a:pt x="37" y="260"/>
                  </a:cubicBezTo>
                  <a:cubicBezTo>
                    <a:pt x="38" y="260"/>
                    <a:pt x="39" y="261"/>
                    <a:pt x="41" y="262"/>
                  </a:cubicBezTo>
                  <a:cubicBezTo>
                    <a:pt x="42" y="264"/>
                    <a:pt x="42" y="265"/>
                    <a:pt x="43" y="267"/>
                  </a:cubicBezTo>
                  <a:cubicBezTo>
                    <a:pt x="43" y="267"/>
                    <a:pt x="43" y="268"/>
                    <a:pt x="43" y="268"/>
                  </a:cubicBezTo>
                  <a:cubicBezTo>
                    <a:pt x="44" y="269"/>
                    <a:pt x="44" y="269"/>
                    <a:pt x="44" y="269"/>
                  </a:cubicBezTo>
                  <a:cubicBezTo>
                    <a:pt x="45" y="269"/>
                    <a:pt x="45" y="268"/>
                    <a:pt x="46" y="268"/>
                  </a:cubicBezTo>
                  <a:cubicBezTo>
                    <a:pt x="47" y="268"/>
                    <a:pt x="48" y="269"/>
                    <a:pt x="49" y="269"/>
                  </a:cubicBezTo>
                  <a:cubicBezTo>
                    <a:pt x="51" y="270"/>
                    <a:pt x="52" y="272"/>
                    <a:pt x="53" y="273"/>
                  </a:cubicBezTo>
                  <a:cubicBezTo>
                    <a:pt x="53" y="274"/>
                    <a:pt x="53" y="274"/>
                    <a:pt x="53" y="274"/>
                  </a:cubicBezTo>
                  <a:cubicBezTo>
                    <a:pt x="54" y="274"/>
                    <a:pt x="54" y="275"/>
                    <a:pt x="54" y="275"/>
                  </a:cubicBezTo>
                  <a:cubicBezTo>
                    <a:pt x="55" y="276"/>
                    <a:pt x="57" y="277"/>
                    <a:pt x="57" y="279"/>
                  </a:cubicBezTo>
                  <a:cubicBezTo>
                    <a:pt x="58" y="281"/>
                    <a:pt x="59" y="283"/>
                    <a:pt x="59" y="286"/>
                  </a:cubicBezTo>
                  <a:cubicBezTo>
                    <a:pt x="59" y="287"/>
                    <a:pt x="59" y="287"/>
                    <a:pt x="59" y="288"/>
                  </a:cubicBezTo>
                  <a:cubicBezTo>
                    <a:pt x="59" y="289"/>
                    <a:pt x="60" y="292"/>
                    <a:pt x="60" y="294"/>
                  </a:cubicBezTo>
                  <a:cubicBezTo>
                    <a:pt x="60" y="295"/>
                    <a:pt x="60" y="296"/>
                    <a:pt x="60" y="297"/>
                  </a:cubicBezTo>
                  <a:cubicBezTo>
                    <a:pt x="60" y="297"/>
                    <a:pt x="60" y="298"/>
                    <a:pt x="60" y="299"/>
                  </a:cubicBezTo>
                  <a:cubicBezTo>
                    <a:pt x="61" y="302"/>
                    <a:pt x="61" y="304"/>
                    <a:pt x="61" y="306"/>
                  </a:cubicBezTo>
                  <a:cubicBezTo>
                    <a:pt x="61" y="306"/>
                    <a:pt x="61" y="306"/>
                    <a:pt x="61" y="306"/>
                  </a:cubicBezTo>
                  <a:cubicBezTo>
                    <a:pt x="61" y="309"/>
                    <a:pt x="61" y="312"/>
                    <a:pt x="60" y="314"/>
                  </a:cubicBezTo>
                  <a:cubicBezTo>
                    <a:pt x="60" y="315"/>
                    <a:pt x="59" y="317"/>
                    <a:pt x="56" y="320"/>
                  </a:cubicBezTo>
                  <a:cubicBezTo>
                    <a:pt x="55" y="321"/>
                    <a:pt x="54" y="323"/>
                    <a:pt x="53" y="324"/>
                  </a:cubicBezTo>
                  <a:cubicBezTo>
                    <a:pt x="52" y="325"/>
                    <a:pt x="51" y="326"/>
                    <a:pt x="50" y="326"/>
                  </a:cubicBezTo>
                  <a:cubicBezTo>
                    <a:pt x="50" y="327"/>
                    <a:pt x="50" y="327"/>
                    <a:pt x="49" y="328"/>
                  </a:cubicBezTo>
                  <a:cubicBezTo>
                    <a:pt x="48" y="329"/>
                    <a:pt x="46" y="332"/>
                    <a:pt x="45" y="333"/>
                  </a:cubicBezTo>
                  <a:cubicBezTo>
                    <a:pt x="45" y="334"/>
                    <a:pt x="45" y="335"/>
                    <a:pt x="45" y="336"/>
                  </a:cubicBezTo>
                  <a:cubicBezTo>
                    <a:pt x="46" y="338"/>
                    <a:pt x="46" y="339"/>
                    <a:pt x="46" y="341"/>
                  </a:cubicBezTo>
                  <a:cubicBezTo>
                    <a:pt x="46" y="343"/>
                    <a:pt x="45" y="344"/>
                    <a:pt x="45" y="345"/>
                  </a:cubicBezTo>
                  <a:cubicBezTo>
                    <a:pt x="45" y="346"/>
                    <a:pt x="44" y="346"/>
                    <a:pt x="44" y="347"/>
                  </a:cubicBezTo>
                  <a:cubicBezTo>
                    <a:pt x="44" y="347"/>
                    <a:pt x="44" y="347"/>
                    <a:pt x="44" y="347"/>
                  </a:cubicBezTo>
                  <a:cubicBezTo>
                    <a:pt x="44" y="347"/>
                    <a:pt x="44" y="348"/>
                    <a:pt x="44" y="349"/>
                  </a:cubicBezTo>
                  <a:cubicBezTo>
                    <a:pt x="44" y="349"/>
                    <a:pt x="44" y="349"/>
                    <a:pt x="44" y="349"/>
                  </a:cubicBezTo>
                  <a:cubicBezTo>
                    <a:pt x="45" y="351"/>
                    <a:pt x="46" y="352"/>
                    <a:pt x="46" y="354"/>
                  </a:cubicBezTo>
                  <a:cubicBezTo>
                    <a:pt x="46" y="355"/>
                    <a:pt x="46" y="360"/>
                    <a:pt x="44" y="363"/>
                  </a:cubicBezTo>
                  <a:cubicBezTo>
                    <a:pt x="42" y="365"/>
                    <a:pt x="40" y="366"/>
                    <a:pt x="39" y="366"/>
                  </a:cubicBezTo>
                  <a:cubicBezTo>
                    <a:pt x="39" y="366"/>
                    <a:pt x="38" y="366"/>
                    <a:pt x="38" y="367"/>
                  </a:cubicBezTo>
                  <a:cubicBezTo>
                    <a:pt x="38" y="367"/>
                    <a:pt x="37" y="367"/>
                    <a:pt x="37" y="368"/>
                  </a:cubicBezTo>
                  <a:cubicBezTo>
                    <a:pt x="36" y="369"/>
                    <a:pt x="34" y="371"/>
                    <a:pt x="32" y="372"/>
                  </a:cubicBezTo>
                  <a:cubicBezTo>
                    <a:pt x="30" y="372"/>
                    <a:pt x="28" y="372"/>
                    <a:pt x="26" y="372"/>
                  </a:cubicBezTo>
                  <a:cubicBezTo>
                    <a:pt x="25" y="372"/>
                    <a:pt x="24" y="372"/>
                    <a:pt x="24" y="372"/>
                  </a:cubicBezTo>
                  <a:cubicBezTo>
                    <a:pt x="22" y="373"/>
                    <a:pt x="18" y="374"/>
                    <a:pt x="17" y="375"/>
                  </a:cubicBezTo>
                  <a:cubicBezTo>
                    <a:pt x="15" y="375"/>
                    <a:pt x="13" y="377"/>
                    <a:pt x="12" y="379"/>
                  </a:cubicBezTo>
                  <a:cubicBezTo>
                    <a:pt x="10" y="380"/>
                    <a:pt x="9" y="383"/>
                    <a:pt x="8" y="384"/>
                  </a:cubicBezTo>
                  <a:cubicBezTo>
                    <a:pt x="8" y="384"/>
                    <a:pt x="8" y="384"/>
                    <a:pt x="8" y="384"/>
                  </a:cubicBezTo>
                  <a:cubicBezTo>
                    <a:pt x="10" y="384"/>
                    <a:pt x="12" y="385"/>
                    <a:pt x="13" y="386"/>
                  </a:cubicBezTo>
                  <a:cubicBezTo>
                    <a:pt x="16" y="390"/>
                    <a:pt x="16" y="397"/>
                    <a:pt x="16" y="398"/>
                  </a:cubicBezTo>
                  <a:cubicBezTo>
                    <a:pt x="16" y="399"/>
                    <a:pt x="15" y="401"/>
                    <a:pt x="15" y="403"/>
                  </a:cubicBezTo>
                  <a:cubicBezTo>
                    <a:pt x="15" y="403"/>
                    <a:pt x="14" y="404"/>
                    <a:pt x="14" y="404"/>
                  </a:cubicBezTo>
                  <a:cubicBezTo>
                    <a:pt x="14" y="404"/>
                    <a:pt x="14" y="405"/>
                    <a:pt x="15" y="405"/>
                  </a:cubicBezTo>
                  <a:cubicBezTo>
                    <a:pt x="15" y="407"/>
                    <a:pt x="16" y="409"/>
                    <a:pt x="15" y="411"/>
                  </a:cubicBezTo>
                  <a:cubicBezTo>
                    <a:pt x="15" y="414"/>
                    <a:pt x="13" y="415"/>
                    <a:pt x="11" y="417"/>
                  </a:cubicBezTo>
                  <a:cubicBezTo>
                    <a:pt x="11" y="417"/>
                    <a:pt x="11" y="417"/>
                    <a:pt x="11" y="417"/>
                  </a:cubicBezTo>
                  <a:cubicBezTo>
                    <a:pt x="10" y="417"/>
                    <a:pt x="10" y="417"/>
                    <a:pt x="10" y="417"/>
                  </a:cubicBezTo>
                  <a:cubicBezTo>
                    <a:pt x="7" y="419"/>
                    <a:pt x="7" y="419"/>
                    <a:pt x="7" y="419"/>
                  </a:cubicBezTo>
                  <a:cubicBezTo>
                    <a:pt x="7" y="419"/>
                    <a:pt x="7" y="419"/>
                    <a:pt x="7" y="419"/>
                  </a:cubicBezTo>
                  <a:cubicBezTo>
                    <a:pt x="7" y="420"/>
                    <a:pt x="7" y="420"/>
                    <a:pt x="7" y="420"/>
                  </a:cubicBezTo>
                  <a:cubicBezTo>
                    <a:pt x="6" y="421"/>
                    <a:pt x="5" y="423"/>
                    <a:pt x="4" y="424"/>
                  </a:cubicBezTo>
                  <a:cubicBezTo>
                    <a:pt x="3" y="427"/>
                    <a:pt x="2" y="431"/>
                    <a:pt x="1" y="433"/>
                  </a:cubicBezTo>
                  <a:cubicBezTo>
                    <a:pt x="1" y="434"/>
                    <a:pt x="1" y="438"/>
                    <a:pt x="1" y="441"/>
                  </a:cubicBezTo>
                  <a:cubicBezTo>
                    <a:pt x="1" y="442"/>
                    <a:pt x="0" y="443"/>
                    <a:pt x="0" y="443"/>
                  </a:cubicBezTo>
                  <a:cubicBezTo>
                    <a:pt x="0" y="444"/>
                    <a:pt x="0" y="445"/>
                    <a:pt x="0" y="446"/>
                  </a:cubicBezTo>
                  <a:cubicBezTo>
                    <a:pt x="0" y="449"/>
                    <a:pt x="0" y="453"/>
                    <a:pt x="0" y="455"/>
                  </a:cubicBezTo>
                  <a:cubicBezTo>
                    <a:pt x="0" y="456"/>
                    <a:pt x="1" y="460"/>
                    <a:pt x="2" y="462"/>
                  </a:cubicBezTo>
                  <a:cubicBezTo>
                    <a:pt x="3" y="463"/>
                    <a:pt x="3" y="464"/>
                    <a:pt x="3" y="465"/>
                  </a:cubicBezTo>
                  <a:cubicBezTo>
                    <a:pt x="3" y="465"/>
                    <a:pt x="4" y="466"/>
                    <a:pt x="4" y="466"/>
                  </a:cubicBezTo>
                  <a:cubicBezTo>
                    <a:pt x="5" y="468"/>
                    <a:pt x="5" y="470"/>
                    <a:pt x="6" y="472"/>
                  </a:cubicBezTo>
                  <a:cubicBezTo>
                    <a:pt x="6" y="473"/>
                    <a:pt x="6" y="474"/>
                    <a:pt x="6" y="475"/>
                  </a:cubicBezTo>
                  <a:cubicBezTo>
                    <a:pt x="6" y="475"/>
                    <a:pt x="6" y="476"/>
                    <a:pt x="6" y="476"/>
                  </a:cubicBezTo>
                  <a:cubicBezTo>
                    <a:pt x="6" y="477"/>
                    <a:pt x="7" y="478"/>
                    <a:pt x="7" y="479"/>
                  </a:cubicBezTo>
                  <a:cubicBezTo>
                    <a:pt x="7" y="479"/>
                    <a:pt x="7" y="479"/>
                    <a:pt x="7" y="479"/>
                  </a:cubicBezTo>
                  <a:cubicBezTo>
                    <a:pt x="8" y="480"/>
                    <a:pt x="10" y="483"/>
                    <a:pt x="11" y="484"/>
                  </a:cubicBezTo>
                  <a:cubicBezTo>
                    <a:pt x="11" y="484"/>
                    <a:pt x="11" y="484"/>
                    <a:pt x="12" y="484"/>
                  </a:cubicBezTo>
                  <a:cubicBezTo>
                    <a:pt x="13" y="485"/>
                    <a:pt x="15" y="486"/>
                    <a:pt x="16" y="488"/>
                  </a:cubicBezTo>
                  <a:cubicBezTo>
                    <a:pt x="17" y="491"/>
                    <a:pt x="17" y="495"/>
                    <a:pt x="16" y="497"/>
                  </a:cubicBezTo>
                  <a:cubicBezTo>
                    <a:pt x="16" y="499"/>
                    <a:pt x="14" y="501"/>
                    <a:pt x="14" y="501"/>
                  </a:cubicBezTo>
                  <a:cubicBezTo>
                    <a:pt x="14" y="502"/>
                    <a:pt x="13" y="503"/>
                    <a:pt x="12" y="503"/>
                  </a:cubicBezTo>
                  <a:cubicBezTo>
                    <a:pt x="12" y="503"/>
                    <a:pt x="13" y="504"/>
                    <a:pt x="13" y="504"/>
                  </a:cubicBezTo>
                  <a:cubicBezTo>
                    <a:pt x="13" y="505"/>
                    <a:pt x="15" y="506"/>
                    <a:pt x="16" y="507"/>
                  </a:cubicBezTo>
                  <a:cubicBezTo>
                    <a:pt x="16" y="507"/>
                    <a:pt x="17" y="507"/>
                    <a:pt x="17" y="508"/>
                  </a:cubicBezTo>
                  <a:cubicBezTo>
                    <a:pt x="19" y="508"/>
                    <a:pt x="20" y="508"/>
                    <a:pt x="22" y="509"/>
                  </a:cubicBezTo>
                  <a:cubicBezTo>
                    <a:pt x="23" y="510"/>
                    <a:pt x="26" y="513"/>
                    <a:pt x="26" y="516"/>
                  </a:cubicBezTo>
                  <a:cubicBezTo>
                    <a:pt x="27" y="518"/>
                    <a:pt x="26" y="520"/>
                    <a:pt x="26" y="521"/>
                  </a:cubicBezTo>
                  <a:cubicBezTo>
                    <a:pt x="26" y="522"/>
                    <a:pt x="26" y="522"/>
                    <a:pt x="26" y="523"/>
                  </a:cubicBezTo>
                  <a:cubicBezTo>
                    <a:pt x="26" y="523"/>
                    <a:pt x="26" y="523"/>
                    <a:pt x="26" y="523"/>
                  </a:cubicBezTo>
                  <a:cubicBezTo>
                    <a:pt x="26" y="524"/>
                    <a:pt x="26" y="525"/>
                    <a:pt x="26" y="526"/>
                  </a:cubicBezTo>
                  <a:cubicBezTo>
                    <a:pt x="26" y="526"/>
                    <a:pt x="27" y="527"/>
                    <a:pt x="27" y="527"/>
                  </a:cubicBezTo>
                  <a:cubicBezTo>
                    <a:pt x="28" y="528"/>
                    <a:pt x="29" y="528"/>
                    <a:pt x="30" y="528"/>
                  </a:cubicBezTo>
                  <a:cubicBezTo>
                    <a:pt x="31" y="529"/>
                    <a:pt x="32" y="529"/>
                    <a:pt x="33" y="530"/>
                  </a:cubicBezTo>
                  <a:cubicBezTo>
                    <a:pt x="34" y="531"/>
                    <a:pt x="37" y="533"/>
                    <a:pt x="39" y="534"/>
                  </a:cubicBezTo>
                  <a:cubicBezTo>
                    <a:pt x="39" y="535"/>
                    <a:pt x="40" y="536"/>
                    <a:pt x="41" y="537"/>
                  </a:cubicBezTo>
                  <a:cubicBezTo>
                    <a:pt x="42" y="538"/>
                    <a:pt x="43" y="539"/>
                    <a:pt x="44" y="539"/>
                  </a:cubicBezTo>
                  <a:cubicBezTo>
                    <a:pt x="44" y="539"/>
                    <a:pt x="45" y="540"/>
                    <a:pt x="46" y="540"/>
                  </a:cubicBezTo>
                  <a:cubicBezTo>
                    <a:pt x="47" y="541"/>
                    <a:pt x="48" y="542"/>
                    <a:pt x="49" y="543"/>
                  </a:cubicBezTo>
                  <a:cubicBezTo>
                    <a:pt x="49" y="543"/>
                    <a:pt x="49" y="543"/>
                    <a:pt x="49" y="543"/>
                  </a:cubicBezTo>
                  <a:cubicBezTo>
                    <a:pt x="51" y="544"/>
                    <a:pt x="52" y="546"/>
                    <a:pt x="53" y="547"/>
                  </a:cubicBezTo>
                  <a:cubicBezTo>
                    <a:pt x="54" y="549"/>
                    <a:pt x="54" y="550"/>
                    <a:pt x="55" y="552"/>
                  </a:cubicBezTo>
                  <a:cubicBezTo>
                    <a:pt x="55" y="552"/>
                    <a:pt x="55" y="552"/>
                    <a:pt x="55" y="553"/>
                  </a:cubicBezTo>
                  <a:cubicBezTo>
                    <a:pt x="55" y="553"/>
                    <a:pt x="55" y="553"/>
                    <a:pt x="55" y="553"/>
                  </a:cubicBezTo>
                  <a:cubicBezTo>
                    <a:pt x="56" y="553"/>
                    <a:pt x="57" y="553"/>
                    <a:pt x="58" y="553"/>
                  </a:cubicBezTo>
                  <a:cubicBezTo>
                    <a:pt x="59" y="553"/>
                    <a:pt x="59" y="553"/>
                    <a:pt x="60" y="553"/>
                  </a:cubicBezTo>
                  <a:cubicBezTo>
                    <a:pt x="62" y="554"/>
                    <a:pt x="65" y="556"/>
                    <a:pt x="66" y="557"/>
                  </a:cubicBezTo>
                  <a:cubicBezTo>
                    <a:pt x="67" y="558"/>
                    <a:pt x="68" y="560"/>
                    <a:pt x="69" y="562"/>
                  </a:cubicBezTo>
                  <a:cubicBezTo>
                    <a:pt x="69" y="563"/>
                    <a:pt x="69" y="564"/>
                    <a:pt x="69" y="564"/>
                  </a:cubicBezTo>
                  <a:cubicBezTo>
                    <a:pt x="70" y="565"/>
                    <a:pt x="70" y="565"/>
                    <a:pt x="70" y="565"/>
                  </a:cubicBezTo>
                  <a:cubicBezTo>
                    <a:pt x="70" y="566"/>
                    <a:pt x="72" y="569"/>
                    <a:pt x="72" y="569"/>
                  </a:cubicBezTo>
                  <a:cubicBezTo>
                    <a:pt x="73" y="570"/>
                    <a:pt x="76" y="572"/>
                    <a:pt x="77" y="573"/>
                  </a:cubicBezTo>
                  <a:cubicBezTo>
                    <a:pt x="78" y="573"/>
                    <a:pt x="79" y="573"/>
                    <a:pt x="81" y="574"/>
                  </a:cubicBezTo>
                  <a:cubicBezTo>
                    <a:pt x="83" y="574"/>
                    <a:pt x="84" y="575"/>
                    <a:pt x="86" y="575"/>
                  </a:cubicBezTo>
                  <a:cubicBezTo>
                    <a:pt x="89" y="577"/>
                    <a:pt x="94" y="580"/>
                    <a:pt x="95" y="581"/>
                  </a:cubicBezTo>
                  <a:cubicBezTo>
                    <a:pt x="97" y="582"/>
                    <a:pt x="101" y="585"/>
                    <a:pt x="103" y="587"/>
                  </a:cubicBezTo>
                  <a:cubicBezTo>
                    <a:pt x="105" y="588"/>
                    <a:pt x="106" y="590"/>
                    <a:pt x="108" y="592"/>
                  </a:cubicBezTo>
                  <a:cubicBezTo>
                    <a:pt x="110" y="593"/>
                    <a:pt x="111" y="594"/>
                    <a:pt x="112" y="595"/>
                  </a:cubicBezTo>
                  <a:cubicBezTo>
                    <a:pt x="112" y="595"/>
                    <a:pt x="113" y="596"/>
                    <a:pt x="113" y="596"/>
                  </a:cubicBezTo>
                  <a:cubicBezTo>
                    <a:pt x="115" y="597"/>
                    <a:pt x="116" y="598"/>
                    <a:pt x="117" y="600"/>
                  </a:cubicBezTo>
                  <a:cubicBezTo>
                    <a:pt x="119" y="602"/>
                    <a:pt x="119" y="604"/>
                    <a:pt x="119" y="607"/>
                  </a:cubicBezTo>
                  <a:cubicBezTo>
                    <a:pt x="119" y="607"/>
                    <a:pt x="119" y="608"/>
                    <a:pt x="119" y="608"/>
                  </a:cubicBezTo>
                  <a:cubicBezTo>
                    <a:pt x="120" y="611"/>
                    <a:pt x="121" y="613"/>
                    <a:pt x="121" y="614"/>
                  </a:cubicBezTo>
                  <a:cubicBezTo>
                    <a:pt x="122" y="616"/>
                    <a:pt x="123" y="618"/>
                    <a:pt x="124" y="620"/>
                  </a:cubicBezTo>
                  <a:cubicBezTo>
                    <a:pt x="124" y="620"/>
                    <a:pt x="125" y="620"/>
                    <a:pt x="125" y="621"/>
                  </a:cubicBezTo>
                  <a:cubicBezTo>
                    <a:pt x="126" y="622"/>
                    <a:pt x="127" y="623"/>
                    <a:pt x="128" y="625"/>
                  </a:cubicBezTo>
                  <a:cubicBezTo>
                    <a:pt x="129" y="626"/>
                    <a:pt x="130" y="629"/>
                    <a:pt x="129" y="631"/>
                  </a:cubicBezTo>
                  <a:cubicBezTo>
                    <a:pt x="129" y="633"/>
                    <a:pt x="128" y="634"/>
                    <a:pt x="127" y="635"/>
                  </a:cubicBezTo>
                  <a:cubicBezTo>
                    <a:pt x="126" y="636"/>
                    <a:pt x="126" y="636"/>
                    <a:pt x="126" y="636"/>
                  </a:cubicBezTo>
                  <a:cubicBezTo>
                    <a:pt x="126" y="636"/>
                    <a:pt x="126" y="636"/>
                    <a:pt x="126" y="637"/>
                  </a:cubicBezTo>
                  <a:cubicBezTo>
                    <a:pt x="126" y="637"/>
                    <a:pt x="125" y="638"/>
                    <a:pt x="125" y="638"/>
                  </a:cubicBezTo>
                  <a:cubicBezTo>
                    <a:pt x="125" y="639"/>
                    <a:pt x="125" y="639"/>
                    <a:pt x="125" y="639"/>
                  </a:cubicBezTo>
                  <a:cubicBezTo>
                    <a:pt x="125" y="639"/>
                    <a:pt x="126" y="640"/>
                    <a:pt x="126" y="641"/>
                  </a:cubicBezTo>
                  <a:cubicBezTo>
                    <a:pt x="127" y="641"/>
                    <a:pt x="127" y="642"/>
                    <a:pt x="128" y="643"/>
                  </a:cubicBezTo>
                  <a:cubicBezTo>
                    <a:pt x="129" y="644"/>
                    <a:pt x="130" y="647"/>
                    <a:pt x="131" y="649"/>
                  </a:cubicBezTo>
                  <a:cubicBezTo>
                    <a:pt x="131" y="650"/>
                    <a:pt x="132" y="651"/>
                    <a:pt x="132" y="652"/>
                  </a:cubicBezTo>
                  <a:cubicBezTo>
                    <a:pt x="132" y="653"/>
                    <a:pt x="132" y="654"/>
                    <a:pt x="132" y="654"/>
                  </a:cubicBezTo>
                  <a:cubicBezTo>
                    <a:pt x="133" y="655"/>
                    <a:pt x="134" y="657"/>
                    <a:pt x="135" y="659"/>
                  </a:cubicBezTo>
                  <a:cubicBezTo>
                    <a:pt x="135" y="659"/>
                    <a:pt x="135" y="659"/>
                    <a:pt x="135" y="659"/>
                  </a:cubicBezTo>
                  <a:cubicBezTo>
                    <a:pt x="136" y="660"/>
                    <a:pt x="137" y="662"/>
                    <a:pt x="138" y="663"/>
                  </a:cubicBezTo>
                  <a:cubicBezTo>
                    <a:pt x="138" y="663"/>
                    <a:pt x="140" y="663"/>
                    <a:pt x="141" y="663"/>
                  </a:cubicBezTo>
                  <a:cubicBezTo>
                    <a:pt x="141" y="663"/>
                    <a:pt x="141" y="663"/>
                    <a:pt x="141" y="663"/>
                  </a:cubicBezTo>
                  <a:cubicBezTo>
                    <a:pt x="142" y="663"/>
                    <a:pt x="142" y="663"/>
                    <a:pt x="143" y="663"/>
                  </a:cubicBezTo>
                  <a:cubicBezTo>
                    <a:pt x="143" y="663"/>
                    <a:pt x="144" y="662"/>
                    <a:pt x="144" y="661"/>
                  </a:cubicBezTo>
                  <a:cubicBezTo>
                    <a:pt x="145" y="660"/>
                    <a:pt x="146" y="658"/>
                    <a:pt x="147" y="657"/>
                  </a:cubicBezTo>
                  <a:cubicBezTo>
                    <a:pt x="147" y="656"/>
                    <a:pt x="147" y="656"/>
                    <a:pt x="147" y="655"/>
                  </a:cubicBezTo>
                  <a:cubicBezTo>
                    <a:pt x="147" y="653"/>
                    <a:pt x="148" y="651"/>
                    <a:pt x="149" y="649"/>
                  </a:cubicBezTo>
                  <a:cubicBezTo>
                    <a:pt x="151" y="646"/>
                    <a:pt x="155" y="645"/>
                    <a:pt x="156" y="645"/>
                  </a:cubicBezTo>
                  <a:cubicBezTo>
                    <a:pt x="157" y="644"/>
                    <a:pt x="158" y="644"/>
                    <a:pt x="159" y="644"/>
                  </a:cubicBezTo>
                  <a:cubicBezTo>
                    <a:pt x="162" y="644"/>
                    <a:pt x="165" y="645"/>
                    <a:pt x="167" y="645"/>
                  </a:cubicBezTo>
                  <a:cubicBezTo>
                    <a:pt x="168" y="646"/>
                    <a:pt x="170" y="647"/>
                    <a:pt x="171" y="648"/>
                  </a:cubicBezTo>
                  <a:cubicBezTo>
                    <a:pt x="172" y="648"/>
                    <a:pt x="173" y="649"/>
                    <a:pt x="173" y="649"/>
                  </a:cubicBezTo>
                  <a:cubicBezTo>
                    <a:pt x="175" y="649"/>
                    <a:pt x="176" y="650"/>
                    <a:pt x="177" y="650"/>
                  </a:cubicBezTo>
                  <a:cubicBezTo>
                    <a:pt x="177" y="650"/>
                    <a:pt x="178" y="650"/>
                    <a:pt x="178" y="650"/>
                  </a:cubicBezTo>
                  <a:cubicBezTo>
                    <a:pt x="179" y="649"/>
                    <a:pt x="180" y="649"/>
                    <a:pt x="182" y="649"/>
                  </a:cubicBezTo>
                  <a:cubicBezTo>
                    <a:pt x="182" y="649"/>
                    <a:pt x="182" y="649"/>
                    <a:pt x="182" y="649"/>
                  </a:cubicBezTo>
                  <a:cubicBezTo>
                    <a:pt x="185" y="649"/>
                    <a:pt x="188" y="651"/>
                    <a:pt x="190" y="651"/>
                  </a:cubicBezTo>
                  <a:cubicBezTo>
                    <a:pt x="191" y="652"/>
                    <a:pt x="192" y="653"/>
                    <a:pt x="194" y="654"/>
                  </a:cubicBezTo>
                  <a:cubicBezTo>
                    <a:pt x="194" y="655"/>
                    <a:pt x="195" y="656"/>
                    <a:pt x="195" y="656"/>
                  </a:cubicBezTo>
                  <a:cubicBezTo>
                    <a:pt x="196" y="656"/>
                    <a:pt x="197" y="656"/>
                    <a:pt x="198" y="657"/>
                  </a:cubicBezTo>
                  <a:cubicBezTo>
                    <a:pt x="199" y="657"/>
                    <a:pt x="200" y="657"/>
                    <a:pt x="201" y="658"/>
                  </a:cubicBezTo>
                  <a:cubicBezTo>
                    <a:pt x="201" y="658"/>
                    <a:pt x="201" y="658"/>
                    <a:pt x="201" y="658"/>
                  </a:cubicBezTo>
                  <a:cubicBezTo>
                    <a:pt x="204" y="659"/>
                    <a:pt x="206" y="660"/>
                    <a:pt x="208" y="662"/>
                  </a:cubicBezTo>
                  <a:cubicBezTo>
                    <a:pt x="210" y="664"/>
                    <a:pt x="211" y="670"/>
                    <a:pt x="211" y="673"/>
                  </a:cubicBezTo>
                  <a:cubicBezTo>
                    <a:pt x="210" y="675"/>
                    <a:pt x="209" y="677"/>
                    <a:pt x="207" y="679"/>
                  </a:cubicBezTo>
                  <a:cubicBezTo>
                    <a:pt x="207" y="679"/>
                    <a:pt x="206" y="679"/>
                    <a:pt x="206" y="679"/>
                  </a:cubicBezTo>
                  <a:cubicBezTo>
                    <a:pt x="206" y="680"/>
                    <a:pt x="205" y="681"/>
                    <a:pt x="204" y="682"/>
                  </a:cubicBezTo>
                  <a:cubicBezTo>
                    <a:pt x="203" y="682"/>
                    <a:pt x="203" y="683"/>
                    <a:pt x="202" y="683"/>
                  </a:cubicBezTo>
                  <a:cubicBezTo>
                    <a:pt x="202" y="684"/>
                    <a:pt x="200" y="686"/>
                    <a:pt x="200" y="688"/>
                  </a:cubicBezTo>
                  <a:cubicBezTo>
                    <a:pt x="200" y="689"/>
                    <a:pt x="199" y="689"/>
                    <a:pt x="199" y="690"/>
                  </a:cubicBezTo>
                  <a:cubicBezTo>
                    <a:pt x="199" y="690"/>
                    <a:pt x="200" y="691"/>
                    <a:pt x="200" y="691"/>
                  </a:cubicBezTo>
                  <a:cubicBezTo>
                    <a:pt x="200" y="691"/>
                    <a:pt x="201" y="692"/>
                    <a:pt x="201" y="692"/>
                  </a:cubicBezTo>
                  <a:cubicBezTo>
                    <a:pt x="202" y="693"/>
                    <a:pt x="202" y="694"/>
                    <a:pt x="203" y="695"/>
                  </a:cubicBezTo>
                  <a:cubicBezTo>
                    <a:pt x="203" y="695"/>
                    <a:pt x="205" y="700"/>
                    <a:pt x="205" y="703"/>
                  </a:cubicBezTo>
                  <a:cubicBezTo>
                    <a:pt x="205" y="705"/>
                    <a:pt x="205" y="707"/>
                    <a:pt x="202" y="712"/>
                  </a:cubicBezTo>
                  <a:cubicBezTo>
                    <a:pt x="202" y="713"/>
                    <a:pt x="200" y="716"/>
                    <a:pt x="199" y="716"/>
                  </a:cubicBezTo>
                  <a:cubicBezTo>
                    <a:pt x="199" y="717"/>
                    <a:pt x="198" y="718"/>
                    <a:pt x="197" y="718"/>
                  </a:cubicBezTo>
                  <a:cubicBezTo>
                    <a:pt x="197" y="719"/>
                    <a:pt x="196" y="719"/>
                    <a:pt x="196" y="720"/>
                  </a:cubicBezTo>
                  <a:cubicBezTo>
                    <a:pt x="196" y="720"/>
                    <a:pt x="195" y="723"/>
                    <a:pt x="194" y="724"/>
                  </a:cubicBezTo>
                  <a:cubicBezTo>
                    <a:pt x="194" y="725"/>
                    <a:pt x="194" y="727"/>
                    <a:pt x="194" y="732"/>
                  </a:cubicBezTo>
                  <a:cubicBezTo>
                    <a:pt x="194" y="732"/>
                    <a:pt x="194" y="733"/>
                    <a:pt x="194" y="734"/>
                  </a:cubicBezTo>
                  <a:cubicBezTo>
                    <a:pt x="194" y="736"/>
                    <a:pt x="194" y="738"/>
                    <a:pt x="194" y="739"/>
                  </a:cubicBezTo>
                  <a:cubicBezTo>
                    <a:pt x="193" y="741"/>
                    <a:pt x="192" y="743"/>
                    <a:pt x="191" y="745"/>
                  </a:cubicBezTo>
                  <a:cubicBezTo>
                    <a:pt x="191" y="746"/>
                    <a:pt x="191" y="746"/>
                    <a:pt x="191" y="746"/>
                  </a:cubicBezTo>
                  <a:cubicBezTo>
                    <a:pt x="190" y="747"/>
                    <a:pt x="189" y="749"/>
                    <a:pt x="188" y="750"/>
                  </a:cubicBezTo>
                  <a:cubicBezTo>
                    <a:pt x="188" y="751"/>
                    <a:pt x="187" y="752"/>
                    <a:pt x="187" y="752"/>
                  </a:cubicBezTo>
                  <a:cubicBezTo>
                    <a:pt x="186" y="753"/>
                    <a:pt x="186" y="753"/>
                    <a:pt x="186" y="754"/>
                  </a:cubicBezTo>
                  <a:cubicBezTo>
                    <a:pt x="185" y="755"/>
                    <a:pt x="184" y="757"/>
                    <a:pt x="183" y="758"/>
                  </a:cubicBezTo>
                  <a:cubicBezTo>
                    <a:pt x="183" y="759"/>
                    <a:pt x="183" y="763"/>
                    <a:pt x="183" y="764"/>
                  </a:cubicBezTo>
                  <a:cubicBezTo>
                    <a:pt x="183" y="764"/>
                    <a:pt x="184" y="765"/>
                    <a:pt x="184" y="766"/>
                  </a:cubicBezTo>
                  <a:cubicBezTo>
                    <a:pt x="184" y="767"/>
                    <a:pt x="185" y="768"/>
                    <a:pt x="185" y="769"/>
                  </a:cubicBezTo>
                  <a:cubicBezTo>
                    <a:pt x="185" y="770"/>
                    <a:pt x="185" y="771"/>
                    <a:pt x="185" y="772"/>
                  </a:cubicBezTo>
                  <a:cubicBezTo>
                    <a:pt x="186" y="773"/>
                    <a:pt x="186" y="774"/>
                    <a:pt x="186" y="775"/>
                  </a:cubicBezTo>
                  <a:cubicBezTo>
                    <a:pt x="186" y="775"/>
                    <a:pt x="188" y="778"/>
                    <a:pt x="189" y="779"/>
                  </a:cubicBezTo>
                  <a:cubicBezTo>
                    <a:pt x="189" y="779"/>
                    <a:pt x="190" y="780"/>
                    <a:pt x="191" y="780"/>
                  </a:cubicBezTo>
                  <a:cubicBezTo>
                    <a:pt x="191" y="780"/>
                    <a:pt x="191" y="780"/>
                    <a:pt x="191" y="780"/>
                  </a:cubicBezTo>
                  <a:cubicBezTo>
                    <a:pt x="192" y="780"/>
                    <a:pt x="194" y="781"/>
                    <a:pt x="195" y="781"/>
                  </a:cubicBezTo>
                  <a:cubicBezTo>
                    <a:pt x="198" y="783"/>
                    <a:pt x="201" y="786"/>
                    <a:pt x="201" y="787"/>
                  </a:cubicBezTo>
                  <a:cubicBezTo>
                    <a:pt x="202" y="788"/>
                    <a:pt x="203" y="790"/>
                    <a:pt x="205" y="792"/>
                  </a:cubicBezTo>
                  <a:cubicBezTo>
                    <a:pt x="205" y="793"/>
                    <a:pt x="205" y="793"/>
                    <a:pt x="206" y="794"/>
                  </a:cubicBezTo>
                  <a:cubicBezTo>
                    <a:pt x="206" y="794"/>
                    <a:pt x="206" y="795"/>
                    <a:pt x="207" y="796"/>
                  </a:cubicBezTo>
                  <a:cubicBezTo>
                    <a:pt x="207" y="796"/>
                    <a:pt x="207" y="797"/>
                    <a:pt x="208" y="798"/>
                  </a:cubicBezTo>
                  <a:cubicBezTo>
                    <a:pt x="208" y="798"/>
                    <a:pt x="209" y="799"/>
                    <a:pt x="210" y="799"/>
                  </a:cubicBezTo>
                  <a:cubicBezTo>
                    <a:pt x="210" y="799"/>
                    <a:pt x="211" y="799"/>
                    <a:pt x="211" y="799"/>
                  </a:cubicBezTo>
                  <a:cubicBezTo>
                    <a:pt x="212" y="798"/>
                    <a:pt x="213" y="798"/>
                    <a:pt x="215" y="798"/>
                  </a:cubicBezTo>
                  <a:cubicBezTo>
                    <a:pt x="215" y="798"/>
                    <a:pt x="216" y="798"/>
                    <a:pt x="216" y="798"/>
                  </a:cubicBezTo>
                  <a:cubicBezTo>
                    <a:pt x="219" y="799"/>
                    <a:pt x="222" y="801"/>
                    <a:pt x="223" y="803"/>
                  </a:cubicBezTo>
                  <a:cubicBezTo>
                    <a:pt x="223" y="804"/>
                    <a:pt x="223" y="804"/>
                    <a:pt x="223" y="805"/>
                  </a:cubicBezTo>
                  <a:cubicBezTo>
                    <a:pt x="224" y="805"/>
                    <a:pt x="225" y="805"/>
                    <a:pt x="226" y="805"/>
                  </a:cubicBezTo>
                  <a:cubicBezTo>
                    <a:pt x="227" y="805"/>
                    <a:pt x="227" y="805"/>
                    <a:pt x="227" y="805"/>
                  </a:cubicBezTo>
                  <a:cubicBezTo>
                    <a:pt x="230" y="806"/>
                    <a:pt x="232" y="808"/>
                    <a:pt x="233" y="810"/>
                  </a:cubicBezTo>
                  <a:cubicBezTo>
                    <a:pt x="233" y="810"/>
                    <a:pt x="233" y="810"/>
                    <a:pt x="233" y="810"/>
                  </a:cubicBezTo>
                  <a:cubicBezTo>
                    <a:pt x="234" y="811"/>
                    <a:pt x="236" y="813"/>
                    <a:pt x="237" y="813"/>
                  </a:cubicBezTo>
                  <a:cubicBezTo>
                    <a:pt x="237" y="813"/>
                    <a:pt x="238" y="813"/>
                    <a:pt x="238" y="813"/>
                  </a:cubicBezTo>
                  <a:cubicBezTo>
                    <a:pt x="240" y="812"/>
                    <a:pt x="241" y="812"/>
                    <a:pt x="242" y="812"/>
                  </a:cubicBezTo>
                  <a:cubicBezTo>
                    <a:pt x="244" y="812"/>
                    <a:pt x="245" y="812"/>
                    <a:pt x="246" y="813"/>
                  </a:cubicBezTo>
                  <a:cubicBezTo>
                    <a:pt x="248" y="814"/>
                    <a:pt x="252" y="817"/>
                    <a:pt x="252" y="821"/>
                  </a:cubicBezTo>
                  <a:cubicBezTo>
                    <a:pt x="252" y="823"/>
                    <a:pt x="250" y="826"/>
                    <a:pt x="247" y="828"/>
                  </a:cubicBezTo>
                  <a:cubicBezTo>
                    <a:pt x="247" y="828"/>
                    <a:pt x="247" y="828"/>
                    <a:pt x="246" y="828"/>
                  </a:cubicBezTo>
                  <a:cubicBezTo>
                    <a:pt x="247" y="829"/>
                    <a:pt x="247" y="829"/>
                    <a:pt x="247" y="829"/>
                  </a:cubicBezTo>
                  <a:cubicBezTo>
                    <a:pt x="247" y="830"/>
                    <a:pt x="248" y="830"/>
                    <a:pt x="249" y="830"/>
                  </a:cubicBezTo>
                  <a:cubicBezTo>
                    <a:pt x="249" y="830"/>
                    <a:pt x="250" y="830"/>
                    <a:pt x="250" y="829"/>
                  </a:cubicBezTo>
                  <a:cubicBezTo>
                    <a:pt x="250" y="829"/>
                    <a:pt x="250" y="829"/>
                    <a:pt x="250" y="829"/>
                  </a:cubicBezTo>
                  <a:cubicBezTo>
                    <a:pt x="250" y="828"/>
                    <a:pt x="250" y="828"/>
                    <a:pt x="251" y="827"/>
                  </a:cubicBezTo>
                  <a:cubicBezTo>
                    <a:pt x="251" y="827"/>
                    <a:pt x="251" y="827"/>
                    <a:pt x="251" y="827"/>
                  </a:cubicBezTo>
                  <a:cubicBezTo>
                    <a:pt x="251" y="825"/>
                    <a:pt x="252" y="822"/>
                    <a:pt x="255" y="821"/>
                  </a:cubicBezTo>
                  <a:cubicBezTo>
                    <a:pt x="256" y="821"/>
                    <a:pt x="257" y="821"/>
                    <a:pt x="257" y="821"/>
                  </a:cubicBezTo>
                  <a:cubicBezTo>
                    <a:pt x="260" y="821"/>
                    <a:pt x="262" y="822"/>
                    <a:pt x="263" y="823"/>
                  </a:cubicBezTo>
                  <a:cubicBezTo>
                    <a:pt x="263" y="823"/>
                    <a:pt x="264" y="823"/>
                    <a:pt x="264" y="824"/>
                  </a:cubicBezTo>
                  <a:cubicBezTo>
                    <a:pt x="264" y="824"/>
                    <a:pt x="264" y="824"/>
                    <a:pt x="264" y="824"/>
                  </a:cubicBezTo>
                  <a:cubicBezTo>
                    <a:pt x="266" y="824"/>
                    <a:pt x="268" y="825"/>
                    <a:pt x="269" y="827"/>
                  </a:cubicBezTo>
                  <a:cubicBezTo>
                    <a:pt x="270" y="828"/>
                    <a:pt x="270" y="829"/>
                    <a:pt x="271" y="830"/>
                  </a:cubicBezTo>
                  <a:cubicBezTo>
                    <a:pt x="271" y="830"/>
                    <a:pt x="271" y="830"/>
                    <a:pt x="271" y="830"/>
                  </a:cubicBezTo>
                  <a:cubicBezTo>
                    <a:pt x="271" y="830"/>
                    <a:pt x="271" y="830"/>
                    <a:pt x="271" y="830"/>
                  </a:cubicBezTo>
                  <a:cubicBezTo>
                    <a:pt x="271" y="830"/>
                    <a:pt x="271" y="830"/>
                    <a:pt x="271" y="830"/>
                  </a:cubicBezTo>
                  <a:cubicBezTo>
                    <a:pt x="274" y="830"/>
                    <a:pt x="277" y="832"/>
                    <a:pt x="278" y="833"/>
                  </a:cubicBezTo>
                  <a:cubicBezTo>
                    <a:pt x="279" y="833"/>
                    <a:pt x="280" y="835"/>
                    <a:pt x="280" y="836"/>
                  </a:cubicBezTo>
                  <a:cubicBezTo>
                    <a:pt x="280" y="836"/>
                    <a:pt x="280" y="836"/>
                    <a:pt x="280" y="836"/>
                  </a:cubicBezTo>
                  <a:cubicBezTo>
                    <a:pt x="280" y="836"/>
                    <a:pt x="281" y="836"/>
                    <a:pt x="281" y="836"/>
                  </a:cubicBezTo>
                  <a:cubicBezTo>
                    <a:pt x="282" y="836"/>
                    <a:pt x="283" y="836"/>
                    <a:pt x="285" y="837"/>
                  </a:cubicBezTo>
                  <a:cubicBezTo>
                    <a:pt x="286" y="838"/>
                    <a:pt x="288" y="841"/>
                    <a:pt x="289" y="842"/>
                  </a:cubicBezTo>
                  <a:cubicBezTo>
                    <a:pt x="289" y="843"/>
                    <a:pt x="289" y="844"/>
                    <a:pt x="290" y="846"/>
                  </a:cubicBezTo>
                  <a:cubicBezTo>
                    <a:pt x="290" y="846"/>
                    <a:pt x="290" y="847"/>
                    <a:pt x="290" y="847"/>
                  </a:cubicBezTo>
                  <a:cubicBezTo>
                    <a:pt x="291" y="847"/>
                    <a:pt x="291" y="847"/>
                    <a:pt x="292" y="847"/>
                  </a:cubicBezTo>
                  <a:cubicBezTo>
                    <a:pt x="293" y="847"/>
                    <a:pt x="293" y="847"/>
                    <a:pt x="294" y="847"/>
                  </a:cubicBezTo>
                  <a:cubicBezTo>
                    <a:pt x="295" y="847"/>
                    <a:pt x="298" y="849"/>
                    <a:pt x="299" y="849"/>
                  </a:cubicBezTo>
                  <a:cubicBezTo>
                    <a:pt x="300" y="850"/>
                    <a:pt x="300" y="851"/>
                    <a:pt x="301" y="852"/>
                  </a:cubicBezTo>
                  <a:cubicBezTo>
                    <a:pt x="301" y="852"/>
                    <a:pt x="301" y="852"/>
                    <a:pt x="302" y="852"/>
                  </a:cubicBezTo>
                  <a:cubicBezTo>
                    <a:pt x="303" y="852"/>
                    <a:pt x="303" y="852"/>
                    <a:pt x="304" y="852"/>
                  </a:cubicBezTo>
                  <a:cubicBezTo>
                    <a:pt x="306" y="853"/>
                    <a:pt x="310" y="855"/>
                    <a:pt x="311" y="858"/>
                  </a:cubicBezTo>
                  <a:cubicBezTo>
                    <a:pt x="312" y="860"/>
                    <a:pt x="312" y="862"/>
                    <a:pt x="312" y="865"/>
                  </a:cubicBezTo>
                  <a:cubicBezTo>
                    <a:pt x="312" y="865"/>
                    <a:pt x="312" y="865"/>
                    <a:pt x="313" y="866"/>
                  </a:cubicBezTo>
                  <a:cubicBezTo>
                    <a:pt x="314" y="866"/>
                    <a:pt x="315" y="867"/>
                    <a:pt x="316" y="868"/>
                  </a:cubicBezTo>
                  <a:cubicBezTo>
                    <a:pt x="317" y="869"/>
                    <a:pt x="319" y="872"/>
                    <a:pt x="319" y="875"/>
                  </a:cubicBezTo>
                  <a:cubicBezTo>
                    <a:pt x="319" y="875"/>
                    <a:pt x="319" y="881"/>
                    <a:pt x="315" y="884"/>
                  </a:cubicBezTo>
                  <a:cubicBezTo>
                    <a:pt x="314" y="884"/>
                    <a:pt x="314" y="884"/>
                    <a:pt x="314" y="884"/>
                  </a:cubicBezTo>
                  <a:cubicBezTo>
                    <a:pt x="314" y="885"/>
                    <a:pt x="315" y="887"/>
                    <a:pt x="317" y="890"/>
                  </a:cubicBezTo>
                  <a:cubicBezTo>
                    <a:pt x="318" y="891"/>
                    <a:pt x="321" y="894"/>
                    <a:pt x="322" y="895"/>
                  </a:cubicBezTo>
                  <a:cubicBezTo>
                    <a:pt x="322" y="896"/>
                    <a:pt x="323" y="896"/>
                    <a:pt x="324" y="897"/>
                  </a:cubicBezTo>
                  <a:cubicBezTo>
                    <a:pt x="325" y="898"/>
                    <a:pt x="327" y="900"/>
                    <a:pt x="328" y="902"/>
                  </a:cubicBezTo>
                  <a:cubicBezTo>
                    <a:pt x="330" y="904"/>
                    <a:pt x="332" y="910"/>
                    <a:pt x="332" y="914"/>
                  </a:cubicBezTo>
                  <a:cubicBezTo>
                    <a:pt x="332" y="916"/>
                    <a:pt x="331" y="918"/>
                    <a:pt x="329" y="920"/>
                  </a:cubicBezTo>
                  <a:cubicBezTo>
                    <a:pt x="329" y="920"/>
                    <a:pt x="329" y="920"/>
                    <a:pt x="329" y="920"/>
                  </a:cubicBezTo>
                  <a:cubicBezTo>
                    <a:pt x="329" y="920"/>
                    <a:pt x="329" y="920"/>
                    <a:pt x="329" y="921"/>
                  </a:cubicBezTo>
                  <a:cubicBezTo>
                    <a:pt x="328" y="922"/>
                    <a:pt x="327" y="924"/>
                    <a:pt x="325" y="925"/>
                  </a:cubicBezTo>
                  <a:cubicBezTo>
                    <a:pt x="324" y="925"/>
                    <a:pt x="323" y="926"/>
                    <a:pt x="322" y="926"/>
                  </a:cubicBezTo>
                  <a:cubicBezTo>
                    <a:pt x="321" y="926"/>
                    <a:pt x="321" y="926"/>
                    <a:pt x="320" y="926"/>
                  </a:cubicBezTo>
                  <a:cubicBezTo>
                    <a:pt x="320" y="926"/>
                    <a:pt x="320" y="927"/>
                    <a:pt x="320" y="927"/>
                  </a:cubicBezTo>
                  <a:cubicBezTo>
                    <a:pt x="320" y="927"/>
                    <a:pt x="319" y="928"/>
                    <a:pt x="319" y="929"/>
                  </a:cubicBezTo>
                  <a:cubicBezTo>
                    <a:pt x="320" y="929"/>
                    <a:pt x="320" y="929"/>
                    <a:pt x="320" y="930"/>
                  </a:cubicBezTo>
                  <a:cubicBezTo>
                    <a:pt x="320" y="930"/>
                    <a:pt x="320" y="930"/>
                    <a:pt x="320" y="930"/>
                  </a:cubicBezTo>
                  <a:cubicBezTo>
                    <a:pt x="321" y="930"/>
                    <a:pt x="322" y="930"/>
                    <a:pt x="323" y="931"/>
                  </a:cubicBezTo>
                  <a:cubicBezTo>
                    <a:pt x="325" y="931"/>
                    <a:pt x="327" y="933"/>
                    <a:pt x="327" y="935"/>
                  </a:cubicBezTo>
                  <a:cubicBezTo>
                    <a:pt x="328" y="937"/>
                    <a:pt x="328" y="939"/>
                    <a:pt x="328" y="940"/>
                  </a:cubicBezTo>
                  <a:cubicBezTo>
                    <a:pt x="328" y="941"/>
                    <a:pt x="328" y="941"/>
                    <a:pt x="328" y="941"/>
                  </a:cubicBezTo>
                  <a:cubicBezTo>
                    <a:pt x="328" y="943"/>
                    <a:pt x="328" y="944"/>
                    <a:pt x="329" y="944"/>
                  </a:cubicBezTo>
                  <a:cubicBezTo>
                    <a:pt x="329" y="944"/>
                    <a:pt x="330" y="945"/>
                    <a:pt x="330" y="946"/>
                  </a:cubicBezTo>
                  <a:cubicBezTo>
                    <a:pt x="331" y="946"/>
                    <a:pt x="331" y="947"/>
                    <a:pt x="332" y="948"/>
                  </a:cubicBezTo>
                  <a:cubicBezTo>
                    <a:pt x="332" y="949"/>
                    <a:pt x="333" y="950"/>
                    <a:pt x="334" y="951"/>
                  </a:cubicBezTo>
                  <a:cubicBezTo>
                    <a:pt x="334" y="952"/>
                    <a:pt x="335" y="954"/>
                    <a:pt x="335" y="954"/>
                  </a:cubicBezTo>
                  <a:cubicBezTo>
                    <a:pt x="335" y="954"/>
                    <a:pt x="335" y="955"/>
                    <a:pt x="336" y="955"/>
                  </a:cubicBezTo>
                  <a:cubicBezTo>
                    <a:pt x="337" y="955"/>
                    <a:pt x="338" y="956"/>
                    <a:pt x="339" y="957"/>
                  </a:cubicBezTo>
                  <a:cubicBezTo>
                    <a:pt x="340" y="958"/>
                    <a:pt x="342" y="961"/>
                    <a:pt x="342" y="964"/>
                  </a:cubicBezTo>
                  <a:cubicBezTo>
                    <a:pt x="342" y="965"/>
                    <a:pt x="342" y="967"/>
                    <a:pt x="341" y="968"/>
                  </a:cubicBezTo>
                  <a:cubicBezTo>
                    <a:pt x="342" y="968"/>
                    <a:pt x="342" y="968"/>
                    <a:pt x="342" y="968"/>
                  </a:cubicBezTo>
                  <a:cubicBezTo>
                    <a:pt x="342" y="965"/>
                    <a:pt x="344" y="962"/>
                    <a:pt x="345" y="962"/>
                  </a:cubicBezTo>
                  <a:cubicBezTo>
                    <a:pt x="347" y="960"/>
                    <a:pt x="350" y="960"/>
                    <a:pt x="351" y="959"/>
                  </a:cubicBezTo>
                  <a:cubicBezTo>
                    <a:pt x="351" y="959"/>
                    <a:pt x="351" y="959"/>
                    <a:pt x="352" y="959"/>
                  </a:cubicBezTo>
                  <a:cubicBezTo>
                    <a:pt x="353" y="959"/>
                    <a:pt x="357" y="960"/>
                    <a:pt x="359" y="961"/>
                  </a:cubicBezTo>
                  <a:cubicBezTo>
                    <a:pt x="361" y="962"/>
                    <a:pt x="362" y="964"/>
                    <a:pt x="362" y="965"/>
                  </a:cubicBezTo>
                  <a:cubicBezTo>
                    <a:pt x="362" y="965"/>
                    <a:pt x="362" y="965"/>
                    <a:pt x="362" y="965"/>
                  </a:cubicBezTo>
                  <a:cubicBezTo>
                    <a:pt x="362" y="965"/>
                    <a:pt x="362" y="965"/>
                    <a:pt x="362" y="965"/>
                  </a:cubicBezTo>
                  <a:cubicBezTo>
                    <a:pt x="363" y="966"/>
                    <a:pt x="364" y="966"/>
                    <a:pt x="364" y="967"/>
                  </a:cubicBezTo>
                  <a:cubicBezTo>
                    <a:pt x="365" y="967"/>
                    <a:pt x="365" y="968"/>
                    <a:pt x="366" y="968"/>
                  </a:cubicBezTo>
                  <a:cubicBezTo>
                    <a:pt x="366" y="968"/>
                    <a:pt x="366" y="967"/>
                    <a:pt x="366" y="967"/>
                  </a:cubicBezTo>
                  <a:cubicBezTo>
                    <a:pt x="366" y="966"/>
                    <a:pt x="365" y="963"/>
                    <a:pt x="366" y="962"/>
                  </a:cubicBezTo>
                  <a:cubicBezTo>
                    <a:pt x="366" y="962"/>
                    <a:pt x="367" y="961"/>
                    <a:pt x="368" y="960"/>
                  </a:cubicBezTo>
                  <a:cubicBezTo>
                    <a:pt x="368" y="959"/>
                    <a:pt x="371" y="958"/>
                    <a:pt x="372" y="957"/>
                  </a:cubicBezTo>
                  <a:cubicBezTo>
                    <a:pt x="372" y="956"/>
                    <a:pt x="374" y="954"/>
                    <a:pt x="374" y="953"/>
                  </a:cubicBezTo>
                  <a:cubicBezTo>
                    <a:pt x="375" y="951"/>
                    <a:pt x="375" y="947"/>
                    <a:pt x="376" y="945"/>
                  </a:cubicBezTo>
                  <a:cubicBezTo>
                    <a:pt x="377" y="944"/>
                    <a:pt x="378" y="941"/>
                    <a:pt x="379" y="940"/>
                  </a:cubicBezTo>
                  <a:cubicBezTo>
                    <a:pt x="380" y="939"/>
                    <a:pt x="382" y="937"/>
                    <a:pt x="383" y="936"/>
                  </a:cubicBezTo>
                  <a:cubicBezTo>
                    <a:pt x="385" y="935"/>
                    <a:pt x="387" y="933"/>
                    <a:pt x="388" y="933"/>
                  </a:cubicBezTo>
                  <a:cubicBezTo>
                    <a:pt x="389" y="932"/>
                    <a:pt x="392" y="932"/>
                    <a:pt x="394" y="932"/>
                  </a:cubicBezTo>
                  <a:cubicBezTo>
                    <a:pt x="395" y="932"/>
                    <a:pt x="399" y="932"/>
                    <a:pt x="401" y="932"/>
                  </a:cubicBezTo>
                  <a:cubicBezTo>
                    <a:pt x="402" y="933"/>
                    <a:pt x="405" y="934"/>
                    <a:pt x="406" y="934"/>
                  </a:cubicBezTo>
                  <a:cubicBezTo>
                    <a:pt x="408" y="935"/>
                    <a:pt x="411" y="936"/>
                    <a:pt x="413" y="937"/>
                  </a:cubicBezTo>
                  <a:cubicBezTo>
                    <a:pt x="415" y="937"/>
                    <a:pt x="417" y="938"/>
                    <a:pt x="419" y="939"/>
                  </a:cubicBezTo>
                  <a:cubicBezTo>
                    <a:pt x="419" y="939"/>
                    <a:pt x="420" y="941"/>
                    <a:pt x="421" y="942"/>
                  </a:cubicBezTo>
                  <a:cubicBezTo>
                    <a:pt x="422" y="942"/>
                    <a:pt x="424" y="942"/>
                    <a:pt x="426" y="942"/>
                  </a:cubicBezTo>
                  <a:cubicBezTo>
                    <a:pt x="427" y="943"/>
                    <a:pt x="430" y="943"/>
                    <a:pt x="431" y="943"/>
                  </a:cubicBezTo>
                  <a:cubicBezTo>
                    <a:pt x="432" y="943"/>
                    <a:pt x="435" y="944"/>
                    <a:pt x="436" y="945"/>
                  </a:cubicBezTo>
                  <a:cubicBezTo>
                    <a:pt x="438" y="946"/>
                    <a:pt x="443" y="946"/>
                    <a:pt x="445" y="947"/>
                  </a:cubicBezTo>
                  <a:cubicBezTo>
                    <a:pt x="446" y="948"/>
                    <a:pt x="447" y="951"/>
                    <a:pt x="449" y="952"/>
                  </a:cubicBezTo>
                  <a:cubicBezTo>
                    <a:pt x="450" y="953"/>
                    <a:pt x="454" y="954"/>
                    <a:pt x="456" y="954"/>
                  </a:cubicBezTo>
                  <a:cubicBezTo>
                    <a:pt x="458" y="954"/>
                    <a:pt x="462" y="953"/>
                    <a:pt x="463" y="952"/>
                  </a:cubicBezTo>
                  <a:cubicBezTo>
                    <a:pt x="465" y="951"/>
                    <a:pt x="467" y="948"/>
                    <a:pt x="467" y="946"/>
                  </a:cubicBezTo>
                  <a:cubicBezTo>
                    <a:pt x="468" y="944"/>
                    <a:pt x="467" y="940"/>
                    <a:pt x="467" y="937"/>
                  </a:cubicBezTo>
                  <a:cubicBezTo>
                    <a:pt x="467" y="936"/>
                    <a:pt x="467" y="932"/>
                    <a:pt x="466" y="930"/>
                  </a:cubicBezTo>
                  <a:cubicBezTo>
                    <a:pt x="465" y="929"/>
                    <a:pt x="463" y="928"/>
                    <a:pt x="462" y="927"/>
                  </a:cubicBezTo>
                  <a:cubicBezTo>
                    <a:pt x="460" y="925"/>
                    <a:pt x="456" y="923"/>
                    <a:pt x="454" y="921"/>
                  </a:cubicBezTo>
                  <a:cubicBezTo>
                    <a:pt x="454" y="920"/>
                    <a:pt x="452" y="917"/>
                    <a:pt x="452" y="916"/>
                  </a:cubicBezTo>
                  <a:cubicBezTo>
                    <a:pt x="452" y="914"/>
                    <a:pt x="452" y="912"/>
                    <a:pt x="452" y="910"/>
                  </a:cubicBezTo>
                  <a:cubicBezTo>
                    <a:pt x="452" y="909"/>
                    <a:pt x="455" y="906"/>
                    <a:pt x="455" y="905"/>
                  </a:cubicBezTo>
                  <a:cubicBezTo>
                    <a:pt x="456" y="903"/>
                    <a:pt x="455" y="899"/>
                    <a:pt x="455" y="897"/>
                  </a:cubicBezTo>
                  <a:cubicBezTo>
                    <a:pt x="455" y="896"/>
                    <a:pt x="457" y="893"/>
                    <a:pt x="458" y="892"/>
                  </a:cubicBezTo>
                  <a:cubicBezTo>
                    <a:pt x="458" y="891"/>
                    <a:pt x="461" y="889"/>
                    <a:pt x="462" y="889"/>
                  </a:cubicBezTo>
                  <a:cubicBezTo>
                    <a:pt x="463" y="889"/>
                    <a:pt x="465" y="889"/>
                    <a:pt x="466" y="889"/>
                  </a:cubicBezTo>
                  <a:cubicBezTo>
                    <a:pt x="466" y="890"/>
                    <a:pt x="467" y="891"/>
                    <a:pt x="468" y="891"/>
                  </a:cubicBezTo>
                  <a:cubicBezTo>
                    <a:pt x="469" y="891"/>
                    <a:pt x="470" y="891"/>
                    <a:pt x="471" y="890"/>
                  </a:cubicBezTo>
                  <a:cubicBezTo>
                    <a:pt x="471" y="890"/>
                    <a:pt x="472" y="887"/>
                    <a:pt x="473" y="887"/>
                  </a:cubicBezTo>
                  <a:cubicBezTo>
                    <a:pt x="474" y="886"/>
                    <a:pt x="476" y="884"/>
                    <a:pt x="477" y="883"/>
                  </a:cubicBezTo>
                  <a:cubicBezTo>
                    <a:pt x="479" y="882"/>
                    <a:pt x="485" y="880"/>
                    <a:pt x="487" y="880"/>
                  </a:cubicBezTo>
                  <a:cubicBezTo>
                    <a:pt x="489" y="879"/>
                    <a:pt x="493" y="878"/>
                    <a:pt x="495" y="878"/>
                  </a:cubicBezTo>
                  <a:cubicBezTo>
                    <a:pt x="497" y="877"/>
                    <a:pt x="501" y="876"/>
                    <a:pt x="503" y="875"/>
                  </a:cubicBezTo>
                  <a:cubicBezTo>
                    <a:pt x="504" y="875"/>
                    <a:pt x="507" y="874"/>
                    <a:pt x="508" y="873"/>
                  </a:cubicBezTo>
                  <a:cubicBezTo>
                    <a:pt x="509" y="871"/>
                    <a:pt x="509" y="867"/>
                    <a:pt x="508" y="865"/>
                  </a:cubicBezTo>
                  <a:cubicBezTo>
                    <a:pt x="507" y="864"/>
                    <a:pt x="504" y="862"/>
                    <a:pt x="503" y="861"/>
                  </a:cubicBezTo>
                  <a:cubicBezTo>
                    <a:pt x="501" y="860"/>
                    <a:pt x="497" y="859"/>
                    <a:pt x="496" y="857"/>
                  </a:cubicBezTo>
                  <a:cubicBezTo>
                    <a:pt x="495" y="856"/>
                    <a:pt x="495" y="853"/>
                    <a:pt x="495" y="852"/>
                  </a:cubicBezTo>
                  <a:cubicBezTo>
                    <a:pt x="494" y="851"/>
                    <a:pt x="492" y="849"/>
                    <a:pt x="492" y="847"/>
                  </a:cubicBezTo>
                  <a:cubicBezTo>
                    <a:pt x="491" y="846"/>
                    <a:pt x="492" y="842"/>
                    <a:pt x="492" y="841"/>
                  </a:cubicBezTo>
                  <a:cubicBezTo>
                    <a:pt x="493" y="839"/>
                    <a:pt x="494" y="836"/>
                    <a:pt x="495" y="835"/>
                  </a:cubicBezTo>
                  <a:cubicBezTo>
                    <a:pt x="496" y="834"/>
                    <a:pt x="498" y="832"/>
                    <a:pt x="499" y="831"/>
                  </a:cubicBezTo>
                  <a:cubicBezTo>
                    <a:pt x="500" y="830"/>
                    <a:pt x="503" y="829"/>
                    <a:pt x="504" y="828"/>
                  </a:cubicBezTo>
                  <a:cubicBezTo>
                    <a:pt x="505" y="826"/>
                    <a:pt x="506" y="823"/>
                    <a:pt x="506" y="821"/>
                  </a:cubicBezTo>
                  <a:cubicBezTo>
                    <a:pt x="507" y="820"/>
                    <a:pt x="507" y="818"/>
                    <a:pt x="506" y="818"/>
                  </a:cubicBezTo>
                  <a:cubicBezTo>
                    <a:pt x="506" y="817"/>
                    <a:pt x="505" y="816"/>
                    <a:pt x="505" y="816"/>
                  </a:cubicBezTo>
                  <a:cubicBezTo>
                    <a:pt x="504" y="815"/>
                    <a:pt x="504" y="815"/>
                    <a:pt x="504" y="815"/>
                  </a:cubicBezTo>
                  <a:cubicBezTo>
                    <a:pt x="503" y="814"/>
                    <a:pt x="504" y="812"/>
                    <a:pt x="504" y="811"/>
                  </a:cubicBezTo>
                  <a:cubicBezTo>
                    <a:pt x="504" y="810"/>
                    <a:pt x="502" y="809"/>
                    <a:pt x="502" y="808"/>
                  </a:cubicBezTo>
                  <a:cubicBezTo>
                    <a:pt x="501" y="807"/>
                    <a:pt x="502" y="804"/>
                    <a:pt x="502" y="803"/>
                  </a:cubicBezTo>
                  <a:cubicBezTo>
                    <a:pt x="502" y="802"/>
                    <a:pt x="504" y="800"/>
                    <a:pt x="504" y="799"/>
                  </a:cubicBezTo>
                  <a:cubicBezTo>
                    <a:pt x="504" y="798"/>
                    <a:pt x="502" y="795"/>
                    <a:pt x="502" y="794"/>
                  </a:cubicBezTo>
                  <a:cubicBezTo>
                    <a:pt x="502" y="793"/>
                    <a:pt x="503" y="792"/>
                    <a:pt x="504" y="791"/>
                  </a:cubicBezTo>
                  <a:cubicBezTo>
                    <a:pt x="505" y="789"/>
                    <a:pt x="506" y="784"/>
                    <a:pt x="505" y="782"/>
                  </a:cubicBezTo>
                  <a:cubicBezTo>
                    <a:pt x="505" y="781"/>
                    <a:pt x="502" y="780"/>
                    <a:pt x="501" y="779"/>
                  </a:cubicBezTo>
                  <a:cubicBezTo>
                    <a:pt x="501" y="778"/>
                    <a:pt x="502" y="775"/>
                    <a:pt x="502" y="774"/>
                  </a:cubicBezTo>
                  <a:cubicBezTo>
                    <a:pt x="503" y="773"/>
                    <a:pt x="505" y="772"/>
                    <a:pt x="505" y="771"/>
                  </a:cubicBezTo>
                  <a:cubicBezTo>
                    <a:pt x="505" y="771"/>
                    <a:pt x="506" y="769"/>
                    <a:pt x="505" y="768"/>
                  </a:cubicBezTo>
                  <a:cubicBezTo>
                    <a:pt x="505" y="767"/>
                    <a:pt x="504" y="766"/>
                    <a:pt x="504" y="765"/>
                  </a:cubicBezTo>
                  <a:cubicBezTo>
                    <a:pt x="504" y="764"/>
                    <a:pt x="505" y="761"/>
                    <a:pt x="506" y="761"/>
                  </a:cubicBezTo>
                  <a:cubicBezTo>
                    <a:pt x="507" y="760"/>
                    <a:pt x="510" y="760"/>
                    <a:pt x="511" y="759"/>
                  </a:cubicBezTo>
                  <a:cubicBezTo>
                    <a:pt x="512" y="758"/>
                    <a:pt x="513" y="756"/>
                    <a:pt x="513" y="755"/>
                  </a:cubicBezTo>
                  <a:cubicBezTo>
                    <a:pt x="513" y="754"/>
                    <a:pt x="512" y="752"/>
                    <a:pt x="512" y="751"/>
                  </a:cubicBezTo>
                  <a:cubicBezTo>
                    <a:pt x="511" y="750"/>
                    <a:pt x="509" y="749"/>
                    <a:pt x="508" y="748"/>
                  </a:cubicBezTo>
                  <a:cubicBezTo>
                    <a:pt x="507" y="748"/>
                    <a:pt x="505" y="747"/>
                    <a:pt x="504" y="747"/>
                  </a:cubicBezTo>
                  <a:cubicBezTo>
                    <a:pt x="503" y="746"/>
                    <a:pt x="502" y="744"/>
                    <a:pt x="502" y="743"/>
                  </a:cubicBezTo>
                  <a:cubicBezTo>
                    <a:pt x="502" y="742"/>
                    <a:pt x="505" y="741"/>
                    <a:pt x="505" y="740"/>
                  </a:cubicBezTo>
                  <a:cubicBezTo>
                    <a:pt x="506" y="739"/>
                    <a:pt x="508" y="737"/>
                    <a:pt x="508" y="736"/>
                  </a:cubicBezTo>
                  <a:cubicBezTo>
                    <a:pt x="508" y="736"/>
                    <a:pt x="507" y="734"/>
                    <a:pt x="507" y="733"/>
                  </a:cubicBezTo>
                  <a:cubicBezTo>
                    <a:pt x="507" y="732"/>
                    <a:pt x="507" y="729"/>
                    <a:pt x="509" y="729"/>
                  </a:cubicBezTo>
                  <a:cubicBezTo>
                    <a:pt x="510" y="729"/>
                    <a:pt x="511" y="732"/>
                    <a:pt x="512" y="732"/>
                  </a:cubicBezTo>
                  <a:cubicBezTo>
                    <a:pt x="513" y="732"/>
                    <a:pt x="514" y="731"/>
                    <a:pt x="514" y="731"/>
                  </a:cubicBezTo>
                  <a:cubicBezTo>
                    <a:pt x="515" y="730"/>
                    <a:pt x="515" y="727"/>
                    <a:pt x="516" y="727"/>
                  </a:cubicBezTo>
                  <a:cubicBezTo>
                    <a:pt x="517" y="727"/>
                    <a:pt x="518" y="729"/>
                    <a:pt x="519" y="729"/>
                  </a:cubicBezTo>
                  <a:cubicBezTo>
                    <a:pt x="520" y="729"/>
                    <a:pt x="521" y="727"/>
                    <a:pt x="522" y="727"/>
                  </a:cubicBezTo>
                  <a:cubicBezTo>
                    <a:pt x="522" y="726"/>
                    <a:pt x="523" y="723"/>
                    <a:pt x="523" y="722"/>
                  </a:cubicBezTo>
                  <a:cubicBezTo>
                    <a:pt x="523" y="721"/>
                    <a:pt x="521" y="718"/>
                    <a:pt x="522" y="717"/>
                  </a:cubicBezTo>
                  <a:cubicBezTo>
                    <a:pt x="522" y="716"/>
                    <a:pt x="526" y="715"/>
                    <a:pt x="527" y="714"/>
                  </a:cubicBezTo>
                  <a:cubicBezTo>
                    <a:pt x="528" y="713"/>
                    <a:pt x="529" y="711"/>
                    <a:pt x="529" y="709"/>
                  </a:cubicBezTo>
                  <a:cubicBezTo>
                    <a:pt x="530" y="708"/>
                    <a:pt x="532" y="706"/>
                    <a:pt x="532" y="704"/>
                  </a:cubicBezTo>
                  <a:cubicBezTo>
                    <a:pt x="532" y="703"/>
                    <a:pt x="532" y="701"/>
                    <a:pt x="532" y="699"/>
                  </a:cubicBezTo>
                  <a:cubicBezTo>
                    <a:pt x="532" y="698"/>
                    <a:pt x="530" y="696"/>
                    <a:pt x="530" y="695"/>
                  </a:cubicBezTo>
                  <a:cubicBezTo>
                    <a:pt x="530" y="694"/>
                    <a:pt x="532" y="693"/>
                    <a:pt x="533" y="692"/>
                  </a:cubicBezTo>
                  <a:cubicBezTo>
                    <a:pt x="534" y="692"/>
                    <a:pt x="536" y="692"/>
                    <a:pt x="537" y="692"/>
                  </a:cubicBezTo>
                  <a:cubicBezTo>
                    <a:pt x="537" y="691"/>
                    <a:pt x="538" y="689"/>
                    <a:pt x="538" y="689"/>
                  </a:cubicBezTo>
                  <a:cubicBezTo>
                    <a:pt x="539" y="688"/>
                    <a:pt x="541" y="688"/>
                    <a:pt x="541" y="688"/>
                  </a:cubicBezTo>
                  <a:cubicBezTo>
                    <a:pt x="541" y="687"/>
                    <a:pt x="541" y="686"/>
                    <a:pt x="541" y="685"/>
                  </a:cubicBezTo>
                  <a:cubicBezTo>
                    <a:pt x="541" y="684"/>
                    <a:pt x="539" y="683"/>
                    <a:pt x="539" y="682"/>
                  </a:cubicBezTo>
                  <a:cubicBezTo>
                    <a:pt x="539" y="681"/>
                    <a:pt x="541" y="679"/>
                    <a:pt x="541" y="678"/>
                  </a:cubicBezTo>
                  <a:cubicBezTo>
                    <a:pt x="541" y="678"/>
                    <a:pt x="540" y="677"/>
                    <a:pt x="540" y="676"/>
                  </a:cubicBezTo>
                  <a:cubicBezTo>
                    <a:pt x="540" y="675"/>
                    <a:pt x="542" y="674"/>
                    <a:pt x="542" y="673"/>
                  </a:cubicBezTo>
                  <a:cubicBezTo>
                    <a:pt x="542" y="672"/>
                    <a:pt x="542" y="669"/>
                    <a:pt x="543" y="668"/>
                  </a:cubicBezTo>
                  <a:cubicBezTo>
                    <a:pt x="543" y="667"/>
                    <a:pt x="542" y="663"/>
                    <a:pt x="543" y="662"/>
                  </a:cubicBezTo>
                  <a:cubicBezTo>
                    <a:pt x="543" y="661"/>
                    <a:pt x="545" y="659"/>
                    <a:pt x="546" y="658"/>
                  </a:cubicBezTo>
                  <a:cubicBezTo>
                    <a:pt x="546" y="658"/>
                    <a:pt x="548" y="658"/>
                    <a:pt x="548" y="657"/>
                  </a:cubicBezTo>
                  <a:cubicBezTo>
                    <a:pt x="549" y="657"/>
                    <a:pt x="551" y="656"/>
                    <a:pt x="552" y="655"/>
                  </a:cubicBezTo>
                  <a:cubicBezTo>
                    <a:pt x="553" y="654"/>
                    <a:pt x="555" y="653"/>
                    <a:pt x="555" y="652"/>
                  </a:cubicBezTo>
                  <a:cubicBezTo>
                    <a:pt x="556" y="650"/>
                    <a:pt x="557" y="645"/>
                    <a:pt x="557" y="643"/>
                  </a:cubicBezTo>
                  <a:cubicBezTo>
                    <a:pt x="557" y="641"/>
                    <a:pt x="556" y="637"/>
                    <a:pt x="555" y="635"/>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5" name="Freeform 57">
              <a:extLst>
                <a:ext uri="{FF2B5EF4-FFF2-40B4-BE49-F238E27FC236}">
                  <a16:creationId xmlns:a16="http://schemas.microsoft.com/office/drawing/2014/main" id="{CF7FDA14-E21E-4BFF-B48B-6BE03C9EC2E7}"/>
                </a:ext>
              </a:extLst>
            </p:cNvPr>
            <p:cNvSpPr>
              <a:spLocks/>
            </p:cNvSpPr>
            <p:nvPr/>
          </p:nvSpPr>
          <p:spPr bwMode="auto">
            <a:xfrm>
              <a:off x="4506913" y="2967038"/>
              <a:ext cx="360362" cy="636588"/>
            </a:xfrm>
            <a:custGeom>
              <a:avLst/>
              <a:gdLst>
                <a:gd name="T0" fmla="*/ 411 w 427"/>
                <a:gd name="T1" fmla="*/ 495 h 755"/>
                <a:gd name="T2" fmla="*/ 407 w 427"/>
                <a:gd name="T3" fmla="*/ 477 h 755"/>
                <a:gd name="T4" fmla="*/ 343 w 427"/>
                <a:gd name="T5" fmla="*/ 13 h 755"/>
                <a:gd name="T6" fmla="*/ 76 w 427"/>
                <a:gd name="T7" fmla="*/ 46 h 755"/>
                <a:gd name="T8" fmla="*/ 8 w 427"/>
                <a:gd name="T9" fmla="*/ 68 h 755"/>
                <a:gd name="T10" fmla="*/ 51 w 427"/>
                <a:gd name="T11" fmla="*/ 475 h 755"/>
                <a:gd name="T12" fmla="*/ 45 w 427"/>
                <a:gd name="T13" fmla="*/ 488 h 755"/>
                <a:gd name="T14" fmla="*/ 44 w 427"/>
                <a:gd name="T15" fmla="*/ 507 h 755"/>
                <a:gd name="T16" fmla="*/ 47 w 427"/>
                <a:gd name="T17" fmla="*/ 516 h 755"/>
                <a:gd name="T18" fmla="*/ 55 w 427"/>
                <a:gd name="T19" fmla="*/ 532 h 755"/>
                <a:gd name="T20" fmla="*/ 61 w 427"/>
                <a:gd name="T21" fmla="*/ 556 h 755"/>
                <a:gd name="T22" fmla="*/ 67 w 427"/>
                <a:gd name="T23" fmla="*/ 565 h 755"/>
                <a:gd name="T24" fmla="*/ 60 w 427"/>
                <a:gd name="T25" fmla="*/ 597 h 755"/>
                <a:gd name="T26" fmla="*/ 57 w 427"/>
                <a:gd name="T27" fmla="*/ 601 h 755"/>
                <a:gd name="T28" fmla="*/ 54 w 427"/>
                <a:gd name="T29" fmla="*/ 617 h 755"/>
                <a:gd name="T30" fmla="*/ 46 w 427"/>
                <a:gd name="T31" fmla="*/ 632 h 755"/>
                <a:gd name="T32" fmla="*/ 43 w 427"/>
                <a:gd name="T33" fmla="*/ 647 h 755"/>
                <a:gd name="T34" fmla="*/ 28 w 427"/>
                <a:gd name="T35" fmla="*/ 669 h 755"/>
                <a:gd name="T36" fmla="*/ 19 w 427"/>
                <a:gd name="T37" fmla="*/ 678 h 755"/>
                <a:gd name="T38" fmla="*/ 19 w 427"/>
                <a:gd name="T39" fmla="*/ 700 h 755"/>
                <a:gd name="T40" fmla="*/ 17 w 427"/>
                <a:gd name="T41" fmla="*/ 728 h 755"/>
                <a:gd name="T42" fmla="*/ 16 w 427"/>
                <a:gd name="T43" fmla="*/ 741 h 755"/>
                <a:gd name="T44" fmla="*/ 23 w 427"/>
                <a:gd name="T45" fmla="*/ 754 h 755"/>
                <a:gd name="T46" fmla="*/ 31 w 427"/>
                <a:gd name="T47" fmla="*/ 741 h 755"/>
                <a:gd name="T48" fmla="*/ 35 w 427"/>
                <a:gd name="T49" fmla="*/ 727 h 755"/>
                <a:gd name="T50" fmla="*/ 55 w 427"/>
                <a:gd name="T51" fmla="*/ 729 h 755"/>
                <a:gd name="T52" fmla="*/ 64 w 427"/>
                <a:gd name="T53" fmla="*/ 741 h 755"/>
                <a:gd name="T54" fmla="*/ 71 w 427"/>
                <a:gd name="T55" fmla="*/ 728 h 755"/>
                <a:gd name="T56" fmla="*/ 73 w 427"/>
                <a:gd name="T57" fmla="*/ 714 h 755"/>
                <a:gd name="T58" fmla="*/ 87 w 427"/>
                <a:gd name="T59" fmla="*/ 722 h 755"/>
                <a:gd name="T60" fmla="*/ 112 w 427"/>
                <a:gd name="T61" fmla="*/ 721 h 755"/>
                <a:gd name="T62" fmla="*/ 134 w 427"/>
                <a:gd name="T63" fmla="*/ 730 h 755"/>
                <a:gd name="T64" fmla="*/ 147 w 427"/>
                <a:gd name="T65" fmla="*/ 717 h 755"/>
                <a:gd name="T66" fmla="*/ 168 w 427"/>
                <a:gd name="T67" fmla="*/ 700 h 755"/>
                <a:gd name="T68" fmla="*/ 185 w 427"/>
                <a:gd name="T69" fmla="*/ 708 h 755"/>
                <a:gd name="T70" fmla="*/ 201 w 427"/>
                <a:gd name="T71" fmla="*/ 709 h 755"/>
                <a:gd name="T72" fmla="*/ 208 w 427"/>
                <a:gd name="T73" fmla="*/ 712 h 755"/>
                <a:gd name="T74" fmla="*/ 218 w 427"/>
                <a:gd name="T75" fmla="*/ 703 h 755"/>
                <a:gd name="T76" fmla="*/ 219 w 427"/>
                <a:gd name="T77" fmla="*/ 681 h 755"/>
                <a:gd name="T78" fmla="*/ 219 w 427"/>
                <a:gd name="T79" fmla="*/ 668 h 755"/>
                <a:gd name="T80" fmla="*/ 231 w 427"/>
                <a:gd name="T81" fmla="*/ 664 h 755"/>
                <a:gd name="T82" fmla="*/ 240 w 427"/>
                <a:gd name="T83" fmla="*/ 656 h 755"/>
                <a:gd name="T84" fmla="*/ 250 w 427"/>
                <a:gd name="T85" fmla="*/ 676 h 755"/>
                <a:gd name="T86" fmla="*/ 272 w 427"/>
                <a:gd name="T87" fmla="*/ 679 h 755"/>
                <a:gd name="T88" fmla="*/ 283 w 427"/>
                <a:gd name="T89" fmla="*/ 678 h 755"/>
                <a:gd name="T90" fmla="*/ 295 w 427"/>
                <a:gd name="T91" fmla="*/ 657 h 755"/>
                <a:gd name="T92" fmla="*/ 301 w 427"/>
                <a:gd name="T93" fmla="*/ 628 h 755"/>
                <a:gd name="T94" fmla="*/ 314 w 427"/>
                <a:gd name="T95" fmla="*/ 628 h 755"/>
                <a:gd name="T96" fmla="*/ 325 w 427"/>
                <a:gd name="T97" fmla="*/ 604 h 755"/>
                <a:gd name="T98" fmla="*/ 343 w 427"/>
                <a:gd name="T99" fmla="*/ 581 h 755"/>
                <a:gd name="T100" fmla="*/ 345 w 427"/>
                <a:gd name="T101" fmla="*/ 560 h 755"/>
                <a:gd name="T102" fmla="*/ 348 w 427"/>
                <a:gd name="T103" fmla="*/ 539 h 755"/>
                <a:gd name="T104" fmla="*/ 370 w 427"/>
                <a:gd name="T105" fmla="*/ 540 h 755"/>
                <a:gd name="T106" fmla="*/ 395 w 427"/>
                <a:gd name="T107" fmla="*/ 525 h 755"/>
                <a:gd name="T108" fmla="*/ 421 w 427"/>
                <a:gd name="T109" fmla="*/ 519 h 755"/>
                <a:gd name="T110" fmla="*/ 425 w 427"/>
                <a:gd name="T111" fmla="*/ 505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7" h="755">
                  <a:moveTo>
                    <a:pt x="426" y="500"/>
                  </a:moveTo>
                  <a:cubicBezTo>
                    <a:pt x="425" y="499"/>
                    <a:pt x="422" y="498"/>
                    <a:pt x="421" y="498"/>
                  </a:cubicBezTo>
                  <a:cubicBezTo>
                    <a:pt x="420" y="498"/>
                    <a:pt x="418" y="499"/>
                    <a:pt x="417" y="499"/>
                  </a:cubicBezTo>
                  <a:cubicBezTo>
                    <a:pt x="416" y="500"/>
                    <a:pt x="414" y="500"/>
                    <a:pt x="413" y="499"/>
                  </a:cubicBezTo>
                  <a:cubicBezTo>
                    <a:pt x="412" y="499"/>
                    <a:pt x="411" y="496"/>
                    <a:pt x="411" y="495"/>
                  </a:cubicBezTo>
                  <a:cubicBezTo>
                    <a:pt x="411" y="494"/>
                    <a:pt x="413" y="492"/>
                    <a:pt x="413" y="491"/>
                  </a:cubicBezTo>
                  <a:cubicBezTo>
                    <a:pt x="414" y="490"/>
                    <a:pt x="416" y="490"/>
                    <a:pt x="416" y="489"/>
                  </a:cubicBezTo>
                  <a:cubicBezTo>
                    <a:pt x="417" y="487"/>
                    <a:pt x="416" y="484"/>
                    <a:pt x="415" y="483"/>
                  </a:cubicBezTo>
                  <a:cubicBezTo>
                    <a:pt x="414" y="482"/>
                    <a:pt x="413" y="479"/>
                    <a:pt x="412" y="479"/>
                  </a:cubicBezTo>
                  <a:cubicBezTo>
                    <a:pt x="411" y="478"/>
                    <a:pt x="408" y="478"/>
                    <a:pt x="407" y="477"/>
                  </a:cubicBezTo>
                  <a:cubicBezTo>
                    <a:pt x="407" y="476"/>
                    <a:pt x="406" y="474"/>
                    <a:pt x="406" y="473"/>
                  </a:cubicBezTo>
                  <a:cubicBezTo>
                    <a:pt x="406" y="472"/>
                    <a:pt x="407" y="470"/>
                    <a:pt x="407" y="469"/>
                  </a:cubicBezTo>
                  <a:cubicBezTo>
                    <a:pt x="408" y="468"/>
                    <a:pt x="411" y="467"/>
                    <a:pt x="412" y="466"/>
                  </a:cubicBezTo>
                  <a:cubicBezTo>
                    <a:pt x="412" y="465"/>
                    <a:pt x="413" y="464"/>
                    <a:pt x="414" y="463"/>
                  </a:cubicBezTo>
                  <a:cubicBezTo>
                    <a:pt x="343" y="13"/>
                    <a:pt x="343" y="13"/>
                    <a:pt x="343" y="13"/>
                  </a:cubicBezTo>
                  <a:cubicBezTo>
                    <a:pt x="341" y="0"/>
                    <a:pt x="341" y="0"/>
                    <a:pt x="341" y="0"/>
                  </a:cubicBezTo>
                  <a:cubicBezTo>
                    <a:pt x="341" y="0"/>
                    <a:pt x="222" y="20"/>
                    <a:pt x="182" y="26"/>
                  </a:cubicBezTo>
                  <a:cubicBezTo>
                    <a:pt x="167" y="29"/>
                    <a:pt x="137" y="33"/>
                    <a:pt x="122" y="35"/>
                  </a:cubicBezTo>
                  <a:cubicBezTo>
                    <a:pt x="114" y="36"/>
                    <a:pt x="92" y="38"/>
                    <a:pt x="83" y="39"/>
                  </a:cubicBezTo>
                  <a:cubicBezTo>
                    <a:pt x="81" y="42"/>
                    <a:pt x="78" y="44"/>
                    <a:pt x="76" y="46"/>
                  </a:cubicBezTo>
                  <a:cubicBezTo>
                    <a:pt x="73" y="48"/>
                    <a:pt x="66" y="53"/>
                    <a:pt x="63" y="55"/>
                  </a:cubicBezTo>
                  <a:cubicBezTo>
                    <a:pt x="59" y="57"/>
                    <a:pt x="53" y="60"/>
                    <a:pt x="50" y="61"/>
                  </a:cubicBezTo>
                  <a:cubicBezTo>
                    <a:pt x="46" y="63"/>
                    <a:pt x="39" y="69"/>
                    <a:pt x="35" y="70"/>
                  </a:cubicBezTo>
                  <a:cubicBezTo>
                    <a:pt x="31" y="71"/>
                    <a:pt x="21" y="71"/>
                    <a:pt x="16" y="71"/>
                  </a:cubicBezTo>
                  <a:cubicBezTo>
                    <a:pt x="14" y="70"/>
                    <a:pt x="10" y="69"/>
                    <a:pt x="8" y="68"/>
                  </a:cubicBezTo>
                  <a:cubicBezTo>
                    <a:pt x="6" y="67"/>
                    <a:pt x="2" y="64"/>
                    <a:pt x="0" y="63"/>
                  </a:cubicBezTo>
                  <a:cubicBezTo>
                    <a:pt x="0" y="63"/>
                    <a:pt x="0" y="63"/>
                    <a:pt x="0" y="63"/>
                  </a:cubicBezTo>
                  <a:cubicBezTo>
                    <a:pt x="52" y="467"/>
                    <a:pt x="52" y="467"/>
                    <a:pt x="52" y="467"/>
                  </a:cubicBezTo>
                  <a:cubicBezTo>
                    <a:pt x="52" y="468"/>
                    <a:pt x="52" y="468"/>
                    <a:pt x="52" y="468"/>
                  </a:cubicBezTo>
                  <a:cubicBezTo>
                    <a:pt x="52" y="473"/>
                    <a:pt x="51" y="475"/>
                    <a:pt x="51" y="475"/>
                  </a:cubicBezTo>
                  <a:cubicBezTo>
                    <a:pt x="50" y="477"/>
                    <a:pt x="48" y="478"/>
                    <a:pt x="47" y="478"/>
                  </a:cubicBezTo>
                  <a:cubicBezTo>
                    <a:pt x="47" y="478"/>
                    <a:pt x="47" y="479"/>
                    <a:pt x="46" y="479"/>
                  </a:cubicBezTo>
                  <a:cubicBezTo>
                    <a:pt x="46" y="479"/>
                    <a:pt x="45" y="481"/>
                    <a:pt x="44" y="481"/>
                  </a:cubicBezTo>
                  <a:cubicBezTo>
                    <a:pt x="44" y="482"/>
                    <a:pt x="44" y="484"/>
                    <a:pt x="44" y="485"/>
                  </a:cubicBezTo>
                  <a:cubicBezTo>
                    <a:pt x="44" y="486"/>
                    <a:pt x="45" y="487"/>
                    <a:pt x="45" y="488"/>
                  </a:cubicBezTo>
                  <a:cubicBezTo>
                    <a:pt x="45" y="488"/>
                    <a:pt x="46" y="489"/>
                    <a:pt x="46" y="489"/>
                  </a:cubicBezTo>
                  <a:cubicBezTo>
                    <a:pt x="47" y="490"/>
                    <a:pt x="48" y="491"/>
                    <a:pt x="49" y="493"/>
                  </a:cubicBezTo>
                  <a:cubicBezTo>
                    <a:pt x="50" y="495"/>
                    <a:pt x="50" y="499"/>
                    <a:pt x="49" y="501"/>
                  </a:cubicBezTo>
                  <a:cubicBezTo>
                    <a:pt x="48" y="503"/>
                    <a:pt x="47" y="505"/>
                    <a:pt x="45" y="506"/>
                  </a:cubicBezTo>
                  <a:cubicBezTo>
                    <a:pt x="45" y="506"/>
                    <a:pt x="44" y="507"/>
                    <a:pt x="44" y="507"/>
                  </a:cubicBezTo>
                  <a:cubicBezTo>
                    <a:pt x="44" y="507"/>
                    <a:pt x="43" y="508"/>
                    <a:pt x="43" y="508"/>
                  </a:cubicBezTo>
                  <a:cubicBezTo>
                    <a:pt x="43" y="509"/>
                    <a:pt x="42" y="509"/>
                    <a:pt x="42" y="510"/>
                  </a:cubicBezTo>
                  <a:cubicBezTo>
                    <a:pt x="42" y="511"/>
                    <a:pt x="42" y="512"/>
                    <a:pt x="43" y="512"/>
                  </a:cubicBezTo>
                  <a:cubicBezTo>
                    <a:pt x="43" y="513"/>
                    <a:pt x="44" y="514"/>
                    <a:pt x="45" y="514"/>
                  </a:cubicBezTo>
                  <a:cubicBezTo>
                    <a:pt x="46" y="515"/>
                    <a:pt x="46" y="515"/>
                    <a:pt x="47" y="516"/>
                  </a:cubicBezTo>
                  <a:cubicBezTo>
                    <a:pt x="47" y="516"/>
                    <a:pt x="48" y="516"/>
                    <a:pt x="48" y="516"/>
                  </a:cubicBezTo>
                  <a:cubicBezTo>
                    <a:pt x="49" y="518"/>
                    <a:pt x="51" y="519"/>
                    <a:pt x="52" y="520"/>
                  </a:cubicBezTo>
                  <a:cubicBezTo>
                    <a:pt x="54" y="523"/>
                    <a:pt x="54" y="526"/>
                    <a:pt x="54" y="528"/>
                  </a:cubicBezTo>
                  <a:cubicBezTo>
                    <a:pt x="54" y="529"/>
                    <a:pt x="54" y="530"/>
                    <a:pt x="54" y="531"/>
                  </a:cubicBezTo>
                  <a:cubicBezTo>
                    <a:pt x="54" y="532"/>
                    <a:pt x="55" y="532"/>
                    <a:pt x="55" y="532"/>
                  </a:cubicBezTo>
                  <a:cubicBezTo>
                    <a:pt x="56" y="532"/>
                    <a:pt x="60" y="533"/>
                    <a:pt x="62" y="536"/>
                  </a:cubicBezTo>
                  <a:cubicBezTo>
                    <a:pt x="64" y="539"/>
                    <a:pt x="64" y="544"/>
                    <a:pt x="64" y="546"/>
                  </a:cubicBezTo>
                  <a:cubicBezTo>
                    <a:pt x="64" y="548"/>
                    <a:pt x="63" y="551"/>
                    <a:pt x="63" y="552"/>
                  </a:cubicBezTo>
                  <a:cubicBezTo>
                    <a:pt x="62" y="553"/>
                    <a:pt x="62" y="554"/>
                    <a:pt x="61" y="555"/>
                  </a:cubicBezTo>
                  <a:cubicBezTo>
                    <a:pt x="61" y="556"/>
                    <a:pt x="61" y="556"/>
                    <a:pt x="61" y="556"/>
                  </a:cubicBezTo>
                  <a:cubicBezTo>
                    <a:pt x="61" y="557"/>
                    <a:pt x="61" y="557"/>
                    <a:pt x="61" y="557"/>
                  </a:cubicBezTo>
                  <a:cubicBezTo>
                    <a:pt x="62" y="558"/>
                    <a:pt x="63" y="558"/>
                    <a:pt x="64" y="560"/>
                  </a:cubicBezTo>
                  <a:cubicBezTo>
                    <a:pt x="65" y="561"/>
                    <a:pt x="66" y="562"/>
                    <a:pt x="66" y="563"/>
                  </a:cubicBezTo>
                  <a:cubicBezTo>
                    <a:pt x="66" y="564"/>
                    <a:pt x="66" y="564"/>
                    <a:pt x="66" y="564"/>
                  </a:cubicBezTo>
                  <a:cubicBezTo>
                    <a:pt x="66" y="564"/>
                    <a:pt x="67" y="565"/>
                    <a:pt x="67" y="565"/>
                  </a:cubicBezTo>
                  <a:cubicBezTo>
                    <a:pt x="68" y="566"/>
                    <a:pt x="68" y="567"/>
                    <a:pt x="69" y="568"/>
                  </a:cubicBezTo>
                  <a:cubicBezTo>
                    <a:pt x="70" y="570"/>
                    <a:pt x="71" y="575"/>
                    <a:pt x="71" y="578"/>
                  </a:cubicBezTo>
                  <a:cubicBezTo>
                    <a:pt x="71" y="581"/>
                    <a:pt x="70" y="586"/>
                    <a:pt x="69" y="589"/>
                  </a:cubicBezTo>
                  <a:cubicBezTo>
                    <a:pt x="68" y="591"/>
                    <a:pt x="65" y="593"/>
                    <a:pt x="64" y="594"/>
                  </a:cubicBezTo>
                  <a:cubicBezTo>
                    <a:pt x="63" y="595"/>
                    <a:pt x="62" y="596"/>
                    <a:pt x="60" y="597"/>
                  </a:cubicBezTo>
                  <a:cubicBezTo>
                    <a:pt x="60" y="597"/>
                    <a:pt x="60" y="597"/>
                    <a:pt x="60" y="597"/>
                  </a:cubicBezTo>
                  <a:cubicBezTo>
                    <a:pt x="59" y="597"/>
                    <a:pt x="59" y="597"/>
                    <a:pt x="58" y="597"/>
                  </a:cubicBezTo>
                  <a:cubicBezTo>
                    <a:pt x="58" y="597"/>
                    <a:pt x="58" y="598"/>
                    <a:pt x="58" y="598"/>
                  </a:cubicBezTo>
                  <a:cubicBezTo>
                    <a:pt x="57" y="598"/>
                    <a:pt x="57" y="598"/>
                    <a:pt x="57" y="599"/>
                  </a:cubicBezTo>
                  <a:cubicBezTo>
                    <a:pt x="57" y="599"/>
                    <a:pt x="57" y="600"/>
                    <a:pt x="57" y="601"/>
                  </a:cubicBezTo>
                  <a:cubicBezTo>
                    <a:pt x="57" y="602"/>
                    <a:pt x="57" y="603"/>
                    <a:pt x="57" y="604"/>
                  </a:cubicBezTo>
                  <a:cubicBezTo>
                    <a:pt x="56" y="606"/>
                    <a:pt x="56" y="608"/>
                    <a:pt x="56" y="610"/>
                  </a:cubicBezTo>
                  <a:cubicBezTo>
                    <a:pt x="56" y="610"/>
                    <a:pt x="55" y="611"/>
                    <a:pt x="55" y="611"/>
                  </a:cubicBezTo>
                  <a:cubicBezTo>
                    <a:pt x="55" y="612"/>
                    <a:pt x="55" y="613"/>
                    <a:pt x="55" y="614"/>
                  </a:cubicBezTo>
                  <a:cubicBezTo>
                    <a:pt x="55" y="615"/>
                    <a:pt x="55" y="616"/>
                    <a:pt x="54" y="617"/>
                  </a:cubicBezTo>
                  <a:cubicBezTo>
                    <a:pt x="55" y="617"/>
                    <a:pt x="55" y="618"/>
                    <a:pt x="55" y="619"/>
                  </a:cubicBezTo>
                  <a:cubicBezTo>
                    <a:pt x="55" y="620"/>
                    <a:pt x="56" y="623"/>
                    <a:pt x="54" y="626"/>
                  </a:cubicBezTo>
                  <a:cubicBezTo>
                    <a:pt x="53" y="627"/>
                    <a:pt x="52" y="628"/>
                    <a:pt x="51" y="628"/>
                  </a:cubicBezTo>
                  <a:cubicBezTo>
                    <a:pt x="50" y="629"/>
                    <a:pt x="50" y="630"/>
                    <a:pt x="48" y="631"/>
                  </a:cubicBezTo>
                  <a:cubicBezTo>
                    <a:pt x="47" y="632"/>
                    <a:pt x="47" y="632"/>
                    <a:pt x="46" y="632"/>
                  </a:cubicBezTo>
                  <a:cubicBezTo>
                    <a:pt x="46" y="633"/>
                    <a:pt x="46" y="633"/>
                    <a:pt x="46" y="633"/>
                  </a:cubicBezTo>
                  <a:cubicBezTo>
                    <a:pt x="47" y="635"/>
                    <a:pt x="46" y="639"/>
                    <a:pt x="46" y="640"/>
                  </a:cubicBezTo>
                  <a:cubicBezTo>
                    <a:pt x="45" y="642"/>
                    <a:pt x="45" y="644"/>
                    <a:pt x="43" y="646"/>
                  </a:cubicBezTo>
                  <a:cubicBezTo>
                    <a:pt x="43" y="647"/>
                    <a:pt x="43" y="647"/>
                    <a:pt x="43" y="647"/>
                  </a:cubicBezTo>
                  <a:cubicBezTo>
                    <a:pt x="43" y="647"/>
                    <a:pt x="43" y="647"/>
                    <a:pt x="43" y="647"/>
                  </a:cubicBezTo>
                  <a:cubicBezTo>
                    <a:pt x="42" y="650"/>
                    <a:pt x="41" y="652"/>
                    <a:pt x="39" y="653"/>
                  </a:cubicBezTo>
                  <a:cubicBezTo>
                    <a:pt x="38" y="654"/>
                    <a:pt x="37" y="654"/>
                    <a:pt x="37" y="655"/>
                  </a:cubicBezTo>
                  <a:cubicBezTo>
                    <a:pt x="37" y="655"/>
                    <a:pt x="37" y="656"/>
                    <a:pt x="37" y="657"/>
                  </a:cubicBezTo>
                  <a:cubicBezTo>
                    <a:pt x="37" y="658"/>
                    <a:pt x="36" y="662"/>
                    <a:pt x="35" y="664"/>
                  </a:cubicBezTo>
                  <a:cubicBezTo>
                    <a:pt x="35" y="665"/>
                    <a:pt x="32" y="669"/>
                    <a:pt x="28" y="669"/>
                  </a:cubicBezTo>
                  <a:cubicBezTo>
                    <a:pt x="28" y="669"/>
                    <a:pt x="28" y="669"/>
                    <a:pt x="28" y="669"/>
                  </a:cubicBezTo>
                  <a:cubicBezTo>
                    <a:pt x="28" y="669"/>
                    <a:pt x="27" y="669"/>
                    <a:pt x="27" y="669"/>
                  </a:cubicBezTo>
                  <a:cubicBezTo>
                    <a:pt x="27" y="669"/>
                    <a:pt x="27" y="669"/>
                    <a:pt x="27" y="669"/>
                  </a:cubicBezTo>
                  <a:cubicBezTo>
                    <a:pt x="26" y="670"/>
                    <a:pt x="25" y="672"/>
                    <a:pt x="22" y="672"/>
                  </a:cubicBezTo>
                  <a:cubicBezTo>
                    <a:pt x="21" y="675"/>
                    <a:pt x="20" y="677"/>
                    <a:pt x="19" y="678"/>
                  </a:cubicBezTo>
                  <a:cubicBezTo>
                    <a:pt x="19" y="678"/>
                    <a:pt x="19" y="679"/>
                    <a:pt x="20" y="679"/>
                  </a:cubicBezTo>
                  <a:cubicBezTo>
                    <a:pt x="21" y="680"/>
                    <a:pt x="24" y="682"/>
                    <a:pt x="25" y="683"/>
                  </a:cubicBezTo>
                  <a:cubicBezTo>
                    <a:pt x="25" y="684"/>
                    <a:pt x="27" y="687"/>
                    <a:pt x="27" y="690"/>
                  </a:cubicBezTo>
                  <a:cubicBezTo>
                    <a:pt x="27" y="693"/>
                    <a:pt x="25" y="696"/>
                    <a:pt x="23" y="698"/>
                  </a:cubicBezTo>
                  <a:cubicBezTo>
                    <a:pt x="22" y="699"/>
                    <a:pt x="20" y="700"/>
                    <a:pt x="19" y="700"/>
                  </a:cubicBezTo>
                  <a:cubicBezTo>
                    <a:pt x="19" y="701"/>
                    <a:pt x="19" y="701"/>
                    <a:pt x="20" y="702"/>
                  </a:cubicBezTo>
                  <a:cubicBezTo>
                    <a:pt x="20" y="704"/>
                    <a:pt x="20" y="707"/>
                    <a:pt x="18" y="709"/>
                  </a:cubicBezTo>
                  <a:cubicBezTo>
                    <a:pt x="18" y="710"/>
                    <a:pt x="17" y="711"/>
                    <a:pt x="16" y="712"/>
                  </a:cubicBezTo>
                  <a:cubicBezTo>
                    <a:pt x="17" y="713"/>
                    <a:pt x="19" y="714"/>
                    <a:pt x="19" y="716"/>
                  </a:cubicBezTo>
                  <a:cubicBezTo>
                    <a:pt x="20" y="717"/>
                    <a:pt x="21" y="720"/>
                    <a:pt x="17" y="728"/>
                  </a:cubicBezTo>
                  <a:cubicBezTo>
                    <a:pt x="17" y="728"/>
                    <a:pt x="17" y="729"/>
                    <a:pt x="16" y="729"/>
                  </a:cubicBezTo>
                  <a:cubicBezTo>
                    <a:pt x="17" y="731"/>
                    <a:pt x="18" y="733"/>
                    <a:pt x="18" y="735"/>
                  </a:cubicBezTo>
                  <a:cubicBezTo>
                    <a:pt x="18" y="736"/>
                    <a:pt x="17" y="738"/>
                    <a:pt x="16" y="739"/>
                  </a:cubicBezTo>
                  <a:cubicBezTo>
                    <a:pt x="16" y="739"/>
                    <a:pt x="16" y="739"/>
                    <a:pt x="16" y="739"/>
                  </a:cubicBezTo>
                  <a:cubicBezTo>
                    <a:pt x="16" y="740"/>
                    <a:pt x="16" y="741"/>
                    <a:pt x="16" y="741"/>
                  </a:cubicBezTo>
                  <a:cubicBezTo>
                    <a:pt x="17" y="742"/>
                    <a:pt x="17" y="743"/>
                    <a:pt x="18" y="744"/>
                  </a:cubicBezTo>
                  <a:cubicBezTo>
                    <a:pt x="18" y="746"/>
                    <a:pt x="18" y="747"/>
                    <a:pt x="18" y="748"/>
                  </a:cubicBezTo>
                  <a:cubicBezTo>
                    <a:pt x="19" y="748"/>
                    <a:pt x="19" y="749"/>
                    <a:pt x="20" y="750"/>
                  </a:cubicBezTo>
                  <a:cubicBezTo>
                    <a:pt x="21" y="750"/>
                    <a:pt x="21" y="750"/>
                    <a:pt x="22" y="750"/>
                  </a:cubicBezTo>
                  <a:cubicBezTo>
                    <a:pt x="22" y="751"/>
                    <a:pt x="22" y="753"/>
                    <a:pt x="23" y="754"/>
                  </a:cubicBezTo>
                  <a:cubicBezTo>
                    <a:pt x="23" y="755"/>
                    <a:pt x="26" y="754"/>
                    <a:pt x="26" y="754"/>
                  </a:cubicBezTo>
                  <a:cubicBezTo>
                    <a:pt x="27" y="753"/>
                    <a:pt x="27" y="751"/>
                    <a:pt x="28" y="751"/>
                  </a:cubicBezTo>
                  <a:cubicBezTo>
                    <a:pt x="29" y="750"/>
                    <a:pt x="30" y="750"/>
                    <a:pt x="31" y="749"/>
                  </a:cubicBezTo>
                  <a:cubicBezTo>
                    <a:pt x="32" y="749"/>
                    <a:pt x="32" y="746"/>
                    <a:pt x="32" y="745"/>
                  </a:cubicBezTo>
                  <a:cubicBezTo>
                    <a:pt x="32" y="744"/>
                    <a:pt x="32" y="742"/>
                    <a:pt x="31" y="741"/>
                  </a:cubicBezTo>
                  <a:cubicBezTo>
                    <a:pt x="31" y="741"/>
                    <a:pt x="29" y="740"/>
                    <a:pt x="28" y="740"/>
                  </a:cubicBezTo>
                  <a:cubicBezTo>
                    <a:pt x="28" y="739"/>
                    <a:pt x="26" y="738"/>
                    <a:pt x="26" y="737"/>
                  </a:cubicBezTo>
                  <a:cubicBezTo>
                    <a:pt x="25" y="736"/>
                    <a:pt x="26" y="734"/>
                    <a:pt x="26" y="733"/>
                  </a:cubicBezTo>
                  <a:cubicBezTo>
                    <a:pt x="27" y="731"/>
                    <a:pt x="30" y="727"/>
                    <a:pt x="31" y="727"/>
                  </a:cubicBezTo>
                  <a:cubicBezTo>
                    <a:pt x="32" y="726"/>
                    <a:pt x="34" y="727"/>
                    <a:pt x="35" y="727"/>
                  </a:cubicBezTo>
                  <a:cubicBezTo>
                    <a:pt x="36" y="728"/>
                    <a:pt x="36" y="730"/>
                    <a:pt x="37" y="731"/>
                  </a:cubicBezTo>
                  <a:cubicBezTo>
                    <a:pt x="38" y="732"/>
                    <a:pt x="39" y="734"/>
                    <a:pt x="39" y="734"/>
                  </a:cubicBezTo>
                  <a:cubicBezTo>
                    <a:pt x="41" y="735"/>
                    <a:pt x="44" y="734"/>
                    <a:pt x="45" y="734"/>
                  </a:cubicBezTo>
                  <a:cubicBezTo>
                    <a:pt x="47" y="733"/>
                    <a:pt x="49" y="730"/>
                    <a:pt x="51" y="729"/>
                  </a:cubicBezTo>
                  <a:cubicBezTo>
                    <a:pt x="52" y="729"/>
                    <a:pt x="54" y="729"/>
                    <a:pt x="55" y="729"/>
                  </a:cubicBezTo>
                  <a:cubicBezTo>
                    <a:pt x="56" y="729"/>
                    <a:pt x="58" y="727"/>
                    <a:pt x="59" y="727"/>
                  </a:cubicBezTo>
                  <a:cubicBezTo>
                    <a:pt x="60" y="727"/>
                    <a:pt x="63" y="728"/>
                    <a:pt x="63" y="729"/>
                  </a:cubicBezTo>
                  <a:cubicBezTo>
                    <a:pt x="64" y="729"/>
                    <a:pt x="63" y="731"/>
                    <a:pt x="63" y="732"/>
                  </a:cubicBezTo>
                  <a:cubicBezTo>
                    <a:pt x="63" y="733"/>
                    <a:pt x="61" y="734"/>
                    <a:pt x="61" y="736"/>
                  </a:cubicBezTo>
                  <a:cubicBezTo>
                    <a:pt x="61" y="737"/>
                    <a:pt x="62" y="740"/>
                    <a:pt x="64" y="741"/>
                  </a:cubicBezTo>
                  <a:cubicBezTo>
                    <a:pt x="64" y="741"/>
                    <a:pt x="66" y="741"/>
                    <a:pt x="67" y="741"/>
                  </a:cubicBezTo>
                  <a:cubicBezTo>
                    <a:pt x="68" y="741"/>
                    <a:pt x="70" y="739"/>
                    <a:pt x="71" y="739"/>
                  </a:cubicBezTo>
                  <a:cubicBezTo>
                    <a:pt x="72" y="738"/>
                    <a:pt x="72" y="736"/>
                    <a:pt x="73" y="735"/>
                  </a:cubicBezTo>
                  <a:cubicBezTo>
                    <a:pt x="73" y="734"/>
                    <a:pt x="74" y="731"/>
                    <a:pt x="74" y="730"/>
                  </a:cubicBezTo>
                  <a:cubicBezTo>
                    <a:pt x="73" y="729"/>
                    <a:pt x="71" y="729"/>
                    <a:pt x="71" y="728"/>
                  </a:cubicBezTo>
                  <a:cubicBezTo>
                    <a:pt x="70" y="727"/>
                    <a:pt x="67" y="724"/>
                    <a:pt x="67" y="723"/>
                  </a:cubicBezTo>
                  <a:cubicBezTo>
                    <a:pt x="67" y="722"/>
                    <a:pt x="69" y="721"/>
                    <a:pt x="69" y="720"/>
                  </a:cubicBezTo>
                  <a:cubicBezTo>
                    <a:pt x="69" y="719"/>
                    <a:pt x="68" y="716"/>
                    <a:pt x="69" y="715"/>
                  </a:cubicBezTo>
                  <a:cubicBezTo>
                    <a:pt x="69" y="714"/>
                    <a:pt x="71" y="712"/>
                    <a:pt x="72" y="712"/>
                  </a:cubicBezTo>
                  <a:cubicBezTo>
                    <a:pt x="72" y="712"/>
                    <a:pt x="73" y="713"/>
                    <a:pt x="73" y="714"/>
                  </a:cubicBezTo>
                  <a:cubicBezTo>
                    <a:pt x="74" y="714"/>
                    <a:pt x="75" y="716"/>
                    <a:pt x="75" y="716"/>
                  </a:cubicBezTo>
                  <a:cubicBezTo>
                    <a:pt x="75" y="717"/>
                    <a:pt x="75" y="720"/>
                    <a:pt x="76" y="720"/>
                  </a:cubicBezTo>
                  <a:cubicBezTo>
                    <a:pt x="77" y="721"/>
                    <a:pt x="79" y="722"/>
                    <a:pt x="80" y="722"/>
                  </a:cubicBezTo>
                  <a:cubicBezTo>
                    <a:pt x="81" y="723"/>
                    <a:pt x="83" y="725"/>
                    <a:pt x="84" y="725"/>
                  </a:cubicBezTo>
                  <a:cubicBezTo>
                    <a:pt x="85" y="725"/>
                    <a:pt x="86" y="723"/>
                    <a:pt x="87" y="722"/>
                  </a:cubicBezTo>
                  <a:cubicBezTo>
                    <a:pt x="87" y="721"/>
                    <a:pt x="88" y="719"/>
                    <a:pt x="89" y="719"/>
                  </a:cubicBezTo>
                  <a:cubicBezTo>
                    <a:pt x="91" y="717"/>
                    <a:pt x="95" y="716"/>
                    <a:pt x="97" y="716"/>
                  </a:cubicBezTo>
                  <a:cubicBezTo>
                    <a:pt x="98" y="716"/>
                    <a:pt x="102" y="716"/>
                    <a:pt x="103" y="717"/>
                  </a:cubicBezTo>
                  <a:cubicBezTo>
                    <a:pt x="104" y="718"/>
                    <a:pt x="106" y="720"/>
                    <a:pt x="107" y="720"/>
                  </a:cubicBezTo>
                  <a:cubicBezTo>
                    <a:pt x="108" y="721"/>
                    <a:pt x="111" y="721"/>
                    <a:pt x="112" y="721"/>
                  </a:cubicBezTo>
                  <a:cubicBezTo>
                    <a:pt x="113" y="722"/>
                    <a:pt x="116" y="723"/>
                    <a:pt x="117" y="724"/>
                  </a:cubicBezTo>
                  <a:cubicBezTo>
                    <a:pt x="118" y="725"/>
                    <a:pt x="119" y="727"/>
                    <a:pt x="120" y="728"/>
                  </a:cubicBezTo>
                  <a:cubicBezTo>
                    <a:pt x="121" y="728"/>
                    <a:pt x="123" y="729"/>
                    <a:pt x="125" y="729"/>
                  </a:cubicBezTo>
                  <a:cubicBezTo>
                    <a:pt x="126" y="729"/>
                    <a:pt x="128" y="728"/>
                    <a:pt x="130" y="728"/>
                  </a:cubicBezTo>
                  <a:cubicBezTo>
                    <a:pt x="131" y="728"/>
                    <a:pt x="133" y="729"/>
                    <a:pt x="134" y="730"/>
                  </a:cubicBezTo>
                  <a:cubicBezTo>
                    <a:pt x="135" y="731"/>
                    <a:pt x="135" y="734"/>
                    <a:pt x="136" y="735"/>
                  </a:cubicBezTo>
                  <a:cubicBezTo>
                    <a:pt x="137" y="736"/>
                    <a:pt x="140" y="739"/>
                    <a:pt x="142" y="739"/>
                  </a:cubicBezTo>
                  <a:cubicBezTo>
                    <a:pt x="144" y="739"/>
                    <a:pt x="146" y="735"/>
                    <a:pt x="147" y="733"/>
                  </a:cubicBezTo>
                  <a:cubicBezTo>
                    <a:pt x="148" y="731"/>
                    <a:pt x="147" y="727"/>
                    <a:pt x="147" y="725"/>
                  </a:cubicBezTo>
                  <a:cubicBezTo>
                    <a:pt x="147" y="723"/>
                    <a:pt x="146" y="719"/>
                    <a:pt x="147" y="717"/>
                  </a:cubicBezTo>
                  <a:cubicBezTo>
                    <a:pt x="148" y="715"/>
                    <a:pt x="151" y="712"/>
                    <a:pt x="152" y="711"/>
                  </a:cubicBezTo>
                  <a:cubicBezTo>
                    <a:pt x="153" y="711"/>
                    <a:pt x="154" y="710"/>
                    <a:pt x="155" y="709"/>
                  </a:cubicBezTo>
                  <a:cubicBezTo>
                    <a:pt x="156" y="709"/>
                    <a:pt x="159" y="709"/>
                    <a:pt x="161" y="709"/>
                  </a:cubicBezTo>
                  <a:cubicBezTo>
                    <a:pt x="162" y="708"/>
                    <a:pt x="163" y="707"/>
                    <a:pt x="164" y="706"/>
                  </a:cubicBezTo>
                  <a:cubicBezTo>
                    <a:pt x="165" y="705"/>
                    <a:pt x="167" y="702"/>
                    <a:pt x="168" y="700"/>
                  </a:cubicBezTo>
                  <a:cubicBezTo>
                    <a:pt x="169" y="699"/>
                    <a:pt x="170" y="697"/>
                    <a:pt x="171" y="697"/>
                  </a:cubicBezTo>
                  <a:cubicBezTo>
                    <a:pt x="172" y="696"/>
                    <a:pt x="174" y="695"/>
                    <a:pt x="175" y="695"/>
                  </a:cubicBezTo>
                  <a:cubicBezTo>
                    <a:pt x="177" y="695"/>
                    <a:pt x="179" y="696"/>
                    <a:pt x="180" y="697"/>
                  </a:cubicBezTo>
                  <a:cubicBezTo>
                    <a:pt x="181" y="698"/>
                    <a:pt x="181" y="701"/>
                    <a:pt x="182" y="702"/>
                  </a:cubicBezTo>
                  <a:cubicBezTo>
                    <a:pt x="183" y="704"/>
                    <a:pt x="184" y="707"/>
                    <a:pt x="185" y="708"/>
                  </a:cubicBezTo>
                  <a:cubicBezTo>
                    <a:pt x="186" y="709"/>
                    <a:pt x="188" y="712"/>
                    <a:pt x="189" y="712"/>
                  </a:cubicBezTo>
                  <a:cubicBezTo>
                    <a:pt x="190" y="712"/>
                    <a:pt x="192" y="711"/>
                    <a:pt x="193" y="710"/>
                  </a:cubicBezTo>
                  <a:cubicBezTo>
                    <a:pt x="193" y="709"/>
                    <a:pt x="194" y="708"/>
                    <a:pt x="194" y="708"/>
                  </a:cubicBezTo>
                  <a:cubicBezTo>
                    <a:pt x="195" y="707"/>
                    <a:pt x="197" y="706"/>
                    <a:pt x="198" y="706"/>
                  </a:cubicBezTo>
                  <a:cubicBezTo>
                    <a:pt x="199" y="706"/>
                    <a:pt x="201" y="708"/>
                    <a:pt x="201" y="709"/>
                  </a:cubicBezTo>
                  <a:cubicBezTo>
                    <a:pt x="201" y="710"/>
                    <a:pt x="200" y="711"/>
                    <a:pt x="200" y="712"/>
                  </a:cubicBezTo>
                  <a:cubicBezTo>
                    <a:pt x="200" y="713"/>
                    <a:pt x="199" y="715"/>
                    <a:pt x="199" y="716"/>
                  </a:cubicBezTo>
                  <a:cubicBezTo>
                    <a:pt x="199" y="717"/>
                    <a:pt x="201" y="719"/>
                    <a:pt x="202" y="719"/>
                  </a:cubicBezTo>
                  <a:cubicBezTo>
                    <a:pt x="203" y="719"/>
                    <a:pt x="205" y="718"/>
                    <a:pt x="206" y="717"/>
                  </a:cubicBezTo>
                  <a:cubicBezTo>
                    <a:pt x="207" y="716"/>
                    <a:pt x="208" y="713"/>
                    <a:pt x="208" y="712"/>
                  </a:cubicBezTo>
                  <a:cubicBezTo>
                    <a:pt x="208" y="711"/>
                    <a:pt x="207" y="709"/>
                    <a:pt x="207" y="708"/>
                  </a:cubicBezTo>
                  <a:cubicBezTo>
                    <a:pt x="207" y="707"/>
                    <a:pt x="207" y="705"/>
                    <a:pt x="208" y="704"/>
                  </a:cubicBezTo>
                  <a:cubicBezTo>
                    <a:pt x="208" y="703"/>
                    <a:pt x="210" y="703"/>
                    <a:pt x="211" y="703"/>
                  </a:cubicBezTo>
                  <a:cubicBezTo>
                    <a:pt x="212" y="703"/>
                    <a:pt x="215" y="704"/>
                    <a:pt x="216" y="704"/>
                  </a:cubicBezTo>
                  <a:cubicBezTo>
                    <a:pt x="217" y="704"/>
                    <a:pt x="218" y="703"/>
                    <a:pt x="218" y="703"/>
                  </a:cubicBezTo>
                  <a:cubicBezTo>
                    <a:pt x="219" y="702"/>
                    <a:pt x="218" y="699"/>
                    <a:pt x="218" y="698"/>
                  </a:cubicBezTo>
                  <a:cubicBezTo>
                    <a:pt x="217" y="697"/>
                    <a:pt x="216" y="695"/>
                    <a:pt x="215" y="694"/>
                  </a:cubicBezTo>
                  <a:cubicBezTo>
                    <a:pt x="214" y="692"/>
                    <a:pt x="214" y="689"/>
                    <a:pt x="213" y="687"/>
                  </a:cubicBezTo>
                  <a:cubicBezTo>
                    <a:pt x="213" y="686"/>
                    <a:pt x="213" y="682"/>
                    <a:pt x="214" y="681"/>
                  </a:cubicBezTo>
                  <a:cubicBezTo>
                    <a:pt x="215" y="680"/>
                    <a:pt x="218" y="681"/>
                    <a:pt x="219" y="681"/>
                  </a:cubicBezTo>
                  <a:cubicBezTo>
                    <a:pt x="220" y="680"/>
                    <a:pt x="223" y="680"/>
                    <a:pt x="224" y="678"/>
                  </a:cubicBezTo>
                  <a:cubicBezTo>
                    <a:pt x="225" y="678"/>
                    <a:pt x="225" y="675"/>
                    <a:pt x="225" y="674"/>
                  </a:cubicBezTo>
                  <a:cubicBezTo>
                    <a:pt x="224" y="673"/>
                    <a:pt x="223" y="672"/>
                    <a:pt x="222" y="672"/>
                  </a:cubicBezTo>
                  <a:cubicBezTo>
                    <a:pt x="221" y="671"/>
                    <a:pt x="220" y="671"/>
                    <a:pt x="220" y="670"/>
                  </a:cubicBezTo>
                  <a:cubicBezTo>
                    <a:pt x="219" y="670"/>
                    <a:pt x="219" y="668"/>
                    <a:pt x="219" y="668"/>
                  </a:cubicBezTo>
                  <a:cubicBezTo>
                    <a:pt x="220" y="667"/>
                    <a:pt x="221" y="666"/>
                    <a:pt x="222" y="665"/>
                  </a:cubicBezTo>
                  <a:cubicBezTo>
                    <a:pt x="223" y="665"/>
                    <a:pt x="225" y="665"/>
                    <a:pt x="225" y="666"/>
                  </a:cubicBezTo>
                  <a:cubicBezTo>
                    <a:pt x="226" y="666"/>
                    <a:pt x="227" y="669"/>
                    <a:pt x="228" y="669"/>
                  </a:cubicBezTo>
                  <a:cubicBezTo>
                    <a:pt x="229" y="669"/>
                    <a:pt x="230" y="668"/>
                    <a:pt x="231" y="667"/>
                  </a:cubicBezTo>
                  <a:cubicBezTo>
                    <a:pt x="231" y="666"/>
                    <a:pt x="230" y="664"/>
                    <a:pt x="231" y="664"/>
                  </a:cubicBezTo>
                  <a:cubicBezTo>
                    <a:pt x="231" y="663"/>
                    <a:pt x="233" y="663"/>
                    <a:pt x="233" y="663"/>
                  </a:cubicBezTo>
                  <a:cubicBezTo>
                    <a:pt x="234" y="663"/>
                    <a:pt x="236" y="664"/>
                    <a:pt x="237" y="664"/>
                  </a:cubicBezTo>
                  <a:cubicBezTo>
                    <a:pt x="237" y="663"/>
                    <a:pt x="238" y="662"/>
                    <a:pt x="238" y="662"/>
                  </a:cubicBezTo>
                  <a:cubicBezTo>
                    <a:pt x="238" y="661"/>
                    <a:pt x="237" y="659"/>
                    <a:pt x="237" y="658"/>
                  </a:cubicBezTo>
                  <a:cubicBezTo>
                    <a:pt x="238" y="657"/>
                    <a:pt x="239" y="656"/>
                    <a:pt x="240" y="656"/>
                  </a:cubicBezTo>
                  <a:cubicBezTo>
                    <a:pt x="241" y="656"/>
                    <a:pt x="242" y="657"/>
                    <a:pt x="243" y="658"/>
                  </a:cubicBezTo>
                  <a:cubicBezTo>
                    <a:pt x="244" y="658"/>
                    <a:pt x="246" y="659"/>
                    <a:pt x="246" y="660"/>
                  </a:cubicBezTo>
                  <a:cubicBezTo>
                    <a:pt x="246" y="662"/>
                    <a:pt x="244" y="663"/>
                    <a:pt x="244" y="664"/>
                  </a:cubicBezTo>
                  <a:cubicBezTo>
                    <a:pt x="244" y="666"/>
                    <a:pt x="245" y="669"/>
                    <a:pt x="246" y="670"/>
                  </a:cubicBezTo>
                  <a:cubicBezTo>
                    <a:pt x="246" y="671"/>
                    <a:pt x="248" y="674"/>
                    <a:pt x="250" y="676"/>
                  </a:cubicBezTo>
                  <a:cubicBezTo>
                    <a:pt x="251" y="676"/>
                    <a:pt x="253" y="677"/>
                    <a:pt x="254" y="677"/>
                  </a:cubicBezTo>
                  <a:cubicBezTo>
                    <a:pt x="255" y="678"/>
                    <a:pt x="257" y="678"/>
                    <a:pt x="258" y="679"/>
                  </a:cubicBezTo>
                  <a:cubicBezTo>
                    <a:pt x="259" y="679"/>
                    <a:pt x="261" y="681"/>
                    <a:pt x="262" y="681"/>
                  </a:cubicBezTo>
                  <a:cubicBezTo>
                    <a:pt x="263" y="681"/>
                    <a:pt x="265" y="679"/>
                    <a:pt x="266" y="679"/>
                  </a:cubicBezTo>
                  <a:cubicBezTo>
                    <a:pt x="268" y="679"/>
                    <a:pt x="270" y="678"/>
                    <a:pt x="272" y="679"/>
                  </a:cubicBezTo>
                  <a:cubicBezTo>
                    <a:pt x="272" y="679"/>
                    <a:pt x="274" y="680"/>
                    <a:pt x="275" y="680"/>
                  </a:cubicBezTo>
                  <a:cubicBezTo>
                    <a:pt x="275" y="681"/>
                    <a:pt x="276" y="683"/>
                    <a:pt x="276" y="683"/>
                  </a:cubicBezTo>
                  <a:cubicBezTo>
                    <a:pt x="277" y="684"/>
                    <a:pt x="279" y="687"/>
                    <a:pt x="280" y="687"/>
                  </a:cubicBezTo>
                  <a:cubicBezTo>
                    <a:pt x="281" y="687"/>
                    <a:pt x="282" y="684"/>
                    <a:pt x="283" y="683"/>
                  </a:cubicBezTo>
                  <a:cubicBezTo>
                    <a:pt x="283" y="682"/>
                    <a:pt x="282" y="679"/>
                    <a:pt x="283" y="678"/>
                  </a:cubicBezTo>
                  <a:cubicBezTo>
                    <a:pt x="284" y="678"/>
                    <a:pt x="287" y="678"/>
                    <a:pt x="288" y="677"/>
                  </a:cubicBezTo>
                  <a:cubicBezTo>
                    <a:pt x="289" y="677"/>
                    <a:pt x="291" y="677"/>
                    <a:pt x="292" y="676"/>
                  </a:cubicBezTo>
                  <a:cubicBezTo>
                    <a:pt x="293" y="676"/>
                    <a:pt x="294" y="674"/>
                    <a:pt x="294" y="673"/>
                  </a:cubicBezTo>
                  <a:cubicBezTo>
                    <a:pt x="295" y="671"/>
                    <a:pt x="296" y="667"/>
                    <a:pt x="296" y="665"/>
                  </a:cubicBezTo>
                  <a:cubicBezTo>
                    <a:pt x="296" y="663"/>
                    <a:pt x="295" y="659"/>
                    <a:pt x="295" y="657"/>
                  </a:cubicBezTo>
                  <a:cubicBezTo>
                    <a:pt x="295" y="655"/>
                    <a:pt x="293" y="652"/>
                    <a:pt x="294" y="650"/>
                  </a:cubicBezTo>
                  <a:cubicBezTo>
                    <a:pt x="294" y="647"/>
                    <a:pt x="295" y="643"/>
                    <a:pt x="296" y="641"/>
                  </a:cubicBezTo>
                  <a:cubicBezTo>
                    <a:pt x="297" y="640"/>
                    <a:pt x="299" y="638"/>
                    <a:pt x="300" y="637"/>
                  </a:cubicBezTo>
                  <a:cubicBezTo>
                    <a:pt x="301" y="636"/>
                    <a:pt x="302" y="635"/>
                    <a:pt x="302" y="634"/>
                  </a:cubicBezTo>
                  <a:cubicBezTo>
                    <a:pt x="302" y="632"/>
                    <a:pt x="300" y="630"/>
                    <a:pt x="301" y="628"/>
                  </a:cubicBezTo>
                  <a:cubicBezTo>
                    <a:pt x="301" y="628"/>
                    <a:pt x="302" y="626"/>
                    <a:pt x="303" y="626"/>
                  </a:cubicBezTo>
                  <a:cubicBezTo>
                    <a:pt x="304" y="625"/>
                    <a:pt x="305" y="626"/>
                    <a:pt x="306" y="626"/>
                  </a:cubicBezTo>
                  <a:cubicBezTo>
                    <a:pt x="306" y="626"/>
                    <a:pt x="307" y="624"/>
                    <a:pt x="308" y="624"/>
                  </a:cubicBezTo>
                  <a:cubicBezTo>
                    <a:pt x="309" y="625"/>
                    <a:pt x="310" y="627"/>
                    <a:pt x="311" y="628"/>
                  </a:cubicBezTo>
                  <a:cubicBezTo>
                    <a:pt x="312" y="628"/>
                    <a:pt x="313" y="628"/>
                    <a:pt x="314" y="628"/>
                  </a:cubicBezTo>
                  <a:cubicBezTo>
                    <a:pt x="316" y="627"/>
                    <a:pt x="319" y="624"/>
                    <a:pt x="320" y="622"/>
                  </a:cubicBezTo>
                  <a:cubicBezTo>
                    <a:pt x="321" y="621"/>
                    <a:pt x="321" y="618"/>
                    <a:pt x="321" y="617"/>
                  </a:cubicBezTo>
                  <a:cubicBezTo>
                    <a:pt x="322" y="616"/>
                    <a:pt x="323" y="614"/>
                    <a:pt x="323" y="613"/>
                  </a:cubicBezTo>
                  <a:cubicBezTo>
                    <a:pt x="323" y="612"/>
                    <a:pt x="324" y="609"/>
                    <a:pt x="325" y="608"/>
                  </a:cubicBezTo>
                  <a:cubicBezTo>
                    <a:pt x="325" y="607"/>
                    <a:pt x="324" y="605"/>
                    <a:pt x="325" y="604"/>
                  </a:cubicBezTo>
                  <a:cubicBezTo>
                    <a:pt x="325" y="601"/>
                    <a:pt x="325" y="596"/>
                    <a:pt x="326" y="594"/>
                  </a:cubicBezTo>
                  <a:cubicBezTo>
                    <a:pt x="327" y="593"/>
                    <a:pt x="329" y="591"/>
                    <a:pt x="330" y="591"/>
                  </a:cubicBezTo>
                  <a:cubicBezTo>
                    <a:pt x="332" y="590"/>
                    <a:pt x="335" y="591"/>
                    <a:pt x="336" y="590"/>
                  </a:cubicBezTo>
                  <a:cubicBezTo>
                    <a:pt x="337" y="590"/>
                    <a:pt x="340" y="588"/>
                    <a:pt x="341" y="587"/>
                  </a:cubicBezTo>
                  <a:cubicBezTo>
                    <a:pt x="342" y="586"/>
                    <a:pt x="342" y="582"/>
                    <a:pt x="343" y="581"/>
                  </a:cubicBezTo>
                  <a:cubicBezTo>
                    <a:pt x="343" y="580"/>
                    <a:pt x="345" y="579"/>
                    <a:pt x="346" y="578"/>
                  </a:cubicBezTo>
                  <a:cubicBezTo>
                    <a:pt x="347" y="577"/>
                    <a:pt x="349" y="576"/>
                    <a:pt x="349" y="575"/>
                  </a:cubicBezTo>
                  <a:cubicBezTo>
                    <a:pt x="350" y="574"/>
                    <a:pt x="350" y="572"/>
                    <a:pt x="350" y="571"/>
                  </a:cubicBezTo>
                  <a:cubicBezTo>
                    <a:pt x="349" y="569"/>
                    <a:pt x="347" y="566"/>
                    <a:pt x="347" y="564"/>
                  </a:cubicBezTo>
                  <a:cubicBezTo>
                    <a:pt x="346" y="563"/>
                    <a:pt x="346" y="561"/>
                    <a:pt x="345" y="560"/>
                  </a:cubicBezTo>
                  <a:cubicBezTo>
                    <a:pt x="345" y="558"/>
                    <a:pt x="344" y="554"/>
                    <a:pt x="343" y="552"/>
                  </a:cubicBezTo>
                  <a:cubicBezTo>
                    <a:pt x="343" y="551"/>
                    <a:pt x="341" y="550"/>
                    <a:pt x="341" y="549"/>
                  </a:cubicBezTo>
                  <a:cubicBezTo>
                    <a:pt x="340" y="548"/>
                    <a:pt x="339" y="545"/>
                    <a:pt x="339" y="544"/>
                  </a:cubicBezTo>
                  <a:cubicBezTo>
                    <a:pt x="340" y="543"/>
                    <a:pt x="341" y="540"/>
                    <a:pt x="343" y="539"/>
                  </a:cubicBezTo>
                  <a:cubicBezTo>
                    <a:pt x="344" y="538"/>
                    <a:pt x="347" y="539"/>
                    <a:pt x="348" y="539"/>
                  </a:cubicBezTo>
                  <a:cubicBezTo>
                    <a:pt x="350" y="539"/>
                    <a:pt x="352" y="537"/>
                    <a:pt x="354" y="537"/>
                  </a:cubicBezTo>
                  <a:cubicBezTo>
                    <a:pt x="354" y="537"/>
                    <a:pt x="356" y="537"/>
                    <a:pt x="357" y="536"/>
                  </a:cubicBezTo>
                  <a:cubicBezTo>
                    <a:pt x="358" y="536"/>
                    <a:pt x="360" y="534"/>
                    <a:pt x="361" y="534"/>
                  </a:cubicBezTo>
                  <a:cubicBezTo>
                    <a:pt x="363" y="534"/>
                    <a:pt x="367" y="534"/>
                    <a:pt x="368" y="535"/>
                  </a:cubicBezTo>
                  <a:cubicBezTo>
                    <a:pt x="369" y="536"/>
                    <a:pt x="369" y="539"/>
                    <a:pt x="370" y="540"/>
                  </a:cubicBezTo>
                  <a:cubicBezTo>
                    <a:pt x="371" y="541"/>
                    <a:pt x="374" y="542"/>
                    <a:pt x="376" y="542"/>
                  </a:cubicBezTo>
                  <a:cubicBezTo>
                    <a:pt x="377" y="542"/>
                    <a:pt x="379" y="541"/>
                    <a:pt x="380" y="541"/>
                  </a:cubicBezTo>
                  <a:cubicBezTo>
                    <a:pt x="381" y="540"/>
                    <a:pt x="384" y="538"/>
                    <a:pt x="385" y="537"/>
                  </a:cubicBezTo>
                  <a:cubicBezTo>
                    <a:pt x="386" y="536"/>
                    <a:pt x="389" y="532"/>
                    <a:pt x="390" y="530"/>
                  </a:cubicBezTo>
                  <a:cubicBezTo>
                    <a:pt x="391" y="529"/>
                    <a:pt x="394" y="526"/>
                    <a:pt x="395" y="525"/>
                  </a:cubicBezTo>
                  <a:cubicBezTo>
                    <a:pt x="396" y="524"/>
                    <a:pt x="399" y="522"/>
                    <a:pt x="400" y="522"/>
                  </a:cubicBezTo>
                  <a:cubicBezTo>
                    <a:pt x="402" y="521"/>
                    <a:pt x="405" y="522"/>
                    <a:pt x="407" y="522"/>
                  </a:cubicBezTo>
                  <a:cubicBezTo>
                    <a:pt x="408" y="521"/>
                    <a:pt x="409" y="519"/>
                    <a:pt x="411" y="518"/>
                  </a:cubicBezTo>
                  <a:cubicBezTo>
                    <a:pt x="412" y="518"/>
                    <a:pt x="415" y="517"/>
                    <a:pt x="417" y="518"/>
                  </a:cubicBezTo>
                  <a:cubicBezTo>
                    <a:pt x="418" y="518"/>
                    <a:pt x="420" y="519"/>
                    <a:pt x="421" y="519"/>
                  </a:cubicBezTo>
                  <a:cubicBezTo>
                    <a:pt x="421" y="519"/>
                    <a:pt x="423" y="517"/>
                    <a:pt x="423" y="517"/>
                  </a:cubicBezTo>
                  <a:cubicBezTo>
                    <a:pt x="423" y="516"/>
                    <a:pt x="423" y="514"/>
                    <a:pt x="422" y="513"/>
                  </a:cubicBezTo>
                  <a:cubicBezTo>
                    <a:pt x="422" y="512"/>
                    <a:pt x="420" y="511"/>
                    <a:pt x="420" y="510"/>
                  </a:cubicBezTo>
                  <a:cubicBezTo>
                    <a:pt x="420" y="509"/>
                    <a:pt x="420" y="508"/>
                    <a:pt x="420" y="508"/>
                  </a:cubicBezTo>
                  <a:cubicBezTo>
                    <a:pt x="421" y="507"/>
                    <a:pt x="425" y="506"/>
                    <a:pt x="425" y="505"/>
                  </a:cubicBezTo>
                  <a:cubicBezTo>
                    <a:pt x="426" y="504"/>
                    <a:pt x="427" y="501"/>
                    <a:pt x="426" y="500"/>
                  </a:cubicBezTo>
                  <a:close/>
                </a:path>
              </a:pathLst>
            </a:custGeom>
            <a:solidFill>
              <a:schemeClr val="accent3"/>
            </a:solid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6" name="Freeform 58">
              <a:extLst>
                <a:ext uri="{FF2B5EF4-FFF2-40B4-BE49-F238E27FC236}">
                  <a16:creationId xmlns:a16="http://schemas.microsoft.com/office/drawing/2014/main" id="{3BE6AB73-9FE7-4791-B374-A48E7E950A63}"/>
                </a:ext>
              </a:extLst>
            </p:cNvPr>
            <p:cNvSpPr>
              <a:spLocks/>
            </p:cNvSpPr>
            <p:nvPr/>
          </p:nvSpPr>
          <p:spPr bwMode="auto">
            <a:xfrm>
              <a:off x="4800600" y="2851150"/>
              <a:ext cx="488950" cy="563563"/>
            </a:xfrm>
            <a:custGeom>
              <a:avLst/>
              <a:gdLst>
                <a:gd name="T0" fmla="*/ 575 w 580"/>
                <a:gd name="T1" fmla="*/ 276 h 669"/>
                <a:gd name="T2" fmla="*/ 565 w 580"/>
                <a:gd name="T3" fmla="*/ 249 h 669"/>
                <a:gd name="T4" fmla="*/ 571 w 580"/>
                <a:gd name="T5" fmla="*/ 235 h 669"/>
                <a:gd name="T6" fmla="*/ 532 w 580"/>
                <a:gd name="T7" fmla="*/ 0 h 669"/>
                <a:gd name="T8" fmla="*/ 497 w 580"/>
                <a:gd name="T9" fmla="*/ 21 h 669"/>
                <a:gd name="T10" fmla="*/ 460 w 580"/>
                <a:gd name="T11" fmla="*/ 44 h 669"/>
                <a:gd name="T12" fmla="*/ 434 w 580"/>
                <a:gd name="T13" fmla="*/ 64 h 669"/>
                <a:gd name="T14" fmla="*/ 411 w 580"/>
                <a:gd name="T15" fmla="*/ 95 h 669"/>
                <a:gd name="T16" fmla="*/ 394 w 580"/>
                <a:gd name="T17" fmla="*/ 115 h 669"/>
                <a:gd name="T18" fmla="*/ 364 w 580"/>
                <a:gd name="T19" fmla="*/ 118 h 669"/>
                <a:gd name="T20" fmla="*/ 326 w 580"/>
                <a:gd name="T21" fmla="*/ 139 h 669"/>
                <a:gd name="T22" fmla="*/ 297 w 580"/>
                <a:gd name="T23" fmla="*/ 152 h 669"/>
                <a:gd name="T24" fmla="*/ 268 w 580"/>
                <a:gd name="T25" fmla="*/ 130 h 669"/>
                <a:gd name="T26" fmla="*/ 251 w 580"/>
                <a:gd name="T27" fmla="*/ 123 h 669"/>
                <a:gd name="T28" fmla="*/ 241 w 580"/>
                <a:gd name="T29" fmla="*/ 141 h 669"/>
                <a:gd name="T30" fmla="*/ 206 w 580"/>
                <a:gd name="T31" fmla="*/ 126 h 669"/>
                <a:gd name="T32" fmla="*/ 180 w 580"/>
                <a:gd name="T33" fmla="*/ 120 h 669"/>
                <a:gd name="T34" fmla="*/ 127 w 580"/>
                <a:gd name="T35" fmla="*/ 122 h 669"/>
                <a:gd name="T36" fmla="*/ 76 w 580"/>
                <a:gd name="T37" fmla="*/ 591 h 669"/>
                <a:gd name="T38" fmla="*/ 92 w 580"/>
                <a:gd name="T39" fmla="*/ 601 h 669"/>
                <a:gd name="T40" fmla="*/ 109 w 580"/>
                <a:gd name="T41" fmla="*/ 591 h 669"/>
                <a:gd name="T42" fmla="*/ 123 w 580"/>
                <a:gd name="T43" fmla="*/ 601 h 669"/>
                <a:gd name="T44" fmla="*/ 142 w 580"/>
                <a:gd name="T45" fmla="*/ 615 h 669"/>
                <a:gd name="T46" fmla="*/ 158 w 580"/>
                <a:gd name="T47" fmla="*/ 637 h 669"/>
                <a:gd name="T48" fmla="*/ 187 w 580"/>
                <a:gd name="T49" fmla="*/ 636 h 669"/>
                <a:gd name="T50" fmla="*/ 207 w 580"/>
                <a:gd name="T51" fmla="*/ 645 h 669"/>
                <a:gd name="T52" fmla="*/ 222 w 580"/>
                <a:gd name="T53" fmla="*/ 655 h 669"/>
                <a:gd name="T54" fmla="*/ 245 w 580"/>
                <a:gd name="T55" fmla="*/ 641 h 669"/>
                <a:gd name="T56" fmla="*/ 273 w 580"/>
                <a:gd name="T57" fmla="*/ 644 h 669"/>
                <a:gd name="T58" fmla="*/ 291 w 580"/>
                <a:gd name="T59" fmla="*/ 646 h 669"/>
                <a:gd name="T60" fmla="*/ 310 w 580"/>
                <a:gd name="T61" fmla="*/ 633 h 669"/>
                <a:gd name="T62" fmla="*/ 328 w 580"/>
                <a:gd name="T63" fmla="*/ 617 h 669"/>
                <a:gd name="T64" fmla="*/ 340 w 580"/>
                <a:gd name="T65" fmla="*/ 632 h 669"/>
                <a:gd name="T66" fmla="*/ 363 w 580"/>
                <a:gd name="T67" fmla="*/ 647 h 669"/>
                <a:gd name="T68" fmla="*/ 383 w 580"/>
                <a:gd name="T69" fmla="*/ 668 h 669"/>
                <a:gd name="T70" fmla="*/ 404 w 580"/>
                <a:gd name="T71" fmla="*/ 662 h 669"/>
                <a:gd name="T72" fmla="*/ 419 w 580"/>
                <a:gd name="T73" fmla="*/ 642 h 669"/>
                <a:gd name="T74" fmla="*/ 431 w 580"/>
                <a:gd name="T75" fmla="*/ 625 h 669"/>
                <a:gd name="T76" fmla="*/ 424 w 580"/>
                <a:gd name="T77" fmla="*/ 598 h 669"/>
                <a:gd name="T78" fmla="*/ 427 w 580"/>
                <a:gd name="T79" fmla="*/ 577 h 669"/>
                <a:gd name="T80" fmla="*/ 435 w 580"/>
                <a:gd name="T81" fmla="*/ 555 h 669"/>
                <a:gd name="T82" fmla="*/ 447 w 580"/>
                <a:gd name="T83" fmla="*/ 552 h 669"/>
                <a:gd name="T84" fmla="*/ 457 w 580"/>
                <a:gd name="T85" fmla="*/ 565 h 669"/>
                <a:gd name="T86" fmla="*/ 468 w 580"/>
                <a:gd name="T87" fmla="*/ 556 h 669"/>
                <a:gd name="T88" fmla="*/ 472 w 580"/>
                <a:gd name="T89" fmla="*/ 544 h 669"/>
                <a:gd name="T90" fmla="*/ 472 w 580"/>
                <a:gd name="T91" fmla="*/ 532 h 669"/>
                <a:gd name="T92" fmla="*/ 475 w 580"/>
                <a:gd name="T93" fmla="*/ 508 h 669"/>
                <a:gd name="T94" fmla="*/ 488 w 580"/>
                <a:gd name="T95" fmla="*/ 495 h 669"/>
                <a:gd name="T96" fmla="*/ 499 w 580"/>
                <a:gd name="T97" fmla="*/ 471 h 669"/>
                <a:gd name="T98" fmla="*/ 514 w 580"/>
                <a:gd name="T99" fmla="*/ 478 h 669"/>
                <a:gd name="T100" fmla="*/ 534 w 580"/>
                <a:gd name="T101" fmla="*/ 460 h 669"/>
                <a:gd name="T102" fmla="*/ 551 w 580"/>
                <a:gd name="T103" fmla="*/ 434 h 669"/>
                <a:gd name="T104" fmla="*/ 568 w 580"/>
                <a:gd name="T105" fmla="*/ 406 h 669"/>
                <a:gd name="T106" fmla="*/ 571 w 580"/>
                <a:gd name="T107" fmla="*/ 383 h 669"/>
                <a:gd name="T108" fmla="*/ 568 w 580"/>
                <a:gd name="T109" fmla="*/ 362 h 669"/>
                <a:gd name="T110" fmla="*/ 573 w 580"/>
                <a:gd name="T111" fmla="*/ 343 h 669"/>
                <a:gd name="T112" fmla="*/ 576 w 580"/>
                <a:gd name="T113" fmla="*/ 312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0" h="669">
                  <a:moveTo>
                    <a:pt x="579" y="294"/>
                  </a:moveTo>
                  <a:cubicBezTo>
                    <a:pt x="579" y="293"/>
                    <a:pt x="580" y="290"/>
                    <a:pt x="580" y="289"/>
                  </a:cubicBezTo>
                  <a:cubicBezTo>
                    <a:pt x="580" y="288"/>
                    <a:pt x="578" y="286"/>
                    <a:pt x="578" y="285"/>
                  </a:cubicBezTo>
                  <a:cubicBezTo>
                    <a:pt x="577" y="284"/>
                    <a:pt x="578" y="281"/>
                    <a:pt x="578" y="280"/>
                  </a:cubicBezTo>
                  <a:cubicBezTo>
                    <a:pt x="577" y="279"/>
                    <a:pt x="575" y="278"/>
                    <a:pt x="575" y="276"/>
                  </a:cubicBezTo>
                  <a:cubicBezTo>
                    <a:pt x="574" y="275"/>
                    <a:pt x="576" y="271"/>
                    <a:pt x="576" y="269"/>
                  </a:cubicBezTo>
                  <a:cubicBezTo>
                    <a:pt x="576" y="267"/>
                    <a:pt x="576" y="262"/>
                    <a:pt x="575" y="259"/>
                  </a:cubicBezTo>
                  <a:cubicBezTo>
                    <a:pt x="575" y="259"/>
                    <a:pt x="572" y="258"/>
                    <a:pt x="571" y="257"/>
                  </a:cubicBezTo>
                  <a:cubicBezTo>
                    <a:pt x="570" y="256"/>
                    <a:pt x="570" y="252"/>
                    <a:pt x="569" y="251"/>
                  </a:cubicBezTo>
                  <a:cubicBezTo>
                    <a:pt x="568" y="250"/>
                    <a:pt x="566" y="250"/>
                    <a:pt x="565" y="249"/>
                  </a:cubicBezTo>
                  <a:cubicBezTo>
                    <a:pt x="564" y="248"/>
                    <a:pt x="563" y="247"/>
                    <a:pt x="563" y="246"/>
                  </a:cubicBezTo>
                  <a:cubicBezTo>
                    <a:pt x="562" y="245"/>
                    <a:pt x="562" y="243"/>
                    <a:pt x="562" y="242"/>
                  </a:cubicBezTo>
                  <a:cubicBezTo>
                    <a:pt x="563" y="242"/>
                    <a:pt x="565" y="241"/>
                    <a:pt x="565" y="240"/>
                  </a:cubicBezTo>
                  <a:cubicBezTo>
                    <a:pt x="566" y="239"/>
                    <a:pt x="566" y="237"/>
                    <a:pt x="567" y="236"/>
                  </a:cubicBezTo>
                  <a:cubicBezTo>
                    <a:pt x="567" y="236"/>
                    <a:pt x="570" y="235"/>
                    <a:pt x="571" y="235"/>
                  </a:cubicBezTo>
                  <a:cubicBezTo>
                    <a:pt x="572" y="235"/>
                    <a:pt x="573" y="236"/>
                    <a:pt x="574" y="235"/>
                  </a:cubicBezTo>
                  <a:cubicBezTo>
                    <a:pt x="575" y="235"/>
                    <a:pt x="574" y="233"/>
                    <a:pt x="575" y="233"/>
                  </a:cubicBezTo>
                  <a:cubicBezTo>
                    <a:pt x="575" y="232"/>
                    <a:pt x="577" y="232"/>
                    <a:pt x="578" y="232"/>
                  </a:cubicBezTo>
                  <a:cubicBezTo>
                    <a:pt x="578" y="232"/>
                    <a:pt x="579" y="232"/>
                    <a:pt x="580" y="231"/>
                  </a:cubicBezTo>
                  <a:cubicBezTo>
                    <a:pt x="532" y="0"/>
                    <a:pt x="532" y="0"/>
                    <a:pt x="532" y="0"/>
                  </a:cubicBezTo>
                  <a:cubicBezTo>
                    <a:pt x="529" y="2"/>
                    <a:pt x="526" y="5"/>
                    <a:pt x="523" y="6"/>
                  </a:cubicBezTo>
                  <a:cubicBezTo>
                    <a:pt x="521" y="8"/>
                    <a:pt x="514" y="12"/>
                    <a:pt x="511" y="14"/>
                  </a:cubicBezTo>
                  <a:cubicBezTo>
                    <a:pt x="510" y="15"/>
                    <a:pt x="507" y="18"/>
                    <a:pt x="505" y="19"/>
                  </a:cubicBezTo>
                  <a:cubicBezTo>
                    <a:pt x="504" y="19"/>
                    <a:pt x="501" y="18"/>
                    <a:pt x="500" y="19"/>
                  </a:cubicBezTo>
                  <a:cubicBezTo>
                    <a:pt x="499" y="19"/>
                    <a:pt x="497" y="21"/>
                    <a:pt x="497" y="21"/>
                  </a:cubicBezTo>
                  <a:cubicBezTo>
                    <a:pt x="495" y="23"/>
                    <a:pt x="493" y="26"/>
                    <a:pt x="492" y="27"/>
                  </a:cubicBezTo>
                  <a:cubicBezTo>
                    <a:pt x="490" y="29"/>
                    <a:pt x="486" y="31"/>
                    <a:pt x="483" y="31"/>
                  </a:cubicBezTo>
                  <a:cubicBezTo>
                    <a:pt x="482" y="32"/>
                    <a:pt x="477" y="32"/>
                    <a:pt x="476" y="33"/>
                  </a:cubicBezTo>
                  <a:cubicBezTo>
                    <a:pt x="474" y="34"/>
                    <a:pt x="471" y="36"/>
                    <a:pt x="469" y="37"/>
                  </a:cubicBezTo>
                  <a:cubicBezTo>
                    <a:pt x="467" y="39"/>
                    <a:pt x="462" y="42"/>
                    <a:pt x="460" y="44"/>
                  </a:cubicBezTo>
                  <a:cubicBezTo>
                    <a:pt x="459" y="45"/>
                    <a:pt x="456" y="48"/>
                    <a:pt x="455" y="49"/>
                  </a:cubicBezTo>
                  <a:cubicBezTo>
                    <a:pt x="454" y="50"/>
                    <a:pt x="451" y="53"/>
                    <a:pt x="449" y="54"/>
                  </a:cubicBezTo>
                  <a:cubicBezTo>
                    <a:pt x="448" y="55"/>
                    <a:pt x="446" y="55"/>
                    <a:pt x="445" y="56"/>
                  </a:cubicBezTo>
                  <a:cubicBezTo>
                    <a:pt x="443" y="57"/>
                    <a:pt x="441" y="58"/>
                    <a:pt x="440" y="59"/>
                  </a:cubicBezTo>
                  <a:cubicBezTo>
                    <a:pt x="438" y="61"/>
                    <a:pt x="435" y="63"/>
                    <a:pt x="434" y="64"/>
                  </a:cubicBezTo>
                  <a:cubicBezTo>
                    <a:pt x="432" y="66"/>
                    <a:pt x="429" y="70"/>
                    <a:pt x="428" y="71"/>
                  </a:cubicBezTo>
                  <a:cubicBezTo>
                    <a:pt x="426" y="73"/>
                    <a:pt x="423" y="77"/>
                    <a:pt x="422" y="79"/>
                  </a:cubicBezTo>
                  <a:cubicBezTo>
                    <a:pt x="421" y="80"/>
                    <a:pt x="421" y="84"/>
                    <a:pt x="420" y="85"/>
                  </a:cubicBezTo>
                  <a:cubicBezTo>
                    <a:pt x="419" y="87"/>
                    <a:pt x="417" y="89"/>
                    <a:pt x="416" y="90"/>
                  </a:cubicBezTo>
                  <a:cubicBezTo>
                    <a:pt x="414" y="91"/>
                    <a:pt x="412" y="93"/>
                    <a:pt x="411" y="95"/>
                  </a:cubicBezTo>
                  <a:cubicBezTo>
                    <a:pt x="410" y="96"/>
                    <a:pt x="410" y="99"/>
                    <a:pt x="409" y="101"/>
                  </a:cubicBezTo>
                  <a:cubicBezTo>
                    <a:pt x="408" y="102"/>
                    <a:pt x="405" y="103"/>
                    <a:pt x="404" y="104"/>
                  </a:cubicBezTo>
                  <a:cubicBezTo>
                    <a:pt x="403" y="105"/>
                    <a:pt x="401" y="107"/>
                    <a:pt x="400" y="108"/>
                  </a:cubicBezTo>
                  <a:cubicBezTo>
                    <a:pt x="399" y="109"/>
                    <a:pt x="397" y="111"/>
                    <a:pt x="396" y="112"/>
                  </a:cubicBezTo>
                  <a:cubicBezTo>
                    <a:pt x="395" y="113"/>
                    <a:pt x="394" y="114"/>
                    <a:pt x="394" y="115"/>
                  </a:cubicBezTo>
                  <a:cubicBezTo>
                    <a:pt x="392" y="115"/>
                    <a:pt x="390" y="115"/>
                    <a:pt x="388" y="115"/>
                  </a:cubicBezTo>
                  <a:cubicBezTo>
                    <a:pt x="387" y="116"/>
                    <a:pt x="383" y="115"/>
                    <a:pt x="382" y="116"/>
                  </a:cubicBezTo>
                  <a:cubicBezTo>
                    <a:pt x="380" y="116"/>
                    <a:pt x="379" y="118"/>
                    <a:pt x="377" y="119"/>
                  </a:cubicBezTo>
                  <a:cubicBezTo>
                    <a:pt x="376" y="120"/>
                    <a:pt x="371" y="120"/>
                    <a:pt x="369" y="120"/>
                  </a:cubicBezTo>
                  <a:cubicBezTo>
                    <a:pt x="368" y="120"/>
                    <a:pt x="365" y="118"/>
                    <a:pt x="364" y="118"/>
                  </a:cubicBezTo>
                  <a:cubicBezTo>
                    <a:pt x="363" y="118"/>
                    <a:pt x="360" y="117"/>
                    <a:pt x="359" y="118"/>
                  </a:cubicBezTo>
                  <a:cubicBezTo>
                    <a:pt x="356" y="118"/>
                    <a:pt x="350" y="122"/>
                    <a:pt x="347" y="124"/>
                  </a:cubicBezTo>
                  <a:cubicBezTo>
                    <a:pt x="345" y="125"/>
                    <a:pt x="341" y="128"/>
                    <a:pt x="339" y="129"/>
                  </a:cubicBezTo>
                  <a:cubicBezTo>
                    <a:pt x="337" y="130"/>
                    <a:pt x="333" y="134"/>
                    <a:pt x="331" y="135"/>
                  </a:cubicBezTo>
                  <a:cubicBezTo>
                    <a:pt x="330" y="136"/>
                    <a:pt x="328" y="138"/>
                    <a:pt x="326" y="139"/>
                  </a:cubicBezTo>
                  <a:cubicBezTo>
                    <a:pt x="324" y="140"/>
                    <a:pt x="319" y="139"/>
                    <a:pt x="317" y="140"/>
                  </a:cubicBezTo>
                  <a:cubicBezTo>
                    <a:pt x="316" y="140"/>
                    <a:pt x="313" y="142"/>
                    <a:pt x="311" y="143"/>
                  </a:cubicBezTo>
                  <a:cubicBezTo>
                    <a:pt x="310" y="144"/>
                    <a:pt x="308" y="148"/>
                    <a:pt x="307" y="149"/>
                  </a:cubicBezTo>
                  <a:cubicBezTo>
                    <a:pt x="306" y="150"/>
                    <a:pt x="304" y="152"/>
                    <a:pt x="302" y="152"/>
                  </a:cubicBezTo>
                  <a:cubicBezTo>
                    <a:pt x="301" y="153"/>
                    <a:pt x="298" y="152"/>
                    <a:pt x="297" y="152"/>
                  </a:cubicBezTo>
                  <a:cubicBezTo>
                    <a:pt x="294" y="151"/>
                    <a:pt x="289" y="148"/>
                    <a:pt x="287" y="147"/>
                  </a:cubicBezTo>
                  <a:cubicBezTo>
                    <a:pt x="285" y="146"/>
                    <a:pt x="281" y="144"/>
                    <a:pt x="279" y="143"/>
                  </a:cubicBezTo>
                  <a:cubicBezTo>
                    <a:pt x="277" y="142"/>
                    <a:pt x="273" y="139"/>
                    <a:pt x="272" y="137"/>
                  </a:cubicBezTo>
                  <a:cubicBezTo>
                    <a:pt x="271" y="136"/>
                    <a:pt x="270" y="135"/>
                    <a:pt x="269" y="134"/>
                  </a:cubicBezTo>
                  <a:cubicBezTo>
                    <a:pt x="269" y="133"/>
                    <a:pt x="269" y="130"/>
                    <a:pt x="268" y="130"/>
                  </a:cubicBezTo>
                  <a:cubicBezTo>
                    <a:pt x="267" y="129"/>
                    <a:pt x="265" y="130"/>
                    <a:pt x="265" y="130"/>
                  </a:cubicBezTo>
                  <a:cubicBezTo>
                    <a:pt x="263" y="130"/>
                    <a:pt x="262" y="132"/>
                    <a:pt x="261" y="132"/>
                  </a:cubicBezTo>
                  <a:cubicBezTo>
                    <a:pt x="260" y="132"/>
                    <a:pt x="258" y="132"/>
                    <a:pt x="257" y="132"/>
                  </a:cubicBezTo>
                  <a:cubicBezTo>
                    <a:pt x="256" y="131"/>
                    <a:pt x="256" y="128"/>
                    <a:pt x="255" y="127"/>
                  </a:cubicBezTo>
                  <a:cubicBezTo>
                    <a:pt x="254" y="126"/>
                    <a:pt x="252" y="123"/>
                    <a:pt x="251" y="123"/>
                  </a:cubicBezTo>
                  <a:cubicBezTo>
                    <a:pt x="250" y="123"/>
                    <a:pt x="248" y="125"/>
                    <a:pt x="247" y="126"/>
                  </a:cubicBezTo>
                  <a:cubicBezTo>
                    <a:pt x="247" y="127"/>
                    <a:pt x="247" y="129"/>
                    <a:pt x="247" y="130"/>
                  </a:cubicBezTo>
                  <a:cubicBezTo>
                    <a:pt x="247" y="130"/>
                    <a:pt x="249" y="131"/>
                    <a:pt x="249" y="132"/>
                  </a:cubicBezTo>
                  <a:cubicBezTo>
                    <a:pt x="249" y="133"/>
                    <a:pt x="248" y="135"/>
                    <a:pt x="248" y="136"/>
                  </a:cubicBezTo>
                  <a:cubicBezTo>
                    <a:pt x="247" y="138"/>
                    <a:pt x="243" y="141"/>
                    <a:pt x="241" y="141"/>
                  </a:cubicBezTo>
                  <a:cubicBezTo>
                    <a:pt x="239" y="142"/>
                    <a:pt x="235" y="139"/>
                    <a:pt x="233" y="138"/>
                  </a:cubicBezTo>
                  <a:cubicBezTo>
                    <a:pt x="231" y="137"/>
                    <a:pt x="227" y="134"/>
                    <a:pt x="225" y="132"/>
                  </a:cubicBezTo>
                  <a:cubicBezTo>
                    <a:pt x="223" y="131"/>
                    <a:pt x="221" y="128"/>
                    <a:pt x="219" y="127"/>
                  </a:cubicBezTo>
                  <a:cubicBezTo>
                    <a:pt x="218" y="126"/>
                    <a:pt x="214" y="126"/>
                    <a:pt x="212" y="126"/>
                  </a:cubicBezTo>
                  <a:cubicBezTo>
                    <a:pt x="210" y="126"/>
                    <a:pt x="208" y="126"/>
                    <a:pt x="206" y="126"/>
                  </a:cubicBezTo>
                  <a:cubicBezTo>
                    <a:pt x="205" y="126"/>
                    <a:pt x="202" y="126"/>
                    <a:pt x="201" y="125"/>
                  </a:cubicBezTo>
                  <a:cubicBezTo>
                    <a:pt x="199" y="125"/>
                    <a:pt x="195" y="122"/>
                    <a:pt x="193" y="121"/>
                  </a:cubicBezTo>
                  <a:cubicBezTo>
                    <a:pt x="192" y="120"/>
                    <a:pt x="189" y="118"/>
                    <a:pt x="187" y="117"/>
                  </a:cubicBezTo>
                  <a:cubicBezTo>
                    <a:pt x="186" y="117"/>
                    <a:pt x="184" y="118"/>
                    <a:pt x="183" y="119"/>
                  </a:cubicBezTo>
                  <a:cubicBezTo>
                    <a:pt x="182" y="119"/>
                    <a:pt x="181" y="120"/>
                    <a:pt x="180" y="120"/>
                  </a:cubicBezTo>
                  <a:cubicBezTo>
                    <a:pt x="179" y="121"/>
                    <a:pt x="177" y="121"/>
                    <a:pt x="176" y="120"/>
                  </a:cubicBezTo>
                  <a:cubicBezTo>
                    <a:pt x="174" y="120"/>
                    <a:pt x="170" y="119"/>
                    <a:pt x="169" y="118"/>
                  </a:cubicBezTo>
                  <a:cubicBezTo>
                    <a:pt x="168" y="118"/>
                    <a:pt x="168" y="116"/>
                    <a:pt x="168" y="115"/>
                  </a:cubicBezTo>
                  <a:cubicBezTo>
                    <a:pt x="168" y="114"/>
                    <a:pt x="169" y="113"/>
                    <a:pt x="169" y="112"/>
                  </a:cubicBezTo>
                  <a:cubicBezTo>
                    <a:pt x="159" y="115"/>
                    <a:pt x="136" y="120"/>
                    <a:pt x="127" y="122"/>
                  </a:cubicBezTo>
                  <a:cubicBezTo>
                    <a:pt x="108" y="127"/>
                    <a:pt x="71" y="135"/>
                    <a:pt x="52" y="139"/>
                  </a:cubicBezTo>
                  <a:cubicBezTo>
                    <a:pt x="41" y="141"/>
                    <a:pt x="14" y="146"/>
                    <a:pt x="0" y="149"/>
                  </a:cubicBezTo>
                  <a:cubicBezTo>
                    <a:pt x="71" y="596"/>
                    <a:pt x="71" y="596"/>
                    <a:pt x="71" y="596"/>
                  </a:cubicBezTo>
                  <a:cubicBezTo>
                    <a:pt x="71" y="595"/>
                    <a:pt x="71" y="592"/>
                    <a:pt x="72" y="591"/>
                  </a:cubicBezTo>
                  <a:cubicBezTo>
                    <a:pt x="72" y="590"/>
                    <a:pt x="75" y="590"/>
                    <a:pt x="76" y="591"/>
                  </a:cubicBezTo>
                  <a:cubicBezTo>
                    <a:pt x="77" y="591"/>
                    <a:pt x="79" y="592"/>
                    <a:pt x="79" y="592"/>
                  </a:cubicBezTo>
                  <a:cubicBezTo>
                    <a:pt x="80" y="593"/>
                    <a:pt x="81" y="595"/>
                    <a:pt x="82" y="596"/>
                  </a:cubicBezTo>
                  <a:cubicBezTo>
                    <a:pt x="82" y="597"/>
                    <a:pt x="84" y="596"/>
                    <a:pt x="85" y="597"/>
                  </a:cubicBezTo>
                  <a:cubicBezTo>
                    <a:pt x="86" y="597"/>
                    <a:pt x="88" y="598"/>
                    <a:pt x="90" y="599"/>
                  </a:cubicBezTo>
                  <a:cubicBezTo>
                    <a:pt x="90" y="599"/>
                    <a:pt x="91" y="601"/>
                    <a:pt x="92" y="601"/>
                  </a:cubicBezTo>
                  <a:cubicBezTo>
                    <a:pt x="93" y="601"/>
                    <a:pt x="96" y="601"/>
                    <a:pt x="97" y="600"/>
                  </a:cubicBezTo>
                  <a:cubicBezTo>
                    <a:pt x="98" y="600"/>
                    <a:pt x="99" y="597"/>
                    <a:pt x="100" y="597"/>
                  </a:cubicBezTo>
                  <a:cubicBezTo>
                    <a:pt x="100" y="596"/>
                    <a:pt x="101" y="595"/>
                    <a:pt x="102" y="595"/>
                  </a:cubicBezTo>
                  <a:cubicBezTo>
                    <a:pt x="103" y="594"/>
                    <a:pt x="106" y="595"/>
                    <a:pt x="107" y="594"/>
                  </a:cubicBezTo>
                  <a:cubicBezTo>
                    <a:pt x="108" y="594"/>
                    <a:pt x="108" y="592"/>
                    <a:pt x="109" y="591"/>
                  </a:cubicBezTo>
                  <a:cubicBezTo>
                    <a:pt x="110" y="590"/>
                    <a:pt x="113" y="589"/>
                    <a:pt x="114" y="589"/>
                  </a:cubicBezTo>
                  <a:cubicBezTo>
                    <a:pt x="114" y="589"/>
                    <a:pt x="115" y="589"/>
                    <a:pt x="116" y="590"/>
                  </a:cubicBezTo>
                  <a:cubicBezTo>
                    <a:pt x="117" y="590"/>
                    <a:pt x="117" y="593"/>
                    <a:pt x="118" y="594"/>
                  </a:cubicBezTo>
                  <a:cubicBezTo>
                    <a:pt x="118" y="595"/>
                    <a:pt x="118" y="597"/>
                    <a:pt x="118" y="598"/>
                  </a:cubicBezTo>
                  <a:cubicBezTo>
                    <a:pt x="119" y="599"/>
                    <a:pt x="122" y="601"/>
                    <a:pt x="123" y="601"/>
                  </a:cubicBezTo>
                  <a:cubicBezTo>
                    <a:pt x="125" y="602"/>
                    <a:pt x="128" y="600"/>
                    <a:pt x="129" y="601"/>
                  </a:cubicBezTo>
                  <a:cubicBezTo>
                    <a:pt x="131" y="601"/>
                    <a:pt x="133" y="602"/>
                    <a:pt x="134" y="603"/>
                  </a:cubicBezTo>
                  <a:cubicBezTo>
                    <a:pt x="135" y="603"/>
                    <a:pt x="138" y="605"/>
                    <a:pt x="138" y="606"/>
                  </a:cubicBezTo>
                  <a:cubicBezTo>
                    <a:pt x="139" y="607"/>
                    <a:pt x="138" y="609"/>
                    <a:pt x="139" y="610"/>
                  </a:cubicBezTo>
                  <a:cubicBezTo>
                    <a:pt x="139" y="611"/>
                    <a:pt x="141" y="614"/>
                    <a:pt x="142" y="615"/>
                  </a:cubicBezTo>
                  <a:cubicBezTo>
                    <a:pt x="143" y="616"/>
                    <a:pt x="146" y="618"/>
                    <a:pt x="147" y="619"/>
                  </a:cubicBezTo>
                  <a:cubicBezTo>
                    <a:pt x="148" y="620"/>
                    <a:pt x="149" y="622"/>
                    <a:pt x="150" y="623"/>
                  </a:cubicBezTo>
                  <a:cubicBezTo>
                    <a:pt x="150" y="625"/>
                    <a:pt x="150" y="629"/>
                    <a:pt x="151" y="631"/>
                  </a:cubicBezTo>
                  <a:cubicBezTo>
                    <a:pt x="151" y="632"/>
                    <a:pt x="151" y="635"/>
                    <a:pt x="152" y="636"/>
                  </a:cubicBezTo>
                  <a:cubicBezTo>
                    <a:pt x="153" y="637"/>
                    <a:pt x="157" y="637"/>
                    <a:pt x="158" y="637"/>
                  </a:cubicBezTo>
                  <a:cubicBezTo>
                    <a:pt x="160" y="638"/>
                    <a:pt x="164" y="638"/>
                    <a:pt x="166" y="638"/>
                  </a:cubicBezTo>
                  <a:cubicBezTo>
                    <a:pt x="167" y="639"/>
                    <a:pt x="168" y="640"/>
                    <a:pt x="170" y="641"/>
                  </a:cubicBezTo>
                  <a:cubicBezTo>
                    <a:pt x="171" y="641"/>
                    <a:pt x="175" y="641"/>
                    <a:pt x="177" y="641"/>
                  </a:cubicBezTo>
                  <a:cubicBezTo>
                    <a:pt x="179" y="641"/>
                    <a:pt x="182" y="639"/>
                    <a:pt x="183" y="639"/>
                  </a:cubicBezTo>
                  <a:cubicBezTo>
                    <a:pt x="184" y="638"/>
                    <a:pt x="186" y="636"/>
                    <a:pt x="187" y="636"/>
                  </a:cubicBezTo>
                  <a:cubicBezTo>
                    <a:pt x="188" y="635"/>
                    <a:pt x="191" y="636"/>
                    <a:pt x="192" y="636"/>
                  </a:cubicBezTo>
                  <a:cubicBezTo>
                    <a:pt x="193" y="636"/>
                    <a:pt x="195" y="638"/>
                    <a:pt x="196" y="638"/>
                  </a:cubicBezTo>
                  <a:cubicBezTo>
                    <a:pt x="198" y="638"/>
                    <a:pt x="201" y="638"/>
                    <a:pt x="202" y="638"/>
                  </a:cubicBezTo>
                  <a:cubicBezTo>
                    <a:pt x="203" y="638"/>
                    <a:pt x="205" y="639"/>
                    <a:pt x="205" y="640"/>
                  </a:cubicBezTo>
                  <a:cubicBezTo>
                    <a:pt x="206" y="641"/>
                    <a:pt x="206" y="644"/>
                    <a:pt x="207" y="645"/>
                  </a:cubicBezTo>
                  <a:cubicBezTo>
                    <a:pt x="207" y="646"/>
                    <a:pt x="209" y="646"/>
                    <a:pt x="210" y="646"/>
                  </a:cubicBezTo>
                  <a:cubicBezTo>
                    <a:pt x="211" y="646"/>
                    <a:pt x="214" y="645"/>
                    <a:pt x="215" y="646"/>
                  </a:cubicBezTo>
                  <a:cubicBezTo>
                    <a:pt x="216" y="647"/>
                    <a:pt x="216" y="649"/>
                    <a:pt x="216" y="650"/>
                  </a:cubicBezTo>
                  <a:cubicBezTo>
                    <a:pt x="216" y="651"/>
                    <a:pt x="216" y="654"/>
                    <a:pt x="217" y="654"/>
                  </a:cubicBezTo>
                  <a:cubicBezTo>
                    <a:pt x="218" y="655"/>
                    <a:pt x="221" y="655"/>
                    <a:pt x="222" y="655"/>
                  </a:cubicBezTo>
                  <a:cubicBezTo>
                    <a:pt x="224" y="655"/>
                    <a:pt x="228" y="656"/>
                    <a:pt x="230" y="656"/>
                  </a:cubicBezTo>
                  <a:cubicBezTo>
                    <a:pt x="231" y="656"/>
                    <a:pt x="234" y="656"/>
                    <a:pt x="235" y="655"/>
                  </a:cubicBezTo>
                  <a:cubicBezTo>
                    <a:pt x="236" y="653"/>
                    <a:pt x="235" y="648"/>
                    <a:pt x="236" y="647"/>
                  </a:cubicBezTo>
                  <a:cubicBezTo>
                    <a:pt x="237" y="646"/>
                    <a:pt x="240" y="646"/>
                    <a:pt x="241" y="645"/>
                  </a:cubicBezTo>
                  <a:cubicBezTo>
                    <a:pt x="242" y="645"/>
                    <a:pt x="243" y="642"/>
                    <a:pt x="245" y="641"/>
                  </a:cubicBezTo>
                  <a:cubicBezTo>
                    <a:pt x="246" y="640"/>
                    <a:pt x="249" y="640"/>
                    <a:pt x="251" y="640"/>
                  </a:cubicBezTo>
                  <a:cubicBezTo>
                    <a:pt x="252" y="640"/>
                    <a:pt x="255" y="640"/>
                    <a:pt x="256" y="641"/>
                  </a:cubicBezTo>
                  <a:cubicBezTo>
                    <a:pt x="258" y="641"/>
                    <a:pt x="260" y="644"/>
                    <a:pt x="261" y="644"/>
                  </a:cubicBezTo>
                  <a:cubicBezTo>
                    <a:pt x="263" y="645"/>
                    <a:pt x="266" y="644"/>
                    <a:pt x="267" y="644"/>
                  </a:cubicBezTo>
                  <a:cubicBezTo>
                    <a:pt x="269" y="644"/>
                    <a:pt x="272" y="644"/>
                    <a:pt x="273" y="644"/>
                  </a:cubicBezTo>
                  <a:cubicBezTo>
                    <a:pt x="275" y="645"/>
                    <a:pt x="277" y="646"/>
                    <a:pt x="278" y="647"/>
                  </a:cubicBezTo>
                  <a:cubicBezTo>
                    <a:pt x="279" y="647"/>
                    <a:pt x="279" y="650"/>
                    <a:pt x="280" y="651"/>
                  </a:cubicBezTo>
                  <a:cubicBezTo>
                    <a:pt x="281" y="652"/>
                    <a:pt x="284" y="653"/>
                    <a:pt x="285" y="653"/>
                  </a:cubicBezTo>
                  <a:cubicBezTo>
                    <a:pt x="287" y="652"/>
                    <a:pt x="287" y="649"/>
                    <a:pt x="288" y="648"/>
                  </a:cubicBezTo>
                  <a:cubicBezTo>
                    <a:pt x="288" y="647"/>
                    <a:pt x="290" y="647"/>
                    <a:pt x="291" y="646"/>
                  </a:cubicBezTo>
                  <a:cubicBezTo>
                    <a:pt x="292" y="646"/>
                    <a:pt x="295" y="648"/>
                    <a:pt x="297" y="648"/>
                  </a:cubicBezTo>
                  <a:cubicBezTo>
                    <a:pt x="299" y="647"/>
                    <a:pt x="303" y="646"/>
                    <a:pt x="304" y="645"/>
                  </a:cubicBezTo>
                  <a:cubicBezTo>
                    <a:pt x="305" y="644"/>
                    <a:pt x="305" y="641"/>
                    <a:pt x="305" y="640"/>
                  </a:cubicBezTo>
                  <a:cubicBezTo>
                    <a:pt x="306" y="639"/>
                    <a:pt x="305" y="637"/>
                    <a:pt x="305" y="636"/>
                  </a:cubicBezTo>
                  <a:cubicBezTo>
                    <a:pt x="306" y="635"/>
                    <a:pt x="309" y="634"/>
                    <a:pt x="310" y="633"/>
                  </a:cubicBezTo>
                  <a:cubicBezTo>
                    <a:pt x="311" y="632"/>
                    <a:pt x="312" y="630"/>
                    <a:pt x="312" y="629"/>
                  </a:cubicBezTo>
                  <a:cubicBezTo>
                    <a:pt x="312" y="628"/>
                    <a:pt x="313" y="625"/>
                    <a:pt x="313" y="624"/>
                  </a:cubicBezTo>
                  <a:cubicBezTo>
                    <a:pt x="314" y="623"/>
                    <a:pt x="318" y="624"/>
                    <a:pt x="319" y="623"/>
                  </a:cubicBezTo>
                  <a:cubicBezTo>
                    <a:pt x="320" y="623"/>
                    <a:pt x="322" y="622"/>
                    <a:pt x="323" y="621"/>
                  </a:cubicBezTo>
                  <a:cubicBezTo>
                    <a:pt x="324" y="621"/>
                    <a:pt x="326" y="618"/>
                    <a:pt x="328" y="617"/>
                  </a:cubicBezTo>
                  <a:cubicBezTo>
                    <a:pt x="329" y="617"/>
                    <a:pt x="332" y="616"/>
                    <a:pt x="333" y="616"/>
                  </a:cubicBezTo>
                  <a:cubicBezTo>
                    <a:pt x="334" y="616"/>
                    <a:pt x="337" y="617"/>
                    <a:pt x="337" y="618"/>
                  </a:cubicBezTo>
                  <a:cubicBezTo>
                    <a:pt x="338" y="619"/>
                    <a:pt x="338" y="622"/>
                    <a:pt x="338" y="624"/>
                  </a:cubicBezTo>
                  <a:cubicBezTo>
                    <a:pt x="338" y="625"/>
                    <a:pt x="336" y="627"/>
                    <a:pt x="337" y="629"/>
                  </a:cubicBezTo>
                  <a:cubicBezTo>
                    <a:pt x="337" y="630"/>
                    <a:pt x="340" y="631"/>
                    <a:pt x="340" y="632"/>
                  </a:cubicBezTo>
                  <a:cubicBezTo>
                    <a:pt x="341" y="633"/>
                    <a:pt x="340" y="635"/>
                    <a:pt x="341" y="637"/>
                  </a:cubicBezTo>
                  <a:cubicBezTo>
                    <a:pt x="341" y="638"/>
                    <a:pt x="342" y="642"/>
                    <a:pt x="343" y="643"/>
                  </a:cubicBezTo>
                  <a:cubicBezTo>
                    <a:pt x="345" y="645"/>
                    <a:pt x="348" y="648"/>
                    <a:pt x="351" y="648"/>
                  </a:cubicBezTo>
                  <a:cubicBezTo>
                    <a:pt x="352" y="648"/>
                    <a:pt x="355" y="646"/>
                    <a:pt x="357" y="645"/>
                  </a:cubicBezTo>
                  <a:cubicBezTo>
                    <a:pt x="359" y="645"/>
                    <a:pt x="362" y="646"/>
                    <a:pt x="363" y="647"/>
                  </a:cubicBezTo>
                  <a:cubicBezTo>
                    <a:pt x="364" y="647"/>
                    <a:pt x="366" y="650"/>
                    <a:pt x="367" y="651"/>
                  </a:cubicBezTo>
                  <a:cubicBezTo>
                    <a:pt x="368" y="652"/>
                    <a:pt x="371" y="653"/>
                    <a:pt x="373" y="654"/>
                  </a:cubicBezTo>
                  <a:cubicBezTo>
                    <a:pt x="374" y="655"/>
                    <a:pt x="378" y="655"/>
                    <a:pt x="379" y="657"/>
                  </a:cubicBezTo>
                  <a:cubicBezTo>
                    <a:pt x="379" y="658"/>
                    <a:pt x="379" y="660"/>
                    <a:pt x="380" y="661"/>
                  </a:cubicBezTo>
                  <a:cubicBezTo>
                    <a:pt x="380" y="663"/>
                    <a:pt x="382" y="666"/>
                    <a:pt x="383" y="668"/>
                  </a:cubicBezTo>
                  <a:cubicBezTo>
                    <a:pt x="383" y="668"/>
                    <a:pt x="383" y="668"/>
                    <a:pt x="384" y="668"/>
                  </a:cubicBezTo>
                  <a:cubicBezTo>
                    <a:pt x="385" y="668"/>
                    <a:pt x="387" y="669"/>
                    <a:pt x="388" y="669"/>
                  </a:cubicBezTo>
                  <a:cubicBezTo>
                    <a:pt x="389" y="668"/>
                    <a:pt x="392" y="667"/>
                    <a:pt x="393" y="666"/>
                  </a:cubicBezTo>
                  <a:cubicBezTo>
                    <a:pt x="394" y="666"/>
                    <a:pt x="397" y="663"/>
                    <a:pt x="398" y="663"/>
                  </a:cubicBezTo>
                  <a:cubicBezTo>
                    <a:pt x="400" y="662"/>
                    <a:pt x="403" y="662"/>
                    <a:pt x="404" y="662"/>
                  </a:cubicBezTo>
                  <a:cubicBezTo>
                    <a:pt x="405" y="661"/>
                    <a:pt x="406" y="659"/>
                    <a:pt x="407" y="659"/>
                  </a:cubicBezTo>
                  <a:cubicBezTo>
                    <a:pt x="409" y="658"/>
                    <a:pt x="412" y="659"/>
                    <a:pt x="414" y="658"/>
                  </a:cubicBezTo>
                  <a:cubicBezTo>
                    <a:pt x="415" y="657"/>
                    <a:pt x="417" y="655"/>
                    <a:pt x="418" y="654"/>
                  </a:cubicBezTo>
                  <a:cubicBezTo>
                    <a:pt x="419" y="653"/>
                    <a:pt x="419" y="649"/>
                    <a:pt x="419" y="648"/>
                  </a:cubicBezTo>
                  <a:cubicBezTo>
                    <a:pt x="419" y="646"/>
                    <a:pt x="419" y="643"/>
                    <a:pt x="419" y="642"/>
                  </a:cubicBezTo>
                  <a:cubicBezTo>
                    <a:pt x="419" y="640"/>
                    <a:pt x="417" y="636"/>
                    <a:pt x="417" y="634"/>
                  </a:cubicBezTo>
                  <a:cubicBezTo>
                    <a:pt x="417" y="633"/>
                    <a:pt x="417" y="630"/>
                    <a:pt x="418" y="628"/>
                  </a:cubicBezTo>
                  <a:cubicBezTo>
                    <a:pt x="419" y="628"/>
                    <a:pt x="421" y="627"/>
                    <a:pt x="422" y="626"/>
                  </a:cubicBezTo>
                  <a:cubicBezTo>
                    <a:pt x="424" y="626"/>
                    <a:pt x="427" y="627"/>
                    <a:pt x="429" y="627"/>
                  </a:cubicBezTo>
                  <a:cubicBezTo>
                    <a:pt x="429" y="627"/>
                    <a:pt x="431" y="626"/>
                    <a:pt x="431" y="625"/>
                  </a:cubicBezTo>
                  <a:cubicBezTo>
                    <a:pt x="432" y="624"/>
                    <a:pt x="433" y="620"/>
                    <a:pt x="432" y="618"/>
                  </a:cubicBezTo>
                  <a:cubicBezTo>
                    <a:pt x="432" y="617"/>
                    <a:pt x="429" y="615"/>
                    <a:pt x="429" y="614"/>
                  </a:cubicBezTo>
                  <a:cubicBezTo>
                    <a:pt x="428" y="613"/>
                    <a:pt x="429" y="610"/>
                    <a:pt x="429" y="608"/>
                  </a:cubicBezTo>
                  <a:cubicBezTo>
                    <a:pt x="429" y="607"/>
                    <a:pt x="428" y="603"/>
                    <a:pt x="427" y="602"/>
                  </a:cubicBezTo>
                  <a:cubicBezTo>
                    <a:pt x="426" y="601"/>
                    <a:pt x="425" y="599"/>
                    <a:pt x="424" y="598"/>
                  </a:cubicBezTo>
                  <a:cubicBezTo>
                    <a:pt x="423" y="597"/>
                    <a:pt x="421" y="596"/>
                    <a:pt x="421" y="595"/>
                  </a:cubicBezTo>
                  <a:cubicBezTo>
                    <a:pt x="420" y="595"/>
                    <a:pt x="420" y="592"/>
                    <a:pt x="421" y="592"/>
                  </a:cubicBezTo>
                  <a:cubicBezTo>
                    <a:pt x="421" y="590"/>
                    <a:pt x="425" y="588"/>
                    <a:pt x="426" y="587"/>
                  </a:cubicBezTo>
                  <a:cubicBezTo>
                    <a:pt x="427" y="586"/>
                    <a:pt x="429" y="583"/>
                    <a:pt x="429" y="582"/>
                  </a:cubicBezTo>
                  <a:cubicBezTo>
                    <a:pt x="429" y="581"/>
                    <a:pt x="427" y="578"/>
                    <a:pt x="427" y="577"/>
                  </a:cubicBezTo>
                  <a:cubicBezTo>
                    <a:pt x="427" y="576"/>
                    <a:pt x="427" y="573"/>
                    <a:pt x="427" y="572"/>
                  </a:cubicBezTo>
                  <a:cubicBezTo>
                    <a:pt x="428" y="571"/>
                    <a:pt x="429" y="569"/>
                    <a:pt x="429" y="568"/>
                  </a:cubicBezTo>
                  <a:cubicBezTo>
                    <a:pt x="430" y="566"/>
                    <a:pt x="431" y="563"/>
                    <a:pt x="431" y="561"/>
                  </a:cubicBezTo>
                  <a:cubicBezTo>
                    <a:pt x="431" y="560"/>
                    <a:pt x="431" y="558"/>
                    <a:pt x="431" y="557"/>
                  </a:cubicBezTo>
                  <a:cubicBezTo>
                    <a:pt x="432" y="556"/>
                    <a:pt x="434" y="556"/>
                    <a:pt x="435" y="555"/>
                  </a:cubicBezTo>
                  <a:cubicBezTo>
                    <a:pt x="435" y="554"/>
                    <a:pt x="435" y="551"/>
                    <a:pt x="436" y="550"/>
                  </a:cubicBezTo>
                  <a:cubicBezTo>
                    <a:pt x="437" y="549"/>
                    <a:pt x="438" y="548"/>
                    <a:pt x="439" y="548"/>
                  </a:cubicBezTo>
                  <a:cubicBezTo>
                    <a:pt x="440" y="547"/>
                    <a:pt x="442" y="547"/>
                    <a:pt x="443" y="548"/>
                  </a:cubicBezTo>
                  <a:cubicBezTo>
                    <a:pt x="444" y="549"/>
                    <a:pt x="443" y="551"/>
                    <a:pt x="444" y="551"/>
                  </a:cubicBezTo>
                  <a:cubicBezTo>
                    <a:pt x="444" y="552"/>
                    <a:pt x="446" y="553"/>
                    <a:pt x="447" y="552"/>
                  </a:cubicBezTo>
                  <a:cubicBezTo>
                    <a:pt x="448" y="552"/>
                    <a:pt x="449" y="551"/>
                    <a:pt x="450" y="551"/>
                  </a:cubicBezTo>
                  <a:cubicBezTo>
                    <a:pt x="452" y="551"/>
                    <a:pt x="454" y="554"/>
                    <a:pt x="455" y="555"/>
                  </a:cubicBezTo>
                  <a:cubicBezTo>
                    <a:pt x="455" y="556"/>
                    <a:pt x="455" y="558"/>
                    <a:pt x="456" y="559"/>
                  </a:cubicBezTo>
                  <a:cubicBezTo>
                    <a:pt x="456" y="559"/>
                    <a:pt x="457" y="560"/>
                    <a:pt x="457" y="561"/>
                  </a:cubicBezTo>
                  <a:cubicBezTo>
                    <a:pt x="458" y="562"/>
                    <a:pt x="457" y="564"/>
                    <a:pt x="457" y="565"/>
                  </a:cubicBezTo>
                  <a:cubicBezTo>
                    <a:pt x="457" y="566"/>
                    <a:pt x="456" y="570"/>
                    <a:pt x="458" y="571"/>
                  </a:cubicBezTo>
                  <a:cubicBezTo>
                    <a:pt x="458" y="571"/>
                    <a:pt x="460" y="571"/>
                    <a:pt x="461" y="571"/>
                  </a:cubicBezTo>
                  <a:cubicBezTo>
                    <a:pt x="463" y="570"/>
                    <a:pt x="464" y="568"/>
                    <a:pt x="465" y="566"/>
                  </a:cubicBezTo>
                  <a:cubicBezTo>
                    <a:pt x="466" y="565"/>
                    <a:pt x="465" y="562"/>
                    <a:pt x="466" y="560"/>
                  </a:cubicBezTo>
                  <a:cubicBezTo>
                    <a:pt x="466" y="559"/>
                    <a:pt x="467" y="557"/>
                    <a:pt x="468" y="556"/>
                  </a:cubicBezTo>
                  <a:cubicBezTo>
                    <a:pt x="470" y="556"/>
                    <a:pt x="472" y="559"/>
                    <a:pt x="473" y="559"/>
                  </a:cubicBezTo>
                  <a:cubicBezTo>
                    <a:pt x="474" y="559"/>
                    <a:pt x="476" y="559"/>
                    <a:pt x="477" y="558"/>
                  </a:cubicBezTo>
                  <a:cubicBezTo>
                    <a:pt x="478" y="558"/>
                    <a:pt x="478" y="555"/>
                    <a:pt x="478" y="554"/>
                  </a:cubicBezTo>
                  <a:cubicBezTo>
                    <a:pt x="477" y="553"/>
                    <a:pt x="474" y="552"/>
                    <a:pt x="473" y="551"/>
                  </a:cubicBezTo>
                  <a:cubicBezTo>
                    <a:pt x="472" y="549"/>
                    <a:pt x="473" y="546"/>
                    <a:pt x="472" y="544"/>
                  </a:cubicBezTo>
                  <a:cubicBezTo>
                    <a:pt x="472" y="543"/>
                    <a:pt x="471" y="542"/>
                    <a:pt x="470" y="541"/>
                  </a:cubicBezTo>
                  <a:cubicBezTo>
                    <a:pt x="469" y="540"/>
                    <a:pt x="467" y="540"/>
                    <a:pt x="466" y="539"/>
                  </a:cubicBezTo>
                  <a:cubicBezTo>
                    <a:pt x="466" y="538"/>
                    <a:pt x="465" y="536"/>
                    <a:pt x="465" y="535"/>
                  </a:cubicBezTo>
                  <a:cubicBezTo>
                    <a:pt x="465" y="534"/>
                    <a:pt x="467" y="532"/>
                    <a:pt x="468" y="532"/>
                  </a:cubicBezTo>
                  <a:cubicBezTo>
                    <a:pt x="469" y="532"/>
                    <a:pt x="471" y="532"/>
                    <a:pt x="472" y="532"/>
                  </a:cubicBezTo>
                  <a:cubicBezTo>
                    <a:pt x="473" y="531"/>
                    <a:pt x="473" y="529"/>
                    <a:pt x="474" y="528"/>
                  </a:cubicBezTo>
                  <a:cubicBezTo>
                    <a:pt x="474" y="527"/>
                    <a:pt x="475" y="523"/>
                    <a:pt x="474" y="522"/>
                  </a:cubicBezTo>
                  <a:cubicBezTo>
                    <a:pt x="474" y="520"/>
                    <a:pt x="471" y="519"/>
                    <a:pt x="470" y="518"/>
                  </a:cubicBezTo>
                  <a:cubicBezTo>
                    <a:pt x="470" y="516"/>
                    <a:pt x="470" y="513"/>
                    <a:pt x="471" y="512"/>
                  </a:cubicBezTo>
                  <a:cubicBezTo>
                    <a:pt x="472" y="510"/>
                    <a:pt x="475" y="509"/>
                    <a:pt x="475" y="508"/>
                  </a:cubicBezTo>
                  <a:cubicBezTo>
                    <a:pt x="476" y="508"/>
                    <a:pt x="476" y="506"/>
                    <a:pt x="476" y="505"/>
                  </a:cubicBezTo>
                  <a:cubicBezTo>
                    <a:pt x="476" y="504"/>
                    <a:pt x="475" y="501"/>
                    <a:pt x="475" y="500"/>
                  </a:cubicBezTo>
                  <a:cubicBezTo>
                    <a:pt x="475" y="499"/>
                    <a:pt x="476" y="497"/>
                    <a:pt x="477" y="496"/>
                  </a:cubicBezTo>
                  <a:cubicBezTo>
                    <a:pt x="479" y="496"/>
                    <a:pt x="482" y="497"/>
                    <a:pt x="483" y="497"/>
                  </a:cubicBezTo>
                  <a:cubicBezTo>
                    <a:pt x="485" y="496"/>
                    <a:pt x="487" y="496"/>
                    <a:pt x="488" y="495"/>
                  </a:cubicBezTo>
                  <a:cubicBezTo>
                    <a:pt x="489" y="494"/>
                    <a:pt x="490" y="492"/>
                    <a:pt x="490" y="491"/>
                  </a:cubicBezTo>
                  <a:cubicBezTo>
                    <a:pt x="491" y="490"/>
                    <a:pt x="489" y="486"/>
                    <a:pt x="490" y="484"/>
                  </a:cubicBezTo>
                  <a:cubicBezTo>
                    <a:pt x="490" y="483"/>
                    <a:pt x="491" y="480"/>
                    <a:pt x="492" y="479"/>
                  </a:cubicBezTo>
                  <a:cubicBezTo>
                    <a:pt x="493" y="478"/>
                    <a:pt x="494" y="477"/>
                    <a:pt x="495" y="476"/>
                  </a:cubicBezTo>
                  <a:cubicBezTo>
                    <a:pt x="496" y="475"/>
                    <a:pt x="498" y="473"/>
                    <a:pt x="499" y="471"/>
                  </a:cubicBezTo>
                  <a:cubicBezTo>
                    <a:pt x="499" y="470"/>
                    <a:pt x="499" y="467"/>
                    <a:pt x="500" y="467"/>
                  </a:cubicBezTo>
                  <a:cubicBezTo>
                    <a:pt x="501" y="466"/>
                    <a:pt x="504" y="466"/>
                    <a:pt x="505" y="467"/>
                  </a:cubicBezTo>
                  <a:cubicBezTo>
                    <a:pt x="506" y="467"/>
                    <a:pt x="507" y="468"/>
                    <a:pt x="508" y="469"/>
                  </a:cubicBezTo>
                  <a:cubicBezTo>
                    <a:pt x="509" y="470"/>
                    <a:pt x="508" y="473"/>
                    <a:pt x="509" y="475"/>
                  </a:cubicBezTo>
                  <a:cubicBezTo>
                    <a:pt x="510" y="476"/>
                    <a:pt x="512" y="477"/>
                    <a:pt x="514" y="478"/>
                  </a:cubicBezTo>
                  <a:cubicBezTo>
                    <a:pt x="515" y="478"/>
                    <a:pt x="517" y="476"/>
                    <a:pt x="518" y="475"/>
                  </a:cubicBezTo>
                  <a:cubicBezTo>
                    <a:pt x="520" y="474"/>
                    <a:pt x="520" y="471"/>
                    <a:pt x="521" y="469"/>
                  </a:cubicBezTo>
                  <a:cubicBezTo>
                    <a:pt x="522" y="468"/>
                    <a:pt x="525" y="466"/>
                    <a:pt x="527" y="465"/>
                  </a:cubicBezTo>
                  <a:cubicBezTo>
                    <a:pt x="528" y="464"/>
                    <a:pt x="531" y="465"/>
                    <a:pt x="532" y="465"/>
                  </a:cubicBezTo>
                  <a:cubicBezTo>
                    <a:pt x="533" y="464"/>
                    <a:pt x="534" y="461"/>
                    <a:pt x="534" y="460"/>
                  </a:cubicBezTo>
                  <a:cubicBezTo>
                    <a:pt x="535" y="459"/>
                    <a:pt x="535" y="456"/>
                    <a:pt x="536" y="455"/>
                  </a:cubicBezTo>
                  <a:cubicBezTo>
                    <a:pt x="537" y="454"/>
                    <a:pt x="540" y="454"/>
                    <a:pt x="541" y="453"/>
                  </a:cubicBezTo>
                  <a:cubicBezTo>
                    <a:pt x="542" y="452"/>
                    <a:pt x="544" y="450"/>
                    <a:pt x="544" y="448"/>
                  </a:cubicBezTo>
                  <a:cubicBezTo>
                    <a:pt x="545" y="446"/>
                    <a:pt x="546" y="442"/>
                    <a:pt x="547" y="440"/>
                  </a:cubicBezTo>
                  <a:cubicBezTo>
                    <a:pt x="548" y="438"/>
                    <a:pt x="550" y="435"/>
                    <a:pt x="551" y="434"/>
                  </a:cubicBezTo>
                  <a:cubicBezTo>
                    <a:pt x="553" y="431"/>
                    <a:pt x="556" y="427"/>
                    <a:pt x="558" y="424"/>
                  </a:cubicBezTo>
                  <a:cubicBezTo>
                    <a:pt x="559" y="423"/>
                    <a:pt x="561" y="419"/>
                    <a:pt x="563" y="418"/>
                  </a:cubicBezTo>
                  <a:cubicBezTo>
                    <a:pt x="564" y="417"/>
                    <a:pt x="567" y="417"/>
                    <a:pt x="568" y="416"/>
                  </a:cubicBezTo>
                  <a:cubicBezTo>
                    <a:pt x="569" y="415"/>
                    <a:pt x="570" y="413"/>
                    <a:pt x="570" y="412"/>
                  </a:cubicBezTo>
                  <a:cubicBezTo>
                    <a:pt x="570" y="410"/>
                    <a:pt x="568" y="407"/>
                    <a:pt x="568" y="406"/>
                  </a:cubicBezTo>
                  <a:cubicBezTo>
                    <a:pt x="569" y="404"/>
                    <a:pt x="572" y="404"/>
                    <a:pt x="572" y="403"/>
                  </a:cubicBezTo>
                  <a:cubicBezTo>
                    <a:pt x="573" y="401"/>
                    <a:pt x="571" y="398"/>
                    <a:pt x="570" y="396"/>
                  </a:cubicBezTo>
                  <a:cubicBezTo>
                    <a:pt x="570" y="395"/>
                    <a:pt x="567" y="394"/>
                    <a:pt x="566" y="393"/>
                  </a:cubicBezTo>
                  <a:cubicBezTo>
                    <a:pt x="565" y="392"/>
                    <a:pt x="566" y="390"/>
                    <a:pt x="566" y="388"/>
                  </a:cubicBezTo>
                  <a:cubicBezTo>
                    <a:pt x="567" y="387"/>
                    <a:pt x="570" y="385"/>
                    <a:pt x="571" y="383"/>
                  </a:cubicBezTo>
                  <a:cubicBezTo>
                    <a:pt x="571" y="381"/>
                    <a:pt x="568" y="378"/>
                    <a:pt x="568" y="376"/>
                  </a:cubicBezTo>
                  <a:cubicBezTo>
                    <a:pt x="568" y="375"/>
                    <a:pt x="570" y="373"/>
                    <a:pt x="570" y="372"/>
                  </a:cubicBezTo>
                  <a:cubicBezTo>
                    <a:pt x="571" y="371"/>
                    <a:pt x="571" y="369"/>
                    <a:pt x="571" y="368"/>
                  </a:cubicBezTo>
                  <a:cubicBezTo>
                    <a:pt x="570" y="367"/>
                    <a:pt x="568" y="366"/>
                    <a:pt x="567" y="365"/>
                  </a:cubicBezTo>
                  <a:cubicBezTo>
                    <a:pt x="567" y="365"/>
                    <a:pt x="568" y="363"/>
                    <a:pt x="568" y="362"/>
                  </a:cubicBezTo>
                  <a:cubicBezTo>
                    <a:pt x="569" y="362"/>
                    <a:pt x="572" y="363"/>
                    <a:pt x="574" y="362"/>
                  </a:cubicBezTo>
                  <a:cubicBezTo>
                    <a:pt x="574" y="362"/>
                    <a:pt x="575" y="361"/>
                    <a:pt x="575" y="360"/>
                  </a:cubicBezTo>
                  <a:cubicBezTo>
                    <a:pt x="575" y="358"/>
                    <a:pt x="572" y="355"/>
                    <a:pt x="572" y="353"/>
                  </a:cubicBezTo>
                  <a:cubicBezTo>
                    <a:pt x="572" y="352"/>
                    <a:pt x="574" y="350"/>
                    <a:pt x="574" y="348"/>
                  </a:cubicBezTo>
                  <a:cubicBezTo>
                    <a:pt x="574" y="347"/>
                    <a:pt x="573" y="344"/>
                    <a:pt x="573" y="343"/>
                  </a:cubicBezTo>
                  <a:cubicBezTo>
                    <a:pt x="572" y="340"/>
                    <a:pt x="569" y="335"/>
                    <a:pt x="570" y="333"/>
                  </a:cubicBezTo>
                  <a:cubicBezTo>
                    <a:pt x="571" y="332"/>
                    <a:pt x="574" y="331"/>
                    <a:pt x="574" y="330"/>
                  </a:cubicBezTo>
                  <a:cubicBezTo>
                    <a:pt x="575" y="328"/>
                    <a:pt x="573" y="325"/>
                    <a:pt x="573" y="324"/>
                  </a:cubicBezTo>
                  <a:cubicBezTo>
                    <a:pt x="572" y="322"/>
                    <a:pt x="573" y="319"/>
                    <a:pt x="573" y="318"/>
                  </a:cubicBezTo>
                  <a:cubicBezTo>
                    <a:pt x="573" y="316"/>
                    <a:pt x="575" y="314"/>
                    <a:pt x="576" y="312"/>
                  </a:cubicBezTo>
                  <a:cubicBezTo>
                    <a:pt x="576" y="311"/>
                    <a:pt x="575" y="307"/>
                    <a:pt x="576" y="306"/>
                  </a:cubicBezTo>
                  <a:cubicBezTo>
                    <a:pt x="576" y="305"/>
                    <a:pt x="576" y="302"/>
                    <a:pt x="577" y="301"/>
                  </a:cubicBezTo>
                  <a:cubicBezTo>
                    <a:pt x="578" y="301"/>
                    <a:pt x="579" y="300"/>
                    <a:pt x="579" y="299"/>
                  </a:cubicBezTo>
                  <a:cubicBezTo>
                    <a:pt x="580" y="298"/>
                    <a:pt x="579" y="295"/>
                    <a:pt x="579" y="29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7" name="Freeform 59">
              <a:extLst>
                <a:ext uri="{FF2B5EF4-FFF2-40B4-BE49-F238E27FC236}">
                  <a16:creationId xmlns:a16="http://schemas.microsoft.com/office/drawing/2014/main" id="{4422DDF9-E055-46FD-AB1D-DD31E3EDA619}"/>
                </a:ext>
              </a:extLst>
            </p:cNvPr>
            <p:cNvSpPr>
              <a:spLocks/>
            </p:cNvSpPr>
            <p:nvPr/>
          </p:nvSpPr>
          <p:spPr bwMode="auto">
            <a:xfrm>
              <a:off x="4119563" y="2179638"/>
              <a:ext cx="712787" cy="339725"/>
            </a:xfrm>
            <a:custGeom>
              <a:avLst/>
              <a:gdLst>
                <a:gd name="T0" fmla="*/ 557 w 844"/>
                <a:gd name="T1" fmla="*/ 228 h 402"/>
                <a:gd name="T2" fmla="*/ 603 w 844"/>
                <a:gd name="T3" fmla="*/ 201 h 402"/>
                <a:gd name="T4" fmla="*/ 646 w 844"/>
                <a:gd name="T5" fmla="*/ 202 h 402"/>
                <a:gd name="T6" fmla="*/ 695 w 844"/>
                <a:gd name="T7" fmla="*/ 230 h 402"/>
                <a:gd name="T8" fmla="*/ 697 w 844"/>
                <a:gd name="T9" fmla="*/ 202 h 402"/>
                <a:gd name="T10" fmla="*/ 710 w 844"/>
                <a:gd name="T11" fmla="*/ 191 h 402"/>
                <a:gd name="T12" fmla="*/ 729 w 844"/>
                <a:gd name="T13" fmla="*/ 201 h 402"/>
                <a:gd name="T14" fmla="*/ 770 w 844"/>
                <a:gd name="T15" fmla="*/ 194 h 402"/>
                <a:gd name="T16" fmla="*/ 817 w 844"/>
                <a:gd name="T17" fmla="*/ 191 h 402"/>
                <a:gd name="T18" fmla="*/ 836 w 844"/>
                <a:gd name="T19" fmla="*/ 176 h 402"/>
                <a:gd name="T20" fmla="*/ 802 w 844"/>
                <a:gd name="T21" fmla="*/ 165 h 402"/>
                <a:gd name="T22" fmla="*/ 799 w 844"/>
                <a:gd name="T23" fmla="*/ 179 h 402"/>
                <a:gd name="T24" fmla="*/ 769 w 844"/>
                <a:gd name="T25" fmla="*/ 169 h 402"/>
                <a:gd name="T26" fmla="*/ 746 w 844"/>
                <a:gd name="T27" fmla="*/ 161 h 402"/>
                <a:gd name="T28" fmla="*/ 752 w 844"/>
                <a:gd name="T29" fmla="*/ 125 h 402"/>
                <a:gd name="T30" fmla="*/ 732 w 844"/>
                <a:gd name="T31" fmla="*/ 109 h 402"/>
                <a:gd name="T32" fmla="*/ 693 w 844"/>
                <a:gd name="T33" fmla="*/ 117 h 402"/>
                <a:gd name="T34" fmla="*/ 652 w 844"/>
                <a:gd name="T35" fmla="*/ 121 h 402"/>
                <a:gd name="T36" fmla="*/ 637 w 844"/>
                <a:gd name="T37" fmla="*/ 84 h 402"/>
                <a:gd name="T38" fmla="*/ 585 w 844"/>
                <a:gd name="T39" fmla="*/ 97 h 402"/>
                <a:gd name="T40" fmla="*/ 508 w 844"/>
                <a:gd name="T41" fmla="*/ 113 h 402"/>
                <a:gd name="T42" fmla="*/ 463 w 844"/>
                <a:gd name="T43" fmla="*/ 147 h 402"/>
                <a:gd name="T44" fmla="*/ 441 w 844"/>
                <a:gd name="T45" fmla="*/ 146 h 402"/>
                <a:gd name="T46" fmla="*/ 431 w 844"/>
                <a:gd name="T47" fmla="*/ 161 h 402"/>
                <a:gd name="T48" fmla="*/ 393 w 844"/>
                <a:gd name="T49" fmla="*/ 158 h 402"/>
                <a:gd name="T50" fmla="*/ 355 w 844"/>
                <a:gd name="T51" fmla="*/ 144 h 402"/>
                <a:gd name="T52" fmla="*/ 327 w 844"/>
                <a:gd name="T53" fmla="*/ 114 h 402"/>
                <a:gd name="T54" fmla="*/ 304 w 844"/>
                <a:gd name="T55" fmla="*/ 102 h 402"/>
                <a:gd name="T56" fmla="*/ 262 w 844"/>
                <a:gd name="T57" fmla="*/ 103 h 402"/>
                <a:gd name="T58" fmla="*/ 236 w 844"/>
                <a:gd name="T59" fmla="*/ 114 h 402"/>
                <a:gd name="T60" fmla="*/ 223 w 844"/>
                <a:gd name="T61" fmla="*/ 98 h 402"/>
                <a:gd name="T62" fmla="*/ 245 w 844"/>
                <a:gd name="T63" fmla="*/ 63 h 402"/>
                <a:gd name="T64" fmla="*/ 276 w 844"/>
                <a:gd name="T65" fmla="*/ 28 h 402"/>
                <a:gd name="T66" fmla="*/ 298 w 844"/>
                <a:gd name="T67" fmla="*/ 12 h 402"/>
                <a:gd name="T68" fmla="*/ 251 w 844"/>
                <a:gd name="T69" fmla="*/ 7 h 402"/>
                <a:gd name="T70" fmla="*/ 202 w 844"/>
                <a:gd name="T71" fmla="*/ 51 h 402"/>
                <a:gd name="T72" fmla="*/ 166 w 844"/>
                <a:gd name="T73" fmla="*/ 86 h 402"/>
                <a:gd name="T74" fmla="*/ 120 w 844"/>
                <a:gd name="T75" fmla="*/ 125 h 402"/>
                <a:gd name="T76" fmla="*/ 56 w 844"/>
                <a:gd name="T77" fmla="*/ 150 h 402"/>
                <a:gd name="T78" fmla="*/ 5 w 844"/>
                <a:gd name="T79" fmla="*/ 189 h 402"/>
                <a:gd name="T80" fmla="*/ 34 w 844"/>
                <a:gd name="T81" fmla="*/ 214 h 402"/>
                <a:gd name="T82" fmla="*/ 200 w 844"/>
                <a:gd name="T83" fmla="*/ 259 h 402"/>
                <a:gd name="T84" fmla="*/ 221 w 844"/>
                <a:gd name="T85" fmla="*/ 262 h 402"/>
                <a:gd name="T86" fmla="*/ 249 w 844"/>
                <a:gd name="T87" fmla="*/ 261 h 402"/>
                <a:gd name="T88" fmla="*/ 274 w 844"/>
                <a:gd name="T89" fmla="*/ 265 h 402"/>
                <a:gd name="T90" fmla="*/ 290 w 844"/>
                <a:gd name="T91" fmla="*/ 289 h 402"/>
                <a:gd name="T92" fmla="*/ 312 w 844"/>
                <a:gd name="T93" fmla="*/ 291 h 402"/>
                <a:gd name="T94" fmla="*/ 336 w 844"/>
                <a:gd name="T95" fmla="*/ 335 h 402"/>
                <a:gd name="T96" fmla="*/ 340 w 844"/>
                <a:gd name="T97" fmla="*/ 360 h 402"/>
                <a:gd name="T98" fmla="*/ 354 w 844"/>
                <a:gd name="T99" fmla="*/ 380 h 402"/>
                <a:gd name="T100" fmla="*/ 363 w 844"/>
                <a:gd name="T101" fmla="*/ 401 h 402"/>
                <a:gd name="T102" fmla="*/ 387 w 844"/>
                <a:gd name="T103" fmla="*/ 355 h 402"/>
                <a:gd name="T104" fmla="*/ 417 w 844"/>
                <a:gd name="T105" fmla="*/ 289 h 402"/>
                <a:gd name="T106" fmla="*/ 429 w 844"/>
                <a:gd name="T107" fmla="*/ 295 h 402"/>
                <a:gd name="T108" fmla="*/ 450 w 844"/>
                <a:gd name="T109" fmla="*/ 259 h 402"/>
                <a:gd name="T110" fmla="*/ 478 w 844"/>
                <a:gd name="T111" fmla="*/ 261 h 402"/>
                <a:gd name="T112" fmla="*/ 465 w 844"/>
                <a:gd name="T113" fmla="*/ 284 h 402"/>
                <a:gd name="T114" fmla="*/ 475 w 844"/>
                <a:gd name="T115" fmla="*/ 298 h 402"/>
                <a:gd name="T116" fmla="*/ 483 w 844"/>
                <a:gd name="T117" fmla="*/ 277 h 402"/>
                <a:gd name="T118" fmla="*/ 503 w 844"/>
                <a:gd name="T119" fmla="*/ 24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4" h="402">
                  <a:moveTo>
                    <a:pt x="525" y="232"/>
                  </a:moveTo>
                  <a:cubicBezTo>
                    <a:pt x="527" y="231"/>
                    <a:pt x="530" y="232"/>
                    <a:pt x="532" y="232"/>
                  </a:cubicBezTo>
                  <a:cubicBezTo>
                    <a:pt x="533" y="232"/>
                    <a:pt x="536" y="233"/>
                    <a:pt x="538" y="234"/>
                  </a:cubicBezTo>
                  <a:cubicBezTo>
                    <a:pt x="538" y="234"/>
                    <a:pt x="539" y="234"/>
                    <a:pt x="540" y="234"/>
                  </a:cubicBezTo>
                  <a:cubicBezTo>
                    <a:pt x="542" y="234"/>
                    <a:pt x="546" y="236"/>
                    <a:pt x="548" y="237"/>
                  </a:cubicBezTo>
                  <a:cubicBezTo>
                    <a:pt x="549" y="237"/>
                    <a:pt x="550" y="239"/>
                    <a:pt x="551" y="238"/>
                  </a:cubicBezTo>
                  <a:cubicBezTo>
                    <a:pt x="552" y="238"/>
                    <a:pt x="552" y="235"/>
                    <a:pt x="552" y="234"/>
                  </a:cubicBezTo>
                  <a:cubicBezTo>
                    <a:pt x="552" y="233"/>
                    <a:pt x="550" y="231"/>
                    <a:pt x="550" y="230"/>
                  </a:cubicBezTo>
                  <a:cubicBezTo>
                    <a:pt x="550" y="229"/>
                    <a:pt x="551" y="228"/>
                    <a:pt x="552" y="228"/>
                  </a:cubicBezTo>
                  <a:cubicBezTo>
                    <a:pt x="553" y="227"/>
                    <a:pt x="556" y="229"/>
                    <a:pt x="557" y="228"/>
                  </a:cubicBezTo>
                  <a:cubicBezTo>
                    <a:pt x="559" y="228"/>
                    <a:pt x="560" y="225"/>
                    <a:pt x="561" y="224"/>
                  </a:cubicBezTo>
                  <a:cubicBezTo>
                    <a:pt x="561" y="224"/>
                    <a:pt x="563" y="224"/>
                    <a:pt x="564" y="224"/>
                  </a:cubicBezTo>
                  <a:cubicBezTo>
                    <a:pt x="565" y="225"/>
                    <a:pt x="567" y="227"/>
                    <a:pt x="568" y="227"/>
                  </a:cubicBezTo>
                  <a:cubicBezTo>
                    <a:pt x="570" y="228"/>
                    <a:pt x="574" y="228"/>
                    <a:pt x="576" y="227"/>
                  </a:cubicBezTo>
                  <a:cubicBezTo>
                    <a:pt x="577" y="227"/>
                    <a:pt x="579" y="225"/>
                    <a:pt x="580" y="224"/>
                  </a:cubicBezTo>
                  <a:cubicBezTo>
                    <a:pt x="582" y="222"/>
                    <a:pt x="584" y="218"/>
                    <a:pt x="585" y="216"/>
                  </a:cubicBezTo>
                  <a:cubicBezTo>
                    <a:pt x="586" y="213"/>
                    <a:pt x="587" y="209"/>
                    <a:pt x="588" y="207"/>
                  </a:cubicBezTo>
                  <a:cubicBezTo>
                    <a:pt x="589" y="205"/>
                    <a:pt x="592" y="202"/>
                    <a:pt x="594" y="201"/>
                  </a:cubicBezTo>
                  <a:cubicBezTo>
                    <a:pt x="594" y="201"/>
                    <a:pt x="596" y="200"/>
                    <a:pt x="597" y="199"/>
                  </a:cubicBezTo>
                  <a:cubicBezTo>
                    <a:pt x="599" y="199"/>
                    <a:pt x="602" y="201"/>
                    <a:pt x="603" y="201"/>
                  </a:cubicBezTo>
                  <a:cubicBezTo>
                    <a:pt x="604" y="200"/>
                    <a:pt x="604" y="197"/>
                    <a:pt x="605" y="197"/>
                  </a:cubicBezTo>
                  <a:cubicBezTo>
                    <a:pt x="605" y="196"/>
                    <a:pt x="607" y="196"/>
                    <a:pt x="608" y="197"/>
                  </a:cubicBezTo>
                  <a:cubicBezTo>
                    <a:pt x="609" y="197"/>
                    <a:pt x="610" y="200"/>
                    <a:pt x="610" y="200"/>
                  </a:cubicBezTo>
                  <a:cubicBezTo>
                    <a:pt x="611" y="200"/>
                    <a:pt x="613" y="197"/>
                    <a:pt x="613" y="197"/>
                  </a:cubicBezTo>
                  <a:cubicBezTo>
                    <a:pt x="615" y="197"/>
                    <a:pt x="617" y="197"/>
                    <a:pt x="618" y="198"/>
                  </a:cubicBezTo>
                  <a:cubicBezTo>
                    <a:pt x="620" y="198"/>
                    <a:pt x="622" y="202"/>
                    <a:pt x="624" y="202"/>
                  </a:cubicBezTo>
                  <a:cubicBezTo>
                    <a:pt x="626" y="202"/>
                    <a:pt x="628" y="200"/>
                    <a:pt x="630" y="200"/>
                  </a:cubicBezTo>
                  <a:cubicBezTo>
                    <a:pt x="631" y="201"/>
                    <a:pt x="633" y="202"/>
                    <a:pt x="634" y="202"/>
                  </a:cubicBezTo>
                  <a:cubicBezTo>
                    <a:pt x="635" y="202"/>
                    <a:pt x="636" y="201"/>
                    <a:pt x="637" y="201"/>
                  </a:cubicBezTo>
                  <a:cubicBezTo>
                    <a:pt x="639" y="201"/>
                    <a:pt x="644" y="202"/>
                    <a:pt x="646" y="202"/>
                  </a:cubicBezTo>
                  <a:cubicBezTo>
                    <a:pt x="648" y="203"/>
                    <a:pt x="653" y="203"/>
                    <a:pt x="655" y="203"/>
                  </a:cubicBezTo>
                  <a:cubicBezTo>
                    <a:pt x="656" y="204"/>
                    <a:pt x="659" y="205"/>
                    <a:pt x="660" y="206"/>
                  </a:cubicBezTo>
                  <a:cubicBezTo>
                    <a:pt x="662" y="207"/>
                    <a:pt x="666" y="211"/>
                    <a:pt x="668" y="212"/>
                  </a:cubicBezTo>
                  <a:cubicBezTo>
                    <a:pt x="669" y="213"/>
                    <a:pt x="672" y="216"/>
                    <a:pt x="673" y="217"/>
                  </a:cubicBezTo>
                  <a:cubicBezTo>
                    <a:pt x="674" y="218"/>
                    <a:pt x="678" y="219"/>
                    <a:pt x="679" y="220"/>
                  </a:cubicBezTo>
                  <a:cubicBezTo>
                    <a:pt x="680" y="220"/>
                    <a:pt x="682" y="222"/>
                    <a:pt x="683" y="223"/>
                  </a:cubicBezTo>
                  <a:cubicBezTo>
                    <a:pt x="684" y="223"/>
                    <a:pt x="685" y="225"/>
                    <a:pt x="686" y="226"/>
                  </a:cubicBezTo>
                  <a:cubicBezTo>
                    <a:pt x="687" y="226"/>
                    <a:pt x="688" y="226"/>
                    <a:pt x="689" y="226"/>
                  </a:cubicBezTo>
                  <a:cubicBezTo>
                    <a:pt x="689" y="227"/>
                    <a:pt x="691" y="228"/>
                    <a:pt x="691" y="228"/>
                  </a:cubicBezTo>
                  <a:cubicBezTo>
                    <a:pt x="692" y="228"/>
                    <a:pt x="694" y="230"/>
                    <a:pt x="695" y="230"/>
                  </a:cubicBezTo>
                  <a:cubicBezTo>
                    <a:pt x="696" y="229"/>
                    <a:pt x="698" y="227"/>
                    <a:pt x="698" y="226"/>
                  </a:cubicBezTo>
                  <a:cubicBezTo>
                    <a:pt x="699" y="225"/>
                    <a:pt x="698" y="223"/>
                    <a:pt x="697" y="222"/>
                  </a:cubicBezTo>
                  <a:cubicBezTo>
                    <a:pt x="697" y="221"/>
                    <a:pt x="695" y="220"/>
                    <a:pt x="695" y="220"/>
                  </a:cubicBezTo>
                  <a:cubicBezTo>
                    <a:pt x="695" y="219"/>
                    <a:pt x="694" y="218"/>
                    <a:pt x="694" y="218"/>
                  </a:cubicBezTo>
                  <a:cubicBezTo>
                    <a:pt x="694" y="217"/>
                    <a:pt x="697" y="215"/>
                    <a:pt x="697" y="214"/>
                  </a:cubicBezTo>
                  <a:cubicBezTo>
                    <a:pt x="697" y="214"/>
                    <a:pt x="695" y="212"/>
                    <a:pt x="695" y="212"/>
                  </a:cubicBezTo>
                  <a:cubicBezTo>
                    <a:pt x="694" y="212"/>
                    <a:pt x="692" y="212"/>
                    <a:pt x="692" y="211"/>
                  </a:cubicBezTo>
                  <a:cubicBezTo>
                    <a:pt x="692" y="210"/>
                    <a:pt x="692" y="208"/>
                    <a:pt x="692" y="208"/>
                  </a:cubicBezTo>
                  <a:cubicBezTo>
                    <a:pt x="693" y="207"/>
                    <a:pt x="695" y="207"/>
                    <a:pt x="696" y="206"/>
                  </a:cubicBezTo>
                  <a:cubicBezTo>
                    <a:pt x="697" y="206"/>
                    <a:pt x="697" y="203"/>
                    <a:pt x="697" y="202"/>
                  </a:cubicBezTo>
                  <a:cubicBezTo>
                    <a:pt x="697" y="201"/>
                    <a:pt x="696" y="199"/>
                    <a:pt x="696" y="199"/>
                  </a:cubicBezTo>
                  <a:cubicBezTo>
                    <a:pt x="695" y="198"/>
                    <a:pt x="695" y="196"/>
                    <a:pt x="695" y="195"/>
                  </a:cubicBezTo>
                  <a:cubicBezTo>
                    <a:pt x="695" y="194"/>
                    <a:pt x="695" y="192"/>
                    <a:pt x="696" y="191"/>
                  </a:cubicBezTo>
                  <a:cubicBezTo>
                    <a:pt x="696" y="190"/>
                    <a:pt x="697" y="190"/>
                    <a:pt x="698" y="190"/>
                  </a:cubicBezTo>
                  <a:cubicBezTo>
                    <a:pt x="699" y="190"/>
                    <a:pt x="700" y="189"/>
                    <a:pt x="700" y="190"/>
                  </a:cubicBezTo>
                  <a:cubicBezTo>
                    <a:pt x="701" y="190"/>
                    <a:pt x="703" y="191"/>
                    <a:pt x="704" y="192"/>
                  </a:cubicBezTo>
                  <a:cubicBezTo>
                    <a:pt x="704" y="193"/>
                    <a:pt x="703" y="195"/>
                    <a:pt x="704" y="195"/>
                  </a:cubicBezTo>
                  <a:cubicBezTo>
                    <a:pt x="704" y="195"/>
                    <a:pt x="705" y="195"/>
                    <a:pt x="706" y="194"/>
                  </a:cubicBezTo>
                  <a:cubicBezTo>
                    <a:pt x="706" y="194"/>
                    <a:pt x="708" y="192"/>
                    <a:pt x="709" y="192"/>
                  </a:cubicBezTo>
                  <a:cubicBezTo>
                    <a:pt x="709" y="191"/>
                    <a:pt x="709" y="191"/>
                    <a:pt x="710" y="191"/>
                  </a:cubicBezTo>
                  <a:cubicBezTo>
                    <a:pt x="711" y="190"/>
                    <a:pt x="714" y="191"/>
                    <a:pt x="715" y="193"/>
                  </a:cubicBezTo>
                  <a:cubicBezTo>
                    <a:pt x="716" y="193"/>
                    <a:pt x="716" y="196"/>
                    <a:pt x="716" y="197"/>
                  </a:cubicBezTo>
                  <a:cubicBezTo>
                    <a:pt x="716" y="198"/>
                    <a:pt x="714" y="200"/>
                    <a:pt x="715" y="201"/>
                  </a:cubicBezTo>
                  <a:cubicBezTo>
                    <a:pt x="715" y="202"/>
                    <a:pt x="716" y="203"/>
                    <a:pt x="716" y="203"/>
                  </a:cubicBezTo>
                  <a:cubicBezTo>
                    <a:pt x="717" y="203"/>
                    <a:pt x="719" y="203"/>
                    <a:pt x="719" y="202"/>
                  </a:cubicBezTo>
                  <a:cubicBezTo>
                    <a:pt x="720" y="201"/>
                    <a:pt x="719" y="198"/>
                    <a:pt x="719" y="198"/>
                  </a:cubicBezTo>
                  <a:cubicBezTo>
                    <a:pt x="720" y="197"/>
                    <a:pt x="721" y="198"/>
                    <a:pt x="721" y="198"/>
                  </a:cubicBezTo>
                  <a:cubicBezTo>
                    <a:pt x="722" y="198"/>
                    <a:pt x="723" y="200"/>
                    <a:pt x="724" y="200"/>
                  </a:cubicBezTo>
                  <a:cubicBezTo>
                    <a:pt x="725" y="201"/>
                    <a:pt x="726" y="199"/>
                    <a:pt x="727" y="199"/>
                  </a:cubicBezTo>
                  <a:cubicBezTo>
                    <a:pt x="728" y="199"/>
                    <a:pt x="729" y="200"/>
                    <a:pt x="729" y="201"/>
                  </a:cubicBezTo>
                  <a:cubicBezTo>
                    <a:pt x="730" y="202"/>
                    <a:pt x="730" y="205"/>
                    <a:pt x="731" y="206"/>
                  </a:cubicBezTo>
                  <a:cubicBezTo>
                    <a:pt x="732" y="206"/>
                    <a:pt x="734" y="207"/>
                    <a:pt x="735" y="207"/>
                  </a:cubicBezTo>
                  <a:cubicBezTo>
                    <a:pt x="735" y="207"/>
                    <a:pt x="737" y="205"/>
                    <a:pt x="737" y="204"/>
                  </a:cubicBezTo>
                  <a:cubicBezTo>
                    <a:pt x="738" y="203"/>
                    <a:pt x="740" y="200"/>
                    <a:pt x="741" y="200"/>
                  </a:cubicBezTo>
                  <a:cubicBezTo>
                    <a:pt x="742" y="199"/>
                    <a:pt x="744" y="200"/>
                    <a:pt x="745" y="200"/>
                  </a:cubicBezTo>
                  <a:cubicBezTo>
                    <a:pt x="746" y="199"/>
                    <a:pt x="748" y="198"/>
                    <a:pt x="750" y="198"/>
                  </a:cubicBezTo>
                  <a:cubicBezTo>
                    <a:pt x="751" y="198"/>
                    <a:pt x="753" y="196"/>
                    <a:pt x="755" y="196"/>
                  </a:cubicBezTo>
                  <a:cubicBezTo>
                    <a:pt x="756" y="196"/>
                    <a:pt x="758" y="197"/>
                    <a:pt x="759" y="197"/>
                  </a:cubicBezTo>
                  <a:cubicBezTo>
                    <a:pt x="760" y="196"/>
                    <a:pt x="763" y="193"/>
                    <a:pt x="764" y="193"/>
                  </a:cubicBezTo>
                  <a:cubicBezTo>
                    <a:pt x="766" y="192"/>
                    <a:pt x="769" y="193"/>
                    <a:pt x="770" y="194"/>
                  </a:cubicBezTo>
                  <a:cubicBezTo>
                    <a:pt x="772" y="194"/>
                    <a:pt x="775" y="194"/>
                    <a:pt x="776" y="194"/>
                  </a:cubicBezTo>
                  <a:cubicBezTo>
                    <a:pt x="778" y="193"/>
                    <a:pt x="780" y="192"/>
                    <a:pt x="781" y="191"/>
                  </a:cubicBezTo>
                  <a:cubicBezTo>
                    <a:pt x="782" y="191"/>
                    <a:pt x="784" y="191"/>
                    <a:pt x="785" y="191"/>
                  </a:cubicBezTo>
                  <a:cubicBezTo>
                    <a:pt x="787" y="191"/>
                    <a:pt x="789" y="192"/>
                    <a:pt x="791" y="192"/>
                  </a:cubicBezTo>
                  <a:cubicBezTo>
                    <a:pt x="791" y="192"/>
                    <a:pt x="793" y="190"/>
                    <a:pt x="793" y="190"/>
                  </a:cubicBezTo>
                  <a:cubicBezTo>
                    <a:pt x="794" y="190"/>
                    <a:pt x="795" y="191"/>
                    <a:pt x="796" y="191"/>
                  </a:cubicBezTo>
                  <a:cubicBezTo>
                    <a:pt x="797" y="192"/>
                    <a:pt x="797" y="194"/>
                    <a:pt x="798" y="194"/>
                  </a:cubicBezTo>
                  <a:cubicBezTo>
                    <a:pt x="800" y="195"/>
                    <a:pt x="802" y="192"/>
                    <a:pt x="804" y="192"/>
                  </a:cubicBezTo>
                  <a:cubicBezTo>
                    <a:pt x="805" y="192"/>
                    <a:pt x="808" y="194"/>
                    <a:pt x="810" y="194"/>
                  </a:cubicBezTo>
                  <a:cubicBezTo>
                    <a:pt x="812" y="194"/>
                    <a:pt x="815" y="192"/>
                    <a:pt x="817" y="191"/>
                  </a:cubicBezTo>
                  <a:cubicBezTo>
                    <a:pt x="817" y="191"/>
                    <a:pt x="818" y="189"/>
                    <a:pt x="819" y="189"/>
                  </a:cubicBezTo>
                  <a:cubicBezTo>
                    <a:pt x="820" y="188"/>
                    <a:pt x="823" y="189"/>
                    <a:pt x="824" y="189"/>
                  </a:cubicBezTo>
                  <a:cubicBezTo>
                    <a:pt x="825" y="190"/>
                    <a:pt x="826" y="192"/>
                    <a:pt x="827" y="193"/>
                  </a:cubicBezTo>
                  <a:cubicBezTo>
                    <a:pt x="828" y="193"/>
                    <a:pt x="831" y="194"/>
                    <a:pt x="833" y="194"/>
                  </a:cubicBezTo>
                  <a:cubicBezTo>
                    <a:pt x="834" y="193"/>
                    <a:pt x="837" y="191"/>
                    <a:pt x="838" y="190"/>
                  </a:cubicBezTo>
                  <a:cubicBezTo>
                    <a:pt x="839" y="189"/>
                    <a:pt x="840" y="187"/>
                    <a:pt x="841" y="186"/>
                  </a:cubicBezTo>
                  <a:cubicBezTo>
                    <a:pt x="842" y="185"/>
                    <a:pt x="843" y="183"/>
                    <a:pt x="843" y="182"/>
                  </a:cubicBezTo>
                  <a:cubicBezTo>
                    <a:pt x="844" y="181"/>
                    <a:pt x="843" y="179"/>
                    <a:pt x="842" y="178"/>
                  </a:cubicBezTo>
                  <a:cubicBezTo>
                    <a:pt x="842" y="177"/>
                    <a:pt x="841" y="176"/>
                    <a:pt x="840" y="176"/>
                  </a:cubicBezTo>
                  <a:cubicBezTo>
                    <a:pt x="839" y="175"/>
                    <a:pt x="837" y="176"/>
                    <a:pt x="836" y="176"/>
                  </a:cubicBezTo>
                  <a:cubicBezTo>
                    <a:pt x="835" y="175"/>
                    <a:pt x="834" y="173"/>
                    <a:pt x="834" y="173"/>
                  </a:cubicBezTo>
                  <a:cubicBezTo>
                    <a:pt x="834" y="173"/>
                    <a:pt x="832" y="170"/>
                    <a:pt x="831" y="169"/>
                  </a:cubicBezTo>
                  <a:cubicBezTo>
                    <a:pt x="831" y="168"/>
                    <a:pt x="829" y="167"/>
                    <a:pt x="829" y="166"/>
                  </a:cubicBezTo>
                  <a:cubicBezTo>
                    <a:pt x="828" y="166"/>
                    <a:pt x="827" y="163"/>
                    <a:pt x="826" y="162"/>
                  </a:cubicBezTo>
                  <a:cubicBezTo>
                    <a:pt x="825" y="162"/>
                    <a:pt x="822" y="161"/>
                    <a:pt x="821" y="161"/>
                  </a:cubicBezTo>
                  <a:cubicBezTo>
                    <a:pt x="819" y="161"/>
                    <a:pt x="815" y="162"/>
                    <a:pt x="814" y="162"/>
                  </a:cubicBezTo>
                  <a:cubicBezTo>
                    <a:pt x="813" y="162"/>
                    <a:pt x="811" y="162"/>
                    <a:pt x="810" y="163"/>
                  </a:cubicBezTo>
                  <a:cubicBezTo>
                    <a:pt x="809" y="163"/>
                    <a:pt x="809" y="165"/>
                    <a:pt x="808" y="165"/>
                  </a:cubicBezTo>
                  <a:cubicBezTo>
                    <a:pt x="807" y="166"/>
                    <a:pt x="806" y="166"/>
                    <a:pt x="805" y="166"/>
                  </a:cubicBezTo>
                  <a:cubicBezTo>
                    <a:pt x="805" y="166"/>
                    <a:pt x="803" y="165"/>
                    <a:pt x="802" y="165"/>
                  </a:cubicBezTo>
                  <a:cubicBezTo>
                    <a:pt x="802" y="164"/>
                    <a:pt x="800" y="163"/>
                    <a:pt x="799" y="163"/>
                  </a:cubicBezTo>
                  <a:cubicBezTo>
                    <a:pt x="799" y="163"/>
                    <a:pt x="798" y="165"/>
                    <a:pt x="798" y="166"/>
                  </a:cubicBezTo>
                  <a:cubicBezTo>
                    <a:pt x="798" y="167"/>
                    <a:pt x="798" y="168"/>
                    <a:pt x="798" y="168"/>
                  </a:cubicBezTo>
                  <a:cubicBezTo>
                    <a:pt x="799" y="169"/>
                    <a:pt x="801" y="171"/>
                    <a:pt x="802" y="172"/>
                  </a:cubicBezTo>
                  <a:cubicBezTo>
                    <a:pt x="803" y="172"/>
                    <a:pt x="804" y="172"/>
                    <a:pt x="804" y="173"/>
                  </a:cubicBezTo>
                  <a:cubicBezTo>
                    <a:pt x="805" y="173"/>
                    <a:pt x="806" y="174"/>
                    <a:pt x="807" y="175"/>
                  </a:cubicBezTo>
                  <a:cubicBezTo>
                    <a:pt x="807" y="176"/>
                    <a:pt x="807" y="178"/>
                    <a:pt x="807" y="180"/>
                  </a:cubicBezTo>
                  <a:cubicBezTo>
                    <a:pt x="807" y="180"/>
                    <a:pt x="806" y="182"/>
                    <a:pt x="805" y="183"/>
                  </a:cubicBezTo>
                  <a:cubicBezTo>
                    <a:pt x="804" y="183"/>
                    <a:pt x="802" y="182"/>
                    <a:pt x="801" y="182"/>
                  </a:cubicBezTo>
                  <a:cubicBezTo>
                    <a:pt x="800" y="181"/>
                    <a:pt x="800" y="179"/>
                    <a:pt x="799" y="179"/>
                  </a:cubicBezTo>
                  <a:cubicBezTo>
                    <a:pt x="799" y="179"/>
                    <a:pt x="798" y="180"/>
                    <a:pt x="797" y="180"/>
                  </a:cubicBezTo>
                  <a:cubicBezTo>
                    <a:pt x="797" y="181"/>
                    <a:pt x="797" y="183"/>
                    <a:pt x="797" y="183"/>
                  </a:cubicBezTo>
                  <a:cubicBezTo>
                    <a:pt x="796" y="184"/>
                    <a:pt x="795" y="185"/>
                    <a:pt x="794" y="185"/>
                  </a:cubicBezTo>
                  <a:cubicBezTo>
                    <a:pt x="793" y="185"/>
                    <a:pt x="791" y="184"/>
                    <a:pt x="790" y="184"/>
                  </a:cubicBezTo>
                  <a:cubicBezTo>
                    <a:pt x="789" y="183"/>
                    <a:pt x="788" y="181"/>
                    <a:pt x="787" y="181"/>
                  </a:cubicBezTo>
                  <a:cubicBezTo>
                    <a:pt x="785" y="180"/>
                    <a:pt x="783" y="181"/>
                    <a:pt x="781" y="180"/>
                  </a:cubicBezTo>
                  <a:cubicBezTo>
                    <a:pt x="780" y="180"/>
                    <a:pt x="777" y="179"/>
                    <a:pt x="776" y="179"/>
                  </a:cubicBezTo>
                  <a:cubicBezTo>
                    <a:pt x="775" y="178"/>
                    <a:pt x="773" y="175"/>
                    <a:pt x="772" y="174"/>
                  </a:cubicBezTo>
                  <a:cubicBezTo>
                    <a:pt x="771" y="174"/>
                    <a:pt x="769" y="173"/>
                    <a:pt x="769" y="172"/>
                  </a:cubicBezTo>
                  <a:cubicBezTo>
                    <a:pt x="768" y="171"/>
                    <a:pt x="768" y="170"/>
                    <a:pt x="769" y="169"/>
                  </a:cubicBezTo>
                  <a:cubicBezTo>
                    <a:pt x="769" y="168"/>
                    <a:pt x="772" y="167"/>
                    <a:pt x="772" y="166"/>
                  </a:cubicBezTo>
                  <a:cubicBezTo>
                    <a:pt x="772" y="166"/>
                    <a:pt x="772" y="164"/>
                    <a:pt x="771" y="163"/>
                  </a:cubicBezTo>
                  <a:cubicBezTo>
                    <a:pt x="770" y="163"/>
                    <a:pt x="768" y="162"/>
                    <a:pt x="767" y="162"/>
                  </a:cubicBezTo>
                  <a:cubicBezTo>
                    <a:pt x="766" y="162"/>
                    <a:pt x="763" y="163"/>
                    <a:pt x="762" y="163"/>
                  </a:cubicBezTo>
                  <a:cubicBezTo>
                    <a:pt x="762" y="162"/>
                    <a:pt x="761" y="161"/>
                    <a:pt x="760" y="160"/>
                  </a:cubicBezTo>
                  <a:cubicBezTo>
                    <a:pt x="760" y="160"/>
                    <a:pt x="759" y="158"/>
                    <a:pt x="759" y="158"/>
                  </a:cubicBezTo>
                  <a:cubicBezTo>
                    <a:pt x="757" y="157"/>
                    <a:pt x="754" y="157"/>
                    <a:pt x="753" y="158"/>
                  </a:cubicBezTo>
                  <a:cubicBezTo>
                    <a:pt x="752" y="158"/>
                    <a:pt x="752" y="160"/>
                    <a:pt x="752" y="161"/>
                  </a:cubicBezTo>
                  <a:cubicBezTo>
                    <a:pt x="751" y="161"/>
                    <a:pt x="749" y="162"/>
                    <a:pt x="748" y="162"/>
                  </a:cubicBezTo>
                  <a:cubicBezTo>
                    <a:pt x="747" y="162"/>
                    <a:pt x="746" y="162"/>
                    <a:pt x="746" y="161"/>
                  </a:cubicBezTo>
                  <a:cubicBezTo>
                    <a:pt x="745" y="160"/>
                    <a:pt x="744" y="158"/>
                    <a:pt x="744" y="157"/>
                  </a:cubicBezTo>
                  <a:cubicBezTo>
                    <a:pt x="744" y="156"/>
                    <a:pt x="745" y="153"/>
                    <a:pt x="746" y="152"/>
                  </a:cubicBezTo>
                  <a:cubicBezTo>
                    <a:pt x="746" y="152"/>
                    <a:pt x="748" y="151"/>
                    <a:pt x="749" y="150"/>
                  </a:cubicBezTo>
                  <a:cubicBezTo>
                    <a:pt x="750" y="150"/>
                    <a:pt x="752" y="150"/>
                    <a:pt x="753" y="150"/>
                  </a:cubicBezTo>
                  <a:cubicBezTo>
                    <a:pt x="753" y="150"/>
                    <a:pt x="755" y="149"/>
                    <a:pt x="755" y="149"/>
                  </a:cubicBezTo>
                  <a:cubicBezTo>
                    <a:pt x="756" y="148"/>
                    <a:pt x="758" y="147"/>
                    <a:pt x="759" y="146"/>
                  </a:cubicBezTo>
                  <a:cubicBezTo>
                    <a:pt x="759" y="145"/>
                    <a:pt x="758" y="142"/>
                    <a:pt x="757" y="140"/>
                  </a:cubicBezTo>
                  <a:cubicBezTo>
                    <a:pt x="757" y="138"/>
                    <a:pt x="756" y="135"/>
                    <a:pt x="755" y="133"/>
                  </a:cubicBezTo>
                  <a:cubicBezTo>
                    <a:pt x="755" y="132"/>
                    <a:pt x="755" y="129"/>
                    <a:pt x="754" y="128"/>
                  </a:cubicBezTo>
                  <a:cubicBezTo>
                    <a:pt x="754" y="127"/>
                    <a:pt x="752" y="126"/>
                    <a:pt x="752" y="125"/>
                  </a:cubicBezTo>
                  <a:cubicBezTo>
                    <a:pt x="751" y="124"/>
                    <a:pt x="749" y="121"/>
                    <a:pt x="749" y="119"/>
                  </a:cubicBezTo>
                  <a:cubicBezTo>
                    <a:pt x="749" y="118"/>
                    <a:pt x="751" y="115"/>
                    <a:pt x="752" y="114"/>
                  </a:cubicBezTo>
                  <a:cubicBezTo>
                    <a:pt x="752" y="113"/>
                    <a:pt x="751" y="108"/>
                    <a:pt x="751" y="108"/>
                  </a:cubicBezTo>
                  <a:cubicBezTo>
                    <a:pt x="751" y="108"/>
                    <a:pt x="751" y="103"/>
                    <a:pt x="751" y="102"/>
                  </a:cubicBezTo>
                  <a:cubicBezTo>
                    <a:pt x="750" y="101"/>
                    <a:pt x="749" y="99"/>
                    <a:pt x="749" y="99"/>
                  </a:cubicBezTo>
                  <a:cubicBezTo>
                    <a:pt x="747" y="98"/>
                    <a:pt x="745" y="101"/>
                    <a:pt x="744" y="101"/>
                  </a:cubicBezTo>
                  <a:cubicBezTo>
                    <a:pt x="743" y="100"/>
                    <a:pt x="742" y="98"/>
                    <a:pt x="741" y="97"/>
                  </a:cubicBezTo>
                  <a:cubicBezTo>
                    <a:pt x="740" y="97"/>
                    <a:pt x="739" y="99"/>
                    <a:pt x="738" y="99"/>
                  </a:cubicBezTo>
                  <a:cubicBezTo>
                    <a:pt x="737" y="100"/>
                    <a:pt x="736" y="102"/>
                    <a:pt x="735" y="103"/>
                  </a:cubicBezTo>
                  <a:cubicBezTo>
                    <a:pt x="734" y="104"/>
                    <a:pt x="733" y="109"/>
                    <a:pt x="732" y="109"/>
                  </a:cubicBezTo>
                  <a:cubicBezTo>
                    <a:pt x="730" y="109"/>
                    <a:pt x="729" y="107"/>
                    <a:pt x="727" y="106"/>
                  </a:cubicBezTo>
                  <a:cubicBezTo>
                    <a:pt x="726" y="106"/>
                    <a:pt x="724" y="105"/>
                    <a:pt x="722" y="105"/>
                  </a:cubicBezTo>
                  <a:cubicBezTo>
                    <a:pt x="721" y="105"/>
                    <a:pt x="719" y="108"/>
                    <a:pt x="718" y="109"/>
                  </a:cubicBezTo>
                  <a:cubicBezTo>
                    <a:pt x="717" y="109"/>
                    <a:pt x="715" y="108"/>
                    <a:pt x="715" y="108"/>
                  </a:cubicBezTo>
                  <a:cubicBezTo>
                    <a:pt x="713" y="109"/>
                    <a:pt x="711" y="112"/>
                    <a:pt x="711" y="113"/>
                  </a:cubicBezTo>
                  <a:cubicBezTo>
                    <a:pt x="710" y="114"/>
                    <a:pt x="710" y="118"/>
                    <a:pt x="709" y="119"/>
                  </a:cubicBezTo>
                  <a:cubicBezTo>
                    <a:pt x="708" y="120"/>
                    <a:pt x="706" y="121"/>
                    <a:pt x="705" y="122"/>
                  </a:cubicBezTo>
                  <a:cubicBezTo>
                    <a:pt x="704" y="122"/>
                    <a:pt x="703" y="125"/>
                    <a:pt x="702" y="126"/>
                  </a:cubicBezTo>
                  <a:cubicBezTo>
                    <a:pt x="701" y="126"/>
                    <a:pt x="699" y="124"/>
                    <a:pt x="698" y="124"/>
                  </a:cubicBezTo>
                  <a:cubicBezTo>
                    <a:pt x="696" y="122"/>
                    <a:pt x="694" y="118"/>
                    <a:pt x="693" y="117"/>
                  </a:cubicBezTo>
                  <a:cubicBezTo>
                    <a:pt x="691" y="117"/>
                    <a:pt x="689" y="116"/>
                    <a:pt x="687" y="116"/>
                  </a:cubicBezTo>
                  <a:cubicBezTo>
                    <a:pt x="686" y="116"/>
                    <a:pt x="683" y="116"/>
                    <a:pt x="682" y="117"/>
                  </a:cubicBezTo>
                  <a:cubicBezTo>
                    <a:pt x="681" y="117"/>
                    <a:pt x="679" y="119"/>
                    <a:pt x="678" y="120"/>
                  </a:cubicBezTo>
                  <a:cubicBezTo>
                    <a:pt x="677" y="121"/>
                    <a:pt x="674" y="123"/>
                    <a:pt x="674" y="123"/>
                  </a:cubicBezTo>
                  <a:cubicBezTo>
                    <a:pt x="674" y="123"/>
                    <a:pt x="671" y="126"/>
                    <a:pt x="670" y="126"/>
                  </a:cubicBezTo>
                  <a:cubicBezTo>
                    <a:pt x="669" y="127"/>
                    <a:pt x="667" y="126"/>
                    <a:pt x="666" y="125"/>
                  </a:cubicBezTo>
                  <a:cubicBezTo>
                    <a:pt x="665" y="125"/>
                    <a:pt x="663" y="122"/>
                    <a:pt x="662" y="122"/>
                  </a:cubicBezTo>
                  <a:cubicBezTo>
                    <a:pt x="661" y="122"/>
                    <a:pt x="660" y="124"/>
                    <a:pt x="659" y="124"/>
                  </a:cubicBezTo>
                  <a:cubicBezTo>
                    <a:pt x="658" y="125"/>
                    <a:pt x="656" y="123"/>
                    <a:pt x="655" y="123"/>
                  </a:cubicBezTo>
                  <a:cubicBezTo>
                    <a:pt x="654" y="122"/>
                    <a:pt x="653" y="120"/>
                    <a:pt x="652" y="121"/>
                  </a:cubicBezTo>
                  <a:cubicBezTo>
                    <a:pt x="651" y="121"/>
                    <a:pt x="651" y="123"/>
                    <a:pt x="650" y="123"/>
                  </a:cubicBezTo>
                  <a:cubicBezTo>
                    <a:pt x="649" y="124"/>
                    <a:pt x="646" y="125"/>
                    <a:pt x="645" y="124"/>
                  </a:cubicBezTo>
                  <a:cubicBezTo>
                    <a:pt x="643" y="124"/>
                    <a:pt x="642" y="123"/>
                    <a:pt x="641" y="122"/>
                  </a:cubicBezTo>
                  <a:cubicBezTo>
                    <a:pt x="640" y="121"/>
                    <a:pt x="638" y="119"/>
                    <a:pt x="638" y="118"/>
                  </a:cubicBezTo>
                  <a:cubicBezTo>
                    <a:pt x="638" y="117"/>
                    <a:pt x="639" y="115"/>
                    <a:pt x="640" y="114"/>
                  </a:cubicBezTo>
                  <a:cubicBezTo>
                    <a:pt x="640" y="112"/>
                    <a:pt x="642" y="110"/>
                    <a:pt x="642" y="109"/>
                  </a:cubicBezTo>
                  <a:cubicBezTo>
                    <a:pt x="641" y="108"/>
                    <a:pt x="639" y="106"/>
                    <a:pt x="639" y="105"/>
                  </a:cubicBezTo>
                  <a:cubicBezTo>
                    <a:pt x="638" y="103"/>
                    <a:pt x="636" y="100"/>
                    <a:pt x="636" y="98"/>
                  </a:cubicBezTo>
                  <a:cubicBezTo>
                    <a:pt x="636" y="96"/>
                    <a:pt x="638" y="93"/>
                    <a:pt x="638" y="91"/>
                  </a:cubicBezTo>
                  <a:cubicBezTo>
                    <a:pt x="638" y="89"/>
                    <a:pt x="637" y="86"/>
                    <a:pt x="637" y="84"/>
                  </a:cubicBezTo>
                  <a:cubicBezTo>
                    <a:pt x="638" y="83"/>
                    <a:pt x="640" y="80"/>
                    <a:pt x="640" y="79"/>
                  </a:cubicBezTo>
                  <a:cubicBezTo>
                    <a:pt x="641" y="78"/>
                    <a:pt x="644" y="76"/>
                    <a:pt x="644" y="75"/>
                  </a:cubicBezTo>
                  <a:cubicBezTo>
                    <a:pt x="643" y="73"/>
                    <a:pt x="639" y="71"/>
                    <a:pt x="638" y="72"/>
                  </a:cubicBezTo>
                  <a:cubicBezTo>
                    <a:pt x="636" y="72"/>
                    <a:pt x="635" y="75"/>
                    <a:pt x="634" y="75"/>
                  </a:cubicBezTo>
                  <a:cubicBezTo>
                    <a:pt x="632" y="76"/>
                    <a:pt x="629" y="77"/>
                    <a:pt x="627" y="78"/>
                  </a:cubicBezTo>
                  <a:cubicBezTo>
                    <a:pt x="625" y="78"/>
                    <a:pt x="620" y="77"/>
                    <a:pt x="617" y="77"/>
                  </a:cubicBezTo>
                  <a:cubicBezTo>
                    <a:pt x="615" y="78"/>
                    <a:pt x="611" y="79"/>
                    <a:pt x="609" y="80"/>
                  </a:cubicBezTo>
                  <a:cubicBezTo>
                    <a:pt x="607" y="81"/>
                    <a:pt x="602" y="84"/>
                    <a:pt x="600" y="86"/>
                  </a:cubicBezTo>
                  <a:cubicBezTo>
                    <a:pt x="598" y="87"/>
                    <a:pt x="594" y="90"/>
                    <a:pt x="592" y="92"/>
                  </a:cubicBezTo>
                  <a:cubicBezTo>
                    <a:pt x="590" y="93"/>
                    <a:pt x="587" y="96"/>
                    <a:pt x="585" y="97"/>
                  </a:cubicBezTo>
                  <a:cubicBezTo>
                    <a:pt x="583" y="98"/>
                    <a:pt x="579" y="100"/>
                    <a:pt x="577" y="100"/>
                  </a:cubicBezTo>
                  <a:cubicBezTo>
                    <a:pt x="574" y="101"/>
                    <a:pt x="567" y="100"/>
                    <a:pt x="564" y="100"/>
                  </a:cubicBezTo>
                  <a:cubicBezTo>
                    <a:pt x="562" y="101"/>
                    <a:pt x="559" y="102"/>
                    <a:pt x="557" y="103"/>
                  </a:cubicBezTo>
                  <a:cubicBezTo>
                    <a:pt x="555" y="103"/>
                    <a:pt x="549" y="104"/>
                    <a:pt x="547" y="104"/>
                  </a:cubicBezTo>
                  <a:cubicBezTo>
                    <a:pt x="544" y="104"/>
                    <a:pt x="538" y="102"/>
                    <a:pt x="535" y="102"/>
                  </a:cubicBezTo>
                  <a:cubicBezTo>
                    <a:pt x="533" y="102"/>
                    <a:pt x="531" y="104"/>
                    <a:pt x="530" y="104"/>
                  </a:cubicBezTo>
                  <a:cubicBezTo>
                    <a:pt x="527" y="105"/>
                    <a:pt x="523" y="107"/>
                    <a:pt x="521" y="108"/>
                  </a:cubicBezTo>
                  <a:cubicBezTo>
                    <a:pt x="520" y="109"/>
                    <a:pt x="516" y="109"/>
                    <a:pt x="515" y="110"/>
                  </a:cubicBezTo>
                  <a:cubicBezTo>
                    <a:pt x="514" y="111"/>
                    <a:pt x="513" y="113"/>
                    <a:pt x="512" y="113"/>
                  </a:cubicBezTo>
                  <a:cubicBezTo>
                    <a:pt x="511" y="113"/>
                    <a:pt x="509" y="113"/>
                    <a:pt x="508" y="113"/>
                  </a:cubicBezTo>
                  <a:cubicBezTo>
                    <a:pt x="507" y="112"/>
                    <a:pt x="506" y="111"/>
                    <a:pt x="505" y="111"/>
                  </a:cubicBezTo>
                  <a:cubicBezTo>
                    <a:pt x="504" y="111"/>
                    <a:pt x="501" y="112"/>
                    <a:pt x="500" y="113"/>
                  </a:cubicBezTo>
                  <a:cubicBezTo>
                    <a:pt x="499" y="113"/>
                    <a:pt x="497" y="116"/>
                    <a:pt x="496" y="117"/>
                  </a:cubicBezTo>
                  <a:cubicBezTo>
                    <a:pt x="494" y="118"/>
                    <a:pt x="492" y="122"/>
                    <a:pt x="490" y="123"/>
                  </a:cubicBezTo>
                  <a:cubicBezTo>
                    <a:pt x="489" y="125"/>
                    <a:pt x="485" y="127"/>
                    <a:pt x="484" y="128"/>
                  </a:cubicBezTo>
                  <a:cubicBezTo>
                    <a:pt x="483" y="129"/>
                    <a:pt x="481" y="132"/>
                    <a:pt x="480" y="133"/>
                  </a:cubicBezTo>
                  <a:cubicBezTo>
                    <a:pt x="479" y="134"/>
                    <a:pt x="476" y="136"/>
                    <a:pt x="474" y="136"/>
                  </a:cubicBezTo>
                  <a:cubicBezTo>
                    <a:pt x="473" y="137"/>
                    <a:pt x="470" y="137"/>
                    <a:pt x="469" y="138"/>
                  </a:cubicBezTo>
                  <a:cubicBezTo>
                    <a:pt x="468" y="139"/>
                    <a:pt x="467" y="140"/>
                    <a:pt x="467" y="141"/>
                  </a:cubicBezTo>
                  <a:cubicBezTo>
                    <a:pt x="466" y="143"/>
                    <a:pt x="464" y="146"/>
                    <a:pt x="463" y="147"/>
                  </a:cubicBezTo>
                  <a:cubicBezTo>
                    <a:pt x="463" y="148"/>
                    <a:pt x="461" y="151"/>
                    <a:pt x="460" y="152"/>
                  </a:cubicBezTo>
                  <a:cubicBezTo>
                    <a:pt x="459" y="153"/>
                    <a:pt x="458" y="154"/>
                    <a:pt x="457" y="155"/>
                  </a:cubicBezTo>
                  <a:cubicBezTo>
                    <a:pt x="456" y="155"/>
                    <a:pt x="454" y="154"/>
                    <a:pt x="453" y="154"/>
                  </a:cubicBezTo>
                  <a:cubicBezTo>
                    <a:pt x="451" y="153"/>
                    <a:pt x="449" y="152"/>
                    <a:pt x="448" y="151"/>
                  </a:cubicBezTo>
                  <a:cubicBezTo>
                    <a:pt x="448" y="150"/>
                    <a:pt x="450" y="149"/>
                    <a:pt x="450" y="148"/>
                  </a:cubicBezTo>
                  <a:cubicBezTo>
                    <a:pt x="450" y="146"/>
                    <a:pt x="449" y="144"/>
                    <a:pt x="449" y="143"/>
                  </a:cubicBezTo>
                  <a:cubicBezTo>
                    <a:pt x="448" y="142"/>
                    <a:pt x="447" y="140"/>
                    <a:pt x="446" y="140"/>
                  </a:cubicBezTo>
                  <a:cubicBezTo>
                    <a:pt x="446" y="139"/>
                    <a:pt x="444" y="140"/>
                    <a:pt x="443" y="140"/>
                  </a:cubicBezTo>
                  <a:cubicBezTo>
                    <a:pt x="443" y="141"/>
                    <a:pt x="442" y="141"/>
                    <a:pt x="441" y="142"/>
                  </a:cubicBezTo>
                  <a:cubicBezTo>
                    <a:pt x="441" y="143"/>
                    <a:pt x="441" y="145"/>
                    <a:pt x="441" y="146"/>
                  </a:cubicBezTo>
                  <a:cubicBezTo>
                    <a:pt x="441" y="147"/>
                    <a:pt x="442" y="148"/>
                    <a:pt x="443" y="149"/>
                  </a:cubicBezTo>
                  <a:cubicBezTo>
                    <a:pt x="443" y="149"/>
                    <a:pt x="444" y="150"/>
                    <a:pt x="444" y="151"/>
                  </a:cubicBezTo>
                  <a:cubicBezTo>
                    <a:pt x="445" y="152"/>
                    <a:pt x="445" y="154"/>
                    <a:pt x="445" y="155"/>
                  </a:cubicBezTo>
                  <a:cubicBezTo>
                    <a:pt x="445" y="156"/>
                    <a:pt x="445" y="158"/>
                    <a:pt x="444" y="158"/>
                  </a:cubicBezTo>
                  <a:cubicBezTo>
                    <a:pt x="444" y="159"/>
                    <a:pt x="443" y="161"/>
                    <a:pt x="442" y="161"/>
                  </a:cubicBezTo>
                  <a:cubicBezTo>
                    <a:pt x="441" y="161"/>
                    <a:pt x="440" y="159"/>
                    <a:pt x="439" y="158"/>
                  </a:cubicBezTo>
                  <a:cubicBezTo>
                    <a:pt x="438" y="157"/>
                    <a:pt x="438" y="155"/>
                    <a:pt x="437" y="155"/>
                  </a:cubicBezTo>
                  <a:cubicBezTo>
                    <a:pt x="436" y="155"/>
                    <a:pt x="434" y="156"/>
                    <a:pt x="433" y="156"/>
                  </a:cubicBezTo>
                  <a:cubicBezTo>
                    <a:pt x="433" y="157"/>
                    <a:pt x="431" y="157"/>
                    <a:pt x="431" y="158"/>
                  </a:cubicBezTo>
                  <a:cubicBezTo>
                    <a:pt x="431" y="158"/>
                    <a:pt x="431" y="160"/>
                    <a:pt x="431" y="161"/>
                  </a:cubicBezTo>
                  <a:cubicBezTo>
                    <a:pt x="431" y="162"/>
                    <a:pt x="430" y="163"/>
                    <a:pt x="429" y="164"/>
                  </a:cubicBezTo>
                  <a:cubicBezTo>
                    <a:pt x="428" y="164"/>
                    <a:pt x="426" y="164"/>
                    <a:pt x="426" y="164"/>
                  </a:cubicBezTo>
                  <a:cubicBezTo>
                    <a:pt x="424" y="164"/>
                    <a:pt x="422" y="164"/>
                    <a:pt x="421" y="163"/>
                  </a:cubicBezTo>
                  <a:cubicBezTo>
                    <a:pt x="420" y="163"/>
                    <a:pt x="419" y="160"/>
                    <a:pt x="418" y="160"/>
                  </a:cubicBezTo>
                  <a:cubicBezTo>
                    <a:pt x="418" y="159"/>
                    <a:pt x="415" y="161"/>
                    <a:pt x="414" y="160"/>
                  </a:cubicBezTo>
                  <a:cubicBezTo>
                    <a:pt x="413" y="160"/>
                    <a:pt x="412" y="157"/>
                    <a:pt x="411" y="156"/>
                  </a:cubicBezTo>
                  <a:cubicBezTo>
                    <a:pt x="410" y="154"/>
                    <a:pt x="410" y="151"/>
                    <a:pt x="409" y="150"/>
                  </a:cubicBezTo>
                  <a:cubicBezTo>
                    <a:pt x="408" y="149"/>
                    <a:pt x="404" y="149"/>
                    <a:pt x="403" y="150"/>
                  </a:cubicBezTo>
                  <a:cubicBezTo>
                    <a:pt x="401" y="150"/>
                    <a:pt x="399" y="152"/>
                    <a:pt x="398" y="153"/>
                  </a:cubicBezTo>
                  <a:cubicBezTo>
                    <a:pt x="397" y="154"/>
                    <a:pt x="395" y="157"/>
                    <a:pt x="393" y="158"/>
                  </a:cubicBezTo>
                  <a:cubicBezTo>
                    <a:pt x="392" y="158"/>
                    <a:pt x="389" y="159"/>
                    <a:pt x="388" y="159"/>
                  </a:cubicBezTo>
                  <a:cubicBezTo>
                    <a:pt x="387" y="159"/>
                    <a:pt x="384" y="160"/>
                    <a:pt x="383" y="160"/>
                  </a:cubicBezTo>
                  <a:cubicBezTo>
                    <a:pt x="381" y="160"/>
                    <a:pt x="379" y="161"/>
                    <a:pt x="377" y="161"/>
                  </a:cubicBezTo>
                  <a:cubicBezTo>
                    <a:pt x="376" y="162"/>
                    <a:pt x="373" y="163"/>
                    <a:pt x="371" y="163"/>
                  </a:cubicBezTo>
                  <a:cubicBezTo>
                    <a:pt x="369" y="163"/>
                    <a:pt x="366" y="161"/>
                    <a:pt x="364" y="161"/>
                  </a:cubicBezTo>
                  <a:cubicBezTo>
                    <a:pt x="363" y="160"/>
                    <a:pt x="360" y="159"/>
                    <a:pt x="359" y="158"/>
                  </a:cubicBezTo>
                  <a:cubicBezTo>
                    <a:pt x="359" y="157"/>
                    <a:pt x="360" y="154"/>
                    <a:pt x="360" y="153"/>
                  </a:cubicBezTo>
                  <a:cubicBezTo>
                    <a:pt x="359" y="152"/>
                    <a:pt x="358" y="150"/>
                    <a:pt x="358" y="149"/>
                  </a:cubicBezTo>
                  <a:cubicBezTo>
                    <a:pt x="358" y="148"/>
                    <a:pt x="358" y="146"/>
                    <a:pt x="358" y="146"/>
                  </a:cubicBezTo>
                  <a:cubicBezTo>
                    <a:pt x="357" y="145"/>
                    <a:pt x="356" y="144"/>
                    <a:pt x="355" y="144"/>
                  </a:cubicBezTo>
                  <a:cubicBezTo>
                    <a:pt x="354" y="144"/>
                    <a:pt x="353" y="145"/>
                    <a:pt x="352" y="145"/>
                  </a:cubicBezTo>
                  <a:cubicBezTo>
                    <a:pt x="351" y="145"/>
                    <a:pt x="350" y="144"/>
                    <a:pt x="349" y="143"/>
                  </a:cubicBezTo>
                  <a:cubicBezTo>
                    <a:pt x="348" y="143"/>
                    <a:pt x="347" y="141"/>
                    <a:pt x="347" y="140"/>
                  </a:cubicBezTo>
                  <a:cubicBezTo>
                    <a:pt x="346" y="140"/>
                    <a:pt x="345" y="139"/>
                    <a:pt x="344" y="138"/>
                  </a:cubicBezTo>
                  <a:cubicBezTo>
                    <a:pt x="343" y="137"/>
                    <a:pt x="341" y="136"/>
                    <a:pt x="340" y="135"/>
                  </a:cubicBezTo>
                  <a:cubicBezTo>
                    <a:pt x="339" y="134"/>
                    <a:pt x="340" y="130"/>
                    <a:pt x="339" y="129"/>
                  </a:cubicBezTo>
                  <a:cubicBezTo>
                    <a:pt x="338" y="128"/>
                    <a:pt x="336" y="129"/>
                    <a:pt x="335" y="128"/>
                  </a:cubicBezTo>
                  <a:cubicBezTo>
                    <a:pt x="334" y="128"/>
                    <a:pt x="332" y="126"/>
                    <a:pt x="331" y="125"/>
                  </a:cubicBezTo>
                  <a:cubicBezTo>
                    <a:pt x="330" y="123"/>
                    <a:pt x="331" y="120"/>
                    <a:pt x="331" y="119"/>
                  </a:cubicBezTo>
                  <a:cubicBezTo>
                    <a:pt x="330" y="118"/>
                    <a:pt x="328" y="115"/>
                    <a:pt x="327" y="114"/>
                  </a:cubicBezTo>
                  <a:cubicBezTo>
                    <a:pt x="327" y="114"/>
                    <a:pt x="325" y="113"/>
                    <a:pt x="324" y="112"/>
                  </a:cubicBezTo>
                  <a:cubicBezTo>
                    <a:pt x="324" y="112"/>
                    <a:pt x="323" y="111"/>
                    <a:pt x="322" y="111"/>
                  </a:cubicBezTo>
                  <a:cubicBezTo>
                    <a:pt x="321" y="110"/>
                    <a:pt x="319" y="111"/>
                    <a:pt x="319" y="111"/>
                  </a:cubicBezTo>
                  <a:cubicBezTo>
                    <a:pt x="318" y="110"/>
                    <a:pt x="318" y="108"/>
                    <a:pt x="317" y="108"/>
                  </a:cubicBezTo>
                  <a:cubicBezTo>
                    <a:pt x="317" y="108"/>
                    <a:pt x="317" y="110"/>
                    <a:pt x="316" y="110"/>
                  </a:cubicBezTo>
                  <a:cubicBezTo>
                    <a:pt x="315" y="111"/>
                    <a:pt x="312" y="111"/>
                    <a:pt x="311" y="111"/>
                  </a:cubicBezTo>
                  <a:cubicBezTo>
                    <a:pt x="310" y="110"/>
                    <a:pt x="310" y="108"/>
                    <a:pt x="310" y="107"/>
                  </a:cubicBezTo>
                  <a:cubicBezTo>
                    <a:pt x="309" y="106"/>
                    <a:pt x="310" y="104"/>
                    <a:pt x="310" y="104"/>
                  </a:cubicBezTo>
                  <a:cubicBezTo>
                    <a:pt x="309" y="103"/>
                    <a:pt x="306" y="104"/>
                    <a:pt x="305" y="104"/>
                  </a:cubicBezTo>
                  <a:cubicBezTo>
                    <a:pt x="304" y="104"/>
                    <a:pt x="304" y="102"/>
                    <a:pt x="304" y="102"/>
                  </a:cubicBezTo>
                  <a:cubicBezTo>
                    <a:pt x="303" y="101"/>
                    <a:pt x="301" y="100"/>
                    <a:pt x="299" y="100"/>
                  </a:cubicBezTo>
                  <a:cubicBezTo>
                    <a:pt x="299" y="100"/>
                    <a:pt x="298" y="102"/>
                    <a:pt x="298" y="102"/>
                  </a:cubicBezTo>
                  <a:cubicBezTo>
                    <a:pt x="297" y="102"/>
                    <a:pt x="295" y="101"/>
                    <a:pt x="295" y="101"/>
                  </a:cubicBezTo>
                  <a:cubicBezTo>
                    <a:pt x="294" y="100"/>
                    <a:pt x="292" y="99"/>
                    <a:pt x="291" y="99"/>
                  </a:cubicBezTo>
                  <a:cubicBezTo>
                    <a:pt x="290" y="98"/>
                    <a:pt x="288" y="99"/>
                    <a:pt x="287" y="99"/>
                  </a:cubicBezTo>
                  <a:cubicBezTo>
                    <a:pt x="285" y="100"/>
                    <a:pt x="283" y="101"/>
                    <a:pt x="282" y="101"/>
                  </a:cubicBezTo>
                  <a:cubicBezTo>
                    <a:pt x="281" y="102"/>
                    <a:pt x="279" y="101"/>
                    <a:pt x="278" y="101"/>
                  </a:cubicBezTo>
                  <a:cubicBezTo>
                    <a:pt x="275" y="101"/>
                    <a:pt x="270" y="98"/>
                    <a:pt x="268" y="99"/>
                  </a:cubicBezTo>
                  <a:cubicBezTo>
                    <a:pt x="267" y="99"/>
                    <a:pt x="265" y="101"/>
                    <a:pt x="265" y="101"/>
                  </a:cubicBezTo>
                  <a:cubicBezTo>
                    <a:pt x="264" y="102"/>
                    <a:pt x="263" y="103"/>
                    <a:pt x="262" y="103"/>
                  </a:cubicBezTo>
                  <a:cubicBezTo>
                    <a:pt x="261" y="104"/>
                    <a:pt x="259" y="105"/>
                    <a:pt x="258" y="104"/>
                  </a:cubicBezTo>
                  <a:cubicBezTo>
                    <a:pt x="257" y="104"/>
                    <a:pt x="256" y="102"/>
                    <a:pt x="256" y="101"/>
                  </a:cubicBezTo>
                  <a:cubicBezTo>
                    <a:pt x="256" y="100"/>
                    <a:pt x="256" y="99"/>
                    <a:pt x="256" y="99"/>
                  </a:cubicBezTo>
                  <a:cubicBezTo>
                    <a:pt x="257" y="98"/>
                    <a:pt x="259" y="98"/>
                    <a:pt x="260" y="97"/>
                  </a:cubicBezTo>
                  <a:cubicBezTo>
                    <a:pt x="261" y="96"/>
                    <a:pt x="261" y="95"/>
                    <a:pt x="261" y="94"/>
                  </a:cubicBezTo>
                  <a:cubicBezTo>
                    <a:pt x="261" y="93"/>
                    <a:pt x="259" y="93"/>
                    <a:pt x="258" y="93"/>
                  </a:cubicBezTo>
                  <a:cubicBezTo>
                    <a:pt x="256" y="93"/>
                    <a:pt x="254" y="94"/>
                    <a:pt x="253" y="95"/>
                  </a:cubicBezTo>
                  <a:cubicBezTo>
                    <a:pt x="251" y="96"/>
                    <a:pt x="249" y="98"/>
                    <a:pt x="248" y="100"/>
                  </a:cubicBezTo>
                  <a:cubicBezTo>
                    <a:pt x="246" y="102"/>
                    <a:pt x="243" y="106"/>
                    <a:pt x="242" y="108"/>
                  </a:cubicBezTo>
                  <a:cubicBezTo>
                    <a:pt x="240" y="109"/>
                    <a:pt x="237" y="112"/>
                    <a:pt x="236" y="114"/>
                  </a:cubicBezTo>
                  <a:cubicBezTo>
                    <a:pt x="235" y="114"/>
                    <a:pt x="234" y="115"/>
                    <a:pt x="233" y="115"/>
                  </a:cubicBezTo>
                  <a:cubicBezTo>
                    <a:pt x="233" y="116"/>
                    <a:pt x="232" y="118"/>
                    <a:pt x="232" y="119"/>
                  </a:cubicBezTo>
                  <a:cubicBezTo>
                    <a:pt x="231" y="120"/>
                    <a:pt x="230" y="122"/>
                    <a:pt x="230" y="123"/>
                  </a:cubicBezTo>
                  <a:cubicBezTo>
                    <a:pt x="229" y="125"/>
                    <a:pt x="228" y="129"/>
                    <a:pt x="227" y="129"/>
                  </a:cubicBezTo>
                  <a:cubicBezTo>
                    <a:pt x="225" y="129"/>
                    <a:pt x="223" y="126"/>
                    <a:pt x="222" y="125"/>
                  </a:cubicBezTo>
                  <a:cubicBezTo>
                    <a:pt x="222" y="124"/>
                    <a:pt x="221" y="121"/>
                    <a:pt x="220" y="120"/>
                  </a:cubicBezTo>
                  <a:cubicBezTo>
                    <a:pt x="220" y="118"/>
                    <a:pt x="221" y="115"/>
                    <a:pt x="221" y="113"/>
                  </a:cubicBezTo>
                  <a:cubicBezTo>
                    <a:pt x="221" y="112"/>
                    <a:pt x="222" y="110"/>
                    <a:pt x="222" y="109"/>
                  </a:cubicBezTo>
                  <a:cubicBezTo>
                    <a:pt x="223" y="107"/>
                    <a:pt x="223" y="105"/>
                    <a:pt x="223" y="104"/>
                  </a:cubicBezTo>
                  <a:cubicBezTo>
                    <a:pt x="223" y="102"/>
                    <a:pt x="222" y="99"/>
                    <a:pt x="223" y="98"/>
                  </a:cubicBezTo>
                  <a:cubicBezTo>
                    <a:pt x="223" y="97"/>
                    <a:pt x="226" y="96"/>
                    <a:pt x="227" y="95"/>
                  </a:cubicBezTo>
                  <a:cubicBezTo>
                    <a:pt x="228" y="94"/>
                    <a:pt x="232" y="91"/>
                    <a:pt x="232" y="90"/>
                  </a:cubicBezTo>
                  <a:cubicBezTo>
                    <a:pt x="233" y="87"/>
                    <a:pt x="231" y="83"/>
                    <a:pt x="231" y="80"/>
                  </a:cubicBezTo>
                  <a:cubicBezTo>
                    <a:pt x="231" y="79"/>
                    <a:pt x="232" y="77"/>
                    <a:pt x="233" y="76"/>
                  </a:cubicBezTo>
                  <a:cubicBezTo>
                    <a:pt x="233" y="75"/>
                    <a:pt x="235" y="74"/>
                    <a:pt x="235" y="74"/>
                  </a:cubicBezTo>
                  <a:cubicBezTo>
                    <a:pt x="236" y="73"/>
                    <a:pt x="238" y="73"/>
                    <a:pt x="239" y="72"/>
                  </a:cubicBezTo>
                  <a:cubicBezTo>
                    <a:pt x="239" y="71"/>
                    <a:pt x="239" y="68"/>
                    <a:pt x="239" y="67"/>
                  </a:cubicBezTo>
                  <a:cubicBezTo>
                    <a:pt x="239" y="66"/>
                    <a:pt x="238" y="65"/>
                    <a:pt x="239" y="64"/>
                  </a:cubicBezTo>
                  <a:cubicBezTo>
                    <a:pt x="240" y="64"/>
                    <a:pt x="241" y="65"/>
                    <a:pt x="241" y="65"/>
                  </a:cubicBezTo>
                  <a:cubicBezTo>
                    <a:pt x="242" y="65"/>
                    <a:pt x="244" y="64"/>
                    <a:pt x="245" y="63"/>
                  </a:cubicBezTo>
                  <a:cubicBezTo>
                    <a:pt x="245" y="63"/>
                    <a:pt x="244" y="61"/>
                    <a:pt x="244" y="60"/>
                  </a:cubicBezTo>
                  <a:cubicBezTo>
                    <a:pt x="244" y="59"/>
                    <a:pt x="244" y="56"/>
                    <a:pt x="245" y="55"/>
                  </a:cubicBezTo>
                  <a:cubicBezTo>
                    <a:pt x="246" y="53"/>
                    <a:pt x="249" y="51"/>
                    <a:pt x="250" y="50"/>
                  </a:cubicBezTo>
                  <a:cubicBezTo>
                    <a:pt x="251" y="49"/>
                    <a:pt x="254" y="47"/>
                    <a:pt x="255" y="46"/>
                  </a:cubicBezTo>
                  <a:cubicBezTo>
                    <a:pt x="256" y="45"/>
                    <a:pt x="258" y="43"/>
                    <a:pt x="259" y="42"/>
                  </a:cubicBezTo>
                  <a:cubicBezTo>
                    <a:pt x="259" y="41"/>
                    <a:pt x="260" y="39"/>
                    <a:pt x="260" y="37"/>
                  </a:cubicBezTo>
                  <a:cubicBezTo>
                    <a:pt x="261" y="37"/>
                    <a:pt x="262" y="35"/>
                    <a:pt x="263" y="34"/>
                  </a:cubicBezTo>
                  <a:cubicBezTo>
                    <a:pt x="263" y="34"/>
                    <a:pt x="265" y="33"/>
                    <a:pt x="266" y="33"/>
                  </a:cubicBezTo>
                  <a:cubicBezTo>
                    <a:pt x="267" y="32"/>
                    <a:pt x="269" y="30"/>
                    <a:pt x="270" y="30"/>
                  </a:cubicBezTo>
                  <a:cubicBezTo>
                    <a:pt x="271" y="29"/>
                    <a:pt x="275" y="29"/>
                    <a:pt x="276" y="28"/>
                  </a:cubicBezTo>
                  <a:cubicBezTo>
                    <a:pt x="276" y="27"/>
                    <a:pt x="276" y="24"/>
                    <a:pt x="276" y="23"/>
                  </a:cubicBezTo>
                  <a:cubicBezTo>
                    <a:pt x="275" y="22"/>
                    <a:pt x="272" y="22"/>
                    <a:pt x="271" y="21"/>
                  </a:cubicBezTo>
                  <a:cubicBezTo>
                    <a:pt x="271" y="20"/>
                    <a:pt x="271" y="17"/>
                    <a:pt x="272" y="16"/>
                  </a:cubicBezTo>
                  <a:cubicBezTo>
                    <a:pt x="273" y="15"/>
                    <a:pt x="275" y="16"/>
                    <a:pt x="276" y="16"/>
                  </a:cubicBezTo>
                  <a:cubicBezTo>
                    <a:pt x="278" y="16"/>
                    <a:pt x="280" y="14"/>
                    <a:pt x="281" y="14"/>
                  </a:cubicBezTo>
                  <a:cubicBezTo>
                    <a:pt x="282" y="14"/>
                    <a:pt x="284" y="14"/>
                    <a:pt x="285" y="15"/>
                  </a:cubicBezTo>
                  <a:cubicBezTo>
                    <a:pt x="286" y="15"/>
                    <a:pt x="286" y="17"/>
                    <a:pt x="287" y="17"/>
                  </a:cubicBezTo>
                  <a:cubicBezTo>
                    <a:pt x="288" y="17"/>
                    <a:pt x="290" y="17"/>
                    <a:pt x="291" y="17"/>
                  </a:cubicBezTo>
                  <a:cubicBezTo>
                    <a:pt x="292" y="16"/>
                    <a:pt x="292" y="13"/>
                    <a:pt x="294" y="12"/>
                  </a:cubicBezTo>
                  <a:cubicBezTo>
                    <a:pt x="295" y="12"/>
                    <a:pt x="297" y="12"/>
                    <a:pt x="298" y="12"/>
                  </a:cubicBezTo>
                  <a:cubicBezTo>
                    <a:pt x="298" y="12"/>
                    <a:pt x="301" y="13"/>
                    <a:pt x="301" y="12"/>
                  </a:cubicBezTo>
                  <a:cubicBezTo>
                    <a:pt x="302" y="11"/>
                    <a:pt x="301" y="8"/>
                    <a:pt x="300" y="7"/>
                  </a:cubicBezTo>
                  <a:cubicBezTo>
                    <a:pt x="299" y="5"/>
                    <a:pt x="296" y="4"/>
                    <a:pt x="295" y="3"/>
                  </a:cubicBezTo>
                  <a:cubicBezTo>
                    <a:pt x="294" y="2"/>
                    <a:pt x="291" y="0"/>
                    <a:pt x="289" y="0"/>
                  </a:cubicBezTo>
                  <a:cubicBezTo>
                    <a:pt x="288" y="0"/>
                    <a:pt x="284" y="0"/>
                    <a:pt x="282" y="0"/>
                  </a:cubicBezTo>
                  <a:cubicBezTo>
                    <a:pt x="281" y="1"/>
                    <a:pt x="279" y="2"/>
                    <a:pt x="277" y="2"/>
                  </a:cubicBezTo>
                  <a:cubicBezTo>
                    <a:pt x="274" y="3"/>
                    <a:pt x="268" y="1"/>
                    <a:pt x="266" y="1"/>
                  </a:cubicBezTo>
                  <a:cubicBezTo>
                    <a:pt x="264" y="2"/>
                    <a:pt x="261" y="2"/>
                    <a:pt x="260" y="3"/>
                  </a:cubicBezTo>
                  <a:cubicBezTo>
                    <a:pt x="259" y="3"/>
                    <a:pt x="257" y="5"/>
                    <a:pt x="256" y="5"/>
                  </a:cubicBezTo>
                  <a:cubicBezTo>
                    <a:pt x="255" y="6"/>
                    <a:pt x="252" y="6"/>
                    <a:pt x="251" y="7"/>
                  </a:cubicBezTo>
                  <a:cubicBezTo>
                    <a:pt x="249" y="7"/>
                    <a:pt x="246" y="7"/>
                    <a:pt x="245" y="8"/>
                  </a:cubicBezTo>
                  <a:cubicBezTo>
                    <a:pt x="243" y="9"/>
                    <a:pt x="241" y="12"/>
                    <a:pt x="240" y="13"/>
                  </a:cubicBezTo>
                  <a:cubicBezTo>
                    <a:pt x="239" y="13"/>
                    <a:pt x="237" y="14"/>
                    <a:pt x="236" y="14"/>
                  </a:cubicBezTo>
                  <a:cubicBezTo>
                    <a:pt x="235" y="15"/>
                    <a:pt x="233" y="17"/>
                    <a:pt x="232" y="17"/>
                  </a:cubicBezTo>
                  <a:cubicBezTo>
                    <a:pt x="231" y="18"/>
                    <a:pt x="229" y="19"/>
                    <a:pt x="228" y="20"/>
                  </a:cubicBezTo>
                  <a:cubicBezTo>
                    <a:pt x="226" y="21"/>
                    <a:pt x="221" y="23"/>
                    <a:pt x="220" y="25"/>
                  </a:cubicBezTo>
                  <a:cubicBezTo>
                    <a:pt x="218" y="26"/>
                    <a:pt x="216" y="30"/>
                    <a:pt x="215" y="32"/>
                  </a:cubicBezTo>
                  <a:cubicBezTo>
                    <a:pt x="214" y="33"/>
                    <a:pt x="213" y="37"/>
                    <a:pt x="212" y="38"/>
                  </a:cubicBezTo>
                  <a:cubicBezTo>
                    <a:pt x="211" y="40"/>
                    <a:pt x="208" y="44"/>
                    <a:pt x="206" y="46"/>
                  </a:cubicBezTo>
                  <a:cubicBezTo>
                    <a:pt x="205" y="48"/>
                    <a:pt x="203" y="50"/>
                    <a:pt x="202" y="51"/>
                  </a:cubicBezTo>
                  <a:cubicBezTo>
                    <a:pt x="200" y="52"/>
                    <a:pt x="196" y="54"/>
                    <a:pt x="194" y="55"/>
                  </a:cubicBezTo>
                  <a:cubicBezTo>
                    <a:pt x="192" y="56"/>
                    <a:pt x="188" y="57"/>
                    <a:pt x="187" y="59"/>
                  </a:cubicBezTo>
                  <a:cubicBezTo>
                    <a:pt x="185" y="60"/>
                    <a:pt x="184" y="64"/>
                    <a:pt x="183" y="65"/>
                  </a:cubicBezTo>
                  <a:cubicBezTo>
                    <a:pt x="182" y="66"/>
                    <a:pt x="182" y="67"/>
                    <a:pt x="181" y="68"/>
                  </a:cubicBezTo>
                  <a:cubicBezTo>
                    <a:pt x="181" y="69"/>
                    <a:pt x="180" y="70"/>
                    <a:pt x="179" y="71"/>
                  </a:cubicBezTo>
                  <a:cubicBezTo>
                    <a:pt x="179" y="71"/>
                    <a:pt x="177" y="71"/>
                    <a:pt x="176" y="71"/>
                  </a:cubicBezTo>
                  <a:cubicBezTo>
                    <a:pt x="175" y="72"/>
                    <a:pt x="174" y="75"/>
                    <a:pt x="173" y="75"/>
                  </a:cubicBezTo>
                  <a:cubicBezTo>
                    <a:pt x="172" y="76"/>
                    <a:pt x="170" y="78"/>
                    <a:pt x="170" y="79"/>
                  </a:cubicBezTo>
                  <a:cubicBezTo>
                    <a:pt x="169" y="80"/>
                    <a:pt x="167" y="81"/>
                    <a:pt x="167" y="82"/>
                  </a:cubicBezTo>
                  <a:cubicBezTo>
                    <a:pt x="166" y="83"/>
                    <a:pt x="166" y="85"/>
                    <a:pt x="166" y="86"/>
                  </a:cubicBezTo>
                  <a:cubicBezTo>
                    <a:pt x="166" y="88"/>
                    <a:pt x="166" y="92"/>
                    <a:pt x="165" y="94"/>
                  </a:cubicBezTo>
                  <a:cubicBezTo>
                    <a:pt x="164" y="96"/>
                    <a:pt x="160" y="100"/>
                    <a:pt x="158" y="100"/>
                  </a:cubicBezTo>
                  <a:cubicBezTo>
                    <a:pt x="156" y="101"/>
                    <a:pt x="153" y="99"/>
                    <a:pt x="151" y="100"/>
                  </a:cubicBezTo>
                  <a:cubicBezTo>
                    <a:pt x="150" y="100"/>
                    <a:pt x="149" y="102"/>
                    <a:pt x="148" y="102"/>
                  </a:cubicBezTo>
                  <a:cubicBezTo>
                    <a:pt x="147" y="103"/>
                    <a:pt x="145" y="103"/>
                    <a:pt x="144" y="103"/>
                  </a:cubicBezTo>
                  <a:cubicBezTo>
                    <a:pt x="143" y="103"/>
                    <a:pt x="141" y="103"/>
                    <a:pt x="140" y="104"/>
                  </a:cubicBezTo>
                  <a:cubicBezTo>
                    <a:pt x="139" y="105"/>
                    <a:pt x="137" y="108"/>
                    <a:pt x="137" y="109"/>
                  </a:cubicBezTo>
                  <a:cubicBezTo>
                    <a:pt x="136" y="110"/>
                    <a:pt x="134" y="113"/>
                    <a:pt x="133" y="114"/>
                  </a:cubicBezTo>
                  <a:cubicBezTo>
                    <a:pt x="132" y="116"/>
                    <a:pt x="129" y="119"/>
                    <a:pt x="127" y="120"/>
                  </a:cubicBezTo>
                  <a:cubicBezTo>
                    <a:pt x="126" y="121"/>
                    <a:pt x="122" y="123"/>
                    <a:pt x="120" y="125"/>
                  </a:cubicBezTo>
                  <a:cubicBezTo>
                    <a:pt x="119" y="126"/>
                    <a:pt x="116" y="128"/>
                    <a:pt x="114" y="130"/>
                  </a:cubicBezTo>
                  <a:cubicBezTo>
                    <a:pt x="113" y="131"/>
                    <a:pt x="110" y="132"/>
                    <a:pt x="108" y="133"/>
                  </a:cubicBezTo>
                  <a:cubicBezTo>
                    <a:pt x="106" y="133"/>
                    <a:pt x="102" y="132"/>
                    <a:pt x="100" y="133"/>
                  </a:cubicBezTo>
                  <a:cubicBezTo>
                    <a:pt x="98" y="133"/>
                    <a:pt x="95" y="134"/>
                    <a:pt x="93" y="135"/>
                  </a:cubicBezTo>
                  <a:cubicBezTo>
                    <a:pt x="92" y="136"/>
                    <a:pt x="89" y="139"/>
                    <a:pt x="87" y="140"/>
                  </a:cubicBezTo>
                  <a:cubicBezTo>
                    <a:pt x="85" y="140"/>
                    <a:pt x="83" y="137"/>
                    <a:pt x="82" y="137"/>
                  </a:cubicBezTo>
                  <a:cubicBezTo>
                    <a:pt x="80" y="136"/>
                    <a:pt x="75" y="137"/>
                    <a:pt x="73" y="138"/>
                  </a:cubicBezTo>
                  <a:cubicBezTo>
                    <a:pt x="71" y="138"/>
                    <a:pt x="66" y="139"/>
                    <a:pt x="64" y="140"/>
                  </a:cubicBezTo>
                  <a:cubicBezTo>
                    <a:pt x="63" y="141"/>
                    <a:pt x="61" y="144"/>
                    <a:pt x="60" y="145"/>
                  </a:cubicBezTo>
                  <a:cubicBezTo>
                    <a:pt x="59" y="146"/>
                    <a:pt x="57" y="149"/>
                    <a:pt x="56" y="150"/>
                  </a:cubicBezTo>
                  <a:cubicBezTo>
                    <a:pt x="54" y="152"/>
                    <a:pt x="50" y="156"/>
                    <a:pt x="48" y="159"/>
                  </a:cubicBezTo>
                  <a:cubicBezTo>
                    <a:pt x="46" y="161"/>
                    <a:pt x="42" y="166"/>
                    <a:pt x="40" y="168"/>
                  </a:cubicBezTo>
                  <a:cubicBezTo>
                    <a:pt x="38" y="170"/>
                    <a:pt x="34" y="173"/>
                    <a:pt x="32" y="174"/>
                  </a:cubicBezTo>
                  <a:cubicBezTo>
                    <a:pt x="29" y="175"/>
                    <a:pt x="25" y="175"/>
                    <a:pt x="22" y="176"/>
                  </a:cubicBezTo>
                  <a:cubicBezTo>
                    <a:pt x="21" y="176"/>
                    <a:pt x="17" y="179"/>
                    <a:pt x="16" y="180"/>
                  </a:cubicBezTo>
                  <a:cubicBezTo>
                    <a:pt x="14" y="181"/>
                    <a:pt x="10" y="184"/>
                    <a:pt x="10" y="184"/>
                  </a:cubicBezTo>
                  <a:cubicBezTo>
                    <a:pt x="9" y="184"/>
                    <a:pt x="5" y="184"/>
                    <a:pt x="4" y="185"/>
                  </a:cubicBezTo>
                  <a:cubicBezTo>
                    <a:pt x="3" y="185"/>
                    <a:pt x="1" y="186"/>
                    <a:pt x="0" y="187"/>
                  </a:cubicBezTo>
                  <a:cubicBezTo>
                    <a:pt x="1" y="191"/>
                    <a:pt x="1" y="191"/>
                    <a:pt x="1" y="191"/>
                  </a:cubicBezTo>
                  <a:cubicBezTo>
                    <a:pt x="2" y="190"/>
                    <a:pt x="4" y="189"/>
                    <a:pt x="5" y="189"/>
                  </a:cubicBezTo>
                  <a:cubicBezTo>
                    <a:pt x="6" y="189"/>
                    <a:pt x="6" y="189"/>
                    <a:pt x="6" y="189"/>
                  </a:cubicBezTo>
                  <a:cubicBezTo>
                    <a:pt x="9" y="189"/>
                    <a:pt x="12" y="191"/>
                    <a:pt x="13" y="193"/>
                  </a:cubicBezTo>
                  <a:cubicBezTo>
                    <a:pt x="13" y="194"/>
                    <a:pt x="13" y="194"/>
                    <a:pt x="14" y="195"/>
                  </a:cubicBezTo>
                  <a:cubicBezTo>
                    <a:pt x="14" y="195"/>
                    <a:pt x="14" y="195"/>
                    <a:pt x="14" y="195"/>
                  </a:cubicBezTo>
                  <a:cubicBezTo>
                    <a:pt x="14" y="195"/>
                    <a:pt x="15" y="195"/>
                    <a:pt x="15" y="195"/>
                  </a:cubicBezTo>
                  <a:cubicBezTo>
                    <a:pt x="17" y="195"/>
                    <a:pt x="19" y="195"/>
                    <a:pt x="20" y="196"/>
                  </a:cubicBezTo>
                  <a:cubicBezTo>
                    <a:pt x="22" y="197"/>
                    <a:pt x="24" y="198"/>
                    <a:pt x="25" y="200"/>
                  </a:cubicBezTo>
                  <a:cubicBezTo>
                    <a:pt x="26" y="201"/>
                    <a:pt x="26" y="201"/>
                    <a:pt x="26" y="201"/>
                  </a:cubicBezTo>
                  <a:cubicBezTo>
                    <a:pt x="28" y="203"/>
                    <a:pt x="30" y="206"/>
                    <a:pt x="31" y="207"/>
                  </a:cubicBezTo>
                  <a:cubicBezTo>
                    <a:pt x="33" y="209"/>
                    <a:pt x="34" y="213"/>
                    <a:pt x="34" y="214"/>
                  </a:cubicBezTo>
                  <a:cubicBezTo>
                    <a:pt x="34" y="215"/>
                    <a:pt x="35" y="215"/>
                    <a:pt x="35" y="216"/>
                  </a:cubicBezTo>
                  <a:cubicBezTo>
                    <a:pt x="35" y="216"/>
                    <a:pt x="35" y="217"/>
                    <a:pt x="35" y="217"/>
                  </a:cubicBezTo>
                  <a:cubicBezTo>
                    <a:pt x="35" y="217"/>
                    <a:pt x="35" y="217"/>
                    <a:pt x="35" y="217"/>
                  </a:cubicBezTo>
                  <a:cubicBezTo>
                    <a:pt x="36" y="218"/>
                    <a:pt x="36" y="218"/>
                    <a:pt x="36" y="218"/>
                  </a:cubicBezTo>
                  <a:cubicBezTo>
                    <a:pt x="37" y="219"/>
                    <a:pt x="37" y="220"/>
                    <a:pt x="38" y="220"/>
                  </a:cubicBezTo>
                  <a:cubicBezTo>
                    <a:pt x="38" y="221"/>
                    <a:pt x="39" y="222"/>
                    <a:pt x="40" y="222"/>
                  </a:cubicBezTo>
                  <a:cubicBezTo>
                    <a:pt x="40" y="223"/>
                    <a:pt x="41" y="224"/>
                    <a:pt x="42" y="224"/>
                  </a:cubicBezTo>
                  <a:cubicBezTo>
                    <a:pt x="166" y="245"/>
                    <a:pt x="166" y="245"/>
                    <a:pt x="166" y="245"/>
                  </a:cubicBezTo>
                  <a:cubicBezTo>
                    <a:pt x="197" y="260"/>
                    <a:pt x="197" y="260"/>
                    <a:pt x="197" y="260"/>
                  </a:cubicBezTo>
                  <a:cubicBezTo>
                    <a:pt x="199" y="259"/>
                    <a:pt x="200" y="259"/>
                    <a:pt x="200" y="259"/>
                  </a:cubicBezTo>
                  <a:cubicBezTo>
                    <a:pt x="201" y="259"/>
                    <a:pt x="202" y="259"/>
                    <a:pt x="203" y="259"/>
                  </a:cubicBezTo>
                  <a:cubicBezTo>
                    <a:pt x="204" y="259"/>
                    <a:pt x="205" y="259"/>
                    <a:pt x="206" y="258"/>
                  </a:cubicBezTo>
                  <a:cubicBezTo>
                    <a:pt x="206" y="258"/>
                    <a:pt x="206" y="258"/>
                    <a:pt x="206" y="258"/>
                  </a:cubicBezTo>
                  <a:cubicBezTo>
                    <a:pt x="207" y="258"/>
                    <a:pt x="207" y="258"/>
                    <a:pt x="207" y="258"/>
                  </a:cubicBezTo>
                  <a:cubicBezTo>
                    <a:pt x="208" y="258"/>
                    <a:pt x="210" y="259"/>
                    <a:pt x="211" y="259"/>
                  </a:cubicBezTo>
                  <a:cubicBezTo>
                    <a:pt x="211" y="259"/>
                    <a:pt x="211" y="260"/>
                    <a:pt x="211" y="260"/>
                  </a:cubicBezTo>
                  <a:cubicBezTo>
                    <a:pt x="211" y="260"/>
                    <a:pt x="212" y="260"/>
                    <a:pt x="212" y="260"/>
                  </a:cubicBezTo>
                  <a:cubicBezTo>
                    <a:pt x="214" y="260"/>
                    <a:pt x="216" y="260"/>
                    <a:pt x="218" y="261"/>
                  </a:cubicBezTo>
                  <a:cubicBezTo>
                    <a:pt x="219" y="261"/>
                    <a:pt x="219" y="262"/>
                    <a:pt x="220" y="263"/>
                  </a:cubicBezTo>
                  <a:cubicBezTo>
                    <a:pt x="220" y="262"/>
                    <a:pt x="221" y="262"/>
                    <a:pt x="221" y="262"/>
                  </a:cubicBezTo>
                  <a:cubicBezTo>
                    <a:pt x="222" y="261"/>
                    <a:pt x="224" y="260"/>
                    <a:pt x="225" y="259"/>
                  </a:cubicBezTo>
                  <a:cubicBezTo>
                    <a:pt x="225" y="259"/>
                    <a:pt x="229" y="257"/>
                    <a:pt x="233" y="257"/>
                  </a:cubicBezTo>
                  <a:cubicBezTo>
                    <a:pt x="233" y="257"/>
                    <a:pt x="233" y="257"/>
                    <a:pt x="234" y="257"/>
                  </a:cubicBezTo>
                  <a:cubicBezTo>
                    <a:pt x="236" y="257"/>
                    <a:pt x="237" y="258"/>
                    <a:pt x="238" y="259"/>
                  </a:cubicBezTo>
                  <a:cubicBezTo>
                    <a:pt x="238" y="259"/>
                    <a:pt x="238" y="259"/>
                    <a:pt x="239" y="260"/>
                  </a:cubicBezTo>
                  <a:cubicBezTo>
                    <a:pt x="239" y="259"/>
                    <a:pt x="239" y="259"/>
                    <a:pt x="239" y="259"/>
                  </a:cubicBezTo>
                  <a:cubicBezTo>
                    <a:pt x="240" y="259"/>
                    <a:pt x="241" y="259"/>
                    <a:pt x="241" y="259"/>
                  </a:cubicBezTo>
                  <a:cubicBezTo>
                    <a:pt x="242" y="259"/>
                    <a:pt x="243" y="259"/>
                    <a:pt x="244" y="260"/>
                  </a:cubicBezTo>
                  <a:cubicBezTo>
                    <a:pt x="245" y="260"/>
                    <a:pt x="246" y="261"/>
                    <a:pt x="247" y="262"/>
                  </a:cubicBezTo>
                  <a:cubicBezTo>
                    <a:pt x="248" y="261"/>
                    <a:pt x="249" y="261"/>
                    <a:pt x="249" y="261"/>
                  </a:cubicBezTo>
                  <a:cubicBezTo>
                    <a:pt x="250" y="261"/>
                    <a:pt x="250" y="261"/>
                    <a:pt x="251" y="261"/>
                  </a:cubicBezTo>
                  <a:cubicBezTo>
                    <a:pt x="253" y="261"/>
                    <a:pt x="255" y="261"/>
                    <a:pt x="257" y="262"/>
                  </a:cubicBezTo>
                  <a:cubicBezTo>
                    <a:pt x="258" y="263"/>
                    <a:pt x="258" y="263"/>
                    <a:pt x="258" y="263"/>
                  </a:cubicBezTo>
                  <a:cubicBezTo>
                    <a:pt x="259" y="263"/>
                    <a:pt x="260" y="264"/>
                    <a:pt x="261" y="265"/>
                  </a:cubicBezTo>
                  <a:cubicBezTo>
                    <a:pt x="261" y="265"/>
                    <a:pt x="261" y="265"/>
                    <a:pt x="262" y="266"/>
                  </a:cubicBezTo>
                  <a:cubicBezTo>
                    <a:pt x="262" y="265"/>
                    <a:pt x="262" y="265"/>
                    <a:pt x="262" y="265"/>
                  </a:cubicBezTo>
                  <a:cubicBezTo>
                    <a:pt x="264" y="264"/>
                    <a:pt x="266" y="263"/>
                    <a:pt x="268" y="263"/>
                  </a:cubicBezTo>
                  <a:cubicBezTo>
                    <a:pt x="268" y="263"/>
                    <a:pt x="268" y="263"/>
                    <a:pt x="268" y="263"/>
                  </a:cubicBezTo>
                  <a:cubicBezTo>
                    <a:pt x="270" y="263"/>
                    <a:pt x="272" y="264"/>
                    <a:pt x="274" y="265"/>
                  </a:cubicBezTo>
                  <a:cubicBezTo>
                    <a:pt x="274" y="265"/>
                    <a:pt x="274" y="265"/>
                    <a:pt x="274" y="265"/>
                  </a:cubicBezTo>
                  <a:cubicBezTo>
                    <a:pt x="275" y="264"/>
                    <a:pt x="276" y="264"/>
                    <a:pt x="278" y="264"/>
                  </a:cubicBezTo>
                  <a:cubicBezTo>
                    <a:pt x="278" y="264"/>
                    <a:pt x="278" y="264"/>
                    <a:pt x="278" y="264"/>
                  </a:cubicBezTo>
                  <a:cubicBezTo>
                    <a:pt x="279" y="264"/>
                    <a:pt x="281" y="264"/>
                    <a:pt x="287" y="267"/>
                  </a:cubicBezTo>
                  <a:cubicBezTo>
                    <a:pt x="289" y="268"/>
                    <a:pt x="291" y="269"/>
                    <a:pt x="292" y="271"/>
                  </a:cubicBezTo>
                  <a:cubicBezTo>
                    <a:pt x="293" y="273"/>
                    <a:pt x="293" y="274"/>
                    <a:pt x="293" y="276"/>
                  </a:cubicBezTo>
                  <a:cubicBezTo>
                    <a:pt x="293" y="276"/>
                    <a:pt x="293" y="276"/>
                    <a:pt x="293" y="276"/>
                  </a:cubicBezTo>
                  <a:cubicBezTo>
                    <a:pt x="294" y="277"/>
                    <a:pt x="295" y="279"/>
                    <a:pt x="295" y="281"/>
                  </a:cubicBezTo>
                  <a:cubicBezTo>
                    <a:pt x="295" y="284"/>
                    <a:pt x="293" y="286"/>
                    <a:pt x="292" y="287"/>
                  </a:cubicBezTo>
                  <a:cubicBezTo>
                    <a:pt x="292" y="287"/>
                    <a:pt x="292" y="287"/>
                    <a:pt x="292" y="287"/>
                  </a:cubicBezTo>
                  <a:cubicBezTo>
                    <a:pt x="291" y="288"/>
                    <a:pt x="291" y="288"/>
                    <a:pt x="290" y="289"/>
                  </a:cubicBezTo>
                  <a:cubicBezTo>
                    <a:pt x="290" y="289"/>
                    <a:pt x="291" y="290"/>
                    <a:pt x="291" y="290"/>
                  </a:cubicBezTo>
                  <a:cubicBezTo>
                    <a:pt x="291" y="291"/>
                    <a:pt x="292" y="291"/>
                    <a:pt x="292" y="291"/>
                  </a:cubicBezTo>
                  <a:cubicBezTo>
                    <a:pt x="292" y="291"/>
                    <a:pt x="292" y="291"/>
                    <a:pt x="292" y="291"/>
                  </a:cubicBezTo>
                  <a:cubicBezTo>
                    <a:pt x="293" y="290"/>
                    <a:pt x="294" y="290"/>
                    <a:pt x="296" y="289"/>
                  </a:cubicBezTo>
                  <a:cubicBezTo>
                    <a:pt x="296" y="289"/>
                    <a:pt x="296" y="289"/>
                    <a:pt x="296" y="289"/>
                  </a:cubicBezTo>
                  <a:cubicBezTo>
                    <a:pt x="298" y="288"/>
                    <a:pt x="300" y="288"/>
                    <a:pt x="302" y="288"/>
                  </a:cubicBezTo>
                  <a:cubicBezTo>
                    <a:pt x="303" y="288"/>
                    <a:pt x="304" y="288"/>
                    <a:pt x="305" y="288"/>
                  </a:cubicBezTo>
                  <a:cubicBezTo>
                    <a:pt x="307" y="289"/>
                    <a:pt x="308" y="291"/>
                    <a:pt x="308" y="292"/>
                  </a:cubicBezTo>
                  <a:cubicBezTo>
                    <a:pt x="309" y="292"/>
                    <a:pt x="311" y="291"/>
                    <a:pt x="312" y="291"/>
                  </a:cubicBezTo>
                  <a:cubicBezTo>
                    <a:pt x="312" y="291"/>
                    <a:pt x="312" y="291"/>
                    <a:pt x="312" y="291"/>
                  </a:cubicBezTo>
                  <a:cubicBezTo>
                    <a:pt x="315" y="291"/>
                    <a:pt x="319" y="293"/>
                    <a:pt x="321" y="294"/>
                  </a:cubicBezTo>
                  <a:cubicBezTo>
                    <a:pt x="322" y="295"/>
                    <a:pt x="323" y="296"/>
                    <a:pt x="323" y="297"/>
                  </a:cubicBezTo>
                  <a:cubicBezTo>
                    <a:pt x="324" y="297"/>
                    <a:pt x="324" y="298"/>
                    <a:pt x="324" y="298"/>
                  </a:cubicBezTo>
                  <a:cubicBezTo>
                    <a:pt x="327" y="298"/>
                    <a:pt x="329" y="298"/>
                    <a:pt x="331" y="300"/>
                  </a:cubicBezTo>
                  <a:cubicBezTo>
                    <a:pt x="331" y="300"/>
                    <a:pt x="337" y="305"/>
                    <a:pt x="336" y="311"/>
                  </a:cubicBezTo>
                  <a:cubicBezTo>
                    <a:pt x="335" y="312"/>
                    <a:pt x="335" y="313"/>
                    <a:pt x="334" y="313"/>
                  </a:cubicBezTo>
                  <a:cubicBezTo>
                    <a:pt x="336" y="315"/>
                    <a:pt x="338" y="316"/>
                    <a:pt x="339" y="319"/>
                  </a:cubicBezTo>
                  <a:cubicBezTo>
                    <a:pt x="341" y="322"/>
                    <a:pt x="339" y="328"/>
                    <a:pt x="337" y="330"/>
                  </a:cubicBezTo>
                  <a:cubicBezTo>
                    <a:pt x="337" y="331"/>
                    <a:pt x="336" y="332"/>
                    <a:pt x="335" y="332"/>
                  </a:cubicBezTo>
                  <a:cubicBezTo>
                    <a:pt x="335" y="333"/>
                    <a:pt x="336" y="334"/>
                    <a:pt x="336" y="335"/>
                  </a:cubicBezTo>
                  <a:cubicBezTo>
                    <a:pt x="337" y="338"/>
                    <a:pt x="338" y="341"/>
                    <a:pt x="338" y="344"/>
                  </a:cubicBezTo>
                  <a:cubicBezTo>
                    <a:pt x="338" y="346"/>
                    <a:pt x="337" y="349"/>
                    <a:pt x="336" y="351"/>
                  </a:cubicBezTo>
                  <a:cubicBezTo>
                    <a:pt x="335" y="352"/>
                    <a:pt x="334" y="353"/>
                    <a:pt x="332" y="354"/>
                  </a:cubicBezTo>
                  <a:cubicBezTo>
                    <a:pt x="332" y="354"/>
                    <a:pt x="333" y="354"/>
                    <a:pt x="333" y="354"/>
                  </a:cubicBezTo>
                  <a:cubicBezTo>
                    <a:pt x="333" y="356"/>
                    <a:pt x="335" y="358"/>
                    <a:pt x="334" y="361"/>
                  </a:cubicBezTo>
                  <a:cubicBezTo>
                    <a:pt x="334" y="361"/>
                    <a:pt x="334" y="361"/>
                    <a:pt x="334" y="361"/>
                  </a:cubicBezTo>
                  <a:cubicBezTo>
                    <a:pt x="335" y="361"/>
                    <a:pt x="335" y="360"/>
                    <a:pt x="336" y="360"/>
                  </a:cubicBezTo>
                  <a:cubicBezTo>
                    <a:pt x="337" y="360"/>
                    <a:pt x="337" y="361"/>
                    <a:pt x="338" y="361"/>
                  </a:cubicBezTo>
                  <a:cubicBezTo>
                    <a:pt x="339" y="361"/>
                    <a:pt x="339" y="361"/>
                    <a:pt x="339" y="361"/>
                  </a:cubicBezTo>
                  <a:cubicBezTo>
                    <a:pt x="340" y="361"/>
                    <a:pt x="340" y="361"/>
                    <a:pt x="340" y="360"/>
                  </a:cubicBezTo>
                  <a:cubicBezTo>
                    <a:pt x="340" y="359"/>
                    <a:pt x="340" y="357"/>
                    <a:pt x="342" y="355"/>
                  </a:cubicBezTo>
                  <a:cubicBezTo>
                    <a:pt x="344" y="354"/>
                    <a:pt x="347" y="353"/>
                    <a:pt x="349" y="353"/>
                  </a:cubicBezTo>
                  <a:cubicBezTo>
                    <a:pt x="350" y="353"/>
                    <a:pt x="351" y="353"/>
                    <a:pt x="351" y="353"/>
                  </a:cubicBezTo>
                  <a:cubicBezTo>
                    <a:pt x="354" y="354"/>
                    <a:pt x="357" y="358"/>
                    <a:pt x="357" y="359"/>
                  </a:cubicBezTo>
                  <a:cubicBezTo>
                    <a:pt x="358" y="360"/>
                    <a:pt x="360" y="363"/>
                    <a:pt x="360" y="365"/>
                  </a:cubicBezTo>
                  <a:cubicBezTo>
                    <a:pt x="360" y="367"/>
                    <a:pt x="359" y="369"/>
                    <a:pt x="358" y="370"/>
                  </a:cubicBezTo>
                  <a:cubicBezTo>
                    <a:pt x="358" y="370"/>
                    <a:pt x="358" y="370"/>
                    <a:pt x="358" y="370"/>
                  </a:cubicBezTo>
                  <a:cubicBezTo>
                    <a:pt x="358" y="371"/>
                    <a:pt x="357" y="372"/>
                    <a:pt x="357" y="374"/>
                  </a:cubicBezTo>
                  <a:cubicBezTo>
                    <a:pt x="356" y="374"/>
                    <a:pt x="356" y="375"/>
                    <a:pt x="355" y="376"/>
                  </a:cubicBezTo>
                  <a:cubicBezTo>
                    <a:pt x="355" y="376"/>
                    <a:pt x="355" y="378"/>
                    <a:pt x="354" y="380"/>
                  </a:cubicBezTo>
                  <a:cubicBezTo>
                    <a:pt x="354" y="380"/>
                    <a:pt x="354" y="381"/>
                    <a:pt x="354" y="381"/>
                  </a:cubicBezTo>
                  <a:cubicBezTo>
                    <a:pt x="354" y="382"/>
                    <a:pt x="354" y="383"/>
                    <a:pt x="354" y="384"/>
                  </a:cubicBezTo>
                  <a:cubicBezTo>
                    <a:pt x="353" y="385"/>
                    <a:pt x="352" y="388"/>
                    <a:pt x="352" y="389"/>
                  </a:cubicBezTo>
                  <a:cubicBezTo>
                    <a:pt x="352" y="390"/>
                    <a:pt x="353" y="391"/>
                    <a:pt x="353" y="392"/>
                  </a:cubicBezTo>
                  <a:cubicBezTo>
                    <a:pt x="353" y="392"/>
                    <a:pt x="353" y="393"/>
                    <a:pt x="354" y="393"/>
                  </a:cubicBezTo>
                  <a:cubicBezTo>
                    <a:pt x="354" y="393"/>
                    <a:pt x="355" y="394"/>
                    <a:pt x="355" y="394"/>
                  </a:cubicBezTo>
                  <a:cubicBezTo>
                    <a:pt x="356" y="394"/>
                    <a:pt x="356" y="394"/>
                    <a:pt x="356" y="395"/>
                  </a:cubicBezTo>
                  <a:cubicBezTo>
                    <a:pt x="358" y="396"/>
                    <a:pt x="359" y="397"/>
                    <a:pt x="360" y="398"/>
                  </a:cubicBezTo>
                  <a:cubicBezTo>
                    <a:pt x="361" y="399"/>
                    <a:pt x="361" y="400"/>
                    <a:pt x="361" y="401"/>
                  </a:cubicBezTo>
                  <a:cubicBezTo>
                    <a:pt x="362" y="401"/>
                    <a:pt x="362" y="401"/>
                    <a:pt x="363" y="401"/>
                  </a:cubicBezTo>
                  <a:cubicBezTo>
                    <a:pt x="363" y="401"/>
                    <a:pt x="364" y="402"/>
                    <a:pt x="365" y="402"/>
                  </a:cubicBezTo>
                  <a:cubicBezTo>
                    <a:pt x="365" y="401"/>
                    <a:pt x="365" y="401"/>
                    <a:pt x="365" y="401"/>
                  </a:cubicBezTo>
                  <a:cubicBezTo>
                    <a:pt x="365" y="400"/>
                    <a:pt x="366" y="398"/>
                    <a:pt x="366" y="397"/>
                  </a:cubicBezTo>
                  <a:cubicBezTo>
                    <a:pt x="367" y="395"/>
                    <a:pt x="369" y="392"/>
                    <a:pt x="370" y="390"/>
                  </a:cubicBezTo>
                  <a:cubicBezTo>
                    <a:pt x="371" y="389"/>
                    <a:pt x="374" y="385"/>
                    <a:pt x="374" y="383"/>
                  </a:cubicBezTo>
                  <a:cubicBezTo>
                    <a:pt x="375" y="382"/>
                    <a:pt x="377" y="377"/>
                    <a:pt x="378" y="376"/>
                  </a:cubicBezTo>
                  <a:cubicBezTo>
                    <a:pt x="379" y="375"/>
                    <a:pt x="380" y="373"/>
                    <a:pt x="380" y="372"/>
                  </a:cubicBezTo>
                  <a:cubicBezTo>
                    <a:pt x="381" y="370"/>
                    <a:pt x="382" y="367"/>
                    <a:pt x="382" y="365"/>
                  </a:cubicBezTo>
                  <a:cubicBezTo>
                    <a:pt x="383" y="364"/>
                    <a:pt x="384" y="362"/>
                    <a:pt x="385" y="361"/>
                  </a:cubicBezTo>
                  <a:cubicBezTo>
                    <a:pt x="385" y="360"/>
                    <a:pt x="386" y="357"/>
                    <a:pt x="387" y="355"/>
                  </a:cubicBezTo>
                  <a:cubicBezTo>
                    <a:pt x="387" y="354"/>
                    <a:pt x="388" y="353"/>
                    <a:pt x="389" y="352"/>
                  </a:cubicBezTo>
                  <a:cubicBezTo>
                    <a:pt x="390" y="351"/>
                    <a:pt x="392" y="349"/>
                    <a:pt x="392" y="347"/>
                  </a:cubicBezTo>
                  <a:cubicBezTo>
                    <a:pt x="392" y="346"/>
                    <a:pt x="391" y="344"/>
                    <a:pt x="391" y="343"/>
                  </a:cubicBezTo>
                  <a:cubicBezTo>
                    <a:pt x="391" y="341"/>
                    <a:pt x="394" y="339"/>
                    <a:pt x="395" y="337"/>
                  </a:cubicBezTo>
                  <a:cubicBezTo>
                    <a:pt x="396" y="335"/>
                    <a:pt x="396" y="331"/>
                    <a:pt x="396" y="329"/>
                  </a:cubicBezTo>
                  <a:cubicBezTo>
                    <a:pt x="397" y="325"/>
                    <a:pt x="399" y="317"/>
                    <a:pt x="401" y="313"/>
                  </a:cubicBezTo>
                  <a:cubicBezTo>
                    <a:pt x="401" y="311"/>
                    <a:pt x="403" y="307"/>
                    <a:pt x="404" y="306"/>
                  </a:cubicBezTo>
                  <a:cubicBezTo>
                    <a:pt x="405" y="304"/>
                    <a:pt x="408" y="300"/>
                    <a:pt x="410" y="299"/>
                  </a:cubicBezTo>
                  <a:cubicBezTo>
                    <a:pt x="411" y="298"/>
                    <a:pt x="414" y="295"/>
                    <a:pt x="414" y="294"/>
                  </a:cubicBezTo>
                  <a:cubicBezTo>
                    <a:pt x="415" y="293"/>
                    <a:pt x="416" y="291"/>
                    <a:pt x="417" y="289"/>
                  </a:cubicBezTo>
                  <a:cubicBezTo>
                    <a:pt x="417" y="288"/>
                    <a:pt x="417" y="285"/>
                    <a:pt x="417" y="283"/>
                  </a:cubicBezTo>
                  <a:cubicBezTo>
                    <a:pt x="416" y="281"/>
                    <a:pt x="415" y="278"/>
                    <a:pt x="415" y="277"/>
                  </a:cubicBezTo>
                  <a:cubicBezTo>
                    <a:pt x="414" y="275"/>
                    <a:pt x="415" y="272"/>
                    <a:pt x="416" y="271"/>
                  </a:cubicBezTo>
                  <a:cubicBezTo>
                    <a:pt x="417" y="270"/>
                    <a:pt x="420" y="269"/>
                    <a:pt x="421" y="269"/>
                  </a:cubicBezTo>
                  <a:cubicBezTo>
                    <a:pt x="422" y="269"/>
                    <a:pt x="423" y="270"/>
                    <a:pt x="424" y="271"/>
                  </a:cubicBezTo>
                  <a:cubicBezTo>
                    <a:pt x="425" y="272"/>
                    <a:pt x="426" y="274"/>
                    <a:pt x="426" y="275"/>
                  </a:cubicBezTo>
                  <a:cubicBezTo>
                    <a:pt x="426" y="276"/>
                    <a:pt x="425" y="279"/>
                    <a:pt x="425" y="280"/>
                  </a:cubicBezTo>
                  <a:cubicBezTo>
                    <a:pt x="425" y="281"/>
                    <a:pt x="426" y="283"/>
                    <a:pt x="427" y="285"/>
                  </a:cubicBezTo>
                  <a:cubicBezTo>
                    <a:pt x="427" y="286"/>
                    <a:pt x="427" y="288"/>
                    <a:pt x="427" y="290"/>
                  </a:cubicBezTo>
                  <a:cubicBezTo>
                    <a:pt x="427" y="291"/>
                    <a:pt x="427" y="295"/>
                    <a:pt x="429" y="295"/>
                  </a:cubicBezTo>
                  <a:cubicBezTo>
                    <a:pt x="430" y="296"/>
                    <a:pt x="431" y="294"/>
                    <a:pt x="432" y="294"/>
                  </a:cubicBezTo>
                  <a:cubicBezTo>
                    <a:pt x="434" y="293"/>
                    <a:pt x="435" y="291"/>
                    <a:pt x="437" y="290"/>
                  </a:cubicBezTo>
                  <a:cubicBezTo>
                    <a:pt x="438" y="289"/>
                    <a:pt x="441" y="289"/>
                    <a:pt x="443" y="288"/>
                  </a:cubicBezTo>
                  <a:cubicBezTo>
                    <a:pt x="444" y="287"/>
                    <a:pt x="445" y="284"/>
                    <a:pt x="445" y="283"/>
                  </a:cubicBezTo>
                  <a:cubicBezTo>
                    <a:pt x="445" y="282"/>
                    <a:pt x="445" y="279"/>
                    <a:pt x="445" y="278"/>
                  </a:cubicBezTo>
                  <a:cubicBezTo>
                    <a:pt x="446" y="277"/>
                    <a:pt x="447" y="275"/>
                    <a:pt x="448" y="274"/>
                  </a:cubicBezTo>
                  <a:cubicBezTo>
                    <a:pt x="449" y="273"/>
                    <a:pt x="450" y="271"/>
                    <a:pt x="450" y="269"/>
                  </a:cubicBezTo>
                  <a:cubicBezTo>
                    <a:pt x="450" y="268"/>
                    <a:pt x="448" y="267"/>
                    <a:pt x="448" y="267"/>
                  </a:cubicBezTo>
                  <a:cubicBezTo>
                    <a:pt x="448" y="266"/>
                    <a:pt x="447" y="264"/>
                    <a:pt x="448" y="263"/>
                  </a:cubicBezTo>
                  <a:cubicBezTo>
                    <a:pt x="448" y="262"/>
                    <a:pt x="449" y="260"/>
                    <a:pt x="450" y="259"/>
                  </a:cubicBezTo>
                  <a:cubicBezTo>
                    <a:pt x="451" y="259"/>
                    <a:pt x="454" y="259"/>
                    <a:pt x="455" y="260"/>
                  </a:cubicBezTo>
                  <a:cubicBezTo>
                    <a:pt x="455" y="260"/>
                    <a:pt x="455" y="262"/>
                    <a:pt x="456" y="263"/>
                  </a:cubicBezTo>
                  <a:cubicBezTo>
                    <a:pt x="456" y="263"/>
                    <a:pt x="459" y="264"/>
                    <a:pt x="460" y="264"/>
                  </a:cubicBezTo>
                  <a:cubicBezTo>
                    <a:pt x="461" y="264"/>
                    <a:pt x="463" y="264"/>
                    <a:pt x="464" y="264"/>
                  </a:cubicBezTo>
                  <a:cubicBezTo>
                    <a:pt x="465" y="263"/>
                    <a:pt x="466" y="262"/>
                    <a:pt x="466" y="261"/>
                  </a:cubicBezTo>
                  <a:cubicBezTo>
                    <a:pt x="467" y="260"/>
                    <a:pt x="467" y="256"/>
                    <a:pt x="468" y="255"/>
                  </a:cubicBezTo>
                  <a:cubicBezTo>
                    <a:pt x="468" y="254"/>
                    <a:pt x="470" y="252"/>
                    <a:pt x="472" y="251"/>
                  </a:cubicBezTo>
                  <a:cubicBezTo>
                    <a:pt x="473" y="251"/>
                    <a:pt x="476" y="251"/>
                    <a:pt x="477" y="252"/>
                  </a:cubicBezTo>
                  <a:cubicBezTo>
                    <a:pt x="477" y="252"/>
                    <a:pt x="478" y="254"/>
                    <a:pt x="478" y="255"/>
                  </a:cubicBezTo>
                  <a:cubicBezTo>
                    <a:pt x="479" y="257"/>
                    <a:pt x="478" y="260"/>
                    <a:pt x="478" y="261"/>
                  </a:cubicBezTo>
                  <a:cubicBezTo>
                    <a:pt x="478" y="262"/>
                    <a:pt x="477" y="263"/>
                    <a:pt x="477" y="264"/>
                  </a:cubicBezTo>
                  <a:cubicBezTo>
                    <a:pt x="476" y="265"/>
                    <a:pt x="476" y="267"/>
                    <a:pt x="476" y="268"/>
                  </a:cubicBezTo>
                  <a:cubicBezTo>
                    <a:pt x="475" y="268"/>
                    <a:pt x="475" y="269"/>
                    <a:pt x="475" y="270"/>
                  </a:cubicBezTo>
                  <a:cubicBezTo>
                    <a:pt x="474" y="271"/>
                    <a:pt x="474" y="273"/>
                    <a:pt x="473" y="273"/>
                  </a:cubicBezTo>
                  <a:cubicBezTo>
                    <a:pt x="473" y="274"/>
                    <a:pt x="471" y="274"/>
                    <a:pt x="470" y="274"/>
                  </a:cubicBezTo>
                  <a:cubicBezTo>
                    <a:pt x="470" y="274"/>
                    <a:pt x="469" y="273"/>
                    <a:pt x="469" y="273"/>
                  </a:cubicBezTo>
                  <a:cubicBezTo>
                    <a:pt x="468" y="273"/>
                    <a:pt x="468" y="275"/>
                    <a:pt x="467" y="276"/>
                  </a:cubicBezTo>
                  <a:cubicBezTo>
                    <a:pt x="467" y="277"/>
                    <a:pt x="468" y="279"/>
                    <a:pt x="468" y="280"/>
                  </a:cubicBezTo>
                  <a:cubicBezTo>
                    <a:pt x="468" y="280"/>
                    <a:pt x="468" y="282"/>
                    <a:pt x="467" y="282"/>
                  </a:cubicBezTo>
                  <a:cubicBezTo>
                    <a:pt x="467" y="283"/>
                    <a:pt x="465" y="283"/>
                    <a:pt x="465" y="284"/>
                  </a:cubicBezTo>
                  <a:cubicBezTo>
                    <a:pt x="465" y="285"/>
                    <a:pt x="466" y="287"/>
                    <a:pt x="465" y="287"/>
                  </a:cubicBezTo>
                  <a:cubicBezTo>
                    <a:pt x="465" y="288"/>
                    <a:pt x="465" y="289"/>
                    <a:pt x="464" y="289"/>
                  </a:cubicBezTo>
                  <a:cubicBezTo>
                    <a:pt x="464" y="290"/>
                    <a:pt x="461" y="289"/>
                    <a:pt x="461" y="289"/>
                  </a:cubicBezTo>
                  <a:cubicBezTo>
                    <a:pt x="460" y="290"/>
                    <a:pt x="460" y="292"/>
                    <a:pt x="460" y="293"/>
                  </a:cubicBezTo>
                  <a:cubicBezTo>
                    <a:pt x="460" y="294"/>
                    <a:pt x="461" y="297"/>
                    <a:pt x="461" y="297"/>
                  </a:cubicBezTo>
                  <a:cubicBezTo>
                    <a:pt x="462" y="299"/>
                    <a:pt x="465" y="301"/>
                    <a:pt x="466" y="301"/>
                  </a:cubicBezTo>
                  <a:cubicBezTo>
                    <a:pt x="467" y="302"/>
                    <a:pt x="468" y="303"/>
                    <a:pt x="469" y="303"/>
                  </a:cubicBezTo>
                  <a:cubicBezTo>
                    <a:pt x="470" y="303"/>
                    <a:pt x="472" y="304"/>
                    <a:pt x="473" y="303"/>
                  </a:cubicBezTo>
                  <a:cubicBezTo>
                    <a:pt x="474" y="303"/>
                    <a:pt x="476" y="301"/>
                    <a:pt x="476" y="300"/>
                  </a:cubicBezTo>
                  <a:cubicBezTo>
                    <a:pt x="476" y="299"/>
                    <a:pt x="475" y="298"/>
                    <a:pt x="475" y="298"/>
                  </a:cubicBezTo>
                  <a:cubicBezTo>
                    <a:pt x="474" y="297"/>
                    <a:pt x="473" y="297"/>
                    <a:pt x="473" y="297"/>
                  </a:cubicBezTo>
                  <a:cubicBezTo>
                    <a:pt x="472" y="296"/>
                    <a:pt x="471" y="295"/>
                    <a:pt x="471" y="294"/>
                  </a:cubicBezTo>
                  <a:cubicBezTo>
                    <a:pt x="471" y="294"/>
                    <a:pt x="472" y="293"/>
                    <a:pt x="473" y="292"/>
                  </a:cubicBezTo>
                  <a:cubicBezTo>
                    <a:pt x="473" y="292"/>
                    <a:pt x="475" y="291"/>
                    <a:pt x="476" y="291"/>
                  </a:cubicBezTo>
                  <a:cubicBezTo>
                    <a:pt x="476" y="290"/>
                    <a:pt x="477" y="289"/>
                    <a:pt x="477" y="289"/>
                  </a:cubicBezTo>
                  <a:cubicBezTo>
                    <a:pt x="477" y="288"/>
                    <a:pt x="476" y="286"/>
                    <a:pt x="476" y="285"/>
                  </a:cubicBezTo>
                  <a:cubicBezTo>
                    <a:pt x="476" y="285"/>
                    <a:pt x="476" y="283"/>
                    <a:pt x="477" y="283"/>
                  </a:cubicBezTo>
                  <a:cubicBezTo>
                    <a:pt x="478" y="283"/>
                    <a:pt x="479" y="285"/>
                    <a:pt x="480" y="284"/>
                  </a:cubicBezTo>
                  <a:cubicBezTo>
                    <a:pt x="481" y="284"/>
                    <a:pt x="481" y="283"/>
                    <a:pt x="482" y="282"/>
                  </a:cubicBezTo>
                  <a:cubicBezTo>
                    <a:pt x="482" y="281"/>
                    <a:pt x="482" y="278"/>
                    <a:pt x="483" y="277"/>
                  </a:cubicBezTo>
                  <a:cubicBezTo>
                    <a:pt x="483" y="277"/>
                    <a:pt x="484" y="276"/>
                    <a:pt x="485" y="275"/>
                  </a:cubicBezTo>
                  <a:cubicBezTo>
                    <a:pt x="486" y="275"/>
                    <a:pt x="488" y="274"/>
                    <a:pt x="489" y="273"/>
                  </a:cubicBezTo>
                  <a:cubicBezTo>
                    <a:pt x="490" y="273"/>
                    <a:pt x="492" y="272"/>
                    <a:pt x="492" y="271"/>
                  </a:cubicBezTo>
                  <a:cubicBezTo>
                    <a:pt x="493" y="270"/>
                    <a:pt x="493" y="268"/>
                    <a:pt x="494" y="268"/>
                  </a:cubicBezTo>
                  <a:cubicBezTo>
                    <a:pt x="495" y="267"/>
                    <a:pt x="497" y="269"/>
                    <a:pt x="498" y="269"/>
                  </a:cubicBezTo>
                  <a:cubicBezTo>
                    <a:pt x="499" y="269"/>
                    <a:pt x="501" y="267"/>
                    <a:pt x="501" y="266"/>
                  </a:cubicBezTo>
                  <a:cubicBezTo>
                    <a:pt x="502" y="265"/>
                    <a:pt x="501" y="262"/>
                    <a:pt x="501" y="261"/>
                  </a:cubicBezTo>
                  <a:cubicBezTo>
                    <a:pt x="501" y="260"/>
                    <a:pt x="502" y="258"/>
                    <a:pt x="502" y="258"/>
                  </a:cubicBezTo>
                  <a:cubicBezTo>
                    <a:pt x="502" y="256"/>
                    <a:pt x="502" y="252"/>
                    <a:pt x="502" y="250"/>
                  </a:cubicBezTo>
                  <a:cubicBezTo>
                    <a:pt x="502" y="249"/>
                    <a:pt x="502" y="246"/>
                    <a:pt x="503" y="244"/>
                  </a:cubicBezTo>
                  <a:cubicBezTo>
                    <a:pt x="503" y="243"/>
                    <a:pt x="506" y="240"/>
                    <a:pt x="507" y="239"/>
                  </a:cubicBezTo>
                  <a:cubicBezTo>
                    <a:pt x="508" y="238"/>
                    <a:pt x="510" y="237"/>
                    <a:pt x="511" y="237"/>
                  </a:cubicBezTo>
                  <a:cubicBezTo>
                    <a:pt x="512" y="236"/>
                    <a:pt x="515" y="234"/>
                    <a:pt x="517" y="234"/>
                  </a:cubicBezTo>
                  <a:cubicBezTo>
                    <a:pt x="518" y="234"/>
                    <a:pt x="520" y="236"/>
                    <a:pt x="521" y="236"/>
                  </a:cubicBezTo>
                  <a:cubicBezTo>
                    <a:pt x="523" y="236"/>
                    <a:pt x="524" y="233"/>
                    <a:pt x="525" y="23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8" name="Freeform 60">
              <a:extLst>
                <a:ext uri="{FF2B5EF4-FFF2-40B4-BE49-F238E27FC236}">
                  <a16:creationId xmlns:a16="http://schemas.microsoft.com/office/drawing/2014/main" id="{608633FF-5590-4C35-B065-AB797A4BAB40}"/>
                </a:ext>
              </a:extLst>
            </p:cNvPr>
            <p:cNvSpPr>
              <a:spLocks/>
            </p:cNvSpPr>
            <p:nvPr/>
          </p:nvSpPr>
          <p:spPr bwMode="auto">
            <a:xfrm>
              <a:off x="4560888" y="2378075"/>
              <a:ext cx="458787" cy="617538"/>
            </a:xfrm>
            <a:custGeom>
              <a:avLst/>
              <a:gdLst>
                <a:gd name="T0" fmla="*/ 540 w 544"/>
                <a:gd name="T1" fmla="*/ 444 h 731"/>
                <a:gd name="T2" fmla="*/ 526 w 544"/>
                <a:gd name="T3" fmla="*/ 404 h 731"/>
                <a:gd name="T4" fmla="*/ 497 w 544"/>
                <a:gd name="T5" fmla="*/ 321 h 731"/>
                <a:gd name="T6" fmla="*/ 463 w 544"/>
                <a:gd name="T7" fmla="*/ 264 h 731"/>
                <a:gd name="T8" fmla="*/ 433 w 544"/>
                <a:gd name="T9" fmla="*/ 267 h 731"/>
                <a:gd name="T10" fmla="*/ 406 w 544"/>
                <a:gd name="T11" fmla="*/ 287 h 731"/>
                <a:gd name="T12" fmla="*/ 395 w 544"/>
                <a:gd name="T13" fmla="*/ 307 h 731"/>
                <a:gd name="T14" fmla="*/ 380 w 544"/>
                <a:gd name="T15" fmla="*/ 333 h 731"/>
                <a:gd name="T16" fmla="*/ 355 w 544"/>
                <a:gd name="T17" fmla="*/ 353 h 731"/>
                <a:gd name="T18" fmla="*/ 331 w 544"/>
                <a:gd name="T19" fmla="*/ 329 h 731"/>
                <a:gd name="T20" fmla="*/ 347 w 544"/>
                <a:gd name="T21" fmla="*/ 291 h 731"/>
                <a:gd name="T22" fmla="*/ 364 w 544"/>
                <a:gd name="T23" fmla="*/ 272 h 731"/>
                <a:gd name="T24" fmla="*/ 374 w 544"/>
                <a:gd name="T25" fmla="*/ 236 h 731"/>
                <a:gd name="T26" fmla="*/ 385 w 544"/>
                <a:gd name="T27" fmla="*/ 212 h 731"/>
                <a:gd name="T28" fmla="*/ 381 w 544"/>
                <a:gd name="T29" fmla="*/ 154 h 731"/>
                <a:gd name="T30" fmla="*/ 359 w 544"/>
                <a:gd name="T31" fmla="*/ 123 h 731"/>
                <a:gd name="T32" fmla="*/ 353 w 544"/>
                <a:gd name="T33" fmla="*/ 101 h 731"/>
                <a:gd name="T34" fmla="*/ 374 w 544"/>
                <a:gd name="T35" fmla="*/ 99 h 731"/>
                <a:gd name="T36" fmla="*/ 352 w 544"/>
                <a:gd name="T37" fmla="*/ 72 h 731"/>
                <a:gd name="T38" fmla="*/ 340 w 544"/>
                <a:gd name="T39" fmla="*/ 52 h 731"/>
                <a:gd name="T40" fmla="*/ 300 w 544"/>
                <a:gd name="T41" fmla="*/ 46 h 731"/>
                <a:gd name="T42" fmla="*/ 265 w 544"/>
                <a:gd name="T43" fmla="*/ 38 h 731"/>
                <a:gd name="T44" fmla="*/ 241 w 544"/>
                <a:gd name="T45" fmla="*/ 17 h 731"/>
                <a:gd name="T46" fmla="*/ 215 w 544"/>
                <a:gd name="T47" fmla="*/ 18 h 731"/>
                <a:gd name="T48" fmla="*/ 169 w 544"/>
                <a:gd name="T49" fmla="*/ 1 h 731"/>
                <a:gd name="T50" fmla="*/ 150 w 544"/>
                <a:gd name="T51" fmla="*/ 9 h 731"/>
                <a:gd name="T52" fmla="*/ 142 w 544"/>
                <a:gd name="T53" fmla="*/ 31 h 731"/>
                <a:gd name="T54" fmla="*/ 142 w 544"/>
                <a:gd name="T55" fmla="*/ 63 h 731"/>
                <a:gd name="T56" fmla="*/ 147 w 544"/>
                <a:gd name="T57" fmla="*/ 80 h 731"/>
                <a:gd name="T58" fmla="*/ 111 w 544"/>
                <a:gd name="T59" fmla="*/ 100 h 731"/>
                <a:gd name="T60" fmla="*/ 117 w 544"/>
                <a:gd name="T61" fmla="*/ 147 h 731"/>
                <a:gd name="T62" fmla="*/ 106 w 544"/>
                <a:gd name="T63" fmla="*/ 187 h 731"/>
                <a:gd name="T64" fmla="*/ 103 w 544"/>
                <a:gd name="T65" fmla="*/ 179 h 731"/>
                <a:gd name="T66" fmla="*/ 103 w 544"/>
                <a:gd name="T67" fmla="*/ 153 h 731"/>
                <a:gd name="T68" fmla="*/ 101 w 544"/>
                <a:gd name="T69" fmla="*/ 174 h 731"/>
                <a:gd name="T70" fmla="*/ 93 w 544"/>
                <a:gd name="T71" fmla="*/ 194 h 731"/>
                <a:gd name="T72" fmla="*/ 88 w 544"/>
                <a:gd name="T73" fmla="*/ 153 h 731"/>
                <a:gd name="T74" fmla="*/ 94 w 544"/>
                <a:gd name="T75" fmla="*/ 123 h 731"/>
                <a:gd name="T76" fmla="*/ 78 w 544"/>
                <a:gd name="T77" fmla="*/ 129 h 731"/>
                <a:gd name="T78" fmla="*/ 63 w 544"/>
                <a:gd name="T79" fmla="*/ 167 h 731"/>
                <a:gd name="T80" fmla="*/ 40 w 544"/>
                <a:gd name="T81" fmla="*/ 177 h 731"/>
                <a:gd name="T82" fmla="*/ 20 w 544"/>
                <a:gd name="T83" fmla="*/ 215 h 731"/>
                <a:gd name="T84" fmla="*/ 24 w 544"/>
                <a:gd name="T85" fmla="*/ 263 h 731"/>
                <a:gd name="T86" fmla="*/ 3 w 544"/>
                <a:gd name="T87" fmla="*/ 327 h 731"/>
                <a:gd name="T88" fmla="*/ 15 w 544"/>
                <a:gd name="T89" fmla="*/ 387 h 731"/>
                <a:gd name="T90" fmla="*/ 34 w 544"/>
                <a:gd name="T91" fmla="*/ 458 h 731"/>
                <a:gd name="T92" fmla="*/ 73 w 544"/>
                <a:gd name="T93" fmla="*/ 587 h 731"/>
                <a:gd name="T94" fmla="*/ 43 w 544"/>
                <a:gd name="T95" fmla="*/ 701 h 731"/>
                <a:gd name="T96" fmla="*/ 284 w 544"/>
                <a:gd name="T97" fmla="*/ 704 h 731"/>
                <a:gd name="T98" fmla="*/ 454 w 544"/>
                <a:gd name="T99" fmla="*/ 656 h 731"/>
                <a:gd name="T100" fmla="*/ 470 w 544"/>
                <a:gd name="T101" fmla="*/ 627 h 731"/>
                <a:gd name="T102" fmla="*/ 480 w 544"/>
                <a:gd name="T103" fmla="*/ 596 h 731"/>
                <a:gd name="T104" fmla="*/ 503 w 544"/>
                <a:gd name="T105" fmla="*/ 535 h 731"/>
                <a:gd name="T106" fmla="*/ 505 w 544"/>
                <a:gd name="T107" fmla="*/ 509 h 731"/>
                <a:gd name="T108" fmla="*/ 528 w 544"/>
                <a:gd name="T109" fmla="*/ 497 h 731"/>
                <a:gd name="T110" fmla="*/ 525 w 544"/>
                <a:gd name="T111" fmla="*/ 514 h 731"/>
                <a:gd name="T112" fmla="*/ 542 w 544"/>
                <a:gd name="T113" fmla="*/ 482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4" h="731">
                  <a:moveTo>
                    <a:pt x="542" y="482"/>
                  </a:moveTo>
                  <a:cubicBezTo>
                    <a:pt x="543" y="481"/>
                    <a:pt x="544" y="478"/>
                    <a:pt x="544" y="476"/>
                  </a:cubicBezTo>
                  <a:cubicBezTo>
                    <a:pt x="544" y="475"/>
                    <a:pt x="543" y="472"/>
                    <a:pt x="542" y="470"/>
                  </a:cubicBezTo>
                  <a:cubicBezTo>
                    <a:pt x="542" y="469"/>
                    <a:pt x="540" y="467"/>
                    <a:pt x="540" y="466"/>
                  </a:cubicBezTo>
                  <a:cubicBezTo>
                    <a:pt x="540" y="465"/>
                    <a:pt x="541" y="462"/>
                    <a:pt x="541" y="461"/>
                  </a:cubicBezTo>
                  <a:cubicBezTo>
                    <a:pt x="541" y="459"/>
                    <a:pt x="539" y="457"/>
                    <a:pt x="539" y="455"/>
                  </a:cubicBezTo>
                  <a:cubicBezTo>
                    <a:pt x="539" y="454"/>
                    <a:pt x="540" y="452"/>
                    <a:pt x="540" y="451"/>
                  </a:cubicBezTo>
                  <a:cubicBezTo>
                    <a:pt x="540" y="450"/>
                    <a:pt x="540" y="446"/>
                    <a:pt x="540" y="444"/>
                  </a:cubicBezTo>
                  <a:cubicBezTo>
                    <a:pt x="541" y="444"/>
                    <a:pt x="542" y="442"/>
                    <a:pt x="543" y="441"/>
                  </a:cubicBezTo>
                  <a:cubicBezTo>
                    <a:pt x="543" y="440"/>
                    <a:pt x="544" y="438"/>
                    <a:pt x="544" y="437"/>
                  </a:cubicBezTo>
                  <a:cubicBezTo>
                    <a:pt x="544" y="436"/>
                    <a:pt x="542" y="434"/>
                    <a:pt x="542" y="433"/>
                  </a:cubicBezTo>
                  <a:cubicBezTo>
                    <a:pt x="541" y="432"/>
                    <a:pt x="541" y="430"/>
                    <a:pt x="540" y="428"/>
                  </a:cubicBezTo>
                  <a:cubicBezTo>
                    <a:pt x="540" y="428"/>
                    <a:pt x="539" y="426"/>
                    <a:pt x="538" y="425"/>
                  </a:cubicBezTo>
                  <a:cubicBezTo>
                    <a:pt x="537" y="424"/>
                    <a:pt x="536" y="420"/>
                    <a:pt x="535" y="419"/>
                  </a:cubicBezTo>
                  <a:cubicBezTo>
                    <a:pt x="533" y="417"/>
                    <a:pt x="530" y="414"/>
                    <a:pt x="529" y="413"/>
                  </a:cubicBezTo>
                  <a:cubicBezTo>
                    <a:pt x="528" y="411"/>
                    <a:pt x="527" y="406"/>
                    <a:pt x="526" y="404"/>
                  </a:cubicBezTo>
                  <a:cubicBezTo>
                    <a:pt x="525" y="402"/>
                    <a:pt x="522" y="397"/>
                    <a:pt x="521" y="395"/>
                  </a:cubicBezTo>
                  <a:cubicBezTo>
                    <a:pt x="521" y="394"/>
                    <a:pt x="520" y="390"/>
                    <a:pt x="520" y="389"/>
                  </a:cubicBezTo>
                  <a:cubicBezTo>
                    <a:pt x="519" y="384"/>
                    <a:pt x="516" y="376"/>
                    <a:pt x="515" y="372"/>
                  </a:cubicBezTo>
                  <a:cubicBezTo>
                    <a:pt x="515" y="369"/>
                    <a:pt x="514" y="363"/>
                    <a:pt x="513" y="361"/>
                  </a:cubicBezTo>
                  <a:cubicBezTo>
                    <a:pt x="512" y="359"/>
                    <a:pt x="510" y="355"/>
                    <a:pt x="510" y="353"/>
                  </a:cubicBezTo>
                  <a:cubicBezTo>
                    <a:pt x="508" y="351"/>
                    <a:pt x="506" y="345"/>
                    <a:pt x="505" y="342"/>
                  </a:cubicBezTo>
                  <a:cubicBezTo>
                    <a:pt x="503" y="339"/>
                    <a:pt x="500" y="333"/>
                    <a:pt x="499" y="330"/>
                  </a:cubicBezTo>
                  <a:cubicBezTo>
                    <a:pt x="498" y="328"/>
                    <a:pt x="497" y="324"/>
                    <a:pt x="497" y="321"/>
                  </a:cubicBezTo>
                  <a:cubicBezTo>
                    <a:pt x="497" y="319"/>
                    <a:pt x="497" y="313"/>
                    <a:pt x="496" y="310"/>
                  </a:cubicBezTo>
                  <a:cubicBezTo>
                    <a:pt x="496" y="308"/>
                    <a:pt x="494" y="303"/>
                    <a:pt x="493" y="301"/>
                  </a:cubicBezTo>
                  <a:cubicBezTo>
                    <a:pt x="492" y="298"/>
                    <a:pt x="490" y="293"/>
                    <a:pt x="489" y="291"/>
                  </a:cubicBezTo>
                  <a:cubicBezTo>
                    <a:pt x="487" y="289"/>
                    <a:pt x="484" y="288"/>
                    <a:pt x="483" y="286"/>
                  </a:cubicBezTo>
                  <a:cubicBezTo>
                    <a:pt x="482" y="285"/>
                    <a:pt x="480" y="281"/>
                    <a:pt x="479" y="279"/>
                  </a:cubicBezTo>
                  <a:cubicBezTo>
                    <a:pt x="477" y="277"/>
                    <a:pt x="475" y="271"/>
                    <a:pt x="473" y="269"/>
                  </a:cubicBezTo>
                  <a:cubicBezTo>
                    <a:pt x="472" y="268"/>
                    <a:pt x="470" y="267"/>
                    <a:pt x="468" y="267"/>
                  </a:cubicBezTo>
                  <a:cubicBezTo>
                    <a:pt x="467" y="266"/>
                    <a:pt x="464" y="265"/>
                    <a:pt x="463" y="264"/>
                  </a:cubicBezTo>
                  <a:cubicBezTo>
                    <a:pt x="462" y="264"/>
                    <a:pt x="459" y="263"/>
                    <a:pt x="458" y="262"/>
                  </a:cubicBezTo>
                  <a:cubicBezTo>
                    <a:pt x="457" y="262"/>
                    <a:pt x="456" y="263"/>
                    <a:pt x="455" y="263"/>
                  </a:cubicBezTo>
                  <a:cubicBezTo>
                    <a:pt x="454" y="263"/>
                    <a:pt x="451" y="263"/>
                    <a:pt x="450" y="262"/>
                  </a:cubicBezTo>
                  <a:cubicBezTo>
                    <a:pt x="449" y="262"/>
                    <a:pt x="448" y="259"/>
                    <a:pt x="447" y="259"/>
                  </a:cubicBezTo>
                  <a:cubicBezTo>
                    <a:pt x="446" y="258"/>
                    <a:pt x="442" y="260"/>
                    <a:pt x="441" y="261"/>
                  </a:cubicBezTo>
                  <a:cubicBezTo>
                    <a:pt x="440" y="261"/>
                    <a:pt x="439" y="263"/>
                    <a:pt x="439" y="264"/>
                  </a:cubicBezTo>
                  <a:cubicBezTo>
                    <a:pt x="438" y="264"/>
                    <a:pt x="436" y="265"/>
                    <a:pt x="435" y="266"/>
                  </a:cubicBezTo>
                  <a:cubicBezTo>
                    <a:pt x="435" y="266"/>
                    <a:pt x="434" y="267"/>
                    <a:pt x="433" y="267"/>
                  </a:cubicBezTo>
                  <a:cubicBezTo>
                    <a:pt x="433" y="268"/>
                    <a:pt x="433" y="271"/>
                    <a:pt x="432" y="272"/>
                  </a:cubicBezTo>
                  <a:cubicBezTo>
                    <a:pt x="431" y="273"/>
                    <a:pt x="430" y="274"/>
                    <a:pt x="429" y="274"/>
                  </a:cubicBezTo>
                  <a:cubicBezTo>
                    <a:pt x="427" y="275"/>
                    <a:pt x="425" y="275"/>
                    <a:pt x="423" y="275"/>
                  </a:cubicBezTo>
                  <a:cubicBezTo>
                    <a:pt x="422" y="276"/>
                    <a:pt x="421" y="278"/>
                    <a:pt x="420" y="278"/>
                  </a:cubicBezTo>
                  <a:cubicBezTo>
                    <a:pt x="419" y="279"/>
                    <a:pt x="416" y="280"/>
                    <a:pt x="415" y="280"/>
                  </a:cubicBezTo>
                  <a:cubicBezTo>
                    <a:pt x="413" y="281"/>
                    <a:pt x="410" y="280"/>
                    <a:pt x="409" y="281"/>
                  </a:cubicBezTo>
                  <a:cubicBezTo>
                    <a:pt x="408" y="281"/>
                    <a:pt x="407" y="282"/>
                    <a:pt x="406" y="283"/>
                  </a:cubicBezTo>
                  <a:cubicBezTo>
                    <a:pt x="406" y="284"/>
                    <a:pt x="406" y="286"/>
                    <a:pt x="406" y="287"/>
                  </a:cubicBezTo>
                  <a:cubicBezTo>
                    <a:pt x="406" y="288"/>
                    <a:pt x="405" y="290"/>
                    <a:pt x="404" y="291"/>
                  </a:cubicBezTo>
                  <a:cubicBezTo>
                    <a:pt x="404" y="291"/>
                    <a:pt x="401" y="293"/>
                    <a:pt x="400" y="293"/>
                  </a:cubicBezTo>
                  <a:cubicBezTo>
                    <a:pt x="400" y="293"/>
                    <a:pt x="398" y="293"/>
                    <a:pt x="398" y="294"/>
                  </a:cubicBezTo>
                  <a:cubicBezTo>
                    <a:pt x="398" y="294"/>
                    <a:pt x="398" y="296"/>
                    <a:pt x="398" y="296"/>
                  </a:cubicBezTo>
                  <a:cubicBezTo>
                    <a:pt x="399" y="297"/>
                    <a:pt x="400" y="297"/>
                    <a:pt x="400" y="298"/>
                  </a:cubicBezTo>
                  <a:cubicBezTo>
                    <a:pt x="400" y="299"/>
                    <a:pt x="400" y="300"/>
                    <a:pt x="400" y="301"/>
                  </a:cubicBezTo>
                  <a:cubicBezTo>
                    <a:pt x="400" y="302"/>
                    <a:pt x="399" y="304"/>
                    <a:pt x="398" y="304"/>
                  </a:cubicBezTo>
                  <a:cubicBezTo>
                    <a:pt x="397" y="305"/>
                    <a:pt x="395" y="306"/>
                    <a:pt x="395" y="307"/>
                  </a:cubicBezTo>
                  <a:cubicBezTo>
                    <a:pt x="394" y="308"/>
                    <a:pt x="393" y="310"/>
                    <a:pt x="393" y="310"/>
                  </a:cubicBezTo>
                  <a:cubicBezTo>
                    <a:pt x="392" y="312"/>
                    <a:pt x="392" y="314"/>
                    <a:pt x="392" y="316"/>
                  </a:cubicBezTo>
                  <a:cubicBezTo>
                    <a:pt x="391" y="317"/>
                    <a:pt x="390" y="319"/>
                    <a:pt x="390" y="320"/>
                  </a:cubicBezTo>
                  <a:cubicBezTo>
                    <a:pt x="390" y="321"/>
                    <a:pt x="390" y="323"/>
                    <a:pt x="389" y="324"/>
                  </a:cubicBezTo>
                  <a:cubicBezTo>
                    <a:pt x="389" y="325"/>
                    <a:pt x="388" y="326"/>
                    <a:pt x="388" y="327"/>
                  </a:cubicBezTo>
                  <a:cubicBezTo>
                    <a:pt x="388" y="328"/>
                    <a:pt x="389" y="329"/>
                    <a:pt x="388" y="330"/>
                  </a:cubicBezTo>
                  <a:cubicBezTo>
                    <a:pt x="388" y="331"/>
                    <a:pt x="386" y="332"/>
                    <a:pt x="385" y="332"/>
                  </a:cubicBezTo>
                  <a:cubicBezTo>
                    <a:pt x="384" y="333"/>
                    <a:pt x="381" y="333"/>
                    <a:pt x="380" y="333"/>
                  </a:cubicBezTo>
                  <a:cubicBezTo>
                    <a:pt x="379" y="334"/>
                    <a:pt x="378" y="338"/>
                    <a:pt x="378" y="339"/>
                  </a:cubicBezTo>
                  <a:cubicBezTo>
                    <a:pt x="377" y="340"/>
                    <a:pt x="376" y="342"/>
                    <a:pt x="375" y="343"/>
                  </a:cubicBezTo>
                  <a:cubicBezTo>
                    <a:pt x="375" y="345"/>
                    <a:pt x="374" y="348"/>
                    <a:pt x="374" y="350"/>
                  </a:cubicBezTo>
                  <a:cubicBezTo>
                    <a:pt x="373" y="351"/>
                    <a:pt x="372" y="353"/>
                    <a:pt x="371" y="354"/>
                  </a:cubicBezTo>
                  <a:cubicBezTo>
                    <a:pt x="370" y="355"/>
                    <a:pt x="368" y="358"/>
                    <a:pt x="367" y="358"/>
                  </a:cubicBezTo>
                  <a:cubicBezTo>
                    <a:pt x="366" y="358"/>
                    <a:pt x="365" y="358"/>
                    <a:pt x="364" y="358"/>
                  </a:cubicBezTo>
                  <a:cubicBezTo>
                    <a:pt x="363" y="357"/>
                    <a:pt x="361" y="355"/>
                    <a:pt x="359" y="354"/>
                  </a:cubicBezTo>
                  <a:cubicBezTo>
                    <a:pt x="358" y="353"/>
                    <a:pt x="356" y="353"/>
                    <a:pt x="355" y="353"/>
                  </a:cubicBezTo>
                  <a:cubicBezTo>
                    <a:pt x="353" y="353"/>
                    <a:pt x="350" y="351"/>
                    <a:pt x="348" y="351"/>
                  </a:cubicBezTo>
                  <a:cubicBezTo>
                    <a:pt x="347" y="351"/>
                    <a:pt x="346" y="352"/>
                    <a:pt x="345" y="353"/>
                  </a:cubicBezTo>
                  <a:cubicBezTo>
                    <a:pt x="344" y="353"/>
                    <a:pt x="342" y="352"/>
                    <a:pt x="342" y="352"/>
                  </a:cubicBezTo>
                  <a:cubicBezTo>
                    <a:pt x="340" y="351"/>
                    <a:pt x="337" y="350"/>
                    <a:pt x="336" y="349"/>
                  </a:cubicBezTo>
                  <a:cubicBezTo>
                    <a:pt x="335" y="347"/>
                    <a:pt x="334" y="342"/>
                    <a:pt x="332" y="341"/>
                  </a:cubicBezTo>
                  <a:cubicBezTo>
                    <a:pt x="331" y="339"/>
                    <a:pt x="328" y="339"/>
                    <a:pt x="327" y="337"/>
                  </a:cubicBezTo>
                  <a:cubicBezTo>
                    <a:pt x="327" y="336"/>
                    <a:pt x="329" y="334"/>
                    <a:pt x="330" y="333"/>
                  </a:cubicBezTo>
                  <a:cubicBezTo>
                    <a:pt x="330" y="332"/>
                    <a:pt x="331" y="330"/>
                    <a:pt x="331" y="329"/>
                  </a:cubicBezTo>
                  <a:cubicBezTo>
                    <a:pt x="331" y="327"/>
                    <a:pt x="330" y="324"/>
                    <a:pt x="330" y="323"/>
                  </a:cubicBezTo>
                  <a:cubicBezTo>
                    <a:pt x="330" y="320"/>
                    <a:pt x="329" y="315"/>
                    <a:pt x="329" y="313"/>
                  </a:cubicBezTo>
                  <a:cubicBezTo>
                    <a:pt x="329" y="311"/>
                    <a:pt x="330" y="308"/>
                    <a:pt x="330" y="306"/>
                  </a:cubicBezTo>
                  <a:cubicBezTo>
                    <a:pt x="330" y="305"/>
                    <a:pt x="331" y="302"/>
                    <a:pt x="332" y="300"/>
                  </a:cubicBezTo>
                  <a:cubicBezTo>
                    <a:pt x="333" y="299"/>
                    <a:pt x="334" y="295"/>
                    <a:pt x="335" y="294"/>
                  </a:cubicBezTo>
                  <a:cubicBezTo>
                    <a:pt x="335" y="293"/>
                    <a:pt x="337" y="293"/>
                    <a:pt x="338" y="293"/>
                  </a:cubicBezTo>
                  <a:cubicBezTo>
                    <a:pt x="340" y="292"/>
                    <a:pt x="342" y="293"/>
                    <a:pt x="343" y="292"/>
                  </a:cubicBezTo>
                  <a:cubicBezTo>
                    <a:pt x="344" y="292"/>
                    <a:pt x="346" y="291"/>
                    <a:pt x="347" y="291"/>
                  </a:cubicBezTo>
                  <a:cubicBezTo>
                    <a:pt x="349" y="290"/>
                    <a:pt x="352" y="291"/>
                    <a:pt x="353" y="290"/>
                  </a:cubicBezTo>
                  <a:cubicBezTo>
                    <a:pt x="354" y="289"/>
                    <a:pt x="354" y="287"/>
                    <a:pt x="354" y="286"/>
                  </a:cubicBezTo>
                  <a:cubicBezTo>
                    <a:pt x="353" y="285"/>
                    <a:pt x="352" y="283"/>
                    <a:pt x="352" y="282"/>
                  </a:cubicBezTo>
                  <a:cubicBezTo>
                    <a:pt x="353" y="281"/>
                    <a:pt x="355" y="280"/>
                    <a:pt x="355" y="279"/>
                  </a:cubicBezTo>
                  <a:cubicBezTo>
                    <a:pt x="356" y="279"/>
                    <a:pt x="357" y="278"/>
                    <a:pt x="358" y="278"/>
                  </a:cubicBezTo>
                  <a:cubicBezTo>
                    <a:pt x="358" y="277"/>
                    <a:pt x="360" y="277"/>
                    <a:pt x="361" y="277"/>
                  </a:cubicBezTo>
                  <a:cubicBezTo>
                    <a:pt x="362" y="277"/>
                    <a:pt x="363" y="276"/>
                    <a:pt x="364" y="275"/>
                  </a:cubicBezTo>
                  <a:cubicBezTo>
                    <a:pt x="364" y="274"/>
                    <a:pt x="364" y="273"/>
                    <a:pt x="364" y="272"/>
                  </a:cubicBezTo>
                  <a:cubicBezTo>
                    <a:pt x="364" y="271"/>
                    <a:pt x="365" y="269"/>
                    <a:pt x="365" y="267"/>
                  </a:cubicBezTo>
                  <a:cubicBezTo>
                    <a:pt x="366" y="266"/>
                    <a:pt x="364" y="263"/>
                    <a:pt x="364" y="261"/>
                  </a:cubicBezTo>
                  <a:cubicBezTo>
                    <a:pt x="364" y="259"/>
                    <a:pt x="363" y="254"/>
                    <a:pt x="363" y="252"/>
                  </a:cubicBezTo>
                  <a:cubicBezTo>
                    <a:pt x="363" y="249"/>
                    <a:pt x="364" y="245"/>
                    <a:pt x="364" y="243"/>
                  </a:cubicBezTo>
                  <a:cubicBezTo>
                    <a:pt x="365" y="242"/>
                    <a:pt x="366" y="239"/>
                    <a:pt x="367" y="237"/>
                  </a:cubicBezTo>
                  <a:cubicBezTo>
                    <a:pt x="368" y="236"/>
                    <a:pt x="369" y="235"/>
                    <a:pt x="370" y="235"/>
                  </a:cubicBezTo>
                  <a:cubicBezTo>
                    <a:pt x="370" y="235"/>
                    <a:pt x="372" y="234"/>
                    <a:pt x="372" y="235"/>
                  </a:cubicBezTo>
                  <a:cubicBezTo>
                    <a:pt x="373" y="235"/>
                    <a:pt x="374" y="236"/>
                    <a:pt x="374" y="236"/>
                  </a:cubicBezTo>
                  <a:cubicBezTo>
                    <a:pt x="374" y="236"/>
                    <a:pt x="375" y="237"/>
                    <a:pt x="376" y="237"/>
                  </a:cubicBezTo>
                  <a:cubicBezTo>
                    <a:pt x="377" y="236"/>
                    <a:pt x="378" y="235"/>
                    <a:pt x="378" y="234"/>
                  </a:cubicBezTo>
                  <a:cubicBezTo>
                    <a:pt x="379" y="233"/>
                    <a:pt x="379" y="231"/>
                    <a:pt x="379" y="230"/>
                  </a:cubicBezTo>
                  <a:cubicBezTo>
                    <a:pt x="380" y="229"/>
                    <a:pt x="382" y="227"/>
                    <a:pt x="382" y="226"/>
                  </a:cubicBezTo>
                  <a:cubicBezTo>
                    <a:pt x="383" y="226"/>
                    <a:pt x="383" y="224"/>
                    <a:pt x="383" y="224"/>
                  </a:cubicBezTo>
                  <a:cubicBezTo>
                    <a:pt x="384" y="223"/>
                    <a:pt x="387" y="224"/>
                    <a:pt x="387" y="223"/>
                  </a:cubicBezTo>
                  <a:cubicBezTo>
                    <a:pt x="388" y="222"/>
                    <a:pt x="387" y="219"/>
                    <a:pt x="387" y="218"/>
                  </a:cubicBezTo>
                  <a:cubicBezTo>
                    <a:pt x="387" y="217"/>
                    <a:pt x="386" y="214"/>
                    <a:pt x="385" y="212"/>
                  </a:cubicBezTo>
                  <a:cubicBezTo>
                    <a:pt x="385" y="209"/>
                    <a:pt x="385" y="202"/>
                    <a:pt x="385" y="198"/>
                  </a:cubicBezTo>
                  <a:cubicBezTo>
                    <a:pt x="385" y="195"/>
                    <a:pt x="384" y="189"/>
                    <a:pt x="384" y="186"/>
                  </a:cubicBezTo>
                  <a:cubicBezTo>
                    <a:pt x="384" y="185"/>
                    <a:pt x="383" y="183"/>
                    <a:pt x="383" y="182"/>
                  </a:cubicBezTo>
                  <a:cubicBezTo>
                    <a:pt x="383" y="181"/>
                    <a:pt x="381" y="179"/>
                    <a:pt x="381" y="178"/>
                  </a:cubicBezTo>
                  <a:cubicBezTo>
                    <a:pt x="381" y="176"/>
                    <a:pt x="381" y="173"/>
                    <a:pt x="381" y="172"/>
                  </a:cubicBezTo>
                  <a:cubicBezTo>
                    <a:pt x="382" y="171"/>
                    <a:pt x="383" y="169"/>
                    <a:pt x="384" y="167"/>
                  </a:cubicBezTo>
                  <a:cubicBezTo>
                    <a:pt x="384" y="166"/>
                    <a:pt x="383" y="162"/>
                    <a:pt x="383" y="160"/>
                  </a:cubicBezTo>
                  <a:cubicBezTo>
                    <a:pt x="382" y="158"/>
                    <a:pt x="381" y="155"/>
                    <a:pt x="381" y="154"/>
                  </a:cubicBezTo>
                  <a:cubicBezTo>
                    <a:pt x="380" y="153"/>
                    <a:pt x="378" y="151"/>
                    <a:pt x="378" y="150"/>
                  </a:cubicBezTo>
                  <a:cubicBezTo>
                    <a:pt x="378" y="148"/>
                    <a:pt x="379" y="144"/>
                    <a:pt x="379" y="143"/>
                  </a:cubicBezTo>
                  <a:cubicBezTo>
                    <a:pt x="378" y="141"/>
                    <a:pt x="376" y="139"/>
                    <a:pt x="376" y="138"/>
                  </a:cubicBezTo>
                  <a:cubicBezTo>
                    <a:pt x="375" y="136"/>
                    <a:pt x="373" y="135"/>
                    <a:pt x="372" y="134"/>
                  </a:cubicBezTo>
                  <a:cubicBezTo>
                    <a:pt x="372" y="132"/>
                    <a:pt x="373" y="130"/>
                    <a:pt x="372" y="129"/>
                  </a:cubicBezTo>
                  <a:cubicBezTo>
                    <a:pt x="372" y="128"/>
                    <a:pt x="369" y="127"/>
                    <a:pt x="367" y="127"/>
                  </a:cubicBezTo>
                  <a:cubicBezTo>
                    <a:pt x="366" y="126"/>
                    <a:pt x="363" y="127"/>
                    <a:pt x="362" y="126"/>
                  </a:cubicBezTo>
                  <a:cubicBezTo>
                    <a:pt x="361" y="126"/>
                    <a:pt x="360" y="123"/>
                    <a:pt x="359" y="123"/>
                  </a:cubicBezTo>
                  <a:cubicBezTo>
                    <a:pt x="358" y="122"/>
                    <a:pt x="357" y="121"/>
                    <a:pt x="356" y="120"/>
                  </a:cubicBezTo>
                  <a:cubicBezTo>
                    <a:pt x="356" y="120"/>
                    <a:pt x="355" y="119"/>
                    <a:pt x="355" y="118"/>
                  </a:cubicBezTo>
                  <a:cubicBezTo>
                    <a:pt x="354" y="117"/>
                    <a:pt x="355" y="116"/>
                    <a:pt x="354" y="115"/>
                  </a:cubicBezTo>
                  <a:cubicBezTo>
                    <a:pt x="354" y="114"/>
                    <a:pt x="353" y="113"/>
                    <a:pt x="353" y="113"/>
                  </a:cubicBezTo>
                  <a:cubicBezTo>
                    <a:pt x="352" y="112"/>
                    <a:pt x="353" y="110"/>
                    <a:pt x="353" y="110"/>
                  </a:cubicBezTo>
                  <a:cubicBezTo>
                    <a:pt x="353" y="109"/>
                    <a:pt x="353" y="108"/>
                    <a:pt x="353" y="107"/>
                  </a:cubicBezTo>
                  <a:cubicBezTo>
                    <a:pt x="352" y="106"/>
                    <a:pt x="351" y="105"/>
                    <a:pt x="351" y="104"/>
                  </a:cubicBezTo>
                  <a:cubicBezTo>
                    <a:pt x="351" y="103"/>
                    <a:pt x="352" y="102"/>
                    <a:pt x="353" y="101"/>
                  </a:cubicBezTo>
                  <a:cubicBezTo>
                    <a:pt x="354" y="100"/>
                    <a:pt x="355" y="98"/>
                    <a:pt x="356" y="98"/>
                  </a:cubicBezTo>
                  <a:cubicBezTo>
                    <a:pt x="357" y="98"/>
                    <a:pt x="359" y="98"/>
                    <a:pt x="360" y="98"/>
                  </a:cubicBezTo>
                  <a:cubicBezTo>
                    <a:pt x="360" y="98"/>
                    <a:pt x="361" y="99"/>
                    <a:pt x="361" y="99"/>
                  </a:cubicBezTo>
                  <a:cubicBezTo>
                    <a:pt x="362" y="100"/>
                    <a:pt x="363" y="101"/>
                    <a:pt x="364" y="101"/>
                  </a:cubicBezTo>
                  <a:cubicBezTo>
                    <a:pt x="365" y="102"/>
                    <a:pt x="367" y="101"/>
                    <a:pt x="368" y="101"/>
                  </a:cubicBezTo>
                  <a:cubicBezTo>
                    <a:pt x="369" y="102"/>
                    <a:pt x="370" y="103"/>
                    <a:pt x="371" y="103"/>
                  </a:cubicBezTo>
                  <a:cubicBezTo>
                    <a:pt x="372" y="103"/>
                    <a:pt x="373" y="103"/>
                    <a:pt x="373" y="102"/>
                  </a:cubicBezTo>
                  <a:cubicBezTo>
                    <a:pt x="374" y="102"/>
                    <a:pt x="374" y="100"/>
                    <a:pt x="374" y="99"/>
                  </a:cubicBezTo>
                  <a:cubicBezTo>
                    <a:pt x="373" y="98"/>
                    <a:pt x="372" y="97"/>
                    <a:pt x="371" y="97"/>
                  </a:cubicBezTo>
                  <a:cubicBezTo>
                    <a:pt x="371" y="96"/>
                    <a:pt x="370" y="94"/>
                    <a:pt x="369" y="93"/>
                  </a:cubicBezTo>
                  <a:cubicBezTo>
                    <a:pt x="369" y="92"/>
                    <a:pt x="368" y="90"/>
                    <a:pt x="368" y="89"/>
                  </a:cubicBezTo>
                  <a:cubicBezTo>
                    <a:pt x="367" y="88"/>
                    <a:pt x="366" y="85"/>
                    <a:pt x="365" y="84"/>
                  </a:cubicBezTo>
                  <a:cubicBezTo>
                    <a:pt x="364" y="83"/>
                    <a:pt x="361" y="83"/>
                    <a:pt x="360" y="82"/>
                  </a:cubicBezTo>
                  <a:cubicBezTo>
                    <a:pt x="359" y="81"/>
                    <a:pt x="358" y="79"/>
                    <a:pt x="357" y="78"/>
                  </a:cubicBezTo>
                  <a:cubicBezTo>
                    <a:pt x="357" y="77"/>
                    <a:pt x="356" y="75"/>
                    <a:pt x="355" y="74"/>
                  </a:cubicBezTo>
                  <a:cubicBezTo>
                    <a:pt x="354" y="73"/>
                    <a:pt x="353" y="73"/>
                    <a:pt x="352" y="72"/>
                  </a:cubicBezTo>
                  <a:cubicBezTo>
                    <a:pt x="351" y="71"/>
                    <a:pt x="349" y="70"/>
                    <a:pt x="349" y="70"/>
                  </a:cubicBezTo>
                  <a:cubicBezTo>
                    <a:pt x="349" y="69"/>
                    <a:pt x="349" y="68"/>
                    <a:pt x="349" y="67"/>
                  </a:cubicBezTo>
                  <a:cubicBezTo>
                    <a:pt x="349" y="67"/>
                    <a:pt x="351" y="67"/>
                    <a:pt x="351" y="67"/>
                  </a:cubicBezTo>
                  <a:cubicBezTo>
                    <a:pt x="352" y="66"/>
                    <a:pt x="352" y="64"/>
                    <a:pt x="352" y="63"/>
                  </a:cubicBezTo>
                  <a:cubicBezTo>
                    <a:pt x="352" y="63"/>
                    <a:pt x="352" y="61"/>
                    <a:pt x="352" y="61"/>
                  </a:cubicBezTo>
                  <a:cubicBezTo>
                    <a:pt x="351" y="60"/>
                    <a:pt x="348" y="61"/>
                    <a:pt x="347" y="60"/>
                  </a:cubicBezTo>
                  <a:cubicBezTo>
                    <a:pt x="346" y="60"/>
                    <a:pt x="344" y="58"/>
                    <a:pt x="343" y="57"/>
                  </a:cubicBezTo>
                  <a:cubicBezTo>
                    <a:pt x="342" y="56"/>
                    <a:pt x="341" y="53"/>
                    <a:pt x="340" y="52"/>
                  </a:cubicBezTo>
                  <a:cubicBezTo>
                    <a:pt x="339" y="51"/>
                    <a:pt x="336" y="51"/>
                    <a:pt x="335" y="51"/>
                  </a:cubicBezTo>
                  <a:cubicBezTo>
                    <a:pt x="335" y="51"/>
                    <a:pt x="333" y="52"/>
                    <a:pt x="332" y="53"/>
                  </a:cubicBezTo>
                  <a:cubicBezTo>
                    <a:pt x="332" y="53"/>
                    <a:pt x="330" y="53"/>
                    <a:pt x="329" y="53"/>
                  </a:cubicBezTo>
                  <a:cubicBezTo>
                    <a:pt x="327" y="53"/>
                    <a:pt x="323" y="52"/>
                    <a:pt x="322" y="52"/>
                  </a:cubicBezTo>
                  <a:cubicBezTo>
                    <a:pt x="320" y="51"/>
                    <a:pt x="318" y="50"/>
                    <a:pt x="317" y="50"/>
                  </a:cubicBezTo>
                  <a:cubicBezTo>
                    <a:pt x="315" y="49"/>
                    <a:pt x="312" y="48"/>
                    <a:pt x="311" y="47"/>
                  </a:cubicBezTo>
                  <a:cubicBezTo>
                    <a:pt x="309" y="47"/>
                    <a:pt x="306" y="45"/>
                    <a:pt x="305" y="45"/>
                  </a:cubicBezTo>
                  <a:cubicBezTo>
                    <a:pt x="303" y="45"/>
                    <a:pt x="301" y="46"/>
                    <a:pt x="300" y="46"/>
                  </a:cubicBezTo>
                  <a:cubicBezTo>
                    <a:pt x="298" y="46"/>
                    <a:pt x="295" y="46"/>
                    <a:pt x="294" y="45"/>
                  </a:cubicBezTo>
                  <a:cubicBezTo>
                    <a:pt x="293" y="45"/>
                    <a:pt x="291" y="43"/>
                    <a:pt x="291" y="43"/>
                  </a:cubicBezTo>
                  <a:cubicBezTo>
                    <a:pt x="289" y="41"/>
                    <a:pt x="287" y="39"/>
                    <a:pt x="286" y="38"/>
                  </a:cubicBezTo>
                  <a:cubicBezTo>
                    <a:pt x="284" y="37"/>
                    <a:pt x="281" y="36"/>
                    <a:pt x="280" y="36"/>
                  </a:cubicBezTo>
                  <a:cubicBezTo>
                    <a:pt x="278" y="36"/>
                    <a:pt x="275" y="36"/>
                    <a:pt x="273" y="36"/>
                  </a:cubicBezTo>
                  <a:cubicBezTo>
                    <a:pt x="273" y="36"/>
                    <a:pt x="272" y="37"/>
                    <a:pt x="271" y="37"/>
                  </a:cubicBezTo>
                  <a:cubicBezTo>
                    <a:pt x="270" y="37"/>
                    <a:pt x="269" y="37"/>
                    <a:pt x="268" y="37"/>
                  </a:cubicBezTo>
                  <a:cubicBezTo>
                    <a:pt x="267" y="37"/>
                    <a:pt x="265" y="38"/>
                    <a:pt x="265" y="38"/>
                  </a:cubicBezTo>
                  <a:cubicBezTo>
                    <a:pt x="264" y="39"/>
                    <a:pt x="262" y="39"/>
                    <a:pt x="261" y="39"/>
                  </a:cubicBezTo>
                  <a:cubicBezTo>
                    <a:pt x="260" y="39"/>
                    <a:pt x="259" y="38"/>
                    <a:pt x="258" y="37"/>
                  </a:cubicBezTo>
                  <a:cubicBezTo>
                    <a:pt x="257" y="37"/>
                    <a:pt x="256" y="35"/>
                    <a:pt x="256" y="34"/>
                  </a:cubicBezTo>
                  <a:cubicBezTo>
                    <a:pt x="255" y="33"/>
                    <a:pt x="254" y="30"/>
                    <a:pt x="254" y="29"/>
                  </a:cubicBezTo>
                  <a:cubicBezTo>
                    <a:pt x="253" y="28"/>
                    <a:pt x="252" y="27"/>
                    <a:pt x="251" y="26"/>
                  </a:cubicBezTo>
                  <a:cubicBezTo>
                    <a:pt x="250" y="25"/>
                    <a:pt x="248" y="24"/>
                    <a:pt x="248" y="23"/>
                  </a:cubicBezTo>
                  <a:cubicBezTo>
                    <a:pt x="247" y="22"/>
                    <a:pt x="245" y="20"/>
                    <a:pt x="244" y="20"/>
                  </a:cubicBezTo>
                  <a:cubicBezTo>
                    <a:pt x="244" y="19"/>
                    <a:pt x="242" y="18"/>
                    <a:pt x="241" y="17"/>
                  </a:cubicBezTo>
                  <a:cubicBezTo>
                    <a:pt x="240" y="17"/>
                    <a:pt x="238" y="17"/>
                    <a:pt x="237" y="17"/>
                  </a:cubicBezTo>
                  <a:cubicBezTo>
                    <a:pt x="235" y="17"/>
                    <a:pt x="232" y="16"/>
                    <a:pt x="230" y="15"/>
                  </a:cubicBezTo>
                  <a:cubicBezTo>
                    <a:pt x="229" y="15"/>
                    <a:pt x="228" y="14"/>
                    <a:pt x="227" y="14"/>
                  </a:cubicBezTo>
                  <a:cubicBezTo>
                    <a:pt x="226" y="14"/>
                    <a:pt x="225" y="15"/>
                    <a:pt x="224" y="16"/>
                  </a:cubicBezTo>
                  <a:cubicBezTo>
                    <a:pt x="223" y="16"/>
                    <a:pt x="222" y="18"/>
                    <a:pt x="222" y="18"/>
                  </a:cubicBezTo>
                  <a:cubicBezTo>
                    <a:pt x="221" y="18"/>
                    <a:pt x="220" y="16"/>
                    <a:pt x="219" y="16"/>
                  </a:cubicBezTo>
                  <a:cubicBezTo>
                    <a:pt x="218" y="16"/>
                    <a:pt x="217" y="16"/>
                    <a:pt x="216" y="16"/>
                  </a:cubicBezTo>
                  <a:cubicBezTo>
                    <a:pt x="216" y="16"/>
                    <a:pt x="215" y="18"/>
                    <a:pt x="215" y="18"/>
                  </a:cubicBezTo>
                  <a:cubicBezTo>
                    <a:pt x="214" y="18"/>
                    <a:pt x="213" y="20"/>
                    <a:pt x="212" y="20"/>
                  </a:cubicBezTo>
                  <a:cubicBezTo>
                    <a:pt x="211" y="20"/>
                    <a:pt x="209" y="18"/>
                    <a:pt x="208" y="18"/>
                  </a:cubicBezTo>
                  <a:cubicBezTo>
                    <a:pt x="207" y="17"/>
                    <a:pt x="204" y="16"/>
                    <a:pt x="202" y="15"/>
                  </a:cubicBezTo>
                  <a:cubicBezTo>
                    <a:pt x="200" y="14"/>
                    <a:pt x="196" y="10"/>
                    <a:pt x="194" y="9"/>
                  </a:cubicBezTo>
                  <a:cubicBezTo>
                    <a:pt x="192" y="8"/>
                    <a:pt x="188" y="8"/>
                    <a:pt x="186" y="7"/>
                  </a:cubicBezTo>
                  <a:cubicBezTo>
                    <a:pt x="184" y="7"/>
                    <a:pt x="181" y="5"/>
                    <a:pt x="179" y="4"/>
                  </a:cubicBezTo>
                  <a:cubicBezTo>
                    <a:pt x="178" y="4"/>
                    <a:pt x="176" y="2"/>
                    <a:pt x="175" y="1"/>
                  </a:cubicBezTo>
                  <a:cubicBezTo>
                    <a:pt x="173" y="1"/>
                    <a:pt x="170" y="0"/>
                    <a:pt x="169" y="1"/>
                  </a:cubicBezTo>
                  <a:cubicBezTo>
                    <a:pt x="168" y="2"/>
                    <a:pt x="168" y="3"/>
                    <a:pt x="168" y="4"/>
                  </a:cubicBezTo>
                  <a:cubicBezTo>
                    <a:pt x="168" y="4"/>
                    <a:pt x="169" y="5"/>
                    <a:pt x="169" y="6"/>
                  </a:cubicBezTo>
                  <a:cubicBezTo>
                    <a:pt x="169" y="7"/>
                    <a:pt x="168" y="8"/>
                    <a:pt x="167" y="9"/>
                  </a:cubicBezTo>
                  <a:cubicBezTo>
                    <a:pt x="166" y="10"/>
                    <a:pt x="164" y="10"/>
                    <a:pt x="163" y="10"/>
                  </a:cubicBezTo>
                  <a:cubicBezTo>
                    <a:pt x="162" y="10"/>
                    <a:pt x="161" y="9"/>
                    <a:pt x="160" y="9"/>
                  </a:cubicBezTo>
                  <a:cubicBezTo>
                    <a:pt x="159" y="9"/>
                    <a:pt x="157" y="10"/>
                    <a:pt x="156" y="10"/>
                  </a:cubicBezTo>
                  <a:cubicBezTo>
                    <a:pt x="155" y="11"/>
                    <a:pt x="154" y="11"/>
                    <a:pt x="153" y="11"/>
                  </a:cubicBezTo>
                  <a:cubicBezTo>
                    <a:pt x="152" y="11"/>
                    <a:pt x="151" y="10"/>
                    <a:pt x="150" y="9"/>
                  </a:cubicBezTo>
                  <a:cubicBezTo>
                    <a:pt x="150" y="9"/>
                    <a:pt x="148" y="9"/>
                    <a:pt x="147" y="10"/>
                  </a:cubicBezTo>
                  <a:cubicBezTo>
                    <a:pt x="146" y="10"/>
                    <a:pt x="146" y="12"/>
                    <a:pt x="146" y="13"/>
                  </a:cubicBezTo>
                  <a:cubicBezTo>
                    <a:pt x="146" y="13"/>
                    <a:pt x="147" y="14"/>
                    <a:pt x="147" y="14"/>
                  </a:cubicBezTo>
                  <a:cubicBezTo>
                    <a:pt x="148" y="14"/>
                    <a:pt x="149" y="14"/>
                    <a:pt x="150" y="14"/>
                  </a:cubicBezTo>
                  <a:cubicBezTo>
                    <a:pt x="151" y="15"/>
                    <a:pt x="151" y="18"/>
                    <a:pt x="151" y="19"/>
                  </a:cubicBezTo>
                  <a:cubicBezTo>
                    <a:pt x="151" y="20"/>
                    <a:pt x="149" y="22"/>
                    <a:pt x="148" y="23"/>
                  </a:cubicBezTo>
                  <a:cubicBezTo>
                    <a:pt x="147" y="24"/>
                    <a:pt x="146" y="27"/>
                    <a:pt x="145" y="28"/>
                  </a:cubicBezTo>
                  <a:cubicBezTo>
                    <a:pt x="144" y="28"/>
                    <a:pt x="143" y="30"/>
                    <a:pt x="142" y="31"/>
                  </a:cubicBezTo>
                  <a:cubicBezTo>
                    <a:pt x="141" y="31"/>
                    <a:pt x="139" y="32"/>
                    <a:pt x="138" y="33"/>
                  </a:cubicBezTo>
                  <a:cubicBezTo>
                    <a:pt x="138" y="34"/>
                    <a:pt x="138" y="36"/>
                    <a:pt x="138" y="36"/>
                  </a:cubicBezTo>
                  <a:cubicBezTo>
                    <a:pt x="137" y="37"/>
                    <a:pt x="136" y="39"/>
                    <a:pt x="135" y="40"/>
                  </a:cubicBezTo>
                  <a:cubicBezTo>
                    <a:pt x="134" y="40"/>
                    <a:pt x="133" y="42"/>
                    <a:pt x="133" y="43"/>
                  </a:cubicBezTo>
                  <a:cubicBezTo>
                    <a:pt x="133" y="43"/>
                    <a:pt x="133" y="45"/>
                    <a:pt x="133" y="46"/>
                  </a:cubicBezTo>
                  <a:cubicBezTo>
                    <a:pt x="133" y="47"/>
                    <a:pt x="133" y="50"/>
                    <a:pt x="133" y="51"/>
                  </a:cubicBezTo>
                  <a:cubicBezTo>
                    <a:pt x="134" y="53"/>
                    <a:pt x="136" y="58"/>
                    <a:pt x="138" y="60"/>
                  </a:cubicBezTo>
                  <a:cubicBezTo>
                    <a:pt x="139" y="61"/>
                    <a:pt x="141" y="63"/>
                    <a:pt x="142" y="63"/>
                  </a:cubicBezTo>
                  <a:cubicBezTo>
                    <a:pt x="143" y="65"/>
                    <a:pt x="146" y="68"/>
                    <a:pt x="148" y="68"/>
                  </a:cubicBezTo>
                  <a:cubicBezTo>
                    <a:pt x="150" y="69"/>
                    <a:pt x="152" y="67"/>
                    <a:pt x="154" y="67"/>
                  </a:cubicBezTo>
                  <a:cubicBezTo>
                    <a:pt x="156" y="67"/>
                    <a:pt x="159" y="66"/>
                    <a:pt x="161" y="67"/>
                  </a:cubicBezTo>
                  <a:cubicBezTo>
                    <a:pt x="162" y="68"/>
                    <a:pt x="163" y="70"/>
                    <a:pt x="163" y="71"/>
                  </a:cubicBezTo>
                  <a:cubicBezTo>
                    <a:pt x="163" y="72"/>
                    <a:pt x="162" y="73"/>
                    <a:pt x="162" y="74"/>
                  </a:cubicBezTo>
                  <a:cubicBezTo>
                    <a:pt x="161" y="75"/>
                    <a:pt x="159" y="76"/>
                    <a:pt x="158" y="77"/>
                  </a:cubicBezTo>
                  <a:cubicBezTo>
                    <a:pt x="157" y="78"/>
                    <a:pt x="153" y="78"/>
                    <a:pt x="152" y="78"/>
                  </a:cubicBezTo>
                  <a:cubicBezTo>
                    <a:pt x="150" y="79"/>
                    <a:pt x="148" y="80"/>
                    <a:pt x="147" y="80"/>
                  </a:cubicBezTo>
                  <a:cubicBezTo>
                    <a:pt x="145" y="80"/>
                    <a:pt x="141" y="80"/>
                    <a:pt x="140" y="81"/>
                  </a:cubicBezTo>
                  <a:cubicBezTo>
                    <a:pt x="138" y="81"/>
                    <a:pt x="136" y="81"/>
                    <a:pt x="134" y="81"/>
                  </a:cubicBezTo>
                  <a:cubicBezTo>
                    <a:pt x="133" y="81"/>
                    <a:pt x="129" y="82"/>
                    <a:pt x="128" y="83"/>
                  </a:cubicBezTo>
                  <a:cubicBezTo>
                    <a:pt x="127" y="84"/>
                    <a:pt x="126" y="88"/>
                    <a:pt x="125" y="89"/>
                  </a:cubicBezTo>
                  <a:cubicBezTo>
                    <a:pt x="124" y="90"/>
                    <a:pt x="123" y="91"/>
                    <a:pt x="122" y="92"/>
                  </a:cubicBezTo>
                  <a:cubicBezTo>
                    <a:pt x="121" y="92"/>
                    <a:pt x="119" y="92"/>
                    <a:pt x="118" y="92"/>
                  </a:cubicBezTo>
                  <a:cubicBezTo>
                    <a:pt x="117" y="93"/>
                    <a:pt x="115" y="96"/>
                    <a:pt x="114" y="97"/>
                  </a:cubicBezTo>
                  <a:cubicBezTo>
                    <a:pt x="114" y="98"/>
                    <a:pt x="111" y="99"/>
                    <a:pt x="111" y="100"/>
                  </a:cubicBezTo>
                  <a:cubicBezTo>
                    <a:pt x="110" y="101"/>
                    <a:pt x="110" y="105"/>
                    <a:pt x="109" y="107"/>
                  </a:cubicBezTo>
                  <a:cubicBezTo>
                    <a:pt x="109" y="109"/>
                    <a:pt x="109" y="113"/>
                    <a:pt x="109" y="115"/>
                  </a:cubicBezTo>
                  <a:cubicBezTo>
                    <a:pt x="110" y="116"/>
                    <a:pt x="112" y="120"/>
                    <a:pt x="113" y="122"/>
                  </a:cubicBezTo>
                  <a:cubicBezTo>
                    <a:pt x="113" y="123"/>
                    <a:pt x="113" y="126"/>
                    <a:pt x="114" y="127"/>
                  </a:cubicBezTo>
                  <a:cubicBezTo>
                    <a:pt x="114" y="128"/>
                    <a:pt x="115" y="130"/>
                    <a:pt x="115" y="131"/>
                  </a:cubicBezTo>
                  <a:cubicBezTo>
                    <a:pt x="116" y="132"/>
                    <a:pt x="117" y="135"/>
                    <a:pt x="117" y="137"/>
                  </a:cubicBezTo>
                  <a:cubicBezTo>
                    <a:pt x="117" y="138"/>
                    <a:pt x="115" y="140"/>
                    <a:pt x="115" y="141"/>
                  </a:cubicBezTo>
                  <a:cubicBezTo>
                    <a:pt x="115" y="143"/>
                    <a:pt x="117" y="145"/>
                    <a:pt x="117" y="147"/>
                  </a:cubicBezTo>
                  <a:cubicBezTo>
                    <a:pt x="118" y="149"/>
                    <a:pt x="118" y="153"/>
                    <a:pt x="118" y="155"/>
                  </a:cubicBezTo>
                  <a:cubicBezTo>
                    <a:pt x="117" y="157"/>
                    <a:pt x="116" y="160"/>
                    <a:pt x="116" y="162"/>
                  </a:cubicBezTo>
                  <a:cubicBezTo>
                    <a:pt x="115" y="164"/>
                    <a:pt x="114" y="167"/>
                    <a:pt x="114" y="168"/>
                  </a:cubicBezTo>
                  <a:cubicBezTo>
                    <a:pt x="114" y="169"/>
                    <a:pt x="114" y="172"/>
                    <a:pt x="114" y="173"/>
                  </a:cubicBezTo>
                  <a:cubicBezTo>
                    <a:pt x="113" y="174"/>
                    <a:pt x="112" y="177"/>
                    <a:pt x="112" y="178"/>
                  </a:cubicBezTo>
                  <a:cubicBezTo>
                    <a:pt x="112" y="179"/>
                    <a:pt x="112" y="181"/>
                    <a:pt x="112" y="182"/>
                  </a:cubicBezTo>
                  <a:cubicBezTo>
                    <a:pt x="111" y="183"/>
                    <a:pt x="110" y="184"/>
                    <a:pt x="109" y="184"/>
                  </a:cubicBezTo>
                  <a:cubicBezTo>
                    <a:pt x="108" y="185"/>
                    <a:pt x="107" y="186"/>
                    <a:pt x="106" y="187"/>
                  </a:cubicBezTo>
                  <a:cubicBezTo>
                    <a:pt x="106" y="189"/>
                    <a:pt x="107" y="191"/>
                    <a:pt x="107" y="192"/>
                  </a:cubicBezTo>
                  <a:cubicBezTo>
                    <a:pt x="107" y="193"/>
                    <a:pt x="107" y="194"/>
                    <a:pt x="106" y="195"/>
                  </a:cubicBezTo>
                  <a:cubicBezTo>
                    <a:pt x="106" y="196"/>
                    <a:pt x="105" y="197"/>
                    <a:pt x="104" y="197"/>
                  </a:cubicBezTo>
                  <a:cubicBezTo>
                    <a:pt x="103" y="197"/>
                    <a:pt x="102" y="195"/>
                    <a:pt x="102" y="194"/>
                  </a:cubicBezTo>
                  <a:cubicBezTo>
                    <a:pt x="101" y="194"/>
                    <a:pt x="100" y="193"/>
                    <a:pt x="100" y="193"/>
                  </a:cubicBezTo>
                  <a:cubicBezTo>
                    <a:pt x="100" y="193"/>
                    <a:pt x="100" y="192"/>
                    <a:pt x="100" y="192"/>
                  </a:cubicBezTo>
                  <a:cubicBezTo>
                    <a:pt x="100" y="190"/>
                    <a:pt x="100" y="186"/>
                    <a:pt x="100" y="185"/>
                  </a:cubicBezTo>
                  <a:cubicBezTo>
                    <a:pt x="101" y="183"/>
                    <a:pt x="102" y="181"/>
                    <a:pt x="103" y="179"/>
                  </a:cubicBezTo>
                  <a:cubicBezTo>
                    <a:pt x="104" y="178"/>
                    <a:pt x="106" y="177"/>
                    <a:pt x="106" y="176"/>
                  </a:cubicBezTo>
                  <a:cubicBezTo>
                    <a:pt x="107" y="174"/>
                    <a:pt x="107" y="171"/>
                    <a:pt x="106" y="169"/>
                  </a:cubicBezTo>
                  <a:cubicBezTo>
                    <a:pt x="106" y="168"/>
                    <a:pt x="104" y="166"/>
                    <a:pt x="104" y="165"/>
                  </a:cubicBezTo>
                  <a:cubicBezTo>
                    <a:pt x="104" y="164"/>
                    <a:pt x="104" y="162"/>
                    <a:pt x="105" y="161"/>
                  </a:cubicBezTo>
                  <a:cubicBezTo>
                    <a:pt x="106" y="160"/>
                    <a:pt x="107" y="160"/>
                    <a:pt x="108" y="159"/>
                  </a:cubicBezTo>
                  <a:cubicBezTo>
                    <a:pt x="108" y="158"/>
                    <a:pt x="108" y="156"/>
                    <a:pt x="107" y="155"/>
                  </a:cubicBezTo>
                  <a:cubicBezTo>
                    <a:pt x="107" y="154"/>
                    <a:pt x="106" y="152"/>
                    <a:pt x="105" y="151"/>
                  </a:cubicBezTo>
                  <a:cubicBezTo>
                    <a:pt x="104" y="151"/>
                    <a:pt x="104" y="153"/>
                    <a:pt x="103" y="153"/>
                  </a:cubicBezTo>
                  <a:cubicBezTo>
                    <a:pt x="102" y="154"/>
                    <a:pt x="101" y="155"/>
                    <a:pt x="101" y="156"/>
                  </a:cubicBezTo>
                  <a:cubicBezTo>
                    <a:pt x="100" y="157"/>
                    <a:pt x="101" y="159"/>
                    <a:pt x="100" y="160"/>
                  </a:cubicBezTo>
                  <a:cubicBezTo>
                    <a:pt x="100" y="161"/>
                    <a:pt x="99" y="162"/>
                    <a:pt x="98" y="163"/>
                  </a:cubicBezTo>
                  <a:cubicBezTo>
                    <a:pt x="98" y="164"/>
                    <a:pt x="99" y="165"/>
                    <a:pt x="99" y="166"/>
                  </a:cubicBezTo>
                  <a:cubicBezTo>
                    <a:pt x="98" y="167"/>
                    <a:pt x="97" y="168"/>
                    <a:pt x="97" y="168"/>
                  </a:cubicBezTo>
                  <a:cubicBezTo>
                    <a:pt x="97" y="169"/>
                    <a:pt x="97" y="171"/>
                    <a:pt x="98" y="171"/>
                  </a:cubicBezTo>
                  <a:cubicBezTo>
                    <a:pt x="98" y="172"/>
                    <a:pt x="101" y="170"/>
                    <a:pt x="101" y="171"/>
                  </a:cubicBezTo>
                  <a:cubicBezTo>
                    <a:pt x="102" y="172"/>
                    <a:pt x="101" y="173"/>
                    <a:pt x="101" y="174"/>
                  </a:cubicBezTo>
                  <a:cubicBezTo>
                    <a:pt x="100" y="175"/>
                    <a:pt x="99" y="176"/>
                    <a:pt x="99" y="176"/>
                  </a:cubicBezTo>
                  <a:cubicBezTo>
                    <a:pt x="98" y="177"/>
                    <a:pt x="99" y="180"/>
                    <a:pt x="98" y="181"/>
                  </a:cubicBezTo>
                  <a:cubicBezTo>
                    <a:pt x="98" y="182"/>
                    <a:pt x="98" y="183"/>
                    <a:pt x="97" y="183"/>
                  </a:cubicBezTo>
                  <a:cubicBezTo>
                    <a:pt x="97" y="184"/>
                    <a:pt x="97" y="187"/>
                    <a:pt x="97" y="188"/>
                  </a:cubicBezTo>
                  <a:cubicBezTo>
                    <a:pt x="97" y="189"/>
                    <a:pt x="97" y="192"/>
                    <a:pt x="97" y="192"/>
                  </a:cubicBezTo>
                  <a:cubicBezTo>
                    <a:pt x="97" y="193"/>
                    <a:pt x="97" y="193"/>
                    <a:pt x="97" y="193"/>
                  </a:cubicBezTo>
                  <a:cubicBezTo>
                    <a:pt x="97" y="194"/>
                    <a:pt x="96" y="195"/>
                    <a:pt x="96" y="195"/>
                  </a:cubicBezTo>
                  <a:cubicBezTo>
                    <a:pt x="95" y="195"/>
                    <a:pt x="93" y="194"/>
                    <a:pt x="93" y="194"/>
                  </a:cubicBezTo>
                  <a:cubicBezTo>
                    <a:pt x="92" y="193"/>
                    <a:pt x="91" y="191"/>
                    <a:pt x="91" y="190"/>
                  </a:cubicBezTo>
                  <a:cubicBezTo>
                    <a:pt x="90" y="189"/>
                    <a:pt x="90" y="186"/>
                    <a:pt x="90" y="184"/>
                  </a:cubicBezTo>
                  <a:cubicBezTo>
                    <a:pt x="89" y="183"/>
                    <a:pt x="88" y="181"/>
                    <a:pt x="88" y="180"/>
                  </a:cubicBezTo>
                  <a:cubicBezTo>
                    <a:pt x="87" y="178"/>
                    <a:pt x="87" y="175"/>
                    <a:pt x="88" y="173"/>
                  </a:cubicBezTo>
                  <a:cubicBezTo>
                    <a:pt x="88" y="172"/>
                    <a:pt x="90" y="169"/>
                    <a:pt x="90" y="168"/>
                  </a:cubicBezTo>
                  <a:cubicBezTo>
                    <a:pt x="91" y="166"/>
                    <a:pt x="91" y="164"/>
                    <a:pt x="91" y="163"/>
                  </a:cubicBezTo>
                  <a:cubicBezTo>
                    <a:pt x="91" y="161"/>
                    <a:pt x="90" y="159"/>
                    <a:pt x="90" y="157"/>
                  </a:cubicBezTo>
                  <a:cubicBezTo>
                    <a:pt x="89" y="156"/>
                    <a:pt x="88" y="154"/>
                    <a:pt x="88" y="153"/>
                  </a:cubicBezTo>
                  <a:cubicBezTo>
                    <a:pt x="88" y="152"/>
                    <a:pt x="89" y="148"/>
                    <a:pt x="90" y="147"/>
                  </a:cubicBezTo>
                  <a:cubicBezTo>
                    <a:pt x="91" y="146"/>
                    <a:pt x="94" y="146"/>
                    <a:pt x="94" y="145"/>
                  </a:cubicBezTo>
                  <a:cubicBezTo>
                    <a:pt x="94" y="143"/>
                    <a:pt x="92" y="140"/>
                    <a:pt x="90" y="139"/>
                  </a:cubicBezTo>
                  <a:cubicBezTo>
                    <a:pt x="90" y="138"/>
                    <a:pt x="88" y="137"/>
                    <a:pt x="87" y="137"/>
                  </a:cubicBezTo>
                  <a:cubicBezTo>
                    <a:pt x="87" y="136"/>
                    <a:pt x="85" y="134"/>
                    <a:pt x="85" y="133"/>
                  </a:cubicBezTo>
                  <a:cubicBezTo>
                    <a:pt x="85" y="132"/>
                    <a:pt x="85" y="129"/>
                    <a:pt x="86" y="128"/>
                  </a:cubicBezTo>
                  <a:cubicBezTo>
                    <a:pt x="87" y="127"/>
                    <a:pt x="91" y="127"/>
                    <a:pt x="92" y="127"/>
                  </a:cubicBezTo>
                  <a:cubicBezTo>
                    <a:pt x="93" y="126"/>
                    <a:pt x="94" y="124"/>
                    <a:pt x="94" y="123"/>
                  </a:cubicBezTo>
                  <a:cubicBezTo>
                    <a:pt x="95" y="122"/>
                    <a:pt x="95" y="120"/>
                    <a:pt x="95" y="119"/>
                  </a:cubicBezTo>
                  <a:cubicBezTo>
                    <a:pt x="94" y="118"/>
                    <a:pt x="93" y="116"/>
                    <a:pt x="92" y="116"/>
                  </a:cubicBezTo>
                  <a:cubicBezTo>
                    <a:pt x="91" y="115"/>
                    <a:pt x="90" y="116"/>
                    <a:pt x="89" y="117"/>
                  </a:cubicBezTo>
                  <a:cubicBezTo>
                    <a:pt x="89" y="118"/>
                    <a:pt x="89" y="119"/>
                    <a:pt x="88" y="120"/>
                  </a:cubicBezTo>
                  <a:cubicBezTo>
                    <a:pt x="88" y="120"/>
                    <a:pt x="87" y="121"/>
                    <a:pt x="86" y="121"/>
                  </a:cubicBezTo>
                  <a:cubicBezTo>
                    <a:pt x="86" y="122"/>
                    <a:pt x="84" y="122"/>
                    <a:pt x="83" y="122"/>
                  </a:cubicBezTo>
                  <a:cubicBezTo>
                    <a:pt x="82" y="122"/>
                    <a:pt x="81" y="123"/>
                    <a:pt x="80" y="124"/>
                  </a:cubicBezTo>
                  <a:cubicBezTo>
                    <a:pt x="79" y="125"/>
                    <a:pt x="78" y="128"/>
                    <a:pt x="78" y="129"/>
                  </a:cubicBezTo>
                  <a:cubicBezTo>
                    <a:pt x="78" y="131"/>
                    <a:pt x="78" y="135"/>
                    <a:pt x="78" y="137"/>
                  </a:cubicBezTo>
                  <a:cubicBezTo>
                    <a:pt x="77" y="138"/>
                    <a:pt x="77" y="141"/>
                    <a:pt x="76" y="142"/>
                  </a:cubicBezTo>
                  <a:cubicBezTo>
                    <a:pt x="75" y="142"/>
                    <a:pt x="74" y="144"/>
                    <a:pt x="73" y="145"/>
                  </a:cubicBezTo>
                  <a:cubicBezTo>
                    <a:pt x="73" y="146"/>
                    <a:pt x="71" y="148"/>
                    <a:pt x="70" y="149"/>
                  </a:cubicBezTo>
                  <a:cubicBezTo>
                    <a:pt x="70" y="150"/>
                    <a:pt x="68" y="152"/>
                    <a:pt x="68" y="153"/>
                  </a:cubicBezTo>
                  <a:cubicBezTo>
                    <a:pt x="67" y="154"/>
                    <a:pt x="68" y="157"/>
                    <a:pt x="68" y="158"/>
                  </a:cubicBezTo>
                  <a:cubicBezTo>
                    <a:pt x="68" y="160"/>
                    <a:pt x="67" y="163"/>
                    <a:pt x="66" y="164"/>
                  </a:cubicBezTo>
                  <a:cubicBezTo>
                    <a:pt x="66" y="165"/>
                    <a:pt x="64" y="166"/>
                    <a:pt x="63" y="167"/>
                  </a:cubicBezTo>
                  <a:cubicBezTo>
                    <a:pt x="62" y="168"/>
                    <a:pt x="60" y="169"/>
                    <a:pt x="59" y="169"/>
                  </a:cubicBezTo>
                  <a:cubicBezTo>
                    <a:pt x="58" y="168"/>
                    <a:pt x="57" y="167"/>
                    <a:pt x="56" y="166"/>
                  </a:cubicBezTo>
                  <a:cubicBezTo>
                    <a:pt x="55" y="166"/>
                    <a:pt x="53" y="165"/>
                    <a:pt x="52" y="165"/>
                  </a:cubicBezTo>
                  <a:cubicBezTo>
                    <a:pt x="51" y="165"/>
                    <a:pt x="48" y="166"/>
                    <a:pt x="48" y="166"/>
                  </a:cubicBezTo>
                  <a:cubicBezTo>
                    <a:pt x="47" y="167"/>
                    <a:pt x="47" y="170"/>
                    <a:pt x="47" y="171"/>
                  </a:cubicBezTo>
                  <a:cubicBezTo>
                    <a:pt x="46" y="172"/>
                    <a:pt x="46" y="174"/>
                    <a:pt x="46" y="175"/>
                  </a:cubicBezTo>
                  <a:cubicBezTo>
                    <a:pt x="45" y="176"/>
                    <a:pt x="44" y="177"/>
                    <a:pt x="43" y="177"/>
                  </a:cubicBezTo>
                  <a:cubicBezTo>
                    <a:pt x="42" y="177"/>
                    <a:pt x="41" y="177"/>
                    <a:pt x="40" y="177"/>
                  </a:cubicBezTo>
                  <a:cubicBezTo>
                    <a:pt x="39" y="176"/>
                    <a:pt x="37" y="176"/>
                    <a:pt x="37" y="177"/>
                  </a:cubicBezTo>
                  <a:cubicBezTo>
                    <a:pt x="36" y="177"/>
                    <a:pt x="36" y="179"/>
                    <a:pt x="35" y="179"/>
                  </a:cubicBezTo>
                  <a:cubicBezTo>
                    <a:pt x="35" y="181"/>
                    <a:pt x="35" y="184"/>
                    <a:pt x="36" y="186"/>
                  </a:cubicBezTo>
                  <a:cubicBezTo>
                    <a:pt x="36" y="189"/>
                    <a:pt x="38" y="195"/>
                    <a:pt x="38" y="197"/>
                  </a:cubicBezTo>
                  <a:cubicBezTo>
                    <a:pt x="38" y="199"/>
                    <a:pt x="38" y="202"/>
                    <a:pt x="37" y="204"/>
                  </a:cubicBezTo>
                  <a:cubicBezTo>
                    <a:pt x="36" y="205"/>
                    <a:pt x="35" y="207"/>
                    <a:pt x="33" y="208"/>
                  </a:cubicBezTo>
                  <a:cubicBezTo>
                    <a:pt x="32" y="209"/>
                    <a:pt x="29" y="211"/>
                    <a:pt x="27" y="211"/>
                  </a:cubicBezTo>
                  <a:cubicBezTo>
                    <a:pt x="25" y="212"/>
                    <a:pt x="21" y="214"/>
                    <a:pt x="20" y="215"/>
                  </a:cubicBezTo>
                  <a:cubicBezTo>
                    <a:pt x="19" y="216"/>
                    <a:pt x="17" y="219"/>
                    <a:pt x="17" y="220"/>
                  </a:cubicBezTo>
                  <a:cubicBezTo>
                    <a:pt x="17" y="221"/>
                    <a:pt x="17" y="224"/>
                    <a:pt x="18" y="225"/>
                  </a:cubicBezTo>
                  <a:cubicBezTo>
                    <a:pt x="19" y="227"/>
                    <a:pt x="22" y="231"/>
                    <a:pt x="23" y="233"/>
                  </a:cubicBezTo>
                  <a:cubicBezTo>
                    <a:pt x="24" y="235"/>
                    <a:pt x="24" y="238"/>
                    <a:pt x="24" y="239"/>
                  </a:cubicBezTo>
                  <a:cubicBezTo>
                    <a:pt x="24" y="242"/>
                    <a:pt x="25" y="248"/>
                    <a:pt x="25" y="251"/>
                  </a:cubicBezTo>
                  <a:cubicBezTo>
                    <a:pt x="24" y="252"/>
                    <a:pt x="23" y="253"/>
                    <a:pt x="23" y="254"/>
                  </a:cubicBezTo>
                  <a:cubicBezTo>
                    <a:pt x="22" y="255"/>
                    <a:pt x="21" y="258"/>
                    <a:pt x="22" y="259"/>
                  </a:cubicBezTo>
                  <a:cubicBezTo>
                    <a:pt x="22" y="260"/>
                    <a:pt x="24" y="262"/>
                    <a:pt x="24" y="263"/>
                  </a:cubicBezTo>
                  <a:cubicBezTo>
                    <a:pt x="25" y="265"/>
                    <a:pt x="25" y="269"/>
                    <a:pt x="25" y="271"/>
                  </a:cubicBezTo>
                  <a:cubicBezTo>
                    <a:pt x="25" y="273"/>
                    <a:pt x="23" y="277"/>
                    <a:pt x="23" y="279"/>
                  </a:cubicBezTo>
                  <a:cubicBezTo>
                    <a:pt x="22" y="282"/>
                    <a:pt x="20" y="286"/>
                    <a:pt x="19" y="289"/>
                  </a:cubicBezTo>
                  <a:cubicBezTo>
                    <a:pt x="18" y="292"/>
                    <a:pt x="17" y="297"/>
                    <a:pt x="16" y="300"/>
                  </a:cubicBezTo>
                  <a:cubicBezTo>
                    <a:pt x="15" y="303"/>
                    <a:pt x="14" y="309"/>
                    <a:pt x="13" y="312"/>
                  </a:cubicBezTo>
                  <a:cubicBezTo>
                    <a:pt x="12" y="314"/>
                    <a:pt x="11" y="318"/>
                    <a:pt x="10" y="319"/>
                  </a:cubicBezTo>
                  <a:cubicBezTo>
                    <a:pt x="10" y="321"/>
                    <a:pt x="8" y="323"/>
                    <a:pt x="7" y="324"/>
                  </a:cubicBezTo>
                  <a:cubicBezTo>
                    <a:pt x="6" y="325"/>
                    <a:pt x="4" y="326"/>
                    <a:pt x="3" y="327"/>
                  </a:cubicBezTo>
                  <a:cubicBezTo>
                    <a:pt x="2" y="328"/>
                    <a:pt x="0" y="330"/>
                    <a:pt x="0" y="331"/>
                  </a:cubicBezTo>
                  <a:cubicBezTo>
                    <a:pt x="0" y="332"/>
                    <a:pt x="1" y="334"/>
                    <a:pt x="2" y="336"/>
                  </a:cubicBezTo>
                  <a:cubicBezTo>
                    <a:pt x="3" y="338"/>
                    <a:pt x="8" y="343"/>
                    <a:pt x="9" y="346"/>
                  </a:cubicBezTo>
                  <a:cubicBezTo>
                    <a:pt x="10" y="348"/>
                    <a:pt x="11" y="352"/>
                    <a:pt x="12" y="355"/>
                  </a:cubicBezTo>
                  <a:cubicBezTo>
                    <a:pt x="13" y="357"/>
                    <a:pt x="14" y="362"/>
                    <a:pt x="15" y="364"/>
                  </a:cubicBezTo>
                  <a:cubicBezTo>
                    <a:pt x="15" y="366"/>
                    <a:pt x="16" y="369"/>
                    <a:pt x="16" y="370"/>
                  </a:cubicBezTo>
                  <a:cubicBezTo>
                    <a:pt x="17" y="372"/>
                    <a:pt x="17" y="375"/>
                    <a:pt x="16" y="377"/>
                  </a:cubicBezTo>
                  <a:cubicBezTo>
                    <a:pt x="16" y="379"/>
                    <a:pt x="16" y="384"/>
                    <a:pt x="15" y="387"/>
                  </a:cubicBezTo>
                  <a:cubicBezTo>
                    <a:pt x="14" y="388"/>
                    <a:pt x="11" y="390"/>
                    <a:pt x="10" y="392"/>
                  </a:cubicBezTo>
                  <a:cubicBezTo>
                    <a:pt x="9" y="393"/>
                    <a:pt x="8" y="397"/>
                    <a:pt x="8" y="398"/>
                  </a:cubicBezTo>
                  <a:cubicBezTo>
                    <a:pt x="7" y="400"/>
                    <a:pt x="6" y="404"/>
                    <a:pt x="7" y="406"/>
                  </a:cubicBezTo>
                  <a:cubicBezTo>
                    <a:pt x="7" y="409"/>
                    <a:pt x="10" y="414"/>
                    <a:pt x="11" y="417"/>
                  </a:cubicBezTo>
                  <a:cubicBezTo>
                    <a:pt x="13" y="420"/>
                    <a:pt x="16" y="425"/>
                    <a:pt x="18" y="427"/>
                  </a:cubicBezTo>
                  <a:cubicBezTo>
                    <a:pt x="19" y="429"/>
                    <a:pt x="21" y="433"/>
                    <a:pt x="22" y="435"/>
                  </a:cubicBezTo>
                  <a:cubicBezTo>
                    <a:pt x="24" y="437"/>
                    <a:pt x="26" y="442"/>
                    <a:pt x="27" y="444"/>
                  </a:cubicBezTo>
                  <a:cubicBezTo>
                    <a:pt x="29" y="448"/>
                    <a:pt x="32" y="455"/>
                    <a:pt x="34" y="458"/>
                  </a:cubicBezTo>
                  <a:cubicBezTo>
                    <a:pt x="35" y="461"/>
                    <a:pt x="39" y="467"/>
                    <a:pt x="41" y="470"/>
                  </a:cubicBezTo>
                  <a:cubicBezTo>
                    <a:pt x="44" y="473"/>
                    <a:pt x="49" y="480"/>
                    <a:pt x="51" y="483"/>
                  </a:cubicBezTo>
                  <a:cubicBezTo>
                    <a:pt x="53" y="487"/>
                    <a:pt x="56" y="494"/>
                    <a:pt x="58" y="498"/>
                  </a:cubicBezTo>
                  <a:cubicBezTo>
                    <a:pt x="59" y="501"/>
                    <a:pt x="62" y="507"/>
                    <a:pt x="63" y="510"/>
                  </a:cubicBezTo>
                  <a:cubicBezTo>
                    <a:pt x="64" y="513"/>
                    <a:pt x="65" y="519"/>
                    <a:pt x="66" y="522"/>
                  </a:cubicBezTo>
                  <a:cubicBezTo>
                    <a:pt x="67" y="528"/>
                    <a:pt x="72" y="541"/>
                    <a:pt x="73" y="548"/>
                  </a:cubicBezTo>
                  <a:cubicBezTo>
                    <a:pt x="74" y="552"/>
                    <a:pt x="74" y="560"/>
                    <a:pt x="74" y="564"/>
                  </a:cubicBezTo>
                  <a:cubicBezTo>
                    <a:pt x="74" y="570"/>
                    <a:pt x="74" y="582"/>
                    <a:pt x="73" y="587"/>
                  </a:cubicBezTo>
                  <a:cubicBezTo>
                    <a:pt x="73" y="592"/>
                    <a:pt x="73" y="602"/>
                    <a:pt x="73" y="607"/>
                  </a:cubicBezTo>
                  <a:cubicBezTo>
                    <a:pt x="72" y="612"/>
                    <a:pt x="71" y="622"/>
                    <a:pt x="70" y="627"/>
                  </a:cubicBezTo>
                  <a:cubicBezTo>
                    <a:pt x="69" y="632"/>
                    <a:pt x="67" y="641"/>
                    <a:pt x="66" y="646"/>
                  </a:cubicBezTo>
                  <a:cubicBezTo>
                    <a:pt x="64" y="649"/>
                    <a:pt x="60" y="655"/>
                    <a:pt x="59" y="658"/>
                  </a:cubicBezTo>
                  <a:cubicBezTo>
                    <a:pt x="57" y="661"/>
                    <a:pt x="55" y="666"/>
                    <a:pt x="53" y="669"/>
                  </a:cubicBezTo>
                  <a:cubicBezTo>
                    <a:pt x="52" y="672"/>
                    <a:pt x="48" y="678"/>
                    <a:pt x="47" y="681"/>
                  </a:cubicBezTo>
                  <a:cubicBezTo>
                    <a:pt x="46" y="684"/>
                    <a:pt x="46" y="689"/>
                    <a:pt x="45" y="692"/>
                  </a:cubicBezTo>
                  <a:cubicBezTo>
                    <a:pt x="45" y="694"/>
                    <a:pt x="44" y="699"/>
                    <a:pt x="43" y="701"/>
                  </a:cubicBezTo>
                  <a:cubicBezTo>
                    <a:pt x="42" y="704"/>
                    <a:pt x="40" y="709"/>
                    <a:pt x="39" y="712"/>
                  </a:cubicBezTo>
                  <a:cubicBezTo>
                    <a:pt x="38" y="714"/>
                    <a:pt x="36" y="718"/>
                    <a:pt x="34" y="720"/>
                  </a:cubicBezTo>
                  <a:cubicBezTo>
                    <a:pt x="32" y="723"/>
                    <a:pt x="28" y="728"/>
                    <a:pt x="25" y="731"/>
                  </a:cubicBezTo>
                  <a:cubicBezTo>
                    <a:pt x="35" y="730"/>
                    <a:pt x="51" y="728"/>
                    <a:pt x="57" y="727"/>
                  </a:cubicBezTo>
                  <a:cubicBezTo>
                    <a:pt x="72" y="725"/>
                    <a:pt x="102" y="720"/>
                    <a:pt x="117" y="718"/>
                  </a:cubicBezTo>
                  <a:cubicBezTo>
                    <a:pt x="157" y="711"/>
                    <a:pt x="277" y="692"/>
                    <a:pt x="277" y="692"/>
                  </a:cubicBezTo>
                  <a:cubicBezTo>
                    <a:pt x="282" y="691"/>
                    <a:pt x="282" y="691"/>
                    <a:pt x="282" y="691"/>
                  </a:cubicBezTo>
                  <a:cubicBezTo>
                    <a:pt x="284" y="704"/>
                    <a:pt x="284" y="704"/>
                    <a:pt x="284" y="704"/>
                  </a:cubicBezTo>
                  <a:cubicBezTo>
                    <a:pt x="310" y="699"/>
                    <a:pt x="327" y="695"/>
                    <a:pt x="335" y="694"/>
                  </a:cubicBezTo>
                  <a:cubicBezTo>
                    <a:pt x="353" y="690"/>
                    <a:pt x="390" y="682"/>
                    <a:pt x="409" y="677"/>
                  </a:cubicBezTo>
                  <a:cubicBezTo>
                    <a:pt x="418" y="675"/>
                    <a:pt x="440" y="670"/>
                    <a:pt x="450" y="668"/>
                  </a:cubicBezTo>
                  <a:cubicBezTo>
                    <a:pt x="452" y="668"/>
                    <a:pt x="452" y="668"/>
                    <a:pt x="452" y="668"/>
                  </a:cubicBezTo>
                  <a:cubicBezTo>
                    <a:pt x="452" y="667"/>
                    <a:pt x="451" y="667"/>
                    <a:pt x="451" y="667"/>
                  </a:cubicBezTo>
                  <a:cubicBezTo>
                    <a:pt x="451" y="666"/>
                    <a:pt x="449" y="663"/>
                    <a:pt x="449" y="662"/>
                  </a:cubicBezTo>
                  <a:cubicBezTo>
                    <a:pt x="449" y="661"/>
                    <a:pt x="450" y="659"/>
                    <a:pt x="450" y="658"/>
                  </a:cubicBezTo>
                  <a:cubicBezTo>
                    <a:pt x="451" y="657"/>
                    <a:pt x="454" y="657"/>
                    <a:pt x="454" y="656"/>
                  </a:cubicBezTo>
                  <a:cubicBezTo>
                    <a:pt x="455" y="655"/>
                    <a:pt x="455" y="651"/>
                    <a:pt x="456" y="650"/>
                  </a:cubicBezTo>
                  <a:cubicBezTo>
                    <a:pt x="457" y="649"/>
                    <a:pt x="459" y="649"/>
                    <a:pt x="460" y="648"/>
                  </a:cubicBezTo>
                  <a:cubicBezTo>
                    <a:pt x="461" y="647"/>
                    <a:pt x="461" y="646"/>
                    <a:pt x="461" y="645"/>
                  </a:cubicBezTo>
                  <a:cubicBezTo>
                    <a:pt x="462" y="644"/>
                    <a:pt x="461" y="642"/>
                    <a:pt x="461" y="641"/>
                  </a:cubicBezTo>
                  <a:cubicBezTo>
                    <a:pt x="461" y="640"/>
                    <a:pt x="461" y="637"/>
                    <a:pt x="462" y="636"/>
                  </a:cubicBezTo>
                  <a:cubicBezTo>
                    <a:pt x="463" y="635"/>
                    <a:pt x="465" y="635"/>
                    <a:pt x="466" y="634"/>
                  </a:cubicBezTo>
                  <a:cubicBezTo>
                    <a:pt x="467" y="633"/>
                    <a:pt x="468" y="632"/>
                    <a:pt x="468" y="632"/>
                  </a:cubicBezTo>
                  <a:cubicBezTo>
                    <a:pt x="469" y="631"/>
                    <a:pt x="469" y="628"/>
                    <a:pt x="470" y="627"/>
                  </a:cubicBezTo>
                  <a:cubicBezTo>
                    <a:pt x="471" y="626"/>
                    <a:pt x="473" y="625"/>
                    <a:pt x="474" y="624"/>
                  </a:cubicBezTo>
                  <a:cubicBezTo>
                    <a:pt x="474" y="623"/>
                    <a:pt x="476" y="621"/>
                    <a:pt x="476" y="620"/>
                  </a:cubicBezTo>
                  <a:cubicBezTo>
                    <a:pt x="477" y="618"/>
                    <a:pt x="476" y="615"/>
                    <a:pt x="475" y="614"/>
                  </a:cubicBezTo>
                  <a:cubicBezTo>
                    <a:pt x="475" y="613"/>
                    <a:pt x="475" y="612"/>
                    <a:pt x="475" y="611"/>
                  </a:cubicBezTo>
                  <a:cubicBezTo>
                    <a:pt x="475" y="610"/>
                    <a:pt x="477" y="608"/>
                    <a:pt x="477" y="607"/>
                  </a:cubicBezTo>
                  <a:cubicBezTo>
                    <a:pt x="478" y="607"/>
                    <a:pt x="480" y="606"/>
                    <a:pt x="481" y="605"/>
                  </a:cubicBezTo>
                  <a:cubicBezTo>
                    <a:pt x="481" y="604"/>
                    <a:pt x="481" y="601"/>
                    <a:pt x="481" y="600"/>
                  </a:cubicBezTo>
                  <a:cubicBezTo>
                    <a:pt x="481" y="599"/>
                    <a:pt x="480" y="597"/>
                    <a:pt x="480" y="596"/>
                  </a:cubicBezTo>
                  <a:cubicBezTo>
                    <a:pt x="479" y="594"/>
                    <a:pt x="478" y="589"/>
                    <a:pt x="478" y="587"/>
                  </a:cubicBezTo>
                  <a:cubicBezTo>
                    <a:pt x="478" y="585"/>
                    <a:pt x="477" y="582"/>
                    <a:pt x="477" y="580"/>
                  </a:cubicBezTo>
                  <a:cubicBezTo>
                    <a:pt x="477" y="577"/>
                    <a:pt x="478" y="571"/>
                    <a:pt x="479" y="569"/>
                  </a:cubicBezTo>
                  <a:cubicBezTo>
                    <a:pt x="480" y="567"/>
                    <a:pt x="484" y="563"/>
                    <a:pt x="487" y="562"/>
                  </a:cubicBezTo>
                  <a:cubicBezTo>
                    <a:pt x="488" y="560"/>
                    <a:pt x="493" y="559"/>
                    <a:pt x="495" y="558"/>
                  </a:cubicBezTo>
                  <a:cubicBezTo>
                    <a:pt x="496" y="557"/>
                    <a:pt x="500" y="554"/>
                    <a:pt x="501" y="553"/>
                  </a:cubicBezTo>
                  <a:cubicBezTo>
                    <a:pt x="502" y="551"/>
                    <a:pt x="503" y="546"/>
                    <a:pt x="504" y="544"/>
                  </a:cubicBezTo>
                  <a:cubicBezTo>
                    <a:pt x="504" y="542"/>
                    <a:pt x="503" y="537"/>
                    <a:pt x="503" y="535"/>
                  </a:cubicBezTo>
                  <a:cubicBezTo>
                    <a:pt x="503" y="534"/>
                    <a:pt x="501" y="533"/>
                    <a:pt x="501" y="532"/>
                  </a:cubicBezTo>
                  <a:cubicBezTo>
                    <a:pt x="501" y="530"/>
                    <a:pt x="501" y="526"/>
                    <a:pt x="501" y="524"/>
                  </a:cubicBezTo>
                  <a:cubicBezTo>
                    <a:pt x="501" y="523"/>
                    <a:pt x="502" y="521"/>
                    <a:pt x="502" y="520"/>
                  </a:cubicBezTo>
                  <a:cubicBezTo>
                    <a:pt x="502" y="519"/>
                    <a:pt x="502" y="516"/>
                    <a:pt x="503" y="516"/>
                  </a:cubicBezTo>
                  <a:cubicBezTo>
                    <a:pt x="503" y="515"/>
                    <a:pt x="505" y="516"/>
                    <a:pt x="505" y="516"/>
                  </a:cubicBezTo>
                  <a:cubicBezTo>
                    <a:pt x="507" y="516"/>
                    <a:pt x="510" y="516"/>
                    <a:pt x="510" y="515"/>
                  </a:cubicBezTo>
                  <a:cubicBezTo>
                    <a:pt x="511" y="514"/>
                    <a:pt x="509" y="511"/>
                    <a:pt x="509" y="510"/>
                  </a:cubicBezTo>
                  <a:cubicBezTo>
                    <a:pt x="508" y="510"/>
                    <a:pt x="506" y="509"/>
                    <a:pt x="505" y="509"/>
                  </a:cubicBezTo>
                  <a:cubicBezTo>
                    <a:pt x="504" y="508"/>
                    <a:pt x="503" y="507"/>
                    <a:pt x="503" y="506"/>
                  </a:cubicBezTo>
                  <a:cubicBezTo>
                    <a:pt x="503" y="505"/>
                    <a:pt x="504" y="503"/>
                    <a:pt x="505" y="502"/>
                  </a:cubicBezTo>
                  <a:cubicBezTo>
                    <a:pt x="506" y="501"/>
                    <a:pt x="508" y="500"/>
                    <a:pt x="509" y="499"/>
                  </a:cubicBezTo>
                  <a:cubicBezTo>
                    <a:pt x="511" y="498"/>
                    <a:pt x="513" y="495"/>
                    <a:pt x="514" y="494"/>
                  </a:cubicBezTo>
                  <a:cubicBezTo>
                    <a:pt x="515" y="493"/>
                    <a:pt x="517" y="492"/>
                    <a:pt x="518" y="492"/>
                  </a:cubicBezTo>
                  <a:cubicBezTo>
                    <a:pt x="519" y="492"/>
                    <a:pt x="521" y="493"/>
                    <a:pt x="523" y="493"/>
                  </a:cubicBezTo>
                  <a:cubicBezTo>
                    <a:pt x="523" y="493"/>
                    <a:pt x="525" y="493"/>
                    <a:pt x="526" y="493"/>
                  </a:cubicBezTo>
                  <a:cubicBezTo>
                    <a:pt x="527" y="494"/>
                    <a:pt x="528" y="496"/>
                    <a:pt x="528" y="497"/>
                  </a:cubicBezTo>
                  <a:cubicBezTo>
                    <a:pt x="528" y="498"/>
                    <a:pt x="526" y="499"/>
                    <a:pt x="525" y="500"/>
                  </a:cubicBezTo>
                  <a:cubicBezTo>
                    <a:pt x="524" y="500"/>
                    <a:pt x="522" y="500"/>
                    <a:pt x="521" y="501"/>
                  </a:cubicBezTo>
                  <a:cubicBezTo>
                    <a:pt x="521" y="501"/>
                    <a:pt x="522" y="503"/>
                    <a:pt x="521" y="503"/>
                  </a:cubicBezTo>
                  <a:cubicBezTo>
                    <a:pt x="521" y="504"/>
                    <a:pt x="518" y="505"/>
                    <a:pt x="518" y="506"/>
                  </a:cubicBezTo>
                  <a:cubicBezTo>
                    <a:pt x="518" y="507"/>
                    <a:pt x="518" y="509"/>
                    <a:pt x="519" y="509"/>
                  </a:cubicBezTo>
                  <a:cubicBezTo>
                    <a:pt x="520" y="510"/>
                    <a:pt x="521" y="509"/>
                    <a:pt x="522" y="510"/>
                  </a:cubicBezTo>
                  <a:cubicBezTo>
                    <a:pt x="522" y="510"/>
                    <a:pt x="522" y="512"/>
                    <a:pt x="523" y="512"/>
                  </a:cubicBezTo>
                  <a:cubicBezTo>
                    <a:pt x="523" y="513"/>
                    <a:pt x="525" y="514"/>
                    <a:pt x="525" y="514"/>
                  </a:cubicBezTo>
                  <a:cubicBezTo>
                    <a:pt x="527" y="514"/>
                    <a:pt x="529" y="513"/>
                    <a:pt x="530" y="513"/>
                  </a:cubicBezTo>
                  <a:cubicBezTo>
                    <a:pt x="531" y="513"/>
                    <a:pt x="534" y="513"/>
                    <a:pt x="535" y="512"/>
                  </a:cubicBezTo>
                  <a:cubicBezTo>
                    <a:pt x="536" y="511"/>
                    <a:pt x="537" y="507"/>
                    <a:pt x="538" y="507"/>
                  </a:cubicBezTo>
                  <a:cubicBezTo>
                    <a:pt x="538" y="506"/>
                    <a:pt x="540" y="504"/>
                    <a:pt x="540" y="502"/>
                  </a:cubicBezTo>
                  <a:cubicBezTo>
                    <a:pt x="541" y="501"/>
                    <a:pt x="542" y="498"/>
                    <a:pt x="542" y="496"/>
                  </a:cubicBezTo>
                  <a:cubicBezTo>
                    <a:pt x="542" y="495"/>
                    <a:pt x="540" y="493"/>
                    <a:pt x="540" y="492"/>
                  </a:cubicBezTo>
                  <a:cubicBezTo>
                    <a:pt x="540" y="491"/>
                    <a:pt x="541" y="489"/>
                    <a:pt x="542" y="487"/>
                  </a:cubicBezTo>
                  <a:cubicBezTo>
                    <a:pt x="542" y="486"/>
                    <a:pt x="542" y="484"/>
                    <a:pt x="542" y="48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9" name="Freeform 61">
              <a:extLst>
                <a:ext uri="{FF2B5EF4-FFF2-40B4-BE49-F238E27FC236}">
                  <a16:creationId xmlns:a16="http://schemas.microsoft.com/office/drawing/2014/main" id="{31DD9DE6-5F0B-49A3-B1C3-F47DC3F83324}"/>
                </a:ext>
              </a:extLst>
            </p:cNvPr>
            <p:cNvSpPr>
              <a:spLocks/>
            </p:cNvSpPr>
            <p:nvPr/>
          </p:nvSpPr>
          <p:spPr bwMode="auto">
            <a:xfrm>
              <a:off x="4864100" y="3922713"/>
              <a:ext cx="646112" cy="660400"/>
            </a:xfrm>
            <a:custGeom>
              <a:avLst/>
              <a:gdLst>
                <a:gd name="T0" fmla="*/ 747 w 767"/>
                <a:gd name="T1" fmla="*/ 445 h 784"/>
                <a:gd name="T2" fmla="*/ 721 w 767"/>
                <a:gd name="T3" fmla="*/ 438 h 784"/>
                <a:gd name="T4" fmla="*/ 713 w 767"/>
                <a:gd name="T5" fmla="*/ 406 h 784"/>
                <a:gd name="T6" fmla="*/ 694 w 767"/>
                <a:gd name="T7" fmla="*/ 379 h 784"/>
                <a:gd name="T8" fmla="*/ 664 w 767"/>
                <a:gd name="T9" fmla="*/ 367 h 784"/>
                <a:gd name="T10" fmla="*/ 655 w 767"/>
                <a:gd name="T11" fmla="*/ 332 h 784"/>
                <a:gd name="T12" fmla="*/ 639 w 767"/>
                <a:gd name="T13" fmla="*/ 303 h 784"/>
                <a:gd name="T14" fmla="*/ 597 w 767"/>
                <a:gd name="T15" fmla="*/ 286 h 784"/>
                <a:gd name="T16" fmla="*/ 581 w 767"/>
                <a:gd name="T17" fmla="*/ 265 h 784"/>
                <a:gd name="T18" fmla="*/ 565 w 767"/>
                <a:gd name="T19" fmla="*/ 238 h 784"/>
                <a:gd name="T20" fmla="*/ 535 w 767"/>
                <a:gd name="T21" fmla="*/ 219 h 784"/>
                <a:gd name="T22" fmla="*/ 506 w 767"/>
                <a:gd name="T23" fmla="*/ 194 h 784"/>
                <a:gd name="T24" fmla="*/ 463 w 767"/>
                <a:gd name="T25" fmla="*/ 169 h 784"/>
                <a:gd name="T26" fmla="*/ 428 w 767"/>
                <a:gd name="T27" fmla="*/ 140 h 784"/>
                <a:gd name="T28" fmla="*/ 402 w 767"/>
                <a:gd name="T29" fmla="*/ 95 h 784"/>
                <a:gd name="T30" fmla="*/ 365 w 767"/>
                <a:gd name="T31" fmla="*/ 83 h 784"/>
                <a:gd name="T32" fmla="*/ 323 w 767"/>
                <a:gd name="T33" fmla="*/ 60 h 784"/>
                <a:gd name="T34" fmla="*/ 331 w 767"/>
                <a:gd name="T35" fmla="*/ 25 h 784"/>
                <a:gd name="T36" fmla="*/ 343 w 767"/>
                <a:gd name="T37" fmla="*/ 1 h 784"/>
                <a:gd name="T38" fmla="*/ 47 w 767"/>
                <a:gd name="T39" fmla="*/ 54 h 784"/>
                <a:gd name="T40" fmla="*/ 127 w 767"/>
                <a:gd name="T41" fmla="*/ 433 h 784"/>
                <a:gd name="T42" fmla="*/ 132 w 767"/>
                <a:gd name="T43" fmla="*/ 446 h 784"/>
                <a:gd name="T44" fmla="*/ 143 w 767"/>
                <a:gd name="T45" fmla="*/ 463 h 784"/>
                <a:gd name="T46" fmla="*/ 160 w 767"/>
                <a:gd name="T47" fmla="*/ 484 h 784"/>
                <a:gd name="T48" fmla="*/ 160 w 767"/>
                <a:gd name="T49" fmla="*/ 506 h 784"/>
                <a:gd name="T50" fmla="*/ 173 w 767"/>
                <a:gd name="T51" fmla="*/ 524 h 784"/>
                <a:gd name="T52" fmla="*/ 160 w 767"/>
                <a:gd name="T53" fmla="*/ 540 h 784"/>
                <a:gd name="T54" fmla="*/ 159 w 767"/>
                <a:gd name="T55" fmla="*/ 560 h 784"/>
                <a:gd name="T56" fmla="*/ 152 w 767"/>
                <a:gd name="T57" fmla="*/ 590 h 784"/>
                <a:gd name="T58" fmla="*/ 158 w 767"/>
                <a:gd name="T59" fmla="*/ 614 h 784"/>
                <a:gd name="T60" fmla="*/ 170 w 767"/>
                <a:gd name="T61" fmla="*/ 635 h 784"/>
                <a:gd name="T62" fmla="*/ 173 w 767"/>
                <a:gd name="T63" fmla="*/ 660 h 784"/>
                <a:gd name="T64" fmla="*/ 174 w 767"/>
                <a:gd name="T65" fmla="*/ 685 h 784"/>
                <a:gd name="T66" fmla="*/ 175 w 767"/>
                <a:gd name="T67" fmla="*/ 706 h 784"/>
                <a:gd name="T68" fmla="*/ 181 w 767"/>
                <a:gd name="T69" fmla="*/ 713 h 784"/>
                <a:gd name="T70" fmla="*/ 195 w 767"/>
                <a:gd name="T71" fmla="*/ 732 h 784"/>
                <a:gd name="T72" fmla="*/ 199 w 767"/>
                <a:gd name="T73" fmla="*/ 753 h 784"/>
                <a:gd name="T74" fmla="*/ 218 w 767"/>
                <a:gd name="T75" fmla="*/ 784 h 784"/>
                <a:gd name="T76" fmla="*/ 614 w 767"/>
                <a:gd name="T77" fmla="*/ 749 h 784"/>
                <a:gd name="T78" fmla="*/ 631 w 767"/>
                <a:gd name="T79" fmla="*/ 775 h 784"/>
                <a:gd name="T80" fmla="*/ 647 w 767"/>
                <a:gd name="T81" fmla="*/ 750 h 784"/>
                <a:gd name="T82" fmla="*/ 634 w 767"/>
                <a:gd name="T83" fmla="*/ 716 h 784"/>
                <a:gd name="T84" fmla="*/ 638 w 767"/>
                <a:gd name="T85" fmla="*/ 696 h 784"/>
                <a:gd name="T86" fmla="*/ 655 w 767"/>
                <a:gd name="T87" fmla="*/ 689 h 784"/>
                <a:gd name="T88" fmla="*/ 680 w 767"/>
                <a:gd name="T89" fmla="*/ 696 h 784"/>
                <a:gd name="T90" fmla="*/ 712 w 767"/>
                <a:gd name="T91" fmla="*/ 693 h 784"/>
                <a:gd name="T92" fmla="*/ 719 w 767"/>
                <a:gd name="T93" fmla="*/ 682 h 784"/>
                <a:gd name="T94" fmla="*/ 717 w 767"/>
                <a:gd name="T95" fmla="*/ 651 h 784"/>
                <a:gd name="T96" fmla="*/ 718 w 767"/>
                <a:gd name="T97" fmla="*/ 637 h 784"/>
                <a:gd name="T98" fmla="*/ 723 w 767"/>
                <a:gd name="T99" fmla="*/ 608 h 784"/>
                <a:gd name="T100" fmla="*/ 725 w 767"/>
                <a:gd name="T101" fmla="*/ 578 h 784"/>
                <a:gd name="T102" fmla="*/ 726 w 767"/>
                <a:gd name="T103" fmla="*/ 550 h 784"/>
                <a:gd name="T104" fmla="*/ 737 w 767"/>
                <a:gd name="T105" fmla="*/ 530 h 784"/>
                <a:gd name="T106" fmla="*/ 725 w 767"/>
                <a:gd name="T107" fmla="*/ 512 h 784"/>
                <a:gd name="T108" fmla="*/ 746 w 767"/>
                <a:gd name="T109" fmla="*/ 495 h 784"/>
                <a:gd name="T110" fmla="*/ 739 w 767"/>
                <a:gd name="T111" fmla="*/ 483 h 784"/>
                <a:gd name="T112" fmla="*/ 756 w 767"/>
                <a:gd name="T113" fmla="*/ 473 h 784"/>
                <a:gd name="T114" fmla="*/ 765 w 767"/>
                <a:gd name="T115" fmla="*/ 464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67" h="784">
                  <a:moveTo>
                    <a:pt x="766" y="452"/>
                  </a:moveTo>
                  <a:cubicBezTo>
                    <a:pt x="765" y="451"/>
                    <a:pt x="761" y="453"/>
                    <a:pt x="759" y="452"/>
                  </a:cubicBezTo>
                  <a:cubicBezTo>
                    <a:pt x="758" y="452"/>
                    <a:pt x="758" y="451"/>
                    <a:pt x="757" y="451"/>
                  </a:cubicBezTo>
                  <a:cubicBezTo>
                    <a:pt x="757" y="451"/>
                    <a:pt x="756" y="452"/>
                    <a:pt x="756" y="452"/>
                  </a:cubicBezTo>
                  <a:cubicBezTo>
                    <a:pt x="755" y="452"/>
                    <a:pt x="753" y="451"/>
                    <a:pt x="752" y="450"/>
                  </a:cubicBezTo>
                  <a:cubicBezTo>
                    <a:pt x="751" y="449"/>
                    <a:pt x="751" y="447"/>
                    <a:pt x="750" y="446"/>
                  </a:cubicBezTo>
                  <a:cubicBezTo>
                    <a:pt x="749" y="446"/>
                    <a:pt x="747" y="446"/>
                    <a:pt x="747" y="445"/>
                  </a:cubicBezTo>
                  <a:cubicBezTo>
                    <a:pt x="745" y="445"/>
                    <a:pt x="744" y="443"/>
                    <a:pt x="742" y="442"/>
                  </a:cubicBezTo>
                  <a:cubicBezTo>
                    <a:pt x="741" y="442"/>
                    <a:pt x="739" y="442"/>
                    <a:pt x="738" y="443"/>
                  </a:cubicBezTo>
                  <a:cubicBezTo>
                    <a:pt x="738" y="443"/>
                    <a:pt x="737" y="445"/>
                    <a:pt x="737" y="446"/>
                  </a:cubicBezTo>
                  <a:cubicBezTo>
                    <a:pt x="736" y="447"/>
                    <a:pt x="733" y="448"/>
                    <a:pt x="732" y="448"/>
                  </a:cubicBezTo>
                  <a:cubicBezTo>
                    <a:pt x="731" y="447"/>
                    <a:pt x="729" y="444"/>
                    <a:pt x="728" y="444"/>
                  </a:cubicBezTo>
                  <a:cubicBezTo>
                    <a:pt x="727" y="443"/>
                    <a:pt x="725" y="443"/>
                    <a:pt x="724" y="442"/>
                  </a:cubicBezTo>
                  <a:cubicBezTo>
                    <a:pt x="723" y="442"/>
                    <a:pt x="721" y="440"/>
                    <a:pt x="721" y="438"/>
                  </a:cubicBezTo>
                  <a:cubicBezTo>
                    <a:pt x="720" y="437"/>
                    <a:pt x="722" y="433"/>
                    <a:pt x="721" y="431"/>
                  </a:cubicBezTo>
                  <a:cubicBezTo>
                    <a:pt x="720" y="430"/>
                    <a:pt x="718" y="429"/>
                    <a:pt x="717" y="428"/>
                  </a:cubicBezTo>
                  <a:cubicBezTo>
                    <a:pt x="716" y="427"/>
                    <a:pt x="714" y="425"/>
                    <a:pt x="714" y="423"/>
                  </a:cubicBezTo>
                  <a:cubicBezTo>
                    <a:pt x="714" y="422"/>
                    <a:pt x="716" y="419"/>
                    <a:pt x="716" y="417"/>
                  </a:cubicBezTo>
                  <a:cubicBezTo>
                    <a:pt x="717" y="416"/>
                    <a:pt x="717" y="413"/>
                    <a:pt x="717" y="412"/>
                  </a:cubicBezTo>
                  <a:cubicBezTo>
                    <a:pt x="717" y="411"/>
                    <a:pt x="715" y="411"/>
                    <a:pt x="715" y="410"/>
                  </a:cubicBezTo>
                  <a:cubicBezTo>
                    <a:pt x="714" y="409"/>
                    <a:pt x="714" y="407"/>
                    <a:pt x="713" y="406"/>
                  </a:cubicBezTo>
                  <a:cubicBezTo>
                    <a:pt x="712" y="405"/>
                    <a:pt x="709" y="405"/>
                    <a:pt x="708" y="404"/>
                  </a:cubicBezTo>
                  <a:cubicBezTo>
                    <a:pt x="707" y="404"/>
                    <a:pt x="706" y="402"/>
                    <a:pt x="706" y="401"/>
                  </a:cubicBezTo>
                  <a:cubicBezTo>
                    <a:pt x="706" y="400"/>
                    <a:pt x="705" y="398"/>
                    <a:pt x="704" y="397"/>
                  </a:cubicBezTo>
                  <a:cubicBezTo>
                    <a:pt x="704" y="396"/>
                    <a:pt x="701" y="394"/>
                    <a:pt x="700" y="392"/>
                  </a:cubicBezTo>
                  <a:cubicBezTo>
                    <a:pt x="700" y="391"/>
                    <a:pt x="699" y="387"/>
                    <a:pt x="699" y="387"/>
                  </a:cubicBezTo>
                  <a:cubicBezTo>
                    <a:pt x="699" y="386"/>
                    <a:pt x="698" y="384"/>
                    <a:pt x="697" y="383"/>
                  </a:cubicBezTo>
                  <a:cubicBezTo>
                    <a:pt x="696" y="382"/>
                    <a:pt x="695" y="380"/>
                    <a:pt x="694" y="379"/>
                  </a:cubicBezTo>
                  <a:cubicBezTo>
                    <a:pt x="693" y="378"/>
                    <a:pt x="690" y="379"/>
                    <a:pt x="689" y="378"/>
                  </a:cubicBezTo>
                  <a:cubicBezTo>
                    <a:pt x="688" y="378"/>
                    <a:pt x="687" y="376"/>
                    <a:pt x="686" y="375"/>
                  </a:cubicBezTo>
                  <a:cubicBezTo>
                    <a:pt x="685" y="374"/>
                    <a:pt x="684" y="372"/>
                    <a:pt x="682" y="372"/>
                  </a:cubicBezTo>
                  <a:cubicBezTo>
                    <a:pt x="681" y="372"/>
                    <a:pt x="679" y="374"/>
                    <a:pt x="679" y="374"/>
                  </a:cubicBezTo>
                  <a:cubicBezTo>
                    <a:pt x="679" y="374"/>
                    <a:pt x="674" y="373"/>
                    <a:pt x="673" y="372"/>
                  </a:cubicBezTo>
                  <a:cubicBezTo>
                    <a:pt x="672" y="372"/>
                    <a:pt x="671" y="369"/>
                    <a:pt x="670" y="369"/>
                  </a:cubicBezTo>
                  <a:cubicBezTo>
                    <a:pt x="668" y="368"/>
                    <a:pt x="665" y="368"/>
                    <a:pt x="664" y="367"/>
                  </a:cubicBezTo>
                  <a:cubicBezTo>
                    <a:pt x="663" y="367"/>
                    <a:pt x="662" y="365"/>
                    <a:pt x="662" y="364"/>
                  </a:cubicBezTo>
                  <a:cubicBezTo>
                    <a:pt x="662" y="362"/>
                    <a:pt x="664" y="360"/>
                    <a:pt x="664" y="359"/>
                  </a:cubicBezTo>
                  <a:cubicBezTo>
                    <a:pt x="664" y="357"/>
                    <a:pt x="661" y="353"/>
                    <a:pt x="661" y="353"/>
                  </a:cubicBezTo>
                  <a:cubicBezTo>
                    <a:pt x="661" y="353"/>
                    <a:pt x="658" y="350"/>
                    <a:pt x="658" y="349"/>
                  </a:cubicBezTo>
                  <a:cubicBezTo>
                    <a:pt x="657" y="347"/>
                    <a:pt x="660" y="344"/>
                    <a:pt x="659" y="343"/>
                  </a:cubicBezTo>
                  <a:cubicBezTo>
                    <a:pt x="659" y="341"/>
                    <a:pt x="656" y="339"/>
                    <a:pt x="655" y="337"/>
                  </a:cubicBezTo>
                  <a:cubicBezTo>
                    <a:pt x="655" y="336"/>
                    <a:pt x="655" y="333"/>
                    <a:pt x="655" y="332"/>
                  </a:cubicBezTo>
                  <a:cubicBezTo>
                    <a:pt x="654" y="331"/>
                    <a:pt x="654" y="328"/>
                    <a:pt x="653" y="327"/>
                  </a:cubicBezTo>
                  <a:cubicBezTo>
                    <a:pt x="652" y="327"/>
                    <a:pt x="649" y="326"/>
                    <a:pt x="648" y="325"/>
                  </a:cubicBezTo>
                  <a:cubicBezTo>
                    <a:pt x="648" y="324"/>
                    <a:pt x="647" y="323"/>
                    <a:pt x="646" y="322"/>
                  </a:cubicBezTo>
                  <a:cubicBezTo>
                    <a:pt x="646" y="321"/>
                    <a:pt x="646" y="318"/>
                    <a:pt x="645" y="317"/>
                  </a:cubicBezTo>
                  <a:cubicBezTo>
                    <a:pt x="644" y="316"/>
                    <a:pt x="641" y="315"/>
                    <a:pt x="640" y="313"/>
                  </a:cubicBezTo>
                  <a:cubicBezTo>
                    <a:pt x="639" y="313"/>
                    <a:pt x="639" y="310"/>
                    <a:pt x="639" y="309"/>
                  </a:cubicBezTo>
                  <a:cubicBezTo>
                    <a:pt x="639" y="308"/>
                    <a:pt x="639" y="304"/>
                    <a:pt x="639" y="303"/>
                  </a:cubicBezTo>
                  <a:cubicBezTo>
                    <a:pt x="639" y="303"/>
                    <a:pt x="637" y="300"/>
                    <a:pt x="636" y="299"/>
                  </a:cubicBezTo>
                  <a:cubicBezTo>
                    <a:pt x="635" y="298"/>
                    <a:pt x="632" y="298"/>
                    <a:pt x="631" y="297"/>
                  </a:cubicBezTo>
                  <a:cubicBezTo>
                    <a:pt x="630" y="297"/>
                    <a:pt x="627" y="296"/>
                    <a:pt x="626" y="295"/>
                  </a:cubicBezTo>
                  <a:cubicBezTo>
                    <a:pt x="624" y="294"/>
                    <a:pt x="621" y="290"/>
                    <a:pt x="619" y="290"/>
                  </a:cubicBezTo>
                  <a:cubicBezTo>
                    <a:pt x="617" y="289"/>
                    <a:pt x="615" y="291"/>
                    <a:pt x="613" y="291"/>
                  </a:cubicBezTo>
                  <a:cubicBezTo>
                    <a:pt x="611" y="291"/>
                    <a:pt x="608" y="290"/>
                    <a:pt x="606" y="289"/>
                  </a:cubicBezTo>
                  <a:cubicBezTo>
                    <a:pt x="604" y="289"/>
                    <a:pt x="597" y="286"/>
                    <a:pt x="597" y="286"/>
                  </a:cubicBezTo>
                  <a:cubicBezTo>
                    <a:pt x="596" y="286"/>
                    <a:pt x="594" y="282"/>
                    <a:pt x="594" y="281"/>
                  </a:cubicBezTo>
                  <a:cubicBezTo>
                    <a:pt x="594" y="279"/>
                    <a:pt x="594" y="277"/>
                    <a:pt x="594" y="276"/>
                  </a:cubicBezTo>
                  <a:cubicBezTo>
                    <a:pt x="594" y="275"/>
                    <a:pt x="593" y="272"/>
                    <a:pt x="591" y="272"/>
                  </a:cubicBezTo>
                  <a:cubicBezTo>
                    <a:pt x="590" y="272"/>
                    <a:pt x="590" y="275"/>
                    <a:pt x="589" y="275"/>
                  </a:cubicBezTo>
                  <a:cubicBezTo>
                    <a:pt x="587" y="275"/>
                    <a:pt x="585" y="272"/>
                    <a:pt x="583" y="272"/>
                  </a:cubicBezTo>
                  <a:cubicBezTo>
                    <a:pt x="582" y="271"/>
                    <a:pt x="579" y="271"/>
                    <a:pt x="579" y="270"/>
                  </a:cubicBezTo>
                  <a:cubicBezTo>
                    <a:pt x="578" y="268"/>
                    <a:pt x="581" y="266"/>
                    <a:pt x="581" y="265"/>
                  </a:cubicBezTo>
                  <a:cubicBezTo>
                    <a:pt x="581" y="263"/>
                    <a:pt x="579" y="261"/>
                    <a:pt x="577" y="260"/>
                  </a:cubicBezTo>
                  <a:cubicBezTo>
                    <a:pt x="577" y="259"/>
                    <a:pt x="575" y="258"/>
                    <a:pt x="574" y="258"/>
                  </a:cubicBezTo>
                  <a:cubicBezTo>
                    <a:pt x="572" y="258"/>
                    <a:pt x="570" y="258"/>
                    <a:pt x="568" y="257"/>
                  </a:cubicBezTo>
                  <a:cubicBezTo>
                    <a:pt x="567" y="257"/>
                    <a:pt x="565" y="256"/>
                    <a:pt x="565" y="255"/>
                  </a:cubicBezTo>
                  <a:cubicBezTo>
                    <a:pt x="564" y="254"/>
                    <a:pt x="565" y="251"/>
                    <a:pt x="565" y="250"/>
                  </a:cubicBezTo>
                  <a:cubicBezTo>
                    <a:pt x="565" y="248"/>
                    <a:pt x="563" y="246"/>
                    <a:pt x="563" y="245"/>
                  </a:cubicBezTo>
                  <a:cubicBezTo>
                    <a:pt x="563" y="243"/>
                    <a:pt x="565" y="240"/>
                    <a:pt x="565" y="238"/>
                  </a:cubicBezTo>
                  <a:cubicBezTo>
                    <a:pt x="565" y="237"/>
                    <a:pt x="563" y="235"/>
                    <a:pt x="562" y="235"/>
                  </a:cubicBezTo>
                  <a:cubicBezTo>
                    <a:pt x="560" y="234"/>
                    <a:pt x="557" y="235"/>
                    <a:pt x="556" y="234"/>
                  </a:cubicBezTo>
                  <a:cubicBezTo>
                    <a:pt x="554" y="233"/>
                    <a:pt x="553" y="231"/>
                    <a:pt x="552" y="230"/>
                  </a:cubicBezTo>
                  <a:cubicBezTo>
                    <a:pt x="551" y="229"/>
                    <a:pt x="549" y="226"/>
                    <a:pt x="548" y="225"/>
                  </a:cubicBezTo>
                  <a:cubicBezTo>
                    <a:pt x="547" y="225"/>
                    <a:pt x="545" y="224"/>
                    <a:pt x="545" y="223"/>
                  </a:cubicBezTo>
                  <a:cubicBezTo>
                    <a:pt x="544" y="222"/>
                    <a:pt x="543" y="221"/>
                    <a:pt x="542" y="220"/>
                  </a:cubicBezTo>
                  <a:cubicBezTo>
                    <a:pt x="540" y="220"/>
                    <a:pt x="536" y="219"/>
                    <a:pt x="535" y="219"/>
                  </a:cubicBezTo>
                  <a:cubicBezTo>
                    <a:pt x="534" y="218"/>
                    <a:pt x="533" y="217"/>
                    <a:pt x="533" y="217"/>
                  </a:cubicBezTo>
                  <a:cubicBezTo>
                    <a:pt x="532" y="217"/>
                    <a:pt x="530" y="219"/>
                    <a:pt x="529" y="219"/>
                  </a:cubicBezTo>
                  <a:cubicBezTo>
                    <a:pt x="528" y="219"/>
                    <a:pt x="526" y="218"/>
                    <a:pt x="525" y="218"/>
                  </a:cubicBezTo>
                  <a:cubicBezTo>
                    <a:pt x="524" y="217"/>
                    <a:pt x="522" y="216"/>
                    <a:pt x="521" y="215"/>
                  </a:cubicBezTo>
                  <a:cubicBezTo>
                    <a:pt x="519" y="214"/>
                    <a:pt x="518" y="210"/>
                    <a:pt x="516" y="208"/>
                  </a:cubicBezTo>
                  <a:cubicBezTo>
                    <a:pt x="515" y="207"/>
                    <a:pt x="511" y="205"/>
                    <a:pt x="510" y="204"/>
                  </a:cubicBezTo>
                  <a:cubicBezTo>
                    <a:pt x="509" y="202"/>
                    <a:pt x="508" y="196"/>
                    <a:pt x="506" y="194"/>
                  </a:cubicBezTo>
                  <a:cubicBezTo>
                    <a:pt x="505" y="193"/>
                    <a:pt x="502" y="192"/>
                    <a:pt x="501" y="191"/>
                  </a:cubicBezTo>
                  <a:cubicBezTo>
                    <a:pt x="499" y="190"/>
                    <a:pt x="496" y="187"/>
                    <a:pt x="494" y="185"/>
                  </a:cubicBezTo>
                  <a:cubicBezTo>
                    <a:pt x="492" y="184"/>
                    <a:pt x="487" y="181"/>
                    <a:pt x="484" y="180"/>
                  </a:cubicBezTo>
                  <a:cubicBezTo>
                    <a:pt x="483" y="179"/>
                    <a:pt x="480" y="179"/>
                    <a:pt x="478" y="179"/>
                  </a:cubicBezTo>
                  <a:cubicBezTo>
                    <a:pt x="476" y="179"/>
                    <a:pt x="473" y="178"/>
                    <a:pt x="472" y="177"/>
                  </a:cubicBezTo>
                  <a:cubicBezTo>
                    <a:pt x="471" y="176"/>
                    <a:pt x="468" y="174"/>
                    <a:pt x="466" y="173"/>
                  </a:cubicBezTo>
                  <a:cubicBezTo>
                    <a:pt x="465" y="172"/>
                    <a:pt x="464" y="169"/>
                    <a:pt x="463" y="169"/>
                  </a:cubicBezTo>
                  <a:cubicBezTo>
                    <a:pt x="461" y="168"/>
                    <a:pt x="456" y="169"/>
                    <a:pt x="455" y="168"/>
                  </a:cubicBezTo>
                  <a:cubicBezTo>
                    <a:pt x="453" y="167"/>
                    <a:pt x="453" y="163"/>
                    <a:pt x="452" y="162"/>
                  </a:cubicBezTo>
                  <a:cubicBezTo>
                    <a:pt x="451" y="160"/>
                    <a:pt x="448" y="156"/>
                    <a:pt x="447" y="154"/>
                  </a:cubicBezTo>
                  <a:cubicBezTo>
                    <a:pt x="446" y="153"/>
                    <a:pt x="442" y="151"/>
                    <a:pt x="441" y="150"/>
                  </a:cubicBezTo>
                  <a:cubicBezTo>
                    <a:pt x="440" y="149"/>
                    <a:pt x="440" y="146"/>
                    <a:pt x="439" y="145"/>
                  </a:cubicBezTo>
                  <a:cubicBezTo>
                    <a:pt x="438" y="144"/>
                    <a:pt x="436" y="142"/>
                    <a:pt x="435" y="141"/>
                  </a:cubicBezTo>
                  <a:cubicBezTo>
                    <a:pt x="433" y="140"/>
                    <a:pt x="430" y="141"/>
                    <a:pt x="428" y="140"/>
                  </a:cubicBezTo>
                  <a:cubicBezTo>
                    <a:pt x="427" y="138"/>
                    <a:pt x="425" y="134"/>
                    <a:pt x="424" y="132"/>
                  </a:cubicBezTo>
                  <a:cubicBezTo>
                    <a:pt x="423" y="130"/>
                    <a:pt x="421" y="126"/>
                    <a:pt x="421" y="124"/>
                  </a:cubicBezTo>
                  <a:cubicBezTo>
                    <a:pt x="420" y="122"/>
                    <a:pt x="420" y="119"/>
                    <a:pt x="419" y="117"/>
                  </a:cubicBezTo>
                  <a:cubicBezTo>
                    <a:pt x="418" y="116"/>
                    <a:pt x="416" y="114"/>
                    <a:pt x="415" y="113"/>
                  </a:cubicBezTo>
                  <a:cubicBezTo>
                    <a:pt x="414" y="112"/>
                    <a:pt x="412" y="109"/>
                    <a:pt x="410" y="108"/>
                  </a:cubicBezTo>
                  <a:cubicBezTo>
                    <a:pt x="409" y="107"/>
                    <a:pt x="406" y="105"/>
                    <a:pt x="405" y="104"/>
                  </a:cubicBezTo>
                  <a:cubicBezTo>
                    <a:pt x="403" y="102"/>
                    <a:pt x="403" y="97"/>
                    <a:pt x="402" y="95"/>
                  </a:cubicBezTo>
                  <a:cubicBezTo>
                    <a:pt x="401" y="93"/>
                    <a:pt x="399" y="90"/>
                    <a:pt x="397" y="89"/>
                  </a:cubicBezTo>
                  <a:cubicBezTo>
                    <a:pt x="396" y="88"/>
                    <a:pt x="394" y="86"/>
                    <a:pt x="393" y="85"/>
                  </a:cubicBezTo>
                  <a:cubicBezTo>
                    <a:pt x="391" y="85"/>
                    <a:pt x="388" y="85"/>
                    <a:pt x="387" y="86"/>
                  </a:cubicBezTo>
                  <a:cubicBezTo>
                    <a:pt x="386" y="86"/>
                    <a:pt x="385" y="88"/>
                    <a:pt x="384" y="88"/>
                  </a:cubicBezTo>
                  <a:cubicBezTo>
                    <a:pt x="382" y="89"/>
                    <a:pt x="379" y="90"/>
                    <a:pt x="378" y="90"/>
                  </a:cubicBezTo>
                  <a:cubicBezTo>
                    <a:pt x="376" y="90"/>
                    <a:pt x="371" y="89"/>
                    <a:pt x="369" y="88"/>
                  </a:cubicBezTo>
                  <a:cubicBezTo>
                    <a:pt x="368" y="87"/>
                    <a:pt x="366" y="84"/>
                    <a:pt x="365" y="83"/>
                  </a:cubicBezTo>
                  <a:cubicBezTo>
                    <a:pt x="363" y="81"/>
                    <a:pt x="360" y="80"/>
                    <a:pt x="359" y="79"/>
                  </a:cubicBezTo>
                  <a:cubicBezTo>
                    <a:pt x="358" y="78"/>
                    <a:pt x="355" y="75"/>
                    <a:pt x="354" y="74"/>
                  </a:cubicBezTo>
                  <a:cubicBezTo>
                    <a:pt x="352" y="73"/>
                    <a:pt x="350" y="72"/>
                    <a:pt x="349" y="71"/>
                  </a:cubicBezTo>
                  <a:cubicBezTo>
                    <a:pt x="347" y="71"/>
                    <a:pt x="344" y="72"/>
                    <a:pt x="343" y="72"/>
                  </a:cubicBezTo>
                  <a:cubicBezTo>
                    <a:pt x="342" y="72"/>
                    <a:pt x="339" y="71"/>
                    <a:pt x="338" y="70"/>
                  </a:cubicBezTo>
                  <a:cubicBezTo>
                    <a:pt x="335" y="69"/>
                    <a:pt x="331" y="64"/>
                    <a:pt x="328" y="63"/>
                  </a:cubicBezTo>
                  <a:cubicBezTo>
                    <a:pt x="327" y="62"/>
                    <a:pt x="324" y="61"/>
                    <a:pt x="323" y="60"/>
                  </a:cubicBezTo>
                  <a:cubicBezTo>
                    <a:pt x="322" y="59"/>
                    <a:pt x="320" y="57"/>
                    <a:pt x="320" y="56"/>
                  </a:cubicBezTo>
                  <a:cubicBezTo>
                    <a:pt x="320" y="54"/>
                    <a:pt x="323" y="52"/>
                    <a:pt x="323" y="51"/>
                  </a:cubicBezTo>
                  <a:cubicBezTo>
                    <a:pt x="324" y="49"/>
                    <a:pt x="323" y="47"/>
                    <a:pt x="323" y="45"/>
                  </a:cubicBezTo>
                  <a:cubicBezTo>
                    <a:pt x="323" y="44"/>
                    <a:pt x="322" y="42"/>
                    <a:pt x="322" y="41"/>
                  </a:cubicBezTo>
                  <a:cubicBezTo>
                    <a:pt x="322" y="40"/>
                    <a:pt x="324" y="38"/>
                    <a:pt x="325" y="37"/>
                  </a:cubicBezTo>
                  <a:cubicBezTo>
                    <a:pt x="325" y="36"/>
                    <a:pt x="327" y="34"/>
                    <a:pt x="328" y="33"/>
                  </a:cubicBezTo>
                  <a:cubicBezTo>
                    <a:pt x="329" y="31"/>
                    <a:pt x="329" y="27"/>
                    <a:pt x="331" y="25"/>
                  </a:cubicBezTo>
                  <a:cubicBezTo>
                    <a:pt x="332" y="24"/>
                    <a:pt x="335" y="24"/>
                    <a:pt x="336" y="23"/>
                  </a:cubicBezTo>
                  <a:cubicBezTo>
                    <a:pt x="337" y="22"/>
                    <a:pt x="337" y="20"/>
                    <a:pt x="338" y="19"/>
                  </a:cubicBezTo>
                  <a:cubicBezTo>
                    <a:pt x="339" y="18"/>
                    <a:pt x="340" y="16"/>
                    <a:pt x="341" y="16"/>
                  </a:cubicBezTo>
                  <a:cubicBezTo>
                    <a:pt x="342" y="15"/>
                    <a:pt x="344" y="15"/>
                    <a:pt x="345" y="14"/>
                  </a:cubicBezTo>
                  <a:cubicBezTo>
                    <a:pt x="346" y="12"/>
                    <a:pt x="345" y="9"/>
                    <a:pt x="345" y="7"/>
                  </a:cubicBezTo>
                  <a:cubicBezTo>
                    <a:pt x="345" y="6"/>
                    <a:pt x="345" y="3"/>
                    <a:pt x="345" y="0"/>
                  </a:cubicBezTo>
                  <a:cubicBezTo>
                    <a:pt x="344" y="1"/>
                    <a:pt x="343" y="1"/>
                    <a:pt x="343" y="1"/>
                  </a:cubicBezTo>
                  <a:cubicBezTo>
                    <a:pt x="340" y="2"/>
                    <a:pt x="333" y="3"/>
                    <a:pt x="330" y="3"/>
                  </a:cubicBezTo>
                  <a:cubicBezTo>
                    <a:pt x="320" y="6"/>
                    <a:pt x="298" y="11"/>
                    <a:pt x="288" y="13"/>
                  </a:cubicBezTo>
                  <a:cubicBezTo>
                    <a:pt x="270" y="16"/>
                    <a:pt x="234" y="23"/>
                    <a:pt x="217" y="26"/>
                  </a:cubicBezTo>
                  <a:cubicBezTo>
                    <a:pt x="207" y="27"/>
                    <a:pt x="189" y="30"/>
                    <a:pt x="176" y="32"/>
                  </a:cubicBezTo>
                  <a:cubicBezTo>
                    <a:pt x="173" y="33"/>
                    <a:pt x="170" y="33"/>
                    <a:pt x="167" y="34"/>
                  </a:cubicBezTo>
                  <a:cubicBezTo>
                    <a:pt x="156" y="36"/>
                    <a:pt x="134" y="39"/>
                    <a:pt x="123" y="41"/>
                  </a:cubicBezTo>
                  <a:cubicBezTo>
                    <a:pt x="104" y="44"/>
                    <a:pt x="66" y="51"/>
                    <a:pt x="47" y="54"/>
                  </a:cubicBezTo>
                  <a:cubicBezTo>
                    <a:pt x="36" y="56"/>
                    <a:pt x="16" y="59"/>
                    <a:pt x="0" y="61"/>
                  </a:cubicBezTo>
                  <a:cubicBezTo>
                    <a:pt x="59" y="237"/>
                    <a:pt x="59" y="237"/>
                    <a:pt x="59" y="237"/>
                  </a:cubicBezTo>
                  <a:cubicBezTo>
                    <a:pt x="104" y="377"/>
                    <a:pt x="114" y="410"/>
                    <a:pt x="117" y="418"/>
                  </a:cubicBezTo>
                  <a:cubicBezTo>
                    <a:pt x="119" y="420"/>
                    <a:pt x="121" y="421"/>
                    <a:pt x="122" y="423"/>
                  </a:cubicBezTo>
                  <a:cubicBezTo>
                    <a:pt x="122" y="424"/>
                    <a:pt x="122" y="425"/>
                    <a:pt x="122" y="426"/>
                  </a:cubicBezTo>
                  <a:cubicBezTo>
                    <a:pt x="123" y="427"/>
                    <a:pt x="124" y="427"/>
                    <a:pt x="125" y="428"/>
                  </a:cubicBezTo>
                  <a:cubicBezTo>
                    <a:pt x="126" y="430"/>
                    <a:pt x="127" y="432"/>
                    <a:pt x="127" y="433"/>
                  </a:cubicBezTo>
                  <a:cubicBezTo>
                    <a:pt x="128" y="434"/>
                    <a:pt x="128" y="434"/>
                    <a:pt x="128" y="435"/>
                  </a:cubicBezTo>
                  <a:cubicBezTo>
                    <a:pt x="128" y="435"/>
                    <a:pt x="128" y="435"/>
                    <a:pt x="128" y="435"/>
                  </a:cubicBezTo>
                  <a:cubicBezTo>
                    <a:pt x="129" y="436"/>
                    <a:pt x="129" y="437"/>
                    <a:pt x="130" y="438"/>
                  </a:cubicBezTo>
                  <a:cubicBezTo>
                    <a:pt x="131" y="439"/>
                    <a:pt x="131" y="442"/>
                    <a:pt x="132" y="443"/>
                  </a:cubicBezTo>
                  <a:cubicBezTo>
                    <a:pt x="132" y="443"/>
                    <a:pt x="132" y="444"/>
                    <a:pt x="132" y="445"/>
                  </a:cubicBezTo>
                  <a:cubicBezTo>
                    <a:pt x="132" y="445"/>
                    <a:pt x="132" y="445"/>
                    <a:pt x="132" y="445"/>
                  </a:cubicBezTo>
                  <a:cubicBezTo>
                    <a:pt x="132" y="446"/>
                    <a:pt x="132" y="446"/>
                    <a:pt x="132" y="446"/>
                  </a:cubicBezTo>
                  <a:cubicBezTo>
                    <a:pt x="133" y="446"/>
                    <a:pt x="133" y="447"/>
                    <a:pt x="134" y="447"/>
                  </a:cubicBezTo>
                  <a:cubicBezTo>
                    <a:pt x="134" y="447"/>
                    <a:pt x="136" y="450"/>
                    <a:pt x="137" y="452"/>
                  </a:cubicBezTo>
                  <a:cubicBezTo>
                    <a:pt x="137" y="453"/>
                    <a:pt x="137" y="454"/>
                    <a:pt x="138" y="456"/>
                  </a:cubicBezTo>
                  <a:cubicBezTo>
                    <a:pt x="138" y="457"/>
                    <a:pt x="138" y="458"/>
                    <a:pt x="138" y="458"/>
                  </a:cubicBezTo>
                  <a:cubicBezTo>
                    <a:pt x="139" y="460"/>
                    <a:pt x="139" y="461"/>
                    <a:pt x="140" y="461"/>
                  </a:cubicBezTo>
                  <a:cubicBezTo>
                    <a:pt x="140" y="462"/>
                    <a:pt x="141" y="462"/>
                    <a:pt x="141" y="462"/>
                  </a:cubicBezTo>
                  <a:cubicBezTo>
                    <a:pt x="142" y="463"/>
                    <a:pt x="142" y="463"/>
                    <a:pt x="143" y="463"/>
                  </a:cubicBezTo>
                  <a:cubicBezTo>
                    <a:pt x="145" y="465"/>
                    <a:pt x="146" y="466"/>
                    <a:pt x="147" y="467"/>
                  </a:cubicBezTo>
                  <a:cubicBezTo>
                    <a:pt x="148" y="468"/>
                    <a:pt x="148" y="468"/>
                    <a:pt x="148" y="468"/>
                  </a:cubicBezTo>
                  <a:cubicBezTo>
                    <a:pt x="150" y="470"/>
                    <a:pt x="152" y="471"/>
                    <a:pt x="153" y="473"/>
                  </a:cubicBezTo>
                  <a:cubicBezTo>
                    <a:pt x="154" y="475"/>
                    <a:pt x="154" y="477"/>
                    <a:pt x="154" y="479"/>
                  </a:cubicBezTo>
                  <a:cubicBezTo>
                    <a:pt x="155" y="480"/>
                    <a:pt x="155" y="481"/>
                    <a:pt x="155" y="482"/>
                  </a:cubicBezTo>
                  <a:cubicBezTo>
                    <a:pt x="155" y="482"/>
                    <a:pt x="155" y="482"/>
                    <a:pt x="155" y="482"/>
                  </a:cubicBezTo>
                  <a:cubicBezTo>
                    <a:pt x="156" y="482"/>
                    <a:pt x="158" y="483"/>
                    <a:pt x="160" y="484"/>
                  </a:cubicBezTo>
                  <a:cubicBezTo>
                    <a:pt x="161" y="487"/>
                    <a:pt x="161" y="490"/>
                    <a:pt x="161" y="491"/>
                  </a:cubicBezTo>
                  <a:cubicBezTo>
                    <a:pt x="161" y="491"/>
                    <a:pt x="161" y="492"/>
                    <a:pt x="161" y="492"/>
                  </a:cubicBezTo>
                  <a:cubicBezTo>
                    <a:pt x="160" y="492"/>
                    <a:pt x="160" y="493"/>
                    <a:pt x="160" y="494"/>
                  </a:cubicBezTo>
                  <a:cubicBezTo>
                    <a:pt x="160" y="494"/>
                    <a:pt x="160" y="494"/>
                    <a:pt x="160" y="494"/>
                  </a:cubicBezTo>
                  <a:cubicBezTo>
                    <a:pt x="160" y="495"/>
                    <a:pt x="161" y="496"/>
                    <a:pt x="161" y="498"/>
                  </a:cubicBezTo>
                  <a:cubicBezTo>
                    <a:pt x="162" y="500"/>
                    <a:pt x="161" y="504"/>
                    <a:pt x="160" y="505"/>
                  </a:cubicBezTo>
                  <a:cubicBezTo>
                    <a:pt x="160" y="505"/>
                    <a:pt x="160" y="505"/>
                    <a:pt x="160" y="506"/>
                  </a:cubicBezTo>
                  <a:cubicBezTo>
                    <a:pt x="160" y="506"/>
                    <a:pt x="160" y="506"/>
                    <a:pt x="160" y="506"/>
                  </a:cubicBezTo>
                  <a:cubicBezTo>
                    <a:pt x="162" y="506"/>
                    <a:pt x="164" y="506"/>
                    <a:pt x="166" y="507"/>
                  </a:cubicBezTo>
                  <a:cubicBezTo>
                    <a:pt x="167" y="508"/>
                    <a:pt x="168" y="509"/>
                    <a:pt x="168" y="509"/>
                  </a:cubicBezTo>
                  <a:cubicBezTo>
                    <a:pt x="168" y="509"/>
                    <a:pt x="168" y="509"/>
                    <a:pt x="169" y="509"/>
                  </a:cubicBezTo>
                  <a:cubicBezTo>
                    <a:pt x="170" y="509"/>
                    <a:pt x="171" y="510"/>
                    <a:pt x="173" y="511"/>
                  </a:cubicBezTo>
                  <a:cubicBezTo>
                    <a:pt x="175" y="512"/>
                    <a:pt x="177" y="516"/>
                    <a:pt x="177" y="520"/>
                  </a:cubicBezTo>
                  <a:cubicBezTo>
                    <a:pt x="176" y="522"/>
                    <a:pt x="175" y="523"/>
                    <a:pt x="173" y="524"/>
                  </a:cubicBezTo>
                  <a:cubicBezTo>
                    <a:pt x="173" y="525"/>
                    <a:pt x="173" y="525"/>
                    <a:pt x="173" y="526"/>
                  </a:cubicBezTo>
                  <a:cubicBezTo>
                    <a:pt x="173" y="526"/>
                    <a:pt x="173" y="526"/>
                    <a:pt x="173" y="526"/>
                  </a:cubicBezTo>
                  <a:cubicBezTo>
                    <a:pt x="173" y="527"/>
                    <a:pt x="172" y="530"/>
                    <a:pt x="170" y="531"/>
                  </a:cubicBezTo>
                  <a:cubicBezTo>
                    <a:pt x="169" y="532"/>
                    <a:pt x="168" y="532"/>
                    <a:pt x="167" y="532"/>
                  </a:cubicBezTo>
                  <a:cubicBezTo>
                    <a:pt x="167" y="533"/>
                    <a:pt x="166" y="533"/>
                    <a:pt x="166" y="533"/>
                  </a:cubicBezTo>
                  <a:cubicBezTo>
                    <a:pt x="166" y="535"/>
                    <a:pt x="164" y="536"/>
                    <a:pt x="162" y="538"/>
                  </a:cubicBezTo>
                  <a:cubicBezTo>
                    <a:pt x="161" y="539"/>
                    <a:pt x="161" y="539"/>
                    <a:pt x="160" y="540"/>
                  </a:cubicBezTo>
                  <a:cubicBezTo>
                    <a:pt x="159" y="540"/>
                    <a:pt x="158" y="541"/>
                    <a:pt x="158" y="541"/>
                  </a:cubicBezTo>
                  <a:cubicBezTo>
                    <a:pt x="157" y="542"/>
                    <a:pt x="157" y="543"/>
                    <a:pt x="156" y="543"/>
                  </a:cubicBezTo>
                  <a:cubicBezTo>
                    <a:pt x="156" y="543"/>
                    <a:pt x="156" y="543"/>
                    <a:pt x="156" y="543"/>
                  </a:cubicBezTo>
                  <a:cubicBezTo>
                    <a:pt x="157" y="545"/>
                    <a:pt x="159" y="546"/>
                    <a:pt x="159" y="548"/>
                  </a:cubicBezTo>
                  <a:cubicBezTo>
                    <a:pt x="160" y="551"/>
                    <a:pt x="159" y="553"/>
                    <a:pt x="158" y="555"/>
                  </a:cubicBezTo>
                  <a:cubicBezTo>
                    <a:pt x="158" y="556"/>
                    <a:pt x="158" y="557"/>
                    <a:pt x="158" y="558"/>
                  </a:cubicBezTo>
                  <a:cubicBezTo>
                    <a:pt x="158" y="558"/>
                    <a:pt x="158" y="559"/>
                    <a:pt x="159" y="560"/>
                  </a:cubicBezTo>
                  <a:cubicBezTo>
                    <a:pt x="159" y="562"/>
                    <a:pt x="160" y="563"/>
                    <a:pt x="160" y="565"/>
                  </a:cubicBezTo>
                  <a:cubicBezTo>
                    <a:pt x="160" y="567"/>
                    <a:pt x="159" y="569"/>
                    <a:pt x="159" y="571"/>
                  </a:cubicBezTo>
                  <a:cubicBezTo>
                    <a:pt x="159" y="572"/>
                    <a:pt x="158" y="573"/>
                    <a:pt x="158" y="573"/>
                  </a:cubicBezTo>
                  <a:cubicBezTo>
                    <a:pt x="158" y="574"/>
                    <a:pt x="158" y="575"/>
                    <a:pt x="158" y="578"/>
                  </a:cubicBezTo>
                  <a:cubicBezTo>
                    <a:pt x="158" y="579"/>
                    <a:pt x="158" y="579"/>
                    <a:pt x="158" y="579"/>
                  </a:cubicBezTo>
                  <a:cubicBezTo>
                    <a:pt x="158" y="582"/>
                    <a:pt x="154" y="588"/>
                    <a:pt x="154" y="588"/>
                  </a:cubicBezTo>
                  <a:cubicBezTo>
                    <a:pt x="154" y="589"/>
                    <a:pt x="153" y="589"/>
                    <a:pt x="152" y="590"/>
                  </a:cubicBezTo>
                  <a:cubicBezTo>
                    <a:pt x="152" y="590"/>
                    <a:pt x="152" y="590"/>
                    <a:pt x="152" y="590"/>
                  </a:cubicBezTo>
                  <a:cubicBezTo>
                    <a:pt x="152" y="591"/>
                    <a:pt x="152" y="592"/>
                    <a:pt x="152" y="594"/>
                  </a:cubicBezTo>
                  <a:cubicBezTo>
                    <a:pt x="152" y="595"/>
                    <a:pt x="154" y="600"/>
                    <a:pt x="154" y="601"/>
                  </a:cubicBezTo>
                  <a:cubicBezTo>
                    <a:pt x="154" y="602"/>
                    <a:pt x="155" y="603"/>
                    <a:pt x="155" y="603"/>
                  </a:cubicBezTo>
                  <a:cubicBezTo>
                    <a:pt x="156" y="604"/>
                    <a:pt x="156" y="606"/>
                    <a:pt x="156" y="607"/>
                  </a:cubicBezTo>
                  <a:cubicBezTo>
                    <a:pt x="157" y="608"/>
                    <a:pt x="157" y="610"/>
                    <a:pt x="158" y="612"/>
                  </a:cubicBezTo>
                  <a:cubicBezTo>
                    <a:pt x="158" y="613"/>
                    <a:pt x="158" y="614"/>
                    <a:pt x="158" y="614"/>
                  </a:cubicBezTo>
                  <a:cubicBezTo>
                    <a:pt x="158" y="615"/>
                    <a:pt x="158" y="615"/>
                    <a:pt x="158" y="616"/>
                  </a:cubicBezTo>
                  <a:cubicBezTo>
                    <a:pt x="159" y="617"/>
                    <a:pt x="159" y="619"/>
                    <a:pt x="159" y="619"/>
                  </a:cubicBezTo>
                  <a:cubicBezTo>
                    <a:pt x="159" y="620"/>
                    <a:pt x="160" y="621"/>
                    <a:pt x="161" y="621"/>
                  </a:cubicBezTo>
                  <a:cubicBezTo>
                    <a:pt x="161" y="621"/>
                    <a:pt x="162" y="622"/>
                    <a:pt x="162" y="622"/>
                  </a:cubicBezTo>
                  <a:cubicBezTo>
                    <a:pt x="164" y="622"/>
                    <a:pt x="165" y="623"/>
                    <a:pt x="167" y="624"/>
                  </a:cubicBezTo>
                  <a:cubicBezTo>
                    <a:pt x="168" y="626"/>
                    <a:pt x="169" y="628"/>
                    <a:pt x="169" y="630"/>
                  </a:cubicBezTo>
                  <a:cubicBezTo>
                    <a:pt x="170" y="632"/>
                    <a:pt x="170" y="633"/>
                    <a:pt x="170" y="635"/>
                  </a:cubicBezTo>
                  <a:cubicBezTo>
                    <a:pt x="170" y="636"/>
                    <a:pt x="170" y="637"/>
                    <a:pt x="170" y="638"/>
                  </a:cubicBezTo>
                  <a:cubicBezTo>
                    <a:pt x="170" y="638"/>
                    <a:pt x="171" y="639"/>
                    <a:pt x="171" y="639"/>
                  </a:cubicBezTo>
                  <a:cubicBezTo>
                    <a:pt x="172" y="641"/>
                    <a:pt x="173" y="642"/>
                    <a:pt x="174" y="643"/>
                  </a:cubicBezTo>
                  <a:cubicBezTo>
                    <a:pt x="175" y="645"/>
                    <a:pt x="176" y="650"/>
                    <a:pt x="175" y="653"/>
                  </a:cubicBezTo>
                  <a:cubicBezTo>
                    <a:pt x="175" y="655"/>
                    <a:pt x="174" y="656"/>
                    <a:pt x="173" y="658"/>
                  </a:cubicBezTo>
                  <a:cubicBezTo>
                    <a:pt x="173" y="658"/>
                    <a:pt x="173" y="658"/>
                    <a:pt x="173" y="658"/>
                  </a:cubicBezTo>
                  <a:cubicBezTo>
                    <a:pt x="173" y="659"/>
                    <a:pt x="173" y="659"/>
                    <a:pt x="173" y="660"/>
                  </a:cubicBezTo>
                  <a:cubicBezTo>
                    <a:pt x="174" y="661"/>
                    <a:pt x="175" y="663"/>
                    <a:pt x="175" y="665"/>
                  </a:cubicBezTo>
                  <a:cubicBezTo>
                    <a:pt x="175" y="667"/>
                    <a:pt x="175" y="669"/>
                    <a:pt x="174" y="673"/>
                  </a:cubicBezTo>
                  <a:cubicBezTo>
                    <a:pt x="174" y="673"/>
                    <a:pt x="174" y="674"/>
                    <a:pt x="174" y="674"/>
                  </a:cubicBezTo>
                  <a:cubicBezTo>
                    <a:pt x="173" y="675"/>
                    <a:pt x="173" y="675"/>
                    <a:pt x="173" y="676"/>
                  </a:cubicBezTo>
                  <a:cubicBezTo>
                    <a:pt x="173" y="677"/>
                    <a:pt x="172" y="678"/>
                    <a:pt x="172" y="678"/>
                  </a:cubicBezTo>
                  <a:cubicBezTo>
                    <a:pt x="172" y="678"/>
                    <a:pt x="173" y="679"/>
                    <a:pt x="173" y="680"/>
                  </a:cubicBezTo>
                  <a:cubicBezTo>
                    <a:pt x="173" y="681"/>
                    <a:pt x="174" y="683"/>
                    <a:pt x="174" y="685"/>
                  </a:cubicBezTo>
                  <a:cubicBezTo>
                    <a:pt x="174" y="687"/>
                    <a:pt x="173" y="691"/>
                    <a:pt x="173" y="693"/>
                  </a:cubicBezTo>
                  <a:cubicBezTo>
                    <a:pt x="172" y="693"/>
                    <a:pt x="172" y="694"/>
                    <a:pt x="172" y="694"/>
                  </a:cubicBezTo>
                  <a:cubicBezTo>
                    <a:pt x="172" y="695"/>
                    <a:pt x="172" y="696"/>
                    <a:pt x="172" y="696"/>
                  </a:cubicBezTo>
                  <a:cubicBezTo>
                    <a:pt x="172" y="696"/>
                    <a:pt x="173" y="696"/>
                    <a:pt x="173" y="696"/>
                  </a:cubicBezTo>
                  <a:cubicBezTo>
                    <a:pt x="173" y="697"/>
                    <a:pt x="173" y="697"/>
                    <a:pt x="173" y="697"/>
                  </a:cubicBezTo>
                  <a:cubicBezTo>
                    <a:pt x="174" y="698"/>
                    <a:pt x="175" y="700"/>
                    <a:pt x="175" y="701"/>
                  </a:cubicBezTo>
                  <a:cubicBezTo>
                    <a:pt x="176" y="703"/>
                    <a:pt x="176" y="705"/>
                    <a:pt x="175" y="706"/>
                  </a:cubicBezTo>
                  <a:cubicBezTo>
                    <a:pt x="175" y="706"/>
                    <a:pt x="175" y="706"/>
                    <a:pt x="175" y="706"/>
                  </a:cubicBezTo>
                  <a:cubicBezTo>
                    <a:pt x="175" y="707"/>
                    <a:pt x="175" y="707"/>
                    <a:pt x="176" y="707"/>
                  </a:cubicBezTo>
                  <a:cubicBezTo>
                    <a:pt x="176" y="707"/>
                    <a:pt x="176" y="707"/>
                    <a:pt x="176" y="707"/>
                  </a:cubicBezTo>
                  <a:cubicBezTo>
                    <a:pt x="177" y="708"/>
                    <a:pt x="178" y="708"/>
                    <a:pt x="178" y="709"/>
                  </a:cubicBezTo>
                  <a:cubicBezTo>
                    <a:pt x="179" y="710"/>
                    <a:pt x="180" y="711"/>
                    <a:pt x="180" y="712"/>
                  </a:cubicBezTo>
                  <a:cubicBezTo>
                    <a:pt x="180" y="712"/>
                    <a:pt x="180" y="713"/>
                    <a:pt x="180" y="713"/>
                  </a:cubicBezTo>
                  <a:cubicBezTo>
                    <a:pt x="181" y="713"/>
                    <a:pt x="181" y="713"/>
                    <a:pt x="181" y="713"/>
                  </a:cubicBezTo>
                  <a:cubicBezTo>
                    <a:pt x="182" y="713"/>
                    <a:pt x="184" y="714"/>
                    <a:pt x="185" y="715"/>
                  </a:cubicBezTo>
                  <a:cubicBezTo>
                    <a:pt x="186" y="717"/>
                    <a:pt x="187" y="719"/>
                    <a:pt x="187" y="720"/>
                  </a:cubicBezTo>
                  <a:cubicBezTo>
                    <a:pt x="188" y="720"/>
                    <a:pt x="188" y="721"/>
                    <a:pt x="188" y="721"/>
                  </a:cubicBezTo>
                  <a:cubicBezTo>
                    <a:pt x="188" y="721"/>
                    <a:pt x="188" y="721"/>
                    <a:pt x="188" y="722"/>
                  </a:cubicBezTo>
                  <a:cubicBezTo>
                    <a:pt x="189" y="722"/>
                    <a:pt x="191" y="723"/>
                    <a:pt x="192" y="724"/>
                  </a:cubicBezTo>
                  <a:cubicBezTo>
                    <a:pt x="193" y="726"/>
                    <a:pt x="194" y="728"/>
                    <a:pt x="194" y="731"/>
                  </a:cubicBezTo>
                  <a:cubicBezTo>
                    <a:pt x="195" y="732"/>
                    <a:pt x="195" y="732"/>
                    <a:pt x="195" y="732"/>
                  </a:cubicBezTo>
                  <a:cubicBezTo>
                    <a:pt x="195" y="733"/>
                    <a:pt x="195" y="734"/>
                    <a:pt x="196" y="735"/>
                  </a:cubicBezTo>
                  <a:cubicBezTo>
                    <a:pt x="196" y="736"/>
                    <a:pt x="196" y="736"/>
                    <a:pt x="196" y="736"/>
                  </a:cubicBezTo>
                  <a:cubicBezTo>
                    <a:pt x="197" y="742"/>
                    <a:pt x="197" y="742"/>
                    <a:pt x="197" y="742"/>
                  </a:cubicBezTo>
                  <a:cubicBezTo>
                    <a:pt x="193" y="743"/>
                    <a:pt x="193" y="743"/>
                    <a:pt x="193" y="743"/>
                  </a:cubicBezTo>
                  <a:cubicBezTo>
                    <a:pt x="193" y="743"/>
                    <a:pt x="194" y="744"/>
                    <a:pt x="194" y="745"/>
                  </a:cubicBezTo>
                  <a:cubicBezTo>
                    <a:pt x="195" y="746"/>
                    <a:pt x="196" y="748"/>
                    <a:pt x="196" y="749"/>
                  </a:cubicBezTo>
                  <a:cubicBezTo>
                    <a:pt x="197" y="750"/>
                    <a:pt x="198" y="752"/>
                    <a:pt x="199" y="753"/>
                  </a:cubicBezTo>
                  <a:cubicBezTo>
                    <a:pt x="200" y="754"/>
                    <a:pt x="202" y="756"/>
                    <a:pt x="203" y="757"/>
                  </a:cubicBezTo>
                  <a:cubicBezTo>
                    <a:pt x="204" y="759"/>
                    <a:pt x="205" y="762"/>
                    <a:pt x="206" y="763"/>
                  </a:cubicBezTo>
                  <a:cubicBezTo>
                    <a:pt x="206" y="765"/>
                    <a:pt x="206" y="767"/>
                    <a:pt x="206" y="769"/>
                  </a:cubicBezTo>
                  <a:cubicBezTo>
                    <a:pt x="207" y="769"/>
                    <a:pt x="207" y="770"/>
                    <a:pt x="208" y="771"/>
                  </a:cubicBezTo>
                  <a:cubicBezTo>
                    <a:pt x="208" y="772"/>
                    <a:pt x="209" y="775"/>
                    <a:pt x="210" y="775"/>
                  </a:cubicBezTo>
                  <a:cubicBezTo>
                    <a:pt x="211" y="776"/>
                    <a:pt x="213" y="778"/>
                    <a:pt x="214" y="779"/>
                  </a:cubicBezTo>
                  <a:cubicBezTo>
                    <a:pt x="215" y="780"/>
                    <a:pt x="218" y="784"/>
                    <a:pt x="218" y="784"/>
                  </a:cubicBezTo>
                  <a:cubicBezTo>
                    <a:pt x="291" y="776"/>
                    <a:pt x="291" y="776"/>
                    <a:pt x="291" y="776"/>
                  </a:cubicBezTo>
                  <a:cubicBezTo>
                    <a:pt x="456" y="758"/>
                    <a:pt x="456" y="758"/>
                    <a:pt x="456" y="758"/>
                  </a:cubicBezTo>
                  <a:cubicBezTo>
                    <a:pt x="543" y="748"/>
                    <a:pt x="543" y="748"/>
                    <a:pt x="543" y="748"/>
                  </a:cubicBezTo>
                  <a:cubicBezTo>
                    <a:pt x="611" y="740"/>
                    <a:pt x="611" y="740"/>
                    <a:pt x="611" y="740"/>
                  </a:cubicBezTo>
                  <a:cubicBezTo>
                    <a:pt x="611" y="740"/>
                    <a:pt x="613" y="741"/>
                    <a:pt x="613" y="742"/>
                  </a:cubicBezTo>
                  <a:cubicBezTo>
                    <a:pt x="614" y="743"/>
                    <a:pt x="613" y="745"/>
                    <a:pt x="613" y="746"/>
                  </a:cubicBezTo>
                  <a:cubicBezTo>
                    <a:pt x="613" y="747"/>
                    <a:pt x="614" y="748"/>
                    <a:pt x="614" y="749"/>
                  </a:cubicBezTo>
                  <a:cubicBezTo>
                    <a:pt x="615" y="750"/>
                    <a:pt x="617" y="751"/>
                    <a:pt x="618" y="751"/>
                  </a:cubicBezTo>
                  <a:cubicBezTo>
                    <a:pt x="618" y="752"/>
                    <a:pt x="620" y="753"/>
                    <a:pt x="620" y="754"/>
                  </a:cubicBezTo>
                  <a:cubicBezTo>
                    <a:pt x="621" y="756"/>
                    <a:pt x="619" y="760"/>
                    <a:pt x="620" y="762"/>
                  </a:cubicBezTo>
                  <a:cubicBezTo>
                    <a:pt x="620" y="763"/>
                    <a:pt x="621" y="765"/>
                    <a:pt x="621" y="766"/>
                  </a:cubicBezTo>
                  <a:cubicBezTo>
                    <a:pt x="621" y="767"/>
                    <a:pt x="622" y="770"/>
                    <a:pt x="622" y="771"/>
                  </a:cubicBezTo>
                  <a:cubicBezTo>
                    <a:pt x="623" y="772"/>
                    <a:pt x="625" y="774"/>
                    <a:pt x="626" y="775"/>
                  </a:cubicBezTo>
                  <a:cubicBezTo>
                    <a:pt x="627" y="775"/>
                    <a:pt x="630" y="775"/>
                    <a:pt x="631" y="775"/>
                  </a:cubicBezTo>
                  <a:cubicBezTo>
                    <a:pt x="632" y="774"/>
                    <a:pt x="633" y="772"/>
                    <a:pt x="634" y="772"/>
                  </a:cubicBezTo>
                  <a:cubicBezTo>
                    <a:pt x="635" y="771"/>
                    <a:pt x="637" y="771"/>
                    <a:pt x="638" y="771"/>
                  </a:cubicBezTo>
                  <a:cubicBezTo>
                    <a:pt x="639" y="771"/>
                    <a:pt x="642" y="773"/>
                    <a:pt x="643" y="773"/>
                  </a:cubicBezTo>
                  <a:cubicBezTo>
                    <a:pt x="644" y="772"/>
                    <a:pt x="646" y="771"/>
                    <a:pt x="646" y="770"/>
                  </a:cubicBezTo>
                  <a:cubicBezTo>
                    <a:pt x="647" y="769"/>
                    <a:pt x="648" y="767"/>
                    <a:pt x="648" y="766"/>
                  </a:cubicBezTo>
                  <a:cubicBezTo>
                    <a:pt x="649" y="763"/>
                    <a:pt x="646" y="758"/>
                    <a:pt x="646" y="755"/>
                  </a:cubicBezTo>
                  <a:cubicBezTo>
                    <a:pt x="646" y="754"/>
                    <a:pt x="647" y="751"/>
                    <a:pt x="647" y="750"/>
                  </a:cubicBezTo>
                  <a:cubicBezTo>
                    <a:pt x="646" y="748"/>
                    <a:pt x="645" y="746"/>
                    <a:pt x="645" y="744"/>
                  </a:cubicBezTo>
                  <a:cubicBezTo>
                    <a:pt x="645" y="743"/>
                    <a:pt x="646" y="741"/>
                    <a:pt x="646" y="740"/>
                  </a:cubicBezTo>
                  <a:cubicBezTo>
                    <a:pt x="646" y="738"/>
                    <a:pt x="645" y="735"/>
                    <a:pt x="645" y="733"/>
                  </a:cubicBezTo>
                  <a:cubicBezTo>
                    <a:pt x="644" y="732"/>
                    <a:pt x="645" y="729"/>
                    <a:pt x="644" y="728"/>
                  </a:cubicBezTo>
                  <a:cubicBezTo>
                    <a:pt x="643" y="727"/>
                    <a:pt x="640" y="726"/>
                    <a:pt x="639" y="725"/>
                  </a:cubicBezTo>
                  <a:cubicBezTo>
                    <a:pt x="638" y="724"/>
                    <a:pt x="636" y="723"/>
                    <a:pt x="636" y="722"/>
                  </a:cubicBezTo>
                  <a:cubicBezTo>
                    <a:pt x="635" y="720"/>
                    <a:pt x="634" y="718"/>
                    <a:pt x="634" y="716"/>
                  </a:cubicBezTo>
                  <a:cubicBezTo>
                    <a:pt x="635" y="715"/>
                    <a:pt x="637" y="713"/>
                    <a:pt x="637" y="712"/>
                  </a:cubicBezTo>
                  <a:cubicBezTo>
                    <a:pt x="637" y="711"/>
                    <a:pt x="634" y="707"/>
                    <a:pt x="635" y="706"/>
                  </a:cubicBezTo>
                  <a:cubicBezTo>
                    <a:pt x="635" y="705"/>
                    <a:pt x="636" y="705"/>
                    <a:pt x="637" y="704"/>
                  </a:cubicBezTo>
                  <a:cubicBezTo>
                    <a:pt x="637" y="704"/>
                    <a:pt x="638" y="703"/>
                    <a:pt x="638" y="702"/>
                  </a:cubicBezTo>
                  <a:cubicBezTo>
                    <a:pt x="638" y="702"/>
                    <a:pt x="636" y="701"/>
                    <a:pt x="636" y="700"/>
                  </a:cubicBezTo>
                  <a:cubicBezTo>
                    <a:pt x="636" y="700"/>
                    <a:pt x="635" y="698"/>
                    <a:pt x="636" y="697"/>
                  </a:cubicBezTo>
                  <a:cubicBezTo>
                    <a:pt x="636" y="696"/>
                    <a:pt x="638" y="696"/>
                    <a:pt x="638" y="696"/>
                  </a:cubicBezTo>
                  <a:cubicBezTo>
                    <a:pt x="639" y="696"/>
                    <a:pt x="640" y="698"/>
                    <a:pt x="641" y="698"/>
                  </a:cubicBezTo>
                  <a:cubicBezTo>
                    <a:pt x="641" y="698"/>
                    <a:pt x="643" y="698"/>
                    <a:pt x="643" y="697"/>
                  </a:cubicBezTo>
                  <a:cubicBezTo>
                    <a:pt x="644" y="696"/>
                    <a:pt x="643" y="693"/>
                    <a:pt x="643" y="692"/>
                  </a:cubicBezTo>
                  <a:cubicBezTo>
                    <a:pt x="643" y="691"/>
                    <a:pt x="643" y="689"/>
                    <a:pt x="644" y="688"/>
                  </a:cubicBezTo>
                  <a:cubicBezTo>
                    <a:pt x="645" y="688"/>
                    <a:pt x="647" y="690"/>
                    <a:pt x="648" y="690"/>
                  </a:cubicBezTo>
                  <a:cubicBezTo>
                    <a:pt x="649" y="690"/>
                    <a:pt x="651" y="690"/>
                    <a:pt x="652" y="689"/>
                  </a:cubicBezTo>
                  <a:cubicBezTo>
                    <a:pt x="653" y="689"/>
                    <a:pt x="654" y="688"/>
                    <a:pt x="655" y="689"/>
                  </a:cubicBezTo>
                  <a:cubicBezTo>
                    <a:pt x="656" y="689"/>
                    <a:pt x="656" y="691"/>
                    <a:pt x="657" y="692"/>
                  </a:cubicBezTo>
                  <a:cubicBezTo>
                    <a:pt x="658" y="692"/>
                    <a:pt x="660" y="693"/>
                    <a:pt x="661" y="693"/>
                  </a:cubicBezTo>
                  <a:cubicBezTo>
                    <a:pt x="662" y="693"/>
                    <a:pt x="664" y="692"/>
                    <a:pt x="665" y="692"/>
                  </a:cubicBezTo>
                  <a:cubicBezTo>
                    <a:pt x="666" y="692"/>
                    <a:pt x="668" y="691"/>
                    <a:pt x="669" y="691"/>
                  </a:cubicBezTo>
                  <a:cubicBezTo>
                    <a:pt x="670" y="692"/>
                    <a:pt x="671" y="694"/>
                    <a:pt x="672" y="694"/>
                  </a:cubicBezTo>
                  <a:cubicBezTo>
                    <a:pt x="674" y="694"/>
                    <a:pt x="676" y="693"/>
                    <a:pt x="677" y="693"/>
                  </a:cubicBezTo>
                  <a:cubicBezTo>
                    <a:pt x="678" y="693"/>
                    <a:pt x="679" y="695"/>
                    <a:pt x="680" y="696"/>
                  </a:cubicBezTo>
                  <a:cubicBezTo>
                    <a:pt x="681" y="696"/>
                    <a:pt x="684" y="696"/>
                    <a:pt x="686" y="696"/>
                  </a:cubicBezTo>
                  <a:cubicBezTo>
                    <a:pt x="687" y="696"/>
                    <a:pt x="689" y="693"/>
                    <a:pt x="690" y="694"/>
                  </a:cubicBezTo>
                  <a:cubicBezTo>
                    <a:pt x="691" y="694"/>
                    <a:pt x="692" y="696"/>
                    <a:pt x="693" y="697"/>
                  </a:cubicBezTo>
                  <a:cubicBezTo>
                    <a:pt x="695" y="698"/>
                    <a:pt x="698" y="697"/>
                    <a:pt x="700" y="697"/>
                  </a:cubicBezTo>
                  <a:cubicBezTo>
                    <a:pt x="701" y="697"/>
                    <a:pt x="703" y="696"/>
                    <a:pt x="704" y="696"/>
                  </a:cubicBezTo>
                  <a:cubicBezTo>
                    <a:pt x="706" y="696"/>
                    <a:pt x="708" y="697"/>
                    <a:pt x="710" y="697"/>
                  </a:cubicBezTo>
                  <a:cubicBezTo>
                    <a:pt x="711" y="697"/>
                    <a:pt x="711" y="694"/>
                    <a:pt x="712" y="693"/>
                  </a:cubicBezTo>
                  <a:cubicBezTo>
                    <a:pt x="713" y="693"/>
                    <a:pt x="716" y="693"/>
                    <a:pt x="717" y="693"/>
                  </a:cubicBezTo>
                  <a:cubicBezTo>
                    <a:pt x="718" y="693"/>
                    <a:pt x="721" y="696"/>
                    <a:pt x="722" y="696"/>
                  </a:cubicBezTo>
                  <a:cubicBezTo>
                    <a:pt x="723" y="696"/>
                    <a:pt x="725" y="696"/>
                    <a:pt x="726" y="695"/>
                  </a:cubicBezTo>
                  <a:cubicBezTo>
                    <a:pt x="726" y="695"/>
                    <a:pt x="726" y="694"/>
                    <a:pt x="725" y="694"/>
                  </a:cubicBezTo>
                  <a:cubicBezTo>
                    <a:pt x="724" y="693"/>
                    <a:pt x="722" y="692"/>
                    <a:pt x="721" y="692"/>
                  </a:cubicBezTo>
                  <a:cubicBezTo>
                    <a:pt x="721" y="691"/>
                    <a:pt x="720" y="688"/>
                    <a:pt x="720" y="687"/>
                  </a:cubicBezTo>
                  <a:cubicBezTo>
                    <a:pt x="719" y="686"/>
                    <a:pt x="719" y="683"/>
                    <a:pt x="719" y="682"/>
                  </a:cubicBezTo>
                  <a:cubicBezTo>
                    <a:pt x="719" y="680"/>
                    <a:pt x="722" y="676"/>
                    <a:pt x="722" y="674"/>
                  </a:cubicBezTo>
                  <a:cubicBezTo>
                    <a:pt x="723" y="672"/>
                    <a:pt x="723" y="669"/>
                    <a:pt x="723" y="667"/>
                  </a:cubicBezTo>
                  <a:cubicBezTo>
                    <a:pt x="723" y="665"/>
                    <a:pt x="723" y="663"/>
                    <a:pt x="723" y="661"/>
                  </a:cubicBezTo>
                  <a:cubicBezTo>
                    <a:pt x="723" y="659"/>
                    <a:pt x="723" y="656"/>
                    <a:pt x="723" y="655"/>
                  </a:cubicBezTo>
                  <a:cubicBezTo>
                    <a:pt x="723" y="653"/>
                    <a:pt x="722" y="650"/>
                    <a:pt x="721" y="648"/>
                  </a:cubicBezTo>
                  <a:cubicBezTo>
                    <a:pt x="721" y="648"/>
                    <a:pt x="719" y="647"/>
                    <a:pt x="718" y="648"/>
                  </a:cubicBezTo>
                  <a:cubicBezTo>
                    <a:pt x="717" y="648"/>
                    <a:pt x="717" y="650"/>
                    <a:pt x="717" y="651"/>
                  </a:cubicBezTo>
                  <a:cubicBezTo>
                    <a:pt x="716" y="651"/>
                    <a:pt x="715" y="652"/>
                    <a:pt x="714" y="652"/>
                  </a:cubicBezTo>
                  <a:cubicBezTo>
                    <a:pt x="713" y="652"/>
                    <a:pt x="712" y="650"/>
                    <a:pt x="711" y="650"/>
                  </a:cubicBezTo>
                  <a:cubicBezTo>
                    <a:pt x="710" y="650"/>
                    <a:pt x="708" y="651"/>
                    <a:pt x="707" y="650"/>
                  </a:cubicBezTo>
                  <a:cubicBezTo>
                    <a:pt x="706" y="650"/>
                    <a:pt x="707" y="648"/>
                    <a:pt x="707" y="648"/>
                  </a:cubicBezTo>
                  <a:cubicBezTo>
                    <a:pt x="708" y="646"/>
                    <a:pt x="710" y="644"/>
                    <a:pt x="711" y="643"/>
                  </a:cubicBezTo>
                  <a:cubicBezTo>
                    <a:pt x="712" y="642"/>
                    <a:pt x="715" y="641"/>
                    <a:pt x="716" y="640"/>
                  </a:cubicBezTo>
                  <a:cubicBezTo>
                    <a:pt x="717" y="640"/>
                    <a:pt x="717" y="638"/>
                    <a:pt x="718" y="637"/>
                  </a:cubicBezTo>
                  <a:cubicBezTo>
                    <a:pt x="718" y="635"/>
                    <a:pt x="717" y="632"/>
                    <a:pt x="717" y="630"/>
                  </a:cubicBezTo>
                  <a:cubicBezTo>
                    <a:pt x="717" y="629"/>
                    <a:pt x="715" y="626"/>
                    <a:pt x="715" y="625"/>
                  </a:cubicBezTo>
                  <a:cubicBezTo>
                    <a:pt x="715" y="624"/>
                    <a:pt x="715" y="621"/>
                    <a:pt x="716" y="620"/>
                  </a:cubicBezTo>
                  <a:cubicBezTo>
                    <a:pt x="716" y="620"/>
                    <a:pt x="719" y="620"/>
                    <a:pt x="719" y="619"/>
                  </a:cubicBezTo>
                  <a:cubicBezTo>
                    <a:pt x="720" y="619"/>
                    <a:pt x="721" y="617"/>
                    <a:pt x="721" y="617"/>
                  </a:cubicBezTo>
                  <a:cubicBezTo>
                    <a:pt x="721" y="615"/>
                    <a:pt x="721" y="613"/>
                    <a:pt x="721" y="612"/>
                  </a:cubicBezTo>
                  <a:cubicBezTo>
                    <a:pt x="722" y="611"/>
                    <a:pt x="723" y="609"/>
                    <a:pt x="723" y="608"/>
                  </a:cubicBezTo>
                  <a:cubicBezTo>
                    <a:pt x="724" y="607"/>
                    <a:pt x="726" y="606"/>
                    <a:pt x="727" y="604"/>
                  </a:cubicBezTo>
                  <a:cubicBezTo>
                    <a:pt x="728" y="603"/>
                    <a:pt x="730" y="600"/>
                    <a:pt x="730" y="598"/>
                  </a:cubicBezTo>
                  <a:cubicBezTo>
                    <a:pt x="731" y="596"/>
                    <a:pt x="730" y="593"/>
                    <a:pt x="730" y="592"/>
                  </a:cubicBezTo>
                  <a:cubicBezTo>
                    <a:pt x="730" y="590"/>
                    <a:pt x="731" y="588"/>
                    <a:pt x="731" y="587"/>
                  </a:cubicBezTo>
                  <a:cubicBezTo>
                    <a:pt x="730" y="586"/>
                    <a:pt x="730" y="585"/>
                    <a:pt x="729" y="585"/>
                  </a:cubicBezTo>
                  <a:cubicBezTo>
                    <a:pt x="729" y="584"/>
                    <a:pt x="726" y="585"/>
                    <a:pt x="725" y="584"/>
                  </a:cubicBezTo>
                  <a:cubicBezTo>
                    <a:pt x="724" y="583"/>
                    <a:pt x="725" y="580"/>
                    <a:pt x="725" y="578"/>
                  </a:cubicBezTo>
                  <a:cubicBezTo>
                    <a:pt x="725" y="576"/>
                    <a:pt x="726" y="573"/>
                    <a:pt x="727" y="571"/>
                  </a:cubicBezTo>
                  <a:cubicBezTo>
                    <a:pt x="728" y="568"/>
                    <a:pt x="731" y="562"/>
                    <a:pt x="732" y="560"/>
                  </a:cubicBezTo>
                  <a:cubicBezTo>
                    <a:pt x="733" y="558"/>
                    <a:pt x="734" y="554"/>
                    <a:pt x="735" y="552"/>
                  </a:cubicBezTo>
                  <a:cubicBezTo>
                    <a:pt x="735" y="551"/>
                    <a:pt x="735" y="549"/>
                    <a:pt x="735" y="548"/>
                  </a:cubicBezTo>
                  <a:cubicBezTo>
                    <a:pt x="735" y="547"/>
                    <a:pt x="733" y="546"/>
                    <a:pt x="732" y="546"/>
                  </a:cubicBezTo>
                  <a:cubicBezTo>
                    <a:pt x="731" y="546"/>
                    <a:pt x="730" y="548"/>
                    <a:pt x="730" y="548"/>
                  </a:cubicBezTo>
                  <a:cubicBezTo>
                    <a:pt x="729" y="549"/>
                    <a:pt x="727" y="550"/>
                    <a:pt x="726" y="550"/>
                  </a:cubicBezTo>
                  <a:cubicBezTo>
                    <a:pt x="725" y="551"/>
                    <a:pt x="723" y="550"/>
                    <a:pt x="722" y="549"/>
                  </a:cubicBezTo>
                  <a:cubicBezTo>
                    <a:pt x="721" y="549"/>
                    <a:pt x="721" y="547"/>
                    <a:pt x="721" y="546"/>
                  </a:cubicBezTo>
                  <a:cubicBezTo>
                    <a:pt x="721" y="544"/>
                    <a:pt x="724" y="543"/>
                    <a:pt x="725" y="542"/>
                  </a:cubicBezTo>
                  <a:cubicBezTo>
                    <a:pt x="726" y="541"/>
                    <a:pt x="728" y="540"/>
                    <a:pt x="729" y="540"/>
                  </a:cubicBezTo>
                  <a:cubicBezTo>
                    <a:pt x="730" y="540"/>
                    <a:pt x="733" y="541"/>
                    <a:pt x="734" y="541"/>
                  </a:cubicBezTo>
                  <a:cubicBezTo>
                    <a:pt x="735" y="541"/>
                    <a:pt x="736" y="538"/>
                    <a:pt x="736" y="538"/>
                  </a:cubicBezTo>
                  <a:cubicBezTo>
                    <a:pt x="737" y="536"/>
                    <a:pt x="737" y="532"/>
                    <a:pt x="737" y="530"/>
                  </a:cubicBezTo>
                  <a:cubicBezTo>
                    <a:pt x="738" y="528"/>
                    <a:pt x="738" y="524"/>
                    <a:pt x="737" y="523"/>
                  </a:cubicBezTo>
                  <a:cubicBezTo>
                    <a:pt x="737" y="521"/>
                    <a:pt x="736" y="518"/>
                    <a:pt x="736" y="517"/>
                  </a:cubicBezTo>
                  <a:cubicBezTo>
                    <a:pt x="735" y="516"/>
                    <a:pt x="734" y="515"/>
                    <a:pt x="734" y="515"/>
                  </a:cubicBezTo>
                  <a:cubicBezTo>
                    <a:pt x="733" y="515"/>
                    <a:pt x="732" y="517"/>
                    <a:pt x="731" y="517"/>
                  </a:cubicBezTo>
                  <a:cubicBezTo>
                    <a:pt x="731" y="517"/>
                    <a:pt x="729" y="517"/>
                    <a:pt x="728" y="517"/>
                  </a:cubicBezTo>
                  <a:cubicBezTo>
                    <a:pt x="727" y="517"/>
                    <a:pt x="725" y="516"/>
                    <a:pt x="725" y="516"/>
                  </a:cubicBezTo>
                  <a:cubicBezTo>
                    <a:pt x="724" y="515"/>
                    <a:pt x="724" y="513"/>
                    <a:pt x="725" y="512"/>
                  </a:cubicBezTo>
                  <a:cubicBezTo>
                    <a:pt x="725" y="512"/>
                    <a:pt x="727" y="511"/>
                    <a:pt x="728" y="511"/>
                  </a:cubicBezTo>
                  <a:cubicBezTo>
                    <a:pt x="729" y="510"/>
                    <a:pt x="730" y="511"/>
                    <a:pt x="731" y="511"/>
                  </a:cubicBezTo>
                  <a:cubicBezTo>
                    <a:pt x="732" y="511"/>
                    <a:pt x="735" y="512"/>
                    <a:pt x="736" y="511"/>
                  </a:cubicBezTo>
                  <a:cubicBezTo>
                    <a:pt x="737" y="511"/>
                    <a:pt x="737" y="508"/>
                    <a:pt x="738" y="507"/>
                  </a:cubicBezTo>
                  <a:cubicBezTo>
                    <a:pt x="738" y="506"/>
                    <a:pt x="740" y="504"/>
                    <a:pt x="741" y="503"/>
                  </a:cubicBezTo>
                  <a:cubicBezTo>
                    <a:pt x="742" y="502"/>
                    <a:pt x="743" y="500"/>
                    <a:pt x="744" y="499"/>
                  </a:cubicBezTo>
                  <a:cubicBezTo>
                    <a:pt x="744" y="498"/>
                    <a:pt x="745" y="496"/>
                    <a:pt x="746" y="495"/>
                  </a:cubicBezTo>
                  <a:cubicBezTo>
                    <a:pt x="746" y="494"/>
                    <a:pt x="745" y="492"/>
                    <a:pt x="744" y="491"/>
                  </a:cubicBezTo>
                  <a:cubicBezTo>
                    <a:pt x="744" y="491"/>
                    <a:pt x="742" y="491"/>
                    <a:pt x="741" y="491"/>
                  </a:cubicBezTo>
                  <a:cubicBezTo>
                    <a:pt x="740" y="491"/>
                    <a:pt x="738" y="492"/>
                    <a:pt x="738" y="491"/>
                  </a:cubicBezTo>
                  <a:cubicBezTo>
                    <a:pt x="737" y="491"/>
                    <a:pt x="737" y="489"/>
                    <a:pt x="738" y="489"/>
                  </a:cubicBezTo>
                  <a:cubicBezTo>
                    <a:pt x="738" y="488"/>
                    <a:pt x="740" y="488"/>
                    <a:pt x="740" y="488"/>
                  </a:cubicBezTo>
                  <a:cubicBezTo>
                    <a:pt x="741" y="487"/>
                    <a:pt x="741" y="486"/>
                    <a:pt x="741" y="485"/>
                  </a:cubicBezTo>
                  <a:cubicBezTo>
                    <a:pt x="740" y="485"/>
                    <a:pt x="739" y="484"/>
                    <a:pt x="739" y="483"/>
                  </a:cubicBezTo>
                  <a:cubicBezTo>
                    <a:pt x="739" y="483"/>
                    <a:pt x="740" y="481"/>
                    <a:pt x="741" y="481"/>
                  </a:cubicBezTo>
                  <a:cubicBezTo>
                    <a:pt x="742" y="481"/>
                    <a:pt x="744" y="482"/>
                    <a:pt x="745" y="482"/>
                  </a:cubicBezTo>
                  <a:cubicBezTo>
                    <a:pt x="745" y="483"/>
                    <a:pt x="746" y="484"/>
                    <a:pt x="747" y="485"/>
                  </a:cubicBezTo>
                  <a:cubicBezTo>
                    <a:pt x="748" y="485"/>
                    <a:pt x="749" y="485"/>
                    <a:pt x="750" y="485"/>
                  </a:cubicBezTo>
                  <a:cubicBezTo>
                    <a:pt x="751" y="484"/>
                    <a:pt x="752" y="482"/>
                    <a:pt x="753" y="481"/>
                  </a:cubicBezTo>
                  <a:cubicBezTo>
                    <a:pt x="754" y="480"/>
                    <a:pt x="756" y="478"/>
                    <a:pt x="756" y="477"/>
                  </a:cubicBezTo>
                  <a:cubicBezTo>
                    <a:pt x="756" y="476"/>
                    <a:pt x="756" y="474"/>
                    <a:pt x="756" y="473"/>
                  </a:cubicBezTo>
                  <a:cubicBezTo>
                    <a:pt x="755" y="473"/>
                    <a:pt x="752" y="474"/>
                    <a:pt x="751" y="473"/>
                  </a:cubicBezTo>
                  <a:cubicBezTo>
                    <a:pt x="751" y="473"/>
                    <a:pt x="749" y="472"/>
                    <a:pt x="749" y="471"/>
                  </a:cubicBezTo>
                  <a:cubicBezTo>
                    <a:pt x="749" y="470"/>
                    <a:pt x="750" y="468"/>
                    <a:pt x="750" y="468"/>
                  </a:cubicBezTo>
                  <a:cubicBezTo>
                    <a:pt x="751" y="467"/>
                    <a:pt x="753" y="466"/>
                    <a:pt x="753" y="466"/>
                  </a:cubicBezTo>
                  <a:cubicBezTo>
                    <a:pt x="754" y="466"/>
                    <a:pt x="756" y="468"/>
                    <a:pt x="757" y="468"/>
                  </a:cubicBezTo>
                  <a:cubicBezTo>
                    <a:pt x="757" y="469"/>
                    <a:pt x="759" y="468"/>
                    <a:pt x="760" y="467"/>
                  </a:cubicBezTo>
                  <a:cubicBezTo>
                    <a:pt x="761" y="466"/>
                    <a:pt x="764" y="465"/>
                    <a:pt x="765" y="464"/>
                  </a:cubicBezTo>
                  <a:cubicBezTo>
                    <a:pt x="766" y="462"/>
                    <a:pt x="767" y="459"/>
                    <a:pt x="767" y="458"/>
                  </a:cubicBezTo>
                  <a:cubicBezTo>
                    <a:pt x="767" y="456"/>
                    <a:pt x="767" y="453"/>
                    <a:pt x="766" y="45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0" name="Freeform 62">
              <a:extLst>
                <a:ext uri="{FF2B5EF4-FFF2-40B4-BE49-F238E27FC236}">
                  <a16:creationId xmlns:a16="http://schemas.microsoft.com/office/drawing/2014/main" id="{3758A823-DDD0-4F22-9D3F-6ED569807EED}"/>
                </a:ext>
              </a:extLst>
            </p:cNvPr>
            <p:cNvSpPr>
              <a:spLocks/>
            </p:cNvSpPr>
            <p:nvPr/>
          </p:nvSpPr>
          <p:spPr bwMode="auto">
            <a:xfrm>
              <a:off x="4703763" y="4508500"/>
              <a:ext cx="1084262" cy="790575"/>
            </a:xfrm>
            <a:custGeom>
              <a:avLst/>
              <a:gdLst>
                <a:gd name="T0" fmla="*/ 1270 w 1285"/>
                <a:gd name="T1" fmla="*/ 665 h 937"/>
                <a:gd name="T2" fmla="*/ 1210 w 1285"/>
                <a:gd name="T3" fmla="*/ 532 h 937"/>
                <a:gd name="T4" fmla="*/ 1122 w 1285"/>
                <a:gd name="T5" fmla="*/ 385 h 937"/>
                <a:gd name="T6" fmla="*/ 1097 w 1285"/>
                <a:gd name="T7" fmla="*/ 316 h 937"/>
                <a:gd name="T8" fmla="*/ 975 w 1285"/>
                <a:gd name="T9" fmla="*/ 152 h 937"/>
                <a:gd name="T10" fmla="*/ 921 w 1285"/>
                <a:gd name="T11" fmla="*/ 25 h 937"/>
                <a:gd name="T12" fmla="*/ 894 w 1285"/>
                <a:gd name="T13" fmla="*/ 6 h 937"/>
                <a:gd name="T14" fmla="*/ 857 w 1285"/>
                <a:gd name="T15" fmla="*/ 1 h 937"/>
                <a:gd name="T16" fmla="*/ 830 w 1285"/>
                <a:gd name="T17" fmla="*/ 22 h 937"/>
                <a:gd name="T18" fmla="*/ 841 w 1285"/>
                <a:gd name="T19" fmla="*/ 50 h 937"/>
                <a:gd name="T20" fmla="*/ 826 w 1285"/>
                <a:gd name="T21" fmla="*/ 82 h 937"/>
                <a:gd name="T22" fmla="*/ 804 w 1285"/>
                <a:gd name="T23" fmla="*/ 60 h 937"/>
                <a:gd name="T24" fmla="*/ 396 w 1285"/>
                <a:gd name="T25" fmla="*/ 84 h 937"/>
                <a:gd name="T26" fmla="*/ 380 w 1285"/>
                <a:gd name="T27" fmla="*/ 54 h 937"/>
                <a:gd name="T28" fmla="*/ 2 w 1285"/>
                <a:gd name="T29" fmla="*/ 107 h 937"/>
                <a:gd name="T30" fmla="*/ 19 w 1285"/>
                <a:gd name="T31" fmla="*/ 141 h 937"/>
                <a:gd name="T32" fmla="*/ 36 w 1285"/>
                <a:gd name="T33" fmla="*/ 178 h 937"/>
                <a:gd name="T34" fmla="*/ 38 w 1285"/>
                <a:gd name="T35" fmla="*/ 209 h 937"/>
                <a:gd name="T36" fmla="*/ 195 w 1285"/>
                <a:gd name="T37" fmla="*/ 180 h 937"/>
                <a:gd name="T38" fmla="*/ 369 w 1285"/>
                <a:gd name="T39" fmla="*/ 253 h 937"/>
                <a:gd name="T40" fmla="*/ 350 w 1285"/>
                <a:gd name="T41" fmla="*/ 257 h 937"/>
                <a:gd name="T42" fmla="*/ 412 w 1285"/>
                <a:gd name="T43" fmla="*/ 265 h 937"/>
                <a:gd name="T44" fmla="*/ 452 w 1285"/>
                <a:gd name="T45" fmla="*/ 242 h 937"/>
                <a:gd name="T46" fmla="*/ 496 w 1285"/>
                <a:gd name="T47" fmla="*/ 218 h 937"/>
                <a:gd name="T48" fmla="*/ 512 w 1285"/>
                <a:gd name="T49" fmla="*/ 188 h 937"/>
                <a:gd name="T50" fmla="*/ 548 w 1285"/>
                <a:gd name="T51" fmla="*/ 174 h 937"/>
                <a:gd name="T52" fmla="*/ 621 w 1285"/>
                <a:gd name="T53" fmla="*/ 208 h 937"/>
                <a:gd name="T54" fmla="*/ 658 w 1285"/>
                <a:gd name="T55" fmla="*/ 241 h 937"/>
                <a:gd name="T56" fmla="*/ 696 w 1285"/>
                <a:gd name="T57" fmla="*/ 277 h 937"/>
                <a:gd name="T58" fmla="*/ 723 w 1285"/>
                <a:gd name="T59" fmla="*/ 308 h 937"/>
                <a:gd name="T60" fmla="*/ 761 w 1285"/>
                <a:gd name="T61" fmla="*/ 305 h 937"/>
                <a:gd name="T62" fmla="*/ 780 w 1285"/>
                <a:gd name="T63" fmla="*/ 335 h 937"/>
                <a:gd name="T64" fmla="*/ 797 w 1285"/>
                <a:gd name="T65" fmla="*/ 373 h 937"/>
                <a:gd name="T66" fmla="*/ 800 w 1285"/>
                <a:gd name="T67" fmla="*/ 448 h 937"/>
                <a:gd name="T68" fmla="*/ 798 w 1285"/>
                <a:gd name="T69" fmla="*/ 511 h 937"/>
                <a:gd name="T70" fmla="*/ 792 w 1285"/>
                <a:gd name="T71" fmla="*/ 517 h 937"/>
                <a:gd name="T72" fmla="*/ 824 w 1285"/>
                <a:gd name="T73" fmla="*/ 556 h 937"/>
                <a:gd name="T74" fmla="*/ 837 w 1285"/>
                <a:gd name="T75" fmla="*/ 514 h 937"/>
                <a:gd name="T76" fmla="*/ 833 w 1285"/>
                <a:gd name="T77" fmla="*/ 499 h 937"/>
                <a:gd name="T78" fmla="*/ 849 w 1285"/>
                <a:gd name="T79" fmla="*/ 510 h 937"/>
                <a:gd name="T80" fmla="*/ 861 w 1285"/>
                <a:gd name="T81" fmla="*/ 529 h 937"/>
                <a:gd name="T82" fmla="*/ 836 w 1285"/>
                <a:gd name="T83" fmla="*/ 574 h 937"/>
                <a:gd name="T84" fmla="*/ 855 w 1285"/>
                <a:gd name="T85" fmla="*/ 614 h 937"/>
                <a:gd name="T86" fmla="*/ 916 w 1285"/>
                <a:gd name="T87" fmla="*/ 689 h 937"/>
                <a:gd name="T88" fmla="*/ 934 w 1285"/>
                <a:gd name="T89" fmla="*/ 676 h 937"/>
                <a:gd name="T90" fmla="*/ 942 w 1285"/>
                <a:gd name="T91" fmla="*/ 668 h 937"/>
                <a:gd name="T92" fmla="*/ 941 w 1285"/>
                <a:gd name="T93" fmla="*/ 701 h 937"/>
                <a:gd name="T94" fmla="*/ 959 w 1285"/>
                <a:gd name="T95" fmla="*/ 732 h 937"/>
                <a:gd name="T96" fmla="*/ 1001 w 1285"/>
                <a:gd name="T97" fmla="*/ 759 h 937"/>
                <a:gd name="T98" fmla="*/ 1041 w 1285"/>
                <a:gd name="T99" fmla="*/ 834 h 937"/>
                <a:gd name="T100" fmla="*/ 1077 w 1285"/>
                <a:gd name="T101" fmla="*/ 823 h 937"/>
                <a:gd name="T102" fmla="*/ 1119 w 1285"/>
                <a:gd name="T103" fmla="*/ 866 h 937"/>
                <a:gd name="T104" fmla="*/ 1144 w 1285"/>
                <a:gd name="T105" fmla="*/ 901 h 937"/>
                <a:gd name="T106" fmla="*/ 1162 w 1285"/>
                <a:gd name="T107" fmla="*/ 936 h 937"/>
                <a:gd name="T108" fmla="*/ 1200 w 1285"/>
                <a:gd name="T109" fmla="*/ 920 h 937"/>
                <a:gd name="T110" fmla="*/ 1231 w 1285"/>
                <a:gd name="T111" fmla="*/ 904 h 937"/>
                <a:gd name="T112" fmla="*/ 1260 w 1285"/>
                <a:gd name="T113" fmla="*/ 887 h 937"/>
                <a:gd name="T114" fmla="*/ 1262 w 1285"/>
                <a:gd name="T115" fmla="*/ 844 h 937"/>
                <a:gd name="T116" fmla="*/ 1280 w 1285"/>
                <a:gd name="T117" fmla="*/ 807 h 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5" h="937">
                  <a:moveTo>
                    <a:pt x="1285" y="809"/>
                  </a:moveTo>
                  <a:cubicBezTo>
                    <a:pt x="1285" y="808"/>
                    <a:pt x="1284" y="805"/>
                    <a:pt x="1284" y="804"/>
                  </a:cubicBezTo>
                  <a:cubicBezTo>
                    <a:pt x="1284" y="803"/>
                    <a:pt x="1284" y="801"/>
                    <a:pt x="1284" y="800"/>
                  </a:cubicBezTo>
                  <a:cubicBezTo>
                    <a:pt x="1284" y="797"/>
                    <a:pt x="1284" y="792"/>
                    <a:pt x="1284" y="789"/>
                  </a:cubicBezTo>
                  <a:cubicBezTo>
                    <a:pt x="1284" y="786"/>
                    <a:pt x="1283" y="781"/>
                    <a:pt x="1283" y="778"/>
                  </a:cubicBezTo>
                  <a:cubicBezTo>
                    <a:pt x="1282" y="774"/>
                    <a:pt x="1281" y="767"/>
                    <a:pt x="1280" y="764"/>
                  </a:cubicBezTo>
                  <a:cubicBezTo>
                    <a:pt x="1280" y="760"/>
                    <a:pt x="1278" y="754"/>
                    <a:pt x="1278" y="751"/>
                  </a:cubicBezTo>
                  <a:cubicBezTo>
                    <a:pt x="1277" y="746"/>
                    <a:pt x="1277" y="738"/>
                    <a:pt x="1276" y="733"/>
                  </a:cubicBezTo>
                  <a:cubicBezTo>
                    <a:pt x="1276" y="728"/>
                    <a:pt x="1275" y="717"/>
                    <a:pt x="1274" y="712"/>
                  </a:cubicBezTo>
                  <a:cubicBezTo>
                    <a:pt x="1274" y="709"/>
                    <a:pt x="1274" y="702"/>
                    <a:pt x="1274" y="699"/>
                  </a:cubicBezTo>
                  <a:cubicBezTo>
                    <a:pt x="1273" y="695"/>
                    <a:pt x="1272" y="686"/>
                    <a:pt x="1272" y="681"/>
                  </a:cubicBezTo>
                  <a:cubicBezTo>
                    <a:pt x="1271" y="677"/>
                    <a:pt x="1271" y="669"/>
                    <a:pt x="1270" y="665"/>
                  </a:cubicBezTo>
                  <a:cubicBezTo>
                    <a:pt x="1270" y="660"/>
                    <a:pt x="1269" y="650"/>
                    <a:pt x="1268" y="644"/>
                  </a:cubicBezTo>
                  <a:cubicBezTo>
                    <a:pt x="1268" y="642"/>
                    <a:pt x="1265" y="636"/>
                    <a:pt x="1265" y="633"/>
                  </a:cubicBezTo>
                  <a:cubicBezTo>
                    <a:pt x="1264" y="629"/>
                    <a:pt x="1264" y="622"/>
                    <a:pt x="1263" y="619"/>
                  </a:cubicBezTo>
                  <a:cubicBezTo>
                    <a:pt x="1261" y="615"/>
                    <a:pt x="1257" y="608"/>
                    <a:pt x="1255" y="605"/>
                  </a:cubicBezTo>
                  <a:cubicBezTo>
                    <a:pt x="1253" y="601"/>
                    <a:pt x="1250" y="593"/>
                    <a:pt x="1248" y="589"/>
                  </a:cubicBezTo>
                  <a:cubicBezTo>
                    <a:pt x="1246" y="586"/>
                    <a:pt x="1243" y="581"/>
                    <a:pt x="1241" y="578"/>
                  </a:cubicBezTo>
                  <a:cubicBezTo>
                    <a:pt x="1240" y="576"/>
                    <a:pt x="1235" y="572"/>
                    <a:pt x="1233" y="569"/>
                  </a:cubicBezTo>
                  <a:cubicBezTo>
                    <a:pt x="1233" y="568"/>
                    <a:pt x="1232" y="564"/>
                    <a:pt x="1231" y="563"/>
                  </a:cubicBezTo>
                  <a:cubicBezTo>
                    <a:pt x="1230" y="561"/>
                    <a:pt x="1229" y="558"/>
                    <a:pt x="1228" y="557"/>
                  </a:cubicBezTo>
                  <a:cubicBezTo>
                    <a:pt x="1227" y="555"/>
                    <a:pt x="1224" y="551"/>
                    <a:pt x="1223" y="549"/>
                  </a:cubicBezTo>
                  <a:cubicBezTo>
                    <a:pt x="1221" y="547"/>
                    <a:pt x="1218" y="543"/>
                    <a:pt x="1216" y="541"/>
                  </a:cubicBezTo>
                  <a:cubicBezTo>
                    <a:pt x="1214" y="539"/>
                    <a:pt x="1211" y="534"/>
                    <a:pt x="1210" y="532"/>
                  </a:cubicBezTo>
                  <a:cubicBezTo>
                    <a:pt x="1207" y="529"/>
                    <a:pt x="1203" y="522"/>
                    <a:pt x="1201" y="519"/>
                  </a:cubicBezTo>
                  <a:cubicBezTo>
                    <a:pt x="1200" y="517"/>
                    <a:pt x="1198" y="513"/>
                    <a:pt x="1197" y="511"/>
                  </a:cubicBezTo>
                  <a:cubicBezTo>
                    <a:pt x="1195" y="508"/>
                    <a:pt x="1193" y="502"/>
                    <a:pt x="1191" y="499"/>
                  </a:cubicBezTo>
                  <a:cubicBezTo>
                    <a:pt x="1189" y="496"/>
                    <a:pt x="1186" y="490"/>
                    <a:pt x="1184" y="487"/>
                  </a:cubicBezTo>
                  <a:cubicBezTo>
                    <a:pt x="1183" y="485"/>
                    <a:pt x="1180" y="480"/>
                    <a:pt x="1178" y="478"/>
                  </a:cubicBezTo>
                  <a:cubicBezTo>
                    <a:pt x="1175" y="473"/>
                    <a:pt x="1169" y="463"/>
                    <a:pt x="1166" y="458"/>
                  </a:cubicBezTo>
                  <a:cubicBezTo>
                    <a:pt x="1163" y="455"/>
                    <a:pt x="1158" y="450"/>
                    <a:pt x="1156" y="448"/>
                  </a:cubicBezTo>
                  <a:cubicBezTo>
                    <a:pt x="1154" y="445"/>
                    <a:pt x="1150" y="440"/>
                    <a:pt x="1148" y="437"/>
                  </a:cubicBezTo>
                  <a:cubicBezTo>
                    <a:pt x="1147" y="435"/>
                    <a:pt x="1143" y="430"/>
                    <a:pt x="1142" y="428"/>
                  </a:cubicBezTo>
                  <a:cubicBezTo>
                    <a:pt x="1139" y="423"/>
                    <a:pt x="1133" y="414"/>
                    <a:pt x="1131" y="409"/>
                  </a:cubicBezTo>
                  <a:cubicBezTo>
                    <a:pt x="1129" y="406"/>
                    <a:pt x="1127" y="400"/>
                    <a:pt x="1126" y="397"/>
                  </a:cubicBezTo>
                  <a:cubicBezTo>
                    <a:pt x="1125" y="394"/>
                    <a:pt x="1122" y="386"/>
                    <a:pt x="1122" y="385"/>
                  </a:cubicBezTo>
                  <a:cubicBezTo>
                    <a:pt x="1122" y="385"/>
                    <a:pt x="1120" y="380"/>
                    <a:pt x="1120" y="378"/>
                  </a:cubicBezTo>
                  <a:cubicBezTo>
                    <a:pt x="1120" y="375"/>
                    <a:pt x="1120" y="370"/>
                    <a:pt x="1120" y="367"/>
                  </a:cubicBezTo>
                  <a:cubicBezTo>
                    <a:pt x="1120" y="366"/>
                    <a:pt x="1121" y="363"/>
                    <a:pt x="1122" y="361"/>
                  </a:cubicBezTo>
                  <a:cubicBezTo>
                    <a:pt x="1122" y="360"/>
                    <a:pt x="1125" y="359"/>
                    <a:pt x="1125" y="359"/>
                  </a:cubicBezTo>
                  <a:cubicBezTo>
                    <a:pt x="1126" y="358"/>
                    <a:pt x="1128" y="357"/>
                    <a:pt x="1129" y="356"/>
                  </a:cubicBezTo>
                  <a:cubicBezTo>
                    <a:pt x="1129" y="354"/>
                    <a:pt x="1127" y="352"/>
                    <a:pt x="1127" y="351"/>
                  </a:cubicBezTo>
                  <a:cubicBezTo>
                    <a:pt x="1126" y="349"/>
                    <a:pt x="1123" y="346"/>
                    <a:pt x="1122" y="345"/>
                  </a:cubicBezTo>
                  <a:cubicBezTo>
                    <a:pt x="1121" y="344"/>
                    <a:pt x="1120" y="341"/>
                    <a:pt x="1119" y="340"/>
                  </a:cubicBezTo>
                  <a:cubicBezTo>
                    <a:pt x="1118" y="338"/>
                    <a:pt x="1117" y="335"/>
                    <a:pt x="1117" y="334"/>
                  </a:cubicBezTo>
                  <a:cubicBezTo>
                    <a:pt x="1115" y="332"/>
                    <a:pt x="1112" y="330"/>
                    <a:pt x="1111" y="329"/>
                  </a:cubicBezTo>
                  <a:cubicBezTo>
                    <a:pt x="1110" y="328"/>
                    <a:pt x="1107" y="326"/>
                    <a:pt x="1106" y="325"/>
                  </a:cubicBezTo>
                  <a:cubicBezTo>
                    <a:pt x="1104" y="323"/>
                    <a:pt x="1099" y="318"/>
                    <a:pt x="1097" y="316"/>
                  </a:cubicBezTo>
                  <a:cubicBezTo>
                    <a:pt x="1094" y="314"/>
                    <a:pt x="1090" y="308"/>
                    <a:pt x="1088" y="306"/>
                  </a:cubicBezTo>
                  <a:cubicBezTo>
                    <a:pt x="1086" y="304"/>
                    <a:pt x="1083" y="301"/>
                    <a:pt x="1081" y="300"/>
                  </a:cubicBezTo>
                  <a:cubicBezTo>
                    <a:pt x="1080" y="298"/>
                    <a:pt x="1076" y="293"/>
                    <a:pt x="1074" y="291"/>
                  </a:cubicBezTo>
                  <a:cubicBezTo>
                    <a:pt x="1072" y="289"/>
                    <a:pt x="1068" y="285"/>
                    <a:pt x="1066" y="283"/>
                  </a:cubicBezTo>
                  <a:cubicBezTo>
                    <a:pt x="1064" y="282"/>
                    <a:pt x="1062" y="278"/>
                    <a:pt x="1061" y="277"/>
                  </a:cubicBezTo>
                  <a:cubicBezTo>
                    <a:pt x="1059" y="274"/>
                    <a:pt x="1055" y="269"/>
                    <a:pt x="1052" y="266"/>
                  </a:cubicBezTo>
                  <a:cubicBezTo>
                    <a:pt x="1050" y="264"/>
                    <a:pt x="1045" y="259"/>
                    <a:pt x="1043" y="256"/>
                  </a:cubicBezTo>
                  <a:cubicBezTo>
                    <a:pt x="1039" y="252"/>
                    <a:pt x="1033" y="243"/>
                    <a:pt x="1029" y="238"/>
                  </a:cubicBezTo>
                  <a:cubicBezTo>
                    <a:pt x="1026" y="234"/>
                    <a:pt x="1020" y="227"/>
                    <a:pt x="1018" y="222"/>
                  </a:cubicBezTo>
                  <a:cubicBezTo>
                    <a:pt x="1014" y="217"/>
                    <a:pt x="1008" y="206"/>
                    <a:pt x="1005" y="201"/>
                  </a:cubicBezTo>
                  <a:cubicBezTo>
                    <a:pt x="1000" y="193"/>
                    <a:pt x="988" y="178"/>
                    <a:pt x="984" y="170"/>
                  </a:cubicBezTo>
                  <a:cubicBezTo>
                    <a:pt x="981" y="166"/>
                    <a:pt x="977" y="157"/>
                    <a:pt x="975" y="152"/>
                  </a:cubicBezTo>
                  <a:cubicBezTo>
                    <a:pt x="974" y="150"/>
                    <a:pt x="972" y="145"/>
                    <a:pt x="971" y="143"/>
                  </a:cubicBezTo>
                  <a:cubicBezTo>
                    <a:pt x="970" y="141"/>
                    <a:pt x="968" y="136"/>
                    <a:pt x="967" y="134"/>
                  </a:cubicBezTo>
                  <a:cubicBezTo>
                    <a:pt x="966" y="132"/>
                    <a:pt x="963" y="130"/>
                    <a:pt x="962" y="128"/>
                  </a:cubicBezTo>
                  <a:cubicBezTo>
                    <a:pt x="960" y="125"/>
                    <a:pt x="957" y="119"/>
                    <a:pt x="955" y="115"/>
                  </a:cubicBezTo>
                  <a:cubicBezTo>
                    <a:pt x="952" y="109"/>
                    <a:pt x="947" y="96"/>
                    <a:pt x="944" y="89"/>
                  </a:cubicBezTo>
                  <a:cubicBezTo>
                    <a:pt x="941" y="83"/>
                    <a:pt x="936" y="70"/>
                    <a:pt x="934" y="64"/>
                  </a:cubicBezTo>
                  <a:cubicBezTo>
                    <a:pt x="933" y="60"/>
                    <a:pt x="931" y="54"/>
                    <a:pt x="930" y="50"/>
                  </a:cubicBezTo>
                  <a:cubicBezTo>
                    <a:pt x="929" y="47"/>
                    <a:pt x="928" y="41"/>
                    <a:pt x="926" y="38"/>
                  </a:cubicBezTo>
                  <a:cubicBezTo>
                    <a:pt x="925" y="37"/>
                    <a:pt x="923" y="36"/>
                    <a:pt x="923" y="35"/>
                  </a:cubicBezTo>
                  <a:cubicBezTo>
                    <a:pt x="922" y="34"/>
                    <a:pt x="920" y="34"/>
                    <a:pt x="920" y="33"/>
                  </a:cubicBezTo>
                  <a:cubicBezTo>
                    <a:pt x="919" y="32"/>
                    <a:pt x="921" y="31"/>
                    <a:pt x="921" y="31"/>
                  </a:cubicBezTo>
                  <a:cubicBezTo>
                    <a:pt x="921" y="29"/>
                    <a:pt x="921" y="26"/>
                    <a:pt x="921" y="25"/>
                  </a:cubicBezTo>
                  <a:cubicBezTo>
                    <a:pt x="920" y="24"/>
                    <a:pt x="919" y="23"/>
                    <a:pt x="918" y="22"/>
                  </a:cubicBezTo>
                  <a:cubicBezTo>
                    <a:pt x="917" y="20"/>
                    <a:pt x="917" y="15"/>
                    <a:pt x="917" y="13"/>
                  </a:cubicBezTo>
                  <a:cubicBezTo>
                    <a:pt x="917" y="11"/>
                    <a:pt x="917" y="8"/>
                    <a:pt x="917" y="5"/>
                  </a:cubicBezTo>
                  <a:cubicBezTo>
                    <a:pt x="916" y="6"/>
                    <a:pt x="914" y="6"/>
                    <a:pt x="913" y="6"/>
                  </a:cubicBezTo>
                  <a:cubicBezTo>
                    <a:pt x="912" y="6"/>
                    <a:pt x="912" y="6"/>
                    <a:pt x="912" y="6"/>
                  </a:cubicBezTo>
                  <a:cubicBezTo>
                    <a:pt x="909" y="6"/>
                    <a:pt x="908" y="4"/>
                    <a:pt x="906" y="3"/>
                  </a:cubicBezTo>
                  <a:cubicBezTo>
                    <a:pt x="906" y="3"/>
                    <a:pt x="906" y="3"/>
                    <a:pt x="906" y="3"/>
                  </a:cubicBezTo>
                  <a:cubicBezTo>
                    <a:pt x="906" y="3"/>
                    <a:pt x="906" y="3"/>
                    <a:pt x="906" y="3"/>
                  </a:cubicBezTo>
                  <a:cubicBezTo>
                    <a:pt x="905" y="4"/>
                    <a:pt x="904" y="6"/>
                    <a:pt x="902" y="7"/>
                  </a:cubicBezTo>
                  <a:cubicBezTo>
                    <a:pt x="901" y="7"/>
                    <a:pt x="900" y="7"/>
                    <a:pt x="899" y="7"/>
                  </a:cubicBezTo>
                  <a:cubicBezTo>
                    <a:pt x="898" y="7"/>
                    <a:pt x="896" y="7"/>
                    <a:pt x="895" y="6"/>
                  </a:cubicBezTo>
                  <a:cubicBezTo>
                    <a:pt x="895" y="6"/>
                    <a:pt x="895" y="6"/>
                    <a:pt x="894" y="6"/>
                  </a:cubicBezTo>
                  <a:cubicBezTo>
                    <a:pt x="894" y="6"/>
                    <a:pt x="894" y="6"/>
                    <a:pt x="894" y="6"/>
                  </a:cubicBezTo>
                  <a:cubicBezTo>
                    <a:pt x="893" y="7"/>
                    <a:pt x="892" y="7"/>
                    <a:pt x="891" y="7"/>
                  </a:cubicBezTo>
                  <a:cubicBezTo>
                    <a:pt x="889" y="7"/>
                    <a:pt x="888" y="7"/>
                    <a:pt x="887" y="7"/>
                  </a:cubicBezTo>
                  <a:cubicBezTo>
                    <a:pt x="884" y="7"/>
                    <a:pt x="882" y="7"/>
                    <a:pt x="881" y="7"/>
                  </a:cubicBezTo>
                  <a:cubicBezTo>
                    <a:pt x="880" y="6"/>
                    <a:pt x="879" y="6"/>
                    <a:pt x="879" y="5"/>
                  </a:cubicBezTo>
                  <a:cubicBezTo>
                    <a:pt x="878" y="5"/>
                    <a:pt x="878" y="6"/>
                    <a:pt x="877" y="6"/>
                  </a:cubicBezTo>
                  <a:cubicBezTo>
                    <a:pt x="876" y="6"/>
                    <a:pt x="875" y="6"/>
                    <a:pt x="873" y="6"/>
                  </a:cubicBezTo>
                  <a:cubicBezTo>
                    <a:pt x="872" y="6"/>
                    <a:pt x="870" y="6"/>
                    <a:pt x="868" y="5"/>
                  </a:cubicBezTo>
                  <a:cubicBezTo>
                    <a:pt x="867" y="5"/>
                    <a:pt x="866" y="4"/>
                    <a:pt x="865" y="4"/>
                  </a:cubicBezTo>
                  <a:cubicBezTo>
                    <a:pt x="865" y="4"/>
                    <a:pt x="864" y="4"/>
                    <a:pt x="863" y="4"/>
                  </a:cubicBezTo>
                  <a:cubicBezTo>
                    <a:pt x="862" y="4"/>
                    <a:pt x="862" y="4"/>
                    <a:pt x="861" y="4"/>
                  </a:cubicBezTo>
                  <a:cubicBezTo>
                    <a:pt x="859" y="4"/>
                    <a:pt x="858" y="2"/>
                    <a:pt x="857" y="1"/>
                  </a:cubicBezTo>
                  <a:cubicBezTo>
                    <a:pt x="857" y="1"/>
                    <a:pt x="857" y="2"/>
                    <a:pt x="857" y="2"/>
                  </a:cubicBezTo>
                  <a:cubicBezTo>
                    <a:pt x="857" y="2"/>
                    <a:pt x="856" y="2"/>
                    <a:pt x="856" y="2"/>
                  </a:cubicBezTo>
                  <a:cubicBezTo>
                    <a:pt x="856" y="2"/>
                    <a:pt x="855" y="2"/>
                    <a:pt x="855" y="2"/>
                  </a:cubicBezTo>
                  <a:cubicBezTo>
                    <a:pt x="854" y="2"/>
                    <a:pt x="852" y="3"/>
                    <a:pt x="851" y="3"/>
                  </a:cubicBezTo>
                  <a:cubicBezTo>
                    <a:pt x="851" y="3"/>
                    <a:pt x="847" y="3"/>
                    <a:pt x="844" y="1"/>
                  </a:cubicBezTo>
                  <a:cubicBezTo>
                    <a:pt x="843" y="0"/>
                    <a:pt x="843" y="0"/>
                    <a:pt x="843" y="0"/>
                  </a:cubicBezTo>
                  <a:cubicBezTo>
                    <a:pt x="841" y="0"/>
                    <a:pt x="840" y="0"/>
                    <a:pt x="839" y="0"/>
                  </a:cubicBezTo>
                  <a:cubicBezTo>
                    <a:pt x="839" y="1"/>
                    <a:pt x="839" y="3"/>
                    <a:pt x="838" y="5"/>
                  </a:cubicBezTo>
                  <a:cubicBezTo>
                    <a:pt x="836" y="7"/>
                    <a:pt x="834" y="7"/>
                    <a:pt x="833" y="8"/>
                  </a:cubicBezTo>
                  <a:cubicBezTo>
                    <a:pt x="833" y="10"/>
                    <a:pt x="831" y="12"/>
                    <a:pt x="831" y="13"/>
                  </a:cubicBezTo>
                  <a:cubicBezTo>
                    <a:pt x="831" y="14"/>
                    <a:pt x="832" y="16"/>
                    <a:pt x="832" y="18"/>
                  </a:cubicBezTo>
                  <a:cubicBezTo>
                    <a:pt x="832" y="20"/>
                    <a:pt x="831" y="21"/>
                    <a:pt x="830" y="22"/>
                  </a:cubicBezTo>
                  <a:cubicBezTo>
                    <a:pt x="830" y="22"/>
                    <a:pt x="830" y="22"/>
                    <a:pt x="830" y="23"/>
                  </a:cubicBezTo>
                  <a:cubicBezTo>
                    <a:pt x="830" y="23"/>
                    <a:pt x="830" y="24"/>
                    <a:pt x="830" y="24"/>
                  </a:cubicBezTo>
                  <a:cubicBezTo>
                    <a:pt x="830" y="24"/>
                    <a:pt x="831" y="25"/>
                    <a:pt x="832" y="26"/>
                  </a:cubicBezTo>
                  <a:cubicBezTo>
                    <a:pt x="832" y="26"/>
                    <a:pt x="833" y="26"/>
                    <a:pt x="833" y="27"/>
                  </a:cubicBezTo>
                  <a:cubicBezTo>
                    <a:pt x="835" y="27"/>
                    <a:pt x="837" y="28"/>
                    <a:pt x="838" y="30"/>
                  </a:cubicBezTo>
                  <a:cubicBezTo>
                    <a:pt x="839" y="32"/>
                    <a:pt x="840" y="34"/>
                    <a:pt x="840" y="36"/>
                  </a:cubicBezTo>
                  <a:cubicBezTo>
                    <a:pt x="840" y="37"/>
                    <a:pt x="840" y="37"/>
                    <a:pt x="840" y="37"/>
                  </a:cubicBezTo>
                  <a:cubicBezTo>
                    <a:pt x="840" y="38"/>
                    <a:pt x="840" y="38"/>
                    <a:pt x="840" y="39"/>
                  </a:cubicBezTo>
                  <a:cubicBezTo>
                    <a:pt x="841" y="41"/>
                    <a:pt x="841" y="43"/>
                    <a:pt x="841" y="45"/>
                  </a:cubicBezTo>
                  <a:cubicBezTo>
                    <a:pt x="841" y="46"/>
                    <a:pt x="841" y="47"/>
                    <a:pt x="840" y="49"/>
                  </a:cubicBezTo>
                  <a:cubicBezTo>
                    <a:pt x="840" y="49"/>
                    <a:pt x="840" y="49"/>
                    <a:pt x="840" y="49"/>
                  </a:cubicBezTo>
                  <a:cubicBezTo>
                    <a:pt x="840" y="50"/>
                    <a:pt x="840" y="50"/>
                    <a:pt x="841" y="50"/>
                  </a:cubicBezTo>
                  <a:cubicBezTo>
                    <a:pt x="841" y="52"/>
                    <a:pt x="842" y="53"/>
                    <a:pt x="842" y="54"/>
                  </a:cubicBezTo>
                  <a:cubicBezTo>
                    <a:pt x="842" y="56"/>
                    <a:pt x="842" y="57"/>
                    <a:pt x="841" y="58"/>
                  </a:cubicBezTo>
                  <a:cubicBezTo>
                    <a:pt x="841" y="59"/>
                    <a:pt x="841" y="59"/>
                    <a:pt x="841" y="60"/>
                  </a:cubicBezTo>
                  <a:cubicBezTo>
                    <a:pt x="841" y="60"/>
                    <a:pt x="842" y="62"/>
                    <a:pt x="842" y="63"/>
                  </a:cubicBezTo>
                  <a:cubicBezTo>
                    <a:pt x="843" y="66"/>
                    <a:pt x="844" y="69"/>
                    <a:pt x="844" y="71"/>
                  </a:cubicBezTo>
                  <a:cubicBezTo>
                    <a:pt x="843" y="74"/>
                    <a:pt x="841" y="77"/>
                    <a:pt x="840" y="78"/>
                  </a:cubicBezTo>
                  <a:cubicBezTo>
                    <a:pt x="840" y="79"/>
                    <a:pt x="837" y="82"/>
                    <a:pt x="834" y="83"/>
                  </a:cubicBezTo>
                  <a:cubicBezTo>
                    <a:pt x="834" y="83"/>
                    <a:pt x="833" y="83"/>
                    <a:pt x="833" y="83"/>
                  </a:cubicBezTo>
                  <a:cubicBezTo>
                    <a:pt x="831" y="83"/>
                    <a:pt x="829" y="82"/>
                    <a:pt x="828" y="81"/>
                  </a:cubicBezTo>
                  <a:cubicBezTo>
                    <a:pt x="828" y="81"/>
                    <a:pt x="828" y="81"/>
                    <a:pt x="827" y="81"/>
                  </a:cubicBezTo>
                  <a:cubicBezTo>
                    <a:pt x="827" y="81"/>
                    <a:pt x="827" y="81"/>
                    <a:pt x="827" y="81"/>
                  </a:cubicBezTo>
                  <a:cubicBezTo>
                    <a:pt x="827" y="81"/>
                    <a:pt x="826" y="82"/>
                    <a:pt x="826" y="82"/>
                  </a:cubicBezTo>
                  <a:cubicBezTo>
                    <a:pt x="825" y="83"/>
                    <a:pt x="824" y="84"/>
                    <a:pt x="823" y="84"/>
                  </a:cubicBezTo>
                  <a:cubicBezTo>
                    <a:pt x="821" y="85"/>
                    <a:pt x="819" y="85"/>
                    <a:pt x="818" y="85"/>
                  </a:cubicBezTo>
                  <a:cubicBezTo>
                    <a:pt x="817" y="85"/>
                    <a:pt x="816" y="85"/>
                    <a:pt x="815" y="85"/>
                  </a:cubicBezTo>
                  <a:cubicBezTo>
                    <a:pt x="812" y="84"/>
                    <a:pt x="809" y="80"/>
                    <a:pt x="808" y="79"/>
                  </a:cubicBezTo>
                  <a:cubicBezTo>
                    <a:pt x="807" y="77"/>
                    <a:pt x="807" y="75"/>
                    <a:pt x="806" y="74"/>
                  </a:cubicBezTo>
                  <a:cubicBezTo>
                    <a:pt x="806" y="73"/>
                    <a:pt x="806" y="73"/>
                    <a:pt x="806" y="72"/>
                  </a:cubicBezTo>
                  <a:cubicBezTo>
                    <a:pt x="806" y="72"/>
                    <a:pt x="806" y="72"/>
                    <a:pt x="806" y="71"/>
                  </a:cubicBezTo>
                  <a:cubicBezTo>
                    <a:pt x="805" y="70"/>
                    <a:pt x="805" y="69"/>
                    <a:pt x="805" y="68"/>
                  </a:cubicBezTo>
                  <a:cubicBezTo>
                    <a:pt x="804" y="66"/>
                    <a:pt x="805" y="64"/>
                    <a:pt x="805" y="63"/>
                  </a:cubicBezTo>
                  <a:cubicBezTo>
                    <a:pt x="805" y="62"/>
                    <a:pt x="805" y="62"/>
                    <a:pt x="805" y="61"/>
                  </a:cubicBezTo>
                  <a:cubicBezTo>
                    <a:pt x="805" y="61"/>
                    <a:pt x="805" y="61"/>
                    <a:pt x="805" y="61"/>
                  </a:cubicBezTo>
                  <a:cubicBezTo>
                    <a:pt x="804" y="60"/>
                    <a:pt x="804" y="60"/>
                    <a:pt x="804" y="60"/>
                  </a:cubicBezTo>
                  <a:cubicBezTo>
                    <a:pt x="804" y="60"/>
                    <a:pt x="804" y="60"/>
                    <a:pt x="804" y="60"/>
                  </a:cubicBezTo>
                  <a:cubicBezTo>
                    <a:pt x="803" y="59"/>
                    <a:pt x="801" y="58"/>
                    <a:pt x="800" y="57"/>
                  </a:cubicBezTo>
                  <a:cubicBezTo>
                    <a:pt x="799" y="55"/>
                    <a:pt x="798" y="52"/>
                    <a:pt x="798" y="52"/>
                  </a:cubicBezTo>
                  <a:cubicBezTo>
                    <a:pt x="798" y="51"/>
                    <a:pt x="798" y="51"/>
                    <a:pt x="798" y="50"/>
                  </a:cubicBezTo>
                  <a:cubicBezTo>
                    <a:pt x="733" y="58"/>
                    <a:pt x="733" y="58"/>
                    <a:pt x="733" y="58"/>
                  </a:cubicBezTo>
                  <a:cubicBezTo>
                    <a:pt x="647" y="68"/>
                    <a:pt x="647" y="68"/>
                    <a:pt x="647" y="68"/>
                  </a:cubicBezTo>
                  <a:cubicBezTo>
                    <a:pt x="482" y="86"/>
                    <a:pt x="482" y="86"/>
                    <a:pt x="482" y="86"/>
                  </a:cubicBezTo>
                  <a:cubicBezTo>
                    <a:pt x="406" y="95"/>
                    <a:pt x="406" y="95"/>
                    <a:pt x="406" y="95"/>
                  </a:cubicBezTo>
                  <a:cubicBezTo>
                    <a:pt x="404" y="92"/>
                    <a:pt x="404" y="92"/>
                    <a:pt x="404" y="92"/>
                  </a:cubicBezTo>
                  <a:cubicBezTo>
                    <a:pt x="403" y="90"/>
                    <a:pt x="401" y="88"/>
                    <a:pt x="400" y="87"/>
                  </a:cubicBezTo>
                  <a:cubicBezTo>
                    <a:pt x="400" y="87"/>
                    <a:pt x="400" y="87"/>
                    <a:pt x="399" y="87"/>
                  </a:cubicBezTo>
                  <a:cubicBezTo>
                    <a:pt x="398" y="86"/>
                    <a:pt x="397" y="85"/>
                    <a:pt x="396" y="84"/>
                  </a:cubicBezTo>
                  <a:cubicBezTo>
                    <a:pt x="395" y="83"/>
                    <a:pt x="394" y="81"/>
                    <a:pt x="393" y="79"/>
                  </a:cubicBezTo>
                  <a:cubicBezTo>
                    <a:pt x="393" y="79"/>
                    <a:pt x="393" y="78"/>
                    <a:pt x="393" y="78"/>
                  </a:cubicBezTo>
                  <a:cubicBezTo>
                    <a:pt x="393" y="78"/>
                    <a:pt x="393" y="78"/>
                    <a:pt x="393" y="78"/>
                  </a:cubicBezTo>
                  <a:cubicBezTo>
                    <a:pt x="392" y="77"/>
                    <a:pt x="392" y="76"/>
                    <a:pt x="392" y="75"/>
                  </a:cubicBezTo>
                  <a:cubicBezTo>
                    <a:pt x="391" y="74"/>
                    <a:pt x="391" y="73"/>
                    <a:pt x="391" y="72"/>
                  </a:cubicBezTo>
                  <a:cubicBezTo>
                    <a:pt x="391" y="71"/>
                    <a:pt x="391" y="70"/>
                    <a:pt x="391" y="70"/>
                  </a:cubicBezTo>
                  <a:cubicBezTo>
                    <a:pt x="390" y="68"/>
                    <a:pt x="389" y="66"/>
                    <a:pt x="389" y="65"/>
                  </a:cubicBezTo>
                  <a:cubicBezTo>
                    <a:pt x="389" y="64"/>
                    <a:pt x="387" y="63"/>
                    <a:pt x="387" y="63"/>
                  </a:cubicBezTo>
                  <a:cubicBezTo>
                    <a:pt x="386" y="62"/>
                    <a:pt x="386" y="61"/>
                    <a:pt x="385" y="61"/>
                  </a:cubicBezTo>
                  <a:cubicBezTo>
                    <a:pt x="385" y="61"/>
                    <a:pt x="385" y="60"/>
                    <a:pt x="385" y="60"/>
                  </a:cubicBezTo>
                  <a:cubicBezTo>
                    <a:pt x="383" y="59"/>
                    <a:pt x="382" y="58"/>
                    <a:pt x="382" y="57"/>
                  </a:cubicBezTo>
                  <a:cubicBezTo>
                    <a:pt x="381" y="56"/>
                    <a:pt x="381" y="55"/>
                    <a:pt x="380" y="54"/>
                  </a:cubicBezTo>
                  <a:cubicBezTo>
                    <a:pt x="380" y="53"/>
                    <a:pt x="380" y="53"/>
                    <a:pt x="380" y="52"/>
                  </a:cubicBezTo>
                  <a:cubicBezTo>
                    <a:pt x="380" y="52"/>
                    <a:pt x="379" y="52"/>
                    <a:pt x="379" y="51"/>
                  </a:cubicBezTo>
                  <a:cubicBezTo>
                    <a:pt x="379" y="51"/>
                    <a:pt x="379" y="51"/>
                    <a:pt x="379" y="50"/>
                  </a:cubicBezTo>
                  <a:cubicBezTo>
                    <a:pt x="377" y="48"/>
                    <a:pt x="377" y="48"/>
                    <a:pt x="377" y="48"/>
                  </a:cubicBezTo>
                  <a:cubicBezTo>
                    <a:pt x="362" y="51"/>
                    <a:pt x="324" y="56"/>
                    <a:pt x="309" y="59"/>
                  </a:cubicBezTo>
                  <a:cubicBezTo>
                    <a:pt x="300" y="60"/>
                    <a:pt x="288" y="62"/>
                    <a:pt x="274" y="65"/>
                  </a:cubicBezTo>
                  <a:cubicBezTo>
                    <a:pt x="258" y="68"/>
                    <a:pt x="240" y="71"/>
                    <a:pt x="229" y="72"/>
                  </a:cubicBezTo>
                  <a:cubicBezTo>
                    <a:pt x="212" y="75"/>
                    <a:pt x="181" y="79"/>
                    <a:pt x="157" y="82"/>
                  </a:cubicBezTo>
                  <a:cubicBezTo>
                    <a:pt x="147" y="84"/>
                    <a:pt x="137" y="85"/>
                    <a:pt x="129" y="86"/>
                  </a:cubicBezTo>
                  <a:cubicBezTo>
                    <a:pt x="100" y="90"/>
                    <a:pt x="19" y="102"/>
                    <a:pt x="2" y="104"/>
                  </a:cubicBezTo>
                  <a:cubicBezTo>
                    <a:pt x="2" y="104"/>
                    <a:pt x="2" y="104"/>
                    <a:pt x="2" y="104"/>
                  </a:cubicBezTo>
                  <a:cubicBezTo>
                    <a:pt x="2" y="104"/>
                    <a:pt x="2" y="106"/>
                    <a:pt x="2" y="107"/>
                  </a:cubicBezTo>
                  <a:cubicBezTo>
                    <a:pt x="2" y="108"/>
                    <a:pt x="2" y="109"/>
                    <a:pt x="2" y="109"/>
                  </a:cubicBezTo>
                  <a:cubicBezTo>
                    <a:pt x="2" y="110"/>
                    <a:pt x="2" y="110"/>
                    <a:pt x="2" y="110"/>
                  </a:cubicBezTo>
                  <a:cubicBezTo>
                    <a:pt x="2" y="113"/>
                    <a:pt x="2" y="116"/>
                    <a:pt x="2" y="117"/>
                  </a:cubicBezTo>
                  <a:cubicBezTo>
                    <a:pt x="1" y="119"/>
                    <a:pt x="1" y="120"/>
                    <a:pt x="0" y="121"/>
                  </a:cubicBezTo>
                  <a:cubicBezTo>
                    <a:pt x="0" y="121"/>
                    <a:pt x="0" y="121"/>
                    <a:pt x="0" y="122"/>
                  </a:cubicBezTo>
                  <a:cubicBezTo>
                    <a:pt x="0" y="122"/>
                    <a:pt x="0" y="123"/>
                    <a:pt x="0" y="123"/>
                  </a:cubicBezTo>
                  <a:cubicBezTo>
                    <a:pt x="1" y="123"/>
                    <a:pt x="2" y="124"/>
                    <a:pt x="3" y="125"/>
                  </a:cubicBezTo>
                  <a:cubicBezTo>
                    <a:pt x="5" y="125"/>
                    <a:pt x="6" y="126"/>
                    <a:pt x="7" y="127"/>
                  </a:cubicBezTo>
                  <a:cubicBezTo>
                    <a:pt x="8" y="128"/>
                    <a:pt x="11" y="130"/>
                    <a:pt x="12" y="131"/>
                  </a:cubicBezTo>
                  <a:cubicBezTo>
                    <a:pt x="13" y="133"/>
                    <a:pt x="14" y="134"/>
                    <a:pt x="15" y="136"/>
                  </a:cubicBezTo>
                  <a:cubicBezTo>
                    <a:pt x="16" y="136"/>
                    <a:pt x="16" y="138"/>
                    <a:pt x="17" y="138"/>
                  </a:cubicBezTo>
                  <a:cubicBezTo>
                    <a:pt x="17" y="139"/>
                    <a:pt x="19" y="140"/>
                    <a:pt x="19" y="141"/>
                  </a:cubicBezTo>
                  <a:cubicBezTo>
                    <a:pt x="20" y="141"/>
                    <a:pt x="22" y="141"/>
                    <a:pt x="23" y="142"/>
                  </a:cubicBezTo>
                  <a:cubicBezTo>
                    <a:pt x="24" y="142"/>
                    <a:pt x="26" y="142"/>
                    <a:pt x="27" y="143"/>
                  </a:cubicBezTo>
                  <a:cubicBezTo>
                    <a:pt x="27" y="143"/>
                    <a:pt x="27" y="143"/>
                    <a:pt x="28" y="143"/>
                  </a:cubicBezTo>
                  <a:cubicBezTo>
                    <a:pt x="30" y="144"/>
                    <a:pt x="32" y="145"/>
                    <a:pt x="34" y="146"/>
                  </a:cubicBezTo>
                  <a:cubicBezTo>
                    <a:pt x="36" y="148"/>
                    <a:pt x="39" y="152"/>
                    <a:pt x="39" y="155"/>
                  </a:cubicBezTo>
                  <a:cubicBezTo>
                    <a:pt x="40" y="157"/>
                    <a:pt x="40" y="159"/>
                    <a:pt x="39" y="162"/>
                  </a:cubicBezTo>
                  <a:cubicBezTo>
                    <a:pt x="39" y="162"/>
                    <a:pt x="39" y="163"/>
                    <a:pt x="39" y="164"/>
                  </a:cubicBezTo>
                  <a:cubicBezTo>
                    <a:pt x="39" y="164"/>
                    <a:pt x="39" y="165"/>
                    <a:pt x="40" y="165"/>
                  </a:cubicBezTo>
                  <a:cubicBezTo>
                    <a:pt x="40" y="167"/>
                    <a:pt x="40" y="170"/>
                    <a:pt x="40" y="172"/>
                  </a:cubicBezTo>
                  <a:cubicBezTo>
                    <a:pt x="39" y="174"/>
                    <a:pt x="38" y="175"/>
                    <a:pt x="37" y="176"/>
                  </a:cubicBezTo>
                  <a:cubicBezTo>
                    <a:pt x="37" y="176"/>
                    <a:pt x="37" y="176"/>
                    <a:pt x="36" y="176"/>
                  </a:cubicBezTo>
                  <a:cubicBezTo>
                    <a:pt x="36" y="177"/>
                    <a:pt x="36" y="177"/>
                    <a:pt x="36" y="178"/>
                  </a:cubicBezTo>
                  <a:cubicBezTo>
                    <a:pt x="36" y="178"/>
                    <a:pt x="37" y="178"/>
                    <a:pt x="37" y="178"/>
                  </a:cubicBezTo>
                  <a:cubicBezTo>
                    <a:pt x="37" y="179"/>
                    <a:pt x="38" y="180"/>
                    <a:pt x="38" y="181"/>
                  </a:cubicBezTo>
                  <a:cubicBezTo>
                    <a:pt x="39" y="182"/>
                    <a:pt x="39" y="183"/>
                    <a:pt x="39" y="184"/>
                  </a:cubicBezTo>
                  <a:cubicBezTo>
                    <a:pt x="39" y="184"/>
                    <a:pt x="40" y="184"/>
                    <a:pt x="41" y="184"/>
                  </a:cubicBezTo>
                  <a:cubicBezTo>
                    <a:pt x="42" y="184"/>
                    <a:pt x="43" y="184"/>
                    <a:pt x="44" y="185"/>
                  </a:cubicBezTo>
                  <a:cubicBezTo>
                    <a:pt x="46" y="186"/>
                    <a:pt x="48" y="189"/>
                    <a:pt x="48" y="192"/>
                  </a:cubicBezTo>
                  <a:cubicBezTo>
                    <a:pt x="49" y="195"/>
                    <a:pt x="46" y="199"/>
                    <a:pt x="45" y="199"/>
                  </a:cubicBezTo>
                  <a:cubicBezTo>
                    <a:pt x="43" y="201"/>
                    <a:pt x="42" y="201"/>
                    <a:pt x="40" y="202"/>
                  </a:cubicBezTo>
                  <a:cubicBezTo>
                    <a:pt x="40" y="202"/>
                    <a:pt x="39" y="202"/>
                    <a:pt x="39" y="202"/>
                  </a:cubicBezTo>
                  <a:cubicBezTo>
                    <a:pt x="39" y="203"/>
                    <a:pt x="39" y="203"/>
                    <a:pt x="39" y="204"/>
                  </a:cubicBezTo>
                  <a:cubicBezTo>
                    <a:pt x="39" y="204"/>
                    <a:pt x="39" y="205"/>
                    <a:pt x="39" y="205"/>
                  </a:cubicBezTo>
                  <a:cubicBezTo>
                    <a:pt x="39" y="207"/>
                    <a:pt x="38" y="208"/>
                    <a:pt x="38" y="209"/>
                  </a:cubicBezTo>
                  <a:cubicBezTo>
                    <a:pt x="38" y="210"/>
                    <a:pt x="37" y="211"/>
                    <a:pt x="36" y="213"/>
                  </a:cubicBezTo>
                  <a:cubicBezTo>
                    <a:pt x="37" y="213"/>
                    <a:pt x="37" y="213"/>
                    <a:pt x="38" y="214"/>
                  </a:cubicBezTo>
                  <a:cubicBezTo>
                    <a:pt x="39" y="216"/>
                    <a:pt x="39" y="216"/>
                    <a:pt x="39" y="216"/>
                  </a:cubicBezTo>
                  <a:cubicBezTo>
                    <a:pt x="40" y="215"/>
                    <a:pt x="42" y="215"/>
                    <a:pt x="43" y="215"/>
                  </a:cubicBezTo>
                  <a:cubicBezTo>
                    <a:pt x="45" y="214"/>
                    <a:pt x="50" y="212"/>
                    <a:pt x="52" y="212"/>
                  </a:cubicBezTo>
                  <a:cubicBezTo>
                    <a:pt x="54" y="211"/>
                    <a:pt x="58" y="210"/>
                    <a:pt x="60" y="209"/>
                  </a:cubicBezTo>
                  <a:cubicBezTo>
                    <a:pt x="63" y="209"/>
                    <a:pt x="70" y="208"/>
                    <a:pt x="74" y="207"/>
                  </a:cubicBezTo>
                  <a:cubicBezTo>
                    <a:pt x="78" y="206"/>
                    <a:pt x="88" y="203"/>
                    <a:pt x="92" y="201"/>
                  </a:cubicBezTo>
                  <a:cubicBezTo>
                    <a:pt x="98" y="199"/>
                    <a:pt x="109" y="195"/>
                    <a:pt x="115" y="193"/>
                  </a:cubicBezTo>
                  <a:cubicBezTo>
                    <a:pt x="120" y="191"/>
                    <a:pt x="131" y="187"/>
                    <a:pt x="136" y="185"/>
                  </a:cubicBezTo>
                  <a:cubicBezTo>
                    <a:pt x="140" y="184"/>
                    <a:pt x="148" y="182"/>
                    <a:pt x="152" y="182"/>
                  </a:cubicBezTo>
                  <a:cubicBezTo>
                    <a:pt x="163" y="181"/>
                    <a:pt x="184" y="180"/>
                    <a:pt x="195" y="180"/>
                  </a:cubicBezTo>
                  <a:cubicBezTo>
                    <a:pt x="202" y="181"/>
                    <a:pt x="217" y="182"/>
                    <a:pt x="224" y="184"/>
                  </a:cubicBezTo>
                  <a:cubicBezTo>
                    <a:pt x="234" y="185"/>
                    <a:pt x="254" y="190"/>
                    <a:pt x="263" y="193"/>
                  </a:cubicBezTo>
                  <a:cubicBezTo>
                    <a:pt x="270" y="196"/>
                    <a:pt x="284" y="202"/>
                    <a:pt x="291" y="206"/>
                  </a:cubicBezTo>
                  <a:cubicBezTo>
                    <a:pt x="294" y="208"/>
                    <a:pt x="300" y="214"/>
                    <a:pt x="303" y="215"/>
                  </a:cubicBezTo>
                  <a:cubicBezTo>
                    <a:pt x="305" y="216"/>
                    <a:pt x="309" y="217"/>
                    <a:pt x="310" y="217"/>
                  </a:cubicBezTo>
                  <a:cubicBezTo>
                    <a:pt x="312" y="218"/>
                    <a:pt x="316" y="218"/>
                    <a:pt x="318" y="219"/>
                  </a:cubicBezTo>
                  <a:cubicBezTo>
                    <a:pt x="320" y="221"/>
                    <a:pt x="323" y="225"/>
                    <a:pt x="324" y="227"/>
                  </a:cubicBezTo>
                  <a:cubicBezTo>
                    <a:pt x="326" y="228"/>
                    <a:pt x="330" y="230"/>
                    <a:pt x="332" y="231"/>
                  </a:cubicBezTo>
                  <a:cubicBezTo>
                    <a:pt x="333" y="232"/>
                    <a:pt x="337" y="232"/>
                    <a:pt x="338" y="233"/>
                  </a:cubicBezTo>
                  <a:cubicBezTo>
                    <a:pt x="342" y="233"/>
                    <a:pt x="350" y="234"/>
                    <a:pt x="353" y="236"/>
                  </a:cubicBezTo>
                  <a:cubicBezTo>
                    <a:pt x="355" y="237"/>
                    <a:pt x="358" y="240"/>
                    <a:pt x="360" y="242"/>
                  </a:cubicBezTo>
                  <a:cubicBezTo>
                    <a:pt x="362" y="245"/>
                    <a:pt x="367" y="250"/>
                    <a:pt x="369" y="253"/>
                  </a:cubicBezTo>
                  <a:cubicBezTo>
                    <a:pt x="370" y="255"/>
                    <a:pt x="370" y="261"/>
                    <a:pt x="370" y="264"/>
                  </a:cubicBezTo>
                  <a:cubicBezTo>
                    <a:pt x="370" y="266"/>
                    <a:pt x="371" y="270"/>
                    <a:pt x="370" y="272"/>
                  </a:cubicBezTo>
                  <a:cubicBezTo>
                    <a:pt x="370" y="273"/>
                    <a:pt x="369" y="274"/>
                    <a:pt x="368" y="274"/>
                  </a:cubicBezTo>
                  <a:cubicBezTo>
                    <a:pt x="367" y="275"/>
                    <a:pt x="365" y="277"/>
                    <a:pt x="364" y="276"/>
                  </a:cubicBezTo>
                  <a:cubicBezTo>
                    <a:pt x="363" y="276"/>
                    <a:pt x="363" y="274"/>
                    <a:pt x="362" y="273"/>
                  </a:cubicBezTo>
                  <a:cubicBezTo>
                    <a:pt x="361" y="272"/>
                    <a:pt x="359" y="270"/>
                    <a:pt x="358" y="268"/>
                  </a:cubicBezTo>
                  <a:cubicBezTo>
                    <a:pt x="356" y="266"/>
                    <a:pt x="354" y="260"/>
                    <a:pt x="353" y="257"/>
                  </a:cubicBezTo>
                  <a:cubicBezTo>
                    <a:pt x="353" y="256"/>
                    <a:pt x="353" y="252"/>
                    <a:pt x="353" y="251"/>
                  </a:cubicBezTo>
                  <a:cubicBezTo>
                    <a:pt x="353" y="250"/>
                    <a:pt x="354" y="247"/>
                    <a:pt x="354" y="246"/>
                  </a:cubicBezTo>
                  <a:cubicBezTo>
                    <a:pt x="353" y="245"/>
                    <a:pt x="351" y="246"/>
                    <a:pt x="350" y="246"/>
                  </a:cubicBezTo>
                  <a:cubicBezTo>
                    <a:pt x="349" y="247"/>
                    <a:pt x="349" y="250"/>
                    <a:pt x="349" y="252"/>
                  </a:cubicBezTo>
                  <a:cubicBezTo>
                    <a:pt x="349" y="253"/>
                    <a:pt x="349" y="256"/>
                    <a:pt x="350" y="257"/>
                  </a:cubicBezTo>
                  <a:cubicBezTo>
                    <a:pt x="350" y="259"/>
                    <a:pt x="351" y="262"/>
                    <a:pt x="352" y="264"/>
                  </a:cubicBezTo>
                  <a:cubicBezTo>
                    <a:pt x="353" y="265"/>
                    <a:pt x="354" y="268"/>
                    <a:pt x="355" y="270"/>
                  </a:cubicBezTo>
                  <a:cubicBezTo>
                    <a:pt x="356" y="272"/>
                    <a:pt x="358" y="275"/>
                    <a:pt x="358" y="276"/>
                  </a:cubicBezTo>
                  <a:cubicBezTo>
                    <a:pt x="359" y="278"/>
                    <a:pt x="361" y="282"/>
                    <a:pt x="362" y="283"/>
                  </a:cubicBezTo>
                  <a:cubicBezTo>
                    <a:pt x="363" y="283"/>
                    <a:pt x="365" y="284"/>
                    <a:pt x="365" y="284"/>
                  </a:cubicBezTo>
                  <a:cubicBezTo>
                    <a:pt x="366" y="283"/>
                    <a:pt x="367" y="281"/>
                    <a:pt x="368" y="280"/>
                  </a:cubicBezTo>
                  <a:cubicBezTo>
                    <a:pt x="369" y="279"/>
                    <a:pt x="370" y="278"/>
                    <a:pt x="371" y="278"/>
                  </a:cubicBezTo>
                  <a:cubicBezTo>
                    <a:pt x="372" y="277"/>
                    <a:pt x="375" y="276"/>
                    <a:pt x="377" y="276"/>
                  </a:cubicBezTo>
                  <a:cubicBezTo>
                    <a:pt x="378" y="275"/>
                    <a:pt x="380" y="276"/>
                    <a:pt x="381" y="275"/>
                  </a:cubicBezTo>
                  <a:cubicBezTo>
                    <a:pt x="384" y="275"/>
                    <a:pt x="388" y="272"/>
                    <a:pt x="390" y="271"/>
                  </a:cubicBezTo>
                  <a:cubicBezTo>
                    <a:pt x="393" y="270"/>
                    <a:pt x="397" y="266"/>
                    <a:pt x="400" y="265"/>
                  </a:cubicBezTo>
                  <a:cubicBezTo>
                    <a:pt x="403" y="264"/>
                    <a:pt x="409" y="265"/>
                    <a:pt x="412" y="265"/>
                  </a:cubicBezTo>
                  <a:cubicBezTo>
                    <a:pt x="414" y="264"/>
                    <a:pt x="417" y="264"/>
                    <a:pt x="419" y="263"/>
                  </a:cubicBezTo>
                  <a:cubicBezTo>
                    <a:pt x="420" y="262"/>
                    <a:pt x="421" y="259"/>
                    <a:pt x="422" y="258"/>
                  </a:cubicBezTo>
                  <a:cubicBezTo>
                    <a:pt x="423" y="257"/>
                    <a:pt x="424" y="254"/>
                    <a:pt x="425" y="254"/>
                  </a:cubicBezTo>
                  <a:cubicBezTo>
                    <a:pt x="425" y="253"/>
                    <a:pt x="427" y="250"/>
                    <a:pt x="428" y="250"/>
                  </a:cubicBezTo>
                  <a:cubicBezTo>
                    <a:pt x="428" y="249"/>
                    <a:pt x="430" y="249"/>
                    <a:pt x="430" y="250"/>
                  </a:cubicBezTo>
                  <a:cubicBezTo>
                    <a:pt x="431" y="250"/>
                    <a:pt x="431" y="251"/>
                    <a:pt x="431" y="252"/>
                  </a:cubicBezTo>
                  <a:cubicBezTo>
                    <a:pt x="431" y="253"/>
                    <a:pt x="429" y="254"/>
                    <a:pt x="429" y="255"/>
                  </a:cubicBezTo>
                  <a:cubicBezTo>
                    <a:pt x="429" y="256"/>
                    <a:pt x="429" y="259"/>
                    <a:pt x="430" y="260"/>
                  </a:cubicBezTo>
                  <a:cubicBezTo>
                    <a:pt x="430" y="261"/>
                    <a:pt x="432" y="261"/>
                    <a:pt x="433" y="260"/>
                  </a:cubicBezTo>
                  <a:cubicBezTo>
                    <a:pt x="435" y="260"/>
                    <a:pt x="436" y="257"/>
                    <a:pt x="437" y="256"/>
                  </a:cubicBezTo>
                  <a:cubicBezTo>
                    <a:pt x="439" y="254"/>
                    <a:pt x="444" y="251"/>
                    <a:pt x="446" y="249"/>
                  </a:cubicBezTo>
                  <a:cubicBezTo>
                    <a:pt x="448" y="247"/>
                    <a:pt x="450" y="244"/>
                    <a:pt x="452" y="242"/>
                  </a:cubicBezTo>
                  <a:cubicBezTo>
                    <a:pt x="454" y="241"/>
                    <a:pt x="457" y="237"/>
                    <a:pt x="459" y="236"/>
                  </a:cubicBezTo>
                  <a:cubicBezTo>
                    <a:pt x="460" y="236"/>
                    <a:pt x="462" y="236"/>
                    <a:pt x="463" y="235"/>
                  </a:cubicBezTo>
                  <a:cubicBezTo>
                    <a:pt x="464" y="235"/>
                    <a:pt x="465" y="233"/>
                    <a:pt x="466" y="232"/>
                  </a:cubicBezTo>
                  <a:cubicBezTo>
                    <a:pt x="466" y="231"/>
                    <a:pt x="467" y="229"/>
                    <a:pt x="468" y="228"/>
                  </a:cubicBezTo>
                  <a:cubicBezTo>
                    <a:pt x="469" y="227"/>
                    <a:pt x="472" y="226"/>
                    <a:pt x="474" y="225"/>
                  </a:cubicBezTo>
                  <a:cubicBezTo>
                    <a:pt x="475" y="224"/>
                    <a:pt x="476" y="221"/>
                    <a:pt x="477" y="220"/>
                  </a:cubicBezTo>
                  <a:cubicBezTo>
                    <a:pt x="479" y="219"/>
                    <a:pt x="482" y="219"/>
                    <a:pt x="483" y="218"/>
                  </a:cubicBezTo>
                  <a:cubicBezTo>
                    <a:pt x="484" y="218"/>
                    <a:pt x="486" y="217"/>
                    <a:pt x="486" y="217"/>
                  </a:cubicBezTo>
                  <a:cubicBezTo>
                    <a:pt x="487" y="216"/>
                    <a:pt x="489" y="214"/>
                    <a:pt x="490" y="214"/>
                  </a:cubicBezTo>
                  <a:cubicBezTo>
                    <a:pt x="490" y="214"/>
                    <a:pt x="492" y="214"/>
                    <a:pt x="492" y="215"/>
                  </a:cubicBezTo>
                  <a:cubicBezTo>
                    <a:pt x="493" y="215"/>
                    <a:pt x="493" y="217"/>
                    <a:pt x="494" y="217"/>
                  </a:cubicBezTo>
                  <a:cubicBezTo>
                    <a:pt x="494" y="217"/>
                    <a:pt x="496" y="217"/>
                    <a:pt x="496" y="218"/>
                  </a:cubicBezTo>
                  <a:cubicBezTo>
                    <a:pt x="497" y="218"/>
                    <a:pt x="500" y="217"/>
                    <a:pt x="501" y="217"/>
                  </a:cubicBezTo>
                  <a:cubicBezTo>
                    <a:pt x="502" y="217"/>
                    <a:pt x="504" y="218"/>
                    <a:pt x="506" y="217"/>
                  </a:cubicBezTo>
                  <a:cubicBezTo>
                    <a:pt x="507" y="217"/>
                    <a:pt x="509" y="215"/>
                    <a:pt x="509" y="214"/>
                  </a:cubicBezTo>
                  <a:cubicBezTo>
                    <a:pt x="510" y="213"/>
                    <a:pt x="510" y="210"/>
                    <a:pt x="510" y="209"/>
                  </a:cubicBezTo>
                  <a:cubicBezTo>
                    <a:pt x="509" y="207"/>
                    <a:pt x="508" y="204"/>
                    <a:pt x="507" y="203"/>
                  </a:cubicBezTo>
                  <a:cubicBezTo>
                    <a:pt x="506" y="202"/>
                    <a:pt x="505" y="200"/>
                    <a:pt x="504" y="199"/>
                  </a:cubicBezTo>
                  <a:cubicBezTo>
                    <a:pt x="503" y="198"/>
                    <a:pt x="502" y="195"/>
                    <a:pt x="502" y="194"/>
                  </a:cubicBezTo>
                  <a:cubicBezTo>
                    <a:pt x="502" y="193"/>
                    <a:pt x="501" y="190"/>
                    <a:pt x="502" y="189"/>
                  </a:cubicBezTo>
                  <a:cubicBezTo>
                    <a:pt x="502" y="189"/>
                    <a:pt x="504" y="188"/>
                    <a:pt x="505" y="187"/>
                  </a:cubicBezTo>
                  <a:cubicBezTo>
                    <a:pt x="505" y="187"/>
                    <a:pt x="506" y="185"/>
                    <a:pt x="507" y="186"/>
                  </a:cubicBezTo>
                  <a:cubicBezTo>
                    <a:pt x="508" y="186"/>
                    <a:pt x="508" y="187"/>
                    <a:pt x="508" y="188"/>
                  </a:cubicBezTo>
                  <a:cubicBezTo>
                    <a:pt x="509" y="188"/>
                    <a:pt x="512" y="188"/>
                    <a:pt x="512" y="188"/>
                  </a:cubicBezTo>
                  <a:cubicBezTo>
                    <a:pt x="513" y="187"/>
                    <a:pt x="515" y="186"/>
                    <a:pt x="515" y="185"/>
                  </a:cubicBezTo>
                  <a:cubicBezTo>
                    <a:pt x="515" y="184"/>
                    <a:pt x="514" y="183"/>
                    <a:pt x="514" y="182"/>
                  </a:cubicBezTo>
                  <a:cubicBezTo>
                    <a:pt x="514" y="181"/>
                    <a:pt x="515" y="180"/>
                    <a:pt x="516" y="179"/>
                  </a:cubicBezTo>
                  <a:cubicBezTo>
                    <a:pt x="517" y="179"/>
                    <a:pt x="518" y="180"/>
                    <a:pt x="519" y="180"/>
                  </a:cubicBezTo>
                  <a:cubicBezTo>
                    <a:pt x="519" y="181"/>
                    <a:pt x="520" y="182"/>
                    <a:pt x="521" y="182"/>
                  </a:cubicBezTo>
                  <a:cubicBezTo>
                    <a:pt x="521" y="182"/>
                    <a:pt x="523" y="181"/>
                    <a:pt x="524" y="181"/>
                  </a:cubicBezTo>
                  <a:cubicBezTo>
                    <a:pt x="525" y="181"/>
                    <a:pt x="526" y="182"/>
                    <a:pt x="526" y="182"/>
                  </a:cubicBezTo>
                  <a:cubicBezTo>
                    <a:pt x="528" y="182"/>
                    <a:pt x="530" y="183"/>
                    <a:pt x="531" y="182"/>
                  </a:cubicBezTo>
                  <a:cubicBezTo>
                    <a:pt x="532" y="182"/>
                    <a:pt x="534" y="179"/>
                    <a:pt x="535" y="179"/>
                  </a:cubicBezTo>
                  <a:cubicBezTo>
                    <a:pt x="536" y="178"/>
                    <a:pt x="538" y="178"/>
                    <a:pt x="539" y="177"/>
                  </a:cubicBezTo>
                  <a:cubicBezTo>
                    <a:pt x="541" y="177"/>
                    <a:pt x="544" y="176"/>
                    <a:pt x="545" y="175"/>
                  </a:cubicBezTo>
                  <a:cubicBezTo>
                    <a:pt x="546" y="175"/>
                    <a:pt x="547" y="174"/>
                    <a:pt x="548" y="174"/>
                  </a:cubicBezTo>
                  <a:cubicBezTo>
                    <a:pt x="549" y="173"/>
                    <a:pt x="551" y="174"/>
                    <a:pt x="552" y="174"/>
                  </a:cubicBezTo>
                  <a:cubicBezTo>
                    <a:pt x="554" y="174"/>
                    <a:pt x="556" y="176"/>
                    <a:pt x="557" y="176"/>
                  </a:cubicBezTo>
                  <a:cubicBezTo>
                    <a:pt x="558" y="177"/>
                    <a:pt x="560" y="178"/>
                    <a:pt x="561" y="178"/>
                  </a:cubicBezTo>
                  <a:cubicBezTo>
                    <a:pt x="564" y="179"/>
                    <a:pt x="569" y="183"/>
                    <a:pt x="572" y="184"/>
                  </a:cubicBezTo>
                  <a:cubicBezTo>
                    <a:pt x="574" y="185"/>
                    <a:pt x="579" y="186"/>
                    <a:pt x="582" y="187"/>
                  </a:cubicBezTo>
                  <a:cubicBezTo>
                    <a:pt x="583" y="187"/>
                    <a:pt x="586" y="188"/>
                    <a:pt x="587" y="189"/>
                  </a:cubicBezTo>
                  <a:cubicBezTo>
                    <a:pt x="588" y="189"/>
                    <a:pt x="590" y="190"/>
                    <a:pt x="591" y="190"/>
                  </a:cubicBezTo>
                  <a:cubicBezTo>
                    <a:pt x="593" y="190"/>
                    <a:pt x="596" y="191"/>
                    <a:pt x="598" y="192"/>
                  </a:cubicBezTo>
                  <a:cubicBezTo>
                    <a:pt x="601" y="193"/>
                    <a:pt x="607" y="195"/>
                    <a:pt x="610" y="197"/>
                  </a:cubicBezTo>
                  <a:cubicBezTo>
                    <a:pt x="611" y="198"/>
                    <a:pt x="614" y="200"/>
                    <a:pt x="615" y="201"/>
                  </a:cubicBezTo>
                  <a:cubicBezTo>
                    <a:pt x="615" y="202"/>
                    <a:pt x="616" y="204"/>
                    <a:pt x="617" y="205"/>
                  </a:cubicBezTo>
                  <a:cubicBezTo>
                    <a:pt x="617" y="206"/>
                    <a:pt x="620" y="208"/>
                    <a:pt x="621" y="208"/>
                  </a:cubicBezTo>
                  <a:cubicBezTo>
                    <a:pt x="622" y="209"/>
                    <a:pt x="624" y="211"/>
                    <a:pt x="625" y="212"/>
                  </a:cubicBezTo>
                  <a:cubicBezTo>
                    <a:pt x="625" y="213"/>
                    <a:pt x="624" y="216"/>
                    <a:pt x="625" y="218"/>
                  </a:cubicBezTo>
                  <a:cubicBezTo>
                    <a:pt x="625" y="219"/>
                    <a:pt x="628" y="220"/>
                    <a:pt x="628" y="220"/>
                  </a:cubicBezTo>
                  <a:cubicBezTo>
                    <a:pt x="629" y="221"/>
                    <a:pt x="631" y="223"/>
                    <a:pt x="632" y="224"/>
                  </a:cubicBezTo>
                  <a:cubicBezTo>
                    <a:pt x="633" y="224"/>
                    <a:pt x="634" y="226"/>
                    <a:pt x="634" y="226"/>
                  </a:cubicBezTo>
                  <a:cubicBezTo>
                    <a:pt x="636" y="227"/>
                    <a:pt x="638" y="226"/>
                    <a:pt x="640" y="226"/>
                  </a:cubicBezTo>
                  <a:cubicBezTo>
                    <a:pt x="640" y="227"/>
                    <a:pt x="642" y="228"/>
                    <a:pt x="642" y="229"/>
                  </a:cubicBezTo>
                  <a:cubicBezTo>
                    <a:pt x="643" y="229"/>
                    <a:pt x="645" y="231"/>
                    <a:pt x="646" y="231"/>
                  </a:cubicBezTo>
                  <a:cubicBezTo>
                    <a:pt x="647" y="231"/>
                    <a:pt x="649" y="231"/>
                    <a:pt x="650" y="231"/>
                  </a:cubicBezTo>
                  <a:cubicBezTo>
                    <a:pt x="651" y="231"/>
                    <a:pt x="653" y="231"/>
                    <a:pt x="654" y="232"/>
                  </a:cubicBezTo>
                  <a:cubicBezTo>
                    <a:pt x="654" y="232"/>
                    <a:pt x="654" y="233"/>
                    <a:pt x="654" y="234"/>
                  </a:cubicBezTo>
                  <a:cubicBezTo>
                    <a:pt x="655" y="236"/>
                    <a:pt x="657" y="239"/>
                    <a:pt x="658" y="241"/>
                  </a:cubicBezTo>
                  <a:cubicBezTo>
                    <a:pt x="658" y="242"/>
                    <a:pt x="658" y="246"/>
                    <a:pt x="658" y="247"/>
                  </a:cubicBezTo>
                  <a:cubicBezTo>
                    <a:pt x="659" y="249"/>
                    <a:pt x="660" y="252"/>
                    <a:pt x="660" y="253"/>
                  </a:cubicBezTo>
                  <a:cubicBezTo>
                    <a:pt x="661" y="255"/>
                    <a:pt x="661" y="257"/>
                    <a:pt x="662" y="258"/>
                  </a:cubicBezTo>
                  <a:cubicBezTo>
                    <a:pt x="663" y="259"/>
                    <a:pt x="667" y="259"/>
                    <a:pt x="668" y="259"/>
                  </a:cubicBezTo>
                  <a:cubicBezTo>
                    <a:pt x="669" y="260"/>
                    <a:pt x="669" y="262"/>
                    <a:pt x="670" y="262"/>
                  </a:cubicBezTo>
                  <a:cubicBezTo>
                    <a:pt x="671" y="263"/>
                    <a:pt x="675" y="262"/>
                    <a:pt x="676" y="263"/>
                  </a:cubicBezTo>
                  <a:cubicBezTo>
                    <a:pt x="677" y="264"/>
                    <a:pt x="678" y="266"/>
                    <a:pt x="678" y="266"/>
                  </a:cubicBezTo>
                  <a:cubicBezTo>
                    <a:pt x="679" y="267"/>
                    <a:pt x="680" y="268"/>
                    <a:pt x="681" y="268"/>
                  </a:cubicBezTo>
                  <a:cubicBezTo>
                    <a:pt x="682" y="268"/>
                    <a:pt x="684" y="267"/>
                    <a:pt x="686" y="267"/>
                  </a:cubicBezTo>
                  <a:cubicBezTo>
                    <a:pt x="687" y="267"/>
                    <a:pt x="689" y="268"/>
                    <a:pt x="690" y="268"/>
                  </a:cubicBezTo>
                  <a:cubicBezTo>
                    <a:pt x="691" y="269"/>
                    <a:pt x="693" y="271"/>
                    <a:pt x="694" y="272"/>
                  </a:cubicBezTo>
                  <a:cubicBezTo>
                    <a:pt x="695" y="273"/>
                    <a:pt x="695" y="276"/>
                    <a:pt x="696" y="277"/>
                  </a:cubicBezTo>
                  <a:cubicBezTo>
                    <a:pt x="697" y="278"/>
                    <a:pt x="700" y="279"/>
                    <a:pt x="700" y="280"/>
                  </a:cubicBezTo>
                  <a:cubicBezTo>
                    <a:pt x="701" y="281"/>
                    <a:pt x="700" y="283"/>
                    <a:pt x="701" y="285"/>
                  </a:cubicBezTo>
                  <a:cubicBezTo>
                    <a:pt x="701" y="286"/>
                    <a:pt x="702" y="288"/>
                    <a:pt x="703" y="289"/>
                  </a:cubicBezTo>
                  <a:cubicBezTo>
                    <a:pt x="703" y="290"/>
                    <a:pt x="705" y="290"/>
                    <a:pt x="706" y="290"/>
                  </a:cubicBezTo>
                  <a:cubicBezTo>
                    <a:pt x="707" y="290"/>
                    <a:pt x="708" y="291"/>
                    <a:pt x="709" y="291"/>
                  </a:cubicBezTo>
                  <a:cubicBezTo>
                    <a:pt x="711" y="292"/>
                    <a:pt x="713" y="291"/>
                    <a:pt x="714" y="292"/>
                  </a:cubicBezTo>
                  <a:cubicBezTo>
                    <a:pt x="715" y="292"/>
                    <a:pt x="717" y="292"/>
                    <a:pt x="718" y="293"/>
                  </a:cubicBezTo>
                  <a:cubicBezTo>
                    <a:pt x="718" y="294"/>
                    <a:pt x="718" y="296"/>
                    <a:pt x="718" y="297"/>
                  </a:cubicBezTo>
                  <a:cubicBezTo>
                    <a:pt x="718" y="298"/>
                    <a:pt x="717" y="299"/>
                    <a:pt x="717" y="300"/>
                  </a:cubicBezTo>
                  <a:cubicBezTo>
                    <a:pt x="717" y="300"/>
                    <a:pt x="717" y="302"/>
                    <a:pt x="718" y="302"/>
                  </a:cubicBezTo>
                  <a:cubicBezTo>
                    <a:pt x="719" y="304"/>
                    <a:pt x="722" y="304"/>
                    <a:pt x="722" y="305"/>
                  </a:cubicBezTo>
                  <a:cubicBezTo>
                    <a:pt x="723" y="306"/>
                    <a:pt x="723" y="307"/>
                    <a:pt x="723" y="308"/>
                  </a:cubicBezTo>
                  <a:cubicBezTo>
                    <a:pt x="723" y="309"/>
                    <a:pt x="721" y="311"/>
                    <a:pt x="722" y="312"/>
                  </a:cubicBezTo>
                  <a:cubicBezTo>
                    <a:pt x="722" y="312"/>
                    <a:pt x="724" y="312"/>
                    <a:pt x="724" y="312"/>
                  </a:cubicBezTo>
                  <a:cubicBezTo>
                    <a:pt x="726" y="313"/>
                    <a:pt x="728" y="315"/>
                    <a:pt x="729" y="315"/>
                  </a:cubicBezTo>
                  <a:cubicBezTo>
                    <a:pt x="730" y="314"/>
                    <a:pt x="731" y="311"/>
                    <a:pt x="731" y="310"/>
                  </a:cubicBezTo>
                  <a:cubicBezTo>
                    <a:pt x="731" y="309"/>
                    <a:pt x="731" y="307"/>
                    <a:pt x="731" y="306"/>
                  </a:cubicBezTo>
                  <a:cubicBezTo>
                    <a:pt x="732" y="305"/>
                    <a:pt x="733" y="304"/>
                    <a:pt x="733" y="304"/>
                  </a:cubicBezTo>
                  <a:cubicBezTo>
                    <a:pt x="735" y="304"/>
                    <a:pt x="738" y="305"/>
                    <a:pt x="740" y="305"/>
                  </a:cubicBezTo>
                  <a:cubicBezTo>
                    <a:pt x="741" y="305"/>
                    <a:pt x="743" y="303"/>
                    <a:pt x="744" y="304"/>
                  </a:cubicBezTo>
                  <a:cubicBezTo>
                    <a:pt x="745" y="304"/>
                    <a:pt x="747" y="305"/>
                    <a:pt x="748" y="305"/>
                  </a:cubicBezTo>
                  <a:cubicBezTo>
                    <a:pt x="750" y="305"/>
                    <a:pt x="752" y="303"/>
                    <a:pt x="753" y="303"/>
                  </a:cubicBezTo>
                  <a:cubicBezTo>
                    <a:pt x="755" y="303"/>
                    <a:pt x="757" y="303"/>
                    <a:pt x="759" y="303"/>
                  </a:cubicBezTo>
                  <a:cubicBezTo>
                    <a:pt x="759" y="303"/>
                    <a:pt x="760" y="305"/>
                    <a:pt x="761" y="305"/>
                  </a:cubicBezTo>
                  <a:cubicBezTo>
                    <a:pt x="761" y="306"/>
                    <a:pt x="762" y="306"/>
                    <a:pt x="763" y="307"/>
                  </a:cubicBezTo>
                  <a:cubicBezTo>
                    <a:pt x="763" y="308"/>
                    <a:pt x="763" y="310"/>
                    <a:pt x="762" y="311"/>
                  </a:cubicBezTo>
                  <a:cubicBezTo>
                    <a:pt x="762" y="312"/>
                    <a:pt x="761" y="313"/>
                    <a:pt x="761" y="313"/>
                  </a:cubicBezTo>
                  <a:cubicBezTo>
                    <a:pt x="761" y="314"/>
                    <a:pt x="761" y="317"/>
                    <a:pt x="762" y="317"/>
                  </a:cubicBezTo>
                  <a:cubicBezTo>
                    <a:pt x="763" y="318"/>
                    <a:pt x="766" y="316"/>
                    <a:pt x="767" y="317"/>
                  </a:cubicBezTo>
                  <a:cubicBezTo>
                    <a:pt x="767" y="317"/>
                    <a:pt x="768" y="318"/>
                    <a:pt x="768" y="318"/>
                  </a:cubicBezTo>
                  <a:cubicBezTo>
                    <a:pt x="769" y="319"/>
                    <a:pt x="771" y="318"/>
                    <a:pt x="771" y="319"/>
                  </a:cubicBezTo>
                  <a:cubicBezTo>
                    <a:pt x="772" y="320"/>
                    <a:pt x="773" y="322"/>
                    <a:pt x="773" y="323"/>
                  </a:cubicBezTo>
                  <a:cubicBezTo>
                    <a:pt x="773" y="323"/>
                    <a:pt x="773" y="325"/>
                    <a:pt x="774" y="326"/>
                  </a:cubicBezTo>
                  <a:cubicBezTo>
                    <a:pt x="774" y="327"/>
                    <a:pt x="776" y="328"/>
                    <a:pt x="777" y="329"/>
                  </a:cubicBezTo>
                  <a:cubicBezTo>
                    <a:pt x="777" y="330"/>
                    <a:pt x="777" y="331"/>
                    <a:pt x="777" y="332"/>
                  </a:cubicBezTo>
                  <a:cubicBezTo>
                    <a:pt x="777" y="333"/>
                    <a:pt x="779" y="334"/>
                    <a:pt x="780" y="335"/>
                  </a:cubicBezTo>
                  <a:cubicBezTo>
                    <a:pt x="781" y="335"/>
                    <a:pt x="783" y="337"/>
                    <a:pt x="784" y="338"/>
                  </a:cubicBezTo>
                  <a:cubicBezTo>
                    <a:pt x="785" y="338"/>
                    <a:pt x="785" y="341"/>
                    <a:pt x="785" y="341"/>
                  </a:cubicBezTo>
                  <a:cubicBezTo>
                    <a:pt x="786" y="342"/>
                    <a:pt x="788" y="342"/>
                    <a:pt x="789" y="342"/>
                  </a:cubicBezTo>
                  <a:cubicBezTo>
                    <a:pt x="791" y="343"/>
                    <a:pt x="793" y="342"/>
                    <a:pt x="794" y="343"/>
                  </a:cubicBezTo>
                  <a:cubicBezTo>
                    <a:pt x="795" y="343"/>
                    <a:pt x="796" y="345"/>
                    <a:pt x="796" y="346"/>
                  </a:cubicBezTo>
                  <a:cubicBezTo>
                    <a:pt x="797" y="347"/>
                    <a:pt x="797" y="349"/>
                    <a:pt x="797" y="350"/>
                  </a:cubicBezTo>
                  <a:cubicBezTo>
                    <a:pt x="797" y="351"/>
                    <a:pt x="795" y="353"/>
                    <a:pt x="795" y="354"/>
                  </a:cubicBezTo>
                  <a:cubicBezTo>
                    <a:pt x="794" y="354"/>
                    <a:pt x="794" y="356"/>
                    <a:pt x="795" y="357"/>
                  </a:cubicBezTo>
                  <a:cubicBezTo>
                    <a:pt x="795" y="358"/>
                    <a:pt x="798" y="360"/>
                    <a:pt x="798" y="361"/>
                  </a:cubicBezTo>
                  <a:cubicBezTo>
                    <a:pt x="798" y="363"/>
                    <a:pt x="797" y="366"/>
                    <a:pt x="797" y="368"/>
                  </a:cubicBezTo>
                  <a:cubicBezTo>
                    <a:pt x="797" y="369"/>
                    <a:pt x="796" y="370"/>
                    <a:pt x="796" y="371"/>
                  </a:cubicBezTo>
                  <a:cubicBezTo>
                    <a:pt x="796" y="371"/>
                    <a:pt x="797" y="372"/>
                    <a:pt x="797" y="373"/>
                  </a:cubicBezTo>
                  <a:cubicBezTo>
                    <a:pt x="797" y="374"/>
                    <a:pt x="799" y="377"/>
                    <a:pt x="799" y="379"/>
                  </a:cubicBezTo>
                  <a:cubicBezTo>
                    <a:pt x="800" y="381"/>
                    <a:pt x="800" y="385"/>
                    <a:pt x="800" y="387"/>
                  </a:cubicBezTo>
                  <a:cubicBezTo>
                    <a:pt x="800" y="389"/>
                    <a:pt x="801" y="393"/>
                    <a:pt x="801" y="395"/>
                  </a:cubicBezTo>
                  <a:cubicBezTo>
                    <a:pt x="802" y="397"/>
                    <a:pt x="804" y="400"/>
                    <a:pt x="803" y="402"/>
                  </a:cubicBezTo>
                  <a:cubicBezTo>
                    <a:pt x="803" y="403"/>
                    <a:pt x="802" y="405"/>
                    <a:pt x="802" y="406"/>
                  </a:cubicBezTo>
                  <a:cubicBezTo>
                    <a:pt x="802" y="407"/>
                    <a:pt x="803" y="409"/>
                    <a:pt x="803" y="410"/>
                  </a:cubicBezTo>
                  <a:cubicBezTo>
                    <a:pt x="803" y="413"/>
                    <a:pt x="803" y="418"/>
                    <a:pt x="803" y="420"/>
                  </a:cubicBezTo>
                  <a:cubicBezTo>
                    <a:pt x="803" y="421"/>
                    <a:pt x="801" y="424"/>
                    <a:pt x="801" y="425"/>
                  </a:cubicBezTo>
                  <a:cubicBezTo>
                    <a:pt x="801" y="426"/>
                    <a:pt x="800" y="429"/>
                    <a:pt x="800" y="430"/>
                  </a:cubicBezTo>
                  <a:cubicBezTo>
                    <a:pt x="800" y="431"/>
                    <a:pt x="801" y="435"/>
                    <a:pt x="801" y="436"/>
                  </a:cubicBezTo>
                  <a:cubicBezTo>
                    <a:pt x="801" y="438"/>
                    <a:pt x="798" y="440"/>
                    <a:pt x="798" y="441"/>
                  </a:cubicBezTo>
                  <a:cubicBezTo>
                    <a:pt x="798" y="443"/>
                    <a:pt x="800" y="447"/>
                    <a:pt x="800" y="448"/>
                  </a:cubicBezTo>
                  <a:cubicBezTo>
                    <a:pt x="800" y="450"/>
                    <a:pt x="798" y="452"/>
                    <a:pt x="797" y="453"/>
                  </a:cubicBezTo>
                  <a:cubicBezTo>
                    <a:pt x="797" y="454"/>
                    <a:pt x="796" y="457"/>
                    <a:pt x="796" y="458"/>
                  </a:cubicBezTo>
                  <a:cubicBezTo>
                    <a:pt x="797" y="459"/>
                    <a:pt x="798" y="460"/>
                    <a:pt x="798" y="461"/>
                  </a:cubicBezTo>
                  <a:cubicBezTo>
                    <a:pt x="798" y="462"/>
                    <a:pt x="796" y="464"/>
                    <a:pt x="795" y="465"/>
                  </a:cubicBezTo>
                  <a:cubicBezTo>
                    <a:pt x="794" y="466"/>
                    <a:pt x="793" y="467"/>
                    <a:pt x="792" y="468"/>
                  </a:cubicBezTo>
                  <a:cubicBezTo>
                    <a:pt x="792" y="469"/>
                    <a:pt x="792" y="471"/>
                    <a:pt x="792" y="472"/>
                  </a:cubicBezTo>
                  <a:cubicBezTo>
                    <a:pt x="793" y="473"/>
                    <a:pt x="796" y="474"/>
                    <a:pt x="796" y="475"/>
                  </a:cubicBezTo>
                  <a:cubicBezTo>
                    <a:pt x="797" y="477"/>
                    <a:pt x="798" y="481"/>
                    <a:pt x="798" y="483"/>
                  </a:cubicBezTo>
                  <a:cubicBezTo>
                    <a:pt x="799" y="484"/>
                    <a:pt x="799" y="487"/>
                    <a:pt x="799" y="489"/>
                  </a:cubicBezTo>
                  <a:cubicBezTo>
                    <a:pt x="800" y="491"/>
                    <a:pt x="800" y="496"/>
                    <a:pt x="800" y="498"/>
                  </a:cubicBezTo>
                  <a:cubicBezTo>
                    <a:pt x="800" y="500"/>
                    <a:pt x="800" y="504"/>
                    <a:pt x="799" y="506"/>
                  </a:cubicBezTo>
                  <a:cubicBezTo>
                    <a:pt x="799" y="507"/>
                    <a:pt x="799" y="510"/>
                    <a:pt x="798" y="511"/>
                  </a:cubicBezTo>
                  <a:cubicBezTo>
                    <a:pt x="798" y="513"/>
                    <a:pt x="797" y="517"/>
                    <a:pt x="796" y="516"/>
                  </a:cubicBezTo>
                  <a:cubicBezTo>
                    <a:pt x="795" y="516"/>
                    <a:pt x="796" y="513"/>
                    <a:pt x="796" y="512"/>
                  </a:cubicBezTo>
                  <a:cubicBezTo>
                    <a:pt x="796" y="511"/>
                    <a:pt x="796" y="508"/>
                    <a:pt x="796" y="507"/>
                  </a:cubicBezTo>
                  <a:cubicBezTo>
                    <a:pt x="796" y="505"/>
                    <a:pt x="797" y="501"/>
                    <a:pt x="797" y="498"/>
                  </a:cubicBezTo>
                  <a:cubicBezTo>
                    <a:pt x="796" y="497"/>
                    <a:pt x="795" y="493"/>
                    <a:pt x="795" y="492"/>
                  </a:cubicBezTo>
                  <a:cubicBezTo>
                    <a:pt x="794" y="490"/>
                    <a:pt x="793" y="487"/>
                    <a:pt x="792" y="487"/>
                  </a:cubicBezTo>
                  <a:cubicBezTo>
                    <a:pt x="791" y="487"/>
                    <a:pt x="790" y="487"/>
                    <a:pt x="790" y="488"/>
                  </a:cubicBezTo>
                  <a:cubicBezTo>
                    <a:pt x="789" y="489"/>
                    <a:pt x="791" y="491"/>
                    <a:pt x="791" y="492"/>
                  </a:cubicBezTo>
                  <a:cubicBezTo>
                    <a:pt x="792" y="494"/>
                    <a:pt x="793" y="496"/>
                    <a:pt x="793" y="497"/>
                  </a:cubicBezTo>
                  <a:cubicBezTo>
                    <a:pt x="793" y="499"/>
                    <a:pt x="793" y="502"/>
                    <a:pt x="792" y="504"/>
                  </a:cubicBezTo>
                  <a:cubicBezTo>
                    <a:pt x="792" y="506"/>
                    <a:pt x="792" y="509"/>
                    <a:pt x="792" y="511"/>
                  </a:cubicBezTo>
                  <a:cubicBezTo>
                    <a:pt x="792" y="512"/>
                    <a:pt x="792" y="515"/>
                    <a:pt x="792" y="517"/>
                  </a:cubicBezTo>
                  <a:cubicBezTo>
                    <a:pt x="793" y="518"/>
                    <a:pt x="794" y="522"/>
                    <a:pt x="795" y="523"/>
                  </a:cubicBezTo>
                  <a:cubicBezTo>
                    <a:pt x="795" y="525"/>
                    <a:pt x="797" y="528"/>
                    <a:pt x="798" y="530"/>
                  </a:cubicBezTo>
                  <a:cubicBezTo>
                    <a:pt x="799" y="530"/>
                    <a:pt x="801" y="531"/>
                    <a:pt x="801" y="532"/>
                  </a:cubicBezTo>
                  <a:cubicBezTo>
                    <a:pt x="803" y="533"/>
                    <a:pt x="808" y="536"/>
                    <a:pt x="810" y="538"/>
                  </a:cubicBezTo>
                  <a:cubicBezTo>
                    <a:pt x="811" y="539"/>
                    <a:pt x="813" y="543"/>
                    <a:pt x="814" y="544"/>
                  </a:cubicBezTo>
                  <a:cubicBezTo>
                    <a:pt x="815" y="545"/>
                    <a:pt x="816" y="547"/>
                    <a:pt x="816" y="548"/>
                  </a:cubicBezTo>
                  <a:cubicBezTo>
                    <a:pt x="817" y="549"/>
                    <a:pt x="817" y="553"/>
                    <a:pt x="817" y="555"/>
                  </a:cubicBezTo>
                  <a:cubicBezTo>
                    <a:pt x="817" y="556"/>
                    <a:pt x="817" y="560"/>
                    <a:pt x="818" y="561"/>
                  </a:cubicBezTo>
                  <a:cubicBezTo>
                    <a:pt x="818" y="562"/>
                    <a:pt x="819" y="565"/>
                    <a:pt x="820" y="565"/>
                  </a:cubicBezTo>
                  <a:cubicBezTo>
                    <a:pt x="821" y="565"/>
                    <a:pt x="823" y="564"/>
                    <a:pt x="824" y="564"/>
                  </a:cubicBezTo>
                  <a:cubicBezTo>
                    <a:pt x="824" y="563"/>
                    <a:pt x="825" y="560"/>
                    <a:pt x="825" y="559"/>
                  </a:cubicBezTo>
                  <a:cubicBezTo>
                    <a:pt x="825" y="558"/>
                    <a:pt x="824" y="557"/>
                    <a:pt x="824" y="556"/>
                  </a:cubicBezTo>
                  <a:cubicBezTo>
                    <a:pt x="823" y="555"/>
                    <a:pt x="821" y="553"/>
                    <a:pt x="821" y="551"/>
                  </a:cubicBezTo>
                  <a:cubicBezTo>
                    <a:pt x="821" y="551"/>
                    <a:pt x="822" y="550"/>
                    <a:pt x="822" y="549"/>
                  </a:cubicBezTo>
                  <a:cubicBezTo>
                    <a:pt x="823" y="548"/>
                    <a:pt x="826" y="548"/>
                    <a:pt x="828" y="548"/>
                  </a:cubicBezTo>
                  <a:cubicBezTo>
                    <a:pt x="829" y="547"/>
                    <a:pt x="832" y="547"/>
                    <a:pt x="833" y="546"/>
                  </a:cubicBezTo>
                  <a:cubicBezTo>
                    <a:pt x="834" y="545"/>
                    <a:pt x="834" y="542"/>
                    <a:pt x="834" y="541"/>
                  </a:cubicBezTo>
                  <a:cubicBezTo>
                    <a:pt x="834" y="540"/>
                    <a:pt x="832" y="538"/>
                    <a:pt x="832" y="537"/>
                  </a:cubicBezTo>
                  <a:cubicBezTo>
                    <a:pt x="832" y="536"/>
                    <a:pt x="832" y="533"/>
                    <a:pt x="832" y="532"/>
                  </a:cubicBezTo>
                  <a:cubicBezTo>
                    <a:pt x="833" y="530"/>
                    <a:pt x="836" y="529"/>
                    <a:pt x="836" y="528"/>
                  </a:cubicBezTo>
                  <a:cubicBezTo>
                    <a:pt x="837" y="526"/>
                    <a:pt x="836" y="523"/>
                    <a:pt x="836" y="522"/>
                  </a:cubicBezTo>
                  <a:cubicBezTo>
                    <a:pt x="836" y="521"/>
                    <a:pt x="834" y="520"/>
                    <a:pt x="835" y="519"/>
                  </a:cubicBezTo>
                  <a:cubicBezTo>
                    <a:pt x="835" y="518"/>
                    <a:pt x="838" y="518"/>
                    <a:pt x="839" y="517"/>
                  </a:cubicBezTo>
                  <a:cubicBezTo>
                    <a:pt x="839" y="516"/>
                    <a:pt x="838" y="515"/>
                    <a:pt x="837" y="514"/>
                  </a:cubicBezTo>
                  <a:cubicBezTo>
                    <a:pt x="837" y="514"/>
                    <a:pt x="836" y="513"/>
                    <a:pt x="835" y="513"/>
                  </a:cubicBezTo>
                  <a:cubicBezTo>
                    <a:pt x="834" y="514"/>
                    <a:pt x="833" y="515"/>
                    <a:pt x="832" y="515"/>
                  </a:cubicBezTo>
                  <a:cubicBezTo>
                    <a:pt x="831" y="516"/>
                    <a:pt x="829" y="515"/>
                    <a:pt x="829" y="514"/>
                  </a:cubicBezTo>
                  <a:cubicBezTo>
                    <a:pt x="828" y="513"/>
                    <a:pt x="828" y="511"/>
                    <a:pt x="827" y="511"/>
                  </a:cubicBezTo>
                  <a:cubicBezTo>
                    <a:pt x="826" y="510"/>
                    <a:pt x="823" y="510"/>
                    <a:pt x="822" y="511"/>
                  </a:cubicBezTo>
                  <a:cubicBezTo>
                    <a:pt x="821" y="511"/>
                    <a:pt x="819" y="512"/>
                    <a:pt x="818" y="512"/>
                  </a:cubicBezTo>
                  <a:cubicBezTo>
                    <a:pt x="817" y="512"/>
                    <a:pt x="815" y="511"/>
                    <a:pt x="814" y="511"/>
                  </a:cubicBezTo>
                  <a:cubicBezTo>
                    <a:pt x="813" y="509"/>
                    <a:pt x="811" y="506"/>
                    <a:pt x="812" y="505"/>
                  </a:cubicBezTo>
                  <a:cubicBezTo>
                    <a:pt x="812" y="504"/>
                    <a:pt x="815" y="504"/>
                    <a:pt x="816" y="503"/>
                  </a:cubicBezTo>
                  <a:cubicBezTo>
                    <a:pt x="818" y="503"/>
                    <a:pt x="820" y="504"/>
                    <a:pt x="822" y="504"/>
                  </a:cubicBezTo>
                  <a:cubicBezTo>
                    <a:pt x="823" y="503"/>
                    <a:pt x="825" y="502"/>
                    <a:pt x="826" y="501"/>
                  </a:cubicBezTo>
                  <a:cubicBezTo>
                    <a:pt x="828" y="501"/>
                    <a:pt x="832" y="500"/>
                    <a:pt x="833" y="499"/>
                  </a:cubicBezTo>
                  <a:cubicBezTo>
                    <a:pt x="835" y="499"/>
                    <a:pt x="837" y="499"/>
                    <a:pt x="838" y="500"/>
                  </a:cubicBezTo>
                  <a:cubicBezTo>
                    <a:pt x="839" y="500"/>
                    <a:pt x="841" y="502"/>
                    <a:pt x="842" y="503"/>
                  </a:cubicBezTo>
                  <a:cubicBezTo>
                    <a:pt x="842" y="504"/>
                    <a:pt x="843" y="505"/>
                    <a:pt x="843" y="506"/>
                  </a:cubicBezTo>
                  <a:cubicBezTo>
                    <a:pt x="843" y="507"/>
                    <a:pt x="842" y="508"/>
                    <a:pt x="842" y="509"/>
                  </a:cubicBezTo>
                  <a:cubicBezTo>
                    <a:pt x="842" y="510"/>
                    <a:pt x="844" y="512"/>
                    <a:pt x="844" y="513"/>
                  </a:cubicBezTo>
                  <a:cubicBezTo>
                    <a:pt x="844" y="514"/>
                    <a:pt x="843" y="515"/>
                    <a:pt x="843" y="516"/>
                  </a:cubicBezTo>
                  <a:cubicBezTo>
                    <a:pt x="843" y="517"/>
                    <a:pt x="844" y="519"/>
                    <a:pt x="845" y="520"/>
                  </a:cubicBezTo>
                  <a:cubicBezTo>
                    <a:pt x="845" y="520"/>
                    <a:pt x="847" y="522"/>
                    <a:pt x="848" y="522"/>
                  </a:cubicBezTo>
                  <a:cubicBezTo>
                    <a:pt x="849" y="522"/>
                    <a:pt x="851" y="522"/>
                    <a:pt x="852" y="521"/>
                  </a:cubicBezTo>
                  <a:cubicBezTo>
                    <a:pt x="853" y="521"/>
                    <a:pt x="855" y="518"/>
                    <a:pt x="855" y="517"/>
                  </a:cubicBezTo>
                  <a:cubicBezTo>
                    <a:pt x="855" y="516"/>
                    <a:pt x="853" y="514"/>
                    <a:pt x="852" y="513"/>
                  </a:cubicBezTo>
                  <a:cubicBezTo>
                    <a:pt x="851" y="512"/>
                    <a:pt x="849" y="511"/>
                    <a:pt x="849" y="510"/>
                  </a:cubicBezTo>
                  <a:cubicBezTo>
                    <a:pt x="848" y="509"/>
                    <a:pt x="848" y="507"/>
                    <a:pt x="848" y="506"/>
                  </a:cubicBezTo>
                  <a:cubicBezTo>
                    <a:pt x="849" y="506"/>
                    <a:pt x="850" y="504"/>
                    <a:pt x="851" y="504"/>
                  </a:cubicBezTo>
                  <a:cubicBezTo>
                    <a:pt x="852" y="504"/>
                    <a:pt x="852" y="505"/>
                    <a:pt x="853" y="505"/>
                  </a:cubicBezTo>
                  <a:cubicBezTo>
                    <a:pt x="854" y="506"/>
                    <a:pt x="856" y="507"/>
                    <a:pt x="857" y="507"/>
                  </a:cubicBezTo>
                  <a:cubicBezTo>
                    <a:pt x="858" y="507"/>
                    <a:pt x="860" y="507"/>
                    <a:pt x="861" y="507"/>
                  </a:cubicBezTo>
                  <a:cubicBezTo>
                    <a:pt x="862" y="507"/>
                    <a:pt x="863" y="508"/>
                    <a:pt x="864" y="509"/>
                  </a:cubicBezTo>
                  <a:cubicBezTo>
                    <a:pt x="864" y="510"/>
                    <a:pt x="863" y="513"/>
                    <a:pt x="863" y="514"/>
                  </a:cubicBezTo>
                  <a:cubicBezTo>
                    <a:pt x="863" y="514"/>
                    <a:pt x="864" y="516"/>
                    <a:pt x="865" y="516"/>
                  </a:cubicBezTo>
                  <a:cubicBezTo>
                    <a:pt x="865" y="517"/>
                    <a:pt x="865" y="519"/>
                    <a:pt x="865" y="520"/>
                  </a:cubicBezTo>
                  <a:cubicBezTo>
                    <a:pt x="864" y="521"/>
                    <a:pt x="864" y="522"/>
                    <a:pt x="864" y="522"/>
                  </a:cubicBezTo>
                  <a:cubicBezTo>
                    <a:pt x="863" y="523"/>
                    <a:pt x="863" y="525"/>
                    <a:pt x="862" y="526"/>
                  </a:cubicBezTo>
                  <a:cubicBezTo>
                    <a:pt x="862" y="527"/>
                    <a:pt x="861" y="528"/>
                    <a:pt x="861" y="529"/>
                  </a:cubicBezTo>
                  <a:cubicBezTo>
                    <a:pt x="861" y="530"/>
                    <a:pt x="860" y="531"/>
                    <a:pt x="860" y="532"/>
                  </a:cubicBezTo>
                  <a:cubicBezTo>
                    <a:pt x="859" y="532"/>
                    <a:pt x="857" y="533"/>
                    <a:pt x="857" y="534"/>
                  </a:cubicBezTo>
                  <a:cubicBezTo>
                    <a:pt x="856" y="535"/>
                    <a:pt x="857" y="537"/>
                    <a:pt x="856" y="539"/>
                  </a:cubicBezTo>
                  <a:cubicBezTo>
                    <a:pt x="856" y="539"/>
                    <a:pt x="854" y="540"/>
                    <a:pt x="853" y="540"/>
                  </a:cubicBezTo>
                  <a:cubicBezTo>
                    <a:pt x="852" y="541"/>
                    <a:pt x="850" y="544"/>
                    <a:pt x="850" y="545"/>
                  </a:cubicBezTo>
                  <a:cubicBezTo>
                    <a:pt x="849" y="546"/>
                    <a:pt x="849" y="549"/>
                    <a:pt x="849" y="550"/>
                  </a:cubicBezTo>
                  <a:cubicBezTo>
                    <a:pt x="849" y="551"/>
                    <a:pt x="848" y="553"/>
                    <a:pt x="848" y="554"/>
                  </a:cubicBezTo>
                  <a:cubicBezTo>
                    <a:pt x="847" y="556"/>
                    <a:pt x="846" y="558"/>
                    <a:pt x="846" y="560"/>
                  </a:cubicBezTo>
                  <a:cubicBezTo>
                    <a:pt x="845" y="561"/>
                    <a:pt x="844" y="562"/>
                    <a:pt x="843" y="563"/>
                  </a:cubicBezTo>
                  <a:cubicBezTo>
                    <a:pt x="842" y="564"/>
                    <a:pt x="840" y="565"/>
                    <a:pt x="840" y="565"/>
                  </a:cubicBezTo>
                  <a:cubicBezTo>
                    <a:pt x="839" y="566"/>
                    <a:pt x="839" y="568"/>
                    <a:pt x="838" y="569"/>
                  </a:cubicBezTo>
                  <a:cubicBezTo>
                    <a:pt x="838" y="571"/>
                    <a:pt x="837" y="573"/>
                    <a:pt x="836" y="574"/>
                  </a:cubicBezTo>
                  <a:cubicBezTo>
                    <a:pt x="836" y="575"/>
                    <a:pt x="835" y="577"/>
                    <a:pt x="834" y="578"/>
                  </a:cubicBezTo>
                  <a:cubicBezTo>
                    <a:pt x="833" y="579"/>
                    <a:pt x="832" y="580"/>
                    <a:pt x="832" y="581"/>
                  </a:cubicBezTo>
                  <a:cubicBezTo>
                    <a:pt x="831" y="581"/>
                    <a:pt x="830" y="582"/>
                    <a:pt x="829" y="582"/>
                  </a:cubicBezTo>
                  <a:cubicBezTo>
                    <a:pt x="829" y="583"/>
                    <a:pt x="828" y="582"/>
                    <a:pt x="828" y="582"/>
                  </a:cubicBezTo>
                  <a:cubicBezTo>
                    <a:pt x="827" y="583"/>
                    <a:pt x="828" y="586"/>
                    <a:pt x="829" y="587"/>
                  </a:cubicBezTo>
                  <a:cubicBezTo>
                    <a:pt x="829" y="588"/>
                    <a:pt x="831" y="592"/>
                    <a:pt x="832" y="593"/>
                  </a:cubicBezTo>
                  <a:cubicBezTo>
                    <a:pt x="833" y="594"/>
                    <a:pt x="835" y="596"/>
                    <a:pt x="836" y="596"/>
                  </a:cubicBezTo>
                  <a:cubicBezTo>
                    <a:pt x="838" y="597"/>
                    <a:pt x="842" y="598"/>
                    <a:pt x="843" y="600"/>
                  </a:cubicBezTo>
                  <a:cubicBezTo>
                    <a:pt x="844" y="600"/>
                    <a:pt x="845" y="603"/>
                    <a:pt x="846" y="604"/>
                  </a:cubicBezTo>
                  <a:cubicBezTo>
                    <a:pt x="847" y="605"/>
                    <a:pt x="849" y="606"/>
                    <a:pt x="850" y="607"/>
                  </a:cubicBezTo>
                  <a:cubicBezTo>
                    <a:pt x="851" y="608"/>
                    <a:pt x="854" y="609"/>
                    <a:pt x="855" y="611"/>
                  </a:cubicBezTo>
                  <a:cubicBezTo>
                    <a:pt x="855" y="611"/>
                    <a:pt x="854" y="614"/>
                    <a:pt x="855" y="614"/>
                  </a:cubicBezTo>
                  <a:cubicBezTo>
                    <a:pt x="855" y="615"/>
                    <a:pt x="858" y="616"/>
                    <a:pt x="858" y="617"/>
                  </a:cubicBezTo>
                  <a:cubicBezTo>
                    <a:pt x="860" y="618"/>
                    <a:pt x="863" y="621"/>
                    <a:pt x="864" y="622"/>
                  </a:cubicBezTo>
                  <a:cubicBezTo>
                    <a:pt x="866" y="624"/>
                    <a:pt x="869" y="628"/>
                    <a:pt x="871" y="630"/>
                  </a:cubicBezTo>
                  <a:cubicBezTo>
                    <a:pt x="873" y="633"/>
                    <a:pt x="876" y="639"/>
                    <a:pt x="877" y="641"/>
                  </a:cubicBezTo>
                  <a:cubicBezTo>
                    <a:pt x="879" y="644"/>
                    <a:pt x="881" y="649"/>
                    <a:pt x="883" y="652"/>
                  </a:cubicBezTo>
                  <a:cubicBezTo>
                    <a:pt x="885" y="653"/>
                    <a:pt x="888" y="656"/>
                    <a:pt x="889" y="658"/>
                  </a:cubicBezTo>
                  <a:cubicBezTo>
                    <a:pt x="891" y="659"/>
                    <a:pt x="892" y="663"/>
                    <a:pt x="894" y="665"/>
                  </a:cubicBezTo>
                  <a:cubicBezTo>
                    <a:pt x="895" y="667"/>
                    <a:pt x="899" y="670"/>
                    <a:pt x="901" y="672"/>
                  </a:cubicBezTo>
                  <a:cubicBezTo>
                    <a:pt x="902" y="673"/>
                    <a:pt x="906" y="677"/>
                    <a:pt x="908" y="679"/>
                  </a:cubicBezTo>
                  <a:cubicBezTo>
                    <a:pt x="909" y="681"/>
                    <a:pt x="912" y="683"/>
                    <a:pt x="913" y="684"/>
                  </a:cubicBezTo>
                  <a:cubicBezTo>
                    <a:pt x="914" y="685"/>
                    <a:pt x="915" y="686"/>
                    <a:pt x="916" y="687"/>
                  </a:cubicBezTo>
                  <a:cubicBezTo>
                    <a:pt x="916" y="687"/>
                    <a:pt x="916" y="689"/>
                    <a:pt x="916" y="689"/>
                  </a:cubicBezTo>
                  <a:cubicBezTo>
                    <a:pt x="917" y="690"/>
                    <a:pt x="918" y="692"/>
                    <a:pt x="918" y="693"/>
                  </a:cubicBezTo>
                  <a:cubicBezTo>
                    <a:pt x="918" y="694"/>
                    <a:pt x="919" y="697"/>
                    <a:pt x="920" y="699"/>
                  </a:cubicBezTo>
                  <a:cubicBezTo>
                    <a:pt x="920" y="699"/>
                    <a:pt x="920" y="701"/>
                    <a:pt x="921" y="701"/>
                  </a:cubicBezTo>
                  <a:cubicBezTo>
                    <a:pt x="922" y="701"/>
                    <a:pt x="922" y="700"/>
                    <a:pt x="922" y="699"/>
                  </a:cubicBezTo>
                  <a:cubicBezTo>
                    <a:pt x="923" y="698"/>
                    <a:pt x="923" y="697"/>
                    <a:pt x="923" y="696"/>
                  </a:cubicBezTo>
                  <a:cubicBezTo>
                    <a:pt x="923" y="695"/>
                    <a:pt x="923" y="693"/>
                    <a:pt x="924" y="693"/>
                  </a:cubicBezTo>
                  <a:cubicBezTo>
                    <a:pt x="924" y="693"/>
                    <a:pt x="925" y="693"/>
                    <a:pt x="926" y="693"/>
                  </a:cubicBezTo>
                  <a:cubicBezTo>
                    <a:pt x="927" y="693"/>
                    <a:pt x="928" y="693"/>
                    <a:pt x="929" y="693"/>
                  </a:cubicBezTo>
                  <a:cubicBezTo>
                    <a:pt x="930" y="693"/>
                    <a:pt x="931" y="692"/>
                    <a:pt x="932" y="691"/>
                  </a:cubicBezTo>
                  <a:cubicBezTo>
                    <a:pt x="933" y="691"/>
                    <a:pt x="935" y="690"/>
                    <a:pt x="935" y="689"/>
                  </a:cubicBezTo>
                  <a:cubicBezTo>
                    <a:pt x="936" y="688"/>
                    <a:pt x="937" y="685"/>
                    <a:pt x="937" y="683"/>
                  </a:cubicBezTo>
                  <a:cubicBezTo>
                    <a:pt x="937" y="681"/>
                    <a:pt x="935" y="677"/>
                    <a:pt x="934" y="676"/>
                  </a:cubicBezTo>
                  <a:cubicBezTo>
                    <a:pt x="933" y="675"/>
                    <a:pt x="931" y="673"/>
                    <a:pt x="930" y="672"/>
                  </a:cubicBezTo>
                  <a:cubicBezTo>
                    <a:pt x="929" y="672"/>
                    <a:pt x="928" y="670"/>
                    <a:pt x="928" y="669"/>
                  </a:cubicBezTo>
                  <a:cubicBezTo>
                    <a:pt x="928" y="668"/>
                    <a:pt x="929" y="666"/>
                    <a:pt x="930" y="665"/>
                  </a:cubicBezTo>
                  <a:cubicBezTo>
                    <a:pt x="931" y="664"/>
                    <a:pt x="933" y="665"/>
                    <a:pt x="933" y="664"/>
                  </a:cubicBezTo>
                  <a:cubicBezTo>
                    <a:pt x="934" y="663"/>
                    <a:pt x="934" y="661"/>
                    <a:pt x="935" y="660"/>
                  </a:cubicBezTo>
                  <a:cubicBezTo>
                    <a:pt x="935" y="659"/>
                    <a:pt x="937" y="658"/>
                    <a:pt x="938" y="657"/>
                  </a:cubicBezTo>
                  <a:cubicBezTo>
                    <a:pt x="939" y="657"/>
                    <a:pt x="940" y="658"/>
                    <a:pt x="941" y="658"/>
                  </a:cubicBezTo>
                  <a:cubicBezTo>
                    <a:pt x="942" y="658"/>
                    <a:pt x="945" y="658"/>
                    <a:pt x="945" y="658"/>
                  </a:cubicBezTo>
                  <a:cubicBezTo>
                    <a:pt x="946" y="659"/>
                    <a:pt x="946" y="660"/>
                    <a:pt x="945" y="661"/>
                  </a:cubicBezTo>
                  <a:cubicBezTo>
                    <a:pt x="945" y="661"/>
                    <a:pt x="943" y="661"/>
                    <a:pt x="943" y="661"/>
                  </a:cubicBezTo>
                  <a:cubicBezTo>
                    <a:pt x="942" y="662"/>
                    <a:pt x="942" y="663"/>
                    <a:pt x="941" y="664"/>
                  </a:cubicBezTo>
                  <a:cubicBezTo>
                    <a:pt x="941" y="665"/>
                    <a:pt x="941" y="667"/>
                    <a:pt x="942" y="668"/>
                  </a:cubicBezTo>
                  <a:cubicBezTo>
                    <a:pt x="942" y="668"/>
                    <a:pt x="943" y="669"/>
                    <a:pt x="944" y="669"/>
                  </a:cubicBezTo>
                  <a:cubicBezTo>
                    <a:pt x="944" y="670"/>
                    <a:pt x="946" y="670"/>
                    <a:pt x="947" y="671"/>
                  </a:cubicBezTo>
                  <a:cubicBezTo>
                    <a:pt x="948" y="671"/>
                    <a:pt x="949" y="673"/>
                    <a:pt x="949" y="674"/>
                  </a:cubicBezTo>
                  <a:cubicBezTo>
                    <a:pt x="949" y="675"/>
                    <a:pt x="950" y="678"/>
                    <a:pt x="950" y="679"/>
                  </a:cubicBezTo>
                  <a:cubicBezTo>
                    <a:pt x="950" y="680"/>
                    <a:pt x="950" y="682"/>
                    <a:pt x="950" y="683"/>
                  </a:cubicBezTo>
                  <a:cubicBezTo>
                    <a:pt x="950" y="685"/>
                    <a:pt x="950" y="688"/>
                    <a:pt x="950" y="690"/>
                  </a:cubicBezTo>
                  <a:cubicBezTo>
                    <a:pt x="950" y="692"/>
                    <a:pt x="951" y="695"/>
                    <a:pt x="951" y="697"/>
                  </a:cubicBezTo>
                  <a:cubicBezTo>
                    <a:pt x="951" y="698"/>
                    <a:pt x="950" y="700"/>
                    <a:pt x="950" y="702"/>
                  </a:cubicBezTo>
                  <a:cubicBezTo>
                    <a:pt x="950" y="703"/>
                    <a:pt x="951" y="706"/>
                    <a:pt x="950" y="707"/>
                  </a:cubicBezTo>
                  <a:cubicBezTo>
                    <a:pt x="950" y="708"/>
                    <a:pt x="947" y="708"/>
                    <a:pt x="947" y="707"/>
                  </a:cubicBezTo>
                  <a:cubicBezTo>
                    <a:pt x="946" y="707"/>
                    <a:pt x="946" y="704"/>
                    <a:pt x="945" y="703"/>
                  </a:cubicBezTo>
                  <a:cubicBezTo>
                    <a:pt x="945" y="702"/>
                    <a:pt x="942" y="701"/>
                    <a:pt x="941" y="701"/>
                  </a:cubicBezTo>
                  <a:cubicBezTo>
                    <a:pt x="940" y="701"/>
                    <a:pt x="938" y="701"/>
                    <a:pt x="937" y="701"/>
                  </a:cubicBezTo>
                  <a:cubicBezTo>
                    <a:pt x="936" y="702"/>
                    <a:pt x="935" y="703"/>
                    <a:pt x="935" y="704"/>
                  </a:cubicBezTo>
                  <a:cubicBezTo>
                    <a:pt x="935" y="705"/>
                    <a:pt x="936" y="707"/>
                    <a:pt x="936" y="708"/>
                  </a:cubicBezTo>
                  <a:cubicBezTo>
                    <a:pt x="937" y="708"/>
                    <a:pt x="939" y="710"/>
                    <a:pt x="939" y="710"/>
                  </a:cubicBezTo>
                  <a:cubicBezTo>
                    <a:pt x="940" y="711"/>
                    <a:pt x="942" y="712"/>
                    <a:pt x="943" y="713"/>
                  </a:cubicBezTo>
                  <a:cubicBezTo>
                    <a:pt x="944" y="714"/>
                    <a:pt x="945" y="716"/>
                    <a:pt x="946" y="717"/>
                  </a:cubicBezTo>
                  <a:cubicBezTo>
                    <a:pt x="947" y="719"/>
                    <a:pt x="948" y="722"/>
                    <a:pt x="949" y="724"/>
                  </a:cubicBezTo>
                  <a:cubicBezTo>
                    <a:pt x="949" y="726"/>
                    <a:pt x="950" y="729"/>
                    <a:pt x="951" y="730"/>
                  </a:cubicBezTo>
                  <a:cubicBezTo>
                    <a:pt x="951" y="732"/>
                    <a:pt x="951" y="734"/>
                    <a:pt x="951" y="735"/>
                  </a:cubicBezTo>
                  <a:cubicBezTo>
                    <a:pt x="952" y="736"/>
                    <a:pt x="953" y="737"/>
                    <a:pt x="954" y="737"/>
                  </a:cubicBezTo>
                  <a:cubicBezTo>
                    <a:pt x="955" y="737"/>
                    <a:pt x="957" y="737"/>
                    <a:pt x="957" y="736"/>
                  </a:cubicBezTo>
                  <a:cubicBezTo>
                    <a:pt x="958" y="735"/>
                    <a:pt x="958" y="733"/>
                    <a:pt x="959" y="732"/>
                  </a:cubicBezTo>
                  <a:cubicBezTo>
                    <a:pt x="960" y="731"/>
                    <a:pt x="962" y="731"/>
                    <a:pt x="963" y="730"/>
                  </a:cubicBezTo>
                  <a:cubicBezTo>
                    <a:pt x="964" y="730"/>
                    <a:pt x="965" y="730"/>
                    <a:pt x="966" y="731"/>
                  </a:cubicBezTo>
                  <a:cubicBezTo>
                    <a:pt x="966" y="731"/>
                    <a:pt x="966" y="733"/>
                    <a:pt x="967" y="734"/>
                  </a:cubicBezTo>
                  <a:cubicBezTo>
                    <a:pt x="968" y="734"/>
                    <a:pt x="970" y="735"/>
                    <a:pt x="971" y="735"/>
                  </a:cubicBezTo>
                  <a:cubicBezTo>
                    <a:pt x="972" y="735"/>
                    <a:pt x="974" y="735"/>
                    <a:pt x="975" y="735"/>
                  </a:cubicBezTo>
                  <a:cubicBezTo>
                    <a:pt x="975" y="736"/>
                    <a:pt x="976" y="738"/>
                    <a:pt x="977" y="739"/>
                  </a:cubicBezTo>
                  <a:cubicBezTo>
                    <a:pt x="978" y="740"/>
                    <a:pt x="980" y="740"/>
                    <a:pt x="981" y="740"/>
                  </a:cubicBezTo>
                  <a:cubicBezTo>
                    <a:pt x="982" y="741"/>
                    <a:pt x="984" y="742"/>
                    <a:pt x="984" y="742"/>
                  </a:cubicBezTo>
                  <a:cubicBezTo>
                    <a:pt x="985" y="743"/>
                    <a:pt x="986" y="745"/>
                    <a:pt x="987" y="746"/>
                  </a:cubicBezTo>
                  <a:cubicBezTo>
                    <a:pt x="988" y="746"/>
                    <a:pt x="989" y="747"/>
                    <a:pt x="990" y="747"/>
                  </a:cubicBezTo>
                  <a:cubicBezTo>
                    <a:pt x="991" y="748"/>
                    <a:pt x="993" y="749"/>
                    <a:pt x="994" y="750"/>
                  </a:cubicBezTo>
                  <a:cubicBezTo>
                    <a:pt x="996" y="752"/>
                    <a:pt x="1000" y="757"/>
                    <a:pt x="1001" y="759"/>
                  </a:cubicBezTo>
                  <a:cubicBezTo>
                    <a:pt x="1003" y="762"/>
                    <a:pt x="1005" y="769"/>
                    <a:pt x="1006" y="772"/>
                  </a:cubicBezTo>
                  <a:cubicBezTo>
                    <a:pt x="1007" y="776"/>
                    <a:pt x="1010" y="784"/>
                    <a:pt x="1011" y="788"/>
                  </a:cubicBezTo>
                  <a:cubicBezTo>
                    <a:pt x="1011" y="790"/>
                    <a:pt x="1012" y="795"/>
                    <a:pt x="1013" y="797"/>
                  </a:cubicBezTo>
                  <a:cubicBezTo>
                    <a:pt x="1014" y="799"/>
                    <a:pt x="1015" y="802"/>
                    <a:pt x="1017" y="803"/>
                  </a:cubicBezTo>
                  <a:cubicBezTo>
                    <a:pt x="1018" y="805"/>
                    <a:pt x="1020" y="808"/>
                    <a:pt x="1022" y="809"/>
                  </a:cubicBezTo>
                  <a:cubicBezTo>
                    <a:pt x="1022" y="809"/>
                    <a:pt x="1024" y="810"/>
                    <a:pt x="1024" y="810"/>
                  </a:cubicBezTo>
                  <a:cubicBezTo>
                    <a:pt x="1025" y="811"/>
                    <a:pt x="1024" y="814"/>
                    <a:pt x="1025" y="815"/>
                  </a:cubicBezTo>
                  <a:cubicBezTo>
                    <a:pt x="1025" y="816"/>
                    <a:pt x="1027" y="817"/>
                    <a:pt x="1028" y="818"/>
                  </a:cubicBezTo>
                  <a:cubicBezTo>
                    <a:pt x="1029" y="819"/>
                    <a:pt x="1030" y="822"/>
                    <a:pt x="1031" y="823"/>
                  </a:cubicBezTo>
                  <a:cubicBezTo>
                    <a:pt x="1032" y="824"/>
                    <a:pt x="1034" y="825"/>
                    <a:pt x="1035" y="826"/>
                  </a:cubicBezTo>
                  <a:cubicBezTo>
                    <a:pt x="1035" y="828"/>
                    <a:pt x="1036" y="831"/>
                    <a:pt x="1037" y="832"/>
                  </a:cubicBezTo>
                  <a:cubicBezTo>
                    <a:pt x="1038" y="833"/>
                    <a:pt x="1040" y="834"/>
                    <a:pt x="1041" y="834"/>
                  </a:cubicBezTo>
                  <a:cubicBezTo>
                    <a:pt x="1042" y="834"/>
                    <a:pt x="1042" y="831"/>
                    <a:pt x="1043" y="830"/>
                  </a:cubicBezTo>
                  <a:cubicBezTo>
                    <a:pt x="1043" y="829"/>
                    <a:pt x="1042" y="826"/>
                    <a:pt x="1043" y="825"/>
                  </a:cubicBezTo>
                  <a:cubicBezTo>
                    <a:pt x="1044" y="824"/>
                    <a:pt x="1047" y="823"/>
                    <a:pt x="1049" y="823"/>
                  </a:cubicBezTo>
                  <a:cubicBezTo>
                    <a:pt x="1050" y="822"/>
                    <a:pt x="1053" y="823"/>
                    <a:pt x="1055" y="823"/>
                  </a:cubicBezTo>
                  <a:cubicBezTo>
                    <a:pt x="1055" y="822"/>
                    <a:pt x="1057" y="822"/>
                    <a:pt x="1057" y="821"/>
                  </a:cubicBezTo>
                  <a:cubicBezTo>
                    <a:pt x="1058" y="821"/>
                    <a:pt x="1060" y="819"/>
                    <a:pt x="1061" y="819"/>
                  </a:cubicBezTo>
                  <a:cubicBezTo>
                    <a:pt x="1062" y="819"/>
                    <a:pt x="1064" y="819"/>
                    <a:pt x="1064" y="820"/>
                  </a:cubicBezTo>
                  <a:cubicBezTo>
                    <a:pt x="1065" y="820"/>
                    <a:pt x="1066" y="822"/>
                    <a:pt x="1066" y="822"/>
                  </a:cubicBezTo>
                  <a:cubicBezTo>
                    <a:pt x="1067" y="822"/>
                    <a:pt x="1068" y="821"/>
                    <a:pt x="1069" y="820"/>
                  </a:cubicBezTo>
                  <a:cubicBezTo>
                    <a:pt x="1070" y="820"/>
                    <a:pt x="1071" y="820"/>
                    <a:pt x="1072" y="821"/>
                  </a:cubicBezTo>
                  <a:cubicBezTo>
                    <a:pt x="1072" y="821"/>
                    <a:pt x="1073" y="823"/>
                    <a:pt x="1074" y="823"/>
                  </a:cubicBezTo>
                  <a:cubicBezTo>
                    <a:pt x="1074" y="823"/>
                    <a:pt x="1076" y="823"/>
                    <a:pt x="1077" y="823"/>
                  </a:cubicBezTo>
                  <a:cubicBezTo>
                    <a:pt x="1078" y="823"/>
                    <a:pt x="1081" y="823"/>
                    <a:pt x="1082" y="823"/>
                  </a:cubicBezTo>
                  <a:cubicBezTo>
                    <a:pt x="1083" y="824"/>
                    <a:pt x="1085" y="825"/>
                    <a:pt x="1085" y="825"/>
                  </a:cubicBezTo>
                  <a:cubicBezTo>
                    <a:pt x="1087" y="826"/>
                    <a:pt x="1092" y="827"/>
                    <a:pt x="1093" y="828"/>
                  </a:cubicBezTo>
                  <a:cubicBezTo>
                    <a:pt x="1094" y="829"/>
                    <a:pt x="1094" y="831"/>
                    <a:pt x="1094" y="832"/>
                  </a:cubicBezTo>
                  <a:cubicBezTo>
                    <a:pt x="1094" y="833"/>
                    <a:pt x="1093" y="834"/>
                    <a:pt x="1093" y="835"/>
                  </a:cubicBezTo>
                  <a:cubicBezTo>
                    <a:pt x="1093" y="836"/>
                    <a:pt x="1096" y="837"/>
                    <a:pt x="1096" y="838"/>
                  </a:cubicBezTo>
                  <a:cubicBezTo>
                    <a:pt x="1096" y="839"/>
                    <a:pt x="1095" y="842"/>
                    <a:pt x="1096" y="843"/>
                  </a:cubicBezTo>
                  <a:cubicBezTo>
                    <a:pt x="1096" y="844"/>
                    <a:pt x="1099" y="845"/>
                    <a:pt x="1100" y="845"/>
                  </a:cubicBezTo>
                  <a:cubicBezTo>
                    <a:pt x="1102" y="846"/>
                    <a:pt x="1104" y="848"/>
                    <a:pt x="1106" y="849"/>
                  </a:cubicBezTo>
                  <a:cubicBezTo>
                    <a:pt x="1108" y="850"/>
                    <a:pt x="1112" y="854"/>
                    <a:pt x="1114" y="856"/>
                  </a:cubicBezTo>
                  <a:cubicBezTo>
                    <a:pt x="1115" y="857"/>
                    <a:pt x="1117" y="859"/>
                    <a:pt x="1118" y="861"/>
                  </a:cubicBezTo>
                  <a:cubicBezTo>
                    <a:pt x="1118" y="862"/>
                    <a:pt x="1118" y="865"/>
                    <a:pt x="1119" y="866"/>
                  </a:cubicBezTo>
                  <a:cubicBezTo>
                    <a:pt x="1119" y="866"/>
                    <a:pt x="1121" y="867"/>
                    <a:pt x="1122" y="867"/>
                  </a:cubicBezTo>
                  <a:cubicBezTo>
                    <a:pt x="1122" y="868"/>
                    <a:pt x="1123" y="869"/>
                    <a:pt x="1124" y="870"/>
                  </a:cubicBezTo>
                  <a:cubicBezTo>
                    <a:pt x="1124" y="871"/>
                    <a:pt x="1124" y="875"/>
                    <a:pt x="1125" y="876"/>
                  </a:cubicBezTo>
                  <a:cubicBezTo>
                    <a:pt x="1126" y="877"/>
                    <a:pt x="1128" y="878"/>
                    <a:pt x="1129" y="879"/>
                  </a:cubicBezTo>
                  <a:cubicBezTo>
                    <a:pt x="1129" y="880"/>
                    <a:pt x="1131" y="881"/>
                    <a:pt x="1132" y="882"/>
                  </a:cubicBezTo>
                  <a:cubicBezTo>
                    <a:pt x="1133" y="883"/>
                    <a:pt x="1134" y="884"/>
                    <a:pt x="1135" y="886"/>
                  </a:cubicBezTo>
                  <a:cubicBezTo>
                    <a:pt x="1135" y="886"/>
                    <a:pt x="1135" y="888"/>
                    <a:pt x="1135" y="889"/>
                  </a:cubicBezTo>
                  <a:cubicBezTo>
                    <a:pt x="1136" y="890"/>
                    <a:pt x="1138" y="891"/>
                    <a:pt x="1138" y="892"/>
                  </a:cubicBezTo>
                  <a:cubicBezTo>
                    <a:pt x="1139" y="892"/>
                    <a:pt x="1138" y="894"/>
                    <a:pt x="1139" y="894"/>
                  </a:cubicBezTo>
                  <a:cubicBezTo>
                    <a:pt x="1139" y="895"/>
                    <a:pt x="1141" y="895"/>
                    <a:pt x="1142" y="895"/>
                  </a:cubicBezTo>
                  <a:cubicBezTo>
                    <a:pt x="1143" y="896"/>
                    <a:pt x="1144" y="897"/>
                    <a:pt x="1144" y="898"/>
                  </a:cubicBezTo>
                  <a:cubicBezTo>
                    <a:pt x="1144" y="899"/>
                    <a:pt x="1144" y="900"/>
                    <a:pt x="1144" y="901"/>
                  </a:cubicBezTo>
                  <a:cubicBezTo>
                    <a:pt x="1143" y="902"/>
                    <a:pt x="1141" y="902"/>
                    <a:pt x="1141" y="903"/>
                  </a:cubicBezTo>
                  <a:cubicBezTo>
                    <a:pt x="1140" y="904"/>
                    <a:pt x="1139" y="906"/>
                    <a:pt x="1139" y="907"/>
                  </a:cubicBezTo>
                  <a:cubicBezTo>
                    <a:pt x="1139" y="908"/>
                    <a:pt x="1138" y="910"/>
                    <a:pt x="1138" y="911"/>
                  </a:cubicBezTo>
                  <a:cubicBezTo>
                    <a:pt x="1138" y="914"/>
                    <a:pt x="1138" y="918"/>
                    <a:pt x="1139" y="920"/>
                  </a:cubicBezTo>
                  <a:cubicBezTo>
                    <a:pt x="1139" y="921"/>
                    <a:pt x="1141" y="922"/>
                    <a:pt x="1141" y="922"/>
                  </a:cubicBezTo>
                  <a:cubicBezTo>
                    <a:pt x="1142" y="923"/>
                    <a:pt x="1144" y="925"/>
                    <a:pt x="1145" y="926"/>
                  </a:cubicBezTo>
                  <a:cubicBezTo>
                    <a:pt x="1145" y="927"/>
                    <a:pt x="1146" y="930"/>
                    <a:pt x="1147" y="931"/>
                  </a:cubicBezTo>
                  <a:cubicBezTo>
                    <a:pt x="1147" y="931"/>
                    <a:pt x="1149" y="932"/>
                    <a:pt x="1150" y="933"/>
                  </a:cubicBezTo>
                  <a:cubicBezTo>
                    <a:pt x="1150" y="933"/>
                    <a:pt x="1152" y="933"/>
                    <a:pt x="1152" y="933"/>
                  </a:cubicBezTo>
                  <a:cubicBezTo>
                    <a:pt x="1153" y="934"/>
                    <a:pt x="1153" y="935"/>
                    <a:pt x="1153" y="935"/>
                  </a:cubicBezTo>
                  <a:cubicBezTo>
                    <a:pt x="1154" y="936"/>
                    <a:pt x="1156" y="937"/>
                    <a:pt x="1157" y="937"/>
                  </a:cubicBezTo>
                  <a:cubicBezTo>
                    <a:pt x="1158" y="937"/>
                    <a:pt x="1161" y="936"/>
                    <a:pt x="1162" y="936"/>
                  </a:cubicBezTo>
                  <a:cubicBezTo>
                    <a:pt x="1162" y="936"/>
                    <a:pt x="1164" y="935"/>
                    <a:pt x="1164" y="935"/>
                  </a:cubicBezTo>
                  <a:cubicBezTo>
                    <a:pt x="1165" y="934"/>
                    <a:pt x="1168" y="934"/>
                    <a:pt x="1169" y="934"/>
                  </a:cubicBezTo>
                  <a:cubicBezTo>
                    <a:pt x="1170" y="934"/>
                    <a:pt x="1172" y="934"/>
                    <a:pt x="1173" y="934"/>
                  </a:cubicBezTo>
                  <a:cubicBezTo>
                    <a:pt x="1174" y="933"/>
                    <a:pt x="1176" y="931"/>
                    <a:pt x="1178" y="930"/>
                  </a:cubicBezTo>
                  <a:cubicBezTo>
                    <a:pt x="1178" y="930"/>
                    <a:pt x="1180" y="930"/>
                    <a:pt x="1181" y="930"/>
                  </a:cubicBezTo>
                  <a:cubicBezTo>
                    <a:pt x="1182" y="929"/>
                    <a:pt x="1184" y="928"/>
                    <a:pt x="1185" y="927"/>
                  </a:cubicBezTo>
                  <a:cubicBezTo>
                    <a:pt x="1186" y="927"/>
                    <a:pt x="1186" y="924"/>
                    <a:pt x="1186" y="923"/>
                  </a:cubicBezTo>
                  <a:cubicBezTo>
                    <a:pt x="1187" y="922"/>
                    <a:pt x="1188" y="921"/>
                    <a:pt x="1189" y="921"/>
                  </a:cubicBezTo>
                  <a:cubicBezTo>
                    <a:pt x="1189" y="921"/>
                    <a:pt x="1190" y="920"/>
                    <a:pt x="1191" y="920"/>
                  </a:cubicBezTo>
                  <a:cubicBezTo>
                    <a:pt x="1192" y="920"/>
                    <a:pt x="1194" y="920"/>
                    <a:pt x="1195" y="920"/>
                  </a:cubicBezTo>
                  <a:cubicBezTo>
                    <a:pt x="1196" y="921"/>
                    <a:pt x="1197" y="922"/>
                    <a:pt x="1197" y="922"/>
                  </a:cubicBezTo>
                  <a:cubicBezTo>
                    <a:pt x="1198" y="922"/>
                    <a:pt x="1199" y="920"/>
                    <a:pt x="1200" y="920"/>
                  </a:cubicBezTo>
                  <a:cubicBezTo>
                    <a:pt x="1202" y="919"/>
                    <a:pt x="1204" y="919"/>
                    <a:pt x="1205" y="920"/>
                  </a:cubicBezTo>
                  <a:cubicBezTo>
                    <a:pt x="1206" y="920"/>
                    <a:pt x="1208" y="921"/>
                    <a:pt x="1209" y="922"/>
                  </a:cubicBezTo>
                  <a:cubicBezTo>
                    <a:pt x="1210" y="922"/>
                    <a:pt x="1212" y="923"/>
                    <a:pt x="1213" y="922"/>
                  </a:cubicBezTo>
                  <a:cubicBezTo>
                    <a:pt x="1214" y="922"/>
                    <a:pt x="1216" y="922"/>
                    <a:pt x="1217" y="921"/>
                  </a:cubicBezTo>
                  <a:cubicBezTo>
                    <a:pt x="1218" y="920"/>
                    <a:pt x="1218" y="918"/>
                    <a:pt x="1219" y="917"/>
                  </a:cubicBezTo>
                  <a:cubicBezTo>
                    <a:pt x="1220" y="917"/>
                    <a:pt x="1221" y="916"/>
                    <a:pt x="1222" y="916"/>
                  </a:cubicBezTo>
                  <a:cubicBezTo>
                    <a:pt x="1223" y="915"/>
                    <a:pt x="1226" y="914"/>
                    <a:pt x="1227" y="913"/>
                  </a:cubicBezTo>
                  <a:cubicBezTo>
                    <a:pt x="1228" y="913"/>
                    <a:pt x="1230" y="913"/>
                    <a:pt x="1231" y="912"/>
                  </a:cubicBezTo>
                  <a:cubicBezTo>
                    <a:pt x="1231" y="912"/>
                    <a:pt x="1232" y="911"/>
                    <a:pt x="1232" y="910"/>
                  </a:cubicBezTo>
                  <a:cubicBezTo>
                    <a:pt x="1233" y="910"/>
                    <a:pt x="1233" y="909"/>
                    <a:pt x="1233" y="908"/>
                  </a:cubicBezTo>
                  <a:cubicBezTo>
                    <a:pt x="1233" y="907"/>
                    <a:pt x="1233" y="906"/>
                    <a:pt x="1232" y="905"/>
                  </a:cubicBezTo>
                  <a:cubicBezTo>
                    <a:pt x="1232" y="905"/>
                    <a:pt x="1231" y="904"/>
                    <a:pt x="1231" y="904"/>
                  </a:cubicBezTo>
                  <a:cubicBezTo>
                    <a:pt x="1231" y="903"/>
                    <a:pt x="1232" y="901"/>
                    <a:pt x="1233" y="901"/>
                  </a:cubicBezTo>
                  <a:cubicBezTo>
                    <a:pt x="1234" y="900"/>
                    <a:pt x="1235" y="900"/>
                    <a:pt x="1236" y="900"/>
                  </a:cubicBezTo>
                  <a:cubicBezTo>
                    <a:pt x="1237" y="900"/>
                    <a:pt x="1238" y="900"/>
                    <a:pt x="1238" y="901"/>
                  </a:cubicBezTo>
                  <a:cubicBezTo>
                    <a:pt x="1239" y="901"/>
                    <a:pt x="1239" y="903"/>
                    <a:pt x="1240" y="903"/>
                  </a:cubicBezTo>
                  <a:cubicBezTo>
                    <a:pt x="1240" y="904"/>
                    <a:pt x="1242" y="903"/>
                    <a:pt x="1243" y="904"/>
                  </a:cubicBezTo>
                  <a:cubicBezTo>
                    <a:pt x="1243" y="904"/>
                    <a:pt x="1244" y="905"/>
                    <a:pt x="1245" y="905"/>
                  </a:cubicBezTo>
                  <a:cubicBezTo>
                    <a:pt x="1246" y="905"/>
                    <a:pt x="1248" y="904"/>
                    <a:pt x="1248" y="903"/>
                  </a:cubicBezTo>
                  <a:cubicBezTo>
                    <a:pt x="1249" y="902"/>
                    <a:pt x="1250" y="901"/>
                    <a:pt x="1251" y="900"/>
                  </a:cubicBezTo>
                  <a:cubicBezTo>
                    <a:pt x="1251" y="899"/>
                    <a:pt x="1252" y="897"/>
                    <a:pt x="1253" y="896"/>
                  </a:cubicBezTo>
                  <a:cubicBezTo>
                    <a:pt x="1253" y="895"/>
                    <a:pt x="1255" y="894"/>
                    <a:pt x="1256" y="893"/>
                  </a:cubicBezTo>
                  <a:cubicBezTo>
                    <a:pt x="1257" y="892"/>
                    <a:pt x="1259" y="891"/>
                    <a:pt x="1259" y="890"/>
                  </a:cubicBezTo>
                  <a:cubicBezTo>
                    <a:pt x="1260" y="889"/>
                    <a:pt x="1260" y="888"/>
                    <a:pt x="1260" y="887"/>
                  </a:cubicBezTo>
                  <a:cubicBezTo>
                    <a:pt x="1261" y="886"/>
                    <a:pt x="1261" y="884"/>
                    <a:pt x="1262" y="883"/>
                  </a:cubicBezTo>
                  <a:cubicBezTo>
                    <a:pt x="1262" y="882"/>
                    <a:pt x="1263" y="880"/>
                    <a:pt x="1264" y="879"/>
                  </a:cubicBezTo>
                  <a:cubicBezTo>
                    <a:pt x="1265" y="878"/>
                    <a:pt x="1267" y="877"/>
                    <a:pt x="1268" y="877"/>
                  </a:cubicBezTo>
                  <a:cubicBezTo>
                    <a:pt x="1268" y="876"/>
                    <a:pt x="1269" y="875"/>
                    <a:pt x="1269" y="874"/>
                  </a:cubicBezTo>
                  <a:cubicBezTo>
                    <a:pt x="1270" y="873"/>
                    <a:pt x="1270" y="872"/>
                    <a:pt x="1270" y="871"/>
                  </a:cubicBezTo>
                  <a:cubicBezTo>
                    <a:pt x="1270" y="870"/>
                    <a:pt x="1270" y="868"/>
                    <a:pt x="1269" y="867"/>
                  </a:cubicBezTo>
                  <a:cubicBezTo>
                    <a:pt x="1269" y="866"/>
                    <a:pt x="1267" y="867"/>
                    <a:pt x="1267" y="866"/>
                  </a:cubicBezTo>
                  <a:cubicBezTo>
                    <a:pt x="1266" y="866"/>
                    <a:pt x="1266" y="864"/>
                    <a:pt x="1266" y="863"/>
                  </a:cubicBezTo>
                  <a:cubicBezTo>
                    <a:pt x="1265" y="862"/>
                    <a:pt x="1265" y="860"/>
                    <a:pt x="1265" y="859"/>
                  </a:cubicBezTo>
                  <a:cubicBezTo>
                    <a:pt x="1265" y="858"/>
                    <a:pt x="1264" y="855"/>
                    <a:pt x="1263" y="854"/>
                  </a:cubicBezTo>
                  <a:cubicBezTo>
                    <a:pt x="1263" y="854"/>
                    <a:pt x="1261" y="852"/>
                    <a:pt x="1261" y="851"/>
                  </a:cubicBezTo>
                  <a:cubicBezTo>
                    <a:pt x="1261" y="849"/>
                    <a:pt x="1262" y="846"/>
                    <a:pt x="1262" y="844"/>
                  </a:cubicBezTo>
                  <a:cubicBezTo>
                    <a:pt x="1263" y="843"/>
                    <a:pt x="1264" y="842"/>
                    <a:pt x="1265" y="841"/>
                  </a:cubicBezTo>
                  <a:cubicBezTo>
                    <a:pt x="1265" y="840"/>
                    <a:pt x="1265" y="838"/>
                    <a:pt x="1265" y="837"/>
                  </a:cubicBezTo>
                  <a:cubicBezTo>
                    <a:pt x="1265" y="836"/>
                    <a:pt x="1263" y="834"/>
                    <a:pt x="1263" y="832"/>
                  </a:cubicBezTo>
                  <a:cubicBezTo>
                    <a:pt x="1262" y="832"/>
                    <a:pt x="1263" y="830"/>
                    <a:pt x="1263" y="829"/>
                  </a:cubicBezTo>
                  <a:cubicBezTo>
                    <a:pt x="1264" y="828"/>
                    <a:pt x="1266" y="825"/>
                    <a:pt x="1267" y="824"/>
                  </a:cubicBezTo>
                  <a:cubicBezTo>
                    <a:pt x="1268" y="823"/>
                    <a:pt x="1269" y="820"/>
                    <a:pt x="1269" y="819"/>
                  </a:cubicBezTo>
                  <a:cubicBezTo>
                    <a:pt x="1269" y="817"/>
                    <a:pt x="1268" y="814"/>
                    <a:pt x="1268" y="813"/>
                  </a:cubicBezTo>
                  <a:cubicBezTo>
                    <a:pt x="1268" y="812"/>
                    <a:pt x="1269" y="810"/>
                    <a:pt x="1269" y="809"/>
                  </a:cubicBezTo>
                  <a:cubicBezTo>
                    <a:pt x="1270" y="808"/>
                    <a:pt x="1271" y="806"/>
                    <a:pt x="1272" y="805"/>
                  </a:cubicBezTo>
                  <a:cubicBezTo>
                    <a:pt x="1272" y="805"/>
                    <a:pt x="1275" y="804"/>
                    <a:pt x="1276" y="803"/>
                  </a:cubicBezTo>
                  <a:cubicBezTo>
                    <a:pt x="1277" y="803"/>
                    <a:pt x="1278" y="804"/>
                    <a:pt x="1279" y="804"/>
                  </a:cubicBezTo>
                  <a:cubicBezTo>
                    <a:pt x="1280" y="805"/>
                    <a:pt x="1280" y="806"/>
                    <a:pt x="1280" y="807"/>
                  </a:cubicBezTo>
                  <a:cubicBezTo>
                    <a:pt x="1280" y="808"/>
                    <a:pt x="1280" y="810"/>
                    <a:pt x="1280" y="812"/>
                  </a:cubicBezTo>
                  <a:cubicBezTo>
                    <a:pt x="1280" y="813"/>
                    <a:pt x="1280" y="814"/>
                    <a:pt x="1280" y="815"/>
                  </a:cubicBezTo>
                  <a:cubicBezTo>
                    <a:pt x="1280" y="816"/>
                    <a:pt x="1281" y="818"/>
                    <a:pt x="1282" y="818"/>
                  </a:cubicBezTo>
                  <a:cubicBezTo>
                    <a:pt x="1283" y="818"/>
                    <a:pt x="1284" y="816"/>
                    <a:pt x="1285" y="815"/>
                  </a:cubicBezTo>
                  <a:cubicBezTo>
                    <a:pt x="1285" y="814"/>
                    <a:pt x="1285" y="811"/>
                    <a:pt x="1285" y="809"/>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1" name="Freeform 63">
              <a:extLst>
                <a:ext uri="{FF2B5EF4-FFF2-40B4-BE49-F238E27FC236}">
                  <a16:creationId xmlns:a16="http://schemas.microsoft.com/office/drawing/2014/main" id="{D52E1AA2-3A23-4575-B819-17F20E128165}"/>
                </a:ext>
              </a:extLst>
            </p:cNvPr>
            <p:cNvSpPr>
              <a:spLocks/>
            </p:cNvSpPr>
            <p:nvPr/>
          </p:nvSpPr>
          <p:spPr bwMode="auto">
            <a:xfrm>
              <a:off x="5138738" y="3854450"/>
              <a:ext cx="590550" cy="444500"/>
            </a:xfrm>
            <a:custGeom>
              <a:avLst/>
              <a:gdLst>
                <a:gd name="T0" fmla="*/ 302 w 699"/>
                <a:gd name="T1" fmla="*/ 16 h 526"/>
                <a:gd name="T2" fmla="*/ 133 w 699"/>
                <a:gd name="T3" fmla="*/ 24 h 526"/>
                <a:gd name="T4" fmla="*/ 112 w 699"/>
                <a:gd name="T5" fmla="*/ 26 h 526"/>
                <a:gd name="T6" fmla="*/ 92 w 699"/>
                <a:gd name="T7" fmla="*/ 39 h 526"/>
                <a:gd name="T8" fmla="*/ 65 w 699"/>
                <a:gd name="T9" fmla="*/ 61 h 526"/>
                <a:gd name="T10" fmla="*/ 25 w 699"/>
                <a:gd name="T11" fmla="*/ 79 h 526"/>
                <a:gd name="T12" fmla="*/ 18 w 699"/>
                <a:gd name="T13" fmla="*/ 100 h 526"/>
                <a:gd name="T14" fmla="*/ 8 w 699"/>
                <a:gd name="T15" fmla="*/ 109 h 526"/>
                <a:gd name="T16" fmla="*/ 2 w 699"/>
                <a:gd name="T17" fmla="*/ 122 h 526"/>
                <a:gd name="T18" fmla="*/ 2 w 699"/>
                <a:gd name="T19" fmla="*/ 137 h 526"/>
                <a:gd name="T20" fmla="*/ 22 w 699"/>
                <a:gd name="T21" fmla="*/ 146 h 526"/>
                <a:gd name="T22" fmla="*/ 42 w 699"/>
                <a:gd name="T23" fmla="*/ 159 h 526"/>
                <a:gd name="T24" fmla="*/ 55 w 699"/>
                <a:gd name="T25" fmla="*/ 163 h 526"/>
                <a:gd name="T26" fmla="*/ 82 w 699"/>
                <a:gd name="T27" fmla="*/ 178 h 526"/>
                <a:gd name="T28" fmla="*/ 94 w 699"/>
                <a:gd name="T29" fmla="*/ 191 h 526"/>
                <a:gd name="T30" fmla="*/ 105 w 699"/>
                <a:gd name="T31" fmla="*/ 215 h 526"/>
                <a:gd name="T32" fmla="*/ 121 w 699"/>
                <a:gd name="T33" fmla="*/ 228 h 526"/>
                <a:gd name="T34" fmla="*/ 134 w 699"/>
                <a:gd name="T35" fmla="*/ 243 h 526"/>
                <a:gd name="T36" fmla="*/ 153 w 699"/>
                <a:gd name="T37" fmla="*/ 254 h 526"/>
                <a:gd name="T38" fmla="*/ 179 w 699"/>
                <a:gd name="T39" fmla="*/ 268 h 526"/>
                <a:gd name="T40" fmla="*/ 197 w 699"/>
                <a:gd name="T41" fmla="*/ 289 h 526"/>
                <a:gd name="T42" fmla="*/ 207 w 699"/>
                <a:gd name="T43" fmla="*/ 292 h 526"/>
                <a:gd name="T44" fmla="*/ 223 w 699"/>
                <a:gd name="T45" fmla="*/ 300 h 526"/>
                <a:gd name="T46" fmla="*/ 233 w 699"/>
                <a:gd name="T47" fmla="*/ 309 h 526"/>
                <a:gd name="T48" fmla="*/ 244 w 699"/>
                <a:gd name="T49" fmla="*/ 329 h 526"/>
                <a:gd name="T50" fmla="*/ 260 w 699"/>
                <a:gd name="T51" fmla="*/ 344 h 526"/>
                <a:gd name="T52" fmla="*/ 273 w 699"/>
                <a:gd name="T53" fmla="*/ 355 h 526"/>
                <a:gd name="T54" fmla="*/ 288 w 699"/>
                <a:gd name="T55" fmla="*/ 365 h 526"/>
                <a:gd name="T56" fmla="*/ 308 w 699"/>
                <a:gd name="T57" fmla="*/ 373 h 526"/>
                <a:gd name="T58" fmla="*/ 319 w 699"/>
                <a:gd name="T59" fmla="*/ 390 h 526"/>
                <a:gd name="T60" fmla="*/ 331 w 699"/>
                <a:gd name="T61" fmla="*/ 404 h 526"/>
                <a:gd name="T62" fmla="*/ 337 w 699"/>
                <a:gd name="T63" fmla="*/ 428 h 526"/>
                <a:gd name="T64" fmla="*/ 349 w 699"/>
                <a:gd name="T65" fmla="*/ 448 h 526"/>
                <a:gd name="T66" fmla="*/ 366 w 699"/>
                <a:gd name="T67" fmla="*/ 454 h 526"/>
                <a:gd name="T68" fmla="*/ 379 w 699"/>
                <a:gd name="T69" fmla="*/ 467 h 526"/>
                <a:gd name="T70" fmla="*/ 385 w 699"/>
                <a:gd name="T71" fmla="*/ 480 h 526"/>
                <a:gd name="T72" fmla="*/ 395 w 699"/>
                <a:gd name="T73" fmla="*/ 498 h 526"/>
                <a:gd name="T74" fmla="*/ 396 w 699"/>
                <a:gd name="T75" fmla="*/ 505 h 526"/>
                <a:gd name="T76" fmla="*/ 404 w 699"/>
                <a:gd name="T77" fmla="*/ 519 h 526"/>
                <a:gd name="T78" fmla="*/ 423 w 699"/>
                <a:gd name="T79" fmla="*/ 521 h 526"/>
                <a:gd name="T80" fmla="*/ 437 w 699"/>
                <a:gd name="T81" fmla="*/ 516 h 526"/>
                <a:gd name="T82" fmla="*/ 458 w 699"/>
                <a:gd name="T83" fmla="*/ 489 h 526"/>
                <a:gd name="T84" fmla="*/ 484 w 699"/>
                <a:gd name="T85" fmla="*/ 469 h 526"/>
                <a:gd name="T86" fmla="*/ 479 w 699"/>
                <a:gd name="T87" fmla="*/ 450 h 526"/>
                <a:gd name="T88" fmla="*/ 486 w 699"/>
                <a:gd name="T89" fmla="*/ 443 h 526"/>
                <a:gd name="T90" fmla="*/ 502 w 699"/>
                <a:gd name="T91" fmla="*/ 433 h 526"/>
                <a:gd name="T92" fmla="*/ 527 w 699"/>
                <a:gd name="T93" fmla="*/ 410 h 526"/>
                <a:gd name="T94" fmla="*/ 549 w 699"/>
                <a:gd name="T95" fmla="*/ 394 h 526"/>
                <a:gd name="T96" fmla="*/ 559 w 699"/>
                <a:gd name="T97" fmla="*/ 376 h 526"/>
                <a:gd name="T98" fmla="*/ 578 w 699"/>
                <a:gd name="T99" fmla="*/ 353 h 526"/>
                <a:gd name="T100" fmla="*/ 586 w 699"/>
                <a:gd name="T101" fmla="*/ 340 h 526"/>
                <a:gd name="T102" fmla="*/ 590 w 699"/>
                <a:gd name="T103" fmla="*/ 322 h 526"/>
                <a:gd name="T104" fmla="*/ 605 w 699"/>
                <a:gd name="T105" fmla="*/ 320 h 526"/>
                <a:gd name="T106" fmla="*/ 621 w 699"/>
                <a:gd name="T107" fmla="*/ 301 h 526"/>
                <a:gd name="T108" fmla="*/ 632 w 699"/>
                <a:gd name="T109" fmla="*/ 265 h 526"/>
                <a:gd name="T110" fmla="*/ 654 w 699"/>
                <a:gd name="T111" fmla="*/ 196 h 526"/>
                <a:gd name="T112" fmla="*/ 504 w 699"/>
                <a:gd name="T113" fmla="*/ 2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99" h="526">
                  <a:moveTo>
                    <a:pt x="504" y="20"/>
                  </a:moveTo>
                  <a:cubicBezTo>
                    <a:pt x="347" y="50"/>
                    <a:pt x="347" y="50"/>
                    <a:pt x="347" y="50"/>
                  </a:cubicBezTo>
                  <a:cubicBezTo>
                    <a:pt x="347" y="30"/>
                    <a:pt x="347" y="30"/>
                    <a:pt x="347" y="30"/>
                  </a:cubicBezTo>
                  <a:cubicBezTo>
                    <a:pt x="319" y="5"/>
                    <a:pt x="319" y="5"/>
                    <a:pt x="319" y="5"/>
                  </a:cubicBezTo>
                  <a:cubicBezTo>
                    <a:pt x="307" y="18"/>
                    <a:pt x="307" y="18"/>
                    <a:pt x="307" y="18"/>
                  </a:cubicBezTo>
                  <a:cubicBezTo>
                    <a:pt x="307" y="18"/>
                    <a:pt x="303" y="17"/>
                    <a:pt x="302" y="16"/>
                  </a:cubicBezTo>
                  <a:cubicBezTo>
                    <a:pt x="302" y="14"/>
                    <a:pt x="302" y="11"/>
                    <a:pt x="302" y="10"/>
                  </a:cubicBezTo>
                  <a:cubicBezTo>
                    <a:pt x="302" y="9"/>
                    <a:pt x="304" y="8"/>
                    <a:pt x="305" y="7"/>
                  </a:cubicBezTo>
                  <a:cubicBezTo>
                    <a:pt x="305" y="5"/>
                    <a:pt x="304" y="3"/>
                    <a:pt x="303" y="2"/>
                  </a:cubicBezTo>
                  <a:cubicBezTo>
                    <a:pt x="302" y="1"/>
                    <a:pt x="299" y="0"/>
                    <a:pt x="299" y="0"/>
                  </a:cubicBezTo>
                  <a:cubicBezTo>
                    <a:pt x="211" y="13"/>
                    <a:pt x="211" y="13"/>
                    <a:pt x="211" y="13"/>
                  </a:cubicBezTo>
                  <a:cubicBezTo>
                    <a:pt x="133" y="24"/>
                    <a:pt x="133" y="24"/>
                    <a:pt x="133" y="24"/>
                  </a:cubicBezTo>
                  <a:cubicBezTo>
                    <a:pt x="133" y="24"/>
                    <a:pt x="128" y="25"/>
                    <a:pt x="126" y="26"/>
                  </a:cubicBezTo>
                  <a:cubicBezTo>
                    <a:pt x="125" y="26"/>
                    <a:pt x="124" y="29"/>
                    <a:pt x="123" y="29"/>
                  </a:cubicBezTo>
                  <a:cubicBezTo>
                    <a:pt x="122" y="29"/>
                    <a:pt x="120" y="28"/>
                    <a:pt x="120" y="28"/>
                  </a:cubicBezTo>
                  <a:cubicBezTo>
                    <a:pt x="118" y="29"/>
                    <a:pt x="117" y="32"/>
                    <a:pt x="116" y="32"/>
                  </a:cubicBezTo>
                  <a:cubicBezTo>
                    <a:pt x="115" y="31"/>
                    <a:pt x="116" y="28"/>
                    <a:pt x="115" y="28"/>
                  </a:cubicBezTo>
                  <a:cubicBezTo>
                    <a:pt x="114" y="27"/>
                    <a:pt x="113" y="26"/>
                    <a:pt x="112" y="26"/>
                  </a:cubicBezTo>
                  <a:cubicBezTo>
                    <a:pt x="111" y="26"/>
                    <a:pt x="109" y="28"/>
                    <a:pt x="108" y="29"/>
                  </a:cubicBezTo>
                  <a:cubicBezTo>
                    <a:pt x="107" y="31"/>
                    <a:pt x="109" y="34"/>
                    <a:pt x="108" y="35"/>
                  </a:cubicBezTo>
                  <a:cubicBezTo>
                    <a:pt x="107" y="36"/>
                    <a:pt x="105" y="35"/>
                    <a:pt x="104" y="35"/>
                  </a:cubicBezTo>
                  <a:cubicBezTo>
                    <a:pt x="103" y="35"/>
                    <a:pt x="101" y="35"/>
                    <a:pt x="100" y="36"/>
                  </a:cubicBezTo>
                  <a:cubicBezTo>
                    <a:pt x="99" y="36"/>
                    <a:pt x="98" y="38"/>
                    <a:pt x="97" y="38"/>
                  </a:cubicBezTo>
                  <a:cubicBezTo>
                    <a:pt x="96" y="39"/>
                    <a:pt x="93" y="39"/>
                    <a:pt x="92" y="39"/>
                  </a:cubicBezTo>
                  <a:cubicBezTo>
                    <a:pt x="90" y="40"/>
                    <a:pt x="88" y="43"/>
                    <a:pt x="86" y="44"/>
                  </a:cubicBezTo>
                  <a:cubicBezTo>
                    <a:pt x="85" y="45"/>
                    <a:pt x="82" y="46"/>
                    <a:pt x="80" y="47"/>
                  </a:cubicBezTo>
                  <a:cubicBezTo>
                    <a:pt x="79" y="48"/>
                    <a:pt x="77" y="50"/>
                    <a:pt x="76" y="51"/>
                  </a:cubicBezTo>
                  <a:cubicBezTo>
                    <a:pt x="75" y="52"/>
                    <a:pt x="74" y="54"/>
                    <a:pt x="73" y="55"/>
                  </a:cubicBezTo>
                  <a:cubicBezTo>
                    <a:pt x="72" y="56"/>
                    <a:pt x="69" y="57"/>
                    <a:pt x="68" y="58"/>
                  </a:cubicBezTo>
                  <a:cubicBezTo>
                    <a:pt x="67" y="59"/>
                    <a:pt x="66" y="61"/>
                    <a:pt x="65" y="61"/>
                  </a:cubicBezTo>
                  <a:cubicBezTo>
                    <a:pt x="65" y="61"/>
                    <a:pt x="63" y="61"/>
                    <a:pt x="62" y="60"/>
                  </a:cubicBezTo>
                  <a:cubicBezTo>
                    <a:pt x="62" y="60"/>
                    <a:pt x="61" y="58"/>
                    <a:pt x="60" y="58"/>
                  </a:cubicBezTo>
                  <a:cubicBezTo>
                    <a:pt x="58" y="58"/>
                    <a:pt x="56" y="60"/>
                    <a:pt x="55" y="61"/>
                  </a:cubicBezTo>
                  <a:cubicBezTo>
                    <a:pt x="53" y="62"/>
                    <a:pt x="49" y="64"/>
                    <a:pt x="47" y="66"/>
                  </a:cubicBezTo>
                  <a:cubicBezTo>
                    <a:pt x="44" y="67"/>
                    <a:pt x="40" y="69"/>
                    <a:pt x="38" y="71"/>
                  </a:cubicBezTo>
                  <a:cubicBezTo>
                    <a:pt x="35" y="73"/>
                    <a:pt x="29" y="77"/>
                    <a:pt x="25" y="79"/>
                  </a:cubicBezTo>
                  <a:cubicBezTo>
                    <a:pt x="25" y="79"/>
                    <a:pt x="24" y="79"/>
                    <a:pt x="24" y="79"/>
                  </a:cubicBezTo>
                  <a:cubicBezTo>
                    <a:pt x="24" y="80"/>
                    <a:pt x="24" y="80"/>
                    <a:pt x="24" y="80"/>
                  </a:cubicBezTo>
                  <a:cubicBezTo>
                    <a:pt x="24" y="83"/>
                    <a:pt x="24" y="86"/>
                    <a:pt x="24" y="87"/>
                  </a:cubicBezTo>
                  <a:cubicBezTo>
                    <a:pt x="24" y="87"/>
                    <a:pt x="24" y="88"/>
                    <a:pt x="24" y="88"/>
                  </a:cubicBezTo>
                  <a:cubicBezTo>
                    <a:pt x="24" y="91"/>
                    <a:pt x="25" y="94"/>
                    <a:pt x="23" y="96"/>
                  </a:cubicBezTo>
                  <a:cubicBezTo>
                    <a:pt x="22" y="98"/>
                    <a:pt x="20" y="99"/>
                    <a:pt x="18" y="100"/>
                  </a:cubicBezTo>
                  <a:cubicBezTo>
                    <a:pt x="18" y="100"/>
                    <a:pt x="18" y="100"/>
                    <a:pt x="18" y="100"/>
                  </a:cubicBezTo>
                  <a:cubicBezTo>
                    <a:pt x="17" y="100"/>
                    <a:pt x="17" y="101"/>
                    <a:pt x="16" y="102"/>
                  </a:cubicBezTo>
                  <a:cubicBezTo>
                    <a:pt x="16" y="102"/>
                    <a:pt x="16" y="102"/>
                    <a:pt x="16" y="103"/>
                  </a:cubicBezTo>
                  <a:cubicBezTo>
                    <a:pt x="15" y="104"/>
                    <a:pt x="14" y="106"/>
                    <a:pt x="13" y="107"/>
                  </a:cubicBezTo>
                  <a:cubicBezTo>
                    <a:pt x="12" y="108"/>
                    <a:pt x="10" y="109"/>
                    <a:pt x="9" y="109"/>
                  </a:cubicBezTo>
                  <a:cubicBezTo>
                    <a:pt x="9" y="109"/>
                    <a:pt x="9" y="109"/>
                    <a:pt x="8" y="109"/>
                  </a:cubicBezTo>
                  <a:cubicBezTo>
                    <a:pt x="8" y="110"/>
                    <a:pt x="8" y="110"/>
                    <a:pt x="8" y="111"/>
                  </a:cubicBezTo>
                  <a:cubicBezTo>
                    <a:pt x="8" y="112"/>
                    <a:pt x="7" y="114"/>
                    <a:pt x="6" y="116"/>
                  </a:cubicBezTo>
                  <a:cubicBezTo>
                    <a:pt x="6" y="117"/>
                    <a:pt x="5" y="118"/>
                    <a:pt x="4" y="119"/>
                  </a:cubicBezTo>
                  <a:cubicBezTo>
                    <a:pt x="4" y="119"/>
                    <a:pt x="3" y="119"/>
                    <a:pt x="3" y="120"/>
                  </a:cubicBezTo>
                  <a:cubicBezTo>
                    <a:pt x="2" y="121"/>
                    <a:pt x="2" y="121"/>
                    <a:pt x="2" y="122"/>
                  </a:cubicBezTo>
                  <a:cubicBezTo>
                    <a:pt x="2" y="122"/>
                    <a:pt x="2" y="122"/>
                    <a:pt x="2" y="122"/>
                  </a:cubicBezTo>
                  <a:cubicBezTo>
                    <a:pt x="2" y="123"/>
                    <a:pt x="2" y="124"/>
                    <a:pt x="2" y="125"/>
                  </a:cubicBezTo>
                  <a:cubicBezTo>
                    <a:pt x="2" y="125"/>
                    <a:pt x="2" y="125"/>
                    <a:pt x="2" y="125"/>
                  </a:cubicBezTo>
                  <a:cubicBezTo>
                    <a:pt x="3" y="128"/>
                    <a:pt x="3" y="130"/>
                    <a:pt x="2" y="132"/>
                  </a:cubicBezTo>
                  <a:cubicBezTo>
                    <a:pt x="2" y="134"/>
                    <a:pt x="1" y="135"/>
                    <a:pt x="0" y="136"/>
                  </a:cubicBezTo>
                  <a:cubicBezTo>
                    <a:pt x="0" y="136"/>
                    <a:pt x="1" y="136"/>
                    <a:pt x="1" y="136"/>
                  </a:cubicBezTo>
                  <a:cubicBezTo>
                    <a:pt x="1" y="136"/>
                    <a:pt x="2" y="137"/>
                    <a:pt x="2" y="137"/>
                  </a:cubicBezTo>
                  <a:cubicBezTo>
                    <a:pt x="3" y="137"/>
                    <a:pt x="4" y="138"/>
                    <a:pt x="5" y="138"/>
                  </a:cubicBezTo>
                  <a:cubicBezTo>
                    <a:pt x="6" y="139"/>
                    <a:pt x="8" y="140"/>
                    <a:pt x="10" y="142"/>
                  </a:cubicBezTo>
                  <a:cubicBezTo>
                    <a:pt x="11" y="143"/>
                    <a:pt x="13" y="145"/>
                    <a:pt x="14" y="145"/>
                  </a:cubicBezTo>
                  <a:cubicBezTo>
                    <a:pt x="15" y="146"/>
                    <a:pt x="17" y="147"/>
                    <a:pt x="18" y="147"/>
                  </a:cubicBezTo>
                  <a:cubicBezTo>
                    <a:pt x="18" y="147"/>
                    <a:pt x="18" y="147"/>
                    <a:pt x="19" y="147"/>
                  </a:cubicBezTo>
                  <a:cubicBezTo>
                    <a:pt x="20" y="146"/>
                    <a:pt x="21" y="146"/>
                    <a:pt x="22" y="146"/>
                  </a:cubicBezTo>
                  <a:cubicBezTo>
                    <a:pt x="23" y="146"/>
                    <a:pt x="23" y="146"/>
                    <a:pt x="24" y="146"/>
                  </a:cubicBezTo>
                  <a:cubicBezTo>
                    <a:pt x="27" y="147"/>
                    <a:pt x="30" y="149"/>
                    <a:pt x="31" y="150"/>
                  </a:cubicBezTo>
                  <a:cubicBezTo>
                    <a:pt x="32" y="150"/>
                    <a:pt x="33" y="152"/>
                    <a:pt x="34" y="153"/>
                  </a:cubicBezTo>
                  <a:cubicBezTo>
                    <a:pt x="35" y="154"/>
                    <a:pt x="36" y="155"/>
                    <a:pt x="36" y="155"/>
                  </a:cubicBezTo>
                  <a:cubicBezTo>
                    <a:pt x="37" y="155"/>
                    <a:pt x="38" y="156"/>
                    <a:pt x="38" y="156"/>
                  </a:cubicBezTo>
                  <a:cubicBezTo>
                    <a:pt x="40" y="157"/>
                    <a:pt x="41" y="158"/>
                    <a:pt x="42" y="159"/>
                  </a:cubicBezTo>
                  <a:cubicBezTo>
                    <a:pt x="43" y="160"/>
                    <a:pt x="44" y="161"/>
                    <a:pt x="45" y="162"/>
                  </a:cubicBezTo>
                  <a:cubicBezTo>
                    <a:pt x="45" y="162"/>
                    <a:pt x="46" y="163"/>
                    <a:pt x="46" y="164"/>
                  </a:cubicBezTo>
                  <a:cubicBezTo>
                    <a:pt x="47" y="164"/>
                    <a:pt x="50" y="165"/>
                    <a:pt x="52" y="165"/>
                  </a:cubicBezTo>
                  <a:cubicBezTo>
                    <a:pt x="52" y="165"/>
                    <a:pt x="52" y="165"/>
                    <a:pt x="52" y="165"/>
                  </a:cubicBezTo>
                  <a:cubicBezTo>
                    <a:pt x="52" y="165"/>
                    <a:pt x="54" y="164"/>
                    <a:pt x="55" y="164"/>
                  </a:cubicBezTo>
                  <a:cubicBezTo>
                    <a:pt x="55" y="164"/>
                    <a:pt x="55" y="164"/>
                    <a:pt x="55" y="163"/>
                  </a:cubicBezTo>
                  <a:cubicBezTo>
                    <a:pt x="56" y="162"/>
                    <a:pt x="58" y="161"/>
                    <a:pt x="59" y="161"/>
                  </a:cubicBezTo>
                  <a:cubicBezTo>
                    <a:pt x="61" y="160"/>
                    <a:pt x="63" y="160"/>
                    <a:pt x="64" y="160"/>
                  </a:cubicBezTo>
                  <a:cubicBezTo>
                    <a:pt x="65" y="160"/>
                    <a:pt x="67" y="160"/>
                    <a:pt x="68" y="161"/>
                  </a:cubicBezTo>
                  <a:cubicBezTo>
                    <a:pt x="71" y="161"/>
                    <a:pt x="74" y="164"/>
                    <a:pt x="75" y="165"/>
                  </a:cubicBezTo>
                  <a:cubicBezTo>
                    <a:pt x="77" y="167"/>
                    <a:pt x="79" y="170"/>
                    <a:pt x="80" y="172"/>
                  </a:cubicBezTo>
                  <a:cubicBezTo>
                    <a:pt x="81" y="174"/>
                    <a:pt x="81" y="176"/>
                    <a:pt x="82" y="178"/>
                  </a:cubicBezTo>
                  <a:cubicBezTo>
                    <a:pt x="82" y="179"/>
                    <a:pt x="82" y="180"/>
                    <a:pt x="83" y="181"/>
                  </a:cubicBezTo>
                  <a:cubicBezTo>
                    <a:pt x="83" y="181"/>
                    <a:pt x="84" y="182"/>
                    <a:pt x="84" y="182"/>
                  </a:cubicBezTo>
                  <a:cubicBezTo>
                    <a:pt x="85" y="182"/>
                    <a:pt x="87" y="183"/>
                    <a:pt x="88" y="184"/>
                  </a:cubicBezTo>
                  <a:cubicBezTo>
                    <a:pt x="89" y="185"/>
                    <a:pt x="90" y="187"/>
                    <a:pt x="91" y="188"/>
                  </a:cubicBezTo>
                  <a:cubicBezTo>
                    <a:pt x="92" y="189"/>
                    <a:pt x="92" y="190"/>
                    <a:pt x="93" y="190"/>
                  </a:cubicBezTo>
                  <a:cubicBezTo>
                    <a:pt x="93" y="190"/>
                    <a:pt x="93" y="191"/>
                    <a:pt x="94" y="191"/>
                  </a:cubicBezTo>
                  <a:cubicBezTo>
                    <a:pt x="95" y="192"/>
                    <a:pt x="96" y="193"/>
                    <a:pt x="97" y="194"/>
                  </a:cubicBezTo>
                  <a:cubicBezTo>
                    <a:pt x="98" y="196"/>
                    <a:pt x="99" y="198"/>
                    <a:pt x="99" y="200"/>
                  </a:cubicBezTo>
                  <a:cubicBezTo>
                    <a:pt x="99" y="201"/>
                    <a:pt x="100" y="202"/>
                    <a:pt x="100" y="202"/>
                  </a:cubicBezTo>
                  <a:cubicBezTo>
                    <a:pt x="100" y="203"/>
                    <a:pt x="100" y="203"/>
                    <a:pt x="100" y="203"/>
                  </a:cubicBezTo>
                  <a:cubicBezTo>
                    <a:pt x="101" y="205"/>
                    <a:pt x="102" y="209"/>
                    <a:pt x="102" y="210"/>
                  </a:cubicBezTo>
                  <a:cubicBezTo>
                    <a:pt x="104" y="213"/>
                    <a:pt x="105" y="215"/>
                    <a:pt x="105" y="215"/>
                  </a:cubicBezTo>
                  <a:cubicBezTo>
                    <a:pt x="106" y="215"/>
                    <a:pt x="106" y="215"/>
                    <a:pt x="107" y="215"/>
                  </a:cubicBezTo>
                  <a:cubicBezTo>
                    <a:pt x="108" y="216"/>
                    <a:pt x="110" y="216"/>
                    <a:pt x="111" y="217"/>
                  </a:cubicBezTo>
                  <a:cubicBezTo>
                    <a:pt x="113" y="218"/>
                    <a:pt x="116" y="221"/>
                    <a:pt x="117" y="222"/>
                  </a:cubicBezTo>
                  <a:cubicBezTo>
                    <a:pt x="118" y="224"/>
                    <a:pt x="119" y="225"/>
                    <a:pt x="119" y="226"/>
                  </a:cubicBezTo>
                  <a:cubicBezTo>
                    <a:pt x="119" y="226"/>
                    <a:pt x="119" y="226"/>
                    <a:pt x="119" y="227"/>
                  </a:cubicBezTo>
                  <a:cubicBezTo>
                    <a:pt x="120" y="227"/>
                    <a:pt x="121" y="228"/>
                    <a:pt x="121" y="228"/>
                  </a:cubicBezTo>
                  <a:cubicBezTo>
                    <a:pt x="122" y="229"/>
                    <a:pt x="124" y="230"/>
                    <a:pt x="125" y="231"/>
                  </a:cubicBezTo>
                  <a:cubicBezTo>
                    <a:pt x="126" y="233"/>
                    <a:pt x="128" y="236"/>
                    <a:pt x="130" y="239"/>
                  </a:cubicBezTo>
                  <a:cubicBezTo>
                    <a:pt x="130" y="239"/>
                    <a:pt x="130" y="239"/>
                    <a:pt x="130" y="239"/>
                  </a:cubicBezTo>
                  <a:cubicBezTo>
                    <a:pt x="131" y="240"/>
                    <a:pt x="131" y="241"/>
                    <a:pt x="131" y="242"/>
                  </a:cubicBezTo>
                  <a:cubicBezTo>
                    <a:pt x="132" y="242"/>
                    <a:pt x="132" y="243"/>
                    <a:pt x="132" y="243"/>
                  </a:cubicBezTo>
                  <a:cubicBezTo>
                    <a:pt x="132" y="243"/>
                    <a:pt x="134" y="243"/>
                    <a:pt x="134" y="243"/>
                  </a:cubicBezTo>
                  <a:cubicBezTo>
                    <a:pt x="136" y="243"/>
                    <a:pt x="138" y="243"/>
                    <a:pt x="140" y="244"/>
                  </a:cubicBezTo>
                  <a:cubicBezTo>
                    <a:pt x="141" y="245"/>
                    <a:pt x="142" y="247"/>
                    <a:pt x="143" y="249"/>
                  </a:cubicBezTo>
                  <a:cubicBezTo>
                    <a:pt x="144" y="249"/>
                    <a:pt x="144" y="249"/>
                    <a:pt x="144" y="250"/>
                  </a:cubicBezTo>
                  <a:cubicBezTo>
                    <a:pt x="145" y="250"/>
                    <a:pt x="147" y="252"/>
                    <a:pt x="148" y="253"/>
                  </a:cubicBezTo>
                  <a:cubicBezTo>
                    <a:pt x="149" y="253"/>
                    <a:pt x="150" y="253"/>
                    <a:pt x="153" y="254"/>
                  </a:cubicBezTo>
                  <a:cubicBezTo>
                    <a:pt x="153" y="254"/>
                    <a:pt x="153" y="254"/>
                    <a:pt x="153" y="254"/>
                  </a:cubicBezTo>
                  <a:cubicBezTo>
                    <a:pt x="154" y="254"/>
                    <a:pt x="154" y="254"/>
                    <a:pt x="155" y="254"/>
                  </a:cubicBezTo>
                  <a:cubicBezTo>
                    <a:pt x="157" y="254"/>
                    <a:pt x="159" y="255"/>
                    <a:pt x="160" y="255"/>
                  </a:cubicBezTo>
                  <a:cubicBezTo>
                    <a:pt x="163" y="256"/>
                    <a:pt x="169" y="260"/>
                    <a:pt x="171" y="261"/>
                  </a:cubicBezTo>
                  <a:cubicBezTo>
                    <a:pt x="173" y="262"/>
                    <a:pt x="174" y="263"/>
                    <a:pt x="175" y="265"/>
                  </a:cubicBezTo>
                  <a:cubicBezTo>
                    <a:pt x="176" y="266"/>
                    <a:pt x="177" y="267"/>
                    <a:pt x="178" y="267"/>
                  </a:cubicBezTo>
                  <a:cubicBezTo>
                    <a:pt x="178" y="267"/>
                    <a:pt x="179" y="268"/>
                    <a:pt x="179" y="268"/>
                  </a:cubicBezTo>
                  <a:cubicBezTo>
                    <a:pt x="181" y="269"/>
                    <a:pt x="183" y="270"/>
                    <a:pt x="184" y="271"/>
                  </a:cubicBezTo>
                  <a:cubicBezTo>
                    <a:pt x="186" y="273"/>
                    <a:pt x="186" y="275"/>
                    <a:pt x="187" y="278"/>
                  </a:cubicBezTo>
                  <a:cubicBezTo>
                    <a:pt x="187" y="279"/>
                    <a:pt x="188" y="280"/>
                    <a:pt x="188" y="280"/>
                  </a:cubicBezTo>
                  <a:cubicBezTo>
                    <a:pt x="189" y="281"/>
                    <a:pt x="189" y="281"/>
                    <a:pt x="190" y="282"/>
                  </a:cubicBezTo>
                  <a:cubicBezTo>
                    <a:pt x="191" y="282"/>
                    <a:pt x="193" y="283"/>
                    <a:pt x="194" y="284"/>
                  </a:cubicBezTo>
                  <a:cubicBezTo>
                    <a:pt x="195" y="286"/>
                    <a:pt x="196" y="287"/>
                    <a:pt x="197" y="289"/>
                  </a:cubicBezTo>
                  <a:cubicBezTo>
                    <a:pt x="197" y="290"/>
                    <a:pt x="198" y="291"/>
                    <a:pt x="198" y="292"/>
                  </a:cubicBezTo>
                  <a:cubicBezTo>
                    <a:pt x="199" y="292"/>
                    <a:pt x="200" y="292"/>
                    <a:pt x="201" y="293"/>
                  </a:cubicBezTo>
                  <a:cubicBezTo>
                    <a:pt x="202" y="293"/>
                    <a:pt x="202" y="293"/>
                    <a:pt x="202" y="293"/>
                  </a:cubicBezTo>
                  <a:cubicBezTo>
                    <a:pt x="203" y="293"/>
                    <a:pt x="205" y="292"/>
                    <a:pt x="207" y="292"/>
                  </a:cubicBezTo>
                  <a:cubicBezTo>
                    <a:pt x="207" y="292"/>
                    <a:pt x="207" y="292"/>
                    <a:pt x="207" y="292"/>
                  </a:cubicBezTo>
                  <a:cubicBezTo>
                    <a:pt x="207" y="292"/>
                    <a:pt x="207" y="292"/>
                    <a:pt x="207" y="292"/>
                  </a:cubicBezTo>
                  <a:cubicBezTo>
                    <a:pt x="209" y="292"/>
                    <a:pt x="210" y="293"/>
                    <a:pt x="211" y="294"/>
                  </a:cubicBezTo>
                  <a:cubicBezTo>
                    <a:pt x="212" y="294"/>
                    <a:pt x="213" y="294"/>
                    <a:pt x="213" y="294"/>
                  </a:cubicBezTo>
                  <a:cubicBezTo>
                    <a:pt x="215" y="295"/>
                    <a:pt x="217" y="295"/>
                    <a:pt x="218" y="296"/>
                  </a:cubicBezTo>
                  <a:cubicBezTo>
                    <a:pt x="219" y="297"/>
                    <a:pt x="220" y="298"/>
                    <a:pt x="221" y="298"/>
                  </a:cubicBezTo>
                  <a:cubicBezTo>
                    <a:pt x="221" y="299"/>
                    <a:pt x="222" y="299"/>
                    <a:pt x="222" y="299"/>
                  </a:cubicBezTo>
                  <a:cubicBezTo>
                    <a:pt x="222" y="299"/>
                    <a:pt x="222" y="299"/>
                    <a:pt x="223" y="300"/>
                  </a:cubicBezTo>
                  <a:cubicBezTo>
                    <a:pt x="224" y="300"/>
                    <a:pt x="225" y="301"/>
                    <a:pt x="225" y="302"/>
                  </a:cubicBezTo>
                  <a:cubicBezTo>
                    <a:pt x="226" y="303"/>
                    <a:pt x="227" y="304"/>
                    <a:pt x="228" y="305"/>
                  </a:cubicBezTo>
                  <a:cubicBezTo>
                    <a:pt x="229" y="306"/>
                    <a:pt x="229" y="306"/>
                    <a:pt x="230" y="307"/>
                  </a:cubicBezTo>
                  <a:cubicBezTo>
                    <a:pt x="230" y="307"/>
                    <a:pt x="230" y="307"/>
                    <a:pt x="231" y="308"/>
                  </a:cubicBezTo>
                  <a:cubicBezTo>
                    <a:pt x="231" y="308"/>
                    <a:pt x="232" y="309"/>
                    <a:pt x="232" y="309"/>
                  </a:cubicBezTo>
                  <a:cubicBezTo>
                    <a:pt x="232" y="309"/>
                    <a:pt x="233" y="309"/>
                    <a:pt x="233" y="309"/>
                  </a:cubicBezTo>
                  <a:cubicBezTo>
                    <a:pt x="235" y="309"/>
                    <a:pt x="236" y="309"/>
                    <a:pt x="238" y="310"/>
                  </a:cubicBezTo>
                  <a:cubicBezTo>
                    <a:pt x="239" y="311"/>
                    <a:pt x="243" y="313"/>
                    <a:pt x="244" y="317"/>
                  </a:cubicBezTo>
                  <a:cubicBezTo>
                    <a:pt x="245" y="319"/>
                    <a:pt x="244" y="322"/>
                    <a:pt x="243" y="324"/>
                  </a:cubicBezTo>
                  <a:cubicBezTo>
                    <a:pt x="243" y="324"/>
                    <a:pt x="243" y="325"/>
                    <a:pt x="243" y="325"/>
                  </a:cubicBezTo>
                  <a:cubicBezTo>
                    <a:pt x="243" y="325"/>
                    <a:pt x="243" y="325"/>
                    <a:pt x="243" y="325"/>
                  </a:cubicBezTo>
                  <a:cubicBezTo>
                    <a:pt x="243" y="326"/>
                    <a:pt x="244" y="328"/>
                    <a:pt x="244" y="329"/>
                  </a:cubicBezTo>
                  <a:cubicBezTo>
                    <a:pt x="244" y="330"/>
                    <a:pt x="244" y="331"/>
                    <a:pt x="244" y="332"/>
                  </a:cubicBezTo>
                  <a:cubicBezTo>
                    <a:pt x="244" y="333"/>
                    <a:pt x="244" y="333"/>
                    <a:pt x="244" y="333"/>
                  </a:cubicBezTo>
                  <a:cubicBezTo>
                    <a:pt x="245" y="333"/>
                    <a:pt x="245" y="333"/>
                    <a:pt x="246" y="333"/>
                  </a:cubicBezTo>
                  <a:cubicBezTo>
                    <a:pt x="247" y="333"/>
                    <a:pt x="248" y="333"/>
                    <a:pt x="249" y="333"/>
                  </a:cubicBezTo>
                  <a:cubicBezTo>
                    <a:pt x="250" y="333"/>
                    <a:pt x="253" y="334"/>
                    <a:pt x="255" y="336"/>
                  </a:cubicBezTo>
                  <a:cubicBezTo>
                    <a:pt x="255" y="336"/>
                    <a:pt x="259" y="340"/>
                    <a:pt x="260" y="344"/>
                  </a:cubicBezTo>
                  <a:cubicBezTo>
                    <a:pt x="260" y="345"/>
                    <a:pt x="260" y="346"/>
                    <a:pt x="259" y="347"/>
                  </a:cubicBezTo>
                  <a:cubicBezTo>
                    <a:pt x="260" y="347"/>
                    <a:pt x="261" y="348"/>
                    <a:pt x="261" y="348"/>
                  </a:cubicBezTo>
                  <a:cubicBezTo>
                    <a:pt x="262" y="348"/>
                    <a:pt x="264" y="347"/>
                    <a:pt x="265" y="347"/>
                  </a:cubicBezTo>
                  <a:cubicBezTo>
                    <a:pt x="266" y="347"/>
                    <a:pt x="266" y="347"/>
                    <a:pt x="266" y="347"/>
                  </a:cubicBezTo>
                  <a:cubicBezTo>
                    <a:pt x="266" y="347"/>
                    <a:pt x="266" y="347"/>
                    <a:pt x="266" y="347"/>
                  </a:cubicBezTo>
                  <a:cubicBezTo>
                    <a:pt x="270" y="347"/>
                    <a:pt x="272" y="351"/>
                    <a:pt x="273" y="355"/>
                  </a:cubicBezTo>
                  <a:cubicBezTo>
                    <a:pt x="273" y="356"/>
                    <a:pt x="273" y="357"/>
                    <a:pt x="273" y="359"/>
                  </a:cubicBezTo>
                  <a:cubicBezTo>
                    <a:pt x="273" y="359"/>
                    <a:pt x="273" y="359"/>
                    <a:pt x="273" y="359"/>
                  </a:cubicBezTo>
                  <a:cubicBezTo>
                    <a:pt x="273" y="360"/>
                    <a:pt x="274" y="361"/>
                    <a:pt x="274" y="361"/>
                  </a:cubicBezTo>
                  <a:cubicBezTo>
                    <a:pt x="276" y="362"/>
                    <a:pt x="280" y="364"/>
                    <a:pt x="281" y="364"/>
                  </a:cubicBezTo>
                  <a:cubicBezTo>
                    <a:pt x="283" y="365"/>
                    <a:pt x="286" y="366"/>
                    <a:pt x="287" y="366"/>
                  </a:cubicBezTo>
                  <a:cubicBezTo>
                    <a:pt x="287" y="366"/>
                    <a:pt x="288" y="365"/>
                    <a:pt x="288" y="365"/>
                  </a:cubicBezTo>
                  <a:cubicBezTo>
                    <a:pt x="289" y="365"/>
                    <a:pt x="291" y="364"/>
                    <a:pt x="292" y="364"/>
                  </a:cubicBezTo>
                  <a:cubicBezTo>
                    <a:pt x="293" y="364"/>
                    <a:pt x="293" y="364"/>
                    <a:pt x="294" y="365"/>
                  </a:cubicBezTo>
                  <a:cubicBezTo>
                    <a:pt x="297" y="365"/>
                    <a:pt x="299" y="367"/>
                    <a:pt x="301" y="369"/>
                  </a:cubicBezTo>
                  <a:cubicBezTo>
                    <a:pt x="301" y="369"/>
                    <a:pt x="302" y="370"/>
                    <a:pt x="302" y="370"/>
                  </a:cubicBezTo>
                  <a:cubicBezTo>
                    <a:pt x="303" y="371"/>
                    <a:pt x="306" y="372"/>
                    <a:pt x="307" y="373"/>
                  </a:cubicBezTo>
                  <a:cubicBezTo>
                    <a:pt x="307" y="373"/>
                    <a:pt x="308" y="373"/>
                    <a:pt x="308" y="373"/>
                  </a:cubicBezTo>
                  <a:cubicBezTo>
                    <a:pt x="310" y="373"/>
                    <a:pt x="312" y="374"/>
                    <a:pt x="313" y="375"/>
                  </a:cubicBezTo>
                  <a:cubicBezTo>
                    <a:pt x="316" y="376"/>
                    <a:pt x="318" y="381"/>
                    <a:pt x="318" y="383"/>
                  </a:cubicBezTo>
                  <a:cubicBezTo>
                    <a:pt x="318" y="384"/>
                    <a:pt x="318" y="384"/>
                    <a:pt x="318" y="384"/>
                  </a:cubicBezTo>
                  <a:cubicBezTo>
                    <a:pt x="318" y="388"/>
                    <a:pt x="318" y="388"/>
                    <a:pt x="318" y="389"/>
                  </a:cubicBezTo>
                  <a:cubicBezTo>
                    <a:pt x="318" y="389"/>
                    <a:pt x="318" y="390"/>
                    <a:pt x="318" y="390"/>
                  </a:cubicBezTo>
                  <a:cubicBezTo>
                    <a:pt x="318" y="390"/>
                    <a:pt x="319" y="390"/>
                    <a:pt x="319" y="390"/>
                  </a:cubicBezTo>
                  <a:cubicBezTo>
                    <a:pt x="320" y="391"/>
                    <a:pt x="322" y="392"/>
                    <a:pt x="323" y="394"/>
                  </a:cubicBezTo>
                  <a:cubicBezTo>
                    <a:pt x="325" y="395"/>
                    <a:pt x="325" y="397"/>
                    <a:pt x="325" y="399"/>
                  </a:cubicBezTo>
                  <a:cubicBezTo>
                    <a:pt x="325" y="399"/>
                    <a:pt x="325" y="400"/>
                    <a:pt x="325" y="400"/>
                  </a:cubicBezTo>
                  <a:cubicBezTo>
                    <a:pt x="325" y="400"/>
                    <a:pt x="326" y="401"/>
                    <a:pt x="326" y="401"/>
                  </a:cubicBezTo>
                  <a:cubicBezTo>
                    <a:pt x="326" y="401"/>
                    <a:pt x="326" y="401"/>
                    <a:pt x="327" y="401"/>
                  </a:cubicBezTo>
                  <a:cubicBezTo>
                    <a:pt x="328" y="402"/>
                    <a:pt x="330" y="403"/>
                    <a:pt x="331" y="404"/>
                  </a:cubicBezTo>
                  <a:cubicBezTo>
                    <a:pt x="332" y="406"/>
                    <a:pt x="333" y="409"/>
                    <a:pt x="334" y="411"/>
                  </a:cubicBezTo>
                  <a:cubicBezTo>
                    <a:pt x="334" y="412"/>
                    <a:pt x="334" y="413"/>
                    <a:pt x="334" y="414"/>
                  </a:cubicBezTo>
                  <a:cubicBezTo>
                    <a:pt x="334" y="415"/>
                    <a:pt x="334" y="415"/>
                    <a:pt x="334" y="415"/>
                  </a:cubicBezTo>
                  <a:cubicBezTo>
                    <a:pt x="334" y="416"/>
                    <a:pt x="335" y="416"/>
                    <a:pt x="335" y="416"/>
                  </a:cubicBezTo>
                  <a:cubicBezTo>
                    <a:pt x="336" y="418"/>
                    <a:pt x="338" y="420"/>
                    <a:pt x="338" y="422"/>
                  </a:cubicBezTo>
                  <a:cubicBezTo>
                    <a:pt x="339" y="424"/>
                    <a:pt x="338" y="426"/>
                    <a:pt x="337" y="428"/>
                  </a:cubicBezTo>
                  <a:cubicBezTo>
                    <a:pt x="337" y="428"/>
                    <a:pt x="338" y="428"/>
                    <a:pt x="338" y="429"/>
                  </a:cubicBezTo>
                  <a:cubicBezTo>
                    <a:pt x="339" y="429"/>
                    <a:pt x="339" y="429"/>
                    <a:pt x="339" y="430"/>
                  </a:cubicBezTo>
                  <a:cubicBezTo>
                    <a:pt x="340" y="432"/>
                    <a:pt x="343" y="436"/>
                    <a:pt x="343" y="439"/>
                  </a:cubicBezTo>
                  <a:cubicBezTo>
                    <a:pt x="343" y="441"/>
                    <a:pt x="343" y="442"/>
                    <a:pt x="342" y="443"/>
                  </a:cubicBezTo>
                  <a:cubicBezTo>
                    <a:pt x="343" y="443"/>
                    <a:pt x="345" y="443"/>
                    <a:pt x="346" y="444"/>
                  </a:cubicBezTo>
                  <a:cubicBezTo>
                    <a:pt x="348" y="445"/>
                    <a:pt x="349" y="446"/>
                    <a:pt x="349" y="448"/>
                  </a:cubicBezTo>
                  <a:cubicBezTo>
                    <a:pt x="350" y="448"/>
                    <a:pt x="350" y="448"/>
                    <a:pt x="350" y="448"/>
                  </a:cubicBezTo>
                  <a:cubicBezTo>
                    <a:pt x="350" y="448"/>
                    <a:pt x="351" y="448"/>
                    <a:pt x="352" y="449"/>
                  </a:cubicBezTo>
                  <a:cubicBezTo>
                    <a:pt x="353" y="448"/>
                    <a:pt x="354" y="447"/>
                    <a:pt x="356" y="447"/>
                  </a:cubicBezTo>
                  <a:cubicBezTo>
                    <a:pt x="359" y="447"/>
                    <a:pt x="362" y="449"/>
                    <a:pt x="364" y="451"/>
                  </a:cubicBezTo>
                  <a:cubicBezTo>
                    <a:pt x="364" y="451"/>
                    <a:pt x="364" y="451"/>
                    <a:pt x="364" y="451"/>
                  </a:cubicBezTo>
                  <a:cubicBezTo>
                    <a:pt x="365" y="452"/>
                    <a:pt x="365" y="453"/>
                    <a:pt x="366" y="454"/>
                  </a:cubicBezTo>
                  <a:cubicBezTo>
                    <a:pt x="366" y="454"/>
                    <a:pt x="366" y="454"/>
                    <a:pt x="366" y="454"/>
                  </a:cubicBezTo>
                  <a:cubicBezTo>
                    <a:pt x="367" y="454"/>
                    <a:pt x="369" y="454"/>
                    <a:pt x="370" y="454"/>
                  </a:cubicBezTo>
                  <a:cubicBezTo>
                    <a:pt x="372" y="456"/>
                    <a:pt x="374" y="458"/>
                    <a:pt x="375" y="459"/>
                  </a:cubicBezTo>
                  <a:cubicBezTo>
                    <a:pt x="375" y="460"/>
                    <a:pt x="375" y="460"/>
                    <a:pt x="375" y="460"/>
                  </a:cubicBezTo>
                  <a:cubicBezTo>
                    <a:pt x="378" y="464"/>
                    <a:pt x="378" y="464"/>
                    <a:pt x="378" y="465"/>
                  </a:cubicBezTo>
                  <a:cubicBezTo>
                    <a:pt x="378" y="466"/>
                    <a:pt x="378" y="466"/>
                    <a:pt x="379" y="467"/>
                  </a:cubicBezTo>
                  <a:cubicBezTo>
                    <a:pt x="379" y="468"/>
                    <a:pt x="379" y="470"/>
                    <a:pt x="379" y="470"/>
                  </a:cubicBezTo>
                  <a:cubicBezTo>
                    <a:pt x="379" y="471"/>
                    <a:pt x="380" y="471"/>
                    <a:pt x="380" y="471"/>
                  </a:cubicBezTo>
                  <a:cubicBezTo>
                    <a:pt x="381" y="472"/>
                    <a:pt x="382" y="473"/>
                    <a:pt x="383" y="475"/>
                  </a:cubicBezTo>
                  <a:cubicBezTo>
                    <a:pt x="383" y="476"/>
                    <a:pt x="384" y="477"/>
                    <a:pt x="384" y="478"/>
                  </a:cubicBezTo>
                  <a:cubicBezTo>
                    <a:pt x="384" y="478"/>
                    <a:pt x="385" y="479"/>
                    <a:pt x="385" y="479"/>
                  </a:cubicBezTo>
                  <a:cubicBezTo>
                    <a:pt x="385" y="479"/>
                    <a:pt x="385" y="480"/>
                    <a:pt x="385" y="480"/>
                  </a:cubicBezTo>
                  <a:cubicBezTo>
                    <a:pt x="385" y="480"/>
                    <a:pt x="385" y="480"/>
                    <a:pt x="385" y="480"/>
                  </a:cubicBezTo>
                  <a:cubicBezTo>
                    <a:pt x="387" y="480"/>
                    <a:pt x="389" y="480"/>
                    <a:pt x="391" y="482"/>
                  </a:cubicBezTo>
                  <a:cubicBezTo>
                    <a:pt x="392" y="483"/>
                    <a:pt x="393" y="485"/>
                    <a:pt x="393" y="487"/>
                  </a:cubicBezTo>
                  <a:cubicBezTo>
                    <a:pt x="393" y="487"/>
                    <a:pt x="393" y="487"/>
                    <a:pt x="393" y="487"/>
                  </a:cubicBezTo>
                  <a:cubicBezTo>
                    <a:pt x="394" y="488"/>
                    <a:pt x="395" y="489"/>
                    <a:pt x="396" y="490"/>
                  </a:cubicBezTo>
                  <a:cubicBezTo>
                    <a:pt x="397" y="493"/>
                    <a:pt x="396" y="496"/>
                    <a:pt x="395" y="498"/>
                  </a:cubicBezTo>
                  <a:cubicBezTo>
                    <a:pt x="395" y="499"/>
                    <a:pt x="395" y="499"/>
                    <a:pt x="395" y="499"/>
                  </a:cubicBezTo>
                  <a:cubicBezTo>
                    <a:pt x="395" y="500"/>
                    <a:pt x="394" y="501"/>
                    <a:pt x="394" y="502"/>
                  </a:cubicBezTo>
                  <a:cubicBezTo>
                    <a:pt x="394" y="502"/>
                    <a:pt x="394" y="502"/>
                    <a:pt x="393" y="503"/>
                  </a:cubicBezTo>
                  <a:cubicBezTo>
                    <a:pt x="394" y="503"/>
                    <a:pt x="394" y="503"/>
                    <a:pt x="394" y="504"/>
                  </a:cubicBezTo>
                  <a:cubicBezTo>
                    <a:pt x="395" y="504"/>
                    <a:pt x="395" y="504"/>
                    <a:pt x="395" y="504"/>
                  </a:cubicBezTo>
                  <a:cubicBezTo>
                    <a:pt x="395" y="504"/>
                    <a:pt x="395" y="505"/>
                    <a:pt x="396" y="505"/>
                  </a:cubicBezTo>
                  <a:cubicBezTo>
                    <a:pt x="397" y="506"/>
                    <a:pt x="399" y="507"/>
                    <a:pt x="399" y="509"/>
                  </a:cubicBezTo>
                  <a:cubicBezTo>
                    <a:pt x="400" y="511"/>
                    <a:pt x="400" y="513"/>
                    <a:pt x="400" y="515"/>
                  </a:cubicBezTo>
                  <a:cubicBezTo>
                    <a:pt x="400" y="516"/>
                    <a:pt x="400" y="517"/>
                    <a:pt x="400" y="517"/>
                  </a:cubicBezTo>
                  <a:cubicBezTo>
                    <a:pt x="400" y="517"/>
                    <a:pt x="400" y="518"/>
                    <a:pt x="401" y="518"/>
                  </a:cubicBezTo>
                  <a:cubicBezTo>
                    <a:pt x="401" y="518"/>
                    <a:pt x="401" y="518"/>
                    <a:pt x="401" y="518"/>
                  </a:cubicBezTo>
                  <a:cubicBezTo>
                    <a:pt x="402" y="518"/>
                    <a:pt x="403" y="519"/>
                    <a:pt x="404" y="519"/>
                  </a:cubicBezTo>
                  <a:cubicBezTo>
                    <a:pt x="405" y="520"/>
                    <a:pt x="406" y="521"/>
                    <a:pt x="407" y="522"/>
                  </a:cubicBezTo>
                  <a:cubicBezTo>
                    <a:pt x="407" y="521"/>
                    <a:pt x="408" y="519"/>
                    <a:pt x="410" y="519"/>
                  </a:cubicBezTo>
                  <a:cubicBezTo>
                    <a:pt x="411" y="517"/>
                    <a:pt x="414" y="517"/>
                    <a:pt x="415" y="517"/>
                  </a:cubicBezTo>
                  <a:cubicBezTo>
                    <a:pt x="416" y="517"/>
                    <a:pt x="417" y="517"/>
                    <a:pt x="418" y="517"/>
                  </a:cubicBezTo>
                  <a:cubicBezTo>
                    <a:pt x="420" y="518"/>
                    <a:pt x="421" y="519"/>
                    <a:pt x="422" y="520"/>
                  </a:cubicBezTo>
                  <a:cubicBezTo>
                    <a:pt x="422" y="520"/>
                    <a:pt x="422" y="521"/>
                    <a:pt x="423" y="521"/>
                  </a:cubicBezTo>
                  <a:cubicBezTo>
                    <a:pt x="424" y="521"/>
                    <a:pt x="425" y="521"/>
                    <a:pt x="427" y="522"/>
                  </a:cubicBezTo>
                  <a:cubicBezTo>
                    <a:pt x="428" y="523"/>
                    <a:pt x="429" y="524"/>
                    <a:pt x="429" y="526"/>
                  </a:cubicBezTo>
                  <a:cubicBezTo>
                    <a:pt x="430" y="525"/>
                    <a:pt x="430" y="525"/>
                    <a:pt x="430" y="525"/>
                  </a:cubicBezTo>
                  <a:cubicBezTo>
                    <a:pt x="430" y="524"/>
                    <a:pt x="430" y="524"/>
                    <a:pt x="430" y="524"/>
                  </a:cubicBezTo>
                  <a:cubicBezTo>
                    <a:pt x="430" y="523"/>
                    <a:pt x="432" y="521"/>
                    <a:pt x="433" y="521"/>
                  </a:cubicBezTo>
                  <a:cubicBezTo>
                    <a:pt x="434" y="519"/>
                    <a:pt x="436" y="516"/>
                    <a:pt x="437" y="516"/>
                  </a:cubicBezTo>
                  <a:cubicBezTo>
                    <a:pt x="438" y="515"/>
                    <a:pt x="440" y="516"/>
                    <a:pt x="441" y="515"/>
                  </a:cubicBezTo>
                  <a:cubicBezTo>
                    <a:pt x="443" y="515"/>
                    <a:pt x="446" y="513"/>
                    <a:pt x="448" y="511"/>
                  </a:cubicBezTo>
                  <a:cubicBezTo>
                    <a:pt x="449" y="510"/>
                    <a:pt x="452" y="507"/>
                    <a:pt x="453" y="505"/>
                  </a:cubicBezTo>
                  <a:cubicBezTo>
                    <a:pt x="453" y="503"/>
                    <a:pt x="454" y="499"/>
                    <a:pt x="455" y="497"/>
                  </a:cubicBezTo>
                  <a:cubicBezTo>
                    <a:pt x="455" y="496"/>
                    <a:pt x="457" y="495"/>
                    <a:pt x="457" y="494"/>
                  </a:cubicBezTo>
                  <a:cubicBezTo>
                    <a:pt x="457" y="493"/>
                    <a:pt x="458" y="490"/>
                    <a:pt x="458" y="489"/>
                  </a:cubicBezTo>
                  <a:cubicBezTo>
                    <a:pt x="458" y="489"/>
                    <a:pt x="459" y="487"/>
                    <a:pt x="459" y="486"/>
                  </a:cubicBezTo>
                  <a:cubicBezTo>
                    <a:pt x="460" y="485"/>
                    <a:pt x="462" y="485"/>
                    <a:pt x="462" y="485"/>
                  </a:cubicBezTo>
                  <a:cubicBezTo>
                    <a:pt x="464" y="484"/>
                    <a:pt x="467" y="483"/>
                    <a:pt x="468" y="482"/>
                  </a:cubicBezTo>
                  <a:cubicBezTo>
                    <a:pt x="469" y="482"/>
                    <a:pt x="472" y="480"/>
                    <a:pt x="474" y="479"/>
                  </a:cubicBezTo>
                  <a:cubicBezTo>
                    <a:pt x="475" y="478"/>
                    <a:pt x="476" y="475"/>
                    <a:pt x="478" y="474"/>
                  </a:cubicBezTo>
                  <a:cubicBezTo>
                    <a:pt x="479" y="473"/>
                    <a:pt x="482" y="470"/>
                    <a:pt x="484" y="469"/>
                  </a:cubicBezTo>
                  <a:cubicBezTo>
                    <a:pt x="484" y="469"/>
                    <a:pt x="486" y="467"/>
                    <a:pt x="487" y="466"/>
                  </a:cubicBezTo>
                  <a:cubicBezTo>
                    <a:pt x="487" y="465"/>
                    <a:pt x="486" y="461"/>
                    <a:pt x="486" y="459"/>
                  </a:cubicBezTo>
                  <a:cubicBezTo>
                    <a:pt x="486" y="458"/>
                    <a:pt x="487" y="457"/>
                    <a:pt x="487" y="456"/>
                  </a:cubicBezTo>
                  <a:cubicBezTo>
                    <a:pt x="487" y="455"/>
                    <a:pt x="486" y="453"/>
                    <a:pt x="486" y="452"/>
                  </a:cubicBezTo>
                  <a:cubicBezTo>
                    <a:pt x="485" y="452"/>
                    <a:pt x="483" y="451"/>
                    <a:pt x="482" y="451"/>
                  </a:cubicBezTo>
                  <a:cubicBezTo>
                    <a:pt x="481" y="450"/>
                    <a:pt x="480" y="450"/>
                    <a:pt x="479" y="450"/>
                  </a:cubicBezTo>
                  <a:cubicBezTo>
                    <a:pt x="478" y="449"/>
                    <a:pt x="477" y="447"/>
                    <a:pt x="476" y="445"/>
                  </a:cubicBezTo>
                  <a:cubicBezTo>
                    <a:pt x="476" y="444"/>
                    <a:pt x="477" y="441"/>
                    <a:pt x="477" y="440"/>
                  </a:cubicBezTo>
                  <a:cubicBezTo>
                    <a:pt x="478" y="439"/>
                    <a:pt x="480" y="438"/>
                    <a:pt x="481" y="437"/>
                  </a:cubicBezTo>
                  <a:cubicBezTo>
                    <a:pt x="482" y="437"/>
                    <a:pt x="483" y="438"/>
                    <a:pt x="484" y="438"/>
                  </a:cubicBezTo>
                  <a:cubicBezTo>
                    <a:pt x="484" y="439"/>
                    <a:pt x="483" y="441"/>
                    <a:pt x="484" y="442"/>
                  </a:cubicBezTo>
                  <a:cubicBezTo>
                    <a:pt x="484" y="443"/>
                    <a:pt x="486" y="443"/>
                    <a:pt x="486" y="443"/>
                  </a:cubicBezTo>
                  <a:cubicBezTo>
                    <a:pt x="487" y="443"/>
                    <a:pt x="489" y="442"/>
                    <a:pt x="490" y="441"/>
                  </a:cubicBezTo>
                  <a:cubicBezTo>
                    <a:pt x="491" y="441"/>
                    <a:pt x="491" y="438"/>
                    <a:pt x="491" y="438"/>
                  </a:cubicBezTo>
                  <a:cubicBezTo>
                    <a:pt x="492" y="437"/>
                    <a:pt x="493" y="436"/>
                    <a:pt x="494" y="436"/>
                  </a:cubicBezTo>
                  <a:cubicBezTo>
                    <a:pt x="495" y="437"/>
                    <a:pt x="496" y="439"/>
                    <a:pt x="497" y="439"/>
                  </a:cubicBezTo>
                  <a:cubicBezTo>
                    <a:pt x="498" y="439"/>
                    <a:pt x="499" y="438"/>
                    <a:pt x="499" y="438"/>
                  </a:cubicBezTo>
                  <a:cubicBezTo>
                    <a:pt x="500" y="437"/>
                    <a:pt x="501" y="434"/>
                    <a:pt x="502" y="433"/>
                  </a:cubicBezTo>
                  <a:cubicBezTo>
                    <a:pt x="503" y="431"/>
                    <a:pt x="506" y="429"/>
                    <a:pt x="507" y="427"/>
                  </a:cubicBezTo>
                  <a:cubicBezTo>
                    <a:pt x="508" y="426"/>
                    <a:pt x="510" y="423"/>
                    <a:pt x="512" y="422"/>
                  </a:cubicBezTo>
                  <a:cubicBezTo>
                    <a:pt x="513" y="422"/>
                    <a:pt x="515" y="422"/>
                    <a:pt x="516" y="421"/>
                  </a:cubicBezTo>
                  <a:cubicBezTo>
                    <a:pt x="517" y="421"/>
                    <a:pt x="518" y="420"/>
                    <a:pt x="518" y="419"/>
                  </a:cubicBezTo>
                  <a:cubicBezTo>
                    <a:pt x="519" y="418"/>
                    <a:pt x="521" y="415"/>
                    <a:pt x="523" y="413"/>
                  </a:cubicBezTo>
                  <a:cubicBezTo>
                    <a:pt x="524" y="412"/>
                    <a:pt x="526" y="411"/>
                    <a:pt x="527" y="410"/>
                  </a:cubicBezTo>
                  <a:cubicBezTo>
                    <a:pt x="528" y="410"/>
                    <a:pt x="530" y="409"/>
                    <a:pt x="531" y="409"/>
                  </a:cubicBezTo>
                  <a:cubicBezTo>
                    <a:pt x="532" y="408"/>
                    <a:pt x="533" y="407"/>
                    <a:pt x="534" y="407"/>
                  </a:cubicBezTo>
                  <a:cubicBezTo>
                    <a:pt x="535" y="406"/>
                    <a:pt x="537" y="407"/>
                    <a:pt x="538" y="407"/>
                  </a:cubicBezTo>
                  <a:cubicBezTo>
                    <a:pt x="539" y="406"/>
                    <a:pt x="540" y="404"/>
                    <a:pt x="541" y="403"/>
                  </a:cubicBezTo>
                  <a:cubicBezTo>
                    <a:pt x="542" y="402"/>
                    <a:pt x="543" y="400"/>
                    <a:pt x="544" y="399"/>
                  </a:cubicBezTo>
                  <a:cubicBezTo>
                    <a:pt x="545" y="398"/>
                    <a:pt x="548" y="395"/>
                    <a:pt x="549" y="394"/>
                  </a:cubicBezTo>
                  <a:cubicBezTo>
                    <a:pt x="551" y="393"/>
                    <a:pt x="553" y="392"/>
                    <a:pt x="554" y="391"/>
                  </a:cubicBezTo>
                  <a:cubicBezTo>
                    <a:pt x="555" y="390"/>
                    <a:pt x="555" y="387"/>
                    <a:pt x="555" y="386"/>
                  </a:cubicBezTo>
                  <a:cubicBezTo>
                    <a:pt x="555" y="385"/>
                    <a:pt x="554" y="383"/>
                    <a:pt x="554" y="382"/>
                  </a:cubicBezTo>
                  <a:cubicBezTo>
                    <a:pt x="554" y="381"/>
                    <a:pt x="553" y="379"/>
                    <a:pt x="553" y="379"/>
                  </a:cubicBezTo>
                  <a:cubicBezTo>
                    <a:pt x="553" y="378"/>
                    <a:pt x="555" y="377"/>
                    <a:pt x="555" y="377"/>
                  </a:cubicBezTo>
                  <a:cubicBezTo>
                    <a:pt x="556" y="376"/>
                    <a:pt x="559" y="376"/>
                    <a:pt x="559" y="376"/>
                  </a:cubicBezTo>
                  <a:cubicBezTo>
                    <a:pt x="560" y="375"/>
                    <a:pt x="561" y="373"/>
                    <a:pt x="562" y="372"/>
                  </a:cubicBezTo>
                  <a:cubicBezTo>
                    <a:pt x="563" y="371"/>
                    <a:pt x="566" y="369"/>
                    <a:pt x="567" y="369"/>
                  </a:cubicBezTo>
                  <a:cubicBezTo>
                    <a:pt x="568" y="368"/>
                    <a:pt x="571" y="366"/>
                    <a:pt x="572" y="365"/>
                  </a:cubicBezTo>
                  <a:cubicBezTo>
                    <a:pt x="573" y="365"/>
                    <a:pt x="574" y="363"/>
                    <a:pt x="574" y="362"/>
                  </a:cubicBezTo>
                  <a:cubicBezTo>
                    <a:pt x="575" y="361"/>
                    <a:pt x="574" y="358"/>
                    <a:pt x="575" y="357"/>
                  </a:cubicBezTo>
                  <a:cubicBezTo>
                    <a:pt x="575" y="356"/>
                    <a:pt x="577" y="354"/>
                    <a:pt x="578" y="353"/>
                  </a:cubicBezTo>
                  <a:cubicBezTo>
                    <a:pt x="579" y="351"/>
                    <a:pt x="581" y="349"/>
                    <a:pt x="582" y="348"/>
                  </a:cubicBezTo>
                  <a:cubicBezTo>
                    <a:pt x="583" y="347"/>
                    <a:pt x="586" y="346"/>
                    <a:pt x="587" y="345"/>
                  </a:cubicBezTo>
                  <a:cubicBezTo>
                    <a:pt x="587" y="345"/>
                    <a:pt x="589" y="344"/>
                    <a:pt x="590" y="343"/>
                  </a:cubicBezTo>
                  <a:cubicBezTo>
                    <a:pt x="590" y="343"/>
                    <a:pt x="591" y="340"/>
                    <a:pt x="590" y="339"/>
                  </a:cubicBezTo>
                  <a:cubicBezTo>
                    <a:pt x="590" y="339"/>
                    <a:pt x="589" y="338"/>
                    <a:pt x="589" y="338"/>
                  </a:cubicBezTo>
                  <a:cubicBezTo>
                    <a:pt x="588" y="338"/>
                    <a:pt x="587" y="340"/>
                    <a:pt x="586" y="340"/>
                  </a:cubicBezTo>
                  <a:cubicBezTo>
                    <a:pt x="585" y="340"/>
                    <a:pt x="583" y="339"/>
                    <a:pt x="582" y="338"/>
                  </a:cubicBezTo>
                  <a:cubicBezTo>
                    <a:pt x="582" y="337"/>
                    <a:pt x="582" y="336"/>
                    <a:pt x="582" y="335"/>
                  </a:cubicBezTo>
                  <a:cubicBezTo>
                    <a:pt x="582" y="334"/>
                    <a:pt x="583" y="331"/>
                    <a:pt x="583" y="330"/>
                  </a:cubicBezTo>
                  <a:cubicBezTo>
                    <a:pt x="583" y="329"/>
                    <a:pt x="585" y="327"/>
                    <a:pt x="585" y="327"/>
                  </a:cubicBezTo>
                  <a:cubicBezTo>
                    <a:pt x="586" y="326"/>
                    <a:pt x="586" y="324"/>
                    <a:pt x="587" y="323"/>
                  </a:cubicBezTo>
                  <a:cubicBezTo>
                    <a:pt x="587" y="323"/>
                    <a:pt x="589" y="322"/>
                    <a:pt x="590" y="322"/>
                  </a:cubicBezTo>
                  <a:cubicBezTo>
                    <a:pt x="590" y="321"/>
                    <a:pt x="590" y="319"/>
                    <a:pt x="591" y="319"/>
                  </a:cubicBezTo>
                  <a:cubicBezTo>
                    <a:pt x="591" y="318"/>
                    <a:pt x="593" y="318"/>
                    <a:pt x="594" y="318"/>
                  </a:cubicBezTo>
                  <a:cubicBezTo>
                    <a:pt x="595" y="318"/>
                    <a:pt x="596" y="319"/>
                    <a:pt x="597" y="319"/>
                  </a:cubicBezTo>
                  <a:cubicBezTo>
                    <a:pt x="598" y="320"/>
                    <a:pt x="599" y="322"/>
                    <a:pt x="600" y="322"/>
                  </a:cubicBezTo>
                  <a:cubicBezTo>
                    <a:pt x="600" y="322"/>
                    <a:pt x="602" y="322"/>
                    <a:pt x="602" y="322"/>
                  </a:cubicBezTo>
                  <a:cubicBezTo>
                    <a:pt x="603" y="321"/>
                    <a:pt x="604" y="320"/>
                    <a:pt x="605" y="320"/>
                  </a:cubicBezTo>
                  <a:cubicBezTo>
                    <a:pt x="606" y="319"/>
                    <a:pt x="608" y="320"/>
                    <a:pt x="609" y="320"/>
                  </a:cubicBezTo>
                  <a:cubicBezTo>
                    <a:pt x="611" y="320"/>
                    <a:pt x="615" y="320"/>
                    <a:pt x="617" y="319"/>
                  </a:cubicBezTo>
                  <a:cubicBezTo>
                    <a:pt x="618" y="318"/>
                    <a:pt x="619" y="315"/>
                    <a:pt x="619" y="313"/>
                  </a:cubicBezTo>
                  <a:cubicBezTo>
                    <a:pt x="619" y="312"/>
                    <a:pt x="620" y="309"/>
                    <a:pt x="620" y="308"/>
                  </a:cubicBezTo>
                  <a:cubicBezTo>
                    <a:pt x="620" y="307"/>
                    <a:pt x="617" y="305"/>
                    <a:pt x="617" y="304"/>
                  </a:cubicBezTo>
                  <a:cubicBezTo>
                    <a:pt x="617" y="303"/>
                    <a:pt x="620" y="301"/>
                    <a:pt x="621" y="301"/>
                  </a:cubicBezTo>
                  <a:cubicBezTo>
                    <a:pt x="622" y="299"/>
                    <a:pt x="626" y="298"/>
                    <a:pt x="628" y="297"/>
                  </a:cubicBezTo>
                  <a:cubicBezTo>
                    <a:pt x="629" y="295"/>
                    <a:pt x="631" y="292"/>
                    <a:pt x="632" y="290"/>
                  </a:cubicBezTo>
                  <a:cubicBezTo>
                    <a:pt x="633" y="289"/>
                    <a:pt x="634" y="286"/>
                    <a:pt x="635" y="285"/>
                  </a:cubicBezTo>
                  <a:cubicBezTo>
                    <a:pt x="636" y="284"/>
                    <a:pt x="637" y="281"/>
                    <a:pt x="637" y="279"/>
                  </a:cubicBezTo>
                  <a:cubicBezTo>
                    <a:pt x="637" y="277"/>
                    <a:pt x="635" y="274"/>
                    <a:pt x="634" y="272"/>
                  </a:cubicBezTo>
                  <a:cubicBezTo>
                    <a:pt x="634" y="270"/>
                    <a:pt x="632" y="266"/>
                    <a:pt x="632" y="265"/>
                  </a:cubicBezTo>
                  <a:cubicBezTo>
                    <a:pt x="632" y="262"/>
                    <a:pt x="632" y="257"/>
                    <a:pt x="632" y="254"/>
                  </a:cubicBezTo>
                  <a:cubicBezTo>
                    <a:pt x="633" y="251"/>
                    <a:pt x="633" y="244"/>
                    <a:pt x="634" y="240"/>
                  </a:cubicBezTo>
                  <a:cubicBezTo>
                    <a:pt x="635" y="237"/>
                    <a:pt x="637" y="231"/>
                    <a:pt x="639" y="228"/>
                  </a:cubicBezTo>
                  <a:cubicBezTo>
                    <a:pt x="640" y="225"/>
                    <a:pt x="643" y="220"/>
                    <a:pt x="645" y="218"/>
                  </a:cubicBezTo>
                  <a:cubicBezTo>
                    <a:pt x="646" y="216"/>
                    <a:pt x="647" y="212"/>
                    <a:pt x="648" y="210"/>
                  </a:cubicBezTo>
                  <a:cubicBezTo>
                    <a:pt x="649" y="206"/>
                    <a:pt x="652" y="199"/>
                    <a:pt x="654" y="196"/>
                  </a:cubicBezTo>
                  <a:cubicBezTo>
                    <a:pt x="655" y="192"/>
                    <a:pt x="659" y="185"/>
                    <a:pt x="661" y="182"/>
                  </a:cubicBezTo>
                  <a:cubicBezTo>
                    <a:pt x="663" y="178"/>
                    <a:pt x="669" y="172"/>
                    <a:pt x="672" y="169"/>
                  </a:cubicBezTo>
                  <a:cubicBezTo>
                    <a:pt x="674" y="166"/>
                    <a:pt x="680" y="161"/>
                    <a:pt x="683" y="159"/>
                  </a:cubicBezTo>
                  <a:cubicBezTo>
                    <a:pt x="686" y="156"/>
                    <a:pt x="692" y="152"/>
                    <a:pt x="695" y="150"/>
                  </a:cubicBezTo>
                  <a:cubicBezTo>
                    <a:pt x="696" y="149"/>
                    <a:pt x="698" y="148"/>
                    <a:pt x="699" y="147"/>
                  </a:cubicBezTo>
                  <a:lnTo>
                    <a:pt x="504" y="20"/>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2" name="Freeform 64">
              <a:extLst>
                <a:ext uri="{FF2B5EF4-FFF2-40B4-BE49-F238E27FC236}">
                  <a16:creationId xmlns:a16="http://schemas.microsoft.com/office/drawing/2014/main" id="{014C012B-4545-4F9E-88F8-198BF42E880A}"/>
                </a:ext>
              </a:extLst>
            </p:cNvPr>
            <p:cNvSpPr>
              <a:spLocks/>
            </p:cNvSpPr>
            <p:nvPr/>
          </p:nvSpPr>
          <p:spPr bwMode="auto">
            <a:xfrm>
              <a:off x="4319588" y="3656013"/>
              <a:ext cx="960437" cy="374650"/>
            </a:xfrm>
            <a:custGeom>
              <a:avLst/>
              <a:gdLst>
                <a:gd name="T0" fmla="*/ 768 w 1140"/>
                <a:gd name="T1" fmla="*/ 351 h 444"/>
                <a:gd name="T2" fmla="*/ 820 w 1140"/>
                <a:gd name="T3" fmla="*/ 305 h 444"/>
                <a:gd name="T4" fmla="*/ 834 w 1140"/>
                <a:gd name="T5" fmla="*/ 300 h 444"/>
                <a:gd name="T6" fmla="*/ 853 w 1140"/>
                <a:gd name="T7" fmla="*/ 290 h 444"/>
                <a:gd name="T8" fmla="*/ 854 w 1140"/>
                <a:gd name="T9" fmla="*/ 271 h 444"/>
                <a:gd name="T10" fmla="*/ 865 w 1140"/>
                <a:gd name="T11" fmla="*/ 253 h 444"/>
                <a:gd name="T12" fmla="*/ 878 w 1140"/>
                <a:gd name="T13" fmla="*/ 239 h 444"/>
                <a:gd name="T14" fmla="*/ 901 w 1140"/>
                <a:gd name="T15" fmla="*/ 230 h 444"/>
                <a:gd name="T16" fmla="*/ 919 w 1140"/>
                <a:gd name="T17" fmla="*/ 228 h 444"/>
                <a:gd name="T18" fmla="*/ 936 w 1140"/>
                <a:gd name="T19" fmla="*/ 209 h 444"/>
                <a:gd name="T20" fmla="*/ 949 w 1140"/>
                <a:gd name="T21" fmla="*/ 196 h 444"/>
                <a:gd name="T22" fmla="*/ 970 w 1140"/>
                <a:gd name="T23" fmla="*/ 181 h 444"/>
                <a:gd name="T24" fmla="*/ 987 w 1140"/>
                <a:gd name="T25" fmla="*/ 175 h 444"/>
                <a:gd name="T26" fmla="*/ 991 w 1140"/>
                <a:gd name="T27" fmla="*/ 155 h 444"/>
                <a:gd name="T28" fmla="*/ 1001 w 1140"/>
                <a:gd name="T29" fmla="*/ 150 h 444"/>
                <a:gd name="T30" fmla="*/ 1007 w 1140"/>
                <a:gd name="T31" fmla="*/ 134 h 444"/>
                <a:gd name="T32" fmla="*/ 1026 w 1140"/>
                <a:gd name="T33" fmla="*/ 120 h 444"/>
                <a:gd name="T34" fmla="*/ 1032 w 1140"/>
                <a:gd name="T35" fmla="*/ 136 h 444"/>
                <a:gd name="T36" fmla="*/ 1051 w 1140"/>
                <a:gd name="T37" fmla="*/ 118 h 444"/>
                <a:gd name="T38" fmla="*/ 1073 w 1140"/>
                <a:gd name="T39" fmla="*/ 99 h 444"/>
                <a:gd name="T40" fmla="*/ 1087 w 1140"/>
                <a:gd name="T41" fmla="*/ 93 h 444"/>
                <a:gd name="T42" fmla="*/ 1103 w 1140"/>
                <a:gd name="T43" fmla="*/ 94 h 444"/>
                <a:gd name="T44" fmla="*/ 1116 w 1140"/>
                <a:gd name="T45" fmla="*/ 59 h 444"/>
                <a:gd name="T46" fmla="*/ 1132 w 1140"/>
                <a:gd name="T47" fmla="*/ 49 h 444"/>
                <a:gd name="T48" fmla="*/ 1136 w 1140"/>
                <a:gd name="T49" fmla="*/ 38 h 444"/>
                <a:gd name="T50" fmla="*/ 1137 w 1140"/>
                <a:gd name="T51" fmla="*/ 16 h 444"/>
                <a:gd name="T52" fmla="*/ 1133 w 1140"/>
                <a:gd name="T53" fmla="*/ 1 h 444"/>
                <a:gd name="T54" fmla="*/ 1100 w 1140"/>
                <a:gd name="T55" fmla="*/ 11 h 444"/>
                <a:gd name="T56" fmla="*/ 861 w 1140"/>
                <a:gd name="T57" fmla="*/ 56 h 444"/>
                <a:gd name="T58" fmla="*/ 712 w 1140"/>
                <a:gd name="T59" fmla="*/ 78 h 444"/>
                <a:gd name="T60" fmla="*/ 550 w 1140"/>
                <a:gd name="T61" fmla="*/ 98 h 444"/>
                <a:gd name="T62" fmla="*/ 438 w 1140"/>
                <a:gd name="T63" fmla="*/ 111 h 444"/>
                <a:gd name="T64" fmla="*/ 258 w 1140"/>
                <a:gd name="T65" fmla="*/ 129 h 444"/>
                <a:gd name="T66" fmla="*/ 100 w 1140"/>
                <a:gd name="T67" fmla="*/ 179 h 444"/>
                <a:gd name="T68" fmla="*/ 74 w 1140"/>
                <a:gd name="T69" fmla="*/ 196 h 444"/>
                <a:gd name="T70" fmla="*/ 65 w 1140"/>
                <a:gd name="T71" fmla="*/ 198 h 444"/>
                <a:gd name="T72" fmla="*/ 64 w 1140"/>
                <a:gd name="T73" fmla="*/ 218 h 444"/>
                <a:gd name="T74" fmla="*/ 59 w 1140"/>
                <a:gd name="T75" fmla="*/ 239 h 444"/>
                <a:gd name="T76" fmla="*/ 53 w 1140"/>
                <a:gd name="T77" fmla="*/ 262 h 444"/>
                <a:gd name="T78" fmla="*/ 52 w 1140"/>
                <a:gd name="T79" fmla="*/ 271 h 444"/>
                <a:gd name="T80" fmla="*/ 50 w 1140"/>
                <a:gd name="T81" fmla="*/ 280 h 444"/>
                <a:gd name="T82" fmla="*/ 53 w 1140"/>
                <a:gd name="T83" fmla="*/ 300 h 444"/>
                <a:gd name="T84" fmla="*/ 43 w 1140"/>
                <a:gd name="T85" fmla="*/ 315 h 444"/>
                <a:gd name="T86" fmla="*/ 30 w 1140"/>
                <a:gd name="T87" fmla="*/ 326 h 444"/>
                <a:gd name="T88" fmla="*/ 19 w 1140"/>
                <a:gd name="T89" fmla="*/ 328 h 444"/>
                <a:gd name="T90" fmla="*/ 23 w 1140"/>
                <a:gd name="T91" fmla="*/ 333 h 444"/>
                <a:gd name="T92" fmla="*/ 35 w 1140"/>
                <a:gd name="T93" fmla="*/ 344 h 444"/>
                <a:gd name="T94" fmla="*/ 30 w 1140"/>
                <a:gd name="T95" fmla="*/ 354 h 444"/>
                <a:gd name="T96" fmla="*/ 13 w 1140"/>
                <a:gd name="T97" fmla="*/ 365 h 444"/>
                <a:gd name="T98" fmla="*/ 11 w 1140"/>
                <a:gd name="T99" fmla="*/ 366 h 444"/>
                <a:gd name="T100" fmla="*/ 8 w 1140"/>
                <a:gd name="T101" fmla="*/ 388 h 444"/>
                <a:gd name="T102" fmla="*/ 9 w 1140"/>
                <a:gd name="T103" fmla="*/ 410 h 444"/>
                <a:gd name="T104" fmla="*/ 14 w 1140"/>
                <a:gd name="T105" fmla="*/ 437 h 444"/>
                <a:gd name="T106" fmla="*/ 1 w 1140"/>
                <a:gd name="T107" fmla="*/ 441 h 444"/>
                <a:gd name="T108" fmla="*/ 72 w 1140"/>
                <a:gd name="T109" fmla="*/ 444 h 444"/>
                <a:gd name="T110" fmla="*/ 251 w 1140"/>
                <a:gd name="T111" fmla="*/ 424 h 444"/>
                <a:gd name="T112" fmla="*/ 279 w 1140"/>
                <a:gd name="T113" fmla="*/ 419 h 444"/>
                <a:gd name="T114" fmla="*/ 358 w 1140"/>
                <a:gd name="T115" fmla="*/ 409 h 444"/>
                <a:gd name="T116" fmla="*/ 516 w 1140"/>
                <a:gd name="T117" fmla="*/ 38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0" h="444">
                  <a:moveTo>
                    <a:pt x="640" y="371"/>
                  </a:moveTo>
                  <a:cubicBezTo>
                    <a:pt x="652" y="370"/>
                    <a:pt x="652" y="370"/>
                    <a:pt x="652" y="370"/>
                  </a:cubicBezTo>
                  <a:cubicBezTo>
                    <a:pt x="666" y="368"/>
                    <a:pt x="683" y="366"/>
                    <a:pt x="692" y="364"/>
                  </a:cubicBezTo>
                  <a:cubicBezTo>
                    <a:pt x="704" y="362"/>
                    <a:pt x="723" y="359"/>
                    <a:pt x="740" y="356"/>
                  </a:cubicBezTo>
                  <a:cubicBezTo>
                    <a:pt x="751" y="354"/>
                    <a:pt x="761" y="352"/>
                    <a:pt x="768" y="351"/>
                  </a:cubicBezTo>
                  <a:cubicBezTo>
                    <a:pt x="774" y="350"/>
                    <a:pt x="785" y="348"/>
                    <a:pt x="795" y="347"/>
                  </a:cubicBezTo>
                  <a:cubicBezTo>
                    <a:pt x="802" y="346"/>
                    <a:pt x="808" y="345"/>
                    <a:pt x="812" y="344"/>
                  </a:cubicBezTo>
                  <a:cubicBezTo>
                    <a:pt x="815" y="343"/>
                    <a:pt x="818" y="343"/>
                    <a:pt x="821" y="342"/>
                  </a:cubicBezTo>
                  <a:cubicBezTo>
                    <a:pt x="822" y="342"/>
                    <a:pt x="822" y="342"/>
                    <a:pt x="822" y="342"/>
                  </a:cubicBezTo>
                  <a:cubicBezTo>
                    <a:pt x="820" y="305"/>
                    <a:pt x="820" y="305"/>
                    <a:pt x="820" y="305"/>
                  </a:cubicBezTo>
                  <a:cubicBezTo>
                    <a:pt x="820" y="305"/>
                    <a:pt x="823" y="302"/>
                    <a:pt x="824" y="301"/>
                  </a:cubicBezTo>
                  <a:cubicBezTo>
                    <a:pt x="824" y="300"/>
                    <a:pt x="824" y="298"/>
                    <a:pt x="825" y="297"/>
                  </a:cubicBezTo>
                  <a:cubicBezTo>
                    <a:pt x="826" y="296"/>
                    <a:pt x="829" y="295"/>
                    <a:pt x="830" y="296"/>
                  </a:cubicBezTo>
                  <a:cubicBezTo>
                    <a:pt x="830" y="296"/>
                    <a:pt x="829" y="299"/>
                    <a:pt x="830" y="299"/>
                  </a:cubicBezTo>
                  <a:cubicBezTo>
                    <a:pt x="831" y="300"/>
                    <a:pt x="833" y="300"/>
                    <a:pt x="834" y="300"/>
                  </a:cubicBezTo>
                  <a:cubicBezTo>
                    <a:pt x="835" y="300"/>
                    <a:pt x="837" y="299"/>
                    <a:pt x="838" y="298"/>
                  </a:cubicBezTo>
                  <a:cubicBezTo>
                    <a:pt x="840" y="298"/>
                    <a:pt x="843" y="298"/>
                    <a:pt x="844" y="298"/>
                  </a:cubicBezTo>
                  <a:cubicBezTo>
                    <a:pt x="845" y="298"/>
                    <a:pt x="847" y="296"/>
                    <a:pt x="847" y="296"/>
                  </a:cubicBezTo>
                  <a:cubicBezTo>
                    <a:pt x="848" y="295"/>
                    <a:pt x="849" y="293"/>
                    <a:pt x="850" y="292"/>
                  </a:cubicBezTo>
                  <a:cubicBezTo>
                    <a:pt x="851" y="291"/>
                    <a:pt x="852" y="291"/>
                    <a:pt x="853" y="290"/>
                  </a:cubicBezTo>
                  <a:cubicBezTo>
                    <a:pt x="854" y="289"/>
                    <a:pt x="855" y="287"/>
                    <a:pt x="855" y="286"/>
                  </a:cubicBezTo>
                  <a:cubicBezTo>
                    <a:pt x="855" y="285"/>
                    <a:pt x="853" y="284"/>
                    <a:pt x="853" y="283"/>
                  </a:cubicBezTo>
                  <a:cubicBezTo>
                    <a:pt x="852" y="282"/>
                    <a:pt x="852" y="280"/>
                    <a:pt x="852" y="279"/>
                  </a:cubicBezTo>
                  <a:cubicBezTo>
                    <a:pt x="852" y="278"/>
                    <a:pt x="853" y="277"/>
                    <a:pt x="853" y="276"/>
                  </a:cubicBezTo>
                  <a:cubicBezTo>
                    <a:pt x="854" y="275"/>
                    <a:pt x="854" y="272"/>
                    <a:pt x="854" y="271"/>
                  </a:cubicBezTo>
                  <a:cubicBezTo>
                    <a:pt x="854" y="270"/>
                    <a:pt x="853" y="269"/>
                    <a:pt x="853" y="268"/>
                  </a:cubicBezTo>
                  <a:cubicBezTo>
                    <a:pt x="853" y="267"/>
                    <a:pt x="854" y="265"/>
                    <a:pt x="855" y="264"/>
                  </a:cubicBezTo>
                  <a:cubicBezTo>
                    <a:pt x="856" y="262"/>
                    <a:pt x="857" y="259"/>
                    <a:pt x="858" y="257"/>
                  </a:cubicBezTo>
                  <a:cubicBezTo>
                    <a:pt x="859" y="256"/>
                    <a:pt x="861" y="255"/>
                    <a:pt x="862" y="255"/>
                  </a:cubicBezTo>
                  <a:cubicBezTo>
                    <a:pt x="863" y="254"/>
                    <a:pt x="865" y="254"/>
                    <a:pt x="865" y="253"/>
                  </a:cubicBezTo>
                  <a:cubicBezTo>
                    <a:pt x="866" y="252"/>
                    <a:pt x="866" y="250"/>
                    <a:pt x="866" y="248"/>
                  </a:cubicBezTo>
                  <a:cubicBezTo>
                    <a:pt x="866" y="247"/>
                    <a:pt x="867" y="246"/>
                    <a:pt x="868" y="245"/>
                  </a:cubicBezTo>
                  <a:cubicBezTo>
                    <a:pt x="869" y="245"/>
                    <a:pt x="870" y="244"/>
                    <a:pt x="871" y="244"/>
                  </a:cubicBezTo>
                  <a:cubicBezTo>
                    <a:pt x="872" y="244"/>
                    <a:pt x="874" y="244"/>
                    <a:pt x="875" y="243"/>
                  </a:cubicBezTo>
                  <a:cubicBezTo>
                    <a:pt x="876" y="243"/>
                    <a:pt x="877" y="240"/>
                    <a:pt x="878" y="239"/>
                  </a:cubicBezTo>
                  <a:cubicBezTo>
                    <a:pt x="879" y="238"/>
                    <a:pt x="880" y="235"/>
                    <a:pt x="881" y="235"/>
                  </a:cubicBezTo>
                  <a:cubicBezTo>
                    <a:pt x="882" y="234"/>
                    <a:pt x="885" y="235"/>
                    <a:pt x="887" y="234"/>
                  </a:cubicBezTo>
                  <a:cubicBezTo>
                    <a:pt x="888" y="234"/>
                    <a:pt x="890" y="232"/>
                    <a:pt x="892" y="231"/>
                  </a:cubicBezTo>
                  <a:cubicBezTo>
                    <a:pt x="893" y="231"/>
                    <a:pt x="895" y="231"/>
                    <a:pt x="897" y="231"/>
                  </a:cubicBezTo>
                  <a:cubicBezTo>
                    <a:pt x="898" y="231"/>
                    <a:pt x="900" y="231"/>
                    <a:pt x="901" y="230"/>
                  </a:cubicBezTo>
                  <a:cubicBezTo>
                    <a:pt x="902" y="230"/>
                    <a:pt x="902" y="227"/>
                    <a:pt x="903" y="227"/>
                  </a:cubicBezTo>
                  <a:cubicBezTo>
                    <a:pt x="904" y="227"/>
                    <a:pt x="906" y="228"/>
                    <a:pt x="907" y="229"/>
                  </a:cubicBezTo>
                  <a:cubicBezTo>
                    <a:pt x="907" y="229"/>
                    <a:pt x="907" y="231"/>
                    <a:pt x="908" y="231"/>
                  </a:cubicBezTo>
                  <a:cubicBezTo>
                    <a:pt x="909" y="232"/>
                    <a:pt x="911" y="229"/>
                    <a:pt x="912" y="228"/>
                  </a:cubicBezTo>
                  <a:cubicBezTo>
                    <a:pt x="913" y="228"/>
                    <a:pt x="917" y="229"/>
                    <a:pt x="919" y="228"/>
                  </a:cubicBezTo>
                  <a:cubicBezTo>
                    <a:pt x="920" y="228"/>
                    <a:pt x="921" y="225"/>
                    <a:pt x="922" y="224"/>
                  </a:cubicBezTo>
                  <a:cubicBezTo>
                    <a:pt x="923" y="223"/>
                    <a:pt x="924" y="220"/>
                    <a:pt x="925" y="219"/>
                  </a:cubicBezTo>
                  <a:cubicBezTo>
                    <a:pt x="926" y="218"/>
                    <a:pt x="929" y="218"/>
                    <a:pt x="930" y="218"/>
                  </a:cubicBezTo>
                  <a:cubicBezTo>
                    <a:pt x="931" y="217"/>
                    <a:pt x="933" y="214"/>
                    <a:pt x="934" y="213"/>
                  </a:cubicBezTo>
                  <a:cubicBezTo>
                    <a:pt x="935" y="212"/>
                    <a:pt x="935" y="210"/>
                    <a:pt x="936" y="209"/>
                  </a:cubicBezTo>
                  <a:cubicBezTo>
                    <a:pt x="937" y="208"/>
                    <a:pt x="939" y="206"/>
                    <a:pt x="940" y="206"/>
                  </a:cubicBezTo>
                  <a:cubicBezTo>
                    <a:pt x="941" y="206"/>
                    <a:pt x="942" y="208"/>
                    <a:pt x="942" y="208"/>
                  </a:cubicBezTo>
                  <a:cubicBezTo>
                    <a:pt x="943" y="208"/>
                    <a:pt x="944" y="206"/>
                    <a:pt x="945" y="206"/>
                  </a:cubicBezTo>
                  <a:cubicBezTo>
                    <a:pt x="946" y="205"/>
                    <a:pt x="947" y="202"/>
                    <a:pt x="948" y="201"/>
                  </a:cubicBezTo>
                  <a:cubicBezTo>
                    <a:pt x="948" y="200"/>
                    <a:pt x="948" y="197"/>
                    <a:pt x="949" y="196"/>
                  </a:cubicBezTo>
                  <a:cubicBezTo>
                    <a:pt x="949" y="195"/>
                    <a:pt x="951" y="194"/>
                    <a:pt x="952" y="194"/>
                  </a:cubicBezTo>
                  <a:cubicBezTo>
                    <a:pt x="953" y="193"/>
                    <a:pt x="957" y="193"/>
                    <a:pt x="959" y="192"/>
                  </a:cubicBezTo>
                  <a:cubicBezTo>
                    <a:pt x="960" y="191"/>
                    <a:pt x="959" y="188"/>
                    <a:pt x="960" y="187"/>
                  </a:cubicBezTo>
                  <a:cubicBezTo>
                    <a:pt x="961" y="186"/>
                    <a:pt x="964" y="186"/>
                    <a:pt x="965" y="185"/>
                  </a:cubicBezTo>
                  <a:cubicBezTo>
                    <a:pt x="966" y="184"/>
                    <a:pt x="969" y="182"/>
                    <a:pt x="970" y="181"/>
                  </a:cubicBezTo>
                  <a:cubicBezTo>
                    <a:pt x="970" y="180"/>
                    <a:pt x="971" y="178"/>
                    <a:pt x="972" y="178"/>
                  </a:cubicBezTo>
                  <a:cubicBezTo>
                    <a:pt x="973" y="177"/>
                    <a:pt x="975" y="178"/>
                    <a:pt x="977" y="178"/>
                  </a:cubicBezTo>
                  <a:cubicBezTo>
                    <a:pt x="978" y="178"/>
                    <a:pt x="980" y="180"/>
                    <a:pt x="981" y="180"/>
                  </a:cubicBezTo>
                  <a:cubicBezTo>
                    <a:pt x="982" y="180"/>
                    <a:pt x="983" y="179"/>
                    <a:pt x="984" y="179"/>
                  </a:cubicBezTo>
                  <a:cubicBezTo>
                    <a:pt x="985" y="178"/>
                    <a:pt x="986" y="176"/>
                    <a:pt x="987" y="175"/>
                  </a:cubicBezTo>
                  <a:cubicBezTo>
                    <a:pt x="987" y="174"/>
                    <a:pt x="988" y="171"/>
                    <a:pt x="989" y="170"/>
                  </a:cubicBezTo>
                  <a:cubicBezTo>
                    <a:pt x="989" y="169"/>
                    <a:pt x="991" y="168"/>
                    <a:pt x="992" y="167"/>
                  </a:cubicBezTo>
                  <a:cubicBezTo>
                    <a:pt x="992" y="166"/>
                    <a:pt x="991" y="165"/>
                    <a:pt x="991" y="164"/>
                  </a:cubicBezTo>
                  <a:cubicBezTo>
                    <a:pt x="991" y="163"/>
                    <a:pt x="993" y="161"/>
                    <a:pt x="993" y="159"/>
                  </a:cubicBezTo>
                  <a:cubicBezTo>
                    <a:pt x="993" y="158"/>
                    <a:pt x="992" y="156"/>
                    <a:pt x="991" y="155"/>
                  </a:cubicBezTo>
                  <a:cubicBezTo>
                    <a:pt x="991" y="154"/>
                    <a:pt x="989" y="153"/>
                    <a:pt x="989" y="151"/>
                  </a:cubicBezTo>
                  <a:cubicBezTo>
                    <a:pt x="989" y="150"/>
                    <a:pt x="991" y="147"/>
                    <a:pt x="993" y="146"/>
                  </a:cubicBezTo>
                  <a:cubicBezTo>
                    <a:pt x="994" y="145"/>
                    <a:pt x="996" y="145"/>
                    <a:pt x="997" y="146"/>
                  </a:cubicBezTo>
                  <a:cubicBezTo>
                    <a:pt x="998" y="146"/>
                    <a:pt x="999" y="147"/>
                    <a:pt x="999" y="147"/>
                  </a:cubicBezTo>
                  <a:cubicBezTo>
                    <a:pt x="1000" y="148"/>
                    <a:pt x="1000" y="149"/>
                    <a:pt x="1001" y="150"/>
                  </a:cubicBezTo>
                  <a:cubicBezTo>
                    <a:pt x="1002" y="150"/>
                    <a:pt x="1005" y="150"/>
                    <a:pt x="1005" y="149"/>
                  </a:cubicBezTo>
                  <a:cubicBezTo>
                    <a:pt x="1006" y="148"/>
                    <a:pt x="1005" y="146"/>
                    <a:pt x="1006" y="145"/>
                  </a:cubicBezTo>
                  <a:cubicBezTo>
                    <a:pt x="1006" y="143"/>
                    <a:pt x="1008" y="142"/>
                    <a:pt x="1008" y="141"/>
                  </a:cubicBezTo>
                  <a:cubicBezTo>
                    <a:pt x="1008" y="140"/>
                    <a:pt x="1006" y="138"/>
                    <a:pt x="1006" y="137"/>
                  </a:cubicBezTo>
                  <a:cubicBezTo>
                    <a:pt x="1006" y="136"/>
                    <a:pt x="1006" y="135"/>
                    <a:pt x="1007" y="134"/>
                  </a:cubicBezTo>
                  <a:cubicBezTo>
                    <a:pt x="1007" y="133"/>
                    <a:pt x="1009" y="133"/>
                    <a:pt x="1009" y="132"/>
                  </a:cubicBezTo>
                  <a:cubicBezTo>
                    <a:pt x="1010" y="131"/>
                    <a:pt x="1012" y="129"/>
                    <a:pt x="1013" y="128"/>
                  </a:cubicBezTo>
                  <a:cubicBezTo>
                    <a:pt x="1015" y="127"/>
                    <a:pt x="1016" y="124"/>
                    <a:pt x="1018" y="123"/>
                  </a:cubicBezTo>
                  <a:cubicBezTo>
                    <a:pt x="1019" y="122"/>
                    <a:pt x="1021" y="121"/>
                    <a:pt x="1022" y="120"/>
                  </a:cubicBezTo>
                  <a:cubicBezTo>
                    <a:pt x="1023" y="120"/>
                    <a:pt x="1025" y="120"/>
                    <a:pt x="1026" y="120"/>
                  </a:cubicBezTo>
                  <a:cubicBezTo>
                    <a:pt x="1028" y="121"/>
                    <a:pt x="1030" y="122"/>
                    <a:pt x="1030" y="123"/>
                  </a:cubicBezTo>
                  <a:cubicBezTo>
                    <a:pt x="1031" y="124"/>
                    <a:pt x="1030" y="126"/>
                    <a:pt x="1030" y="126"/>
                  </a:cubicBezTo>
                  <a:cubicBezTo>
                    <a:pt x="1030" y="127"/>
                    <a:pt x="1029" y="129"/>
                    <a:pt x="1029" y="130"/>
                  </a:cubicBezTo>
                  <a:cubicBezTo>
                    <a:pt x="1028" y="131"/>
                    <a:pt x="1029" y="134"/>
                    <a:pt x="1030" y="135"/>
                  </a:cubicBezTo>
                  <a:cubicBezTo>
                    <a:pt x="1030" y="135"/>
                    <a:pt x="1032" y="136"/>
                    <a:pt x="1032" y="136"/>
                  </a:cubicBezTo>
                  <a:cubicBezTo>
                    <a:pt x="1033" y="136"/>
                    <a:pt x="1036" y="137"/>
                    <a:pt x="1037" y="137"/>
                  </a:cubicBezTo>
                  <a:cubicBezTo>
                    <a:pt x="1039" y="136"/>
                    <a:pt x="1041" y="134"/>
                    <a:pt x="1042" y="133"/>
                  </a:cubicBezTo>
                  <a:cubicBezTo>
                    <a:pt x="1043" y="132"/>
                    <a:pt x="1045" y="131"/>
                    <a:pt x="1046" y="130"/>
                  </a:cubicBezTo>
                  <a:cubicBezTo>
                    <a:pt x="1047" y="129"/>
                    <a:pt x="1049" y="126"/>
                    <a:pt x="1050" y="125"/>
                  </a:cubicBezTo>
                  <a:cubicBezTo>
                    <a:pt x="1051" y="124"/>
                    <a:pt x="1051" y="120"/>
                    <a:pt x="1051" y="118"/>
                  </a:cubicBezTo>
                  <a:cubicBezTo>
                    <a:pt x="1052" y="116"/>
                    <a:pt x="1053" y="112"/>
                    <a:pt x="1054" y="110"/>
                  </a:cubicBezTo>
                  <a:cubicBezTo>
                    <a:pt x="1055" y="109"/>
                    <a:pt x="1057" y="106"/>
                    <a:pt x="1059" y="105"/>
                  </a:cubicBezTo>
                  <a:cubicBezTo>
                    <a:pt x="1060" y="104"/>
                    <a:pt x="1064" y="104"/>
                    <a:pt x="1065" y="103"/>
                  </a:cubicBezTo>
                  <a:cubicBezTo>
                    <a:pt x="1066" y="102"/>
                    <a:pt x="1066" y="99"/>
                    <a:pt x="1068" y="99"/>
                  </a:cubicBezTo>
                  <a:cubicBezTo>
                    <a:pt x="1069" y="98"/>
                    <a:pt x="1072" y="99"/>
                    <a:pt x="1073" y="99"/>
                  </a:cubicBezTo>
                  <a:cubicBezTo>
                    <a:pt x="1074" y="98"/>
                    <a:pt x="1075" y="97"/>
                    <a:pt x="1076" y="96"/>
                  </a:cubicBezTo>
                  <a:cubicBezTo>
                    <a:pt x="1076" y="96"/>
                    <a:pt x="1076" y="94"/>
                    <a:pt x="1077" y="93"/>
                  </a:cubicBezTo>
                  <a:cubicBezTo>
                    <a:pt x="1078" y="93"/>
                    <a:pt x="1080" y="93"/>
                    <a:pt x="1081" y="93"/>
                  </a:cubicBezTo>
                  <a:cubicBezTo>
                    <a:pt x="1082" y="94"/>
                    <a:pt x="1083" y="95"/>
                    <a:pt x="1084" y="95"/>
                  </a:cubicBezTo>
                  <a:cubicBezTo>
                    <a:pt x="1085" y="95"/>
                    <a:pt x="1086" y="93"/>
                    <a:pt x="1087" y="93"/>
                  </a:cubicBezTo>
                  <a:cubicBezTo>
                    <a:pt x="1088" y="93"/>
                    <a:pt x="1090" y="94"/>
                    <a:pt x="1090" y="95"/>
                  </a:cubicBezTo>
                  <a:cubicBezTo>
                    <a:pt x="1091" y="96"/>
                    <a:pt x="1090" y="98"/>
                    <a:pt x="1091" y="99"/>
                  </a:cubicBezTo>
                  <a:cubicBezTo>
                    <a:pt x="1092" y="100"/>
                    <a:pt x="1094" y="100"/>
                    <a:pt x="1095" y="100"/>
                  </a:cubicBezTo>
                  <a:cubicBezTo>
                    <a:pt x="1096" y="100"/>
                    <a:pt x="1099" y="98"/>
                    <a:pt x="1100" y="97"/>
                  </a:cubicBezTo>
                  <a:cubicBezTo>
                    <a:pt x="1101" y="96"/>
                    <a:pt x="1102" y="94"/>
                    <a:pt x="1103" y="94"/>
                  </a:cubicBezTo>
                  <a:cubicBezTo>
                    <a:pt x="1104" y="93"/>
                    <a:pt x="1105" y="93"/>
                    <a:pt x="1106" y="92"/>
                  </a:cubicBezTo>
                  <a:cubicBezTo>
                    <a:pt x="1107" y="91"/>
                    <a:pt x="1108" y="88"/>
                    <a:pt x="1109" y="86"/>
                  </a:cubicBezTo>
                  <a:cubicBezTo>
                    <a:pt x="1110" y="84"/>
                    <a:pt x="1110" y="79"/>
                    <a:pt x="1110" y="77"/>
                  </a:cubicBezTo>
                  <a:cubicBezTo>
                    <a:pt x="1111" y="74"/>
                    <a:pt x="1113" y="69"/>
                    <a:pt x="1114" y="66"/>
                  </a:cubicBezTo>
                  <a:cubicBezTo>
                    <a:pt x="1115" y="64"/>
                    <a:pt x="1115" y="60"/>
                    <a:pt x="1116" y="59"/>
                  </a:cubicBezTo>
                  <a:cubicBezTo>
                    <a:pt x="1117" y="59"/>
                    <a:pt x="1118" y="58"/>
                    <a:pt x="1119" y="58"/>
                  </a:cubicBezTo>
                  <a:cubicBezTo>
                    <a:pt x="1120" y="57"/>
                    <a:pt x="1121" y="55"/>
                    <a:pt x="1121" y="54"/>
                  </a:cubicBezTo>
                  <a:cubicBezTo>
                    <a:pt x="1122" y="53"/>
                    <a:pt x="1124" y="51"/>
                    <a:pt x="1125" y="50"/>
                  </a:cubicBezTo>
                  <a:cubicBezTo>
                    <a:pt x="1126" y="50"/>
                    <a:pt x="1128" y="48"/>
                    <a:pt x="1129" y="48"/>
                  </a:cubicBezTo>
                  <a:cubicBezTo>
                    <a:pt x="1130" y="48"/>
                    <a:pt x="1131" y="48"/>
                    <a:pt x="1132" y="49"/>
                  </a:cubicBezTo>
                  <a:cubicBezTo>
                    <a:pt x="1133" y="49"/>
                    <a:pt x="1135" y="51"/>
                    <a:pt x="1136" y="51"/>
                  </a:cubicBezTo>
                  <a:cubicBezTo>
                    <a:pt x="1137" y="51"/>
                    <a:pt x="1139" y="51"/>
                    <a:pt x="1140" y="50"/>
                  </a:cubicBezTo>
                  <a:cubicBezTo>
                    <a:pt x="1140" y="50"/>
                    <a:pt x="1140" y="48"/>
                    <a:pt x="1140" y="47"/>
                  </a:cubicBezTo>
                  <a:cubicBezTo>
                    <a:pt x="1140" y="45"/>
                    <a:pt x="1139" y="43"/>
                    <a:pt x="1138" y="42"/>
                  </a:cubicBezTo>
                  <a:cubicBezTo>
                    <a:pt x="1138" y="41"/>
                    <a:pt x="1136" y="39"/>
                    <a:pt x="1136" y="38"/>
                  </a:cubicBezTo>
                  <a:cubicBezTo>
                    <a:pt x="1136" y="37"/>
                    <a:pt x="1138" y="35"/>
                    <a:pt x="1138" y="34"/>
                  </a:cubicBezTo>
                  <a:cubicBezTo>
                    <a:pt x="1139" y="33"/>
                    <a:pt x="1137" y="30"/>
                    <a:pt x="1137" y="29"/>
                  </a:cubicBezTo>
                  <a:cubicBezTo>
                    <a:pt x="1137" y="28"/>
                    <a:pt x="1139" y="27"/>
                    <a:pt x="1139" y="26"/>
                  </a:cubicBezTo>
                  <a:cubicBezTo>
                    <a:pt x="1139" y="25"/>
                    <a:pt x="1139" y="22"/>
                    <a:pt x="1138" y="20"/>
                  </a:cubicBezTo>
                  <a:cubicBezTo>
                    <a:pt x="1138" y="19"/>
                    <a:pt x="1137" y="17"/>
                    <a:pt x="1137" y="16"/>
                  </a:cubicBezTo>
                  <a:cubicBezTo>
                    <a:pt x="1137" y="15"/>
                    <a:pt x="1137" y="12"/>
                    <a:pt x="1137" y="11"/>
                  </a:cubicBezTo>
                  <a:cubicBezTo>
                    <a:pt x="1137" y="10"/>
                    <a:pt x="1137" y="7"/>
                    <a:pt x="1138" y="6"/>
                  </a:cubicBezTo>
                  <a:cubicBezTo>
                    <a:pt x="1138" y="6"/>
                    <a:pt x="1139" y="4"/>
                    <a:pt x="1140" y="2"/>
                  </a:cubicBezTo>
                  <a:cubicBezTo>
                    <a:pt x="1139" y="2"/>
                    <a:pt x="1138" y="1"/>
                    <a:pt x="1137" y="1"/>
                  </a:cubicBezTo>
                  <a:cubicBezTo>
                    <a:pt x="1136" y="0"/>
                    <a:pt x="1134" y="1"/>
                    <a:pt x="1133" y="1"/>
                  </a:cubicBezTo>
                  <a:cubicBezTo>
                    <a:pt x="1131" y="1"/>
                    <a:pt x="1127" y="2"/>
                    <a:pt x="1125" y="3"/>
                  </a:cubicBezTo>
                  <a:cubicBezTo>
                    <a:pt x="1123" y="3"/>
                    <a:pt x="1118" y="3"/>
                    <a:pt x="1116" y="4"/>
                  </a:cubicBezTo>
                  <a:cubicBezTo>
                    <a:pt x="1114" y="4"/>
                    <a:pt x="1110" y="3"/>
                    <a:pt x="1109" y="4"/>
                  </a:cubicBezTo>
                  <a:cubicBezTo>
                    <a:pt x="1107" y="4"/>
                    <a:pt x="1104" y="6"/>
                    <a:pt x="1103" y="7"/>
                  </a:cubicBezTo>
                  <a:cubicBezTo>
                    <a:pt x="1102" y="8"/>
                    <a:pt x="1101" y="10"/>
                    <a:pt x="1100" y="11"/>
                  </a:cubicBezTo>
                  <a:cubicBezTo>
                    <a:pt x="1097" y="12"/>
                    <a:pt x="1091" y="13"/>
                    <a:pt x="1088" y="13"/>
                  </a:cubicBezTo>
                  <a:cubicBezTo>
                    <a:pt x="1069" y="17"/>
                    <a:pt x="1031" y="25"/>
                    <a:pt x="1012" y="29"/>
                  </a:cubicBezTo>
                  <a:cubicBezTo>
                    <a:pt x="990" y="33"/>
                    <a:pt x="924" y="43"/>
                    <a:pt x="924" y="43"/>
                  </a:cubicBezTo>
                  <a:cubicBezTo>
                    <a:pt x="865" y="53"/>
                    <a:pt x="865" y="53"/>
                    <a:pt x="865" y="53"/>
                  </a:cubicBezTo>
                  <a:cubicBezTo>
                    <a:pt x="864" y="54"/>
                    <a:pt x="862" y="56"/>
                    <a:pt x="861" y="56"/>
                  </a:cubicBezTo>
                  <a:cubicBezTo>
                    <a:pt x="860" y="57"/>
                    <a:pt x="857" y="57"/>
                    <a:pt x="855" y="57"/>
                  </a:cubicBezTo>
                  <a:cubicBezTo>
                    <a:pt x="847" y="59"/>
                    <a:pt x="832" y="61"/>
                    <a:pt x="824" y="62"/>
                  </a:cubicBezTo>
                  <a:cubicBezTo>
                    <a:pt x="815" y="63"/>
                    <a:pt x="797" y="66"/>
                    <a:pt x="788" y="68"/>
                  </a:cubicBezTo>
                  <a:cubicBezTo>
                    <a:pt x="777" y="69"/>
                    <a:pt x="756" y="72"/>
                    <a:pt x="746" y="74"/>
                  </a:cubicBezTo>
                  <a:cubicBezTo>
                    <a:pt x="737" y="75"/>
                    <a:pt x="721" y="77"/>
                    <a:pt x="712" y="78"/>
                  </a:cubicBezTo>
                  <a:cubicBezTo>
                    <a:pt x="704" y="79"/>
                    <a:pt x="688" y="79"/>
                    <a:pt x="680" y="80"/>
                  </a:cubicBezTo>
                  <a:cubicBezTo>
                    <a:pt x="671" y="81"/>
                    <a:pt x="655" y="83"/>
                    <a:pt x="647" y="85"/>
                  </a:cubicBezTo>
                  <a:cubicBezTo>
                    <a:pt x="642" y="85"/>
                    <a:pt x="631" y="87"/>
                    <a:pt x="626" y="88"/>
                  </a:cubicBezTo>
                  <a:cubicBezTo>
                    <a:pt x="621" y="89"/>
                    <a:pt x="612" y="91"/>
                    <a:pt x="607" y="92"/>
                  </a:cubicBezTo>
                  <a:cubicBezTo>
                    <a:pt x="593" y="94"/>
                    <a:pt x="565" y="97"/>
                    <a:pt x="550" y="98"/>
                  </a:cubicBezTo>
                  <a:cubicBezTo>
                    <a:pt x="531" y="100"/>
                    <a:pt x="492" y="97"/>
                    <a:pt x="474" y="104"/>
                  </a:cubicBezTo>
                  <a:cubicBezTo>
                    <a:pt x="473" y="105"/>
                    <a:pt x="470" y="108"/>
                    <a:pt x="469" y="109"/>
                  </a:cubicBezTo>
                  <a:cubicBezTo>
                    <a:pt x="468" y="109"/>
                    <a:pt x="465" y="110"/>
                    <a:pt x="464" y="109"/>
                  </a:cubicBezTo>
                  <a:cubicBezTo>
                    <a:pt x="463" y="109"/>
                    <a:pt x="462" y="107"/>
                    <a:pt x="462" y="107"/>
                  </a:cubicBezTo>
                  <a:cubicBezTo>
                    <a:pt x="456" y="105"/>
                    <a:pt x="444" y="110"/>
                    <a:pt x="438" y="111"/>
                  </a:cubicBezTo>
                  <a:cubicBezTo>
                    <a:pt x="418" y="114"/>
                    <a:pt x="379" y="120"/>
                    <a:pt x="359" y="123"/>
                  </a:cubicBezTo>
                  <a:cubicBezTo>
                    <a:pt x="347" y="125"/>
                    <a:pt x="323" y="128"/>
                    <a:pt x="311" y="130"/>
                  </a:cubicBezTo>
                  <a:cubicBezTo>
                    <a:pt x="306" y="131"/>
                    <a:pt x="289" y="135"/>
                    <a:pt x="289" y="135"/>
                  </a:cubicBezTo>
                  <a:cubicBezTo>
                    <a:pt x="289" y="129"/>
                    <a:pt x="289" y="129"/>
                    <a:pt x="289" y="129"/>
                  </a:cubicBezTo>
                  <a:cubicBezTo>
                    <a:pt x="258" y="129"/>
                    <a:pt x="258" y="129"/>
                    <a:pt x="258" y="129"/>
                  </a:cubicBezTo>
                  <a:cubicBezTo>
                    <a:pt x="265" y="151"/>
                    <a:pt x="265" y="151"/>
                    <a:pt x="265" y="151"/>
                  </a:cubicBezTo>
                  <a:cubicBezTo>
                    <a:pt x="265" y="161"/>
                    <a:pt x="265" y="161"/>
                    <a:pt x="265" y="161"/>
                  </a:cubicBezTo>
                  <a:cubicBezTo>
                    <a:pt x="265" y="161"/>
                    <a:pt x="255" y="162"/>
                    <a:pt x="251" y="162"/>
                  </a:cubicBezTo>
                  <a:cubicBezTo>
                    <a:pt x="239" y="164"/>
                    <a:pt x="215" y="167"/>
                    <a:pt x="203" y="168"/>
                  </a:cubicBezTo>
                  <a:cubicBezTo>
                    <a:pt x="177" y="171"/>
                    <a:pt x="126" y="175"/>
                    <a:pt x="100" y="179"/>
                  </a:cubicBezTo>
                  <a:cubicBezTo>
                    <a:pt x="96" y="180"/>
                    <a:pt x="88" y="182"/>
                    <a:pt x="81" y="183"/>
                  </a:cubicBezTo>
                  <a:cubicBezTo>
                    <a:pt x="81" y="184"/>
                    <a:pt x="81" y="184"/>
                    <a:pt x="81" y="184"/>
                  </a:cubicBezTo>
                  <a:cubicBezTo>
                    <a:pt x="81" y="184"/>
                    <a:pt x="81" y="185"/>
                    <a:pt x="81" y="185"/>
                  </a:cubicBezTo>
                  <a:cubicBezTo>
                    <a:pt x="81" y="188"/>
                    <a:pt x="80" y="190"/>
                    <a:pt x="80" y="191"/>
                  </a:cubicBezTo>
                  <a:cubicBezTo>
                    <a:pt x="78" y="193"/>
                    <a:pt x="75" y="195"/>
                    <a:pt x="74" y="196"/>
                  </a:cubicBezTo>
                  <a:cubicBezTo>
                    <a:pt x="72" y="197"/>
                    <a:pt x="70" y="198"/>
                    <a:pt x="69" y="198"/>
                  </a:cubicBezTo>
                  <a:cubicBezTo>
                    <a:pt x="68" y="198"/>
                    <a:pt x="68" y="198"/>
                    <a:pt x="67" y="198"/>
                  </a:cubicBezTo>
                  <a:cubicBezTo>
                    <a:pt x="67" y="198"/>
                    <a:pt x="66" y="197"/>
                    <a:pt x="65" y="197"/>
                  </a:cubicBezTo>
                  <a:cubicBezTo>
                    <a:pt x="65" y="197"/>
                    <a:pt x="65" y="198"/>
                    <a:pt x="65" y="198"/>
                  </a:cubicBezTo>
                  <a:cubicBezTo>
                    <a:pt x="65" y="198"/>
                    <a:pt x="65" y="198"/>
                    <a:pt x="65" y="198"/>
                  </a:cubicBezTo>
                  <a:cubicBezTo>
                    <a:pt x="65" y="199"/>
                    <a:pt x="65" y="199"/>
                    <a:pt x="65" y="199"/>
                  </a:cubicBezTo>
                  <a:cubicBezTo>
                    <a:pt x="66" y="200"/>
                    <a:pt x="66" y="200"/>
                    <a:pt x="66" y="200"/>
                  </a:cubicBezTo>
                  <a:cubicBezTo>
                    <a:pt x="67" y="201"/>
                    <a:pt x="69" y="203"/>
                    <a:pt x="70" y="205"/>
                  </a:cubicBezTo>
                  <a:cubicBezTo>
                    <a:pt x="71" y="209"/>
                    <a:pt x="68" y="214"/>
                    <a:pt x="67" y="215"/>
                  </a:cubicBezTo>
                  <a:cubicBezTo>
                    <a:pt x="67" y="215"/>
                    <a:pt x="66" y="217"/>
                    <a:pt x="64" y="218"/>
                  </a:cubicBezTo>
                  <a:cubicBezTo>
                    <a:pt x="66" y="219"/>
                    <a:pt x="68" y="221"/>
                    <a:pt x="69" y="223"/>
                  </a:cubicBezTo>
                  <a:cubicBezTo>
                    <a:pt x="70" y="227"/>
                    <a:pt x="67" y="231"/>
                    <a:pt x="66" y="233"/>
                  </a:cubicBezTo>
                  <a:cubicBezTo>
                    <a:pt x="64" y="234"/>
                    <a:pt x="61" y="236"/>
                    <a:pt x="59" y="237"/>
                  </a:cubicBezTo>
                  <a:cubicBezTo>
                    <a:pt x="59" y="237"/>
                    <a:pt x="58" y="237"/>
                    <a:pt x="57" y="238"/>
                  </a:cubicBezTo>
                  <a:cubicBezTo>
                    <a:pt x="58" y="238"/>
                    <a:pt x="58" y="238"/>
                    <a:pt x="59" y="239"/>
                  </a:cubicBezTo>
                  <a:cubicBezTo>
                    <a:pt x="60" y="240"/>
                    <a:pt x="64" y="244"/>
                    <a:pt x="64" y="248"/>
                  </a:cubicBezTo>
                  <a:cubicBezTo>
                    <a:pt x="64" y="251"/>
                    <a:pt x="62" y="255"/>
                    <a:pt x="61" y="257"/>
                  </a:cubicBezTo>
                  <a:cubicBezTo>
                    <a:pt x="59" y="259"/>
                    <a:pt x="57" y="260"/>
                    <a:pt x="55" y="261"/>
                  </a:cubicBezTo>
                  <a:cubicBezTo>
                    <a:pt x="54" y="261"/>
                    <a:pt x="53" y="262"/>
                    <a:pt x="53" y="262"/>
                  </a:cubicBezTo>
                  <a:cubicBezTo>
                    <a:pt x="53" y="262"/>
                    <a:pt x="53" y="262"/>
                    <a:pt x="53" y="262"/>
                  </a:cubicBezTo>
                  <a:cubicBezTo>
                    <a:pt x="53" y="262"/>
                    <a:pt x="53" y="262"/>
                    <a:pt x="53" y="262"/>
                  </a:cubicBezTo>
                  <a:cubicBezTo>
                    <a:pt x="53" y="263"/>
                    <a:pt x="53" y="264"/>
                    <a:pt x="53" y="266"/>
                  </a:cubicBezTo>
                  <a:cubicBezTo>
                    <a:pt x="53" y="266"/>
                    <a:pt x="53" y="267"/>
                    <a:pt x="53" y="269"/>
                  </a:cubicBezTo>
                  <a:cubicBezTo>
                    <a:pt x="55" y="268"/>
                    <a:pt x="55" y="268"/>
                    <a:pt x="55" y="268"/>
                  </a:cubicBezTo>
                  <a:cubicBezTo>
                    <a:pt x="52" y="271"/>
                    <a:pt x="52" y="271"/>
                    <a:pt x="52" y="271"/>
                  </a:cubicBezTo>
                  <a:cubicBezTo>
                    <a:pt x="52" y="274"/>
                    <a:pt x="52" y="274"/>
                    <a:pt x="52" y="274"/>
                  </a:cubicBezTo>
                  <a:cubicBezTo>
                    <a:pt x="50" y="274"/>
                    <a:pt x="50" y="274"/>
                    <a:pt x="50" y="274"/>
                  </a:cubicBezTo>
                  <a:cubicBezTo>
                    <a:pt x="48" y="277"/>
                    <a:pt x="48" y="277"/>
                    <a:pt x="48" y="277"/>
                  </a:cubicBezTo>
                  <a:cubicBezTo>
                    <a:pt x="48" y="278"/>
                    <a:pt x="48" y="278"/>
                    <a:pt x="48" y="279"/>
                  </a:cubicBezTo>
                  <a:cubicBezTo>
                    <a:pt x="49" y="279"/>
                    <a:pt x="49" y="280"/>
                    <a:pt x="50" y="280"/>
                  </a:cubicBezTo>
                  <a:cubicBezTo>
                    <a:pt x="50" y="280"/>
                    <a:pt x="50" y="280"/>
                    <a:pt x="51" y="280"/>
                  </a:cubicBezTo>
                  <a:cubicBezTo>
                    <a:pt x="52" y="281"/>
                    <a:pt x="54" y="281"/>
                    <a:pt x="56" y="282"/>
                  </a:cubicBezTo>
                  <a:cubicBezTo>
                    <a:pt x="58" y="283"/>
                    <a:pt x="60" y="286"/>
                    <a:pt x="60" y="288"/>
                  </a:cubicBezTo>
                  <a:cubicBezTo>
                    <a:pt x="61" y="290"/>
                    <a:pt x="61" y="294"/>
                    <a:pt x="59" y="297"/>
                  </a:cubicBezTo>
                  <a:cubicBezTo>
                    <a:pt x="58" y="298"/>
                    <a:pt x="56" y="300"/>
                    <a:pt x="53" y="300"/>
                  </a:cubicBezTo>
                  <a:cubicBezTo>
                    <a:pt x="53" y="300"/>
                    <a:pt x="53" y="300"/>
                    <a:pt x="53" y="300"/>
                  </a:cubicBezTo>
                  <a:cubicBezTo>
                    <a:pt x="55" y="304"/>
                    <a:pt x="54" y="308"/>
                    <a:pt x="53" y="310"/>
                  </a:cubicBezTo>
                  <a:cubicBezTo>
                    <a:pt x="52" y="312"/>
                    <a:pt x="49" y="314"/>
                    <a:pt x="47" y="314"/>
                  </a:cubicBezTo>
                  <a:cubicBezTo>
                    <a:pt x="46" y="315"/>
                    <a:pt x="44" y="315"/>
                    <a:pt x="43" y="315"/>
                  </a:cubicBezTo>
                  <a:cubicBezTo>
                    <a:pt x="43" y="315"/>
                    <a:pt x="43" y="315"/>
                    <a:pt x="43" y="315"/>
                  </a:cubicBezTo>
                  <a:cubicBezTo>
                    <a:pt x="42" y="315"/>
                    <a:pt x="42" y="315"/>
                    <a:pt x="42" y="315"/>
                  </a:cubicBezTo>
                  <a:cubicBezTo>
                    <a:pt x="42" y="316"/>
                    <a:pt x="42" y="318"/>
                    <a:pt x="41" y="320"/>
                  </a:cubicBezTo>
                  <a:cubicBezTo>
                    <a:pt x="40" y="323"/>
                    <a:pt x="36" y="325"/>
                    <a:pt x="35" y="325"/>
                  </a:cubicBezTo>
                  <a:cubicBezTo>
                    <a:pt x="34" y="326"/>
                    <a:pt x="32" y="326"/>
                    <a:pt x="31" y="326"/>
                  </a:cubicBezTo>
                  <a:cubicBezTo>
                    <a:pt x="31" y="326"/>
                    <a:pt x="31" y="326"/>
                    <a:pt x="30" y="326"/>
                  </a:cubicBezTo>
                  <a:cubicBezTo>
                    <a:pt x="30" y="326"/>
                    <a:pt x="30" y="326"/>
                    <a:pt x="30" y="326"/>
                  </a:cubicBezTo>
                  <a:cubicBezTo>
                    <a:pt x="29" y="327"/>
                    <a:pt x="27" y="328"/>
                    <a:pt x="25" y="328"/>
                  </a:cubicBezTo>
                  <a:cubicBezTo>
                    <a:pt x="25" y="328"/>
                    <a:pt x="24" y="328"/>
                    <a:pt x="24" y="328"/>
                  </a:cubicBezTo>
                  <a:cubicBezTo>
                    <a:pt x="23" y="328"/>
                    <a:pt x="22" y="327"/>
                    <a:pt x="21" y="326"/>
                  </a:cubicBezTo>
                  <a:cubicBezTo>
                    <a:pt x="20" y="327"/>
                    <a:pt x="19" y="328"/>
                    <a:pt x="19" y="328"/>
                  </a:cubicBezTo>
                  <a:cubicBezTo>
                    <a:pt x="19" y="329"/>
                    <a:pt x="19" y="330"/>
                    <a:pt x="19" y="331"/>
                  </a:cubicBezTo>
                  <a:cubicBezTo>
                    <a:pt x="19" y="331"/>
                    <a:pt x="20" y="332"/>
                    <a:pt x="21" y="333"/>
                  </a:cubicBezTo>
                  <a:cubicBezTo>
                    <a:pt x="21" y="334"/>
                    <a:pt x="22" y="334"/>
                    <a:pt x="22" y="334"/>
                  </a:cubicBezTo>
                  <a:cubicBezTo>
                    <a:pt x="22" y="334"/>
                    <a:pt x="23" y="334"/>
                    <a:pt x="23" y="333"/>
                  </a:cubicBezTo>
                  <a:cubicBezTo>
                    <a:pt x="23" y="333"/>
                    <a:pt x="23" y="333"/>
                    <a:pt x="23" y="333"/>
                  </a:cubicBezTo>
                  <a:cubicBezTo>
                    <a:pt x="24" y="332"/>
                    <a:pt x="25" y="330"/>
                    <a:pt x="28" y="330"/>
                  </a:cubicBezTo>
                  <a:cubicBezTo>
                    <a:pt x="28" y="330"/>
                    <a:pt x="28" y="330"/>
                    <a:pt x="28" y="330"/>
                  </a:cubicBezTo>
                  <a:cubicBezTo>
                    <a:pt x="29" y="330"/>
                    <a:pt x="29" y="330"/>
                    <a:pt x="29" y="330"/>
                  </a:cubicBezTo>
                  <a:cubicBezTo>
                    <a:pt x="33" y="331"/>
                    <a:pt x="35" y="336"/>
                    <a:pt x="35" y="336"/>
                  </a:cubicBezTo>
                  <a:cubicBezTo>
                    <a:pt x="36" y="338"/>
                    <a:pt x="36" y="342"/>
                    <a:pt x="35" y="344"/>
                  </a:cubicBezTo>
                  <a:cubicBezTo>
                    <a:pt x="33" y="347"/>
                    <a:pt x="31" y="348"/>
                    <a:pt x="29" y="349"/>
                  </a:cubicBezTo>
                  <a:cubicBezTo>
                    <a:pt x="29" y="349"/>
                    <a:pt x="29" y="349"/>
                    <a:pt x="28" y="349"/>
                  </a:cubicBezTo>
                  <a:cubicBezTo>
                    <a:pt x="28" y="350"/>
                    <a:pt x="27" y="350"/>
                    <a:pt x="26" y="350"/>
                  </a:cubicBezTo>
                  <a:cubicBezTo>
                    <a:pt x="26" y="350"/>
                    <a:pt x="25" y="350"/>
                    <a:pt x="25" y="350"/>
                  </a:cubicBezTo>
                  <a:cubicBezTo>
                    <a:pt x="27" y="351"/>
                    <a:pt x="29" y="352"/>
                    <a:pt x="30" y="354"/>
                  </a:cubicBezTo>
                  <a:cubicBezTo>
                    <a:pt x="33" y="357"/>
                    <a:pt x="31" y="363"/>
                    <a:pt x="31" y="363"/>
                  </a:cubicBezTo>
                  <a:cubicBezTo>
                    <a:pt x="31" y="364"/>
                    <a:pt x="29" y="367"/>
                    <a:pt x="27" y="369"/>
                  </a:cubicBezTo>
                  <a:cubicBezTo>
                    <a:pt x="26" y="369"/>
                    <a:pt x="24" y="370"/>
                    <a:pt x="22" y="370"/>
                  </a:cubicBezTo>
                  <a:cubicBezTo>
                    <a:pt x="22" y="370"/>
                    <a:pt x="21" y="370"/>
                    <a:pt x="20" y="370"/>
                  </a:cubicBezTo>
                  <a:cubicBezTo>
                    <a:pt x="19" y="369"/>
                    <a:pt x="15" y="368"/>
                    <a:pt x="13" y="365"/>
                  </a:cubicBezTo>
                  <a:cubicBezTo>
                    <a:pt x="12" y="364"/>
                    <a:pt x="12" y="363"/>
                    <a:pt x="12" y="362"/>
                  </a:cubicBezTo>
                  <a:cubicBezTo>
                    <a:pt x="12" y="362"/>
                    <a:pt x="12" y="362"/>
                    <a:pt x="11" y="362"/>
                  </a:cubicBezTo>
                  <a:cubicBezTo>
                    <a:pt x="11" y="362"/>
                    <a:pt x="11" y="364"/>
                    <a:pt x="11" y="364"/>
                  </a:cubicBezTo>
                  <a:cubicBezTo>
                    <a:pt x="11" y="365"/>
                    <a:pt x="11" y="365"/>
                    <a:pt x="11" y="366"/>
                  </a:cubicBezTo>
                  <a:cubicBezTo>
                    <a:pt x="11" y="366"/>
                    <a:pt x="11" y="366"/>
                    <a:pt x="11" y="366"/>
                  </a:cubicBezTo>
                  <a:cubicBezTo>
                    <a:pt x="12" y="366"/>
                    <a:pt x="14" y="367"/>
                    <a:pt x="15" y="368"/>
                  </a:cubicBezTo>
                  <a:cubicBezTo>
                    <a:pt x="17" y="370"/>
                    <a:pt x="18" y="374"/>
                    <a:pt x="18" y="376"/>
                  </a:cubicBezTo>
                  <a:cubicBezTo>
                    <a:pt x="18" y="379"/>
                    <a:pt x="15" y="383"/>
                    <a:pt x="15" y="384"/>
                  </a:cubicBezTo>
                  <a:cubicBezTo>
                    <a:pt x="13" y="386"/>
                    <a:pt x="11" y="388"/>
                    <a:pt x="9" y="388"/>
                  </a:cubicBezTo>
                  <a:cubicBezTo>
                    <a:pt x="9" y="388"/>
                    <a:pt x="8" y="388"/>
                    <a:pt x="8" y="388"/>
                  </a:cubicBezTo>
                  <a:cubicBezTo>
                    <a:pt x="9" y="391"/>
                    <a:pt x="9" y="394"/>
                    <a:pt x="8" y="395"/>
                  </a:cubicBezTo>
                  <a:cubicBezTo>
                    <a:pt x="8" y="396"/>
                    <a:pt x="7" y="397"/>
                    <a:pt x="7" y="398"/>
                  </a:cubicBezTo>
                  <a:cubicBezTo>
                    <a:pt x="7" y="399"/>
                    <a:pt x="7" y="400"/>
                    <a:pt x="7" y="402"/>
                  </a:cubicBezTo>
                  <a:cubicBezTo>
                    <a:pt x="6" y="403"/>
                    <a:pt x="5" y="405"/>
                    <a:pt x="4" y="407"/>
                  </a:cubicBezTo>
                  <a:cubicBezTo>
                    <a:pt x="6" y="407"/>
                    <a:pt x="9" y="409"/>
                    <a:pt x="9" y="410"/>
                  </a:cubicBezTo>
                  <a:cubicBezTo>
                    <a:pt x="11" y="412"/>
                    <a:pt x="12" y="416"/>
                    <a:pt x="12" y="419"/>
                  </a:cubicBezTo>
                  <a:cubicBezTo>
                    <a:pt x="12" y="421"/>
                    <a:pt x="11" y="422"/>
                    <a:pt x="10" y="423"/>
                  </a:cubicBezTo>
                  <a:cubicBezTo>
                    <a:pt x="10" y="423"/>
                    <a:pt x="10" y="423"/>
                    <a:pt x="10" y="423"/>
                  </a:cubicBezTo>
                  <a:cubicBezTo>
                    <a:pt x="13" y="424"/>
                    <a:pt x="15" y="426"/>
                    <a:pt x="16" y="428"/>
                  </a:cubicBezTo>
                  <a:cubicBezTo>
                    <a:pt x="17" y="431"/>
                    <a:pt x="15" y="435"/>
                    <a:pt x="14" y="437"/>
                  </a:cubicBezTo>
                  <a:cubicBezTo>
                    <a:pt x="12" y="439"/>
                    <a:pt x="8" y="440"/>
                    <a:pt x="6" y="440"/>
                  </a:cubicBezTo>
                  <a:cubicBezTo>
                    <a:pt x="6" y="440"/>
                    <a:pt x="5" y="440"/>
                    <a:pt x="5" y="440"/>
                  </a:cubicBezTo>
                  <a:cubicBezTo>
                    <a:pt x="3" y="440"/>
                    <a:pt x="1" y="439"/>
                    <a:pt x="1" y="438"/>
                  </a:cubicBezTo>
                  <a:cubicBezTo>
                    <a:pt x="0" y="438"/>
                    <a:pt x="0" y="438"/>
                    <a:pt x="0" y="439"/>
                  </a:cubicBezTo>
                  <a:cubicBezTo>
                    <a:pt x="0" y="439"/>
                    <a:pt x="0" y="440"/>
                    <a:pt x="1" y="441"/>
                  </a:cubicBezTo>
                  <a:cubicBezTo>
                    <a:pt x="1" y="441"/>
                    <a:pt x="1" y="441"/>
                    <a:pt x="1" y="441"/>
                  </a:cubicBezTo>
                  <a:cubicBezTo>
                    <a:pt x="3" y="441"/>
                    <a:pt x="5" y="441"/>
                    <a:pt x="8" y="441"/>
                  </a:cubicBezTo>
                  <a:cubicBezTo>
                    <a:pt x="19" y="441"/>
                    <a:pt x="30" y="442"/>
                    <a:pt x="41" y="443"/>
                  </a:cubicBezTo>
                  <a:cubicBezTo>
                    <a:pt x="51" y="443"/>
                    <a:pt x="59" y="444"/>
                    <a:pt x="66" y="444"/>
                  </a:cubicBezTo>
                  <a:cubicBezTo>
                    <a:pt x="69" y="444"/>
                    <a:pt x="71" y="444"/>
                    <a:pt x="72" y="444"/>
                  </a:cubicBezTo>
                  <a:cubicBezTo>
                    <a:pt x="88" y="442"/>
                    <a:pt x="119" y="439"/>
                    <a:pt x="135" y="437"/>
                  </a:cubicBezTo>
                  <a:cubicBezTo>
                    <a:pt x="144" y="436"/>
                    <a:pt x="158" y="434"/>
                    <a:pt x="170" y="433"/>
                  </a:cubicBezTo>
                  <a:cubicBezTo>
                    <a:pt x="179" y="432"/>
                    <a:pt x="187" y="431"/>
                    <a:pt x="193" y="430"/>
                  </a:cubicBezTo>
                  <a:cubicBezTo>
                    <a:pt x="198" y="430"/>
                    <a:pt x="204" y="429"/>
                    <a:pt x="210" y="428"/>
                  </a:cubicBezTo>
                  <a:cubicBezTo>
                    <a:pt x="225" y="427"/>
                    <a:pt x="241" y="425"/>
                    <a:pt x="251" y="424"/>
                  </a:cubicBezTo>
                  <a:cubicBezTo>
                    <a:pt x="255" y="423"/>
                    <a:pt x="260" y="422"/>
                    <a:pt x="265" y="421"/>
                  </a:cubicBezTo>
                  <a:cubicBezTo>
                    <a:pt x="268" y="420"/>
                    <a:pt x="271" y="420"/>
                    <a:pt x="274" y="420"/>
                  </a:cubicBezTo>
                  <a:cubicBezTo>
                    <a:pt x="274" y="419"/>
                    <a:pt x="274" y="419"/>
                    <a:pt x="274" y="419"/>
                  </a:cubicBezTo>
                  <a:cubicBezTo>
                    <a:pt x="276" y="419"/>
                    <a:pt x="276" y="419"/>
                    <a:pt x="276" y="419"/>
                  </a:cubicBezTo>
                  <a:cubicBezTo>
                    <a:pt x="279" y="419"/>
                    <a:pt x="279" y="419"/>
                    <a:pt x="279" y="419"/>
                  </a:cubicBezTo>
                  <a:cubicBezTo>
                    <a:pt x="279" y="419"/>
                    <a:pt x="279" y="419"/>
                    <a:pt x="279" y="419"/>
                  </a:cubicBezTo>
                  <a:cubicBezTo>
                    <a:pt x="281" y="418"/>
                    <a:pt x="281" y="418"/>
                    <a:pt x="281" y="418"/>
                  </a:cubicBezTo>
                  <a:cubicBezTo>
                    <a:pt x="293" y="416"/>
                    <a:pt x="301" y="415"/>
                    <a:pt x="306" y="415"/>
                  </a:cubicBezTo>
                  <a:cubicBezTo>
                    <a:pt x="313" y="414"/>
                    <a:pt x="325" y="413"/>
                    <a:pt x="336" y="412"/>
                  </a:cubicBezTo>
                  <a:cubicBezTo>
                    <a:pt x="344" y="411"/>
                    <a:pt x="353" y="410"/>
                    <a:pt x="358" y="409"/>
                  </a:cubicBezTo>
                  <a:cubicBezTo>
                    <a:pt x="368" y="408"/>
                    <a:pt x="384" y="406"/>
                    <a:pt x="399" y="404"/>
                  </a:cubicBezTo>
                  <a:cubicBezTo>
                    <a:pt x="407" y="403"/>
                    <a:pt x="414" y="402"/>
                    <a:pt x="419" y="402"/>
                  </a:cubicBezTo>
                  <a:cubicBezTo>
                    <a:pt x="424" y="401"/>
                    <a:pt x="431" y="400"/>
                    <a:pt x="438" y="400"/>
                  </a:cubicBezTo>
                  <a:cubicBezTo>
                    <a:pt x="452" y="398"/>
                    <a:pt x="467" y="396"/>
                    <a:pt x="476" y="395"/>
                  </a:cubicBezTo>
                  <a:cubicBezTo>
                    <a:pt x="486" y="394"/>
                    <a:pt x="501" y="391"/>
                    <a:pt x="516" y="389"/>
                  </a:cubicBezTo>
                  <a:cubicBezTo>
                    <a:pt x="526" y="387"/>
                    <a:pt x="536" y="386"/>
                    <a:pt x="542" y="385"/>
                  </a:cubicBezTo>
                  <a:cubicBezTo>
                    <a:pt x="565" y="382"/>
                    <a:pt x="612" y="375"/>
                    <a:pt x="631" y="373"/>
                  </a:cubicBezTo>
                  <a:cubicBezTo>
                    <a:pt x="634" y="372"/>
                    <a:pt x="637" y="372"/>
                    <a:pt x="640" y="37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3" name="Freeform 65">
              <a:extLst>
                <a:ext uri="{FF2B5EF4-FFF2-40B4-BE49-F238E27FC236}">
                  <a16:creationId xmlns:a16="http://schemas.microsoft.com/office/drawing/2014/main" id="{B1539E7B-8D22-41B9-A028-D535F76FA12B}"/>
                </a:ext>
              </a:extLst>
            </p:cNvPr>
            <p:cNvSpPr>
              <a:spLocks/>
            </p:cNvSpPr>
            <p:nvPr/>
          </p:nvSpPr>
          <p:spPr bwMode="auto">
            <a:xfrm>
              <a:off x="4403725" y="3352800"/>
              <a:ext cx="812800" cy="450850"/>
            </a:xfrm>
            <a:custGeom>
              <a:avLst/>
              <a:gdLst>
                <a:gd name="T0" fmla="*/ 14 w 962"/>
                <a:gd name="T1" fmla="*/ 469 h 534"/>
                <a:gd name="T2" fmla="*/ 4 w 962"/>
                <a:gd name="T3" fmla="*/ 500 h 534"/>
                <a:gd name="T4" fmla="*/ 68 w 962"/>
                <a:gd name="T5" fmla="*/ 526 h 534"/>
                <a:gd name="T6" fmla="*/ 241 w 962"/>
                <a:gd name="T7" fmla="*/ 480 h 534"/>
                <a:gd name="T8" fmla="*/ 426 w 962"/>
                <a:gd name="T9" fmla="*/ 454 h 534"/>
                <a:gd name="T10" fmla="*/ 644 w 962"/>
                <a:gd name="T11" fmla="*/ 429 h 534"/>
                <a:gd name="T12" fmla="*/ 770 w 962"/>
                <a:gd name="T13" fmla="*/ 407 h 534"/>
                <a:gd name="T14" fmla="*/ 829 w 962"/>
                <a:gd name="T15" fmla="*/ 377 h 534"/>
                <a:gd name="T16" fmla="*/ 858 w 962"/>
                <a:gd name="T17" fmla="*/ 348 h 534"/>
                <a:gd name="T18" fmla="*/ 879 w 962"/>
                <a:gd name="T19" fmla="*/ 306 h 534"/>
                <a:gd name="T20" fmla="*/ 962 w 962"/>
                <a:gd name="T21" fmla="*/ 213 h 534"/>
                <a:gd name="T22" fmla="*/ 930 w 962"/>
                <a:gd name="T23" fmla="*/ 198 h 534"/>
                <a:gd name="T24" fmla="*/ 896 w 962"/>
                <a:gd name="T25" fmla="*/ 166 h 534"/>
                <a:gd name="T26" fmla="*/ 863 w 962"/>
                <a:gd name="T27" fmla="*/ 125 h 534"/>
                <a:gd name="T28" fmla="*/ 858 w 962"/>
                <a:gd name="T29" fmla="*/ 86 h 534"/>
                <a:gd name="T30" fmla="*/ 840 w 962"/>
                <a:gd name="T31" fmla="*/ 63 h 534"/>
                <a:gd name="T32" fmla="*/ 806 w 962"/>
                <a:gd name="T33" fmla="*/ 43 h 534"/>
                <a:gd name="T34" fmla="*/ 799 w 962"/>
                <a:gd name="T35" fmla="*/ 28 h 534"/>
                <a:gd name="T36" fmla="*/ 778 w 962"/>
                <a:gd name="T37" fmla="*/ 53 h 534"/>
                <a:gd name="T38" fmla="*/ 742 w 962"/>
                <a:gd name="T39" fmla="*/ 54 h 534"/>
                <a:gd name="T40" fmla="*/ 721 w 962"/>
                <a:gd name="T41" fmla="*/ 50 h 534"/>
                <a:gd name="T42" fmla="*/ 691 w 962"/>
                <a:gd name="T43" fmla="*/ 65 h 534"/>
                <a:gd name="T44" fmla="*/ 671 w 962"/>
                <a:gd name="T45" fmla="*/ 48 h 534"/>
                <a:gd name="T46" fmla="*/ 655 w 962"/>
                <a:gd name="T47" fmla="*/ 48 h 534"/>
                <a:gd name="T48" fmla="*/ 616 w 962"/>
                <a:gd name="T49" fmla="*/ 38 h 534"/>
                <a:gd name="T50" fmla="*/ 602 w 962"/>
                <a:gd name="T51" fmla="*/ 12 h 534"/>
                <a:gd name="T52" fmla="*/ 583 w 962"/>
                <a:gd name="T53" fmla="*/ 0 h 534"/>
                <a:gd name="T54" fmla="*/ 557 w 962"/>
                <a:gd name="T55" fmla="*/ 8 h 534"/>
                <a:gd name="T56" fmla="*/ 533 w 962"/>
                <a:gd name="T57" fmla="*/ 14 h 534"/>
                <a:gd name="T58" fmla="*/ 552 w 962"/>
                <a:gd name="T59" fmla="*/ 49 h 534"/>
                <a:gd name="T60" fmla="*/ 534 w 962"/>
                <a:gd name="T61" fmla="*/ 66 h 534"/>
                <a:gd name="T62" fmla="*/ 498 w 962"/>
                <a:gd name="T63" fmla="*/ 89 h 534"/>
                <a:gd name="T64" fmla="*/ 476 w 962"/>
                <a:gd name="T65" fmla="*/ 85 h 534"/>
                <a:gd name="T66" fmla="*/ 472 w 962"/>
                <a:gd name="T67" fmla="*/ 100 h 534"/>
                <a:gd name="T68" fmla="*/ 467 w 962"/>
                <a:gd name="T69" fmla="*/ 132 h 534"/>
                <a:gd name="T70" fmla="*/ 450 w 962"/>
                <a:gd name="T71" fmla="*/ 157 h 534"/>
                <a:gd name="T72" fmla="*/ 429 w 962"/>
                <a:gd name="T73" fmla="*/ 176 h 534"/>
                <a:gd name="T74" fmla="*/ 412 w 962"/>
                <a:gd name="T75" fmla="*/ 224 h 534"/>
                <a:gd name="T76" fmla="*/ 393 w 962"/>
                <a:gd name="T77" fmla="*/ 227 h 534"/>
                <a:gd name="T78" fmla="*/ 376 w 962"/>
                <a:gd name="T79" fmla="*/ 225 h 534"/>
                <a:gd name="T80" fmla="*/ 350 w 962"/>
                <a:gd name="T81" fmla="*/ 224 h 534"/>
                <a:gd name="T82" fmla="*/ 338 w 962"/>
                <a:gd name="T83" fmla="*/ 251 h 534"/>
                <a:gd name="T84" fmla="*/ 311 w 962"/>
                <a:gd name="T85" fmla="*/ 259 h 534"/>
                <a:gd name="T86" fmla="*/ 293 w 962"/>
                <a:gd name="T87" fmla="*/ 248 h 534"/>
                <a:gd name="T88" fmla="*/ 274 w 962"/>
                <a:gd name="T89" fmla="*/ 277 h 534"/>
                <a:gd name="T90" fmla="*/ 239 w 962"/>
                <a:gd name="T91" fmla="*/ 274 h 534"/>
                <a:gd name="T92" fmla="*/ 214 w 962"/>
                <a:gd name="T93" fmla="*/ 265 h 534"/>
                <a:gd name="T94" fmla="*/ 199 w 962"/>
                <a:gd name="T95" fmla="*/ 279 h 534"/>
                <a:gd name="T96" fmla="*/ 169 w 962"/>
                <a:gd name="T97" fmla="*/ 281 h 534"/>
                <a:gd name="T98" fmla="*/ 157 w 962"/>
                <a:gd name="T99" fmla="*/ 280 h 534"/>
                <a:gd name="T100" fmla="*/ 130 w 962"/>
                <a:gd name="T101" fmla="*/ 315 h 534"/>
                <a:gd name="T102" fmla="*/ 144 w 962"/>
                <a:gd name="T103" fmla="*/ 340 h 534"/>
                <a:gd name="T104" fmla="*/ 104 w 962"/>
                <a:gd name="T105" fmla="*/ 371 h 534"/>
                <a:gd name="T106" fmla="*/ 88 w 962"/>
                <a:gd name="T107" fmla="*/ 389 h 534"/>
                <a:gd name="T108" fmla="*/ 103 w 962"/>
                <a:gd name="T109" fmla="*/ 424 h 534"/>
                <a:gd name="T110" fmla="*/ 58 w 962"/>
                <a:gd name="T111" fmla="*/ 425 h 534"/>
                <a:gd name="T112" fmla="*/ 31 w 962"/>
                <a:gd name="T113" fmla="*/ 414 h 534"/>
                <a:gd name="T114" fmla="*/ 10 w 962"/>
                <a:gd name="T115" fmla="*/ 432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62" h="534">
                  <a:moveTo>
                    <a:pt x="2" y="444"/>
                  </a:moveTo>
                  <a:cubicBezTo>
                    <a:pt x="2" y="444"/>
                    <a:pt x="2" y="444"/>
                    <a:pt x="2" y="445"/>
                  </a:cubicBezTo>
                  <a:cubicBezTo>
                    <a:pt x="2" y="449"/>
                    <a:pt x="2" y="449"/>
                    <a:pt x="2" y="449"/>
                  </a:cubicBezTo>
                  <a:cubicBezTo>
                    <a:pt x="3" y="449"/>
                    <a:pt x="4" y="449"/>
                    <a:pt x="4" y="449"/>
                  </a:cubicBezTo>
                  <a:cubicBezTo>
                    <a:pt x="4" y="449"/>
                    <a:pt x="4" y="449"/>
                    <a:pt x="4" y="449"/>
                  </a:cubicBezTo>
                  <a:cubicBezTo>
                    <a:pt x="5" y="449"/>
                    <a:pt x="5" y="449"/>
                    <a:pt x="5" y="449"/>
                  </a:cubicBezTo>
                  <a:cubicBezTo>
                    <a:pt x="8" y="449"/>
                    <a:pt x="11" y="452"/>
                    <a:pt x="11" y="452"/>
                  </a:cubicBezTo>
                  <a:cubicBezTo>
                    <a:pt x="13" y="454"/>
                    <a:pt x="14" y="458"/>
                    <a:pt x="15" y="460"/>
                  </a:cubicBezTo>
                  <a:cubicBezTo>
                    <a:pt x="15" y="462"/>
                    <a:pt x="15" y="465"/>
                    <a:pt x="14" y="468"/>
                  </a:cubicBezTo>
                  <a:cubicBezTo>
                    <a:pt x="14" y="469"/>
                    <a:pt x="14" y="469"/>
                    <a:pt x="14" y="469"/>
                  </a:cubicBezTo>
                  <a:cubicBezTo>
                    <a:pt x="14" y="472"/>
                    <a:pt x="13" y="474"/>
                    <a:pt x="13" y="475"/>
                  </a:cubicBezTo>
                  <a:cubicBezTo>
                    <a:pt x="12" y="476"/>
                    <a:pt x="11" y="479"/>
                    <a:pt x="9" y="481"/>
                  </a:cubicBezTo>
                  <a:cubicBezTo>
                    <a:pt x="8" y="481"/>
                    <a:pt x="7" y="482"/>
                    <a:pt x="6" y="482"/>
                  </a:cubicBezTo>
                  <a:cubicBezTo>
                    <a:pt x="7" y="482"/>
                    <a:pt x="8" y="482"/>
                    <a:pt x="8" y="483"/>
                  </a:cubicBezTo>
                  <a:cubicBezTo>
                    <a:pt x="11" y="484"/>
                    <a:pt x="16" y="487"/>
                    <a:pt x="17" y="492"/>
                  </a:cubicBezTo>
                  <a:cubicBezTo>
                    <a:pt x="17" y="495"/>
                    <a:pt x="15" y="499"/>
                    <a:pt x="12" y="500"/>
                  </a:cubicBezTo>
                  <a:cubicBezTo>
                    <a:pt x="11" y="500"/>
                    <a:pt x="11" y="500"/>
                    <a:pt x="10" y="500"/>
                  </a:cubicBezTo>
                  <a:cubicBezTo>
                    <a:pt x="8" y="500"/>
                    <a:pt x="7" y="500"/>
                    <a:pt x="6" y="499"/>
                  </a:cubicBezTo>
                  <a:cubicBezTo>
                    <a:pt x="6" y="499"/>
                    <a:pt x="5" y="499"/>
                    <a:pt x="5" y="500"/>
                  </a:cubicBezTo>
                  <a:cubicBezTo>
                    <a:pt x="5" y="500"/>
                    <a:pt x="4" y="500"/>
                    <a:pt x="4" y="500"/>
                  </a:cubicBezTo>
                  <a:cubicBezTo>
                    <a:pt x="6" y="501"/>
                    <a:pt x="7" y="501"/>
                    <a:pt x="8" y="503"/>
                  </a:cubicBezTo>
                  <a:cubicBezTo>
                    <a:pt x="10" y="506"/>
                    <a:pt x="11" y="510"/>
                    <a:pt x="10" y="512"/>
                  </a:cubicBezTo>
                  <a:cubicBezTo>
                    <a:pt x="10" y="514"/>
                    <a:pt x="9" y="515"/>
                    <a:pt x="9" y="516"/>
                  </a:cubicBezTo>
                  <a:cubicBezTo>
                    <a:pt x="8" y="516"/>
                    <a:pt x="8" y="517"/>
                    <a:pt x="8" y="517"/>
                  </a:cubicBezTo>
                  <a:cubicBezTo>
                    <a:pt x="8" y="517"/>
                    <a:pt x="8" y="519"/>
                    <a:pt x="8" y="519"/>
                  </a:cubicBezTo>
                  <a:cubicBezTo>
                    <a:pt x="8" y="521"/>
                    <a:pt x="7" y="522"/>
                    <a:pt x="7" y="523"/>
                  </a:cubicBezTo>
                  <a:cubicBezTo>
                    <a:pt x="7" y="523"/>
                    <a:pt x="7" y="523"/>
                    <a:pt x="7" y="523"/>
                  </a:cubicBezTo>
                  <a:cubicBezTo>
                    <a:pt x="6" y="526"/>
                    <a:pt x="6" y="528"/>
                    <a:pt x="4" y="530"/>
                  </a:cubicBezTo>
                  <a:cubicBezTo>
                    <a:pt x="4" y="530"/>
                    <a:pt x="2" y="532"/>
                    <a:pt x="0" y="534"/>
                  </a:cubicBezTo>
                  <a:cubicBezTo>
                    <a:pt x="17" y="531"/>
                    <a:pt x="44" y="528"/>
                    <a:pt x="68" y="526"/>
                  </a:cubicBezTo>
                  <a:cubicBezTo>
                    <a:pt x="80" y="525"/>
                    <a:pt x="93" y="524"/>
                    <a:pt x="101" y="523"/>
                  </a:cubicBezTo>
                  <a:cubicBezTo>
                    <a:pt x="112" y="522"/>
                    <a:pt x="130" y="519"/>
                    <a:pt x="143" y="518"/>
                  </a:cubicBezTo>
                  <a:cubicBezTo>
                    <a:pt x="150" y="517"/>
                    <a:pt x="150" y="517"/>
                    <a:pt x="150" y="517"/>
                  </a:cubicBezTo>
                  <a:cubicBezTo>
                    <a:pt x="152" y="517"/>
                    <a:pt x="156" y="516"/>
                    <a:pt x="159" y="516"/>
                  </a:cubicBezTo>
                  <a:cubicBezTo>
                    <a:pt x="159" y="511"/>
                    <a:pt x="159" y="511"/>
                    <a:pt x="159" y="511"/>
                  </a:cubicBezTo>
                  <a:cubicBezTo>
                    <a:pt x="149" y="484"/>
                    <a:pt x="149" y="484"/>
                    <a:pt x="149" y="484"/>
                  </a:cubicBezTo>
                  <a:cubicBezTo>
                    <a:pt x="193" y="484"/>
                    <a:pt x="193" y="484"/>
                    <a:pt x="193" y="484"/>
                  </a:cubicBezTo>
                  <a:cubicBezTo>
                    <a:pt x="193" y="488"/>
                    <a:pt x="193" y="488"/>
                    <a:pt x="193" y="488"/>
                  </a:cubicBezTo>
                  <a:cubicBezTo>
                    <a:pt x="199" y="487"/>
                    <a:pt x="206" y="486"/>
                    <a:pt x="209" y="485"/>
                  </a:cubicBezTo>
                  <a:cubicBezTo>
                    <a:pt x="217" y="483"/>
                    <a:pt x="230" y="482"/>
                    <a:pt x="241" y="480"/>
                  </a:cubicBezTo>
                  <a:cubicBezTo>
                    <a:pt x="247" y="479"/>
                    <a:pt x="253" y="479"/>
                    <a:pt x="257" y="478"/>
                  </a:cubicBezTo>
                  <a:cubicBezTo>
                    <a:pt x="278" y="475"/>
                    <a:pt x="317" y="469"/>
                    <a:pt x="336" y="466"/>
                  </a:cubicBezTo>
                  <a:cubicBezTo>
                    <a:pt x="338" y="465"/>
                    <a:pt x="340" y="465"/>
                    <a:pt x="342" y="464"/>
                  </a:cubicBezTo>
                  <a:cubicBezTo>
                    <a:pt x="347" y="463"/>
                    <a:pt x="353" y="461"/>
                    <a:pt x="357" y="461"/>
                  </a:cubicBezTo>
                  <a:cubicBezTo>
                    <a:pt x="359" y="461"/>
                    <a:pt x="361" y="461"/>
                    <a:pt x="362" y="462"/>
                  </a:cubicBezTo>
                  <a:cubicBezTo>
                    <a:pt x="364" y="462"/>
                    <a:pt x="364" y="463"/>
                    <a:pt x="365" y="464"/>
                  </a:cubicBezTo>
                  <a:cubicBezTo>
                    <a:pt x="365" y="464"/>
                    <a:pt x="365" y="464"/>
                    <a:pt x="366" y="464"/>
                  </a:cubicBezTo>
                  <a:cubicBezTo>
                    <a:pt x="366" y="464"/>
                    <a:pt x="366" y="463"/>
                    <a:pt x="367" y="463"/>
                  </a:cubicBezTo>
                  <a:cubicBezTo>
                    <a:pt x="368" y="462"/>
                    <a:pt x="370" y="460"/>
                    <a:pt x="371" y="460"/>
                  </a:cubicBezTo>
                  <a:cubicBezTo>
                    <a:pt x="384" y="455"/>
                    <a:pt x="406" y="454"/>
                    <a:pt x="426" y="454"/>
                  </a:cubicBezTo>
                  <a:cubicBezTo>
                    <a:pt x="435" y="454"/>
                    <a:pt x="443" y="454"/>
                    <a:pt x="449" y="453"/>
                  </a:cubicBezTo>
                  <a:cubicBezTo>
                    <a:pt x="476" y="451"/>
                    <a:pt x="495" y="449"/>
                    <a:pt x="505" y="447"/>
                  </a:cubicBezTo>
                  <a:cubicBezTo>
                    <a:pt x="508" y="447"/>
                    <a:pt x="513" y="446"/>
                    <a:pt x="517" y="445"/>
                  </a:cubicBezTo>
                  <a:cubicBezTo>
                    <a:pt x="520" y="444"/>
                    <a:pt x="522" y="444"/>
                    <a:pt x="524" y="443"/>
                  </a:cubicBezTo>
                  <a:cubicBezTo>
                    <a:pt x="531" y="442"/>
                    <a:pt x="540" y="440"/>
                    <a:pt x="545" y="439"/>
                  </a:cubicBezTo>
                  <a:cubicBezTo>
                    <a:pt x="554" y="438"/>
                    <a:pt x="570" y="436"/>
                    <a:pt x="578" y="435"/>
                  </a:cubicBezTo>
                  <a:cubicBezTo>
                    <a:pt x="582" y="434"/>
                    <a:pt x="589" y="434"/>
                    <a:pt x="595" y="434"/>
                  </a:cubicBezTo>
                  <a:cubicBezTo>
                    <a:pt x="601" y="434"/>
                    <a:pt x="607" y="433"/>
                    <a:pt x="611" y="433"/>
                  </a:cubicBezTo>
                  <a:cubicBezTo>
                    <a:pt x="617" y="432"/>
                    <a:pt x="629" y="431"/>
                    <a:pt x="638" y="429"/>
                  </a:cubicBezTo>
                  <a:cubicBezTo>
                    <a:pt x="640" y="429"/>
                    <a:pt x="642" y="429"/>
                    <a:pt x="644" y="429"/>
                  </a:cubicBezTo>
                  <a:cubicBezTo>
                    <a:pt x="655" y="427"/>
                    <a:pt x="676" y="424"/>
                    <a:pt x="686" y="423"/>
                  </a:cubicBezTo>
                  <a:cubicBezTo>
                    <a:pt x="691" y="422"/>
                    <a:pt x="697" y="421"/>
                    <a:pt x="704" y="420"/>
                  </a:cubicBezTo>
                  <a:cubicBezTo>
                    <a:pt x="711" y="419"/>
                    <a:pt x="718" y="417"/>
                    <a:pt x="722" y="417"/>
                  </a:cubicBezTo>
                  <a:cubicBezTo>
                    <a:pt x="726" y="416"/>
                    <a:pt x="731" y="416"/>
                    <a:pt x="736" y="415"/>
                  </a:cubicBezTo>
                  <a:cubicBezTo>
                    <a:pt x="742" y="414"/>
                    <a:pt x="749" y="413"/>
                    <a:pt x="753" y="412"/>
                  </a:cubicBezTo>
                  <a:cubicBezTo>
                    <a:pt x="754" y="412"/>
                    <a:pt x="755" y="412"/>
                    <a:pt x="755" y="412"/>
                  </a:cubicBezTo>
                  <a:cubicBezTo>
                    <a:pt x="756" y="412"/>
                    <a:pt x="757" y="412"/>
                    <a:pt x="758" y="412"/>
                  </a:cubicBezTo>
                  <a:cubicBezTo>
                    <a:pt x="758" y="411"/>
                    <a:pt x="759" y="410"/>
                    <a:pt x="760" y="410"/>
                  </a:cubicBezTo>
                  <a:cubicBezTo>
                    <a:pt x="761" y="408"/>
                    <a:pt x="761" y="408"/>
                    <a:pt x="761" y="408"/>
                  </a:cubicBezTo>
                  <a:cubicBezTo>
                    <a:pt x="770" y="407"/>
                    <a:pt x="770" y="407"/>
                    <a:pt x="770" y="407"/>
                  </a:cubicBezTo>
                  <a:cubicBezTo>
                    <a:pt x="770" y="406"/>
                    <a:pt x="771" y="405"/>
                    <a:pt x="772" y="405"/>
                  </a:cubicBezTo>
                  <a:cubicBezTo>
                    <a:pt x="773" y="404"/>
                    <a:pt x="777" y="402"/>
                    <a:pt x="778" y="401"/>
                  </a:cubicBezTo>
                  <a:cubicBezTo>
                    <a:pt x="779" y="400"/>
                    <a:pt x="782" y="397"/>
                    <a:pt x="784" y="397"/>
                  </a:cubicBezTo>
                  <a:cubicBezTo>
                    <a:pt x="786" y="396"/>
                    <a:pt x="790" y="396"/>
                    <a:pt x="792" y="396"/>
                  </a:cubicBezTo>
                  <a:cubicBezTo>
                    <a:pt x="793" y="395"/>
                    <a:pt x="796" y="395"/>
                    <a:pt x="797" y="395"/>
                  </a:cubicBezTo>
                  <a:cubicBezTo>
                    <a:pt x="799" y="394"/>
                    <a:pt x="801" y="390"/>
                    <a:pt x="802" y="389"/>
                  </a:cubicBezTo>
                  <a:cubicBezTo>
                    <a:pt x="804" y="388"/>
                    <a:pt x="807" y="386"/>
                    <a:pt x="809" y="385"/>
                  </a:cubicBezTo>
                  <a:cubicBezTo>
                    <a:pt x="811" y="384"/>
                    <a:pt x="816" y="381"/>
                    <a:pt x="819" y="380"/>
                  </a:cubicBezTo>
                  <a:cubicBezTo>
                    <a:pt x="820" y="379"/>
                    <a:pt x="823" y="378"/>
                    <a:pt x="824" y="377"/>
                  </a:cubicBezTo>
                  <a:cubicBezTo>
                    <a:pt x="825" y="377"/>
                    <a:pt x="828" y="378"/>
                    <a:pt x="829" y="377"/>
                  </a:cubicBezTo>
                  <a:cubicBezTo>
                    <a:pt x="830" y="377"/>
                    <a:pt x="832" y="375"/>
                    <a:pt x="832" y="374"/>
                  </a:cubicBezTo>
                  <a:cubicBezTo>
                    <a:pt x="833" y="373"/>
                    <a:pt x="832" y="370"/>
                    <a:pt x="832" y="368"/>
                  </a:cubicBezTo>
                  <a:cubicBezTo>
                    <a:pt x="832" y="368"/>
                    <a:pt x="834" y="366"/>
                    <a:pt x="834" y="365"/>
                  </a:cubicBezTo>
                  <a:cubicBezTo>
                    <a:pt x="834" y="364"/>
                    <a:pt x="835" y="362"/>
                    <a:pt x="835" y="360"/>
                  </a:cubicBezTo>
                  <a:cubicBezTo>
                    <a:pt x="835" y="359"/>
                    <a:pt x="835" y="357"/>
                    <a:pt x="835" y="356"/>
                  </a:cubicBezTo>
                  <a:cubicBezTo>
                    <a:pt x="836" y="355"/>
                    <a:pt x="839" y="354"/>
                    <a:pt x="840" y="354"/>
                  </a:cubicBezTo>
                  <a:cubicBezTo>
                    <a:pt x="841" y="353"/>
                    <a:pt x="843" y="354"/>
                    <a:pt x="844" y="354"/>
                  </a:cubicBezTo>
                  <a:cubicBezTo>
                    <a:pt x="845" y="354"/>
                    <a:pt x="847" y="354"/>
                    <a:pt x="848" y="353"/>
                  </a:cubicBezTo>
                  <a:cubicBezTo>
                    <a:pt x="849" y="353"/>
                    <a:pt x="851" y="350"/>
                    <a:pt x="853" y="350"/>
                  </a:cubicBezTo>
                  <a:cubicBezTo>
                    <a:pt x="854" y="349"/>
                    <a:pt x="857" y="348"/>
                    <a:pt x="858" y="348"/>
                  </a:cubicBezTo>
                  <a:cubicBezTo>
                    <a:pt x="859" y="347"/>
                    <a:pt x="862" y="346"/>
                    <a:pt x="862" y="345"/>
                  </a:cubicBezTo>
                  <a:cubicBezTo>
                    <a:pt x="863" y="344"/>
                    <a:pt x="863" y="342"/>
                    <a:pt x="863" y="341"/>
                  </a:cubicBezTo>
                  <a:cubicBezTo>
                    <a:pt x="863" y="339"/>
                    <a:pt x="864" y="336"/>
                    <a:pt x="863" y="335"/>
                  </a:cubicBezTo>
                  <a:cubicBezTo>
                    <a:pt x="863" y="333"/>
                    <a:pt x="861" y="330"/>
                    <a:pt x="861" y="329"/>
                  </a:cubicBezTo>
                  <a:cubicBezTo>
                    <a:pt x="862" y="328"/>
                    <a:pt x="864" y="327"/>
                    <a:pt x="864" y="326"/>
                  </a:cubicBezTo>
                  <a:cubicBezTo>
                    <a:pt x="865" y="325"/>
                    <a:pt x="866" y="321"/>
                    <a:pt x="867" y="321"/>
                  </a:cubicBezTo>
                  <a:cubicBezTo>
                    <a:pt x="868" y="320"/>
                    <a:pt x="872" y="321"/>
                    <a:pt x="873" y="321"/>
                  </a:cubicBezTo>
                  <a:cubicBezTo>
                    <a:pt x="874" y="320"/>
                    <a:pt x="875" y="317"/>
                    <a:pt x="875" y="316"/>
                  </a:cubicBezTo>
                  <a:cubicBezTo>
                    <a:pt x="876" y="315"/>
                    <a:pt x="878" y="313"/>
                    <a:pt x="879" y="312"/>
                  </a:cubicBezTo>
                  <a:cubicBezTo>
                    <a:pt x="879" y="311"/>
                    <a:pt x="879" y="308"/>
                    <a:pt x="879" y="306"/>
                  </a:cubicBezTo>
                  <a:cubicBezTo>
                    <a:pt x="879" y="305"/>
                    <a:pt x="878" y="303"/>
                    <a:pt x="878" y="301"/>
                  </a:cubicBezTo>
                  <a:cubicBezTo>
                    <a:pt x="878" y="300"/>
                    <a:pt x="879" y="298"/>
                    <a:pt x="880" y="297"/>
                  </a:cubicBezTo>
                  <a:cubicBezTo>
                    <a:pt x="881" y="296"/>
                    <a:pt x="884" y="295"/>
                    <a:pt x="885" y="294"/>
                  </a:cubicBezTo>
                  <a:cubicBezTo>
                    <a:pt x="887" y="293"/>
                    <a:pt x="890" y="289"/>
                    <a:pt x="892" y="287"/>
                  </a:cubicBezTo>
                  <a:cubicBezTo>
                    <a:pt x="893" y="286"/>
                    <a:pt x="895" y="283"/>
                    <a:pt x="897" y="281"/>
                  </a:cubicBezTo>
                  <a:cubicBezTo>
                    <a:pt x="899" y="279"/>
                    <a:pt x="903" y="277"/>
                    <a:pt x="906" y="275"/>
                  </a:cubicBezTo>
                  <a:cubicBezTo>
                    <a:pt x="907" y="274"/>
                    <a:pt x="911" y="271"/>
                    <a:pt x="913" y="270"/>
                  </a:cubicBezTo>
                  <a:cubicBezTo>
                    <a:pt x="915" y="269"/>
                    <a:pt x="919" y="268"/>
                    <a:pt x="921" y="267"/>
                  </a:cubicBezTo>
                  <a:cubicBezTo>
                    <a:pt x="922" y="266"/>
                    <a:pt x="925" y="262"/>
                    <a:pt x="925" y="262"/>
                  </a:cubicBezTo>
                  <a:cubicBezTo>
                    <a:pt x="962" y="213"/>
                    <a:pt x="962" y="213"/>
                    <a:pt x="962" y="213"/>
                  </a:cubicBezTo>
                  <a:cubicBezTo>
                    <a:pt x="962" y="209"/>
                    <a:pt x="962" y="209"/>
                    <a:pt x="962" y="209"/>
                  </a:cubicBezTo>
                  <a:cubicBezTo>
                    <a:pt x="962" y="209"/>
                    <a:pt x="962" y="209"/>
                    <a:pt x="961" y="210"/>
                  </a:cubicBezTo>
                  <a:cubicBezTo>
                    <a:pt x="960" y="210"/>
                    <a:pt x="956" y="211"/>
                    <a:pt x="955" y="211"/>
                  </a:cubicBezTo>
                  <a:cubicBezTo>
                    <a:pt x="953" y="211"/>
                    <a:pt x="952" y="208"/>
                    <a:pt x="950" y="208"/>
                  </a:cubicBezTo>
                  <a:cubicBezTo>
                    <a:pt x="949" y="208"/>
                    <a:pt x="947" y="209"/>
                    <a:pt x="946" y="209"/>
                  </a:cubicBezTo>
                  <a:cubicBezTo>
                    <a:pt x="945" y="209"/>
                    <a:pt x="943" y="209"/>
                    <a:pt x="942" y="208"/>
                  </a:cubicBezTo>
                  <a:cubicBezTo>
                    <a:pt x="941" y="207"/>
                    <a:pt x="943" y="204"/>
                    <a:pt x="942" y="203"/>
                  </a:cubicBezTo>
                  <a:cubicBezTo>
                    <a:pt x="942" y="202"/>
                    <a:pt x="939" y="202"/>
                    <a:pt x="938" y="201"/>
                  </a:cubicBezTo>
                  <a:cubicBezTo>
                    <a:pt x="937" y="200"/>
                    <a:pt x="936" y="195"/>
                    <a:pt x="934" y="194"/>
                  </a:cubicBezTo>
                  <a:cubicBezTo>
                    <a:pt x="933" y="194"/>
                    <a:pt x="932" y="198"/>
                    <a:pt x="930" y="198"/>
                  </a:cubicBezTo>
                  <a:cubicBezTo>
                    <a:pt x="929" y="198"/>
                    <a:pt x="928" y="195"/>
                    <a:pt x="927" y="195"/>
                  </a:cubicBezTo>
                  <a:cubicBezTo>
                    <a:pt x="926" y="194"/>
                    <a:pt x="922" y="196"/>
                    <a:pt x="920" y="195"/>
                  </a:cubicBezTo>
                  <a:cubicBezTo>
                    <a:pt x="919" y="195"/>
                    <a:pt x="918" y="194"/>
                    <a:pt x="917" y="193"/>
                  </a:cubicBezTo>
                  <a:cubicBezTo>
                    <a:pt x="916" y="192"/>
                    <a:pt x="916" y="189"/>
                    <a:pt x="915" y="188"/>
                  </a:cubicBezTo>
                  <a:cubicBezTo>
                    <a:pt x="914" y="187"/>
                    <a:pt x="911" y="186"/>
                    <a:pt x="911" y="184"/>
                  </a:cubicBezTo>
                  <a:cubicBezTo>
                    <a:pt x="910" y="183"/>
                    <a:pt x="911" y="180"/>
                    <a:pt x="911" y="179"/>
                  </a:cubicBezTo>
                  <a:cubicBezTo>
                    <a:pt x="910" y="178"/>
                    <a:pt x="909" y="176"/>
                    <a:pt x="908" y="176"/>
                  </a:cubicBezTo>
                  <a:cubicBezTo>
                    <a:pt x="907" y="175"/>
                    <a:pt x="904" y="174"/>
                    <a:pt x="903" y="174"/>
                  </a:cubicBezTo>
                  <a:cubicBezTo>
                    <a:pt x="902" y="173"/>
                    <a:pt x="898" y="171"/>
                    <a:pt x="898" y="171"/>
                  </a:cubicBezTo>
                  <a:cubicBezTo>
                    <a:pt x="898" y="170"/>
                    <a:pt x="897" y="167"/>
                    <a:pt x="896" y="166"/>
                  </a:cubicBezTo>
                  <a:cubicBezTo>
                    <a:pt x="895" y="164"/>
                    <a:pt x="895" y="160"/>
                    <a:pt x="893" y="159"/>
                  </a:cubicBezTo>
                  <a:cubicBezTo>
                    <a:pt x="892" y="157"/>
                    <a:pt x="888" y="156"/>
                    <a:pt x="887" y="156"/>
                  </a:cubicBezTo>
                  <a:cubicBezTo>
                    <a:pt x="885" y="155"/>
                    <a:pt x="882" y="156"/>
                    <a:pt x="882" y="154"/>
                  </a:cubicBezTo>
                  <a:cubicBezTo>
                    <a:pt x="882" y="153"/>
                    <a:pt x="884" y="152"/>
                    <a:pt x="884" y="151"/>
                  </a:cubicBezTo>
                  <a:cubicBezTo>
                    <a:pt x="884" y="149"/>
                    <a:pt x="884" y="145"/>
                    <a:pt x="883" y="143"/>
                  </a:cubicBezTo>
                  <a:cubicBezTo>
                    <a:pt x="882" y="142"/>
                    <a:pt x="878" y="142"/>
                    <a:pt x="877" y="141"/>
                  </a:cubicBezTo>
                  <a:cubicBezTo>
                    <a:pt x="876" y="140"/>
                    <a:pt x="875" y="137"/>
                    <a:pt x="874" y="136"/>
                  </a:cubicBezTo>
                  <a:cubicBezTo>
                    <a:pt x="873" y="135"/>
                    <a:pt x="871" y="131"/>
                    <a:pt x="870" y="130"/>
                  </a:cubicBezTo>
                  <a:cubicBezTo>
                    <a:pt x="869" y="129"/>
                    <a:pt x="866" y="128"/>
                    <a:pt x="865" y="128"/>
                  </a:cubicBezTo>
                  <a:cubicBezTo>
                    <a:pt x="865" y="127"/>
                    <a:pt x="864" y="126"/>
                    <a:pt x="863" y="125"/>
                  </a:cubicBezTo>
                  <a:cubicBezTo>
                    <a:pt x="862" y="124"/>
                    <a:pt x="860" y="124"/>
                    <a:pt x="859" y="123"/>
                  </a:cubicBezTo>
                  <a:cubicBezTo>
                    <a:pt x="858" y="123"/>
                    <a:pt x="856" y="121"/>
                    <a:pt x="856" y="120"/>
                  </a:cubicBezTo>
                  <a:cubicBezTo>
                    <a:pt x="855" y="119"/>
                    <a:pt x="855" y="117"/>
                    <a:pt x="855" y="117"/>
                  </a:cubicBezTo>
                  <a:cubicBezTo>
                    <a:pt x="856" y="116"/>
                    <a:pt x="857" y="115"/>
                    <a:pt x="858" y="115"/>
                  </a:cubicBezTo>
                  <a:cubicBezTo>
                    <a:pt x="858" y="114"/>
                    <a:pt x="859" y="112"/>
                    <a:pt x="859" y="111"/>
                  </a:cubicBezTo>
                  <a:cubicBezTo>
                    <a:pt x="859" y="110"/>
                    <a:pt x="857" y="107"/>
                    <a:pt x="857" y="105"/>
                  </a:cubicBezTo>
                  <a:cubicBezTo>
                    <a:pt x="857" y="105"/>
                    <a:pt x="858" y="103"/>
                    <a:pt x="859" y="102"/>
                  </a:cubicBezTo>
                  <a:cubicBezTo>
                    <a:pt x="859" y="101"/>
                    <a:pt x="861" y="99"/>
                    <a:pt x="862" y="98"/>
                  </a:cubicBezTo>
                  <a:cubicBezTo>
                    <a:pt x="862" y="97"/>
                    <a:pt x="862" y="95"/>
                    <a:pt x="861" y="94"/>
                  </a:cubicBezTo>
                  <a:cubicBezTo>
                    <a:pt x="861" y="92"/>
                    <a:pt x="859" y="88"/>
                    <a:pt x="858" y="86"/>
                  </a:cubicBezTo>
                  <a:cubicBezTo>
                    <a:pt x="857" y="85"/>
                    <a:pt x="855" y="84"/>
                    <a:pt x="855" y="83"/>
                  </a:cubicBezTo>
                  <a:cubicBezTo>
                    <a:pt x="854" y="82"/>
                    <a:pt x="853" y="80"/>
                    <a:pt x="853" y="78"/>
                  </a:cubicBezTo>
                  <a:cubicBezTo>
                    <a:pt x="852" y="78"/>
                    <a:pt x="852" y="78"/>
                    <a:pt x="851" y="77"/>
                  </a:cubicBezTo>
                  <a:cubicBezTo>
                    <a:pt x="851" y="77"/>
                    <a:pt x="850" y="77"/>
                    <a:pt x="850" y="77"/>
                  </a:cubicBezTo>
                  <a:cubicBezTo>
                    <a:pt x="848" y="75"/>
                    <a:pt x="846" y="72"/>
                    <a:pt x="845" y="68"/>
                  </a:cubicBezTo>
                  <a:cubicBezTo>
                    <a:pt x="845" y="68"/>
                    <a:pt x="845" y="68"/>
                    <a:pt x="845" y="68"/>
                  </a:cubicBezTo>
                  <a:cubicBezTo>
                    <a:pt x="845" y="67"/>
                    <a:pt x="844" y="66"/>
                    <a:pt x="844" y="65"/>
                  </a:cubicBezTo>
                  <a:cubicBezTo>
                    <a:pt x="844" y="65"/>
                    <a:pt x="844" y="65"/>
                    <a:pt x="844" y="65"/>
                  </a:cubicBezTo>
                  <a:cubicBezTo>
                    <a:pt x="844" y="65"/>
                    <a:pt x="843" y="64"/>
                    <a:pt x="843" y="64"/>
                  </a:cubicBezTo>
                  <a:cubicBezTo>
                    <a:pt x="842" y="64"/>
                    <a:pt x="841" y="64"/>
                    <a:pt x="840" y="63"/>
                  </a:cubicBezTo>
                  <a:cubicBezTo>
                    <a:pt x="840" y="63"/>
                    <a:pt x="839" y="63"/>
                    <a:pt x="839" y="63"/>
                  </a:cubicBezTo>
                  <a:cubicBezTo>
                    <a:pt x="837" y="62"/>
                    <a:pt x="835" y="61"/>
                    <a:pt x="833" y="60"/>
                  </a:cubicBezTo>
                  <a:cubicBezTo>
                    <a:pt x="832" y="59"/>
                    <a:pt x="832" y="58"/>
                    <a:pt x="831" y="57"/>
                  </a:cubicBezTo>
                  <a:cubicBezTo>
                    <a:pt x="831" y="56"/>
                    <a:pt x="831" y="56"/>
                    <a:pt x="830" y="56"/>
                  </a:cubicBezTo>
                  <a:cubicBezTo>
                    <a:pt x="830" y="56"/>
                    <a:pt x="829" y="56"/>
                    <a:pt x="828" y="56"/>
                  </a:cubicBezTo>
                  <a:cubicBezTo>
                    <a:pt x="828" y="56"/>
                    <a:pt x="827" y="56"/>
                    <a:pt x="827" y="56"/>
                  </a:cubicBezTo>
                  <a:cubicBezTo>
                    <a:pt x="825" y="57"/>
                    <a:pt x="823" y="58"/>
                    <a:pt x="821" y="58"/>
                  </a:cubicBezTo>
                  <a:cubicBezTo>
                    <a:pt x="821" y="58"/>
                    <a:pt x="820" y="58"/>
                    <a:pt x="820" y="58"/>
                  </a:cubicBezTo>
                  <a:cubicBezTo>
                    <a:pt x="815" y="58"/>
                    <a:pt x="810" y="53"/>
                    <a:pt x="809" y="51"/>
                  </a:cubicBezTo>
                  <a:cubicBezTo>
                    <a:pt x="807" y="49"/>
                    <a:pt x="806" y="44"/>
                    <a:pt x="806" y="43"/>
                  </a:cubicBezTo>
                  <a:cubicBezTo>
                    <a:pt x="805" y="42"/>
                    <a:pt x="805" y="41"/>
                    <a:pt x="805" y="39"/>
                  </a:cubicBezTo>
                  <a:cubicBezTo>
                    <a:pt x="805" y="39"/>
                    <a:pt x="805" y="39"/>
                    <a:pt x="805" y="39"/>
                  </a:cubicBezTo>
                  <a:cubicBezTo>
                    <a:pt x="804" y="38"/>
                    <a:pt x="802" y="37"/>
                    <a:pt x="802" y="35"/>
                  </a:cubicBezTo>
                  <a:cubicBezTo>
                    <a:pt x="801" y="33"/>
                    <a:pt x="802" y="31"/>
                    <a:pt x="802" y="29"/>
                  </a:cubicBezTo>
                  <a:cubicBezTo>
                    <a:pt x="802" y="29"/>
                    <a:pt x="802" y="28"/>
                    <a:pt x="803" y="28"/>
                  </a:cubicBezTo>
                  <a:cubicBezTo>
                    <a:pt x="803" y="28"/>
                    <a:pt x="803" y="28"/>
                    <a:pt x="803" y="27"/>
                  </a:cubicBezTo>
                  <a:cubicBezTo>
                    <a:pt x="803" y="27"/>
                    <a:pt x="803" y="27"/>
                    <a:pt x="803" y="26"/>
                  </a:cubicBezTo>
                  <a:cubicBezTo>
                    <a:pt x="803" y="26"/>
                    <a:pt x="802" y="26"/>
                    <a:pt x="802" y="26"/>
                  </a:cubicBezTo>
                  <a:cubicBezTo>
                    <a:pt x="802" y="26"/>
                    <a:pt x="801" y="27"/>
                    <a:pt x="800" y="27"/>
                  </a:cubicBezTo>
                  <a:cubicBezTo>
                    <a:pt x="800" y="27"/>
                    <a:pt x="799" y="28"/>
                    <a:pt x="799" y="28"/>
                  </a:cubicBezTo>
                  <a:cubicBezTo>
                    <a:pt x="798" y="29"/>
                    <a:pt x="797" y="30"/>
                    <a:pt x="796" y="31"/>
                  </a:cubicBezTo>
                  <a:cubicBezTo>
                    <a:pt x="795" y="32"/>
                    <a:pt x="792" y="33"/>
                    <a:pt x="791" y="33"/>
                  </a:cubicBezTo>
                  <a:cubicBezTo>
                    <a:pt x="790" y="34"/>
                    <a:pt x="788" y="34"/>
                    <a:pt x="787" y="34"/>
                  </a:cubicBezTo>
                  <a:cubicBezTo>
                    <a:pt x="787" y="34"/>
                    <a:pt x="787" y="35"/>
                    <a:pt x="787" y="36"/>
                  </a:cubicBezTo>
                  <a:cubicBezTo>
                    <a:pt x="787" y="36"/>
                    <a:pt x="787" y="36"/>
                    <a:pt x="787" y="37"/>
                  </a:cubicBezTo>
                  <a:cubicBezTo>
                    <a:pt x="786" y="39"/>
                    <a:pt x="785" y="40"/>
                    <a:pt x="784" y="42"/>
                  </a:cubicBezTo>
                  <a:cubicBezTo>
                    <a:pt x="783" y="43"/>
                    <a:pt x="782" y="44"/>
                    <a:pt x="781" y="44"/>
                  </a:cubicBezTo>
                  <a:cubicBezTo>
                    <a:pt x="781" y="44"/>
                    <a:pt x="781" y="45"/>
                    <a:pt x="781" y="45"/>
                  </a:cubicBezTo>
                  <a:cubicBezTo>
                    <a:pt x="781" y="46"/>
                    <a:pt x="781" y="46"/>
                    <a:pt x="781" y="46"/>
                  </a:cubicBezTo>
                  <a:cubicBezTo>
                    <a:pt x="780" y="48"/>
                    <a:pt x="780" y="51"/>
                    <a:pt x="778" y="53"/>
                  </a:cubicBezTo>
                  <a:cubicBezTo>
                    <a:pt x="775" y="57"/>
                    <a:pt x="767" y="58"/>
                    <a:pt x="767" y="58"/>
                  </a:cubicBezTo>
                  <a:cubicBezTo>
                    <a:pt x="767" y="58"/>
                    <a:pt x="767" y="58"/>
                    <a:pt x="766" y="58"/>
                  </a:cubicBezTo>
                  <a:cubicBezTo>
                    <a:pt x="765" y="58"/>
                    <a:pt x="764" y="57"/>
                    <a:pt x="762" y="57"/>
                  </a:cubicBezTo>
                  <a:cubicBezTo>
                    <a:pt x="762" y="57"/>
                    <a:pt x="762" y="57"/>
                    <a:pt x="762" y="57"/>
                  </a:cubicBezTo>
                  <a:cubicBezTo>
                    <a:pt x="761" y="59"/>
                    <a:pt x="760" y="62"/>
                    <a:pt x="757" y="63"/>
                  </a:cubicBezTo>
                  <a:cubicBezTo>
                    <a:pt x="756" y="63"/>
                    <a:pt x="756" y="63"/>
                    <a:pt x="755" y="63"/>
                  </a:cubicBezTo>
                  <a:cubicBezTo>
                    <a:pt x="751" y="63"/>
                    <a:pt x="747" y="60"/>
                    <a:pt x="747" y="59"/>
                  </a:cubicBezTo>
                  <a:cubicBezTo>
                    <a:pt x="745" y="58"/>
                    <a:pt x="745" y="57"/>
                    <a:pt x="744" y="56"/>
                  </a:cubicBezTo>
                  <a:cubicBezTo>
                    <a:pt x="744" y="56"/>
                    <a:pt x="744" y="55"/>
                    <a:pt x="744" y="55"/>
                  </a:cubicBezTo>
                  <a:cubicBezTo>
                    <a:pt x="743" y="55"/>
                    <a:pt x="743" y="54"/>
                    <a:pt x="742" y="54"/>
                  </a:cubicBezTo>
                  <a:cubicBezTo>
                    <a:pt x="742" y="54"/>
                    <a:pt x="742" y="54"/>
                    <a:pt x="742" y="54"/>
                  </a:cubicBezTo>
                  <a:cubicBezTo>
                    <a:pt x="741" y="54"/>
                    <a:pt x="740" y="54"/>
                    <a:pt x="740" y="54"/>
                  </a:cubicBezTo>
                  <a:cubicBezTo>
                    <a:pt x="739" y="54"/>
                    <a:pt x="738" y="54"/>
                    <a:pt x="738" y="54"/>
                  </a:cubicBezTo>
                  <a:cubicBezTo>
                    <a:pt x="737" y="54"/>
                    <a:pt x="737" y="54"/>
                    <a:pt x="737" y="54"/>
                  </a:cubicBezTo>
                  <a:cubicBezTo>
                    <a:pt x="737" y="54"/>
                    <a:pt x="736" y="54"/>
                    <a:pt x="736" y="54"/>
                  </a:cubicBezTo>
                  <a:cubicBezTo>
                    <a:pt x="736" y="54"/>
                    <a:pt x="735" y="55"/>
                    <a:pt x="735" y="55"/>
                  </a:cubicBezTo>
                  <a:cubicBezTo>
                    <a:pt x="732" y="55"/>
                    <a:pt x="731" y="54"/>
                    <a:pt x="729" y="54"/>
                  </a:cubicBezTo>
                  <a:cubicBezTo>
                    <a:pt x="728" y="53"/>
                    <a:pt x="727" y="52"/>
                    <a:pt x="725" y="51"/>
                  </a:cubicBezTo>
                  <a:cubicBezTo>
                    <a:pt x="725" y="51"/>
                    <a:pt x="725" y="51"/>
                    <a:pt x="724" y="51"/>
                  </a:cubicBezTo>
                  <a:cubicBezTo>
                    <a:pt x="723" y="50"/>
                    <a:pt x="721" y="50"/>
                    <a:pt x="721" y="50"/>
                  </a:cubicBezTo>
                  <a:cubicBezTo>
                    <a:pt x="720" y="50"/>
                    <a:pt x="718" y="50"/>
                    <a:pt x="718" y="50"/>
                  </a:cubicBezTo>
                  <a:cubicBezTo>
                    <a:pt x="717" y="51"/>
                    <a:pt x="717" y="51"/>
                    <a:pt x="717" y="51"/>
                  </a:cubicBezTo>
                  <a:cubicBezTo>
                    <a:pt x="716" y="52"/>
                    <a:pt x="715" y="54"/>
                    <a:pt x="714" y="55"/>
                  </a:cubicBezTo>
                  <a:cubicBezTo>
                    <a:pt x="713" y="55"/>
                    <a:pt x="712" y="56"/>
                    <a:pt x="711" y="56"/>
                  </a:cubicBezTo>
                  <a:cubicBezTo>
                    <a:pt x="711" y="56"/>
                    <a:pt x="711" y="56"/>
                    <a:pt x="711" y="56"/>
                  </a:cubicBezTo>
                  <a:cubicBezTo>
                    <a:pt x="711" y="58"/>
                    <a:pt x="711" y="61"/>
                    <a:pt x="709" y="63"/>
                  </a:cubicBezTo>
                  <a:cubicBezTo>
                    <a:pt x="707" y="65"/>
                    <a:pt x="704" y="66"/>
                    <a:pt x="700" y="66"/>
                  </a:cubicBezTo>
                  <a:cubicBezTo>
                    <a:pt x="700" y="66"/>
                    <a:pt x="700" y="66"/>
                    <a:pt x="699" y="66"/>
                  </a:cubicBezTo>
                  <a:cubicBezTo>
                    <a:pt x="698" y="66"/>
                    <a:pt x="695" y="66"/>
                    <a:pt x="693" y="65"/>
                  </a:cubicBezTo>
                  <a:cubicBezTo>
                    <a:pt x="693" y="65"/>
                    <a:pt x="692" y="65"/>
                    <a:pt x="691" y="65"/>
                  </a:cubicBezTo>
                  <a:cubicBezTo>
                    <a:pt x="691" y="65"/>
                    <a:pt x="691" y="65"/>
                    <a:pt x="690" y="65"/>
                  </a:cubicBezTo>
                  <a:cubicBezTo>
                    <a:pt x="689" y="65"/>
                    <a:pt x="686" y="65"/>
                    <a:pt x="684" y="63"/>
                  </a:cubicBezTo>
                  <a:cubicBezTo>
                    <a:pt x="682" y="62"/>
                    <a:pt x="681" y="59"/>
                    <a:pt x="681" y="57"/>
                  </a:cubicBezTo>
                  <a:cubicBezTo>
                    <a:pt x="681" y="57"/>
                    <a:pt x="681" y="57"/>
                    <a:pt x="681" y="57"/>
                  </a:cubicBezTo>
                  <a:cubicBezTo>
                    <a:pt x="681" y="56"/>
                    <a:pt x="681" y="56"/>
                    <a:pt x="681" y="56"/>
                  </a:cubicBezTo>
                  <a:cubicBezTo>
                    <a:pt x="681" y="56"/>
                    <a:pt x="680" y="56"/>
                    <a:pt x="680" y="56"/>
                  </a:cubicBezTo>
                  <a:cubicBezTo>
                    <a:pt x="680" y="56"/>
                    <a:pt x="680" y="56"/>
                    <a:pt x="679" y="56"/>
                  </a:cubicBezTo>
                  <a:cubicBezTo>
                    <a:pt x="679" y="56"/>
                    <a:pt x="679" y="56"/>
                    <a:pt x="679" y="56"/>
                  </a:cubicBezTo>
                  <a:cubicBezTo>
                    <a:pt x="678" y="56"/>
                    <a:pt x="675" y="56"/>
                    <a:pt x="674" y="54"/>
                  </a:cubicBezTo>
                  <a:cubicBezTo>
                    <a:pt x="671" y="52"/>
                    <a:pt x="671" y="50"/>
                    <a:pt x="671" y="48"/>
                  </a:cubicBezTo>
                  <a:cubicBezTo>
                    <a:pt x="671" y="48"/>
                    <a:pt x="671" y="48"/>
                    <a:pt x="671" y="48"/>
                  </a:cubicBezTo>
                  <a:cubicBezTo>
                    <a:pt x="670" y="48"/>
                    <a:pt x="670" y="48"/>
                    <a:pt x="670" y="48"/>
                  </a:cubicBezTo>
                  <a:cubicBezTo>
                    <a:pt x="669" y="48"/>
                    <a:pt x="668" y="48"/>
                    <a:pt x="668" y="48"/>
                  </a:cubicBezTo>
                  <a:cubicBezTo>
                    <a:pt x="667" y="48"/>
                    <a:pt x="666" y="48"/>
                    <a:pt x="665" y="48"/>
                  </a:cubicBezTo>
                  <a:cubicBezTo>
                    <a:pt x="664" y="48"/>
                    <a:pt x="663" y="47"/>
                    <a:pt x="662" y="46"/>
                  </a:cubicBezTo>
                  <a:cubicBezTo>
                    <a:pt x="661" y="46"/>
                    <a:pt x="661" y="46"/>
                    <a:pt x="661" y="46"/>
                  </a:cubicBezTo>
                  <a:cubicBezTo>
                    <a:pt x="660" y="46"/>
                    <a:pt x="660" y="46"/>
                    <a:pt x="659" y="46"/>
                  </a:cubicBezTo>
                  <a:cubicBezTo>
                    <a:pt x="659" y="46"/>
                    <a:pt x="659" y="46"/>
                    <a:pt x="659" y="46"/>
                  </a:cubicBezTo>
                  <a:cubicBezTo>
                    <a:pt x="658" y="46"/>
                    <a:pt x="658" y="46"/>
                    <a:pt x="658" y="46"/>
                  </a:cubicBezTo>
                  <a:cubicBezTo>
                    <a:pt x="657" y="47"/>
                    <a:pt x="656" y="48"/>
                    <a:pt x="655" y="48"/>
                  </a:cubicBezTo>
                  <a:cubicBezTo>
                    <a:pt x="654" y="49"/>
                    <a:pt x="650" y="51"/>
                    <a:pt x="648" y="51"/>
                  </a:cubicBezTo>
                  <a:cubicBezTo>
                    <a:pt x="647" y="51"/>
                    <a:pt x="645" y="51"/>
                    <a:pt x="644" y="51"/>
                  </a:cubicBezTo>
                  <a:cubicBezTo>
                    <a:pt x="643" y="51"/>
                    <a:pt x="640" y="51"/>
                    <a:pt x="638" y="50"/>
                  </a:cubicBezTo>
                  <a:cubicBezTo>
                    <a:pt x="637" y="50"/>
                    <a:pt x="636" y="49"/>
                    <a:pt x="635" y="49"/>
                  </a:cubicBezTo>
                  <a:cubicBezTo>
                    <a:pt x="634" y="49"/>
                    <a:pt x="634" y="48"/>
                    <a:pt x="634" y="48"/>
                  </a:cubicBezTo>
                  <a:cubicBezTo>
                    <a:pt x="633" y="48"/>
                    <a:pt x="632" y="48"/>
                    <a:pt x="631" y="48"/>
                  </a:cubicBezTo>
                  <a:cubicBezTo>
                    <a:pt x="630" y="48"/>
                    <a:pt x="628" y="48"/>
                    <a:pt x="627" y="48"/>
                  </a:cubicBezTo>
                  <a:cubicBezTo>
                    <a:pt x="627" y="47"/>
                    <a:pt x="627" y="47"/>
                    <a:pt x="626" y="47"/>
                  </a:cubicBezTo>
                  <a:cubicBezTo>
                    <a:pt x="624" y="47"/>
                    <a:pt x="620" y="46"/>
                    <a:pt x="618" y="44"/>
                  </a:cubicBezTo>
                  <a:cubicBezTo>
                    <a:pt x="616" y="42"/>
                    <a:pt x="616" y="40"/>
                    <a:pt x="616" y="38"/>
                  </a:cubicBezTo>
                  <a:cubicBezTo>
                    <a:pt x="616" y="37"/>
                    <a:pt x="616" y="37"/>
                    <a:pt x="616" y="37"/>
                  </a:cubicBezTo>
                  <a:cubicBezTo>
                    <a:pt x="616" y="36"/>
                    <a:pt x="615" y="35"/>
                    <a:pt x="615" y="33"/>
                  </a:cubicBezTo>
                  <a:cubicBezTo>
                    <a:pt x="615" y="33"/>
                    <a:pt x="615" y="31"/>
                    <a:pt x="615" y="30"/>
                  </a:cubicBezTo>
                  <a:cubicBezTo>
                    <a:pt x="615" y="30"/>
                    <a:pt x="614" y="28"/>
                    <a:pt x="613" y="27"/>
                  </a:cubicBezTo>
                  <a:cubicBezTo>
                    <a:pt x="613" y="27"/>
                    <a:pt x="612" y="27"/>
                    <a:pt x="611" y="26"/>
                  </a:cubicBezTo>
                  <a:cubicBezTo>
                    <a:pt x="610" y="25"/>
                    <a:pt x="609" y="25"/>
                    <a:pt x="608" y="24"/>
                  </a:cubicBezTo>
                  <a:cubicBezTo>
                    <a:pt x="607" y="23"/>
                    <a:pt x="605" y="19"/>
                    <a:pt x="604" y="17"/>
                  </a:cubicBezTo>
                  <a:cubicBezTo>
                    <a:pt x="603" y="15"/>
                    <a:pt x="603" y="14"/>
                    <a:pt x="603" y="13"/>
                  </a:cubicBezTo>
                  <a:cubicBezTo>
                    <a:pt x="603" y="13"/>
                    <a:pt x="603" y="13"/>
                    <a:pt x="603" y="13"/>
                  </a:cubicBezTo>
                  <a:cubicBezTo>
                    <a:pt x="602" y="13"/>
                    <a:pt x="602" y="13"/>
                    <a:pt x="602" y="12"/>
                  </a:cubicBezTo>
                  <a:cubicBezTo>
                    <a:pt x="601" y="12"/>
                    <a:pt x="601" y="12"/>
                    <a:pt x="601" y="12"/>
                  </a:cubicBezTo>
                  <a:cubicBezTo>
                    <a:pt x="601" y="12"/>
                    <a:pt x="599" y="11"/>
                    <a:pt x="599" y="11"/>
                  </a:cubicBezTo>
                  <a:cubicBezTo>
                    <a:pt x="598" y="11"/>
                    <a:pt x="598" y="11"/>
                    <a:pt x="598" y="11"/>
                  </a:cubicBezTo>
                  <a:cubicBezTo>
                    <a:pt x="596" y="11"/>
                    <a:pt x="595" y="11"/>
                    <a:pt x="594" y="11"/>
                  </a:cubicBezTo>
                  <a:cubicBezTo>
                    <a:pt x="593" y="11"/>
                    <a:pt x="593" y="11"/>
                    <a:pt x="592" y="11"/>
                  </a:cubicBezTo>
                  <a:cubicBezTo>
                    <a:pt x="590" y="11"/>
                    <a:pt x="586" y="9"/>
                    <a:pt x="584" y="6"/>
                  </a:cubicBezTo>
                  <a:cubicBezTo>
                    <a:pt x="583" y="4"/>
                    <a:pt x="583" y="2"/>
                    <a:pt x="583" y="1"/>
                  </a:cubicBezTo>
                  <a:cubicBezTo>
                    <a:pt x="583" y="0"/>
                    <a:pt x="583" y="0"/>
                    <a:pt x="583" y="0"/>
                  </a:cubicBezTo>
                  <a:cubicBezTo>
                    <a:pt x="583" y="0"/>
                    <a:pt x="583" y="0"/>
                    <a:pt x="583" y="0"/>
                  </a:cubicBezTo>
                  <a:cubicBezTo>
                    <a:pt x="583" y="0"/>
                    <a:pt x="583" y="0"/>
                    <a:pt x="583" y="0"/>
                  </a:cubicBezTo>
                  <a:cubicBezTo>
                    <a:pt x="582" y="0"/>
                    <a:pt x="582" y="0"/>
                    <a:pt x="582" y="0"/>
                  </a:cubicBezTo>
                  <a:cubicBezTo>
                    <a:pt x="582" y="1"/>
                    <a:pt x="581" y="3"/>
                    <a:pt x="580" y="4"/>
                  </a:cubicBezTo>
                  <a:cubicBezTo>
                    <a:pt x="578" y="5"/>
                    <a:pt x="576" y="5"/>
                    <a:pt x="574" y="5"/>
                  </a:cubicBezTo>
                  <a:cubicBezTo>
                    <a:pt x="574" y="5"/>
                    <a:pt x="574" y="5"/>
                    <a:pt x="574" y="5"/>
                  </a:cubicBezTo>
                  <a:cubicBezTo>
                    <a:pt x="574" y="5"/>
                    <a:pt x="573" y="5"/>
                    <a:pt x="573" y="5"/>
                  </a:cubicBezTo>
                  <a:cubicBezTo>
                    <a:pt x="573" y="5"/>
                    <a:pt x="573" y="6"/>
                    <a:pt x="573" y="6"/>
                  </a:cubicBezTo>
                  <a:cubicBezTo>
                    <a:pt x="572" y="7"/>
                    <a:pt x="571" y="9"/>
                    <a:pt x="570" y="10"/>
                  </a:cubicBezTo>
                  <a:cubicBezTo>
                    <a:pt x="568" y="11"/>
                    <a:pt x="565" y="11"/>
                    <a:pt x="563" y="11"/>
                  </a:cubicBezTo>
                  <a:cubicBezTo>
                    <a:pt x="562" y="11"/>
                    <a:pt x="562" y="11"/>
                    <a:pt x="561" y="11"/>
                  </a:cubicBezTo>
                  <a:cubicBezTo>
                    <a:pt x="559" y="10"/>
                    <a:pt x="558" y="9"/>
                    <a:pt x="557" y="8"/>
                  </a:cubicBezTo>
                  <a:cubicBezTo>
                    <a:pt x="557" y="8"/>
                    <a:pt x="557" y="8"/>
                    <a:pt x="557" y="8"/>
                  </a:cubicBezTo>
                  <a:cubicBezTo>
                    <a:pt x="556" y="7"/>
                    <a:pt x="554" y="7"/>
                    <a:pt x="554" y="7"/>
                  </a:cubicBezTo>
                  <a:cubicBezTo>
                    <a:pt x="554" y="7"/>
                    <a:pt x="554" y="7"/>
                    <a:pt x="553" y="7"/>
                  </a:cubicBezTo>
                  <a:cubicBezTo>
                    <a:pt x="552" y="6"/>
                    <a:pt x="550" y="6"/>
                    <a:pt x="549" y="5"/>
                  </a:cubicBezTo>
                  <a:cubicBezTo>
                    <a:pt x="547" y="4"/>
                    <a:pt x="546" y="3"/>
                    <a:pt x="546" y="1"/>
                  </a:cubicBezTo>
                  <a:cubicBezTo>
                    <a:pt x="546" y="2"/>
                    <a:pt x="545" y="3"/>
                    <a:pt x="545" y="3"/>
                  </a:cubicBezTo>
                  <a:cubicBezTo>
                    <a:pt x="538" y="17"/>
                    <a:pt x="538" y="17"/>
                    <a:pt x="538" y="17"/>
                  </a:cubicBezTo>
                  <a:cubicBezTo>
                    <a:pt x="537" y="12"/>
                    <a:pt x="537" y="12"/>
                    <a:pt x="537" y="12"/>
                  </a:cubicBezTo>
                  <a:cubicBezTo>
                    <a:pt x="536" y="12"/>
                    <a:pt x="535" y="13"/>
                    <a:pt x="534" y="14"/>
                  </a:cubicBezTo>
                  <a:cubicBezTo>
                    <a:pt x="534" y="14"/>
                    <a:pt x="534" y="14"/>
                    <a:pt x="533" y="14"/>
                  </a:cubicBezTo>
                  <a:cubicBezTo>
                    <a:pt x="533" y="14"/>
                    <a:pt x="533" y="15"/>
                    <a:pt x="533" y="15"/>
                  </a:cubicBezTo>
                  <a:cubicBezTo>
                    <a:pt x="533" y="15"/>
                    <a:pt x="533" y="15"/>
                    <a:pt x="533" y="15"/>
                  </a:cubicBezTo>
                  <a:cubicBezTo>
                    <a:pt x="534" y="15"/>
                    <a:pt x="536" y="16"/>
                    <a:pt x="537" y="17"/>
                  </a:cubicBezTo>
                  <a:cubicBezTo>
                    <a:pt x="539" y="18"/>
                    <a:pt x="541" y="21"/>
                    <a:pt x="542" y="23"/>
                  </a:cubicBezTo>
                  <a:cubicBezTo>
                    <a:pt x="543" y="25"/>
                    <a:pt x="544" y="29"/>
                    <a:pt x="543" y="32"/>
                  </a:cubicBezTo>
                  <a:cubicBezTo>
                    <a:pt x="543" y="33"/>
                    <a:pt x="542" y="34"/>
                    <a:pt x="542" y="35"/>
                  </a:cubicBezTo>
                  <a:cubicBezTo>
                    <a:pt x="542" y="35"/>
                    <a:pt x="542" y="35"/>
                    <a:pt x="542" y="35"/>
                  </a:cubicBezTo>
                  <a:cubicBezTo>
                    <a:pt x="542" y="35"/>
                    <a:pt x="543" y="35"/>
                    <a:pt x="543" y="35"/>
                  </a:cubicBezTo>
                  <a:cubicBezTo>
                    <a:pt x="545" y="35"/>
                    <a:pt x="550" y="36"/>
                    <a:pt x="552" y="39"/>
                  </a:cubicBezTo>
                  <a:cubicBezTo>
                    <a:pt x="554" y="43"/>
                    <a:pt x="553" y="48"/>
                    <a:pt x="552" y="49"/>
                  </a:cubicBezTo>
                  <a:cubicBezTo>
                    <a:pt x="551" y="51"/>
                    <a:pt x="550" y="52"/>
                    <a:pt x="549" y="52"/>
                  </a:cubicBezTo>
                  <a:cubicBezTo>
                    <a:pt x="549" y="52"/>
                    <a:pt x="549" y="53"/>
                    <a:pt x="549" y="53"/>
                  </a:cubicBezTo>
                  <a:cubicBezTo>
                    <a:pt x="549" y="53"/>
                    <a:pt x="551" y="57"/>
                    <a:pt x="550" y="61"/>
                  </a:cubicBezTo>
                  <a:cubicBezTo>
                    <a:pt x="549" y="63"/>
                    <a:pt x="546" y="65"/>
                    <a:pt x="544" y="66"/>
                  </a:cubicBezTo>
                  <a:cubicBezTo>
                    <a:pt x="544" y="66"/>
                    <a:pt x="544" y="66"/>
                    <a:pt x="544" y="66"/>
                  </a:cubicBezTo>
                  <a:cubicBezTo>
                    <a:pt x="543" y="66"/>
                    <a:pt x="543" y="66"/>
                    <a:pt x="542" y="66"/>
                  </a:cubicBezTo>
                  <a:cubicBezTo>
                    <a:pt x="541" y="66"/>
                    <a:pt x="539" y="65"/>
                    <a:pt x="538" y="65"/>
                  </a:cubicBezTo>
                  <a:cubicBezTo>
                    <a:pt x="538" y="65"/>
                    <a:pt x="538" y="65"/>
                    <a:pt x="538" y="65"/>
                  </a:cubicBezTo>
                  <a:cubicBezTo>
                    <a:pt x="537" y="65"/>
                    <a:pt x="536" y="65"/>
                    <a:pt x="535" y="65"/>
                  </a:cubicBezTo>
                  <a:cubicBezTo>
                    <a:pt x="535" y="65"/>
                    <a:pt x="535" y="65"/>
                    <a:pt x="534" y="66"/>
                  </a:cubicBezTo>
                  <a:cubicBezTo>
                    <a:pt x="533" y="67"/>
                    <a:pt x="532" y="68"/>
                    <a:pt x="530" y="69"/>
                  </a:cubicBezTo>
                  <a:cubicBezTo>
                    <a:pt x="529" y="69"/>
                    <a:pt x="528" y="69"/>
                    <a:pt x="527" y="69"/>
                  </a:cubicBezTo>
                  <a:cubicBezTo>
                    <a:pt x="526" y="69"/>
                    <a:pt x="526" y="69"/>
                    <a:pt x="525" y="69"/>
                  </a:cubicBezTo>
                  <a:cubicBezTo>
                    <a:pt x="524" y="69"/>
                    <a:pt x="524" y="69"/>
                    <a:pt x="524" y="69"/>
                  </a:cubicBezTo>
                  <a:cubicBezTo>
                    <a:pt x="523" y="69"/>
                    <a:pt x="522" y="70"/>
                    <a:pt x="521" y="71"/>
                  </a:cubicBezTo>
                  <a:cubicBezTo>
                    <a:pt x="520" y="72"/>
                    <a:pt x="517" y="74"/>
                    <a:pt x="516" y="76"/>
                  </a:cubicBezTo>
                  <a:cubicBezTo>
                    <a:pt x="515" y="76"/>
                    <a:pt x="515" y="77"/>
                    <a:pt x="514" y="78"/>
                  </a:cubicBezTo>
                  <a:cubicBezTo>
                    <a:pt x="513" y="80"/>
                    <a:pt x="511" y="82"/>
                    <a:pt x="510" y="83"/>
                  </a:cubicBezTo>
                  <a:cubicBezTo>
                    <a:pt x="510" y="83"/>
                    <a:pt x="507" y="86"/>
                    <a:pt x="504" y="87"/>
                  </a:cubicBezTo>
                  <a:cubicBezTo>
                    <a:pt x="503" y="88"/>
                    <a:pt x="500" y="89"/>
                    <a:pt x="498" y="89"/>
                  </a:cubicBezTo>
                  <a:cubicBezTo>
                    <a:pt x="498" y="89"/>
                    <a:pt x="498" y="89"/>
                    <a:pt x="497" y="89"/>
                  </a:cubicBezTo>
                  <a:cubicBezTo>
                    <a:pt x="495" y="89"/>
                    <a:pt x="491" y="88"/>
                    <a:pt x="489" y="86"/>
                  </a:cubicBezTo>
                  <a:cubicBezTo>
                    <a:pt x="488" y="84"/>
                    <a:pt x="487" y="83"/>
                    <a:pt x="487" y="81"/>
                  </a:cubicBezTo>
                  <a:cubicBezTo>
                    <a:pt x="486" y="81"/>
                    <a:pt x="485" y="81"/>
                    <a:pt x="485" y="81"/>
                  </a:cubicBezTo>
                  <a:cubicBezTo>
                    <a:pt x="484" y="81"/>
                    <a:pt x="484" y="81"/>
                    <a:pt x="484" y="81"/>
                  </a:cubicBezTo>
                  <a:cubicBezTo>
                    <a:pt x="484" y="81"/>
                    <a:pt x="483" y="82"/>
                    <a:pt x="483" y="82"/>
                  </a:cubicBezTo>
                  <a:cubicBezTo>
                    <a:pt x="482" y="82"/>
                    <a:pt x="481" y="83"/>
                    <a:pt x="480" y="83"/>
                  </a:cubicBezTo>
                  <a:cubicBezTo>
                    <a:pt x="480" y="83"/>
                    <a:pt x="479" y="84"/>
                    <a:pt x="478" y="84"/>
                  </a:cubicBezTo>
                  <a:cubicBezTo>
                    <a:pt x="478" y="84"/>
                    <a:pt x="477" y="84"/>
                    <a:pt x="477" y="84"/>
                  </a:cubicBezTo>
                  <a:cubicBezTo>
                    <a:pt x="477" y="84"/>
                    <a:pt x="476" y="84"/>
                    <a:pt x="476" y="85"/>
                  </a:cubicBezTo>
                  <a:cubicBezTo>
                    <a:pt x="474" y="85"/>
                    <a:pt x="473" y="86"/>
                    <a:pt x="471" y="86"/>
                  </a:cubicBezTo>
                  <a:cubicBezTo>
                    <a:pt x="471" y="86"/>
                    <a:pt x="470" y="86"/>
                    <a:pt x="469" y="86"/>
                  </a:cubicBezTo>
                  <a:cubicBezTo>
                    <a:pt x="469" y="86"/>
                    <a:pt x="468" y="86"/>
                    <a:pt x="468" y="86"/>
                  </a:cubicBezTo>
                  <a:cubicBezTo>
                    <a:pt x="468" y="86"/>
                    <a:pt x="467" y="86"/>
                    <a:pt x="467" y="86"/>
                  </a:cubicBezTo>
                  <a:cubicBezTo>
                    <a:pt x="467" y="86"/>
                    <a:pt x="467" y="87"/>
                    <a:pt x="466" y="87"/>
                  </a:cubicBezTo>
                  <a:cubicBezTo>
                    <a:pt x="467" y="87"/>
                    <a:pt x="467" y="88"/>
                    <a:pt x="467" y="89"/>
                  </a:cubicBezTo>
                  <a:cubicBezTo>
                    <a:pt x="467" y="89"/>
                    <a:pt x="467" y="89"/>
                    <a:pt x="467" y="89"/>
                  </a:cubicBezTo>
                  <a:cubicBezTo>
                    <a:pt x="468" y="90"/>
                    <a:pt x="469" y="90"/>
                    <a:pt x="470" y="92"/>
                  </a:cubicBezTo>
                  <a:cubicBezTo>
                    <a:pt x="471" y="93"/>
                    <a:pt x="471" y="96"/>
                    <a:pt x="472" y="98"/>
                  </a:cubicBezTo>
                  <a:cubicBezTo>
                    <a:pt x="472" y="99"/>
                    <a:pt x="472" y="100"/>
                    <a:pt x="472" y="100"/>
                  </a:cubicBezTo>
                  <a:cubicBezTo>
                    <a:pt x="472" y="101"/>
                    <a:pt x="473" y="103"/>
                    <a:pt x="474" y="104"/>
                  </a:cubicBezTo>
                  <a:cubicBezTo>
                    <a:pt x="474" y="104"/>
                    <a:pt x="474" y="105"/>
                    <a:pt x="474" y="106"/>
                  </a:cubicBezTo>
                  <a:cubicBezTo>
                    <a:pt x="475" y="108"/>
                    <a:pt x="477" y="110"/>
                    <a:pt x="477" y="112"/>
                  </a:cubicBezTo>
                  <a:cubicBezTo>
                    <a:pt x="477" y="113"/>
                    <a:pt x="477" y="117"/>
                    <a:pt x="476" y="120"/>
                  </a:cubicBezTo>
                  <a:cubicBezTo>
                    <a:pt x="475" y="122"/>
                    <a:pt x="473" y="123"/>
                    <a:pt x="472" y="123"/>
                  </a:cubicBezTo>
                  <a:cubicBezTo>
                    <a:pt x="471" y="124"/>
                    <a:pt x="471" y="124"/>
                    <a:pt x="471" y="124"/>
                  </a:cubicBezTo>
                  <a:cubicBezTo>
                    <a:pt x="471" y="124"/>
                    <a:pt x="471" y="124"/>
                    <a:pt x="470" y="124"/>
                  </a:cubicBezTo>
                  <a:cubicBezTo>
                    <a:pt x="470" y="125"/>
                    <a:pt x="470" y="125"/>
                    <a:pt x="469" y="125"/>
                  </a:cubicBezTo>
                  <a:cubicBezTo>
                    <a:pt x="469" y="126"/>
                    <a:pt x="469" y="126"/>
                    <a:pt x="469" y="126"/>
                  </a:cubicBezTo>
                  <a:cubicBezTo>
                    <a:pt x="469" y="128"/>
                    <a:pt x="469" y="130"/>
                    <a:pt x="467" y="132"/>
                  </a:cubicBezTo>
                  <a:cubicBezTo>
                    <a:pt x="465" y="135"/>
                    <a:pt x="460" y="137"/>
                    <a:pt x="460" y="137"/>
                  </a:cubicBezTo>
                  <a:cubicBezTo>
                    <a:pt x="458" y="138"/>
                    <a:pt x="457" y="138"/>
                    <a:pt x="456" y="138"/>
                  </a:cubicBezTo>
                  <a:cubicBezTo>
                    <a:pt x="455" y="138"/>
                    <a:pt x="454" y="138"/>
                    <a:pt x="454" y="138"/>
                  </a:cubicBezTo>
                  <a:cubicBezTo>
                    <a:pt x="454" y="138"/>
                    <a:pt x="453" y="138"/>
                    <a:pt x="453" y="139"/>
                  </a:cubicBezTo>
                  <a:cubicBezTo>
                    <a:pt x="452" y="140"/>
                    <a:pt x="452" y="143"/>
                    <a:pt x="452" y="145"/>
                  </a:cubicBezTo>
                  <a:cubicBezTo>
                    <a:pt x="452" y="145"/>
                    <a:pt x="452" y="146"/>
                    <a:pt x="452" y="146"/>
                  </a:cubicBezTo>
                  <a:cubicBezTo>
                    <a:pt x="452" y="146"/>
                    <a:pt x="452" y="147"/>
                    <a:pt x="452" y="147"/>
                  </a:cubicBezTo>
                  <a:cubicBezTo>
                    <a:pt x="452" y="148"/>
                    <a:pt x="452" y="150"/>
                    <a:pt x="452" y="151"/>
                  </a:cubicBezTo>
                  <a:cubicBezTo>
                    <a:pt x="451" y="152"/>
                    <a:pt x="451" y="155"/>
                    <a:pt x="450" y="157"/>
                  </a:cubicBezTo>
                  <a:cubicBezTo>
                    <a:pt x="450" y="157"/>
                    <a:pt x="450" y="157"/>
                    <a:pt x="450" y="157"/>
                  </a:cubicBezTo>
                  <a:cubicBezTo>
                    <a:pt x="450" y="157"/>
                    <a:pt x="449" y="158"/>
                    <a:pt x="449" y="159"/>
                  </a:cubicBezTo>
                  <a:cubicBezTo>
                    <a:pt x="449" y="159"/>
                    <a:pt x="448" y="160"/>
                    <a:pt x="448" y="161"/>
                  </a:cubicBezTo>
                  <a:cubicBezTo>
                    <a:pt x="448" y="161"/>
                    <a:pt x="448" y="161"/>
                    <a:pt x="448" y="162"/>
                  </a:cubicBezTo>
                  <a:cubicBezTo>
                    <a:pt x="448" y="164"/>
                    <a:pt x="447" y="166"/>
                    <a:pt x="446" y="167"/>
                  </a:cubicBezTo>
                  <a:cubicBezTo>
                    <a:pt x="445" y="169"/>
                    <a:pt x="441" y="173"/>
                    <a:pt x="438" y="175"/>
                  </a:cubicBezTo>
                  <a:cubicBezTo>
                    <a:pt x="437" y="175"/>
                    <a:pt x="435" y="175"/>
                    <a:pt x="434" y="175"/>
                  </a:cubicBezTo>
                  <a:cubicBezTo>
                    <a:pt x="433" y="175"/>
                    <a:pt x="432" y="175"/>
                    <a:pt x="431" y="174"/>
                  </a:cubicBezTo>
                  <a:cubicBezTo>
                    <a:pt x="430" y="174"/>
                    <a:pt x="429" y="173"/>
                    <a:pt x="429" y="173"/>
                  </a:cubicBezTo>
                  <a:cubicBezTo>
                    <a:pt x="429" y="173"/>
                    <a:pt x="429" y="173"/>
                    <a:pt x="429" y="173"/>
                  </a:cubicBezTo>
                  <a:cubicBezTo>
                    <a:pt x="429" y="174"/>
                    <a:pt x="429" y="175"/>
                    <a:pt x="429" y="176"/>
                  </a:cubicBezTo>
                  <a:cubicBezTo>
                    <a:pt x="429" y="179"/>
                    <a:pt x="427" y="181"/>
                    <a:pt x="426" y="182"/>
                  </a:cubicBezTo>
                  <a:cubicBezTo>
                    <a:pt x="426" y="184"/>
                    <a:pt x="424" y="184"/>
                    <a:pt x="423" y="185"/>
                  </a:cubicBezTo>
                  <a:cubicBezTo>
                    <a:pt x="423" y="185"/>
                    <a:pt x="422" y="186"/>
                    <a:pt x="422" y="186"/>
                  </a:cubicBezTo>
                  <a:cubicBezTo>
                    <a:pt x="422" y="187"/>
                    <a:pt x="421" y="190"/>
                    <a:pt x="421" y="192"/>
                  </a:cubicBezTo>
                  <a:cubicBezTo>
                    <a:pt x="421" y="192"/>
                    <a:pt x="421" y="194"/>
                    <a:pt x="421" y="195"/>
                  </a:cubicBezTo>
                  <a:cubicBezTo>
                    <a:pt x="422" y="196"/>
                    <a:pt x="422" y="197"/>
                    <a:pt x="422" y="198"/>
                  </a:cubicBezTo>
                  <a:cubicBezTo>
                    <a:pt x="423" y="200"/>
                    <a:pt x="423" y="205"/>
                    <a:pt x="423" y="207"/>
                  </a:cubicBezTo>
                  <a:cubicBezTo>
                    <a:pt x="423" y="209"/>
                    <a:pt x="423" y="214"/>
                    <a:pt x="421" y="217"/>
                  </a:cubicBezTo>
                  <a:cubicBezTo>
                    <a:pt x="421" y="219"/>
                    <a:pt x="419" y="221"/>
                    <a:pt x="417" y="222"/>
                  </a:cubicBezTo>
                  <a:cubicBezTo>
                    <a:pt x="415" y="223"/>
                    <a:pt x="414" y="224"/>
                    <a:pt x="412" y="224"/>
                  </a:cubicBezTo>
                  <a:cubicBezTo>
                    <a:pt x="412" y="224"/>
                    <a:pt x="412" y="224"/>
                    <a:pt x="412" y="224"/>
                  </a:cubicBezTo>
                  <a:cubicBezTo>
                    <a:pt x="411" y="224"/>
                    <a:pt x="410" y="224"/>
                    <a:pt x="410" y="224"/>
                  </a:cubicBezTo>
                  <a:cubicBezTo>
                    <a:pt x="410" y="225"/>
                    <a:pt x="410" y="226"/>
                    <a:pt x="409" y="227"/>
                  </a:cubicBezTo>
                  <a:cubicBezTo>
                    <a:pt x="409" y="227"/>
                    <a:pt x="409" y="227"/>
                    <a:pt x="409" y="227"/>
                  </a:cubicBezTo>
                  <a:cubicBezTo>
                    <a:pt x="408" y="230"/>
                    <a:pt x="407" y="234"/>
                    <a:pt x="402" y="234"/>
                  </a:cubicBezTo>
                  <a:cubicBezTo>
                    <a:pt x="402" y="234"/>
                    <a:pt x="402" y="234"/>
                    <a:pt x="402" y="234"/>
                  </a:cubicBezTo>
                  <a:cubicBezTo>
                    <a:pt x="402" y="234"/>
                    <a:pt x="402" y="234"/>
                    <a:pt x="402" y="234"/>
                  </a:cubicBezTo>
                  <a:cubicBezTo>
                    <a:pt x="398" y="234"/>
                    <a:pt x="396" y="231"/>
                    <a:pt x="395" y="229"/>
                  </a:cubicBezTo>
                  <a:cubicBezTo>
                    <a:pt x="395" y="229"/>
                    <a:pt x="394" y="229"/>
                    <a:pt x="394" y="228"/>
                  </a:cubicBezTo>
                  <a:cubicBezTo>
                    <a:pt x="394" y="228"/>
                    <a:pt x="393" y="227"/>
                    <a:pt x="393" y="227"/>
                  </a:cubicBezTo>
                  <a:cubicBezTo>
                    <a:pt x="393" y="226"/>
                    <a:pt x="393" y="226"/>
                    <a:pt x="393" y="226"/>
                  </a:cubicBezTo>
                  <a:cubicBezTo>
                    <a:pt x="393" y="226"/>
                    <a:pt x="392" y="226"/>
                    <a:pt x="392" y="226"/>
                  </a:cubicBezTo>
                  <a:cubicBezTo>
                    <a:pt x="392" y="226"/>
                    <a:pt x="392" y="226"/>
                    <a:pt x="392" y="226"/>
                  </a:cubicBezTo>
                  <a:cubicBezTo>
                    <a:pt x="391" y="226"/>
                    <a:pt x="390" y="226"/>
                    <a:pt x="390" y="226"/>
                  </a:cubicBezTo>
                  <a:cubicBezTo>
                    <a:pt x="390" y="226"/>
                    <a:pt x="389" y="226"/>
                    <a:pt x="389" y="226"/>
                  </a:cubicBezTo>
                  <a:cubicBezTo>
                    <a:pt x="388" y="227"/>
                    <a:pt x="386" y="228"/>
                    <a:pt x="384" y="228"/>
                  </a:cubicBezTo>
                  <a:cubicBezTo>
                    <a:pt x="384" y="228"/>
                    <a:pt x="383" y="228"/>
                    <a:pt x="383" y="228"/>
                  </a:cubicBezTo>
                  <a:cubicBezTo>
                    <a:pt x="381" y="228"/>
                    <a:pt x="380" y="227"/>
                    <a:pt x="378" y="226"/>
                  </a:cubicBezTo>
                  <a:cubicBezTo>
                    <a:pt x="378" y="226"/>
                    <a:pt x="378" y="225"/>
                    <a:pt x="378" y="225"/>
                  </a:cubicBezTo>
                  <a:cubicBezTo>
                    <a:pt x="378" y="225"/>
                    <a:pt x="377" y="225"/>
                    <a:pt x="376" y="225"/>
                  </a:cubicBezTo>
                  <a:cubicBezTo>
                    <a:pt x="376" y="225"/>
                    <a:pt x="375" y="224"/>
                    <a:pt x="375" y="224"/>
                  </a:cubicBezTo>
                  <a:cubicBezTo>
                    <a:pt x="374" y="224"/>
                    <a:pt x="374" y="224"/>
                    <a:pt x="374" y="224"/>
                  </a:cubicBezTo>
                  <a:cubicBezTo>
                    <a:pt x="372" y="223"/>
                    <a:pt x="370" y="223"/>
                    <a:pt x="368" y="222"/>
                  </a:cubicBezTo>
                  <a:cubicBezTo>
                    <a:pt x="366" y="219"/>
                    <a:pt x="363" y="214"/>
                    <a:pt x="363" y="214"/>
                  </a:cubicBezTo>
                  <a:cubicBezTo>
                    <a:pt x="362" y="213"/>
                    <a:pt x="362" y="211"/>
                    <a:pt x="361" y="210"/>
                  </a:cubicBezTo>
                  <a:cubicBezTo>
                    <a:pt x="361" y="211"/>
                    <a:pt x="360" y="211"/>
                    <a:pt x="358" y="211"/>
                  </a:cubicBezTo>
                  <a:cubicBezTo>
                    <a:pt x="358" y="211"/>
                    <a:pt x="358" y="211"/>
                    <a:pt x="358" y="211"/>
                  </a:cubicBezTo>
                  <a:cubicBezTo>
                    <a:pt x="358" y="211"/>
                    <a:pt x="358" y="211"/>
                    <a:pt x="357" y="212"/>
                  </a:cubicBezTo>
                  <a:cubicBezTo>
                    <a:pt x="357" y="213"/>
                    <a:pt x="355" y="215"/>
                    <a:pt x="352" y="216"/>
                  </a:cubicBezTo>
                  <a:cubicBezTo>
                    <a:pt x="352" y="219"/>
                    <a:pt x="351" y="222"/>
                    <a:pt x="350" y="224"/>
                  </a:cubicBezTo>
                  <a:cubicBezTo>
                    <a:pt x="348" y="226"/>
                    <a:pt x="345" y="227"/>
                    <a:pt x="343" y="228"/>
                  </a:cubicBezTo>
                  <a:cubicBezTo>
                    <a:pt x="342" y="228"/>
                    <a:pt x="342" y="228"/>
                    <a:pt x="342" y="228"/>
                  </a:cubicBezTo>
                  <a:cubicBezTo>
                    <a:pt x="342" y="228"/>
                    <a:pt x="341" y="228"/>
                    <a:pt x="340" y="228"/>
                  </a:cubicBezTo>
                  <a:cubicBezTo>
                    <a:pt x="340" y="228"/>
                    <a:pt x="341" y="228"/>
                    <a:pt x="341" y="229"/>
                  </a:cubicBezTo>
                  <a:cubicBezTo>
                    <a:pt x="341" y="230"/>
                    <a:pt x="341" y="232"/>
                    <a:pt x="342" y="233"/>
                  </a:cubicBezTo>
                  <a:cubicBezTo>
                    <a:pt x="342" y="234"/>
                    <a:pt x="342" y="234"/>
                    <a:pt x="342" y="234"/>
                  </a:cubicBezTo>
                  <a:cubicBezTo>
                    <a:pt x="343" y="235"/>
                    <a:pt x="344" y="237"/>
                    <a:pt x="345" y="238"/>
                  </a:cubicBezTo>
                  <a:cubicBezTo>
                    <a:pt x="345" y="239"/>
                    <a:pt x="346" y="244"/>
                    <a:pt x="345" y="247"/>
                  </a:cubicBezTo>
                  <a:cubicBezTo>
                    <a:pt x="344" y="249"/>
                    <a:pt x="341" y="251"/>
                    <a:pt x="339" y="251"/>
                  </a:cubicBezTo>
                  <a:cubicBezTo>
                    <a:pt x="339" y="251"/>
                    <a:pt x="338" y="251"/>
                    <a:pt x="338" y="251"/>
                  </a:cubicBezTo>
                  <a:cubicBezTo>
                    <a:pt x="337" y="251"/>
                    <a:pt x="336" y="251"/>
                    <a:pt x="335" y="251"/>
                  </a:cubicBezTo>
                  <a:cubicBezTo>
                    <a:pt x="335" y="252"/>
                    <a:pt x="335" y="253"/>
                    <a:pt x="335" y="254"/>
                  </a:cubicBezTo>
                  <a:cubicBezTo>
                    <a:pt x="335" y="257"/>
                    <a:pt x="334" y="260"/>
                    <a:pt x="332" y="262"/>
                  </a:cubicBezTo>
                  <a:cubicBezTo>
                    <a:pt x="331" y="263"/>
                    <a:pt x="328" y="266"/>
                    <a:pt x="324" y="266"/>
                  </a:cubicBezTo>
                  <a:cubicBezTo>
                    <a:pt x="323" y="266"/>
                    <a:pt x="323" y="266"/>
                    <a:pt x="323" y="266"/>
                  </a:cubicBezTo>
                  <a:cubicBezTo>
                    <a:pt x="319" y="266"/>
                    <a:pt x="316" y="262"/>
                    <a:pt x="316" y="260"/>
                  </a:cubicBezTo>
                  <a:cubicBezTo>
                    <a:pt x="316" y="259"/>
                    <a:pt x="316" y="258"/>
                    <a:pt x="316" y="258"/>
                  </a:cubicBezTo>
                  <a:cubicBezTo>
                    <a:pt x="314" y="258"/>
                    <a:pt x="313" y="259"/>
                    <a:pt x="311" y="259"/>
                  </a:cubicBezTo>
                  <a:cubicBezTo>
                    <a:pt x="311" y="259"/>
                    <a:pt x="311" y="259"/>
                    <a:pt x="311" y="259"/>
                  </a:cubicBezTo>
                  <a:cubicBezTo>
                    <a:pt x="311" y="259"/>
                    <a:pt x="311" y="259"/>
                    <a:pt x="311" y="259"/>
                  </a:cubicBezTo>
                  <a:cubicBezTo>
                    <a:pt x="309" y="259"/>
                    <a:pt x="307" y="258"/>
                    <a:pt x="303" y="254"/>
                  </a:cubicBezTo>
                  <a:cubicBezTo>
                    <a:pt x="302" y="252"/>
                    <a:pt x="301" y="250"/>
                    <a:pt x="300" y="247"/>
                  </a:cubicBezTo>
                  <a:cubicBezTo>
                    <a:pt x="299" y="247"/>
                    <a:pt x="299" y="247"/>
                    <a:pt x="299" y="247"/>
                  </a:cubicBezTo>
                  <a:cubicBezTo>
                    <a:pt x="299" y="246"/>
                    <a:pt x="299" y="245"/>
                    <a:pt x="298" y="244"/>
                  </a:cubicBezTo>
                  <a:cubicBezTo>
                    <a:pt x="298" y="244"/>
                    <a:pt x="298" y="243"/>
                    <a:pt x="298" y="243"/>
                  </a:cubicBezTo>
                  <a:cubicBezTo>
                    <a:pt x="298" y="243"/>
                    <a:pt x="298" y="243"/>
                    <a:pt x="298" y="243"/>
                  </a:cubicBezTo>
                  <a:cubicBezTo>
                    <a:pt x="297" y="243"/>
                    <a:pt x="296" y="243"/>
                    <a:pt x="296" y="243"/>
                  </a:cubicBezTo>
                  <a:cubicBezTo>
                    <a:pt x="296" y="244"/>
                    <a:pt x="295" y="245"/>
                    <a:pt x="294" y="245"/>
                  </a:cubicBezTo>
                  <a:cubicBezTo>
                    <a:pt x="294" y="246"/>
                    <a:pt x="294" y="246"/>
                    <a:pt x="294" y="246"/>
                  </a:cubicBezTo>
                  <a:cubicBezTo>
                    <a:pt x="294" y="246"/>
                    <a:pt x="293" y="247"/>
                    <a:pt x="293" y="248"/>
                  </a:cubicBezTo>
                  <a:cubicBezTo>
                    <a:pt x="292" y="249"/>
                    <a:pt x="291" y="250"/>
                    <a:pt x="290" y="251"/>
                  </a:cubicBezTo>
                  <a:cubicBezTo>
                    <a:pt x="290" y="252"/>
                    <a:pt x="287" y="254"/>
                    <a:pt x="285" y="255"/>
                  </a:cubicBezTo>
                  <a:cubicBezTo>
                    <a:pt x="283" y="256"/>
                    <a:pt x="281" y="256"/>
                    <a:pt x="280" y="256"/>
                  </a:cubicBezTo>
                  <a:cubicBezTo>
                    <a:pt x="279" y="256"/>
                    <a:pt x="279" y="256"/>
                    <a:pt x="278" y="256"/>
                  </a:cubicBezTo>
                  <a:cubicBezTo>
                    <a:pt x="278" y="257"/>
                    <a:pt x="277" y="257"/>
                    <a:pt x="277" y="257"/>
                  </a:cubicBezTo>
                  <a:cubicBezTo>
                    <a:pt x="276" y="258"/>
                    <a:pt x="274" y="260"/>
                    <a:pt x="274" y="260"/>
                  </a:cubicBezTo>
                  <a:cubicBezTo>
                    <a:pt x="274" y="261"/>
                    <a:pt x="274" y="263"/>
                    <a:pt x="274" y="264"/>
                  </a:cubicBezTo>
                  <a:cubicBezTo>
                    <a:pt x="274" y="265"/>
                    <a:pt x="274" y="266"/>
                    <a:pt x="274" y="266"/>
                  </a:cubicBezTo>
                  <a:cubicBezTo>
                    <a:pt x="274" y="267"/>
                    <a:pt x="274" y="268"/>
                    <a:pt x="274" y="268"/>
                  </a:cubicBezTo>
                  <a:cubicBezTo>
                    <a:pt x="275" y="271"/>
                    <a:pt x="275" y="274"/>
                    <a:pt x="274" y="277"/>
                  </a:cubicBezTo>
                  <a:cubicBezTo>
                    <a:pt x="273" y="279"/>
                    <a:pt x="270" y="285"/>
                    <a:pt x="264" y="286"/>
                  </a:cubicBezTo>
                  <a:cubicBezTo>
                    <a:pt x="264" y="286"/>
                    <a:pt x="264" y="286"/>
                    <a:pt x="264" y="286"/>
                  </a:cubicBezTo>
                  <a:cubicBezTo>
                    <a:pt x="259" y="286"/>
                    <a:pt x="255" y="281"/>
                    <a:pt x="254" y="280"/>
                  </a:cubicBezTo>
                  <a:cubicBezTo>
                    <a:pt x="253" y="279"/>
                    <a:pt x="252" y="277"/>
                    <a:pt x="252" y="276"/>
                  </a:cubicBezTo>
                  <a:cubicBezTo>
                    <a:pt x="252" y="276"/>
                    <a:pt x="252" y="276"/>
                    <a:pt x="252" y="276"/>
                  </a:cubicBezTo>
                  <a:cubicBezTo>
                    <a:pt x="252" y="276"/>
                    <a:pt x="251" y="276"/>
                    <a:pt x="251" y="275"/>
                  </a:cubicBezTo>
                  <a:cubicBezTo>
                    <a:pt x="251" y="276"/>
                    <a:pt x="250" y="276"/>
                    <a:pt x="250" y="276"/>
                  </a:cubicBezTo>
                  <a:cubicBezTo>
                    <a:pt x="249" y="276"/>
                    <a:pt x="248" y="276"/>
                    <a:pt x="247" y="276"/>
                  </a:cubicBezTo>
                  <a:cubicBezTo>
                    <a:pt x="247" y="276"/>
                    <a:pt x="247" y="276"/>
                    <a:pt x="246" y="276"/>
                  </a:cubicBezTo>
                  <a:cubicBezTo>
                    <a:pt x="246" y="276"/>
                    <a:pt x="242" y="276"/>
                    <a:pt x="239" y="274"/>
                  </a:cubicBezTo>
                  <a:cubicBezTo>
                    <a:pt x="238" y="273"/>
                    <a:pt x="237" y="272"/>
                    <a:pt x="236" y="271"/>
                  </a:cubicBezTo>
                  <a:cubicBezTo>
                    <a:pt x="236" y="271"/>
                    <a:pt x="235" y="270"/>
                    <a:pt x="235" y="270"/>
                  </a:cubicBezTo>
                  <a:cubicBezTo>
                    <a:pt x="234" y="269"/>
                    <a:pt x="233" y="268"/>
                    <a:pt x="232" y="268"/>
                  </a:cubicBezTo>
                  <a:cubicBezTo>
                    <a:pt x="232" y="268"/>
                    <a:pt x="231" y="268"/>
                    <a:pt x="231" y="268"/>
                  </a:cubicBezTo>
                  <a:cubicBezTo>
                    <a:pt x="230" y="268"/>
                    <a:pt x="229" y="268"/>
                    <a:pt x="227" y="267"/>
                  </a:cubicBezTo>
                  <a:cubicBezTo>
                    <a:pt x="226" y="266"/>
                    <a:pt x="225" y="265"/>
                    <a:pt x="224" y="264"/>
                  </a:cubicBezTo>
                  <a:cubicBezTo>
                    <a:pt x="223" y="264"/>
                    <a:pt x="223" y="264"/>
                    <a:pt x="223" y="264"/>
                  </a:cubicBezTo>
                  <a:cubicBezTo>
                    <a:pt x="222" y="263"/>
                    <a:pt x="220" y="263"/>
                    <a:pt x="219" y="263"/>
                  </a:cubicBezTo>
                  <a:cubicBezTo>
                    <a:pt x="218" y="263"/>
                    <a:pt x="216" y="264"/>
                    <a:pt x="215" y="264"/>
                  </a:cubicBezTo>
                  <a:cubicBezTo>
                    <a:pt x="214" y="265"/>
                    <a:pt x="214" y="265"/>
                    <a:pt x="214" y="265"/>
                  </a:cubicBezTo>
                  <a:cubicBezTo>
                    <a:pt x="214" y="266"/>
                    <a:pt x="213" y="267"/>
                    <a:pt x="213" y="267"/>
                  </a:cubicBezTo>
                  <a:cubicBezTo>
                    <a:pt x="213" y="267"/>
                    <a:pt x="213" y="268"/>
                    <a:pt x="213" y="268"/>
                  </a:cubicBezTo>
                  <a:cubicBezTo>
                    <a:pt x="211" y="269"/>
                    <a:pt x="210" y="272"/>
                    <a:pt x="207" y="272"/>
                  </a:cubicBezTo>
                  <a:cubicBezTo>
                    <a:pt x="206" y="272"/>
                    <a:pt x="206" y="272"/>
                    <a:pt x="206" y="272"/>
                  </a:cubicBezTo>
                  <a:cubicBezTo>
                    <a:pt x="206" y="272"/>
                    <a:pt x="206" y="272"/>
                    <a:pt x="206" y="272"/>
                  </a:cubicBezTo>
                  <a:cubicBezTo>
                    <a:pt x="203" y="272"/>
                    <a:pt x="201" y="271"/>
                    <a:pt x="200" y="269"/>
                  </a:cubicBezTo>
                  <a:cubicBezTo>
                    <a:pt x="200" y="270"/>
                    <a:pt x="200" y="270"/>
                    <a:pt x="201" y="270"/>
                  </a:cubicBezTo>
                  <a:cubicBezTo>
                    <a:pt x="202" y="273"/>
                    <a:pt x="200" y="276"/>
                    <a:pt x="200" y="278"/>
                  </a:cubicBezTo>
                  <a:cubicBezTo>
                    <a:pt x="200" y="278"/>
                    <a:pt x="199" y="279"/>
                    <a:pt x="199" y="279"/>
                  </a:cubicBezTo>
                  <a:cubicBezTo>
                    <a:pt x="199" y="279"/>
                    <a:pt x="199" y="279"/>
                    <a:pt x="199" y="279"/>
                  </a:cubicBezTo>
                  <a:cubicBezTo>
                    <a:pt x="199" y="281"/>
                    <a:pt x="198" y="283"/>
                    <a:pt x="197" y="284"/>
                  </a:cubicBezTo>
                  <a:cubicBezTo>
                    <a:pt x="195" y="286"/>
                    <a:pt x="192" y="287"/>
                    <a:pt x="191" y="288"/>
                  </a:cubicBezTo>
                  <a:cubicBezTo>
                    <a:pt x="190" y="288"/>
                    <a:pt x="188" y="288"/>
                    <a:pt x="187" y="288"/>
                  </a:cubicBezTo>
                  <a:cubicBezTo>
                    <a:pt x="185" y="288"/>
                    <a:pt x="184" y="288"/>
                    <a:pt x="183" y="287"/>
                  </a:cubicBezTo>
                  <a:cubicBezTo>
                    <a:pt x="179" y="285"/>
                    <a:pt x="178" y="280"/>
                    <a:pt x="178" y="278"/>
                  </a:cubicBezTo>
                  <a:cubicBezTo>
                    <a:pt x="178" y="277"/>
                    <a:pt x="178" y="276"/>
                    <a:pt x="178" y="276"/>
                  </a:cubicBezTo>
                  <a:cubicBezTo>
                    <a:pt x="177" y="276"/>
                    <a:pt x="176" y="276"/>
                    <a:pt x="175" y="276"/>
                  </a:cubicBezTo>
                  <a:cubicBezTo>
                    <a:pt x="175" y="276"/>
                    <a:pt x="175" y="276"/>
                    <a:pt x="175" y="276"/>
                  </a:cubicBezTo>
                  <a:cubicBezTo>
                    <a:pt x="174" y="277"/>
                    <a:pt x="174" y="277"/>
                    <a:pt x="174" y="277"/>
                  </a:cubicBezTo>
                  <a:cubicBezTo>
                    <a:pt x="172" y="279"/>
                    <a:pt x="171" y="280"/>
                    <a:pt x="169" y="281"/>
                  </a:cubicBezTo>
                  <a:cubicBezTo>
                    <a:pt x="167" y="281"/>
                    <a:pt x="165" y="282"/>
                    <a:pt x="164" y="282"/>
                  </a:cubicBezTo>
                  <a:cubicBezTo>
                    <a:pt x="162" y="282"/>
                    <a:pt x="160" y="281"/>
                    <a:pt x="159" y="281"/>
                  </a:cubicBezTo>
                  <a:cubicBezTo>
                    <a:pt x="157" y="280"/>
                    <a:pt x="156" y="278"/>
                    <a:pt x="155" y="276"/>
                  </a:cubicBezTo>
                  <a:cubicBezTo>
                    <a:pt x="155" y="276"/>
                    <a:pt x="155" y="276"/>
                    <a:pt x="155" y="276"/>
                  </a:cubicBezTo>
                  <a:cubicBezTo>
                    <a:pt x="155" y="275"/>
                    <a:pt x="154" y="275"/>
                    <a:pt x="154" y="275"/>
                  </a:cubicBezTo>
                  <a:cubicBezTo>
                    <a:pt x="154" y="275"/>
                    <a:pt x="153" y="276"/>
                    <a:pt x="153" y="277"/>
                  </a:cubicBezTo>
                  <a:cubicBezTo>
                    <a:pt x="153" y="277"/>
                    <a:pt x="153" y="277"/>
                    <a:pt x="153" y="277"/>
                  </a:cubicBezTo>
                  <a:cubicBezTo>
                    <a:pt x="153" y="277"/>
                    <a:pt x="153" y="278"/>
                    <a:pt x="153" y="278"/>
                  </a:cubicBezTo>
                  <a:cubicBezTo>
                    <a:pt x="153" y="278"/>
                    <a:pt x="153" y="278"/>
                    <a:pt x="153" y="278"/>
                  </a:cubicBezTo>
                  <a:cubicBezTo>
                    <a:pt x="155" y="278"/>
                    <a:pt x="156" y="279"/>
                    <a:pt x="157" y="280"/>
                  </a:cubicBezTo>
                  <a:cubicBezTo>
                    <a:pt x="159" y="282"/>
                    <a:pt x="160" y="285"/>
                    <a:pt x="160" y="287"/>
                  </a:cubicBezTo>
                  <a:cubicBezTo>
                    <a:pt x="160" y="289"/>
                    <a:pt x="158" y="293"/>
                    <a:pt x="157" y="295"/>
                  </a:cubicBezTo>
                  <a:cubicBezTo>
                    <a:pt x="156" y="296"/>
                    <a:pt x="155" y="296"/>
                    <a:pt x="154" y="297"/>
                  </a:cubicBezTo>
                  <a:cubicBezTo>
                    <a:pt x="153" y="298"/>
                    <a:pt x="153" y="299"/>
                    <a:pt x="151" y="300"/>
                  </a:cubicBezTo>
                  <a:cubicBezTo>
                    <a:pt x="150" y="301"/>
                    <a:pt x="147" y="301"/>
                    <a:pt x="146" y="301"/>
                  </a:cubicBezTo>
                  <a:cubicBezTo>
                    <a:pt x="145" y="301"/>
                    <a:pt x="143" y="301"/>
                    <a:pt x="142" y="300"/>
                  </a:cubicBezTo>
                  <a:cubicBezTo>
                    <a:pt x="142" y="303"/>
                    <a:pt x="141" y="306"/>
                    <a:pt x="139" y="308"/>
                  </a:cubicBezTo>
                  <a:cubicBezTo>
                    <a:pt x="138" y="310"/>
                    <a:pt x="136" y="311"/>
                    <a:pt x="134" y="312"/>
                  </a:cubicBezTo>
                  <a:cubicBezTo>
                    <a:pt x="134" y="312"/>
                    <a:pt x="133" y="312"/>
                    <a:pt x="133" y="312"/>
                  </a:cubicBezTo>
                  <a:cubicBezTo>
                    <a:pt x="132" y="313"/>
                    <a:pt x="131" y="314"/>
                    <a:pt x="130" y="315"/>
                  </a:cubicBezTo>
                  <a:cubicBezTo>
                    <a:pt x="129" y="317"/>
                    <a:pt x="128" y="319"/>
                    <a:pt x="128" y="319"/>
                  </a:cubicBezTo>
                  <a:cubicBezTo>
                    <a:pt x="128" y="320"/>
                    <a:pt x="128" y="322"/>
                    <a:pt x="128" y="323"/>
                  </a:cubicBezTo>
                  <a:cubicBezTo>
                    <a:pt x="128" y="323"/>
                    <a:pt x="128" y="324"/>
                    <a:pt x="128" y="324"/>
                  </a:cubicBezTo>
                  <a:cubicBezTo>
                    <a:pt x="129" y="325"/>
                    <a:pt x="130" y="326"/>
                    <a:pt x="131" y="327"/>
                  </a:cubicBezTo>
                  <a:cubicBezTo>
                    <a:pt x="131" y="328"/>
                    <a:pt x="131" y="329"/>
                    <a:pt x="131" y="331"/>
                  </a:cubicBezTo>
                  <a:cubicBezTo>
                    <a:pt x="132" y="331"/>
                    <a:pt x="132" y="331"/>
                    <a:pt x="132" y="331"/>
                  </a:cubicBezTo>
                  <a:cubicBezTo>
                    <a:pt x="132" y="331"/>
                    <a:pt x="133" y="331"/>
                    <a:pt x="133" y="332"/>
                  </a:cubicBezTo>
                  <a:cubicBezTo>
                    <a:pt x="135" y="332"/>
                    <a:pt x="136" y="333"/>
                    <a:pt x="137" y="333"/>
                  </a:cubicBezTo>
                  <a:cubicBezTo>
                    <a:pt x="137" y="334"/>
                    <a:pt x="137" y="334"/>
                    <a:pt x="137" y="334"/>
                  </a:cubicBezTo>
                  <a:cubicBezTo>
                    <a:pt x="140" y="335"/>
                    <a:pt x="143" y="337"/>
                    <a:pt x="144" y="340"/>
                  </a:cubicBezTo>
                  <a:cubicBezTo>
                    <a:pt x="145" y="343"/>
                    <a:pt x="146" y="349"/>
                    <a:pt x="144" y="353"/>
                  </a:cubicBezTo>
                  <a:cubicBezTo>
                    <a:pt x="142" y="355"/>
                    <a:pt x="139" y="356"/>
                    <a:pt x="137" y="357"/>
                  </a:cubicBezTo>
                  <a:cubicBezTo>
                    <a:pt x="137" y="357"/>
                    <a:pt x="136" y="357"/>
                    <a:pt x="136" y="357"/>
                  </a:cubicBezTo>
                  <a:cubicBezTo>
                    <a:pt x="134" y="358"/>
                    <a:pt x="130" y="359"/>
                    <a:pt x="128" y="360"/>
                  </a:cubicBezTo>
                  <a:cubicBezTo>
                    <a:pt x="126" y="360"/>
                    <a:pt x="125" y="360"/>
                    <a:pt x="123" y="361"/>
                  </a:cubicBezTo>
                  <a:cubicBezTo>
                    <a:pt x="122" y="361"/>
                    <a:pt x="120" y="361"/>
                    <a:pt x="120" y="361"/>
                  </a:cubicBezTo>
                  <a:cubicBezTo>
                    <a:pt x="114" y="363"/>
                    <a:pt x="111" y="364"/>
                    <a:pt x="111" y="365"/>
                  </a:cubicBezTo>
                  <a:cubicBezTo>
                    <a:pt x="110" y="365"/>
                    <a:pt x="109" y="366"/>
                    <a:pt x="108" y="367"/>
                  </a:cubicBezTo>
                  <a:cubicBezTo>
                    <a:pt x="108" y="367"/>
                    <a:pt x="108" y="368"/>
                    <a:pt x="108" y="368"/>
                  </a:cubicBezTo>
                  <a:cubicBezTo>
                    <a:pt x="107" y="369"/>
                    <a:pt x="106" y="370"/>
                    <a:pt x="104" y="371"/>
                  </a:cubicBezTo>
                  <a:cubicBezTo>
                    <a:pt x="103" y="372"/>
                    <a:pt x="101" y="373"/>
                    <a:pt x="99" y="373"/>
                  </a:cubicBezTo>
                  <a:cubicBezTo>
                    <a:pt x="99" y="373"/>
                    <a:pt x="98" y="373"/>
                    <a:pt x="98" y="373"/>
                  </a:cubicBezTo>
                  <a:cubicBezTo>
                    <a:pt x="96" y="373"/>
                    <a:pt x="95" y="372"/>
                    <a:pt x="95" y="371"/>
                  </a:cubicBezTo>
                  <a:cubicBezTo>
                    <a:pt x="94" y="371"/>
                    <a:pt x="94" y="371"/>
                    <a:pt x="94" y="371"/>
                  </a:cubicBezTo>
                  <a:cubicBezTo>
                    <a:pt x="94" y="371"/>
                    <a:pt x="93" y="372"/>
                    <a:pt x="92" y="373"/>
                  </a:cubicBezTo>
                  <a:cubicBezTo>
                    <a:pt x="92" y="373"/>
                    <a:pt x="91" y="374"/>
                    <a:pt x="91" y="375"/>
                  </a:cubicBezTo>
                  <a:cubicBezTo>
                    <a:pt x="91" y="376"/>
                    <a:pt x="91" y="377"/>
                    <a:pt x="91" y="377"/>
                  </a:cubicBezTo>
                  <a:cubicBezTo>
                    <a:pt x="91" y="379"/>
                    <a:pt x="92" y="381"/>
                    <a:pt x="91" y="383"/>
                  </a:cubicBezTo>
                  <a:cubicBezTo>
                    <a:pt x="91" y="385"/>
                    <a:pt x="90" y="386"/>
                    <a:pt x="89" y="388"/>
                  </a:cubicBezTo>
                  <a:cubicBezTo>
                    <a:pt x="88" y="388"/>
                    <a:pt x="88" y="389"/>
                    <a:pt x="88" y="389"/>
                  </a:cubicBezTo>
                  <a:cubicBezTo>
                    <a:pt x="88" y="390"/>
                    <a:pt x="88" y="391"/>
                    <a:pt x="88" y="392"/>
                  </a:cubicBezTo>
                  <a:cubicBezTo>
                    <a:pt x="88" y="392"/>
                    <a:pt x="89" y="394"/>
                    <a:pt x="89" y="395"/>
                  </a:cubicBezTo>
                  <a:cubicBezTo>
                    <a:pt x="90" y="396"/>
                    <a:pt x="93" y="398"/>
                    <a:pt x="94" y="399"/>
                  </a:cubicBezTo>
                  <a:cubicBezTo>
                    <a:pt x="95" y="399"/>
                    <a:pt x="95" y="400"/>
                    <a:pt x="96" y="400"/>
                  </a:cubicBezTo>
                  <a:cubicBezTo>
                    <a:pt x="96" y="400"/>
                    <a:pt x="96" y="400"/>
                    <a:pt x="97" y="401"/>
                  </a:cubicBezTo>
                  <a:cubicBezTo>
                    <a:pt x="98" y="402"/>
                    <a:pt x="100" y="403"/>
                    <a:pt x="101" y="404"/>
                  </a:cubicBezTo>
                  <a:cubicBezTo>
                    <a:pt x="102" y="407"/>
                    <a:pt x="103" y="410"/>
                    <a:pt x="103" y="413"/>
                  </a:cubicBezTo>
                  <a:cubicBezTo>
                    <a:pt x="103" y="414"/>
                    <a:pt x="103" y="414"/>
                    <a:pt x="103" y="414"/>
                  </a:cubicBezTo>
                  <a:cubicBezTo>
                    <a:pt x="103" y="414"/>
                    <a:pt x="103" y="414"/>
                    <a:pt x="103" y="414"/>
                  </a:cubicBezTo>
                  <a:cubicBezTo>
                    <a:pt x="104" y="418"/>
                    <a:pt x="104" y="422"/>
                    <a:pt x="103" y="424"/>
                  </a:cubicBezTo>
                  <a:cubicBezTo>
                    <a:pt x="103" y="426"/>
                    <a:pt x="100" y="431"/>
                    <a:pt x="97" y="433"/>
                  </a:cubicBezTo>
                  <a:cubicBezTo>
                    <a:pt x="94" y="436"/>
                    <a:pt x="87" y="436"/>
                    <a:pt x="87" y="436"/>
                  </a:cubicBezTo>
                  <a:cubicBezTo>
                    <a:pt x="85" y="436"/>
                    <a:pt x="80" y="435"/>
                    <a:pt x="77" y="434"/>
                  </a:cubicBezTo>
                  <a:cubicBezTo>
                    <a:pt x="75" y="433"/>
                    <a:pt x="74" y="431"/>
                    <a:pt x="73" y="430"/>
                  </a:cubicBezTo>
                  <a:cubicBezTo>
                    <a:pt x="73" y="429"/>
                    <a:pt x="73" y="429"/>
                    <a:pt x="73" y="428"/>
                  </a:cubicBezTo>
                  <a:cubicBezTo>
                    <a:pt x="72" y="428"/>
                    <a:pt x="70" y="428"/>
                    <a:pt x="69" y="428"/>
                  </a:cubicBezTo>
                  <a:cubicBezTo>
                    <a:pt x="68" y="427"/>
                    <a:pt x="66" y="427"/>
                    <a:pt x="65" y="427"/>
                  </a:cubicBezTo>
                  <a:cubicBezTo>
                    <a:pt x="64" y="426"/>
                    <a:pt x="63" y="426"/>
                    <a:pt x="63" y="426"/>
                  </a:cubicBezTo>
                  <a:cubicBezTo>
                    <a:pt x="62" y="425"/>
                    <a:pt x="61" y="425"/>
                    <a:pt x="61" y="425"/>
                  </a:cubicBezTo>
                  <a:cubicBezTo>
                    <a:pt x="61" y="425"/>
                    <a:pt x="59" y="425"/>
                    <a:pt x="58" y="425"/>
                  </a:cubicBezTo>
                  <a:cubicBezTo>
                    <a:pt x="58" y="425"/>
                    <a:pt x="57" y="425"/>
                    <a:pt x="56" y="425"/>
                  </a:cubicBezTo>
                  <a:cubicBezTo>
                    <a:pt x="56" y="425"/>
                    <a:pt x="55" y="425"/>
                    <a:pt x="55" y="424"/>
                  </a:cubicBezTo>
                  <a:cubicBezTo>
                    <a:pt x="53" y="424"/>
                    <a:pt x="51" y="424"/>
                    <a:pt x="49" y="423"/>
                  </a:cubicBezTo>
                  <a:cubicBezTo>
                    <a:pt x="47" y="422"/>
                    <a:pt x="47" y="421"/>
                    <a:pt x="46" y="420"/>
                  </a:cubicBezTo>
                  <a:cubicBezTo>
                    <a:pt x="45" y="419"/>
                    <a:pt x="44" y="419"/>
                    <a:pt x="44" y="419"/>
                  </a:cubicBezTo>
                  <a:cubicBezTo>
                    <a:pt x="43" y="419"/>
                    <a:pt x="43" y="419"/>
                    <a:pt x="42" y="418"/>
                  </a:cubicBezTo>
                  <a:cubicBezTo>
                    <a:pt x="42" y="418"/>
                    <a:pt x="40" y="418"/>
                    <a:pt x="39" y="417"/>
                  </a:cubicBezTo>
                  <a:cubicBezTo>
                    <a:pt x="38" y="417"/>
                    <a:pt x="37" y="417"/>
                    <a:pt x="36" y="416"/>
                  </a:cubicBezTo>
                  <a:cubicBezTo>
                    <a:pt x="35" y="416"/>
                    <a:pt x="34" y="416"/>
                    <a:pt x="33" y="415"/>
                  </a:cubicBezTo>
                  <a:cubicBezTo>
                    <a:pt x="33" y="415"/>
                    <a:pt x="31" y="414"/>
                    <a:pt x="31" y="414"/>
                  </a:cubicBezTo>
                  <a:cubicBezTo>
                    <a:pt x="29" y="414"/>
                    <a:pt x="27" y="414"/>
                    <a:pt x="25" y="414"/>
                  </a:cubicBezTo>
                  <a:cubicBezTo>
                    <a:pt x="25" y="414"/>
                    <a:pt x="25" y="414"/>
                    <a:pt x="25" y="414"/>
                  </a:cubicBezTo>
                  <a:cubicBezTo>
                    <a:pt x="24" y="414"/>
                    <a:pt x="22" y="414"/>
                    <a:pt x="21" y="414"/>
                  </a:cubicBezTo>
                  <a:cubicBezTo>
                    <a:pt x="21" y="415"/>
                    <a:pt x="19" y="416"/>
                    <a:pt x="19" y="416"/>
                  </a:cubicBezTo>
                  <a:cubicBezTo>
                    <a:pt x="18" y="417"/>
                    <a:pt x="18" y="417"/>
                    <a:pt x="18" y="417"/>
                  </a:cubicBezTo>
                  <a:cubicBezTo>
                    <a:pt x="17" y="417"/>
                    <a:pt x="17" y="418"/>
                    <a:pt x="17" y="418"/>
                  </a:cubicBezTo>
                  <a:cubicBezTo>
                    <a:pt x="16" y="418"/>
                    <a:pt x="15" y="420"/>
                    <a:pt x="14" y="420"/>
                  </a:cubicBezTo>
                  <a:cubicBezTo>
                    <a:pt x="14" y="421"/>
                    <a:pt x="12" y="423"/>
                    <a:pt x="12" y="424"/>
                  </a:cubicBezTo>
                  <a:cubicBezTo>
                    <a:pt x="12" y="425"/>
                    <a:pt x="11" y="426"/>
                    <a:pt x="11" y="427"/>
                  </a:cubicBezTo>
                  <a:cubicBezTo>
                    <a:pt x="11" y="429"/>
                    <a:pt x="10" y="431"/>
                    <a:pt x="10" y="432"/>
                  </a:cubicBezTo>
                  <a:cubicBezTo>
                    <a:pt x="9" y="434"/>
                    <a:pt x="8" y="436"/>
                    <a:pt x="7" y="437"/>
                  </a:cubicBezTo>
                  <a:cubicBezTo>
                    <a:pt x="6" y="438"/>
                    <a:pt x="5" y="439"/>
                    <a:pt x="3" y="440"/>
                  </a:cubicBezTo>
                  <a:cubicBezTo>
                    <a:pt x="3" y="440"/>
                    <a:pt x="2" y="441"/>
                    <a:pt x="2" y="441"/>
                  </a:cubicBezTo>
                  <a:cubicBezTo>
                    <a:pt x="2" y="441"/>
                    <a:pt x="2" y="441"/>
                    <a:pt x="2" y="441"/>
                  </a:cubicBezTo>
                  <a:cubicBezTo>
                    <a:pt x="2" y="441"/>
                    <a:pt x="2" y="442"/>
                    <a:pt x="2" y="442"/>
                  </a:cubicBezTo>
                  <a:cubicBezTo>
                    <a:pt x="2" y="443"/>
                    <a:pt x="2" y="443"/>
                    <a:pt x="2" y="44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4" name="Freeform 66">
              <a:extLst>
                <a:ext uri="{FF2B5EF4-FFF2-40B4-BE49-F238E27FC236}">
                  <a16:creationId xmlns:a16="http://schemas.microsoft.com/office/drawing/2014/main" id="{1B028FAE-1BF6-49C6-89CE-C289639AEAB6}"/>
                </a:ext>
              </a:extLst>
            </p:cNvPr>
            <p:cNvSpPr>
              <a:spLocks/>
            </p:cNvSpPr>
            <p:nvPr/>
          </p:nvSpPr>
          <p:spPr bwMode="auto">
            <a:xfrm>
              <a:off x="4387850" y="3794125"/>
              <a:ext cx="12700" cy="12700"/>
            </a:xfrm>
            <a:custGeom>
              <a:avLst/>
              <a:gdLst>
                <a:gd name="T0" fmla="*/ 0 w 14"/>
                <a:gd name="T1" fmla="*/ 12 h 15"/>
                <a:gd name="T2" fmla="*/ 0 w 14"/>
                <a:gd name="T3" fmla="*/ 15 h 15"/>
                <a:gd name="T4" fmla="*/ 14 w 14"/>
                <a:gd name="T5" fmla="*/ 11 h 15"/>
                <a:gd name="T6" fmla="*/ 4 w 14"/>
                <a:gd name="T7" fmla="*/ 5 h 15"/>
                <a:gd name="T8" fmla="*/ 2 w 14"/>
                <a:gd name="T9" fmla="*/ 0 h 15"/>
                <a:gd name="T10" fmla="*/ 2 w 14"/>
                <a:gd name="T11" fmla="*/ 0 h 15"/>
                <a:gd name="T12" fmla="*/ 2 w 14"/>
                <a:gd name="T13" fmla="*/ 0 h 15"/>
                <a:gd name="T14" fmla="*/ 0 w 14"/>
                <a:gd name="T15" fmla="*/ 1 h 15"/>
                <a:gd name="T16" fmla="*/ 1 w 14"/>
                <a:gd name="T17" fmla="*/ 4 h 15"/>
                <a:gd name="T18" fmla="*/ 1 w 14"/>
                <a:gd name="T19" fmla="*/ 7 h 15"/>
                <a:gd name="T20" fmla="*/ 0 w 14"/>
                <a:gd name="T21"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5">
                  <a:moveTo>
                    <a:pt x="0" y="12"/>
                  </a:moveTo>
                  <a:cubicBezTo>
                    <a:pt x="0" y="13"/>
                    <a:pt x="0" y="14"/>
                    <a:pt x="0" y="15"/>
                  </a:cubicBezTo>
                  <a:cubicBezTo>
                    <a:pt x="6" y="13"/>
                    <a:pt x="11" y="12"/>
                    <a:pt x="14" y="11"/>
                  </a:cubicBezTo>
                  <a:cubicBezTo>
                    <a:pt x="9" y="11"/>
                    <a:pt x="4" y="5"/>
                    <a:pt x="4" y="5"/>
                  </a:cubicBezTo>
                  <a:cubicBezTo>
                    <a:pt x="3" y="4"/>
                    <a:pt x="3" y="2"/>
                    <a:pt x="2" y="0"/>
                  </a:cubicBezTo>
                  <a:cubicBezTo>
                    <a:pt x="2" y="0"/>
                    <a:pt x="2" y="0"/>
                    <a:pt x="2" y="0"/>
                  </a:cubicBezTo>
                  <a:cubicBezTo>
                    <a:pt x="2" y="0"/>
                    <a:pt x="2" y="0"/>
                    <a:pt x="2" y="0"/>
                  </a:cubicBezTo>
                  <a:cubicBezTo>
                    <a:pt x="1" y="0"/>
                    <a:pt x="1" y="1"/>
                    <a:pt x="0" y="1"/>
                  </a:cubicBezTo>
                  <a:cubicBezTo>
                    <a:pt x="0" y="2"/>
                    <a:pt x="1" y="3"/>
                    <a:pt x="1" y="4"/>
                  </a:cubicBezTo>
                  <a:cubicBezTo>
                    <a:pt x="1" y="5"/>
                    <a:pt x="1" y="6"/>
                    <a:pt x="1" y="7"/>
                  </a:cubicBezTo>
                  <a:cubicBezTo>
                    <a:pt x="1" y="9"/>
                    <a:pt x="0" y="11"/>
                    <a:pt x="0" y="1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5" name="Freeform 67">
              <a:extLst>
                <a:ext uri="{FF2B5EF4-FFF2-40B4-BE49-F238E27FC236}">
                  <a16:creationId xmlns:a16="http://schemas.microsoft.com/office/drawing/2014/main" id="{90283003-37AE-4496-9EEF-1F709C7FA8E9}"/>
                </a:ext>
              </a:extLst>
            </p:cNvPr>
            <p:cNvSpPr>
              <a:spLocks/>
            </p:cNvSpPr>
            <p:nvPr/>
          </p:nvSpPr>
          <p:spPr bwMode="auto">
            <a:xfrm>
              <a:off x="5014913" y="3514725"/>
              <a:ext cx="1020762" cy="460375"/>
            </a:xfrm>
            <a:custGeom>
              <a:avLst/>
              <a:gdLst>
                <a:gd name="T0" fmla="*/ 1175 w 1210"/>
                <a:gd name="T1" fmla="*/ 107 h 546"/>
                <a:gd name="T2" fmla="*/ 1111 w 1210"/>
                <a:gd name="T3" fmla="*/ 15 h 546"/>
                <a:gd name="T4" fmla="*/ 493 w 1210"/>
                <a:gd name="T5" fmla="*/ 144 h 546"/>
                <a:gd name="T6" fmla="*/ 317 w 1210"/>
                <a:gd name="T7" fmla="*/ 178 h 546"/>
                <a:gd name="T8" fmla="*/ 318 w 1210"/>
                <a:gd name="T9" fmla="*/ 203 h 546"/>
                <a:gd name="T10" fmla="*/ 304 w 1210"/>
                <a:gd name="T11" fmla="*/ 221 h 546"/>
                <a:gd name="T12" fmla="*/ 293 w 1210"/>
                <a:gd name="T13" fmla="*/ 240 h 546"/>
                <a:gd name="T14" fmla="*/ 271 w 1210"/>
                <a:gd name="T15" fmla="*/ 273 h 546"/>
                <a:gd name="T16" fmla="*/ 250 w 1210"/>
                <a:gd name="T17" fmla="*/ 272 h 546"/>
                <a:gd name="T18" fmla="*/ 231 w 1210"/>
                <a:gd name="T19" fmla="*/ 290 h 546"/>
                <a:gd name="T20" fmla="*/ 206 w 1210"/>
                <a:gd name="T21" fmla="*/ 309 h 546"/>
                <a:gd name="T22" fmla="*/ 187 w 1210"/>
                <a:gd name="T23" fmla="*/ 304 h 546"/>
                <a:gd name="T24" fmla="*/ 169 w 1210"/>
                <a:gd name="T25" fmla="*/ 319 h 546"/>
                <a:gd name="T26" fmla="*/ 167 w 1210"/>
                <a:gd name="T27" fmla="*/ 343 h 546"/>
                <a:gd name="T28" fmla="*/ 143 w 1210"/>
                <a:gd name="T29" fmla="*/ 357 h 546"/>
                <a:gd name="T30" fmla="*/ 124 w 1210"/>
                <a:gd name="T31" fmla="*/ 377 h 546"/>
                <a:gd name="T32" fmla="*/ 103 w 1210"/>
                <a:gd name="T33" fmla="*/ 391 h 546"/>
                <a:gd name="T34" fmla="*/ 81 w 1210"/>
                <a:gd name="T35" fmla="*/ 404 h 546"/>
                <a:gd name="T36" fmla="*/ 60 w 1210"/>
                <a:gd name="T37" fmla="*/ 408 h 546"/>
                <a:gd name="T38" fmla="*/ 46 w 1210"/>
                <a:gd name="T39" fmla="*/ 417 h 546"/>
                <a:gd name="T40" fmla="*/ 33 w 1210"/>
                <a:gd name="T41" fmla="*/ 436 h 546"/>
                <a:gd name="T42" fmla="*/ 29 w 1210"/>
                <a:gd name="T43" fmla="*/ 463 h 546"/>
                <a:gd name="T44" fmla="*/ 8 w 1210"/>
                <a:gd name="T45" fmla="*/ 473 h 546"/>
                <a:gd name="T46" fmla="*/ 156 w 1210"/>
                <a:gd name="T47" fmla="*/ 480 h 546"/>
                <a:gd name="T48" fmla="*/ 196 w 1210"/>
                <a:gd name="T49" fmla="*/ 461 h 546"/>
                <a:gd name="T50" fmla="*/ 217 w 1210"/>
                <a:gd name="T51" fmla="*/ 453 h 546"/>
                <a:gd name="T52" fmla="*/ 242 w 1210"/>
                <a:gd name="T53" fmla="*/ 436 h 546"/>
                <a:gd name="T54" fmla="*/ 271 w 1210"/>
                <a:gd name="T55" fmla="*/ 424 h 546"/>
                <a:gd name="T56" fmla="*/ 499 w 1210"/>
                <a:gd name="T57" fmla="*/ 447 h 546"/>
                <a:gd name="T58" fmla="*/ 922 w 1210"/>
                <a:gd name="T59" fmla="*/ 532 h 546"/>
                <a:gd name="T60" fmla="*/ 934 w 1210"/>
                <a:gd name="T61" fmla="*/ 482 h 546"/>
                <a:gd name="T62" fmla="*/ 1059 w 1210"/>
                <a:gd name="T63" fmla="*/ 346 h 546"/>
                <a:gd name="T64" fmla="*/ 1102 w 1210"/>
                <a:gd name="T65" fmla="*/ 335 h 546"/>
                <a:gd name="T66" fmla="*/ 1141 w 1210"/>
                <a:gd name="T67" fmla="*/ 257 h 546"/>
                <a:gd name="T68" fmla="*/ 1113 w 1210"/>
                <a:gd name="T69" fmla="*/ 303 h 546"/>
                <a:gd name="T70" fmla="*/ 1116 w 1210"/>
                <a:gd name="T71" fmla="*/ 291 h 546"/>
                <a:gd name="T72" fmla="*/ 1106 w 1210"/>
                <a:gd name="T73" fmla="*/ 280 h 546"/>
                <a:gd name="T74" fmla="*/ 1084 w 1210"/>
                <a:gd name="T75" fmla="*/ 276 h 546"/>
                <a:gd name="T76" fmla="*/ 1070 w 1210"/>
                <a:gd name="T77" fmla="*/ 271 h 546"/>
                <a:gd name="T78" fmla="*/ 1072 w 1210"/>
                <a:gd name="T79" fmla="*/ 231 h 546"/>
                <a:gd name="T80" fmla="*/ 1071 w 1210"/>
                <a:gd name="T81" fmla="*/ 221 h 546"/>
                <a:gd name="T82" fmla="*/ 1103 w 1210"/>
                <a:gd name="T83" fmla="*/ 220 h 546"/>
                <a:gd name="T84" fmla="*/ 1130 w 1210"/>
                <a:gd name="T85" fmla="*/ 200 h 546"/>
                <a:gd name="T86" fmla="*/ 1154 w 1210"/>
                <a:gd name="T87" fmla="*/ 165 h 546"/>
                <a:gd name="T88" fmla="*/ 1155 w 1210"/>
                <a:gd name="T89" fmla="*/ 128 h 546"/>
                <a:gd name="T90" fmla="*/ 1120 w 1210"/>
                <a:gd name="T91" fmla="*/ 100 h 546"/>
                <a:gd name="T92" fmla="*/ 1106 w 1210"/>
                <a:gd name="T93" fmla="*/ 103 h 546"/>
                <a:gd name="T94" fmla="*/ 1048 w 1210"/>
                <a:gd name="T95" fmla="*/ 118 h 546"/>
                <a:gd name="T96" fmla="*/ 1020 w 1210"/>
                <a:gd name="T97" fmla="*/ 114 h 546"/>
                <a:gd name="T98" fmla="*/ 1056 w 1210"/>
                <a:gd name="T99" fmla="*/ 97 h 546"/>
                <a:gd name="T100" fmla="*/ 1093 w 1210"/>
                <a:gd name="T101" fmla="*/ 79 h 546"/>
                <a:gd name="T102" fmla="*/ 1122 w 1210"/>
                <a:gd name="T103" fmla="*/ 73 h 546"/>
                <a:gd name="T104" fmla="*/ 1119 w 1210"/>
                <a:gd name="T105" fmla="*/ 55 h 546"/>
                <a:gd name="T106" fmla="*/ 1096 w 1210"/>
                <a:gd name="T107" fmla="*/ 27 h 546"/>
                <a:gd name="T108" fmla="*/ 1103 w 1210"/>
                <a:gd name="T109" fmla="*/ 18 h 546"/>
                <a:gd name="T110" fmla="*/ 1120 w 1210"/>
                <a:gd name="T111" fmla="*/ 44 h 546"/>
                <a:gd name="T112" fmla="*/ 1151 w 1210"/>
                <a:gd name="T113" fmla="*/ 89 h 546"/>
                <a:gd name="T114" fmla="*/ 1149 w 1210"/>
                <a:gd name="T115" fmla="*/ 99 h 546"/>
                <a:gd name="T116" fmla="*/ 1170 w 1210"/>
                <a:gd name="T117" fmla="*/ 114 h 546"/>
                <a:gd name="T118" fmla="*/ 1190 w 1210"/>
                <a:gd name="T119" fmla="*/ 136 h 546"/>
                <a:gd name="T120" fmla="*/ 1198 w 1210"/>
                <a:gd name="T121" fmla="*/ 208 h 546"/>
                <a:gd name="T122" fmla="*/ 1156 w 1210"/>
                <a:gd name="T123" fmla="*/ 243 h 546"/>
                <a:gd name="T124" fmla="*/ 1176 w 1210"/>
                <a:gd name="T125" fmla="*/ 232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0" h="546">
                  <a:moveTo>
                    <a:pt x="1209" y="198"/>
                  </a:moveTo>
                  <a:cubicBezTo>
                    <a:pt x="1208" y="195"/>
                    <a:pt x="1208" y="190"/>
                    <a:pt x="1208" y="187"/>
                  </a:cubicBezTo>
                  <a:cubicBezTo>
                    <a:pt x="1208" y="184"/>
                    <a:pt x="1206" y="178"/>
                    <a:pt x="1206" y="175"/>
                  </a:cubicBezTo>
                  <a:cubicBezTo>
                    <a:pt x="1205" y="171"/>
                    <a:pt x="1205" y="162"/>
                    <a:pt x="1204" y="158"/>
                  </a:cubicBezTo>
                  <a:cubicBezTo>
                    <a:pt x="1203" y="153"/>
                    <a:pt x="1202" y="145"/>
                    <a:pt x="1200" y="140"/>
                  </a:cubicBezTo>
                  <a:cubicBezTo>
                    <a:pt x="1199" y="138"/>
                    <a:pt x="1196" y="133"/>
                    <a:pt x="1194" y="131"/>
                  </a:cubicBezTo>
                  <a:cubicBezTo>
                    <a:pt x="1193" y="128"/>
                    <a:pt x="1190" y="123"/>
                    <a:pt x="1188" y="121"/>
                  </a:cubicBezTo>
                  <a:cubicBezTo>
                    <a:pt x="1186" y="120"/>
                    <a:pt x="1183" y="117"/>
                    <a:pt x="1182" y="116"/>
                  </a:cubicBezTo>
                  <a:cubicBezTo>
                    <a:pt x="1180" y="114"/>
                    <a:pt x="1177" y="109"/>
                    <a:pt x="1175" y="107"/>
                  </a:cubicBezTo>
                  <a:cubicBezTo>
                    <a:pt x="1174" y="105"/>
                    <a:pt x="1171" y="101"/>
                    <a:pt x="1169" y="99"/>
                  </a:cubicBezTo>
                  <a:cubicBezTo>
                    <a:pt x="1168" y="97"/>
                    <a:pt x="1164" y="93"/>
                    <a:pt x="1162" y="91"/>
                  </a:cubicBezTo>
                  <a:cubicBezTo>
                    <a:pt x="1160" y="89"/>
                    <a:pt x="1157" y="85"/>
                    <a:pt x="1155" y="83"/>
                  </a:cubicBezTo>
                  <a:cubicBezTo>
                    <a:pt x="1153" y="79"/>
                    <a:pt x="1147" y="73"/>
                    <a:pt x="1145" y="70"/>
                  </a:cubicBezTo>
                  <a:cubicBezTo>
                    <a:pt x="1143" y="68"/>
                    <a:pt x="1140" y="64"/>
                    <a:pt x="1139" y="62"/>
                  </a:cubicBezTo>
                  <a:cubicBezTo>
                    <a:pt x="1137" y="59"/>
                    <a:pt x="1133" y="54"/>
                    <a:pt x="1132" y="52"/>
                  </a:cubicBezTo>
                  <a:cubicBezTo>
                    <a:pt x="1129" y="48"/>
                    <a:pt x="1125" y="42"/>
                    <a:pt x="1123" y="38"/>
                  </a:cubicBezTo>
                  <a:cubicBezTo>
                    <a:pt x="1121" y="35"/>
                    <a:pt x="1118" y="27"/>
                    <a:pt x="1116" y="24"/>
                  </a:cubicBezTo>
                  <a:cubicBezTo>
                    <a:pt x="1115" y="21"/>
                    <a:pt x="1113" y="17"/>
                    <a:pt x="1111" y="15"/>
                  </a:cubicBezTo>
                  <a:cubicBezTo>
                    <a:pt x="1109" y="12"/>
                    <a:pt x="1105" y="4"/>
                    <a:pt x="1103" y="0"/>
                  </a:cubicBezTo>
                  <a:cubicBezTo>
                    <a:pt x="985" y="30"/>
                    <a:pt x="985" y="30"/>
                    <a:pt x="985" y="30"/>
                  </a:cubicBezTo>
                  <a:cubicBezTo>
                    <a:pt x="985" y="30"/>
                    <a:pt x="908" y="49"/>
                    <a:pt x="883" y="56"/>
                  </a:cubicBezTo>
                  <a:cubicBezTo>
                    <a:pt x="861" y="61"/>
                    <a:pt x="817" y="72"/>
                    <a:pt x="795" y="77"/>
                  </a:cubicBezTo>
                  <a:cubicBezTo>
                    <a:pt x="775" y="82"/>
                    <a:pt x="735" y="92"/>
                    <a:pt x="715" y="96"/>
                  </a:cubicBezTo>
                  <a:cubicBezTo>
                    <a:pt x="701" y="99"/>
                    <a:pt x="672" y="105"/>
                    <a:pt x="658" y="108"/>
                  </a:cubicBezTo>
                  <a:cubicBezTo>
                    <a:pt x="645" y="111"/>
                    <a:pt x="619" y="118"/>
                    <a:pt x="606" y="120"/>
                  </a:cubicBezTo>
                  <a:cubicBezTo>
                    <a:pt x="592" y="124"/>
                    <a:pt x="564" y="129"/>
                    <a:pt x="550" y="132"/>
                  </a:cubicBezTo>
                  <a:cubicBezTo>
                    <a:pt x="535" y="135"/>
                    <a:pt x="507" y="141"/>
                    <a:pt x="493" y="144"/>
                  </a:cubicBezTo>
                  <a:cubicBezTo>
                    <a:pt x="485" y="145"/>
                    <a:pt x="469" y="147"/>
                    <a:pt x="461" y="148"/>
                  </a:cubicBezTo>
                  <a:cubicBezTo>
                    <a:pt x="455" y="149"/>
                    <a:pt x="444" y="152"/>
                    <a:pt x="438" y="153"/>
                  </a:cubicBezTo>
                  <a:cubicBezTo>
                    <a:pt x="423" y="156"/>
                    <a:pt x="394" y="160"/>
                    <a:pt x="379" y="162"/>
                  </a:cubicBezTo>
                  <a:cubicBezTo>
                    <a:pt x="369" y="164"/>
                    <a:pt x="349" y="169"/>
                    <a:pt x="339" y="170"/>
                  </a:cubicBezTo>
                  <a:cubicBezTo>
                    <a:pt x="334" y="170"/>
                    <a:pt x="326" y="171"/>
                    <a:pt x="322" y="171"/>
                  </a:cubicBezTo>
                  <a:cubicBezTo>
                    <a:pt x="321" y="171"/>
                    <a:pt x="321" y="171"/>
                    <a:pt x="320" y="171"/>
                  </a:cubicBezTo>
                  <a:cubicBezTo>
                    <a:pt x="319" y="173"/>
                    <a:pt x="319" y="173"/>
                    <a:pt x="319" y="173"/>
                  </a:cubicBezTo>
                  <a:cubicBezTo>
                    <a:pt x="318" y="175"/>
                    <a:pt x="318" y="176"/>
                    <a:pt x="318" y="176"/>
                  </a:cubicBezTo>
                  <a:cubicBezTo>
                    <a:pt x="317" y="176"/>
                    <a:pt x="317" y="178"/>
                    <a:pt x="317" y="178"/>
                  </a:cubicBezTo>
                  <a:cubicBezTo>
                    <a:pt x="317" y="178"/>
                    <a:pt x="317" y="179"/>
                    <a:pt x="317" y="179"/>
                  </a:cubicBezTo>
                  <a:cubicBezTo>
                    <a:pt x="317" y="179"/>
                    <a:pt x="317" y="180"/>
                    <a:pt x="317" y="180"/>
                  </a:cubicBezTo>
                  <a:cubicBezTo>
                    <a:pt x="317" y="181"/>
                    <a:pt x="317" y="182"/>
                    <a:pt x="317" y="183"/>
                  </a:cubicBezTo>
                  <a:cubicBezTo>
                    <a:pt x="317" y="183"/>
                    <a:pt x="317" y="184"/>
                    <a:pt x="317" y="184"/>
                  </a:cubicBezTo>
                  <a:cubicBezTo>
                    <a:pt x="318" y="185"/>
                    <a:pt x="318" y="186"/>
                    <a:pt x="318" y="187"/>
                  </a:cubicBezTo>
                  <a:cubicBezTo>
                    <a:pt x="319" y="188"/>
                    <a:pt x="320" y="192"/>
                    <a:pt x="319" y="195"/>
                  </a:cubicBezTo>
                  <a:cubicBezTo>
                    <a:pt x="319" y="196"/>
                    <a:pt x="318" y="197"/>
                    <a:pt x="318" y="198"/>
                  </a:cubicBezTo>
                  <a:cubicBezTo>
                    <a:pt x="318" y="198"/>
                    <a:pt x="318" y="198"/>
                    <a:pt x="318" y="198"/>
                  </a:cubicBezTo>
                  <a:cubicBezTo>
                    <a:pt x="318" y="199"/>
                    <a:pt x="319" y="201"/>
                    <a:pt x="318" y="203"/>
                  </a:cubicBezTo>
                  <a:cubicBezTo>
                    <a:pt x="318" y="204"/>
                    <a:pt x="318" y="205"/>
                    <a:pt x="317" y="206"/>
                  </a:cubicBezTo>
                  <a:cubicBezTo>
                    <a:pt x="317" y="207"/>
                    <a:pt x="318" y="207"/>
                    <a:pt x="318" y="208"/>
                  </a:cubicBezTo>
                  <a:cubicBezTo>
                    <a:pt x="318" y="208"/>
                    <a:pt x="320" y="212"/>
                    <a:pt x="320" y="214"/>
                  </a:cubicBezTo>
                  <a:cubicBezTo>
                    <a:pt x="320" y="217"/>
                    <a:pt x="320" y="220"/>
                    <a:pt x="318" y="222"/>
                  </a:cubicBezTo>
                  <a:cubicBezTo>
                    <a:pt x="316" y="224"/>
                    <a:pt x="313" y="224"/>
                    <a:pt x="311" y="224"/>
                  </a:cubicBezTo>
                  <a:cubicBezTo>
                    <a:pt x="311" y="224"/>
                    <a:pt x="311" y="224"/>
                    <a:pt x="310" y="224"/>
                  </a:cubicBezTo>
                  <a:cubicBezTo>
                    <a:pt x="309" y="224"/>
                    <a:pt x="307" y="223"/>
                    <a:pt x="305" y="222"/>
                  </a:cubicBezTo>
                  <a:cubicBezTo>
                    <a:pt x="305" y="222"/>
                    <a:pt x="305" y="222"/>
                    <a:pt x="305" y="221"/>
                  </a:cubicBezTo>
                  <a:cubicBezTo>
                    <a:pt x="304" y="221"/>
                    <a:pt x="304" y="221"/>
                    <a:pt x="304" y="221"/>
                  </a:cubicBezTo>
                  <a:cubicBezTo>
                    <a:pt x="304" y="222"/>
                    <a:pt x="304" y="222"/>
                    <a:pt x="304" y="222"/>
                  </a:cubicBezTo>
                  <a:cubicBezTo>
                    <a:pt x="303" y="222"/>
                    <a:pt x="303" y="222"/>
                    <a:pt x="303" y="222"/>
                  </a:cubicBezTo>
                  <a:cubicBezTo>
                    <a:pt x="302" y="223"/>
                    <a:pt x="301" y="224"/>
                    <a:pt x="300" y="225"/>
                  </a:cubicBezTo>
                  <a:cubicBezTo>
                    <a:pt x="300" y="225"/>
                    <a:pt x="300" y="225"/>
                    <a:pt x="300" y="225"/>
                  </a:cubicBezTo>
                  <a:cubicBezTo>
                    <a:pt x="300" y="227"/>
                    <a:pt x="299" y="228"/>
                    <a:pt x="298" y="230"/>
                  </a:cubicBezTo>
                  <a:cubicBezTo>
                    <a:pt x="297" y="230"/>
                    <a:pt x="296" y="231"/>
                    <a:pt x="295" y="231"/>
                  </a:cubicBezTo>
                  <a:cubicBezTo>
                    <a:pt x="295" y="232"/>
                    <a:pt x="295" y="232"/>
                    <a:pt x="295" y="233"/>
                  </a:cubicBezTo>
                  <a:cubicBezTo>
                    <a:pt x="294" y="234"/>
                    <a:pt x="294" y="235"/>
                    <a:pt x="294" y="235"/>
                  </a:cubicBezTo>
                  <a:cubicBezTo>
                    <a:pt x="294" y="236"/>
                    <a:pt x="293" y="238"/>
                    <a:pt x="293" y="240"/>
                  </a:cubicBezTo>
                  <a:cubicBezTo>
                    <a:pt x="292" y="242"/>
                    <a:pt x="291" y="245"/>
                    <a:pt x="290" y="246"/>
                  </a:cubicBezTo>
                  <a:cubicBezTo>
                    <a:pt x="290" y="247"/>
                    <a:pt x="290" y="248"/>
                    <a:pt x="290" y="249"/>
                  </a:cubicBezTo>
                  <a:cubicBezTo>
                    <a:pt x="290" y="252"/>
                    <a:pt x="289" y="254"/>
                    <a:pt x="289" y="256"/>
                  </a:cubicBezTo>
                  <a:cubicBezTo>
                    <a:pt x="288" y="257"/>
                    <a:pt x="287" y="261"/>
                    <a:pt x="285" y="263"/>
                  </a:cubicBezTo>
                  <a:cubicBezTo>
                    <a:pt x="284" y="264"/>
                    <a:pt x="282" y="265"/>
                    <a:pt x="282" y="266"/>
                  </a:cubicBezTo>
                  <a:cubicBezTo>
                    <a:pt x="281" y="266"/>
                    <a:pt x="281" y="266"/>
                    <a:pt x="281" y="266"/>
                  </a:cubicBezTo>
                  <a:cubicBezTo>
                    <a:pt x="281" y="266"/>
                    <a:pt x="280" y="266"/>
                    <a:pt x="280" y="267"/>
                  </a:cubicBezTo>
                  <a:cubicBezTo>
                    <a:pt x="279" y="267"/>
                    <a:pt x="279" y="268"/>
                    <a:pt x="278" y="269"/>
                  </a:cubicBezTo>
                  <a:cubicBezTo>
                    <a:pt x="275" y="271"/>
                    <a:pt x="273" y="273"/>
                    <a:pt x="271" y="273"/>
                  </a:cubicBezTo>
                  <a:cubicBezTo>
                    <a:pt x="270" y="273"/>
                    <a:pt x="269" y="273"/>
                    <a:pt x="269" y="273"/>
                  </a:cubicBezTo>
                  <a:cubicBezTo>
                    <a:pt x="267" y="273"/>
                    <a:pt x="264" y="273"/>
                    <a:pt x="262" y="271"/>
                  </a:cubicBezTo>
                  <a:cubicBezTo>
                    <a:pt x="261" y="270"/>
                    <a:pt x="261" y="269"/>
                    <a:pt x="261" y="268"/>
                  </a:cubicBezTo>
                  <a:cubicBezTo>
                    <a:pt x="260" y="268"/>
                    <a:pt x="260" y="268"/>
                    <a:pt x="260" y="268"/>
                  </a:cubicBezTo>
                  <a:cubicBezTo>
                    <a:pt x="260" y="268"/>
                    <a:pt x="260" y="268"/>
                    <a:pt x="260" y="268"/>
                  </a:cubicBezTo>
                  <a:cubicBezTo>
                    <a:pt x="259" y="268"/>
                    <a:pt x="259" y="268"/>
                    <a:pt x="259" y="268"/>
                  </a:cubicBezTo>
                  <a:cubicBezTo>
                    <a:pt x="257" y="268"/>
                    <a:pt x="256" y="268"/>
                    <a:pt x="255" y="267"/>
                  </a:cubicBezTo>
                  <a:cubicBezTo>
                    <a:pt x="255" y="267"/>
                    <a:pt x="255" y="267"/>
                    <a:pt x="255" y="267"/>
                  </a:cubicBezTo>
                  <a:cubicBezTo>
                    <a:pt x="255" y="267"/>
                    <a:pt x="252" y="271"/>
                    <a:pt x="250" y="272"/>
                  </a:cubicBezTo>
                  <a:cubicBezTo>
                    <a:pt x="249" y="272"/>
                    <a:pt x="248" y="272"/>
                    <a:pt x="247" y="272"/>
                  </a:cubicBezTo>
                  <a:cubicBezTo>
                    <a:pt x="246" y="272"/>
                    <a:pt x="246" y="272"/>
                    <a:pt x="245" y="272"/>
                  </a:cubicBezTo>
                  <a:cubicBezTo>
                    <a:pt x="245" y="273"/>
                    <a:pt x="244" y="274"/>
                    <a:pt x="243" y="275"/>
                  </a:cubicBezTo>
                  <a:cubicBezTo>
                    <a:pt x="242" y="276"/>
                    <a:pt x="240" y="277"/>
                    <a:pt x="238" y="277"/>
                  </a:cubicBezTo>
                  <a:cubicBezTo>
                    <a:pt x="238" y="277"/>
                    <a:pt x="237" y="277"/>
                    <a:pt x="237" y="278"/>
                  </a:cubicBezTo>
                  <a:cubicBezTo>
                    <a:pt x="236" y="278"/>
                    <a:pt x="234" y="280"/>
                    <a:pt x="234" y="281"/>
                  </a:cubicBezTo>
                  <a:cubicBezTo>
                    <a:pt x="233" y="282"/>
                    <a:pt x="232" y="285"/>
                    <a:pt x="232" y="287"/>
                  </a:cubicBezTo>
                  <a:cubicBezTo>
                    <a:pt x="231" y="288"/>
                    <a:pt x="231" y="288"/>
                    <a:pt x="231" y="288"/>
                  </a:cubicBezTo>
                  <a:cubicBezTo>
                    <a:pt x="231" y="288"/>
                    <a:pt x="231" y="289"/>
                    <a:pt x="231" y="290"/>
                  </a:cubicBezTo>
                  <a:cubicBezTo>
                    <a:pt x="231" y="292"/>
                    <a:pt x="230" y="294"/>
                    <a:pt x="230" y="295"/>
                  </a:cubicBezTo>
                  <a:cubicBezTo>
                    <a:pt x="229" y="298"/>
                    <a:pt x="226" y="300"/>
                    <a:pt x="225" y="301"/>
                  </a:cubicBezTo>
                  <a:cubicBezTo>
                    <a:pt x="224" y="302"/>
                    <a:pt x="223" y="303"/>
                    <a:pt x="221" y="304"/>
                  </a:cubicBezTo>
                  <a:cubicBezTo>
                    <a:pt x="221" y="304"/>
                    <a:pt x="220" y="305"/>
                    <a:pt x="220" y="305"/>
                  </a:cubicBezTo>
                  <a:cubicBezTo>
                    <a:pt x="220" y="305"/>
                    <a:pt x="219" y="306"/>
                    <a:pt x="219" y="306"/>
                  </a:cubicBezTo>
                  <a:cubicBezTo>
                    <a:pt x="217" y="307"/>
                    <a:pt x="216" y="309"/>
                    <a:pt x="213" y="310"/>
                  </a:cubicBezTo>
                  <a:cubicBezTo>
                    <a:pt x="213" y="310"/>
                    <a:pt x="212" y="310"/>
                    <a:pt x="211" y="310"/>
                  </a:cubicBezTo>
                  <a:cubicBezTo>
                    <a:pt x="210" y="310"/>
                    <a:pt x="208" y="309"/>
                    <a:pt x="206" y="309"/>
                  </a:cubicBezTo>
                  <a:cubicBezTo>
                    <a:pt x="206" y="309"/>
                    <a:pt x="206" y="309"/>
                    <a:pt x="206" y="309"/>
                  </a:cubicBezTo>
                  <a:cubicBezTo>
                    <a:pt x="204" y="308"/>
                    <a:pt x="202" y="308"/>
                    <a:pt x="201" y="306"/>
                  </a:cubicBezTo>
                  <a:cubicBezTo>
                    <a:pt x="199" y="304"/>
                    <a:pt x="198" y="299"/>
                    <a:pt x="198" y="297"/>
                  </a:cubicBezTo>
                  <a:cubicBezTo>
                    <a:pt x="199" y="296"/>
                    <a:pt x="199" y="294"/>
                    <a:pt x="200" y="293"/>
                  </a:cubicBezTo>
                  <a:cubicBezTo>
                    <a:pt x="200" y="293"/>
                    <a:pt x="200" y="293"/>
                    <a:pt x="200" y="293"/>
                  </a:cubicBezTo>
                  <a:cubicBezTo>
                    <a:pt x="199" y="293"/>
                    <a:pt x="199" y="293"/>
                    <a:pt x="198" y="293"/>
                  </a:cubicBezTo>
                  <a:cubicBezTo>
                    <a:pt x="198" y="293"/>
                    <a:pt x="197" y="294"/>
                    <a:pt x="196" y="295"/>
                  </a:cubicBezTo>
                  <a:cubicBezTo>
                    <a:pt x="196" y="295"/>
                    <a:pt x="195" y="297"/>
                    <a:pt x="194" y="297"/>
                  </a:cubicBezTo>
                  <a:cubicBezTo>
                    <a:pt x="194" y="298"/>
                    <a:pt x="193" y="299"/>
                    <a:pt x="192" y="300"/>
                  </a:cubicBezTo>
                  <a:cubicBezTo>
                    <a:pt x="191" y="301"/>
                    <a:pt x="189" y="303"/>
                    <a:pt x="187" y="304"/>
                  </a:cubicBezTo>
                  <a:cubicBezTo>
                    <a:pt x="187" y="304"/>
                    <a:pt x="187" y="305"/>
                    <a:pt x="187" y="305"/>
                  </a:cubicBezTo>
                  <a:cubicBezTo>
                    <a:pt x="187" y="306"/>
                    <a:pt x="188" y="307"/>
                    <a:pt x="188" y="309"/>
                  </a:cubicBezTo>
                  <a:cubicBezTo>
                    <a:pt x="188" y="311"/>
                    <a:pt x="187" y="313"/>
                    <a:pt x="186" y="314"/>
                  </a:cubicBezTo>
                  <a:cubicBezTo>
                    <a:pt x="186" y="316"/>
                    <a:pt x="186" y="318"/>
                    <a:pt x="184" y="320"/>
                  </a:cubicBezTo>
                  <a:cubicBezTo>
                    <a:pt x="182" y="322"/>
                    <a:pt x="179" y="323"/>
                    <a:pt x="177" y="323"/>
                  </a:cubicBezTo>
                  <a:cubicBezTo>
                    <a:pt x="175" y="323"/>
                    <a:pt x="174" y="323"/>
                    <a:pt x="173" y="322"/>
                  </a:cubicBezTo>
                  <a:cubicBezTo>
                    <a:pt x="171" y="321"/>
                    <a:pt x="171" y="320"/>
                    <a:pt x="170" y="319"/>
                  </a:cubicBezTo>
                  <a:cubicBezTo>
                    <a:pt x="170" y="319"/>
                    <a:pt x="170" y="319"/>
                    <a:pt x="170" y="319"/>
                  </a:cubicBezTo>
                  <a:cubicBezTo>
                    <a:pt x="170" y="319"/>
                    <a:pt x="170" y="319"/>
                    <a:pt x="169" y="319"/>
                  </a:cubicBezTo>
                  <a:cubicBezTo>
                    <a:pt x="170" y="320"/>
                    <a:pt x="170" y="320"/>
                    <a:pt x="171" y="321"/>
                  </a:cubicBezTo>
                  <a:cubicBezTo>
                    <a:pt x="171" y="321"/>
                    <a:pt x="171" y="321"/>
                    <a:pt x="171" y="321"/>
                  </a:cubicBezTo>
                  <a:cubicBezTo>
                    <a:pt x="172" y="323"/>
                    <a:pt x="173" y="325"/>
                    <a:pt x="173" y="327"/>
                  </a:cubicBezTo>
                  <a:cubicBezTo>
                    <a:pt x="173" y="329"/>
                    <a:pt x="172" y="331"/>
                    <a:pt x="172" y="332"/>
                  </a:cubicBezTo>
                  <a:cubicBezTo>
                    <a:pt x="172" y="332"/>
                    <a:pt x="171" y="332"/>
                    <a:pt x="171" y="332"/>
                  </a:cubicBezTo>
                  <a:cubicBezTo>
                    <a:pt x="172" y="334"/>
                    <a:pt x="172" y="335"/>
                    <a:pt x="172" y="337"/>
                  </a:cubicBezTo>
                  <a:cubicBezTo>
                    <a:pt x="171" y="339"/>
                    <a:pt x="169" y="340"/>
                    <a:pt x="168" y="341"/>
                  </a:cubicBezTo>
                  <a:cubicBezTo>
                    <a:pt x="168" y="341"/>
                    <a:pt x="168" y="341"/>
                    <a:pt x="168" y="341"/>
                  </a:cubicBezTo>
                  <a:cubicBezTo>
                    <a:pt x="168" y="342"/>
                    <a:pt x="167" y="342"/>
                    <a:pt x="167" y="343"/>
                  </a:cubicBezTo>
                  <a:cubicBezTo>
                    <a:pt x="167" y="344"/>
                    <a:pt x="167" y="345"/>
                    <a:pt x="166" y="346"/>
                  </a:cubicBezTo>
                  <a:cubicBezTo>
                    <a:pt x="166" y="347"/>
                    <a:pt x="164" y="349"/>
                    <a:pt x="162" y="351"/>
                  </a:cubicBezTo>
                  <a:cubicBezTo>
                    <a:pt x="161" y="352"/>
                    <a:pt x="158" y="353"/>
                    <a:pt x="156" y="353"/>
                  </a:cubicBezTo>
                  <a:cubicBezTo>
                    <a:pt x="156" y="353"/>
                    <a:pt x="156" y="353"/>
                    <a:pt x="156" y="353"/>
                  </a:cubicBezTo>
                  <a:cubicBezTo>
                    <a:pt x="154" y="353"/>
                    <a:pt x="152" y="352"/>
                    <a:pt x="151" y="351"/>
                  </a:cubicBezTo>
                  <a:cubicBezTo>
                    <a:pt x="151" y="351"/>
                    <a:pt x="150" y="351"/>
                    <a:pt x="150" y="351"/>
                  </a:cubicBezTo>
                  <a:cubicBezTo>
                    <a:pt x="150" y="351"/>
                    <a:pt x="150" y="351"/>
                    <a:pt x="150" y="351"/>
                  </a:cubicBezTo>
                  <a:cubicBezTo>
                    <a:pt x="149" y="351"/>
                    <a:pt x="149" y="352"/>
                    <a:pt x="149" y="352"/>
                  </a:cubicBezTo>
                  <a:cubicBezTo>
                    <a:pt x="147" y="354"/>
                    <a:pt x="144" y="356"/>
                    <a:pt x="143" y="357"/>
                  </a:cubicBezTo>
                  <a:cubicBezTo>
                    <a:pt x="142" y="358"/>
                    <a:pt x="141" y="358"/>
                    <a:pt x="140" y="358"/>
                  </a:cubicBezTo>
                  <a:cubicBezTo>
                    <a:pt x="140" y="358"/>
                    <a:pt x="140" y="359"/>
                    <a:pt x="139" y="359"/>
                  </a:cubicBezTo>
                  <a:cubicBezTo>
                    <a:pt x="139" y="360"/>
                    <a:pt x="139" y="362"/>
                    <a:pt x="137" y="364"/>
                  </a:cubicBezTo>
                  <a:cubicBezTo>
                    <a:pt x="135" y="366"/>
                    <a:pt x="132" y="366"/>
                    <a:pt x="130" y="366"/>
                  </a:cubicBezTo>
                  <a:cubicBezTo>
                    <a:pt x="130" y="366"/>
                    <a:pt x="129" y="366"/>
                    <a:pt x="129" y="366"/>
                  </a:cubicBezTo>
                  <a:cubicBezTo>
                    <a:pt x="129" y="367"/>
                    <a:pt x="129" y="367"/>
                    <a:pt x="128" y="367"/>
                  </a:cubicBezTo>
                  <a:cubicBezTo>
                    <a:pt x="128" y="367"/>
                    <a:pt x="128" y="367"/>
                    <a:pt x="128" y="367"/>
                  </a:cubicBezTo>
                  <a:cubicBezTo>
                    <a:pt x="128" y="368"/>
                    <a:pt x="128" y="370"/>
                    <a:pt x="128" y="371"/>
                  </a:cubicBezTo>
                  <a:cubicBezTo>
                    <a:pt x="127" y="373"/>
                    <a:pt x="125" y="376"/>
                    <a:pt x="124" y="377"/>
                  </a:cubicBezTo>
                  <a:cubicBezTo>
                    <a:pt x="124" y="377"/>
                    <a:pt x="124" y="377"/>
                    <a:pt x="124" y="377"/>
                  </a:cubicBezTo>
                  <a:cubicBezTo>
                    <a:pt x="123" y="379"/>
                    <a:pt x="121" y="381"/>
                    <a:pt x="117" y="381"/>
                  </a:cubicBezTo>
                  <a:cubicBezTo>
                    <a:pt x="117" y="381"/>
                    <a:pt x="117" y="381"/>
                    <a:pt x="117" y="381"/>
                  </a:cubicBezTo>
                  <a:cubicBezTo>
                    <a:pt x="116" y="381"/>
                    <a:pt x="116" y="381"/>
                    <a:pt x="115" y="381"/>
                  </a:cubicBezTo>
                  <a:cubicBezTo>
                    <a:pt x="115" y="381"/>
                    <a:pt x="115" y="381"/>
                    <a:pt x="115" y="381"/>
                  </a:cubicBezTo>
                  <a:cubicBezTo>
                    <a:pt x="114" y="382"/>
                    <a:pt x="114" y="383"/>
                    <a:pt x="113" y="384"/>
                  </a:cubicBezTo>
                  <a:cubicBezTo>
                    <a:pt x="113" y="384"/>
                    <a:pt x="110" y="388"/>
                    <a:pt x="107" y="390"/>
                  </a:cubicBezTo>
                  <a:cubicBezTo>
                    <a:pt x="106" y="391"/>
                    <a:pt x="105" y="391"/>
                    <a:pt x="104" y="391"/>
                  </a:cubicBezTo>
                  <a:cubicBezTo>
                    <a:pt x="104" y="391"/>
                    <a:pt x="104" y="391"/>
                    <a:pt x="103" y="391"/>
                  </a:cubicBezTo>
                  <a:cubicBezTo>
                    <a:pt x="103" y="392"/>
                    <a:pt x="103" y="392"/>
                    <a:pt x="103" y="393"/>
                  </a:cubicBezTo>
                  <a:cubicBezTo>
                    <a:pt x="102" y="394"/>
                    <a:pt x="102" y="395"/>
                    <a:pt x="101" y="395"/>
                  </a:cubicBezTo>
                  <a:cubicBezTo>
                    <a:pt x="101" y="395"/>
                    <a:pt x="101" y="396"/>
                    <a:pt x="101" y="396"/>
                  </a:cubicBezTo>
                  <a:cubicBezTo>
                    <a:pt x="100" y="398"/>
                    <a:pt x="98" y="400"/>
                    <a:pt x="96" y="401"/>
                  </a:cubicBezTo>
                  <a:cubicBezTo>
                    <a:pt x="95" y="401"/>
                    <a:pt x="94" y="402"/>
                    <a:pt x="92" y="402"/>
                  </a:cubicBezTo>
                  <a:cubicBezTo>
                    <a:pt x="91" y="402"/>
                    <a:pt x="90" y="401"/>
                    <a:pt x="89" y="401"/>
                  </a:cubicBezTo>
                  <a:cubicBezTo>
                    <a:pt x="89" y="401"/>
                    <a:pt x="89" y="401"/>
                    <a:pt x="89" y="401"/>
                  </a:cubicBezTo>
                  <a:cubicBezTo>
                    <a:pt x="88" y="403"/>
                    <a:pt x="86" y="405"/>
                    <a:pt x="83" y="405"/>
                  </a:cubicBezTo>
                  <a:cubicBezTo>
                    <a:pt x="82" y="405"/>
                    <a:pt x="82" y="404"/>
                    <a:pt x="81" y="404"/>
                  </a:cubicBezTo>
                  <a:cubicBezTo>
                    <a:pt x="80" y="404"/>
                    <a:pt x="79" y="403"/>
                    <a:pt x="79" y="403"/>
                  </a:cubicBezTo>
                  <a:cubicBezTo>
                    <a:pt x="78" y="403"/>
                    <a:pt x="78" y="403"/>
                    <a:pt x="78" y="403"/>
                  </a:cubicBezTo>
                  <a:cubicBezTo>
                    <a:pt x="77" y="404"/>
                    <a:pt x="75" y="404"/>
                    <a:pt x="73" y="404"/>
                  </a:cubicBezTo>
                  <a:cubicBezTo>
                    <a:pt x="73" y="404"/>
                    <a:pt x="72" y="404"/>
                    <a:pt x="72" y="404"/>
                  </a:cubicBezTo>
                  <a:cubicBezTo>
                    <a:pt x="72" y="404"/>
                    <a:pt x="71" y="404"/>
                    <a:pt x="70" y="404"/>
                  </a:cubicBezTo>
                  <a:cubicBezTo>
                    <a:pt x="69" y="404"/>
                    <a:pt x="69" y="404"/>
                    <a:pt x="68" y="404"/>
                  </a:cubicBezTo>
                  <a:cubicBezTo>
                    <a:pt x="68" y="405"/>
                    <a:pt x="67" y="405"/>
                    <a:pt x="67" y="405"/>
                  </a:cubicBezTo>
                  <a:cubicBezTo>
                    <a:pt x="66" y="406"/>
                    <a:pt x="65" y="407"/>
                    <a:pt x="63" y="407"/>
                  </a:cubicBezTo>
                  <a:cubicBezTo>
                    <a:pt x="62" y="407"/>
                    <a:pt x="61" y="408"/>
                    <a:pt x="60" y="408"/>
                  </a:cubicBezTo>
                  <a:cubicBezTo>
                    <a:pt x="60" y="408"/>
                    <a:pt x="60" y="408"/>
                    <a:pt x="59" y="408"/>
                  </a:cubicBezTo>
                  <a:cubicBezTo>
                    <a:pt x="59" y="408"/>
                    <a:pt x="59" y="408"/>
                    <a:pt x="59" y="408"/>
                  </a:cubicBezTo>
                  <a:cubicBezTo>
                    <a:pt x="58" y="408"/>
                    <a:pt x="58" y="408"/>
                    <a:pt x="58" y="409"/>
                  </a:cubicBezTo>
                  <a:cubicBezTo>
                    <a:pt x="58" y="409"/>
                    <a:pt x="57" y="410"/>
                    <a:pt x="57" y="410"/>
                  </a:cubicBezTo>
                  <a:cubicBezTo>
                    <a:pt x="57" y="411"/>
                    <a:pt x="57" y="411"/>
                    <a:pt x="56" y="411"/>
                  </a:cubicBezTo>
                  <a:cubicBezTo>
                    <a:pt x="55" y="413"/>
                    <a:pt x="54" y="414"/>
                    <a:pt x="53" y="415"/>
                  </a:cubicBezTo>
                  <a:cubicBezTo>
                    <a:pt x="51" y="416"/>
                    <a:pt x="50" y="417"/>
                    <a:pt x="48" y="417"/>
                  </a:cubicBezTo>
                  <a:cubicBezTo>
                    <a:pt x="48" y="417"/>
                    <a:pt x="48" y="417"/>
                    <a:pt x="47" y="417"/>
                  </a:cubicBezTo>
                  <a:cubicBezTo>
                    <a:pt x="47" y="417"/>
                    <a:pt x="46" y="417"/>
                    <a:pt x="46" y="417"/>
                  </a:cubicBezTo>
                  <a:cubicBezTo>
                    <a:pt x="46" y="418"/>
                    <a:pt x="46" y="418"/>
                    <a:pt x="46" y="418"/>
                  </a:cubicBezTo>
                  <a:cubicBezTo>
                    <a:pt x="46" y="418"/>
                    <a:pt x="46" y="418"/>
                    <a:pt x="46" y="418"/>
                  </a:cubicBezTo>
                  <a:cubicBezTo>
                    <a:pt x="46" y="420"/>
                    <a:pt x="46" y="423"/>
                    <a:pt x="44" y="424"/>
                  </a:cubicBezTo>
                  <a:cubicBezTo>
                    <a:pt x="43" y="426"/>
                    <a:pt x="41" y="427"/>
                    <a:pt x="39" y="427"/>
                  </a:cubicBezTo>
                  <a:cubicBezTo>
                    <a:pt x="39" y="427"/>
                    <a:pt x="39" y="427"/>
                    <a:pt x="39" y="427"/>
                  </a:cubicBezTo>
                  <a:cubicBezTo>
                    <a:pt x="39" y="428"/>
                    <a:pt x="38" y="428"/>
                    <a:pt x="37" y="429"/>
                  </a:cubicBezTo>
                  <a:cubicBezTo>
                    <a:pt x="37" y="429"/>
                    <a:pt x="36" y="431"/>
                    <a:pt x="36" y="432"/>
                  </a:cubicBezTo>
                  <a:cubicBezTo>
                    <a:pt x="35" y="433"/>
                    <a:pt x="35" y="434"/>
                    <a:pt x="34" y="435"/>
                  </a:cubicBezTo>
                  <a:cubicBezTo>
                    <a:pt x="34" y="435"/>
                    <a:pt x="34" y="436"/>
                    <a:pt x="33" y="436"/>
                  </a:cubicBezTo>
                  <a:cubicBezTo>
                    <a:pt x="34" y="437"/>
                    <a:pt x="34" y="438"/>
                    <a:pt x="34" y="439"/>
                  </a:cubicBezTo>
                  <a:cubicBezTo>
                    <a:pt x="35" y="441"/>
                    <a:pt x="34" y="443"/>
                    <a:pt x="33" y="445"/>
                  </a:cubicBezTo>
                  <a:cubicBezTo>
                    <a:pt x="33" y="445"/>
                    <a:pt x="33" y="445"/>
                    <a:pt x="33" y="445"/>
                  </a:cubicBezTo>
                  <a:cubicBezTo>
                    <a:pt x="33" y="446"/>
                    <a:pt x="32" y="447"/>
                    <a:pt x="32" y="448"/>
                  </a:cubicBezTo>
                  <a:cubicBezTo>
                    <a:pt x="32" y="448"/>
                    <a:pt x="32" y="448"/>
                    <a:pt x="32" y="448"/>
                  </a:cubicBezTo>
                  <a:cubicBezTo>
                    <a:pt x="32" y="448"/>
                    <a:pt x="32" y="448"/>
                    <a:pt x="32" y="448"/>
                  </a:cubicBezTo>
                  <a:cubicBezTo>
                    <a:pt x="33" y="449"/>
                    <a:pt x="35" y="451"/>
                    <a:pt x="35" y="454"/>
                  </a:cubicBezTo>
                  <a:cubicBezTo>
                    <a:pt x="36" y="457"/>
                    <a:pt x="34" y="459"/>
                    <a:pt x="31" y="462"/>
                  </a:cubicBezTo>
                  <a:cubicBezTo>
                    <a:pt x="31" y="462"/>
                    <a:pt x="30" y="463"/>
                    <a:pt x="29" y="463"/>
                  </a:cubicBezTo>
                  <a:cubicBezTo>
                    <a:pt x="29" y="464"/>
                    <a:pt x="29" y="464"/>
                    <a:pt x="29" y="464"/>
                  </a:cubicBezTo>
                  <a:cubicBezTo>
                    <a:pt x="28" y="464"/>
                    <a:pt x="28" y="464"/>
                    <a:pt x="28" y="465"/>
                  </a:cubicBezTo>
                  <a:cubicBezTo>
                    <a:pt x="27" y="466"/>
                    <a:pt x="27" y="466"/>
                    <a:pt x="26" y="467"/>
                  </a:cubicBezTo>
                  <a:cubicBezTo>
                    <a:pt x="25" y="468"/>
                    <a:pt x="23" y="470"/>
                    <a:pt x="21" y="471"/>
                  </a:cubicBezTo>
                  <a:cubicBezTo>
                    <a:pt x="19" y="471"/>
                    <a:pt x="18" y="471"/>
                    <a:pt x="16" y="471"/>
                  </a:cubicBezTo>
                  <a:cubicBezTo>
                    <a:pt x="15" y="471"/>
                    <a:pt x="15" y="471"/>
                    <a:pt x="14" y="471"/>
                  </a:cubicBezTo>
                  <a:cubicBezTo>
                    <a:pt x="14" y="472"/>
                    <a:pt x="14" y="472"/>
                    <a:pt x="13" y="472"/>
                  </a:cubicBezTo>
                  <a:cubicBezTo>
                    <a:pt x="12" y="472"/>
                    <a:pt x="11" y="473"/>
                    <a:pt x="10" y="473"/>
                  </a:cubicBezTo>
                  <a:cubicBezTo>
                    <a:pt x="9" y="473"/>
                    <a:pt x="9" y="473"/>
                    <a:pt x="8" y="473"/>
                  </a:cubicBezTo>
                  <a:cubicBezTo>
                    <a:pt x="6" y="473"/>
                    <a:pt x="4" y="473"/>
                    <a:pt x="3" y="472"/>
                  </a:cubicBezTo>
                  <a:cubicBezTo>
                    <a:pt x="2" y="473"/>
                    <a:pt x="2" y="474"/>
                    <a:pt x="0" y="475"/>
                  </a:cubicBezTo>
                  <a:cubicBezTo>
                    <a:pt x="2" y="509"/>
                    <a:pt x="2" y="509"/>
                    <a:pt x="2" y="509"/>
                  </a:cubicBezTo>
                  <a:cubicBezTo>
                    <a:pt x="14" y="507"/>
                    <a:pt x="28" y="505"/>
                    <a:pt x="37" y="504"/>
                  </a:cubicBezTo>
                  <a:cubicBezTo>
                    <a:pt x="37" y="503"/>
                    <a:pt x="37" y="503"/>
                    <a:pt x="37" y="503"/>
                  </a:cubicBezTo>
                  <a:cubicBezTo>
                    <a:pt x="56" y="500"/>
                    <a:pt x="90" y="494"/>
                    <a:pt x="108" y="491"/>
                  </a:cubicBezTo>
                  <a:cubicBezTo>
                    <a:pt x="113" y="490"/>
                    <a:pt x="122" y="488"/>
                    <a:pt x="131" y="486"/>
                  </a:cubicBezTo>
                  <a:cubicBezTo>
                    <a:pt x="138" y="484"/>
                    <a:pt x="145" y="482"/>
                    <a:pt x="150" y="481"/>
                  </a:cubicBezTo>
                  <a:cubicBezTo>
                    <a:pt x="152" y="481"/>
                    <a:pt x="154" y="481"/>
                    <a:pt x="156" y="480"/>
                  </a:cubicBezTo>
                  <a:cubicBezTo>
                    <a:pt x="158" y="480"/>
                    <a:pt x="161" y="479"/>
                    <a:pt x="163" y="479"/>
                  </a:cubicBezTo>
                  <a:cubicBezTo>
                    <a:pt x="163" y="479"/>
                    <a:pt x="164" y="478"/>
                    <a:pt x="165" y="478"/>
                  </a:cubicBezTo>
                  <a:cubicBezTo>
                    <a:pt x="168" y="478"/>
                    <a:pt x="168" y="478"/>
                    <a:pt x="168" y="478"/>
                  </a:cubicBezTo>
                  <a:cubicBezTo>
                    <a:pt x="169" y="477"/>
                    <a:pt x="169" y="477"/>
                    <a:pt x="169" y="477"/>
                  </a:cubicBezTo>
                  <a:cubicBezTo>
                    <a:pt x="170" y="477"/>
                    <a:pt x="170" y="477"/>
                    <a:pt x="170" y="477"/>
                  </a:cubicBezTo>
                  <a:cubicBezTo>
                    <a:pt x="172" y="476"/>
                    <a:pt x="176" y="474"/>
                    <a:pt x="178" y="472"/>
                  </a:cubicBezTo>
                  <a:cubicBezTo>
                    <a:pt x="180" y="471"/>
                    <a:pt x="181" y="470"/>
                    <a:pt x="183" y="469"/>
                  </a:cubicBezTo>
                  <a:cubicBezTo>
                    <a:pt x="183" y="469"/>
                    <a:pt x="188" y="466"/>
                    <a:pt x="191" y="464"/>
                  </a:cubicBezTo>
                  <a:cubicBezTo>
                    <a:pt x="192" y="463"/>
                    <a:pt x="194" y="462"/>
                    <a:pt x="196" y="461"/>
                  </a:cubicBezTo>
                  <a:cubicBezTo>
                    <a:pt x="197" y="461"/>
                    <a:pt x="199" y="460"/>
                    <a:pt x="200" y="459"/>
                  </a:cubicBezTo>
                  <a:cubicBezTo>
                    <a:pt x="200" y="459"/>
                    <a:pt x="200" y="459"/>
                    <a:pt x="200" y="459"/>
                  </a:cubicBezTo>
                  <a:cubicBezTo>
                    <a:pt x="202" y="457"/>
                    <a:pt x="204" y="456"/>
                    <a:pt x="207" y="456"/>
                  </a:cubicBezTo>
                  <a:cubicBezTo>
                    <a:pt x="207" y="456"/>
                    <a:pt x="207" y="456"/>
                    <a:pt x="207" y="456"/>
                  </a:cubicBezTo>
                  <a:cubicBezTo>
                    <a:pt x="209" y="456"/>
                    <a:pt x="210" y="457"/>
                    <a:pt x="211" y="458"/>
                  </a:cubicBezTo>
                  <a:cubicBezTo>
                    <a:pt x="212" y="457"/>
                    <a:pt x="212" y="457"/>
                    <a:pt x="212" y="457"/>
                  </a:cubicBezTo>
                  <a:cubicBezTo>
                    <a:pt x="213" y="456"/>
                    <a:pt x="214" y="456"/>
                    <a:pt x="215" y="455"/>
                  </a:cubicBezTo>
                  <a:cubicBezTo>
                    <a:pt x="216" y="455"/>
                    <a:pt x="216" y="455"/>
                    <a:pt x="216" y="454"/>
                  </a:cubicBezTo>
                  <a:cubicBezTo>
                    <a:pt x="217" y="454"/>
                    <a:pt x="217" y="454"/>
                    <a:pt x="217" y="453"/>
                  </a:cubicBezTo>
                  <a:cubicBezTo>
                    <a:pt x="218" y="452"/>
                    <a:pt x="218" y="451"/>
                    <a:pt x="219" y="450"/>
                  </a:cubicBezTo>
                  <a:cubicBezTo>
                    <a:pt x="220" y="449"/>
                    <a:pt x="223" y="447"/>
                    <a:pt x="224" y="446"/>
                  </a:cubicBezTo>
                  <a:cubicBezTo>
                    <a:pt x="225" y="445"/>
                    <a:pt x="227" y="445"/>
                    <a:pt x="228" y="444"/>
                  </a:cubicBezTo>
                  <a:cubicBezTo>
                    <a:pt x="229" y="443"/>
                    <a:pt x="230" y="443"/>
                    <a:pt x="230" y="442"/>
                  </a:cubicBezTo>
                  <a:cubicBezTo>
                    <a:pt x="231" y="442"/>
                    <a:pt x="231" y="442"/>
                    <a:pt x="232" y="441"/>
                  </a:cubicBezTo>
                  <a:cubicBezTo>
                    <a:pt x="234" y="440"/>
                    <a:pt x="235" y="438"/>
                    <a:pt x="237" y="437"/>
                  </a:cubicBezTo>
                  <a:cubicBezTo>
                    <a:pt x="238" y="437"/>
                    <a:pt x="240" y="437"/>
                    <a:pt x="241" y="437"/>
                  </a:cubicBezTo>
                  <a:cubicBezTo>
                    <a:pt x="241" y="437"/>
                    <a:pt x="241" y="437"/>
                    <a:pt x="242" y="437"/>
                  </a:cubicBezTo>
                  <a:cubicBezTo>
                    <a:pt x="242" y="436"/>
                    <a:pt x="242" y="436"/>
                    <a:pt x="242" y="436"/>
                  </a:cubicBezTo>
                  <a:cubicBezTo>
                    <a:pt x="243" y="435"/>
                    <a:pt x="244" y="435"/>
                    <a:pt x="245" y="434"/>
                  </a:cubicBezTo>
                  <a:cubicBezTo>
                    <a:pt x="246" y="434"/>
                    <a:pt x="248" y="433"/>
                    <a:pt x="250" y="433"/>
                  </a:cubicBezTo>
                  <a:cubicBezTo>
                    <a:pt x="250" y="432"/>
                    <a:pt x="250" y="431"/>
                    <a:pt x="250" y="430"/>
                  </a:cubicBezTo>
                  <a:cubicBezTo>
                    <a:pt x="252" y="428"/>
                    <a:pt x="255" y="424"/>
                    <a:pt x="258" y="424"/>
                  </a:cubicBezTo>
                  <a:cubicBezTo>
                    <a:pt x="259" y="424"/>
                    <a:pt x="259" y="424"/>
                    <a:pt x="259" y="424"/>
                  </a:cubicBezTo>
                  <a:cubicBezTo>
                    <a:pt x="261" y="424"/>
                    <a:pt x="264" y="425"/>
                    <a:pt x="265" y="427"/>
                  </a:cubicBezTo>
                  <a:cubicBezTo>
                    <a:pt x="266" y="426"/>
                    <a:pt x="266" y="426"/>
                    <a:pt x="267" y="426"/>
                  </a:cubicBezTo>
                  <a:cubicBezTo>
                    <a:pt x="267" y="426"/>
                    <a:pt x="268" y="426"/>
                    <a:pt x="268" y="426"/>
                  </a:cubicBezTo>
                  <a:cubicBezTo>
                    <a:pt x="269" y="426"/>
                    <a:pt x="270" y="425"/>
                    <a:pt x="271" y="424"/>
                  </a:cubicBezTo>
                  <a:cubicBezTo>
                    <a:pt x="273" y="423"/>
                    <a:pt x="277" y="422"/>
                    <a:pt x="279" y="422"/>
                  </a:cubicBezTo>
                  <a:cubicBezTo>
                    <a:pt x="358" y="411"/>
                    <a:pt x="358" y="411"/>
                    <a:pt x="358" y="411"/>
                  </a:cubicBezTo>
                  <a:cubicBezTo>
                    <a:pt x="447" y="398"/>
                    <a:pt x="447" y="398"/>
                    <a:pt x="447" y="398"/>
                  </a:cubicBezTo>
                  <a:cubicBezTo>
                    <a:pt x="448" y="398"/>
                    <a:pt x="448" y="398"/>
                    <a:pt x="448" y="398"/>
                  </a:cubicBezTo>
                  <a:cubicBezTo>
                    <a:pt x="452" y="400"/>
                    <a:pt x="453" y="401"/>
                    <a:pt x="454" y="402"/>
                  </a:cubicBezTo>
                  <a:cubicBezTo>
                    <a:pt x="455" y="403"/>
                    <a:pt x="457" y="407"/>
                    <a:pt x="457" y="410"/>
                  </a:cubicBezTo>
                  <a:cubicBezTo>
                    <a:pt x="465" y="401"/>
                    <a:pt x="465" y="401"/>
                    <a:pt x="465" y="401"/>
                  </a:cubicBezTo>
                  <a:cubicBezTo>
                    <a:pt x="499" y="431"/>
                    <a:pt x="499" y="431"/>
                    <a:pt x="499" y="431"/>
                  </a:cubicBezTo>
                  <a:cubicBezTo>
                    <a:pt x="499" y="447"/>
                    <a:pt x="499" y="447"/>
                    <a:pt x="499" y="447"/>
                  </a:cubicBezTo>
                  <a:cubicBezTo>
                    <a:pt x="652" y="418"/>
                    <a:pt x="652" y="418"/>
                    <a:pt x="652" y="418"/>
                  </a:cubicBezTo>
                  <a:cubicBezTo>
                    <a:pt x="851" y="546"/>
                    <a:pt x="851" y="546"/>
                    <a:pt x="851" y="546"/>
                  </a:cubicBezTo>
                  <a:cubicBezTo>
                    <a:pt x="853" y="545"/>
                    <a:pt x="855" y="544"/>
                    <a:pt x="856" y="543"/>
                  </a:cubicBezTo>
                  <a:cubicBezTo>
                    <a:pt x="861" y="541"/>
                    <a:pt x="870" y="536"/>
                    <a:pt x="875" y="534"/>
                  </a:cubicBezTo>
                  <a:cubicBezTo>
                    <a:pt x="880" y="532"/>
                    <a:pt x="890" y="529"/>
                    <a:pt x="896" y="528"/>
                  </a:cubicBezTo>
                  <a:cubicBezTo>
                    <a:pt x="898" y="528"/>
                    <a:pt x="904" y="527"/>
                    <a:pt x="907" y="527"/>
                  </a:cubicBezTo>
                  <a:cubicBezTo>
                    <a:pt x="910" y="527"/>
                    <a:pt x="915" y="525"/>
                    <a:pt x="918" y="527"/>
                  </a:cubicBezTo>
                  <a:cubicBezTo>
                    <a:pt x="919" y="527"/>
                    <a:pt x="920" y="528"/>
                    <a:pt x="920" y="529"/>
                  </a:cubicBezTo>
                  <a:cubicBezTo>
                    <a:pt x="921" y="530"/>
                    <a:pt x="921" y="532"/>
                    <a:pt x="922" y="532"/>
                  </a:cubicBezTo>
                  <a:cubicBezTo>
                    <a:pt x="923" y="533"/>
                    <a:pt x="925" y="534"/>
                    <a:pt x="926" y="533"/>
                  </a:cubicBezTo>
                  <a:cubicBezTo>
                    <a:pt x="927" y="533"/>
                    <a:pt x="929" y="531"/>
                    <a:pt x="929" y="530"/>
                  </a:cubicBezTo>
                  <a:cubicBezTo>
                    <a:pt x="930" y="528"/>
                    <a:pt x="929" y="525"/>
                    <a:pt x="929" y="524"/>
                  </a:cubicBezTo>
                  <a:cubicBezTo>
                    <a:pt x="929" y="522"/>
                    <a:pt x="927" y="519"/>
                    <a:pt x="927" y="518"/>
                  </a:cubicBezTo>
                  <a:cubicBezTo>
                    <a:pt x="927" y="517"/>
                    <a:pt x="929" y="515"/>
                    <a:pt x="929" y="513"/>
                  </a:cubicBezTo>
                  <a:cubicBezTo>
                    <a:pt x="929" y="513"/>
                    <a:pt x="929" y="511"/>
                    <a:pt x="930" y="510"/>
                  </a:cubicBezTo>
                  <a:cubicBezTo>
                    <a:pt x="930" y="507"/>
                    <a:pt x="932" y="500"/>
                    <a:pt x="932" y="500"/>
                  </a:cubicBezTo>
                  <a:cubicBezTo>
                    <a:pt x="932" y="499"/>
                    <a:pt x="932" y="491"/>
                    <a:pt x="932" y="489"/>
                  </a:cubicBezTo>
                  <a:cubicBezTo>
                    <a:pt x="933" y="487"/>
                    <a:pt x="934" y="484"/>
                    <a:pt x="934" y="482"/>
                  </a:cubicBezTo>
                  <a:cubicBezTo>
                    <a:pt x="934" y="479"/>
                    <a:pt x="934" y="473"/>
                    <a:pt x="935" y="470"/>
                  </a:cubicBezTo>
                  <a:cubicBezTo>
                    <a:pt x="936" y="466"/>
                    <a:pt x="940" y="457"/>
                    <a:pt x="942" y="453"/>
                  </a:cubicBezTo>
                  <a:cubicBezTo>
                    <a:pt x="944" y="450"/>
                    <a:pt x="948" y="442"/>
                    <a:pt x="951" y="439"/>
                  </a:cubicBezTo>
                  <a:cubicBezTo>
                    <a:pt x="957" y="430"/>
                    <a:pt x="969" y="414"/>
                    <a:pt x="976" y="406"/>
                  </a:cubicBezTo>
                  <a:cubicBezTo>
                    <a:pt x="981" y="400"/>
                    <a:pt x="993" y="388"/>
                    <a:pt x="999" y="382"/>
                  </a:cubicBezTo>
                  <a:cubicBezTo>
                    <a:pt x="1002" y="379"/>
                    <a:pt x="1007" y="374"/>
                    <a:pt x="1010" y="371"/>
                  </a:cubicBezTo>
                  <a:cubicBezTo>
                    <a:pt x="1014" y="369"/>
                    <a:pt x="1021" y="365"/>
                    <a:pt x="1024" y="363"/>
                  </a:cubicBezTo>
                  <a:cubicBezTo>
                    <a:pt x="1027" y="361"/>
                    <a:pt x="1034" y="358"/>
                    <a:pt x="1037" y="356"/>
                  </a:cubicBezTo>
                  <a:cubicBezTo>
                    <a:pt x="1043" y="353"/>
                    <a:pt x="1054" y="348"/>
                    <a:pt x="1059" y="346"/>
                  </a:cubicBezTo>
                  <a:cubicBezTo>
                    <a:pt x="1063" y="345"/>
                    <a:pt x="1071" y="344"/>
                    <a:pt x="1075" y="344"/>
                  </a:cubicBezTo>
                  <a:cubicBezTo>
                    <a:pt x="1077" y="344"/>
                    <a:pt x="1081" y="345"/>
                    <a:pt x="1083" y="345"/>
                  </a:cubicBezTo>
                  <a:cubicBezTo>
                    <a:pt x="1085" y="346"/>
                    <a:pt x="1089" y="346"/>
                    <a:pt x="1091" y="347"/>
                  </a:cubicBezTo>
                  <a:cubicBezTo>
                    <a:pt x="1092" y="348"/>
                    <a:pt x="1092" y="351"/>
                    <a:pt x="1092" y="352"/>
                  </a:cubicBezTo>
                  <a:cubicBezTo>
                    <a:pt x="1092" y="353"/>
                    <a:pt x="1093" y="355"/>
                    <a:pt x="1094" y="356"/>
                  </a:cubicBezTo>
                  <a:cubicBezTo>
                    <a:pt x="1094" y="357"/>
                    <a:pt x="1096" y="357"/>
                    <a:pt x="1096" y="357"/>
                  </a:cubicBezTo>
                  <a:cubicBezTo>
                    <a:pt x="1098" y="356"/>
                    <a:pt x="1098" y="353"/>
                    <a:pt x="1098" y="351"/>
                  </a:cubicBezTo>
                  <a:cubicBezTo>
                    <a:pt x="1098" y="349"/>
                    <a:pt x="1097" y="345"/>
                    <a:pt x="1098" y="343"/>
                  </a:cubicBezTo>
                  <a:cubicBezTo>
                    <a:pt x="1098" y="341"/>
                    <a:pt x="1101" y="337"/>
                    <a:pt x="1102" y="335"/>
                  </a:cubicBezTo>
                  <a:cubicBezTo>
                    <a:pt x="1104" y="331"/>
                    <a:pt x="1107" y="324"/>
                    <a:pt x="1109" y="320"/>
                  </a:cubicBezTo>
                  <a:cubicBezTo>
                    <a:pt x="1110" y="317"/>
                    <a:pt x="1114" y="312"/>
                    <a:pt x="1116" y="309"/>
                  </a:cubicBezTo>
                  <a:cubicBezTo>
                    <a:pt x="1118" y="306"/>
                    <a:pt x="1122" y="299"/>
                    <a:pt x="1125" y="296"/>
                  </a:cubicBezTo>
                  <a:cubicBezTo>
                    <a:pt x="1126" y="294"/>
                    <a:pt x="1129" y="289"/>
                    <a:pt x="1130" y="286"/>
                  </a:cubicBezTo>
                  <a:cubicBezTo>
                    <a:pt x="1132" y="283"/>
                    <a:pt x="1135" y="277"/>
                    <a:pt x="1137" y="274"/>
                  </a:cubicBezTo>
                  <a:cubicBezTo>
                    <a:pt x="1138" y="272"/>
                    <a:pt x="1140" y="268"/>
                    <a:pt x="1141" y="267"/>
                  </a:cubicBezTo>
                  <a:cubicBezTo>
                    <a:pt x="1142" y="265"/>
                    <a:pt x="1144" y="264"/>
                    <a:pt x="1145" y="262"/>
                  </a:cubicBezTo>
                  <a:cubicBezTo>
                    <a:pt x="1145" y="261"/>
                    <a:pt x="1145" y="259"/>
                    <a:pt x="1145" y="258"/>
                  </a:cubicBezTo>
                  <a:cubicBezTo>
                    <a:pt x="1144" y="258"/>
                    <a:pt x="1142" y="257"/>
                    <a:pt x="1141" y="257"/>
                  </a:cubicBezTo>
                  <a:cubicBezTo>
                    <a:pt x="1140" y="257"/>
                    <a:pt x="1139" y="258"/>
                    <a:pt x="1138" y="259"/>
                  </a:cubicBezTo>
                  <a:cubicBezTo>
                    <a:pt x="1137" y="260"/>
                    <a:pt x="1137" y="263"/>
                    <a:pt x="1137" y="264"/>
                  </a:cubicBezTo>
                  <a:cubicBezTo>
                    <a:pt x="1136" y="266"/>
                    <a:pt x="1134" y="270"/>
                    <a:pt x="1133" y="271"/>
                  </a:cubicBezTo>
                  <a:cubicBezTo>
                    <a:pt x="1132" y="273"/>
                    <a:pt x="1130" y="277"/>
                    <a:pt x="1129" y="279"/>
                  </a:cubicBezTo>
                  <a:cubicBezTo>
                    <a:pt x="1128" y="280"/>
                    <a:pt x="1126" y="282"/>
                    <a:pt x="1125" y="283"/>
                  </a:cubicBezTo>
                  <a:cubicBezTo>
                    <a:pt x="1124" y="285"/>
                    <a:pt x="1123" y="288"/>
                    <a:pt x="1122" y="290"/>
                  </a:cubicBezTo>
                  <a:cubicBezTo>
                    <a:pt x="1122" y="291"/>
                    <a:pt x="1120" y="294"/>
                    <a:pt x="1119" y="295"/>
                  </a:cubicBezTo>
                  <a:cubicBezTo>
                    <a:pt x="1119" y="296"/>
                    <a:pt x="1117" y="298"/>
                    <a:pt x="1116" y="299"/>
                  </a:cubicBezTo>
                  <a:cubicBezTo>
                    <a:pt x="1116" y="300"/>
                    <a:pt x="1114" y="302"/>
                    <a:pt x="1113" y="303"/>
                  </a:cubicBezTo>
                  <a:cubicBezTo>
                    <a:pt x="1113" y="304"/>
                    <a:pt x="1111" y="307"/>
                    <a:pt x="1111" y="308"/>
                  </a:cubicBezTo>
                  <a:cubicBezTo>
                    <a:pt x="1110" y="309"/>
                    <a:pt x="1110" y="313"/>
                    <a:pt x="1109" y="314"/>
                  </a:cubicBezTo>
                  <a:cubicBezTo>
                    <a:pt x="1108" y="314"/>
                    <a:pt x="1107" y="315"/>
                    <a:pt x="1106" y="314"/>
                  </a:cubicBezTo>
                  <a:cubicBezTo>
                    <a:pt x="1105" y="314"/>
                    <a:pt x="1104" y="313"/>
                    <a:pt x="1104" y="312"/>
                  </a:cubicBezTo>
                  <a:cubicBezTo>
                    <a:pt x="1103" y="311"/>
                    <a:pt x="1103" y="307"/>
                    <a:pt x="1104" y="306"/>
                  </a:cubicBezTo>
                  <a:cubicBezTo>
                    <a:pt x="1105" y="305"/>
                    <a:pt x="1107" y="304"/>
                    <a:pt x="1108" y="303"/>
                  </a:cubicBezTo>
                  <a:cubicBezTo>
                    <a:pt x="1109" y="302"/>
                    <a:pt x="1111" y="300"/>
                    <a:pt x="1111" y="299"/>
                  </a:cubicBezTo>
                  <a:cubicBezTo>
                    <a:pt x="1112" y="298"/>
                    <a:pt x="1112" y="295"/>
                    <a:pt x="1112" y="294"/>
                  </a:cubicBezTo>
                  <a:cubicBezTo>
                    <a:pt x="1113" y="293"/>
                    <a:pt x="1115" y="292"/>
                    <a:pt x="1116" y="291"/>
                  </a:cubicBezTo>
                  <a:cubicBezTo>
                    <a:pt x="1116" y="290"/>
                    <a:pt x="1117" y="287"/>
                    <a:pt x="1117" y="286"/>
                  </a:cubicBezTo>
                  <a:cubicBezTo>
                    <a:pt x="1117" y="285"/>
                    <a:pt x="1114" y="283"/>
                    <a:pt x="1113" y="282"/>
                  </a:cubicBezTo>
                  <a:cubicBezTo>
                    <a:pt x="1113" y="281"/>
                    <a:pt x="1113" y="279"/>
                    <a:pt x="1113" y="278"/>
                  </a:cubicBezTo>
                  <a:cubicBezTo>
                    <a:pt x="1112" y="277"/>
                    <a:pt x="1110" y="277"/>
                    <a:pt x="1109" y="276"/>
                  </a:cubicBezTo>
                  <a:cubicBezTo>
                    <a:pt x="1109" y="276"/>
                    <a:pt x="1107" y="276"/>
                    <a:pt x="1106" y="275"/>
                  </a:cubicBezTo>
                  <a:cubicBezTo>
                    <a:pt x="1105" y="275"/>
                    <a:pt x="1104" y="274"/>
                    <a:pt x="1104" y="273"/>
                  </a:cubicBezTo>
                  <a:cubicBezTo>
                    <a:pt x="1103" y="273"/>
                    <a:pt x="1101" y="274"/>
                    <a:pt x="1101" y="275"/>
                  </a:cubicBezTo>
                  <a:cubicBezTo>
                    <a:pt x="1101" y="276"/>
                    <a:pt x="1102" y="277"/>
                    <a:pt x="1103" y="278"/>
                  </a:cubicBezTo>
                  <a:cubicBezTo>
                    <a:pt x="1104" y="279"/>
                    <a:pt x="1106" y="279"/>
                    <a:pt x="1106" y="280"/>
                  </a:cubicBezTo>
                  <a:cubicBezTo>
                    <a:pt x="1107" y="280"/>
                    <a:pt x="1109" y="282"/>
                    <a:pt x="1109" y="283"/>
                  </a:cubicBezTo>
                  <a:cubicBezTo>
                    <a:pt x="1109" y="284"/>
                    <a:pt x="1109" y="285"/>
                    <a:pt x="1108" y="286"/>
                  </a:cubicBezTo>
                  <a:cubicBezTo>
                    <a:pt x="1108" y="286"/>
                    <a:pt x="1105" y="287"/>
                    <a:pt x="1104" y="287"/>
                  </a:cubicBezTo>
                  <a:cubicBezTo>
                    <a:pt x="1102" y="287"/>
                    <a:pt x="1099" y="286"/>
                    <a:pt x="1098" y="286"/>
                  </a:cubicBezTo>
                  <a:cubicBezTo>
                    <a:pt x="1097" y="285"/>
                    <a:pt x="1095" y="284"/>
                    <a:pt x="1094" y="283"/>
                  </a:cubicBezTo>
                  <a:cubicBezTo>
                    <a:pt x="1093" y="281"/>
                    <a:pt x="1092" y="278"/>
                    <a:pt x="1091" y="277"/>
                  </a:cubicBezTo>
                  <a:cubicBezTo>
                    <a:pt x="1091" y="276"/>
                    <a:pt x="1091" y="274"/>
                    <a:pt x="1090" y="273"/>
                  </a:cubicBezTo>
                  <a:cubicBezTo>
                    <a:pt x="1089" y="272"/>
                    <a:pt x="1088" y="272"/>
                    <a:pt x="1087" y="272"/>
                  </a:cubicBezTo>
                  <a:cubicBezTo>
                    <a:pt x="1086" y="272"/>
                    <a:pt x="1084" y="275"/>
                    <a:pt x="1084" y="276"/>
                  </a:cubicBezTo>
                  <a:cubicBezTo>
                    <a:pt x="1084" y="277"/>
                    <a:pt x="1086" y="281"/>
                    <a:pt x="1086" y="282"/>
                  </a:cubicBezTo>
                  <a:cubicBezTo>
                    <a:pt x="1085" y="284"/>
                    <a:pt x="1084" y="286"/>
                    <a:pt x="1083" y="287"/>
                  </a:cubicBezTo>
                  <a:cubicBezTo>
                    <a:pt x="1081" y="288"/>
                    <a:pt x="1078" y="288"/>
                    <a:pt x="1076" y="289"/>
                  </a:cubicBezTo>
                  <a:cubicBezTo>
                    <a:pt x="1075" y="289"/>
                    <a:pt x="1073" y="290"/>
                    <a:pt x="1071" y="290"/>
                  </a:cubicBezTo>
                  <a:cubicBezTo>
                    <a:pt x="1070" y="290"/>
                    <a:pt x="1067" y="291"/>
                    <a:pt x="1066" y="290"/>
                  </a:cubicBezTo>
                  <a:cubicBezTo>
                    <a:pt x="1065" y="289"/>
                    <a:pt x="1063" y="287"/>
                    <a:pt x="1062" y="286"/>
                  </a:cubicBezTo>
                  <a:cubicBezTo>
                    <a:pt x="1062" y="285"/>
                    <a:pt x="1063" y="282"/>
                    <a:pt x="1063" y="281"/>
                  </a:cubicBezTo>
                  <a:cubicBezTo>
                    <a:pt x="1064" y="279"/>
                    <a:pt x="1067" y="277"/>
                    <a:pt x="1068" y="276"/>
                  </a:cubicBezTo>
                  <a:cubicBezTo>
                    <a:pt x="1069" y="275"/>
                    <a:pt x="1069" y="272"/>
                    <a:pt x="1070" y="271"/>
                  </a:cubicBezTo>
                  <a:cubicBezTo>
                    <a:pt x="1070" y="269"/>
                    <a:pt x="1072" y="266"/>
                    <a:pt x="1072" y="264"/>
                  </a:cubicBezTo>
                  <a:cubicBezTo>
                    <a:pt x="1072" y="262"/>
                    <a:pt x="1070" y="260"/>
                    <a:pt x="1071" y="258"/>
                  </a:cubicBezTo>
                  <a:cubicBezTo>
                    <a:pt x="1071" y="257"/>
                    <a:pt x="1071" y="255"/>
                    <a:pt x="1072" y="254"/>
                  </a:cubicBezTo>
                  <a:cubicBezTo>
                    <a:pt x="1072" y="254"/>
                    <a:pt x="1074" y="253"/>
                    <a:pt x="1074" y="252"/>
                  </a:cubicBezTo>
                  <a:cubicBezTo>
                    <a:pt x="1075" y="251"/>
                    <a:pt x="1076" y="250"/>
                    <a:pt x="1076" y="249"/>
                  </a:cubicBezTo>
                  <a:cubicBezTo>
                    <a:pt x="1076" y="247"/>
                    <a:pt x="1075" y="245"/>
                    <a:pt x="1075" y="244"/>
                  </a:cubicBezTo>
                  <a:cubicBezTo>
                    <a:pt x="1075" y="242"/>
                    <a:pt x="1078" y="239"/>
                    <a:pt x="1077" y="237"/>
                  </a:cubicBezTo>
                  <a:cubicBezTo>
                    <a:pt x="1077" y="236"/>
                    <a:pt x="1076" y="234"/>
                    <a:pt x="1075" y="233"/>
                  </a:cubicBezTo>
                  <a:cubicBezTo>
                    <a:pt x="1074" y="232"/>
                    <a:pt x="1073" y="231"/>
                    <a:pt x="1072" y="231"/>
                  </a:cubicBezTo>
                  <a:cubicBezTo>
                    <a:pt x="1070" y="230"/>
                    <a:pt x="1065" y="230"/>
                    <a:pt x="1063" y="230"/>
                  </a:cubicBezTo>
                  <a:cubicBezTo>
                    <a:pt x="1062" y="230"/>
                    <a:pt x="1060" y="233"/>
                    <a:pt x="1058" y="233"/>
                  </a:cubicBezTo>
                  <a:cubicBezTo>
                    <a:pt x="1057" y="233"/>
                    <a:pt x="1055" y="232"/>
                    <a:pt x="1054" y="232"/>
                  </a:cubicBezTo>
                  <a:cubicBezTo>
                    <a:pt x="1053" y="231"/>
                    <a:pt x="1050" y="229"/>
                    <a:pt x="1050" y="228"/>
                  </a:cubicBezTo>
                  <a:cubicBezTo>
                    <a:pt x="1050" y="226"/>
                    <a:pt x="1053" y="224"/>
                    <a:pt x="1054" y="223"/>
                  </a:cubicBezTo>
                  <a:cubicBezTo>
                    <a:pt x="1055" y="222"/>
                    <a:pt x="1058" y="223"/>
                    <a:pt x="1059" y="223"/>
                  </a:cubicBezTo>
                  <a:cubicBezTo>
                    <a:pt x="1060" y="222"/>
                    <a:pt x="1063" y="219"/>
                    <a:pt x="1064" y="219"/>
                  </a:cubicBezTo>
                  <a:cubicBezTo>
                    <a:pt x="1065" y="219"/>
                    <a:pt x="1066" y="221"/>
                    <a:pt x="1067" y="221"/>
                  </a:cubicBezTo>
                  <a:cubicBezTo>
                    <a:pt x="1068" y="221"/>
                    <a:pt x="1070" y="222"/>
                    <a:pt x="1071" y="221"/>
                  </a:cubicBezTo>
                  <a:cubicBezTo>
                    <a:pt x="1072" y="221"/>
                    <a:pt x="1073" y="220"/>
                    <a:pt x="1073" y="219"/>
                  </a:cubicBezTo>
                  <a:cubicBezTo>
                    <a:pt x="1074" y="219"/>
                    <a:pt x="1076" y="220"/>
                    <a:pt x="1076" y="220"/>
                  </a:cubicBezTo>
                  <a:cubicBezTo>
                    <a:pt x="1077" y="221"/>
                    <a:pt x="1079" y="224"/>
                    <a:pt x="1080" y="224"/>
                  </a:cubicBezTo>
                  <a:cubicBezTo>
                    <a:pt x="1081" y="224"/>
                    <a:pt x="1082" y="223"/>
                    <a:pt x="1083" y="223"/>
                  </a:cubicBezTo>
                  <a:cubicBezTo>
                    <a:pt x="1084" y="222"/>
                    <a:pt x="1086" y="221"/>
                    <a:pt x="1087" y="221"/>
                  </a:cubicBezTo>
                  <a:cubicBezTo>
                    <a:pt x="1088" y="221"/>
                    <a:pt x="1091" y="222"/>
                    <a:pt x="1092" y="221"/>
                  </a:cubicBezTo>
                  <a:cubicBezTo>
                    <a:pt x="1092" y="221"/>
                    <a:pt x="1093" y="219"/>
                    <a:pt x="1093" y="219"/>
                  </a:cubicBezTo>
                  <a:cubicBezTo>
                    <a:pt x="1094" y="219"/>
                    <a:pt x="1096" y="219"/>
                    <a:pt x="1097" y="219"/>
                  </a:cubicBezTo>
                  <a:cubicBezTo>
                    <a:pt x="1099" y="219"/>
                    <a:pt x="1101" y="220"/>
                    <a:pt x="1103" y="220"/>
                  </a:cubicBezTo>
                  <a:cubicBezTo>
                    <a:pt x="1103" y="219"/>
                    <a:pt x="1104" y="218"/>
                    <a:pt x="1105" y="218"/>
                  </a:cubicBezTo>
                  <a:cubicBezTo>
                    <a:pt x="1106" y="218"/>
                    <a:pt x="1107" y="219"/>
                    <a:pt x="1107" y="219"/>
                  </a:cubicBezTo>
                  <a:cubicBezTo>
                    <a:pt x="1109" y="219"/>
                    <a:pt x="1111" y="218"/>
                    <a:pt x="1112" y="218"/>
                  </a:cubicBezTo>
                  <a:cubicBezTo>
                    <a:pt x="1114" y="218"/>
                    <a:pt x="1117" y="220"/>
                    <a:pt x="1118" y="219"/>
                  </a:cubicBezTo>
                  <a:cubicBezTo>
                    <a:pt x="1119" y="218"/>
                    <a:pt x="1119" y="214"/>
                    <a:pt x="1120" y="213"/>
                  </a:cubicBezTo>
                  <a:cubicBezTo>
                    <a:pt x="1121" y="212"/>
                    <a:pt x="1123" y="211"/>
                    <a:pt x="1124" y="210"/>
                  </a:cubicBezTo>
                  <a:cubicBezTo>
                    <a:pt x="1125" y="209"/>
                    <a:pt x="1128" y="207"/>
                    <a:pt x="1128" y="205"/>
                  </a:cubicBezTo>
                  <a:cubicBezTo>
                    <a:pt x="1128" y="204"/>
                    <a:pt x="1126" y="202"/>
                    <a:pt x="1127" y="201"/>
                  </a:cubicBezTo>
                  <a:cubicBezTo>
                    <a:pt x="1127" y="200"/>
                    <a:pt x="1129" y="200"/>
                    <a:pt x="1130" y="200"/>
                  </a:cubicBezTo>
                  <a:cubicBezTo>
                    <a:pt x="1131" y="198"/>
                    <a:pt x="1133" y="195"/>
                    <a:pt x="1133" y="194"/>
                  </a:cubicBezTo>
                  <a:cubicBezTo>
                    <a:pt x="1134" y="192"/>
                    <a:pt x="1133" y="188"/>
                    <a:pt x="1133" y="186"/>
                  </a:cubicBezTo>
                  <a:cubicBezTo>
                    <a:pt x="1134" y="185"/>
                    <a:pt x="1136" y="184"/>
                    <a:pt x="1136" y="183"/>
                  </a:cubicBezTo>
                  <a:cubicBezTo>
                    <a:pt x="1137" y="181"/>
                    <a:pt x="1135" y="178"/>
                    <a:pt x="1136" y="177"/>
                  </a:cubicBezTo>
                  <a:cubicBezTo>
                    <a:pt x="1136" y="176"/>
                    <a:pt x="1138" y="176"/>
                    <a:pt x="1139" y="175"/>
                  </a:cubicBezTo>
                  <a:cubicBezTo>
                    <a:pt x="1140" y="174"/>
                    <a:pt x="1142" y="173"/>
                    <a:pt x="1143" y="172"/>
                  </a:cubicBezTo>
                  <a:cubicBezTo>
                    <a:pt x="1143" y="170"/>
                    <a:pt x="1143" y="168"/>
                    <a:pt x="1144" y="167"/>
                  </a:cubicBezTo>
                  <a:cubicBezTo>
                    <a:pt x="1145" y="166"/>
                    <a:pt x="1147" y="165"/>
                    <a:pt x="1148" y="165"/>
                  </a:cubicBezTo>
                  <a:cubicBezTo>
                    <a:pt x="1149" y="164"/>
                    <a:pt x="1152" y="166"/>
                    <a:pt x="1154" y="165"/>
                  </a:cubicBezTo>
                  <a:cubicBezTo>
                    <a:pt x="1155" y="165"/>
                    <a:pt x="1157" y="163"/>
                    <a:pt x="1158" y="162"/>
                  </a:cubicBezTo>
                  <a:cubicBezTo>
                    <a:pt x="1158" y="161"/>
                    <a:pt x="1158" y="158"/>
                    <a:pt x="1158" y="157"/>
                  </a:cubicBezTo>
                  <a:cubicBezTo>
                    <a:pt x="1159" y="157"/>
                    <a:pt x="1160" y="156"/>
                    <a:pt x="1161" y="155"/>
                  </a:cubicBezTo>
                  <a:cubicBezTo>
                    <a:pt x="1161" y="154"/>
                    <a:pt x="1162" y="153"/>
                    <a:pt x="1162" y="152"/>
                  </a:cubicBezTo>
                  <a:cubicBezTo>
                    <a:pt x="1162" y="151"/>
                    <a:pt x="1159" y="150"/>
                    <a:pt x="1159" y="149"/>
                  </a:cubicBezTo>
                  <a:cubicBezTo>
                    <a:pt x="1159" y="148"/>
                    <a:pt x="1159" y="146"/>
                    <a:pt x="1159" y="146"/>
                  </a:cubicBezTo>
                  <a:cubicBezTo>
                    <a:pt x="1160" y="144"/>
                    <a:pt x="1162" y="142"/>
                    <a:pt x="1162" y="140"/>
                  </a:cubicBezTo>
                  <a:cubicBezTo>
                    <a:pt x="1162" y="138"/>
                    <a:pt x="1159" y="134"/>
                    <a:pt x="1158" y="133"/>
                  </a:cubicBezTo>
                  <a:cubicBezTo>
                    <a:pt x="1157" y="131"/>
                    <a:pt x="1155" y="129"/>
                    <a:pt x="1155" y="128"/>
                  </a:cubicBezTo>
                  <a:cubicBezTo>
                    <a:pt x="1154" y="126"/>
                    <a:pt x="1155" y="123"/>
                    <a:pt x="1155" y="122"/>
                  </a:cubicBezTo>
                  <a:cubicBezTo>
                    <a:pt x="1154" y="120"/>
                    <a:pt x="1153" y="117"/>
                    <a:pt x="1152" y="116"/>
                  </a:cubicBezTo>
                  <a:cubicBezTo>
                    <a:pt x="1151" y="114"/>
                    <a:pt x="1149" y="111"/>
                    <a:pt x="1148" y="110"/>
                  </a:cubicBezTo>
                  <a:cubicBezTo>
                    <a:pt x="1147" y="109"/>
                    <a:pt x="1144" y="107"/>
                    <a:pt x="1143" y="106"/>
                  </a:cubicBezTo>
                  <a:cubicBezTo>
                    <a:pt x="1142" y="105"/>
                    <a:pt x="1140" y="102"/>
                    <a:pt x="1139" y="101"/>
                  </a:cubicBezTo>
                  <a:cubicBezTo>
                    <a:pt x="1138" y="100"/>
                    <a:pt x="1136" y="99"/>
                    <a:pt x="1135" y="98"/>
                  </a:cubicBezTo>
                  <a:cubicBezTo>
                    <a:pt x="1134" y="98"/>
                    <a:pt x="1130" y="97"/>
                    <a:pt x="1129" y="97"/>
                  </a:cubicBezTo>
                  <a:cubicBezTo>
                    <a:pt x="1127" y="97"/>
                    <a:pt x="1125" y="97"/>
                    <a:pt x="1124" y="98"/>
                  </a:cubicBezTo>
                  <a:cubicBezTo>
                    <a:pt x="1122" y="98"/>
                    <a:pt x="1120" y="99"/>
                    <a:pt x="1120" y="100"/>
                  </a:cubicBezTo>
                  <a:cubicBezTo>
                    <a:pt x="1119" y="101"/>
                    <a:pt x="1118" y="102"/>
                    <a:pt x="1118" y="103"/>
                  </a:cubicBezTo>
                  <a:cubicBezTo>
                    <a:pt x="1119" y="104"/>
                    <a:pt x="1121" y="104"/>
                    <a:pt x="1122" y="105"/>
                  </a:cubicBezTo>
                  <a:cubicBezTo>
                    <a:pt x="1122" y="106"/>
                    <a:pt x="1122" y="107"/>
                    <a:pt x="1122" y="107"/>
                  </a:cubicBezTo>
                  <a:cubicBezTo>
                    <a:pt x="1122" y="108"/>
                    <a:pt x="1120" y="109"/>
                    <a:pt x="1120" y="110"/>
                  </a:cubicBezTo>
                  <a:cubicBezTo>
                    <a:pt x="1119" y="111"/>
                    <a:pt x="1119" y="113"/>
                    <a:pt x="1118" y="114"/>
                  </a:cubicBezTo>
                  <a:cubicBezTo>
                    <a:pt x="1117" y="115"/>
                    <a:pt x="1116" y="115"/>
                    <a:pt x="1115" y="115"/>
                  </a:cubicBezTo>
                  <a:cubicBezTo>
                    <a:pt x="1114" y="115"/>
                    <a:pt x="1112" y="115"/>
                    <a:pt x="1111" y="114"/>
                  </a:cubicBezTo>
                  <a:cubicBezTo>
                    <a:pt x="1110" y="113"/>
                    <a:pt x="1109" y="110"/>
                    <a:pt x="1109" y="108"/>
                  </a:cubicBezTo>
                  <a:cubicBezTo>
                    <a:pt x="1108" y="107"/>
                    <a:pt x="1107" y="104"/>
                    <a:pt x="1106" y="103"/>
                  </a:cubicBezTo>
                  <a:cubicBezTo>
                    <a:pt x="1105" y="102"/>
                    <a:pt x="1103" y="102"/>
                    <a:pt x="1102" y="101"/>
                  </a:cubicBezTo>
                  <a:cubicBezTo>
                    <a:pt x="1099" y="101"/>
                    <a:pt x="1093" y="103"/>
                    <a:pt x="1091" y="103"/>
                  </a:cubicBezTo>
                  <a:cubicBezTo>
                    <a:pt x="1088" y="104"/>
                    <a:pt x="1082" y="106"/>
                    <a:pt x="1079" y="107"/>
                  </a:cubicBezTo>
                  <a:cubicBezTo>
                    <a:pt x="1077" y="108"/>
                    <a:pt x="1073" y="111"/>
                    <a:pt x="1072" y="112"/>
                  </a:cubicBezTo>
                  <a:cubicBezTo>
                    <a:pt x="1070" y="113"/>
                    <a:pt x="1069" y="117"/>
                    <a:pt x="1067" y="118"/>
                  </a:cubicBezTo>
                  <a:cubicBezTo>
                    <a:pt x="1066" y="119"/>
                    <a:pt x="1064" y="121"/>
                    <a:pt x="1062" y="121"/>
                  </a:cubicBezTo>
                  <a:cubicBezTo>
                    <a:pt x="1061" y="121"/>
                    <a:pt x="1060" y="118"/>
                    <a:pt x="1059" y="118"/>
                  </a:cubicBezTo>
                  <a:cubicBezTo>
                    <a:pt x="1058" y="117"/>
                    <a:pt x="1055" y="116"/>
                    <a:pt x="1054" y="116"/>
                  </a:cubicBezTo>
                  <a:cubicBezTo>
                    <a:pt x="1052" y="116"/>
                    <a:pt x="1049" y="117"/>
                    <a:pt x="1048" y="118"/>
                  </a:cubicBezTo>
                  <a:cubicBezTo>
                    <a:pt x="1046" y="119"/>
                    <a:pt x="1043" y="123"/>
                    <a:pt x="1041" y="125"/>
                  </a:cubicBezTo>
                  <a:cubicBezTo>
                    <a:pt x="1039" y="126"/>
                    <a:pt x="1035" y="128"/>
                    <a:pt x="1033" y="128"/>
                  </a:cubicBezTo>
                  <a:cubicBezTo>
                    <a:pt x="1031" y="129"/>
                    <a:pt x="1027" y="131"/>
                    <a:pt x="1025" y="132"/>
                  </a:cubicBezTo>
                  <a:cubicBezTo>
                    <a:pt x="1024" y="132"/>
                    <a:pt x="1021" y="133"/>
                    <a:pt x="1020" y="133"/>
                  </a:cubicBezTo>
                  <a:cubicBezTo>
                    <a:pt x="1019" y="132"/>
                    <a:pt x="1017" y="130"/>
                    <a:pt x="1016" y="129"/>
                  </a:cubicBezTo>
                  <a:cubicBezTo>
                    <a:pt x="1016" y="128"/>
                    <a:pt x="1017" y="126"/>
                    <a:pt x="1017" y="125"/>
                  </a:cubicBezTo>
                  <a:cubicBezTo>
                    <a:pt x="1017" y="123"/>
                    <a:pt x="1016" y="121"/>
                    <a:pt x="1016" y="119"/>
                  </a:cubicBezTo>
                  <a:cubicBezTo>
                    <a:pt x="1016" y="118"/>
                    <a:pt x="1018" y="117"/>
                    <a:pt x="1018" y="116"/>
                  </a:cubicBezTo>
                  <a:cubicBezTo>
                    <a:pt x="1019" y="116"/>
                    <a:pt x="1019" y="114"/>
                    <a:pt x="1020" y="114"/>
                  </a:cubicBezTo>
                  <a:cubicBezTo>
                    <a:pt x="1021" y="114"/>
                    <a:pt x="1023" y="113"/>
                    <a:pt x="1024" y="114"/>
                  </a:cubicBezTo>
                  <a:cubicBezTo>
                    <a:pt x="1025" y="114"/>
                    <a:pt x="1026" y="116"/>
                    <a:pt x="1026" y="116"/>
                  </a:cubicBezTo>
                  <a:cubicBezTo>
                    <a:pt x="1027" y="117"/>
                    <a:pt x="1029" y="118"/>
                    <a:pt x="1030" y="118"/>
                  </a:cubicBezTo>
                  <a:cubicBezTo>
                    <a:pt x="1032" y="118"/>
                    <a:pt x="1035" y="116"/>
                    <a:pt x="1036" y="115"/>
                  </a:cubicBezTo>
                  <a:cubicBezTo>
                    <a:pt x="1037" y="115"/>
                    <a:pt x="1038" y="115"/>
                    <a:pt x="1039" y="115"/>
                  </a:cubicBezTo>
                  <a:cubicBezTo>
                    <a:pt x="1041" y="114"/>
                    <a:pt x="1044" y="113"/>
                    <a:pt x="1045" y="112"/>
                  </a:cubicBezTo>
                  <a:cubicBezTo>
                    <a:pt x="1047" y="110"/>
                    <a:pt x="1048" y="107"/>
                    <a:pt x="1049" y="106"/>
                  </a:cubicBezTo>
                  <a:cubicBezTo>
                    <a:pt x="1050" y="104"/>
                    <a:pt x="1051" y="101"/>
                    <a:pt x="1052" y="99"/>
                  </a:cubicBezTo>
                  <a:cubicBezTo>
                    <a:pt x="1053" y="99"/>
                    <a:pt x="1055" y="97"/>
                    <a:pt x="1056" y="97"/>
                  </a:cubicBezTo>
                  <a:cubicBezTo>
                    <a:pt x="1057" y="96"/>
                    <a:pt x="1059" y="97"/>
                    <a:pt x="1060" y="96"/>
                  </a:cubicBezTo>
                  <a:cubicBezTo>
                    <a:pt x="1062" y="96"/>
                    <a:pt x="1064" y="95"/>
                    <a:pt x="1065" y="94"/>
                  </a:cubicBezTo>
                  <a:cubicBezTo>
                    <a:pt x="1066" y="93"/>
                    <a:pt x="1066" y="91"/>
                    <a:pt x="1067" y="90"/>
                  </a:cubicBezTo>
                  <a:cubicBezTo>
                    <a:pt x="1069" y="90"/>
                    <a:pt x="1072" y="91"/>
                    <a:pt x="1074" y="90"/>
                  </a:cubicBezTo>
                  <a:cubicBezTo>
                    <a:pt x="1075" y="90"/>
                    <a:pt x="1076" y="89"/>
                    <a:pt x="1076" y="88"/>
                  </a:cubicBezTo>
                  <a:cubicBezTo>
                    <a:pt x="1077" y="87"/>
                    <a:pt x="1079" y="85"/>
                    <a:pt x="1080" y="84"/>
                  </a:cubicBezTo>
                  <a:cubicBezTo>
                    <a:pt x="1081" y="83"/>
                    <a:pt x="1083" y="82"/>
                    <a:pt x="1084" y="82"/>
                  </a:cubicBezTo>
                  <a:cubicBezTo>
                    <a:pt x="1085" y="81"/>
                    <a:pt x="1087" y="80"/>
                    <a:pt x="1088" y="80"/>
                  </a:cubicBezTo>
                  <a:cubicBezTo>
                    <a:pt x="1089" y="79"/>
                    <a:pt x="1092" y="79"/>
                    <a:pt x="1093" y="79"/>
                  </a:cubicBezTo>
                  <a:cubicBezTo>
                    <a:pt x="1094" y="78"/>
                    <a:pt x="1094" y="75"/>
                    <a:pt x="1094" y="74"/>
                  </a:cubicBezTo>
                  <a:cubicBezTo>
                    <a:pt x="1094" y="73"/>
                    <a:pt x="1093" y="72"/>
                    <a:pt x="1093" y="71"/>
                  </a:cubicBezTo>
                  <a:cubicBezTo>
                    <a:pt x="1094" y="70"/>
                    <a:pt x="1095" y="68"/>
                    <a:pt x="1096" y="68"/>
                  </a:cubicBezTo>
                  <a:cubicBezTo>
                    <a:pt x="1096" y="67"/>
                    <a:pt x="1098" y="67"/>
                    <a:pt x="1099" y="67"/>
                  </a:cubicBezTo>
                  <a:cubicBezTo>
                    <a:pt x="1101" y="68"/>
                    <a:pt x="1104" y="69"/>
                    <a:pt x="1105" y="69"/>
                  </a:cubicBezTo>
                  <a:cubicBezTo>
                    <a:pt x="1106" y="69"/>
                    <a:pt x="1109" y="69"/>
                    <a:pt x="1110" y="68"/>
                  </a:cubicBezTo>
                  <a:cubicBezTo>
                    <a:pt x="1111" y="68"/>
                    <a:pt x="1115" y="67"/>
                    <a:pt x="1116" y="67"/>
                  </a:cubicBezTo>
                  <a:cubicBezTo>
                    <a:pt x="1117" y="67"/>
                    <a:pt x="1119" y="67"/>
                    <a:pt x="1120" y="68"/>
                  </a:cubicBezTo>
                  <a:cubicBezTo>
                    <a:pt x="1121" y="69"/>
                    <a:pt x="1121" y="72"/>
                    <a:pt x="1122" y="73"/>
                  </a:cubicBezTo>
                  <a:cubicBezTo>
                    <a:pt x="1122" y="74"/>
                    <a:pt x="1124" y="76"/>
                    <a:pt x="1124" y="77"/>
                  </a:cubicBezTo>
                  <a:cubicBezTo>
                    <a:pt x="1125" y="77"/>
                    <a:pt x="1128" y="78"/>
                    <a:pt x="1129" y="79"/>
                  </a:cubicBezTo>
                  <a:cubicBezTo>
                    <a:pt x="1130" y="79"/>
                    <a:pt x="1132" y="82"/>
                    <a:pt x="1133" y="81"/>
                  </a:cubicBezTo>
                  <a:cubicBezTo>
                    <a:pt x="1134" y="80"/>
                    <a:pt x="1133" y="78"/>
                    <a:pt x="1133" y="77"/>
                  </a:cubicBezTo>
                  <a:cubicBezTo>
                    <a:pt x="1133" y="75"/>
                    <a:pt x="1131" y="73"/>
                    <a:pt x="1131" y="71"/>
                  </a:cubicBezTo>
                  <a:cubicBezTo>
                    <a:pt x="1130" y="70"/>
                    <a:pt x="1128" y="67"/>
                    <a:pt x="1127" y="66"/>
                  </a:cubicBezTo>
                  <a:cubicBezTo>
                    <a:pt x="1126" y="65"/>
                    <a:pt x="1124" y="64"/>
                    <a:pt x="1124" y="63"/>
                  </a:cubicBezTo>
                  <a:cubicBezTo>
                    <a:pt x="1123" y="62"/>
                    <a:pt x="1123" y="59"/>
                    <a:pt x="1122" y="58"/>
                  </a:cubicBezTo>
                  <a:cubicBezTo>
                    <a:pt x="1121" y="57"/>
                    <a:pt x="1119" y="55"/>
                    <a:pt x="1119" y="55"/>
                  </a:cubicBezTo>
                  <a:cubicBezTo>
                    <a:pt x="1118" y="54"/>
                    <a:pt x="1116" y="52"/>
                    <a:pt x="1116" y="51"/>
                  </a:cubicBezTo>
                  <a:cubicBezTo>
                    <a:pt x="1115" y="50"/>
                    <a:pt x="1115" y="48"/>
                    <a:pt x="1114" y="46"/>
                  </a:cubicBezTo>
                  <a:cubicBezTo>
                    <a:pt x="1114" y="45"/>
                    <a:pt x="1111" y="44"/>
                    <a:pt x="1110" y="43"/>
                  </a:cubicBezTo>
                  <a:cubicBezTo>
                    <a:pt x="1110" y="43"/>
                    <a:pt x="1108" y="40"/>
                    <a:pt x="1108" y="40"/>
                  </a:cubicBezTo>
                  <a:cubicBezTo>
                    <a:pt x="1107" y="38"/>
                    <a:pt x="1104" y="37"/>
                    <a:pt x="1104" y="35"/>
                  </a:cubicBezTo>
                  <a:cubicBezTo>
                    <a:pt x="1103" y="34"/>
                    <a:pt x="1103" y="30"/>
                    <a:pt x="1103" y="28"/>
                  </a:cubicBezTo>
                  <a:cubicBezTo>
                    <a:pt x="1103" y="27"/>
                    <a:pt x="1102" y="24"/>
                    <a:pt x="1101" y="24"/>
                  </a:cubicBezTo>
                  <a:cubicBezTo>
                    <a:pt x="1100" y="23"/>
                    <a:pt x="1098" y="25"/>
                    <a:pt x="1098" y="25"/>
                  </a:cubicBezTo>
                  <a:cubicBezTo>
                    <a:pt x="1097" y="26"/>
                    <a:pt x="1096" y="27"/>
                    <a:pt x="1096" y="27"/>
                  </a:cubicBezTo>
                  <a:cubicBezTo>
                    <a:pt x="1095" y="27"/>
                    <a:pt x="1093" y="25"/>
                    <a:pt x="1093" y="25"/>
                  </a:cubicBezTo>
                  <a:cubicBezTo>
                    <a:pt x="1092" y="24"/>
                    <a:pt x="1091" y="23"/>
                    <a:pt x="1090" y="23"/>
                  </a:cubicBezTo>
                  <a:cubicBezTo>
                    <a:pt x="1088" y="22"/>
                    <a:pt x="1086" y="22"/>
                    <a:pt x="1085" y="21"/>
                  </a:cubicBezTo>
                  <a:cubicBezTo>
                    <a:pt x="1084" y="20"/>
                    <a:pt x="1083" y="18"/>
                    <a:pt x="1083" y="17"/>
                  </a:cubicBezTo>
                  <a:cubicBezTo>
                    <a:pt x="1083" y="16"/>
                    <a:pt x="1084" y="14"/>
                    <a:pt x="1085" y="13"/>
                  </a:cubicBezTo>
                  <a:cubicBezTo>
                    <a:pt x="1087" y="13"/>
                    <a:pt x="1089" y="12"/>
                    <a:pt x="1091" y="12"/>
                  </a:cubicBezTo>
                  <a:cubicBezTo>
                    <a:pt x="1092" y="12"/>
                    <a:pt x="1096" y="13"/>
                    <a:pt x="1098" y="13"/>
                  </a:cubicBezTo>
                  <a:cubicBezTo>
                    <a:pt x="1099" y="13"/>
                    <a:pt x="1101" y="13"/>
                    <a:pt x="1102" y="14"/>
                  </a:cubicBezTo>
                  <a:cubicBezTo>
                    <a:pt x="1102" y="14"/>
                    <a:pt x="1103" y="17"/>
                    <a:pt x="1103" y="18"/>
                  </a:cubicBezTo>
                  <a:cubicBezTo>
                    <a:pt x="1104" y="19"/>
                    <a:pt x="1105" y="20"/>
                    <a:pt x="1106" y="21"/>
                  </a:cubicBezTo>
                  <a:cubicBezTo>
                    <a:pt x="1107" y="21"/>
                    <a:pt x="1110" y="21"/>
                    <a:pt x="1111" y="21"/>
                  </a:cubicBezTo>
                  <a:cubicBezTo>
                    <a:pt x="1111" y="22"/>
                    <a:pt x="1111" y="24"/>
                    <a:pt x="1111" y="25"/>
                  </a:cubicBezTo>
                  <a:cubicBezTo>
                    <a:pt x="1111" y="26"/>
                    <a:pt x="1111" y="28"/>
                    <a:pt x="1111" y="29"/>
                  </a:cubicBezTo>
                  <a:cubicBezTo>
                    <a:pt x="1112" y="30"/>
                    <a:pt x="1114" y="30"/>
                    <a:pt x="1114" y="31"/>
                  </a:cubicBezTo>
                  <a:cubicBezTo>
                    <a:pt x="1115" y="32"/>
                    <a:pt x="1115" y="34"/>
                    <a:pt x="1115" y="35"/>
                  </a:cubicBezTo>
                  <a:cubicBezTo>
                    <a:pt x="1115" y="36"/>
                    <a:pt x="1115" y="39"/>
                    <a:pt x="1116" y="40"/>
                  </a:cubicBezTo>
                  <a:cubicBezTo>
                    <a:pt x="1116" y="41"/>
                    <a:pt x="1117" y="42"/>
                    <a:pt x="1117" y="43"/>
                  </a:cubicBezTo>
                  <a:cubicBezTo>
                    <a:pt x="1118" y="43"/>
                    <a:pt x="1119" y="43"/>
                    <a:pt x="1120" y="44"/>
                  </a:cubicBezTo>
                  <a:cubicBezTo>
                    <a:pt x="1120" y="44"/>
                    <a:pt x="1121" y="46"/>
                    <a:pt x="1122" y="47"/>
                  </a:cubicBezTo>
                  <a:cubicBezTo>
                    <a:pt x="1123" y="49"/>
                    <a:pt x="1126" y="51"/>
                    <a:pt x="1128" y="53"/>
                  </a:cubicBezTo>
                  <a:cubicBezTo>
                    <a:pt x="1129" y="54"/>
                    <a:pt x="1131" y="58"/>
                    <a:pt x="1132" y="59"/>
                  </a:cubicBezTo>
                  <a:cubicBezTo>
                    <a:pt x="1134" y="61"/>
                    <a:pt x="1137" y="65"/>
                    <a:pt x="1138" y="67"/>
                  </a:cubicBezTo>
                  <a:cubicBezTo>
                    <a:pt x="1139" y="69"/>
                    <a:pt x="1141" y="73"/>
                    <a:pt x="1141" y="74"/>
                  </a:cubicBezTo>
                  <a:cubicBezTo>
                    <a:pt x="1142" y="76"/>
                    <a:pt x="1143" y="78"/>
                    <a:pt x="1144" y="80"/>
                  </a:cubicBezTo>
                  <a:cubicBezTo>
                    <a:pt x="1144" y="81"/>
                    <a:pt x="1144" y="83"/>
                    <a:pt x="1144" y="84"/>
                  </a:cubicBezTo>
                  <a:cubicBezTo>
                    <a:pt x="1145" y="85"/>
                    <a:pt x="1145" y="88"/>
                    <a:pt x="1146" y="88"/>
                  </a:cubicBezTo>
                  <a:cubicBezTo>
                    <a:pt x="1147" y="89"/>
                    <a:pt x="1150" y="89"/>
                    <a:pt x="1151" y="89"/>
                  </a:cubicBezTo>
                  <a:cubicBezTo>
                    <a:pt x="1152" y="89"/>
                    <a:pt x="1154" y="89"/>
                    <a:pt x="1154" y="89"/>
                  </a:cubicBezTo>
                  <a:cubicBezTo>
                    <a:pt x="1156" y="90"/>
                    <a:pt x="1158" y="93"/>
                    <a:pt x="1160" y="94"/>
                  </a:cubicBezTo>
                  <a:cubicBezTo>
                    <a:pt x="1161" y="95"/>
                    <a:pt x="1164" y="96"/>
                    <a:pt x="1164" y="98"/>
                  </a:cubicBezTo>
                  <a:cubicBezTo>
                    <a:pt x="1165" y="99"/>
                    <a:pt x="1165" y="101"/>
                    <a:pt x="1164" y="102"/>
                  </a:cubicBezTo>
                  <a:cubicBezTo>
                    <a:pt x="1164" y="102"/>
                    <a:pt x="1163" y="103"/>
                    <a:pt x="1163" y="103"/>
                  </a:cubicBezTo>
                  <a:cubicBezTo>
                    <a:pt x="1162" y="103"/>
                    <a:pt x="1160" y="102"/>
                    <a:pt x="1160" y="101"/>
                  </a:cubicBezTo>
                  <a:cubicBezTo>
                    <a:pt x="1159" y="101"/>
                    <a:pt x="1157" y="99"/>
                    <a:pt x="1156" y="98"/>
                  </a:cubicBezTo>
                  <a:cubicBezTo>
                    <a:pt x="1155" y="98"/>
                    <a:pt x="1152" y="96"/>
                    <a:pt x="1151" y="97"/>
                  </a:cubicBezTo>
                  <a:cubicBezTo>
                    <a:pt x="1150" y="97"/>
                    <a:pt x="1149" y="98"/>
                    <a:pt x="1149" y="99"/>
                  </a:cubicBezTo>
                  <a:cubicBezTo>
                    <a:pt x="1149" y="100"/>
                    <a:pt x="1150" y="102"/>
                    <a:pt x="1151" y="103"/>
                  </a:cubicBezTo>
                  <a:cubicBezTo>
                    <a:pt x="1152" y="104"/>
                    <a:pt x="1155" y="105"/>
                    <a:pt x="1156" y="105"/>
                  </a:cubicBezTo>
                  <a:cubicBezTo>
                    <a:pt x="1157" y="106"/>
                    <a:pt x="1160" y="108"/>
                    <a:pt x="1161" y="109"/>
                  </a:cubicBezTo>
                  <a:cubicBezTo>
                    <a:pt x="1161" y="109"/>
                    <a:pt x="1162" y="111"/>
                    <a:pt x="1162" y="111"/>
                  </a:cubicBezTo>
                  <a:cubicBezTo>
                    <a:pt x="1162" y="112"/>
                    <a:pt x="1161" y="114"/>
                    <a:pt x="1161" y="115"/>
                  </a:cubicBezTo>
                  <a:cubicBezTo>
                    <a:pt x="1161" y="116"/>
                    <a:pt x="1162" y="117"/>
                    <a:pt x="1162" y="117"/>
                  </a:cubicBezTo>
                  <a:cubicBezTo>
                    <a:pt x="1163" y="118"/>
                    <a:pt x="1165" y="118"/>
                    <a:pt x="1166" y="118"/>
                  </a:cubicBezTo>
                  <a:cubicBezTo>
                    <a:pt x="1167" y="118"/>
                    <a:pt x="1169" y="118"/>
                    <a:pt x="1170" y="117"/>
                  </a:cubicBezTo>
                  <a:cubicBezTo>
                    <a:pt x="1170" y="116"/>
                    <a:pt x="1170" y="114"/>
                    <a:pt x="1170" y="114"/>
                  </a:cubicBezTo>
                  <a:cubicBezTo>
                    <a:pt x="1169" y="113"/>
                    <a:pt x="1168" y="111"/>
                    <a:pt x="1167" y="110"/>
                  </a:cubicBezTo>
                  <a:cubicBezTo>
                    <a:pt x="1167" y="109"/>
                    <a:pt x="1165" y="108"/>
                    <a:pt x="1166" y="107"/>
                  </a:cubicBezTo>
                  <a:cubicBezTo>
                    <a:pt x="1166" y="106"/>
                    <a:pt x="1167" y="105"/>
                    <a:pt x="1167" y="105"/>
                  </a:cubicBezTo>
                  <a:cubicBezTo>
                    <a:pt x="1168" y="105"/>
                    <a:pt x="1171" y="108"/>
                    <a:pt x="1171" y="108"/>
                  </a:cubicBezTo>
                  <a:cubicBezTo>
                    <a:pt x="1171" y="108"/>
                    <a:pt x="1172" y="111"/>
                    <a:pt x="1172" y="112"/>
                  </a:cubicBezTo>
                  <a:cubicBezTo>
                    <a:pt x="1173" y="113"/>
                    <a:pt x="1175" y="115"/>
                    <a:pt x="1176" y="116"/>
                  </a:cubicBezTo>
                  <a:cubicBezTo>
                    <a:pt x="1177" y="117"/>
                    <a:pt x="1181" y="119"/>
                    <a:pt x="1182" y="120"/>
                  </a:cubicBezTo>
                  <a:cubicBezTo>
                    <a:pt x="1183" y="122"/>
                    <a:pt x="1185" y="126"/>
                    <a:pt x="1186" y="128"/>
                  </a:cubicBezTo>
                  <a:cubicBezTo>
                    <a:pt x="1187" y="130"/>
                    <a:pt x="1189" y="134"/>
                    <a:pt x="1190" y="136"/>
                  </a:cubicBezTo>
                  <a:cubicBezTo>
                    <a:pt x="1191" y="137"/>
                    <a:pt x="1193" y="139"/>
                    <a:pt x="1194" y="141"/>
                  </a:cubicBezTo>
                  <a:cubicBezTo>
                    <a:pt x="1194" y="142"/>
                    <a:pt x="1195" y="144"/>
                    <a:pt x="1196" y="144"/>
                  </a:cubicBezTo>
                  <a:cubicBezTo>
                    <a:pt x="1196" y="146"/>
                    <a:pt x="1198" y="151"/>
                    <a:pt x="1198" y="153"/>
                  </a:cubicBezTo>
                  <a:cubicBezTo>
                    <a:pt x="1199" y="156"/>
                    <a:pt x="1200" y="164"/>
                    <a:pt x="1200" y="167"/>
                  </a:cubicBezTo>
                  <a:cubicBezTo>
                    <a:pt x="1201" y="172"/>
                    <a:pt x="1202" y="180"/>
                    <a:pt x="1202" y="185"/>
                  </a:cubicBezTo>
                  <a:cubicBezTo>
                    <a:pt x="1202" y="188"/>
                    <a:pt x="1202" y="194"/>
                    <a:pt x="1202" y="198"/>
                  </a:cubicBezTo>
                  <a:cubicBezTo>
                    <a:pt x="1202" y="199"/>
                    <a:pt x="1204" y="201"/>
                    <a:pt x="1204" y="203"/>
                  </a:cubicBezTo>
                  <a:cubicBezTo>
                    <a:pt x="1203" y="204"/>
                    <a:pt x="1202" y="205"/>
                    <a:pt x="1202" y="206"/>
                  </a:cubicBezTo>
                  <a:cubicBezTo>
                    <a:pt x="1201" y="207"/>
                    <a:pt x="1199" y="207"/>
                    <a:pt x="1198" y="208"/>
                  </a:cubicBezTo>
                  <a:cubicBezTo>
                    <a:pt x="1197" y="209"/>
                    <a:pt x="1196" y="211"/>
                    <a:pt x="1195" y="212"/>
                  </a:cubicBezTo>
                  <a:cubicBezTo>
                    <a:pt x="1194" y="213"/>
                    <a:pt x="1191" y="216"/>
                    <a:pt x="1189" y="217"/>
                  </a:cubicBezTo>
                  <a:cubicBezTo>
                    <a:pt x="1189" y="217"/>
                    <a:pt x="1187" y="217"/>
                    <a:pt x="1186" y="217"/>
                  </a:cubicBezTo>
                  <a:cubicBezTo>
                    <a:pt x="1185" y="218"/>
                    <a:pt x="1183" y="219"/>
                    <a:pt x="1182" y="220"/>
                  </a:cubicBezTo>
                  <a:cubicBezTo>
                    <a:pt x="1182" y="221"/>
                    <a:pt x="1180" y="222"/>
                    <a:pt x="1179" y="223"/>
                  </a:cubicBezTo>
                  <a:cubicBezTo>
                    <a:pt x="1178" y="223"/>
                    <a:pt x="1176" y="224"/>
                    <a:pt x="1175" y="225"/>
                  </a:cubicBezTo>
                  <a:cubicBezTo>
                    <a:pt x="1174" y="226"/>
                    <a:pt x="1171" y="230"/>
                    <a:pt x="1169" y="231"/>
                  </a:cubicBezTo>
                  <a:cubicBezTo>
                    <a:pt x="1168" y="233"/>
                    <a:pt x="1164" y="236"/>
                    <a:pt x="1163" y="237"/>
                  </a:cubicBezTo>
                  <a:cubicBezTo>
                    <a:pt x="1161" y="239"/>
                    <a:pt x="1157" y="242"/>
                    <a:pt x="1156" y="243"/>
                  </a:cubicBezTo>
                  <a:cubicBezTo>
                    <a:pt x="1155" y="244"/>
                    <a:pt x="1153" y="246"/>
                    <a:pt x="1151" y="247"/>
                  </a:cubicBezTo>
                  <a:cubicBezTo>
                    <a:pt x="1151" y="247"/>
                    <a:pt x="1149" y="247"/>
                    <a:pt x="1148" y="247"/>
                  </a:cubicBezTo>
                  <a:cubicBezTo>
                    <a:pt x="1148" y="248"/>
                    <a:pt x="1148" y="249"/>
                    <a:pt x="1148" y="250"/>
                  </a:cubicBezTo>
                  <a:cubicBezTo>
                    <a:pt x="1148" y="251"/>
                    <a:pt x="1148" y="252"/>
                    <a:pt x="1148" y="253"/>
                  </a:cubicBezTo>
                  <a:cubicBezTo>
                    <a:pt x="1148" y="254"/>
                    <a:pt x="1148" y="257"/>
                    <a:pt x="1149" y="258"/>
                  </a:cubicBezTo>
                  <a:cubicBezTo>
                    <a:pt x="1150" y="258"/>
                    <a:pt x="1153" y="255"/>
                    <a:pt x="1154" y="254"/>
                  </a:cubicBezTo>
                  <a:cubicBezTo>
                    <a:pt x="1155" y="253"/>
                    <a:pt x="1156" y="250"/>
                    <a:pt x="1157" y="248"/>
                  </a:cubicBezTo>
                  <a:cubicBezTo>
                    <a:pt x="1159" y="246"/>
                    <a:pt x="1163" y="244"/>
                    <a:pt x="1165" y="242"/>
                  </a:cubicBezTo>
                  <a:cubicBezTo>
                    <a:pt x="1168" y="240"/>
                    <a:pt x="1173" y="234"/>
                    <a:pt x="1176" y="232"/>
                  </a:cubicBezTo>
                  <a:cubicBezTo>
                    <a:pt x="1177" y="231"/>
                    <a:pt x="1181" y="228"/>
                    <a:pt x="1183" y="227"/>
                  </a:cubicBezTo>
                  <a:cubicBezTo>
                    <a:pt x="1184" y="226"/>
                    <a:pt x="1188" y="224"/>
                    <a:pt x="1190" y="223"/>
                  </a:cubicBezTo>
                  <a:cubicBezTo>
                    <a:pt x="1191" y="222"/>
                    <a:pt x="1193" y="220"/>
                    <a:pt x="1195" y="219"/>
                  </a:cubicBezTo>
                  <a:cubicBezTo>
                    <a:pt x="1196" y="218"/>
                    <a:pt x="1199" y="216"/>
                    <a:pt x="1200" y="215"/>
                  </a:cubicBezTo>
                  <a:cubicBezTo>
                    <a:pt x="1201" y="215"/>
                    <a:pt x="1203" y="215"/>
                    <a:pt x="1204" y="214"/>
                  </a:cubicBezTo>
                  <a:cubicBezTo>
                    <a:pt x="1205" y="214"/>
                    <a:pt x="1206" y="213"/>
                    <a:pt x="1207" y="212"/>
                  </a:cubicBezTo>
                  <a:cubicBezTo>
                    <a:pt x="1208" y="211"/>
                    <a:pt x="1209" y="208"/>
                    <a:pt x="1210" y="207"/>
                  </a:cubicBezTo>
                  <a:cubicBezTo>
                    <a:pt x="1210" y="205"/>
                    <a:pt x="1209" y="200"/>
                    <a:pt x="1209" y="19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6" name="Freeform 68">
              <a:extLst>
                <a:ext uri="{FF2B5EF4-FFF2-40B4-BE49-F238E27FC236}">
                  <a16:creationId xmlns:a16="http://schemas.microsoft.com/office/drawing/2014/main" id="{1094A838-5DCB-49CD-AC99-7883F2E528F9}"/>
                </a:ext>
              </a:extLst>
            </p:cNvPr>
            <p:cNvSpPr>
              <a:spLocks/>
            </p:cNvSpPr>
            <p:nvPr/>
          </p:nvSpPr>
          <p:spPr bwMode="auto">
            <a:xfrm>
              <a:off x="5897563" y="3284538"/>
              <a:ext cx="61912" cy="152400"/>
            </a:xfrm>
            <a:custGeom>
              <a:avLst/>
              <a:gdLst>
                <a:gd name="T0" fmla="*/ 74 w 74"/>
                <a:gd name="T1" fmla="*/ 0 h 181"/>
                <a:gd name="T2" fmla="*/ 67 w 74"/>
                <a:gd name="T3" fmla="*/ 18 h 181"/>
                <a:gd name="T4" fmla="*/ 67 w 74"/>
                <a:gd name="T5" fmla="*/ 31 h 181"/>
                <a:gd name="T6" fmla="*/ 59 w 74"/>
                <a:gd name="T7" fmla="*/ 32 h 181"/>
                <a:gd name="T8" fmla="*/ 50 w 74"/>
                <a:gd name="T9" fmla="*/ 43 h 181"/>
                <a:gd name="T10" fmla="*/ 46 w 74"/>
                <a:gd name="T11" fmla="*/ 61 h 181"/>
                <a:gd name="T12" fmla="*/ 44 w 74"/>
                <a:gd name="T13" fmla="*/ 82 h 181"/>
                <a:gd name="T14" fmla="*/ 47 w 74"/>
                <a:gd name="T15" fmla="*/ 89 h 181"/>
                <a:gd name="T16" fmla="*/ 45 w 74"/>
                <a:gd name="T17" fmla="*/ 98 h 181"/>
                <a:gd name="T18" fmla="*/ 43 w 74"/>
                <a:gd name="T19" fmla="*/ 109 h 181"/>
                <a:gd name="T20" fmla="*/ 44 w 74"/>
                <a:gd name="T21" fmla="*/ 119 h 181"/>
                <a:gd name="T22" fmla="*/ 40 w 74"/>
                <a:gd name="T23" fmla="*/ 133 h 181"/>
                <a:gd name="T24" fmla="*/ 35 w 74"/>
                <a:gd name="T25" fmla="*/ 142 h 181"/>
                <a:gd name="T26" fmla="*/ 35 w 74"/>
                <a:gd name="T27" fmla="*/ 148 h 181"/>
                <a:gd name="T28" fmla="*/ 37 w 74"/>
                <a:gd name="T29" fmla="*/ 155 h 181"/>
                <a:gd name="T30" fmla="*/ 36 w 74"/>
                <a:gd name="T31" fmla="*/ 164 h 181"/>
                <a:gd name="T32" fmla="*/ 31 w 74"/>
                <a:gd name="T33" fmla="*/ 172 h 181"/>
                <a:gd name="T34" fmla="*/ 25 w 74"/>
                <a:gd name="T35" fmla="*/ 179 h 181"/>
                <a:gd name="T36" fmla="*/ 21 w 74"/>
                <a:gd name="T37" fmla="*/ 178 h 181"/>
                <a:gd name="T38" fmla="*/ 16 w 74"/>
                <a:gd name="T39" fmla="*/ 179 h 181"/>
                <a:gd name="T40" fmla="*/ 12 w 74"/>
                <a:gd name="T41" fmla="*/ 170 h 181"/>
                <a:gd name="T42" fmla="*/ 6 w 74"/>
                <a:gd name="T43" fmla="*/ 164 h 181"/>
                <a:gd name="T44" fmla="*/ 1 w 74"/>
                <a:gd name="T45" fmla="*/ 148 h 181"/>
                <a:gd name="T46" fmla="*/ 5 w 74"/>
                <a:gd name="T47" fmla="*/ 134 h 181"/>
                <a:gd name="T48" fmla="*/ 1 w 74"/>
                <a:gd name="T49" fmla="*/ 123 h 181"/>
                <a:gd name="T50" fmla="*/ 1 w 74"/>
                <a:gd name="T51" fmla="*/ 98 h 181"/>
                <a:gd name="T52" fmla="*/ 3 w 74"/>
                <a:gd name="T53" fmla="*/ 89 h 181"/>
                <a:gd name="T54" fmla="*/ 6 w 74"/>
                <a:gd name="T55" fmla="*/ 76 h 181"/>
                <a:gd name="T56" fmla="*/ 10 w 74"/>
                <a:gd name="T57" fmla="*/ 69 h 181"/>
                <a:gd name="T58" fmla="*/ 12 w 74"/>
                <a:gd name="T59" fmla="*/ 62 h 181"/>
                <a:gd name="T60" fmla="*/ 11 w 74"/>
                <a:gd name="T61" fmla="*/ 56 h 181"/>
                <a:gd name="T62" fmla="*/ 20 w 74"/>
                <a:gd name="T63" fmla="*/ 48 h 181"/>
                <a:gd name="T64" fmla="*/ 22 w 74"/>
                <a:gd name="T65" fmla="*/ 41 h 181"/>
                <a:gd name="T66" fmla="*/ 16 w 74"/>
                <a:gd name="T67" fmla="*/ 38 h 181"/>
                <a:gd name="T68" fmla="*/ 11 w 74"/>
                <a:gd name="T69" fmla="*/ 40 h 181"/>
                <a:gd name="T70" fmla="*/ 13 w 74"/>
                <a:gd name="T71" fmla="*/ 34 h 181"/>
                <a:gd name="T72" fmla="*/ 16 w 74"/>
                <a:gd name="T73" fmla="*/ 29 h 181"/>
                <a:gd name="T74" fmla="*/ 24 w 74"/>
                <a:gd name="T75" fmla="*/ 28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4" h="181">
                  <a:moveTo>
                    <a:pt x="24" y="21"/>
                  </a:moveTo>
                  <a:cubicBezTo>
                    <a:pt x="74" y="0"/>
                    <a:pt x="74" y="0"/>
                    <a:pt x="74" y="0"/>
                  </a:cubicBezTo>
                  <a:cubicBezTo>
                    <a:pt x="73" y="3"/>
                    <a:pt x="71" y="7"/>
                    <a:pt x="71" y="9"/>
                  </a:cubicBezTo>
                  <a:cubicBezTo>
                    <a:pt x="70" y="11"/>
                    <a:pt x="67" y="15"/>
                    <a:pt x="67" y="18"/>
                  </a:cubicBezTo>
                  <a:cubicBezTo>
                    <a:pt x="67" y="20"/>
                    <a:pt x="69" y="23"/>
                    <a:pt x="69" y="24"/>
                  </a:cubicBezTo>
                  <a:cubicBezTo>
                    <a:pt x="69" y="26"/>
                    <a:pt x="68" y="30"/>
                    <a:pt x="67" y="31"/>
                  </a:cubicBezTo>
                  <a:cubicBezTo>
                    <a:pt x="66" y="32"/>
                    <a:pt x="64" y="35"/>
                    <a:pt x="63" y="35"/>
                  </a:cubicBezTo>
                  <a:cubicBezTo>
                    <a:pt x="62" y="35"/>
                    <a:pt x="60" y="32"/>
                    <a:pt x="59" y="32"/>
                  </a:cubicBezTo>
                  <a:cubicBezTo>
                    <a:pt x="58" y="32"/>
                    <a:pt x="55" y="33"/>
                    <a:pt x="54" y="34"/>
                  </a:cubicBezTo>
                  <a:cubicBezTo>
                    <a:pt x="53" y="35"/>
                    <a:pt x="51" y="40"/>
                    <a:pt x="50" y="43"/>
                  </a:cubicBezTo>
                  <a:cubicBezTo>
                    <a:pt x="49" y="44"/>
                    <a:pt x="48" y="47"/>
                    <a:pt x="47" y="49"/>
                  </a:cubicBezTo>
                  <a:cubicBezTo>
                    <a:pt x="46" y="52"/>
                    <a:pt x="46" y="58"/>
                    <a:pt x="46" y="61"/>
                  </a:cubicBezTo>
                  <a:cubicBezTo>
                    <a:pt x="46" y="63"/>
                    <a:pt x="46" y="69"/>
                    <a:pt x="46" y="72"/>
                  </a:cubicBezTo>
                  <a:cubicBezTo>
                    <a:pt x="46" y="74"/>
                    <a:pt x="44" y="79"/>
                    <a:pt x="44" y="82"/>
                  </a:cubicBezTo>
                  <a:cubicBezTo>
                    <a:pt x="44" y="83"/>
                    <a:pt x="44" y="86"/>
                    <a:pt x="45" y="87"/>
                  </a:cubicBezTo>
                  <a:cubicBezTo>
                    <a:pt x="45" y="88"/>
                    <a:pt x="47" y="88"/>
                    <a:pt x="47" y="89"/>
                  </a:cubicBezTo>
                  <a:cubicBezTo>
                    <a:pt x="48" y="90"/>
                    <a:pt x="48" y="93"/>
                    <a:pt x="48" y="94"/>
                  </a:cubicBezTo>
                  <a:cubicBezTo>
                    <a:pt x="48" y="95"/>
                    <a:pt x="45" y="96"/>
                    <a:pt x="45" y="98"/>
                  </a:cubicBezTo>
                  <a:cubicBezTo>
                    <a:pt x="45" y="99"/>
                    <a:pt x="46" y="101"/>
                    <a:pt x="45" y="102"/>
                  </a:cubicBezTo>
                  <a:cubicBezTo>
                    <a:pt x="45" y="104"/>
                    <a:pt x="43" y="107"/>
                    <a:pt x="43" y="109"/>
                  </a:cubicBezTo>
                  <a:cubicBezTo>
                    <a:pt x="43" y="109"/>
                    <a:pt x="44" y="111"/>
                    <a:pt x="44" y="112"/>
                  </a:cubicBezTo>
                  <a:cubicBezTo>
                    <a:pt x="45" y="114"/>
                    <a:pt x="44" y="117"/>
                    <a:pt x="44" y="119"/>
                  </a:cubicBezTo>
                  <a:cubicBezTo>
                    <a:pt x="43" y="120"/>
                    <a:pt x="41" y="123"/>
                    <a:pt x="41" y="124"/>
                  </a:cubicBezTo>
                  <a:cubicBezTo>
                    <a:pt x="40" y="126"/>
                    <a:pt x="40" y="131"/>
                    <a:pt x="40" y="133"/>
                  </a:cubicBezTo>
                  <a:cubicBezTo>
                    <a:pt x="40" y="135"/>
                    <a:pt x="39" y="138"/>
                    <a:pt x="38" y="140"/>
                  </a:cubicBezTo>
                  <a:cubicBezTo>
                    <a:pt x="37" y="140"/>
                    <a:pt x="36" y="142"/>
                    <a:pt x="35" y="142"/>
                  </a:cubicBezTo>
                  <a:cubicBezTo>
                    <a:pt x="34" y="143"/>
                    <a:pt x="33" y="143"/>
                    <a:pt x="33" y="144"/>
                  </a:cubicBezTo>
                  <a:cubicBezTo>
                    <a:pt x="33" y="145"/>
                    <a:pt x="35" y="148"/>
                    <a:pt x="35" y="148"/>
                  </a:cubicBezTo>
                  <a:cubicBezTo>
                    <a:pt x="35" y="148"/>
                    <a:pt x="35" y="151"/>
                    <a:pt x="35" y="152"/>
                  </a:cubicBezTo>
                  <a:cubicBezTo>
                    <a:pt x="35" y="152"/>
                    <a:pt x="37" y="154"/>
                    <a:pt x="37" y="155"/>
                  </a:cubicBezTo>
                  <a:cubicBezTo>
                    <a:pt x="37" y="156"/>
                    <a:pt x="38" y="158"/>
                    <a:pt x="37" y="159"/>
                  </a:cubicBezTo>
                  <a:cubicBezTo>
                    <a:pt x="37" y="160"/>
                    <a:pt x="36" y="163"/>
                    <a:pt x="36" y="164"/>
                  </a:cubicBezTo>
                  <a:cubicBezTo>
                    <a:pt x="35" y="165"/>
                    <a:pt x="34" y="166"/>
                    <a:pt x="33" y="167"/>
                  </a:cubicBezTo>
                  <a:cubicBezTo>
                    <a:pt x="32" y="168"/>
                    <a:pt x="32" y="171"/>
                    <a:pt x="31" y="172"/>
                  </a:cubicBezTo>
                  <a:cubicBezTo>
                    <a:pt x="31" y="174"/>
                    <a:pt x="29" y="177"/>
                    <a:pt x="28" y="178"/>
                  </a:cubicBezTo>
                  <a:cubicBezTo>
                    <a:pt x="27" y="178"/>
                    <a:pt x="26" y="180"/>
                    <a:pt x="25" y="179"/>
                  </a:cubicBezTo>
                  <a:cubicBezTo>
                    <a:pt x="24" y="179"/>
                    <a:pt x="25" y="177"/>
                    <a:pt x="24" y="176"/>
                  </a:cubicBezTo>
                  <a:cubicBezTo>
                    <a:pt x="24" y="176"/>
                    <a:pt x="22" y="177"/>
                    <a:pt x="21" y="178"/>
                  </a:cubicBezTo>
                  <a:cubicBezTo>
                    <a:pt x="20" y="178"/>
                    <a:pt x="19" y="180"/>
                    <a:pt x="18" y="181"/>
                  </a:cubicBezTo>
                  <a:cubicBezTo>
                    <a:pt x="18" y="181"/>
                    <a:pt x="16" y="179"/>
                    <a:pt x="16" y="179"/>
                  </a:cubicBezTo>
                  <a:cubicBezTo>
                    <a:pt x="15" y="178"/>
                    <a:pt x="16" y="176"/>
                    <a:pt x="15" y="175"/>
                  </a:cubicBezTo>
                  <a:cubicBezTo>
                    <a:pt x="15" y="173"/>
                    <a:pt x="13" y="171"/>
                    <a:pt x="12" y="170"/>
                  </a:cubicBezTo>
                  <a:cubicBezTo>
                    <a:pt x="11" y="169"/>
                    <a:pt x="10" y="168"/>
                    <a:pt x="9" y="168"/>
                  </a:cubicBezTo>
                  <a:cubicBezTo>
                    <a:pt x="8" y="167"/>
                    <a:pt x="7" y="165"/>
                    <a:pt x="6" y="164"/>
                  </a:cubicBezTo>
                  <a:cubicBezTo>
                    <a:pt x="5" y="161"/>
                    <a:pt x="3" y="156"/>
                    <a:pt x="3" y="154"/>
                  </a:cubicBezTo>
                  <a:cubicBezTo>
                    <a:pt x="2" y="152"/>
                    <a:pt x="1" y="149"/>
                    <a:pt x="1" y="148"/>
                  </a:cubicBezTo>
                  <a:cubicBezTo>
                    <a:pt x="1" y="146"/>
                    <a:pt x="2" y="143"/>
                    <a:pt x="3" y="141"/>
                  </a:cubicBezTo>
                  <a:cubicBezTo>
                    <a:pt x="4" y="139"/>
                    <a:pt x="5" y="136"/>
                    <a:pt x="5" y="134"/>
                  </a:cubicBezTo>
                  <a:cubicBezTo>
                    <a:pt x="5" y="132"/>
                    <a:pt x="3" y="130"/>
                    <a:pt x="3" y="129"/>
                  </a:cubicBezTo>
                  <a:cubicBezTo>
                    <a:pt x="2" y="128"/>
                    <a:pt x="1" y="125"/>
                    <a:pt x="1" y="123"/>
                  </a:cubicBezTo>
                  <a:cubicBezTo>
                    <a:pt x="0" y="120"/>
                    <a:pt x="1" y="114"/>
                    <a:pt x="1" y="110"/>
                  </a:cubicBezTo>
                  <a:cubicBezTo>
                    <a:pt x="1" y="107"/>
                    <a:pt x="1" y="101"/>
                    <a:pt x="1" y="98"/>
                  </a:cubicBezTo>
                  <a:cubicBezTo>
                    <a:pt x="1" y="97"/>
                    <a:pt x="1" y="94"/>
                    <a:pt x="1" y="93"/>
                  </a:cubicBezTo>
                  <a:cubicBezTo>
                    <a:pt x="1" y="92"/>
                    <a:pt x="3" y="90"/>
                    <a:pt x="3" y="89"/>
                  </a:cubicBezTo>
                  <a:cubicBezTo>
                    <a:pt x="4" y="88"/>
                    <a:pt x="5" y="85"/>
                    <a:pt x="5" y="84"/>
                  </a:cubicBezTo>
                  <a:cubicBezTo>
                    <a:pt x="6" y="82"/>
                    <a:pt x="6" y="78"/>
                    <a:pt x="6" y="76"/>
                  </a:cubicBezTo>
                  <a:cubicBezTo>
                    <a:pt x="7" y="75"/>
                    <a:pt x="8" y="74"/>
                    <a:pt x="9" y="73"/>
                  </a:cubicBezTo>
                  <a:cubicBezTo>
                    <a:pt x="9" y="72"/>
                    <a:pt x="9" y="70"/>
                    <a:pt x="10" y="69"/>
                  </a:cubicBezTo>
                  <a:cubicBezTo>
                    <a:pt x="10" y="68"/>
                    <a:pt x="11" y="67"/>
                    <a:pt x="11" y="66"/>
                  </a:cubicBezTo>
                  <a:cubicBezTo>
                    <a:pt x="12" y="65"/>
                    <a:pt x="12" y="63"/>
                    <a:pt x="12" y="62"/>
                  </a:cubicBezTo>
                  <a:cubicBezTo>
                    <a:pt x="11" y="61"/>
                    <a:pt x="8" y="60"/>
                    <a:pt x="8" y="58"/>
                  </a:cubicBezTo>
                  <a:cubicBezTo>
                    <a:pt x="8" y="57"/>
                    <a:pt x="10" y="56"/>
                    <a:pt x="11" y="56"/>
                  </a:cubicBezTo>
                  <a:cubicBezTo>
                    <a:pt x="12" y="55"/>
                    <a:pt x="15" y="55"/>
                    <a:pt x="16" y="55"/>
                  </a:cubicBezTo>
                  <a:cubicBezTo>
                    <a:pt x="17" y="53"/>
                    <a:pt x="19" y="50"/>
                    <a:pt x="20" y="48"/>
                  </a:cubicBezTo>
                  <a:cubicBezTo>
                    <a:pt x="20" y="47"/>
                    <a:pt x="21" y="46"/>
                    <a:pt x="22" y="45"/>
                  </a:cubicBezTo>
                  <a:cubicBezTo>
                    <a:pt x="22" y="44"/>
                    <a:pt x="23" y="42"/>
                    <a:pt x="22" y="41"/>
                  </a:cubicBezTo>
                  <a:cubicBezTo>
                    <a:pt x="22" y="40"/>
                    <a:pt x="20" y="38"/>
                    <a:pt x="19" y="38"/>
                  </a:cubicBezTo>
                  <a:cubicBezTo>
                    <a:pt x="18" y="38"/>
                    <a:pt x="17" y="38"/>
                    <a:pt x="16" y="38"/>
                  </a:cubicBezTo>
                  <a:cubicBezTo>
                    <a:pt x="15" y="39"/>
                    <a:pt x="14" y="41"/>
                    <a:pt x="13" y="41"/>
                  </a:cubicBezTo>
                  <a:cubicBezTo>
                    <a:pt x="12" y="41"/>
                    <a:pt x="11" y="41"/>
                    <a:pt x="11" y="40"/>
                  </a:cubicBezTo>
                  <a:cubicBezTo>
                    <a:pt x="11" y="40"/>
                    <a:pt x="10" y="38"/>
                    <a:pt x="11" y="37"/>
                  </a:cubicBezTo>
                  <a:cubicBezTo>
                    <a:pt x="11" y="36"/>
                    <a:pt x="12" y="35"/>
                    <a:pt x="13" y="34"/>
                  </a:cubicBezTo>
                  <a:cubicBezTo>
                    <a:pt x="13" y="34"/>
                    <a:pt x="15" y="33"/>
                    <a:pt x="15" y="32"/>
                  </a:cubicBezTo>
                  <a:cubicBezTo>
                    <a:pt x="16" y="32"/>
                    <a:pt x="16" y="30"/>
                    <a:pt x="16" y="29"/>
                  </a:cubicBezTo>
                  <a:cubicBezTo>
                    <a:pt x="17" y="29"/>
                    <a:pt x="17" y="29"/>
                    <a:pt x="17" y="28"/>
                  </a:cubicBezTo>
                  <a:cubicBezTo>
                    <a:pt x="24" y="28"/>
                    <a:pt x="24" y="28"/>
                    <a:pt x="24" y="28"/>
                  </a:cubicBezTo>
                  <a:lnTo>
                    <a:pt x="24" y="21"/>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7" name="Freeform 69">
              <a:extLst>
                <a:ext uri="{FF2B5EF4-FFF2-40B4-BE49-F238E27FC236}">
                  <a16:creationId xmlns:a16="http://schemas.microsoft.com/office/drawing/2014/main" id="{4E5076B3-0D5F-408D-8472-C0CAE4B94C5D}"/>
                </a:ext>
              </a:extLst>
            </p:cNvPr>
            <p:cNvSpPr>
              <a:spLocks/>
            </p:cNvSpPr>
            <p:nvPr/>
          </p:nvSpPr>
          <p:spPr bwMode="auto">
            <a:xfrm>
              <a:off x="5064125" y="3163888"/>
              <a:ext cx="881062" cy="530225"/>
            </a:xfrm>
            <a:custGeom>
              <a:avLst/>
              <a:gdLst>
                <a:gd name="T0" fmla="*/ 1000 w 1044"/>
                <a:gd name="T1" fmla="*/ 361 h 629"/>
                <a:gd name="T2" fmla="*/ 964 w 1044"/>
                <a:gd name="T3" fmla="*/ 370 h 629"/>
                <a:gd name="T4" fmla="*/ 935 w 1044"/>
                <a:gd name="T5" fmla="*/ 364 h 629"/>
                <a:gd name="T6" fmla="*/ 911 w 1044"/>
                <a:gd name="T7" fmla="*/ 339 h 629"/>
                <a:gd name="T8" fmla="*/ 898 w 1044"/>
                <a:gd name="T9" fmla="*/ 337 h 629"/>
                <a:gd name="T10" fmla="*/ 924 w 1044"/>
                <a:gd name="T11" fmla="*/ 347 h 629"/>
                <a:gd name="T12" fmla="*/ 956 w 1044"/>
                <a:gd name="T13" fmla="*/ 362 h 629"/>
                <a:gd name="T14" fmla="*/ 954 w 1044"/>
                <a:gd name="T15" fmla="*/ 329 h 629"/>
                <a:gd name="T16" fmla="*/ 932 w 1044"/>
                <a:gd name="T17" fmla="*/ 322 h 629"/>
                <a:gd name="T18" fmla="*/ 938 w 1044"/>
                <a:gd name="T19" fmla="*/ 300 h 629"/>
                <a:gd name="T20" fmla="*/ 955 w 1044"/>
                <a:gd name="T21" fmla="*/ 300 h 629"/>
                <a:gd name="T22" fmla="*/ 939 w 1044"/>
                <a:gd name="T23" fmla="*/ 271 h 629"/>
                <a:gd name="T24" fmla="*/ 924 w 1044"/>
                <a:gd name="T25" fmla="*/ 257 h 629"/>
                <a:gd name="T26" fmla="*/ 883 w 1044"/>
                <a:gd name="T27" fmla="*/ 237 h 629"/>
                <a:gd name="T28" fmla="*/ 873 w 1044"/>
                <a:gd name="T29" fmla="*/ 224 h 629"/>
                <a:gd name="T30" fmla="*/ 906 w 1044"/>
                <a:gd name="T31" fmla="*/ 244 h 629"/>
                <a:gd name="T32" fmla="*/ 935 w 1044"/>
                <a:gd name="T33" fmla="*/ 252 h 629"/>
                <a:gd name="T34" fmla="*/ 936 w 1044"/>
                <a:gd name="T35" fmla="*/ 235 h 629"/>
                <a:gd name="T36" fmla="*/ 924 w 1044"/>
                <a:gd name="T37" fmla="*/ 194 h 629"/>
                <a:gd name="T38" fmla="*/ 878 w 1044"/>
                <a:gd name="T39" fmla="*/ 174 h 629"/>
                <a:gd name="T40" fmla="*/ 847 w 1044"/>
                <a:gd name="T41" fmla="*/ 174 h 629"/>
                <a:gd name="T42" fmla="*/ 814 w 1044"/>
                <a:gd name="T43" fmla="*/ 154 h 629"/>
                <a:gd name="T44" fmla="*/ 791 w 1044"/>
                <a:gd name="T45" fmla="*/ 156 h 629"/>
                <a:gd name="T46" fmla="*/ 769 w 1044"/>
                <a:gd name="T47" fmla="*/ 131 h 629"/>
                <a:gd name="T48" fmla="*/ 779 w 1044"/>
                <a:gd name="T49" fmla="*/ 108 h 629"/>
                <a:gd name="T50" fmla="*/ 794 w 1044"/>
                <a:gd name="T51" fmla="*/ 81 h 629"/>
                <a:gd name="T52" fmla="*/ 772 w 1044"/>
                <a:gd name="T53" fmla="*/ 48 h 629"/>
                <a:gd name="T54" fmla="*/ 730 w 1044"/>
                <a:gd name="T55" fmla="*/ 40 h 629"/>
                <a:gd name="T56" fmla="*/ 715 w 1044"/>
                <a:gd name="T57" fmla="*/ 10 h 629"/>
                <a:gd name="T58" fmla="*/ 680 w 1044"/>
                <a:gd name="T59" fmla="*/ 6 h 629"/>
                <a:gd name="T60" fmla="*/ 593 w 1044"/>
                <a:gd name="T61" fmla="*/ 8 h 629"/>
                <a:gd name="T62" fmla="*/ 596 w 1044"/>
                <a:gd name="T63" fmla="*/ 41 h 629"/>
                <a:gd name="T64" fmla="*/ 583 w 1044"/>
                <a:gd name="T65" fmla="*/ 75 h 629"/>
                <a:gd name="T66" fmla="*/ 567 w 1044"/>
                <a:gd name="T67" fmla="*/ 103 h 629"/>
                <a:gd name="T68" fmla="*/ 527 w 1044"/>
                <a:gd name="T69" fmla="*/ 142 h 629"/>
                <a:gd name="T70" fmla="*/ 518 w 1044"/>
                <a:gd name="T71" fmla="*/ 183 h 629"/>
                <a:gd name="T72" fmla="*/ 456 w 1044"/>
                <a:gd name="T73" fmla="*/ 191 h 629"/>
                <a:gd name="T74" fmla="*/ 454 w 1044"/>
                <a:gd name="T75" fmla="*/ 229 h 629"/>
                <a:gd name="T76" fmla="*/ 436 w 1044"/>
                <a:gd name="T77" fmla="*/ 262 h 629"/>
                <a:gd name="T78" fmla="*/ 427 w 1044"/>
                <a:gd name="T79" fmla="*/ 307 h 629"/>
                <a:gd name="T80" fmla="*/ 409 w 1044"/>
                <a:gd name="T81" fmla="*/ 345 h 629"/>
                <a:gd name="T82" fmla="*/ 414 w 1044"/>
                <a:gd name="T83" fmla="*/ 374 h 629"/>
                <a:gd name="T84" fmla="*/ 385 w 1044"/>
                <a:gd name="T85" fmla="*/ 404 h 629"/>
                <a:gd name="T86" fmla="*/ 272 w 1044"/>
                <a:gd name="T87" fmla="*/ 451 h 629"/>
                <a:gd name="T88" fmla="*/ 243 w 1044"/>
                <a:gd name="T89" fmla="*/ 480 h 629"/>
                <a:gd name="T90" fmla="*/ 194 w 1044"/>
                <a:gd name="T91" fmla="*/ 459 h 629"/>
                <a:gd name="T92" fmla="*/ 186 w 1044"/>
                <a:gd name="T93" fmla="*/ 439 h 629"/>
                <a:gd name="T94" fmla="*/ 114 w 1044"/>
                <a:gd name="T95" fmla="*/ 515 h 629"/>
                <a:gd name="T96" fmla="*/ 98 w 1044"/>
                <a:gd name="T97" fmla="*/ 543 h 629"/>
                <a:gd name="T98" fmla="*/ 78 w 1044"/>
                <a:gd name="T99" fmla="*/ 576 h 629"/>
                <a:gd name="T100" fmla="*/ 56 w 1044"/>
                <a:gd name="T101" fmla="*/ 593 h 629"/>
                <a:gd name="T102" fmla="*/ 35 w 1044"/>
                <a:gd name="T103" fmla="*/ 611 h 629"/>
                <a:gd name="T104" fmla="*/ 0 w 1044"/>
                <a:gd name="T105" fmla="*/ 629 h 629"/>
                <a:gd name="T106" fmla="*/ 227 w 1044"/>
                <a:gd name="T107" fmla="*/ 582 h 629"/>
                <a:gd name="T108" fmla="*/ 256 w 1044"/>
                <a:gd name="T109" fmla="*/ 580 h 629"/>
                <a:gd name="T110" fmla="*/ 379 w 1044"/>
                <a:gd name="T111" fmla="*/ 564 h 629"/>
                <a:gd name="T112" fmla="*/ 599 w 1044"/>
                <a:gd name="T113" fmla="*/ 519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44" h="629">
                  <a:moveTo>
                    <a:pt x="1042" y="407"/>
                  </a:moveTo>
                  <a:cubicBezTo>
                    <a:pt x="1041" y="405"/>
                    <a:pt x="1037" y="401"/>
                    <a:pt x="1035" y="398"/>
                  </a:cubicBezTo>
                  <a:cubicBezTo>
                    <a:pt x="1033" y="396"/>
                    <a:pt x="1031" y="391"/>
                    <a:pt x="1029" y="388"/>
                  </a:cubicBezTo>
                  <a:cubicBezTo>
                    <a:pt x="1027" y="386"/>
                    <a:pt x="1024" y="381"/>
                    <a:pt x="1022" y="379"/>
                  </a:cubicBezTo>
                  <a:cubicBezTo>
                    <a:pt x="1021" y="377"/>
                    <a:pt x="1019" y="372"/>
                    <a:pt x="1018" y="370"/>
                  </a:cubicBezTo>
                  <a:cubicBezTo>
                    <a:pt x="1017" y="368"/>
                    <a:pt x="1016" y="363"/>
                    <a:pt x="1014" y="360"/>
                  </a:cubicBezTo>
                  <a:cubicBezTo>
                    <a:pt x="1013" y="359"/>
                    <a:pt x="1012" y="356"/>
                    <a:pt x="1010" y="355"/>
                  </a:cubicBezTo>
                  <a:cubicBezTo>
                    <a:pt x="1009" y="355"/>
                    <a:pt x="1007" y="355"/>
                    <a:pt x="1007" y="355"/>
                  </a:cubicBezTo>
                  <a:cubicBezTo>
                    <a:pt x="1005" y="356"/>
                    <a:pt x="1003" y="357"/>
                    <a:pt x="1003" y="358"/>
                  </a:cubicBezTo>
                  <a:cubicBezTo>
                    <a:pt x="1002" y="358"/>
                    <a:pt x="1001" y="360"/>
                    <a:pt x="1000" y="361"/>
                  </a:cubicBezTo>
                  <a:cubicBezTo>
                    <a:pt x="999" y="362"/>
                    <a:pt x="997" y="363"/>
                    <a:pt x="995" y="363"/>
                  </a:cubicBezTo>
                  <a:cubicBezTo>
                    <a:pt x="994" y="363"/>
                    <a:pt x="990" y="362"/>
                    <a:pt x="989" y="362"/>
                  </a:cubicBezTo>
                  <a:cubicBezTo>
                    <a:pt x="987" y="362"/>
                    <a:pt x="983" y="362"/>
                    <a:pt x="981" y="362"/>
                  </a:cubicBezTo>
                  <a:cubicBezTo>
                    <a:pt x="979" y="362"/>
                    <a:pt x="977" y="360"/>
                    <a:pt x="975" y="360"/>
                  </a:cubicBezTo>
                  <a:cubicBezTo>
                    <a:pt x="974" y="359"/>
                    <a:pt x="972" y="358"/>
                    <a:pt x="971" y="358"/>
                  </a:cubicBezTo>
                  <a:cubicBezTo>
                    <a:pt x="970" y="359"/>
                    <a:pt x="970" y="361"/>
                    <a:pt x="969" y="361"/>
                  </a:cubicBezTo>
                  <a:cubicBezTo>
                    <a:pt x="968" y="362"/>
                    <a:pt x="966" y="361"/>
                    <a:pt x="965" y="362"/>
                  </a:cubicBezTo>
                  <a:cubicBezTo>
                    <a:pt x="965" y="362"/>
                    <a:pt x="964" y="363"/>
                    <a:pt x="964" y="364"/>
                  </a:cubicBezTo>
                  <a:cubicBezTo>
                    <a:pt x="964" y="365"/>
                    <a:pt x="966" y="367"/>
                    <a:pt x="966" y="368"/>
                  </a:cubicBezTo>
                  <a:cubicBezTo>
                    <a:pt x="966" y="369"/>
                    <a:pt x="965" y="370"/>
                    <a:pt x="964" y="370"/>
                  </a:cubicBezTo>
                  <a:cubicBezTo>
                    <a:pt x="963" y="370"/>
                    <a:pt x="961" y="369"/>
                    <a:pt x="960" y="370"/>
                  </a:cubicBezTo>
                  <a:cubicBezTo>
                    <a:pt x="959" y="370"/>
                    <a:pt x="958" y="373"/>
                    <a:pt x="958" y="373"/>
                  </a:cubicBezTo>
                  <a:cubicBezTo>
                    <a:pt x="957" y="374"/>
                    <a:pt x="955" y="376"/>
                    <a:pt x="955" y="376"/>
                  </a:cubicBezTo>
                  <a:cubicBezTo>
                    <a:pt x="955" y="376"/>
                    <a:pt x="953" y="375"/>
                    <a:pt x="952" y="376"/>
                  </a:cubicBezTo>
                  <a:cubicBezTo>
                    <a:pt x="951" y="376"/>
                    <a:pt x="951" y="378"/>
                    <a:pt x="951" y="379"/>
                  </a:cubicBezTo>
                  <a:cubicBezTo>
                    <a:pt x="950" y="379"/>
                    <a:pt x="949" y="380"/>
                    <a:pt x="949" y="380"/>
                  </a:cubicBezTo>
                  <a:cubicBezTo>
                    <a:pt x="947" y="379"/>
                    <a:pt x="946" y="376"/>
                    <a:pt x="945" y="374"/>
                  </a:cubicBezTo>
                  <a:cubicBezTo>
                    <a:pt x="945" y="373"/>
                    <a:pt x="944" y="369"/>
                    <a:pt x="943" y="368"/>
                  </a:cubicBezTo>
                  <a:cubicBezTo>
                    <a:pt x="943" y="367"/>
                    <a:pt x="941" y="366"/>
                    <a:pt x="940" y="366"/>
                  </a:cubicBezTo>
                  <a:cubicBezTo>
                    <a:pt x="939" y="365"/>
                    <a:pt x="936" y="364"/>
                    <a:pt x="935" y="364"/>
                  </a:cubicBezTo>
                  <a:cubicBezTo>
                    <a:pt x="933" y="363"/>
                    <a:pt x="930" y="361"/>
                    <a:pt x="929" y="360"/>
                  </a:cubicBezTo>
                  <a:cubicBezTo>
                    <a:pt x="928" y="359"/>
                    <a:pt x="926" y="358"/>
                    <a:pt x="925" y="358"/>
                  </a:cubicBezTo>
                  <a:cubicBezTo>
                    <a:pt x="924" y="358"/>
                    <a:pt x="923" y="361"/>
                    <a:pt x="922" y="361"/>
                  </a:cubicBezTo>
                  <a:cubicBezTo>
                    <a:pt x="920" y="361"/>
                    <a:pt x="918" y="361"/>
                    <a:pt x="917" y="360"/>
                  </a:cubicBezTo>
                  <a:cubicBezTo>
                    <a:pt x="916" y="360"/>
                    <a:pt x="915" y="358"/>
                    <a:pt x="915" y="357"/>
                  </a:cubicBezTo>
                  <a:cubicBezTo>
                    <a:pt x="915" y="356"/>
                    <a:pt x="914" y="354"/>
                    <a:pt x="915" y="353"/>
                  </a:cubicBezTo>
                  <a:cubicBezTo>
                    <a:pt x="915" y="352"/>
                    <a:pt x="916" y="351"/>
                    <a:pt x="916" y="351"/>
                  </a:cubicBezTo>
                  <a:cubicBezTo>
                    <a:pt x="916" y="350"/>
                    <a:pt x="915" y="348"/>
                    <a:pt x="915" y="347"/>
                  </a:cubicBezTo>
                  <a:cubicBezTo>
                    <a:pt x="914" y="346"/>
                    <a:pt x="913" y="345"/>
                    <a:pt x="913" y="344"/>
                  </a:cubicBezTo>
                  <a:cubicBezTo>
                    <a:pt x="912" y="343"/>
                    <a:pt x="911" y="340"/>
                    <a:pt x="911" y="339"/>
                  </a:cubicBezTo>
                  <a:cubicBezTo>
                    <a:pt x="910" y="338"/>
                    <a:pt x="909" y="336"/>
                    <a:pt x="908" y="336"/>
                  </a:cubicBezTo>
                  <a:cubicBezTo>
                    <a:pt x="907" y="337"/>
                    <a:pt x="907" y="338"/>
                    <a:pt x="907" y="339"/>
                  </a:cubicBezTo>
                  <a:cubicBezTo>
                    <a:pt x="906" y="340"/>
                    <a:pt x="906" y="342"/>
                    <a:pt x="905" y="343"/>
                  </a:cubicBezTo>
                  <a:cubicBezTo>
                    <a:pt x="905" y="343"/>
                    <a:pt x="903" y="344"/>
                    <a:pt x="903" y="344"/>
                  </a:cubicBezTo>
                  <a:cubicBezTo>
                    <a:pt x="902" y="344"/>
                    <a:pt x="900" y="343"/>
                    <a:pt x="899" y="343"/>
                  </a:cubicBezTo>
                  <a:cubicBezTo>
                    <a:pt x="898" y="342"/>
                    <a:pt x="897" y="341"/>
                    <a:pt x="896" y="341"/>
                  </a:cubicBezTo>
                  <a:cubicBezTo>
                    <a:pt x="896" y="341"/>
                    <a:pt x="894" y="341"/>
                    <a:pt x="894" y="341"/>
                  </a:cubicBezTo>
                  <a:cubicBezTo>
                    <a:pt x="893" y="341"/>
                    <a:pt x="892" y="339"/>
                    <a:pt x="892" y="339"/>
                  </a:cubicBezTo>
                  <a:cubicBezTo>
                    <a:pt x="892" y="338"/>
                    <a:pt x="893" y="337"/>
                    <a:pt x="894" y="336"/>
                  </a:cubicBezTo>
                  <a:cubicBezTo>
                    <a:pt x="895" y="336"/>
                    <a:pt x="897" y="337"/>
                    <a:pt x="898" y="337"/>
                  </a:cubicBezTo>
                  <a:cubicBezTo>
                    <a:pt x="898" y="337"/>
                    <a:pt x="899" y="335"/>
                    <a:pt x="899" y="335"/>
                  </a:cubicBezTo>
                  <a:cubicBezTo>
                    <a:pt x="900" y="334"/>
                    <a:pt x="902" y="331"/>
                    <a:pt x="903" y="331"/>
                  </a:cubicBezTo>
                  <a:cubicBezTo>
                    <a:pt x="904" y="330"/>
                    <a:pt x="906" y="330"/>
                    <a:pt x="907" y="329"/>
                  </a:cubicBezTo>
                  <a:cubicBezTo>
                    <a:pt x="909" y="329"/>
                    <a:pt x="913" y="329"/>
                    <a:pt x="914" y="330"/>
                  </a:cubicBezTo>
                  <a:cubicBezTo>
                    <a:pt x="915" y="331"/>
                    <a:pt x="915" y="334"/>
                    <a:pt x="916" y="335"/>
                  </a:cubicBezTo>
                  <a:cubicBezTo>
                    <a:pt x="916" y="335"/>
                    <a:pt x="918" y="336"/>
                    <a:pt x="918" y="337"/>
                  </a:cubicBezTo>
                  <a:cubicBezTo>
                    <a:pt x="918" y="338"/>
                    <a:pt x="917" y="339"/>
                    <a:pt x="917" y="340"/>
                  </a:cubicBezTo>
                  <a:cubicBezTo>
                    <a:pt x="917" y="341"/>
                    <a:pt x="917" y="343"/>
                    <a:pt x="918" y="343"/>
                  </a:cubicBezTo>
                  <a:cubicBezTo>
                    <a:pt x="918" y="344"/>
                    <a:pt x="920" y="346"/>
                    <a:pt x="921" y="346"/>
                  </a:cubicBezTo>
                  <a:cubicBezTo>
                    <a:pt x="921" y="346"/>
                    <a:pt x="923" y="346"/>
                    <a:pt x="924" y="347"/>
                  </a:cubicBezTo>
                  <a:cubicBezTo>
                    <a:pt x="925" y="347"/>
                    <a:pt x="926" y="350"/>
                    <a:pt x="927" y="350"/>
                  </a:cubicBezTo>
                  <a:cubicBezTo>
                    <a:pt x="929" y="350"/>
                    <a:pt x="931" y="348"/>
                    <a:pt x="932" y="349"/>
                  </a:cubicBezTo>
                  <a:cubicBezTo>
                    <a:pt x="933" y="349"/>
                    <a:pt x="934" y="351"/>
                    <a:pt x="935" y="352"/>
                  </a:cubicBezTo>
                  <a:cubicBezTo>
                    <a:pt x="935" y="353"/>
                    <a:pt x="938" y="354"/>
                    <a:pt x="939" y="354"/>
                  </a:cubicBezTo>
                  <a:cubicBezTo>
                    <a:pt x="940" y="355"/>
                    <a:pt x="942" y="355"/>
                    <a:pt x="943" y="355"/>
                  </a:cubicBezTo>
                  <a:cubicBezTo>
                    <a:pt x="944" y="356"/>
                    <a:pt x="946" y="358"/>
                    <a:pt x="946" y="359"/>
                  </a:cubicBezTo>
                  <a:cubicBezTo>
                    <a:pt x="947" y="359"/>
                    <a:pt x="947" y="361"/>
                    <a:pt x="947" y="361"/>
                  </a:cubicBezTo>
                  <a:cubicBezTo>
                    <a:pt x="948" y="362"/>
                    <a:pt x="949" y="363"/>
                    <a:pt x="949" y="364"/>
                  </a:cubicBezTo>
                  <a:cubicBezTo>
                    <a:pt x="950" y="364"/>
                    <a:pt x="952" y="365"/>
                    <a:pt x="953" y="365"/>
                  </a:cubicBezTo>
                  <a:cubicBezTo>
                    <a:pt x="954" y="365"/>
                    <a:pt x="956" y="363"/>
                    <a:pt x="956" y="362"/>
                  </a:cubicBezTo>
                  <a:cubicBezTo>
                    <a:pt x="957" y="361"/>
                    <a:pt x="956" y="358"/>
                    <a:pt x="957" y="357"/>
                  </a:cubicBezTo>
                  <a:cubicBezTo>
                    <a:pt x="957" y="357"/>
                    <a:pt x="959" y="355"/>
                    <a:pt x="960" y="355"/>
                  </a:cubicBezTo>
                  <a:cubicBezTo>
                    <a:pt x="961" y="355"/>
                    <a:pt x="962" y="355"/>
                    <a:pt x="963" y="355"/>
                  </a:cubicBezTo>
                  <a:cubicBezTo>
                    <a:pt x="964" y="355"/>
                    <a:pt x="966" y="355"/>
                    <a:pt x="966" y="354"/>
                  </a:cubicBezTo>
                  <a:cubicBezTo>
                    <a:pt x="967" y="352"/>
                    <a:pt x="967" y="349"/>
                    <a:pt x="967" y="347"/>
                  </a:cubicBezTo>
                  <a:cubicBezTo>
                    <a:pt x="967" y="345"/>
                    <a:pt x="967" y="341"/>
                    <a:pt x="966" y="339"/>
                  </a:cubicBezTo>
                  <a:cubicBezTo>
                    <a:pt x="966" y="338"/>
                    <a:pt x="965" y="336"/>
                    <a:pt x="964" y="335"/>
                  </a:cubicBezTo>
                  <a:cubicBezTo>
                    <a:pt x="964" y="334"/>
                    <a:pt x="963" y="331"/>
                    <a:pt x="961" y="331"/>
                  </a:cubicBezTo>
                  <a:cubicBezTo>
                    <a:pt x="960" y="331"/>
                    <a:pt x="957" y="333"/>
                    <a:pt x="956" y="332"/>
                  </a:cubicBezTo>
                  <a:cubicBezTo>
                    <a:pt x="955" y="332"/>
                    <a:pt x="955" y="329"/>
                    <a:pt x="954" y="329"/>
                  </a:cubicBezTo>
                  <a:cubicBezTo>
                    <a:pt x="953" y="328"/>
                    <a:pt x="952" y="328"/>
                    <a:pt x="951" y="328"/>
                  </a:cubicBezTo>
                  <a:cubicBezTo>
                    <a:pt x="950" y="329"/>
                    <a:pt x="949" y="331"/>
                    <a:pt x="948" y="331"/>
                  </a:cubicBezTo>
                  <a:cubicBezTo>
                    <a:pt x="948" y="332"/>
                    <a:pt x="946" y="330"/>
                    <a:pt x="946" y="329"/>
                  </a:cubicBezTo>
                  <a:cubicBezTo>
                    <a:pt x="946" y="328"/>
                    <a:pt x="947" y="327"/>
                    <a:pt x="947" y="326"/>
                  </a:cubicBezTo>
                  <a:cubicBezTo>
                    <a:pt x="947" y="325"/>
                    <a:pt x="946" y="323"/>
                    <a:pt x="946" y="322"/>
                  </a:cubicBezTo>
                  <a:cubicBezTo>
                    <a:pt x="945" y="321"/>
                    <a:pt x="944" y="319"/>
                    <a:pt x="943" y="319"/>
                  </a:cubicBezTo>
                  <a:cubicBezTo>
                    <a:pt x="943" y="319"/>
                    <a:pt x="941" y="320"/>
                    <a:pt x="941" y="321"/>
                  </a:cubicBezTo>
                  <a:cubicBezTo>
                    <a:pt x="940" y="321"/>
                    <a:pt x="939" y="323"/>
                    <a:pt x="938" y="324"/>
                  </a:cubicBezTo>
                  <a:cubicBezTo>
                    <a:pt x="937" y="324"/>
                    <a:pt x="935" y="324"/>
                    <a:pt x="934" y="324"/>
                  </a:cubicBezTo>
                  <a:cubicBezTo>
                    <a:pt x="933" y="324"/>
                    <a:pt x="932" y="323"/>
                    <a:pt x="932" y="322"/>
                  </a:cubicBezTo>
                  <a:cubicBezTo>
                    <a:pt x="931" y="321"/>
                    <a:pt x="931" y="319"/>
                    <a:pt x="931" y="319"/>
                  </a:cubicBezTo>
                  <a:cubicBezTo>
                    <a:pt x="932" y="318"/>
                    <a:pt x="934" y="318"/>
                    <a:pt x="935" y="317"/>
                  </a:cubicBezTo>
                  <a:cubicBezTo>
                    <a:pt x="936" y="317"/>
                    <a:pt x="937" y="316"/>
                    <a:pt x="938" y="315"/>
                  </a:cubicBezTo>
                  <a:cubicBezTo>
                    <a:pt x="939" y="314"/>
                    <a:pt x="940" y="313"/>
                    <a:pt x="940" y="312"/>
                  </a:cubicBezTo>
                  <a:cubicBezTo>
                    <a:pt x="942" y="312"/>
                    <a:pt x="945" y="313"/>
                    <a:pt x="946" y="312"/>
                  </a:cubicBezTo>
                  <a:cubicBezTo>
                    <a:pt x="947" y="312"/>
                    <a:pt x="948" y="311"/>
                    <a:pt x="948" y="310"/>
                  </a:cubicBezTo>
                  <a:cubicBezTo>
                    <a:pt x="949" y="310"/>
                    <a:pt x="947" y="308"/>
                    <a:pt x="946" y="308"/>
                  </a:cubicBezTo>
                  <a:cubicBezTo>
                    <a:pt x="945" y="308"/>
                    <a:pt x="944" y="307"/>
                    <a:pt x="943" y="307"/>
                  </a:cubicBezTo>
                  <a:cubicBezTo>
                    <a:pt x="942" y="306"/>
                    <a:pt x="941" y="304"/>
                    <a:pt x="940" y="302"/>
                  </a:cubicBezTo>
                  <a:cubicBezTo>
                    <a:pt x="939" y="302"/>
                    <a:pt x="938" y="300"/>
                    <a:pt x="938" y="300"/>
                  </a:cubicBezTo>
                  <a:cubicBezTo>
                    <a:pt x="937" y="299"/>
                    <a:pt x="934" y="299"/>
                    <a:pt x="933" y="299"/>
                  </a:cubicBezTo>
                  <a:cubicBezTo>
                    <a:pt x="932" y="298"/>
                    <a:pt x="931" y="297"/>
                    <a:pt x="931" y="296"/>
                  </a:cubicBezTo>
                  <a:cubicBezTo>
                    <a:pt x="931" y="295"/>
                    <a:pt x="933" y="293"/>
                    <a:pt x="933" y="293"/>
                  </a:cubicBezTo>
                  <a:cubicBezTo>
                    <a:pt x="934" y="292"/>
                    <a:pt x="934" y="290"/>
                    <a:pt x="935" y="289"/>
                  </a:cubicBezTo>
                  <a:cubicBezTo>
                    <a:pt x="936" y="289"/>
                    <a:pt x="938" y="291"/>
                    <a:pt x="938" y="292"/>
                  </a:cubicBezTo>
                  <a:cubicBezTo>
                    <a:pt x="939" y="292"/>
                    <a:pt x="940" y="294"/>
                    <a:pt x="941" y="294"/>
                  </a:cubicBezTo>
                  <a:cubicBezTo>
                    <a:pt x="942" y="295"/>
                    <a:pt x="944" y="294"/>
                    <a:pt x="945" y="294"/>
                  </a:cubicBezTo>
                  <a:cubicBezTo>
                    <a:pt x="946" y="294"/>
                    <a:pt x="948" y="295"/>
                    <a:pt x="949" y="296"/>
                  </a:cubicBezTo>
                  <a:cubicBezTo>
                    <a:pt x="950" y="297"/>
                    <a:pt x="951" y="299"/>
                    <a:pt x="952" y="300"/>
                  </a:cubicBezTo>
                  <a:cubicBezTo>
                    <a:pt x="952" y="300"/>
                    <a:pt x="954" y="301"/>
                    <a:pt x="955" y="300"/>
                  </a:cubicBezTo>
                  <a:cubicBezTo>
                    <a:pt x="956" y="300"/>
                    <a:pt x="957" y="298"/>
                    <a:pt x="957" y="297"/>
                  </a:cubicBezTo>
                  <a:cubicBezTo>
                    <a:pt x="958" y="296"/>
                    <a:pt x="957" y="293"/>
                    <a:pt x="957" y="291"/>
                  </a:cubicBezTo>
                  <a:cubicBezTo>
                    <a:pt x="957" y="289"/>
                    <a:pt x="958" y="285"/>
                    <a:pt x="958" y="283"/>
                  </a:cubicBezTo>
                  <a:cubicBezTo>
                    <a:pt x="958" y="281"/>
                    <a:pt x="955" y="278"/>
                    <a:pt x="954" y="276"/>
                  </a:cubicBezTo>
                  <a:cubicBezTo>
                    <a:pt x="953" y="275"/>
                    <a:pt x="951" y="272"/>
                    <a:pt x="950" y="270"/>
                  </a:cubicBezTo>
                  <a:cubicBezTo>
                    <a:pt x="950" y="269"/>
                    <a:pt x="949" y="267"/>
                    <a:pt x="948" y="266"/>
                  </a:cubicBezTo>
                  <a:cubicBezTo>
                    <a:pt x="947" y="266"/>
                    <a:pt x="945" y="265"/>
                    <a:pt x="944" y="266"/>
                  </a:cubicBezTo>
                  <a:cubicBezTo>
                    <a:pt x="944" y="266"/>
                    <a:pt x="945" y="269"/>
                    <a:pt x="945" y="270"/>
                  </a:cubicBezTo>
                  <a:cubicBezTo>
                    <a:pt x="944" y="270"/>
                    <a:pt x="943" y="271"/>
                    <a:pt x="942" y="272"/>
                  </a:cubicBezTo>
                  <a:cubicBezTo>
                    <a:pt x="941" y="272"/>
                    <a:pt x="940" y="271"/>
                    <a:pt x="939" y="271"/>
                  </a:cubicBezTo>
                  <a:cubicBezTo>
                    <a:pt x="938" y="270"/>
                    <a:pt x="937" y="269"/>
                    <a:pt x="937" y="268"/>
                  </a:cubicBezTo>
                  <a:cubicBezTo>
                    <a:pt x="936" y="267"/>
                    <a:pt x="937" y="265"/>
                    <a:pt x="938" y="264"/>
                  </a:cubicBezTo>
                  <a:cubicBezTo>
                    <a:pt x="938" y="264"/>
                    <a:pt x="940" y="263"/>
                    <a:pt x="941" y="263"/>
                  </a:cubicBezTo>
                  <a:cubicBezTo>
                    <a:pt x="941" y="262"/>
                    <a:pt x="943" y="261"/>
                    <a:pt x="943" y="260"/>
                  </a:cubicBezTo>
                  <a:cubicBezTo>
                    <a:pt x="943" y="260"/>
                    <a:pt x="942" y="258"/>
                    <a:pt x="942" y="258"/>
                  </a:cubicBezTo>
                  <a:cubicBezTo>
                    <a:pt x="941" y="257"/>
                    <a:pt x="938" y="257"/>
                    <a:pt x="937" y="257"/>
                  </a:cubicBezTo>
                  <a:cubicBezTo>
                    <a:pt x="936" y="257"/>
                    <a:pt x="933" y="258"/>
                    <a:pt x="932" y="259"/>
                  </a:cubicBezTo>
                  <a:cubicBezTo>
                    <a:pt x="932" y="259"/>
                    <a:pt x="931" y="260"/>
                    <a:pt x="930" y="260"/>
                  </a:cubicBezTo>
                  <a:cubicBezTo>
                    <a:pt x="929" y="260"/>
                    <a:pt x="928" y="259"/>
                    <a:pt x="927" y="259"/>
                  </a:cubicBezTo>
                  <a:cubicBezTo>
                    <a:pt x="926" y="258"/>
                    <a:pt x="925" y="257"/>
                    <a:pt x="924" y="257"/>
                  </a:cubicBezTo>
                  <a:cubicBezTo>
                    <a:pt x="923" y="256"/>
                    <a:pt x="922" y="255"/>
                    <a:pt x="921" y="255"/>
                  </a:cubicBezTo>
                  <a:cubicBezTo>
                    <a:pt x="919" y="255"/>
                    <a:pt x="916" y="257"/>
                    <a:pt x="915" y="257"/>
                  </a:cubicBezTo>
                  <a:cubicBezTo>
                    <a:pt x="913" y="257"/>
                    <a:pt x="911" y="258"/>
                    <a:pt x="910" y="257"/>
                  </a:cubicBezTo>
                  <a:cubicBezTo>
                    <a:pt x="909" y="257"/>
                    <a:pt x="907" y="256"/>
                    <a:pt x="906" y="256"/>
                  </a:cubicBezTo>
                  <a:cubicBezTo>
                    <a:pt x="905" y="255"/>
                    <a:pt x="902" y="253"/>
                    <a:pt x="902" y="252"/>
                  </a:cubicBezTo>
                  <a:cubicBezTo>
                    <a:pt x="901" y="250"/>
                    <a:pt x="900" y="247"/>
                    <a:pt x="899" y="246"/>
                  </a:cubicBezTo>
                  <a:cubicBezTo>
                    <a:pt x="898" y="245"/>
                    <a:pt x="896" y="242"/>
                    <a:pt x="895" y="241"/>
                  </a:cubicBezTo>
                  <a:cubicBezTo>
                    <a:pt x="894" y="241"/>
                    <a:pt x="893" y="239"/>
                    <a:pt x="892" y="239"/>
                  </a:cubicBezTo>
                  <a:cubicBezTo>
                    <a:pt x="891" y="238"/>
                    <a:pt x="889" y="239"/>
                    <a:pt x="888" y="239"/>
                  </a:cubicBezTo>
                  <a:cubicBezTo>
                    <a:pt x="887" y="239"/>
                    <a:pt x="884" y="238"/>
                    <a:pt x="883" y="237"/>
                  </a:cubicBezTo>
                  <a:cubicBezTo>
                    <a:pt x="882" y="237"/>
                    <a:pt x="882" y="236"/>
                    <a:pt x="881" y="235"/>
                  </a:cubicBezTo>
                  <a:cubicBezTo>
                    <a:pt x="880" y="235"/>
                    <a:pt x="878" y="234"/>
                    <a:pt x="877" y="233"/>
                  </a:cubicBezTo>
                  <a:cubicBezTo>
                    <a:pt x="876" y="233"/>
                    <a:pt x="874" y="232"/>
                    <a:pt x="873" y="231"/>
                  </a:cubicBezTo>
                  <a:cubicBezTo>
                    <a:pt x="872" y="231"/>
                    <a:pt x="871" y="229"/>
                    <a:pt x="870" y="229"/>
                  </a:cubicBezTo>
                  <a:cubicBezTo>
                    <a:pt x="870" y="228"/>
                    <a:pt x="868" y="227"/>
                    <a:pt x="867" y="227"/>
                  </a:cubicBezTo>
                  <a:cubicBezTo>
                    <a:pt x="866" y="226"/>
                    <a:pt x="865" y="224"/>
                    <a:pt x="864" y="223"/>
                  </a:cubicBezTo>
                  <a:cubicBezTo>
                    <a:pt x="864" y="223"/>
                    <a:pt x="864" y="221"/>
                    <a:pt x="865" y="220"/>
                  </a:cubicBezTo>
                  <a:cubicBezTo>
                    <a:pt x="866" y="219"/>
                    <a:pt x="868" y="219"/>
                    <a:pt x="870" y="219"/>
                  </a:cubicBezTo>
                  <a:cubicBezTo>
                    <a:pt x="870" y="219"/>
                    <a:pt x="871" y="220"/>
                    <a:pt x="872" y="221"/>
                  </a:cubicBezTo>
                  <a:cubicBezTo>
                    <a:pt x="872" y="222"/>
                    <a:pt x="873" y="223"/>
                    <a:pt x="873" y="224"/>
                  </a:cubicBezTo>
                  <a:cubicBezTo>
                    <a:pt x="874" y="224"/>
                    <a:pt x="875" y="225"/>
                    <a:pt x="876" y="225"/>
                  </a:cubicBezTo>
                  <a:cubicBezTo>
                    <a:pt x="877" y="226"/>
                    <a:pt x="877" y="227"/>
                    <a:pt x="878" y="227"/>
                  </a:cubicBezTo>
                  <a:cubicBezTo>
                    <a:pt x="879" y="228"/>
                    <a:pt x="883" y="226"/>
                    <a:pt x="884" y="227"/>
                  </a:cubicBezTo>
                  <a:cubicBezTo>
                    <a:pt x="884" y="227"/>
                    <a:pt x="885" y="229"/>
                    <a:pt x="885" y="229"/>
                  </a:cubicBezTo>
                  <a:cubicBezTo>
                    <a:pt x="886" y="230"/>
                    <a:pt x="887" y="230"/>
                    <a:pt x="888" y="231"/>
                  </a:cubicBezTo>
                  <a:cubicBezTo>
                    <a:pt x="889" y="231"/>
                    <a:pt x="891" y="231"/>
                    <a:pt x="892" y="231"/>
                  </a:cubicBezTo>
                  <a:cubicBezTo>
                    <a:pt x="893" y="232"/>
                    <a:pt x="893" y="233"/>
                    <a:pt x="894" y="233"/>
                  </a:cubicBezTo>
                  <a:cubicBezTo>
                    <a:pt x="895" y="234"/>
                    <a:pt x="898" y="234"/>
                    <a:pt x="899" y="235"/>
                  </a:cubicBezTo>
                  <a:cubicBezTo>
                    <a:pt x="900" y="236"/>
                    <a:pt x="902" y="239"/>
                    <a:pt x="903" y="240"/>
                  </a:cubicBezTo>
                  <a:cubicBezTo>
                    <a:pt x="903" y="241"/>
                    <a:pt x="905" y="243"/>
                    <a:pt x="906" y="244"/>
                  </a:cubicBezTo>
                  <a:cubicBezTo>
                    <a:pt x="906" y="245"/>
                    <a:pt x="906" y="248"/>
                    <a:pt x="907" y="249"/>
                  </a:cubicBezTo>
                  <a:cubicBezTo>
                    <a:pt x="907" y="249"/>
                    <a:pt x="909" y="251"/>
                    <a:pt x="909" y="252"/>
                  </a:cubicBezTo>
                  <a:cubicBezTo>
                    <a:pt x="910" y="252"/>
                    <a:pt x="912" y="252"/>
                    <a:pt x="912" y="252"/>
                  </a:cubicBezTo>
                  <a:cubicBezTo>
                    <a:pt x="913" y="251"/>
                    <a:pt x="912" y="249"/>
                    <a:pt x="912" y="248"/>
                  </a:cubicBezTo>
                  <a:cubicBezTo>
                    <a:pt x="913" y="247"/>
                    <a:pt x="916" y="247"/>
                    <a:pt x="917" y="247"/>
                  </a:cubicBezTo>
                  <a:cubicBezTo>
                    <a:pt x="918" y="247"/>
                    <a:pt x="919" y="248"/>
                    <a:pt x="920" y="248"/>
                  </a:cubicBezTo>
                  <a:cubicBezTo>
                    <a:pt x="921" y="249"/>
                    <a:pt x="924" y="251"/>
                    <a:pt x="925" y="251"/>
                  </a:cubicBezTo>
                  <a:cubicBezTo>
                    <a:pt x="926" y="252"/>
                    <a:pt x="928" y="251"/>
                    <a:pt x="929" y="251"/>
                  </a:cubicBezTo>
                  <a:cubicBezTo>
                    <a:pt x="930" y="251"/>
                    <a:pt x="931" y="252"/>
                    <a:pt x="932" y="252"/>
                  </a:cubicBezTo>
                  <a:cubicBezTo>
                    <a:pt x="933" y="253"/>
                    <a:pt x="934" y="252"/>
                    <a:pt x="935" y="252"/>
                  </a:cubicBezTo>
                  <a:cubicBezTo>
                    <a:pt x="936" y="252"/>
                    <a:pt x="937" y="251"/>
                    <a:pt x="937" y="251"/>
                  </a:cubicBezTo>
                  <a:cubicBezTo>
                    <a:pt x="939" y="250"/>
                    <a:pt x="944" y="252"/>
                    <a:pt x="945" y="250"/>
                  </a:cubicBezTo>
                  <a:cubicBezTo>
                    <a:pt x="945" y="249"/>
                    <a:pt x="943" y="248"/>
                    <a:pt x="943" y="247"/>
                  </a:cubicBezTo>
                  <a:cubicBezTo>
                    <a:pt x="942" y="246"/>
                    <a:pt x="940" y="245"/>
                    <a:pt x="939" y="245"/>
                  </a:cubicBezTo>
                  <a:cubicBezTo>
                    <a:pt x="939" y="245"/>
                    <a:pt x="937" y="246"/>
                    <a:pt x="936" y="246"/>
                  </a:cubicBezTo>
                  <a:cubicBezTo>
                    <a:pt x="936" y="246"/>
                    <a:pt x="934" y="246"/>
                    <a:pt x="933" y="245"/>
                  </a:cubicBezTo>
                  <a:cubicBezTo>
                    <a:pt x="933" y="245"/>
                    <a:pt x="932" y="243"/>
                    <a:pt x="932" y="242"/>
                  </a:cubicBezTo>
                  <a:cubicBezTo>
                    <a:pt x="932" y="242"/>
                    <a:pt x="934" y="241"/>
                    <a:pt x="934" y="240"/>
                  </a:cubicBezTo>
                  <a:cubicBezTo>
                    <a:pt x="935" y="240"/>
                    <a:pt x="936" y="238"/>
                    <a:pt x="936" y="238"/>
                  </a:cubicBezTo>
                  <a:cubicBezTo>
                    <a:pt x="936" y="237"/>
                    <a:pt x="936" y="235"/>
                    <a:pt x="936" y="235"/>
                  </a:cubicBezTo>
                  <a:cubicBezTo>
                    <a:pt x="936" y="234"/>
                    <a:pt x="934" y="232"/>
                    <a:pt x="934" y="231"/>
                  </a:cubicBezTo>
                  <a:cubicBezTo>
                    <a:pt x="934" y="230"/>
                    <a:pt x="933" y="228"/>
                    <a:pt x="933" y="227"/>
                  </a:cubicBezTo>
                  <a:cubicBezTo>
                    <a:pt x="933" y="225"/>
                    <a:pt x="931" y="223"/>
                    <a:pt x="931" y="222"/>
                  </a:cubicBezTo>
                  <a:cubicBezTo>
                    <a:pt x="931" y="221"/>
                    <a:pt x="930" y="219"/>
                    <a:pt x="930" y="218"/>
                  </a:cubicBezTo>
                  <a:cubicBezTo>
                    <a:pt x="930" y="217"/>
                    <a:pt x="931" y="216"/>
                    <a:pt x="932" y="215"/>
                  </a:cubicBezTo>
                  <a:cubicBezTo>
                    <a:pt x="933" y="215"/>
                    <a:pt x="935" y="215"/>
                    <a:pt x="936" y="214"/>
                  </a:cubicBezTo>
                  <a:cubicBezTo>
                    <a:pt x="937" y="213"/>
                    <a:pt x="939" y="211"/>
                    <a:pt x="939" y="209"/>
                  </a:cubicBezTo>
                  <a:cubicBezTo>
                    <a:pt x="940" y="207"/>
                    <a:pt x="939" y="204"/>
                    <a:pt x="938" y="202"/>
                  </a:cubicBezTo>
                  <a:cubicBezTo>
                    <a:pt x="937" y="201"/>
                    <a:pt x="935" y="199"/>
                    <a:pt x="934" y="198"/>
                  </a:cubicBezTo>
                  <a:cubicBezTo>
                    <a:pt x="932" y="197"/>
                    <a:pt x="927" y="195"/>
                    <a:pt x="924" y="194"/>
                  </a:cubicBezTo>
                  <a:cubicBezTo>
                    <a:pt x="923" y="193"/>
                    <a:pt x="921" y="193"/>
                    <a:pt x="919" y="193"/>
                  </a:cubicBezTo>
                  <a:cubicBezTo>
                    <a:pt x="917" y="192"/>
                    <a:pt x="914" y="193"/>
                    <a:pt x="912" y="193"/>
                  </a:cubicBezTo>
                  <a:cubicBezTo>
                    <a:pt x="911" y="193"/>
                    <a:pt x="908" y="193"/>
                    <a:pt x="907" y="192"/>
                  </a:cubicBezTo>
                  <a:cubicBezTo>
                    <a:pt x="906" y="191"/>
                    <a:pt x="904" y="189"/>
                    <a:pt x="903" y="189"/>
                  </a:cubicBezTo>
                  <a:cubicBezTo>
                    <a:pt x="902" y="188"/>
                    <a:pt x="900" y="187"/>
                    <a:pt x="899" y="187"/>
                  </a:cubicBezTo>
                  <a:cubicBezTo>
                    <a:pt x="898" y="187"/>
                    <a:pt x="896" y="187"/>
                    <a:pt x="895" y="186"/>
                  </a:cubicBezTo>
                  <a:cubicBezTo>
                    <a:pt x="893" y="186"/>
                    <a:pt x="893" y="183"/>
                    <a:pt x="892" y="182"/>
                  </a:cubicBezTo>
                  <a:cubicBezTo>
                    <a:pt x="891" y="181"/>
                    <a:pt x="888" y="179"/>
                    <a:pt x="887" y="178"/>
                  </a:cubicBezTo>
                  <a:cubicBezTo>
                    <a:pt x="886" y="177"/>
                    <a:pt x="883" y="177"/>
                    <a:pt x="881" y="177"/>
                  </a:cubicBezTo>
                  <a:cubicBezTo>
                    <a:pt x="881" y="176"/>
                    <a:pt x="879" y="175"/>
                    <a:pt x="878" y="174"/>
                  </a:cubicBezTo>
                  <a:cubicBezTo>
                    <a:pt x="878" y="173"/>
                    <a:pt x="877" y="171"/>
                    <a:pt x="876" y="170"/>
                  </a:cubicBezTo>
                  <a:cubicBezTo>
                    <a:pt x="876" y="169"/>
                    <a:pt x="874" y="168"/>
                    <a:pt x="873" y="169"/>
                  </a:cubicBezTo>
                  <a:cubicBezTo>
                    <a:pt x="872" y="169"/>
                    <a:pt x="871" y="171"/>
                    <a:pt x="870" y="171"/>
                  </a:cubicBezTo>
                  <a:cubicBezTo>
                    <a:pt x="869" y="171"/>
                    <a:pt x="866" y="170"/>
                    <a:pt x="865" y="170"/>
                  </a:cubicBezTo>
                  <a:cubicBezTo>
                    <a:pt x="864" y="170"/>
                    <a:pt x="863" y="172"/>
                    <a:pt x="862" y="173"/>
                  </a:cubicBezTo>
                  <a:cubicBezTo>
                    <a:pt x="862" y="173"/>
                    <a:pt x="862" y="174"/>
                    <a:pt x="861" y="174"/>
                  </a:cubicBezTo>
                  <a:cubicBezTo>
                    <a:pt x="861" y="175"/>
                    <a:pt x="859" y="174"/>
                    <a:pt x="858" y="174"/>
                  </a:cubicBezTo>
                  <a:cubicBezTo>
                    <a:pt x="858" y="173"/>
                    <a:pt x="857" y="172"/>
                    <a:pt x="857" y="171"/>
                  </a:cubicBezTo>
                  <a:cubicBezTo>
                    <a:pt x="856" y="171"/>
                    <a:pt x="853" y="171"/>
                    <a:pt x="852" y="171"/>
                  </a:cubicBezTo>
                  <a:cubicBezTo>
                    <a:pt x="851" y="172"/>
                    <a:pt x="849" y="174"/>
                    <a:pt x="847" y="174"/>
                  </a:cubicBezTo>
                  <a:cubicBezTo>
                    <a:pt x="846" y="175"/>
                    <a:pt x="843" y="175"/>
                    <a:pt x="842" y="174"/>
                  </a:cubicBezTo>
                  <a:cubicBezTo>
                    <a:pt x="841" y="174"/>
                    <a:pt x="840" y="173"/>
                    <a:pt x="839" y="172"/>
                  </a:cubicBezTo>
                  <a:cubicBezTo>
                    <a:pt x="838" y="171"/>
                    <a:pt x="835" y="171"/>
                    <a:pt x="834" y="171"/>
                  </a:cubicBezTo>
                  <a:cubicBezTo>
                    <a:pt x="833" y="170"/>
                    <a:pt x="830" y="171"/>
                    <a:pt x="829" y="170"/>
                  </a:cubicBezTo>
                  <a:cubicBezTo>
                    <a:pt x="828" y="170"/>
                    <a:pt x="827" y="169"/>
                    <a:pt x="827" y="168"/>
                  </a:cubicBezTo>
                  <a:cubicBezTo>
                    <a:pt x="826" y="167"/>
                    <a:pt x="827" y="166"/>
                    <a:pt x="827" y="165"/>
                  </a:cubicBezTo>
                  <a:cubicBezTo>
                    <a:pt x="826" y="164"/>
                    <a:pt x="825" y="162"/>
                    <a:pt x="825" y="162"/>
                  </a:cubicBezTo>
                  <a:cubicBezTo>
                    <a:pt x="824" y="161"/>
                    <a:pt x="822" y="159"/>
                    <a:pt x="821" y="159"/>
                  </a:cubicBezTo>
                  <a:cubicBezTo>
                    <a:pt x="820" y="158"/>
                    <a:pt x="817" y="158"/>
                    <a:pt x="816" y="157"/>
                  </a:cubicBezTo>
                  <a:cubicBezTo>
                    <a:pt x="815" y="157"/>
                    <a:pt x="814" y="155"/>
                    <a:pt x="814" y="154"/>
                  </a:cubicBezTo>
                  <a:cubicBezTo>
                    <a:pt x="813" y="153"/>
                    <a:pt x="813" y="150"/>
                    <a:pt x="813" y="148"/>
                  </a:cubicBezTo>
                  <a:cubicBezTo>
                    <a:pt x="813" y="147"/>
                    <a:pt x="813" y="145"/>
                    <a:pt x="813" y="144"/>
                  </a:cubicBezTo>
                  <a:cubicBezTo>
                    <a:pt x="812" y="144"/>
                    <a:pt x="811" y="142"/>
                    <a:pt x="810" y="142"/>
                  </a:cubicBezTo>
                  <a:cubicBezTo>
                    <a:pt x="809" y="142"/>
                    <a:pt x="807" y="142"/>
                    <a:pt x="806" y="143"/>
                  </a:cubicBezTo>
                  <a:cubicBezTo>
                    <a:pt x="805" y="143"/>
                    <a:pt x="805" y="145"/>
                    <a:pt x="805" y="146"/>
                  </a:cubicBezTo>
                  <a:cubicBezTo>
                    <a:pt x="804" y="146"/>
                    <a:pt x="803" y="147"/>
                    <a:pt x="803" y="148"/>
                  </a:cubicBezTo>
                  <a:cubicBezTo>
                    <a:pt x="802" y="148"/>
                    <a:pt x="800" y="147"/>
                    <a:pt x="800" y="148"/>
                  </a:cubicBezTo>
                  <a:cubicBezTo>
                    <a:pt x="799" y="148"/>
                    <a:pt x="798" y="150"/>
                    <a:pt x="797" y="150"/>
                  </a:cubicBezTo>
                  <a:cubicBezTo>
                    <a:pt x="797" y="151"/>
                    <a:pt x="795" y="153"/>
                    <a:pt x="794" y="154"/>
                  </a:cubicBezTo>
                  <a:cubicBezTo>
                    <a:pt x="794" y="154"/>
                    <a:pt x="792" y="156"/>
                    <a:pt x="791" y="156"/>
                  </a:cubicBezTo>
                  <a:cubicBezTo>
                    <a:pt x="790" y="157"/>
                    <a:pt x="789" y="157"/>
                    <a:pt x="788" y="157"/>
                  </a:cubicBezTo>
                  <a:cubicBezTo>
                    <a:pt x="787" y="158"/>
                    <a:pt x="785" y="159"/>
                    <a:pt x="784" y="159"/>
                  </a:cubicBezTo>
                  <a:cubicBezTo>
                    <a:pt x="783" y="159"/>
                    <a:pt x="781" y="159"/>
                    <a:pt x="781" y="158"/>
                  </a:cubicBezTo>
                  <a:cubicBezTo>
                    <a:pt x="780" y="158"/>
                    <a:pt x="779" y="157"/>
                    <a:pt x="778" y="156"/>
                  </a:cubicBezTo>
                  <a:cubicBezTo>
                    <a:pt x="778" y="156"/>
                    <a:pt x="777" y="154"/>
                    <a:pt x="777" y="153"/>
                  </a:cubicBezTo>
                  <a:cubicBezTo>
                    <a:pt x="776" y="152"/>
                    <a:pt x="775" y="151"/>
                    <a:pt x="774" y="150"/>
                  </a:cubicBezTo>
                  <a:cubicBezTo>
                    <a:pt x="773" y="149"/>
                    <a:pt x="772" y="146"/>
                    <a:pt x="771" y="144"/>
                  </a:cubicBezTo>
                  <a:cubicBezTo>
                    <a:pt x="770" y="143"/>
                    <a:pt x="769" y="142"/>
                    <a:pt x="769" y="141"/>
                  </a:cubicBezTo>
                  <a:cubicBezTo>
                    <a:pt x="769" y="139"/>
                    <a:pt x="768" y="137"/>
                    <a:pt x="768" y="135"/>
                  </a:cubicBezTo>
                  <a:cubicBezTo>
                    <a:pt x="768" y="134"/>
                    <a:pt x="768" y="132"/>
                    <a:pt x="769" y="131"/>
                  </a:cubicBezTo>
                  <a:cubicBezTo>
                    <a:pt x="769" y="130"/>
                    <a:pt x="771" y="128"/>
                    <a:pt x="771" y="127"/>
                  </a:cubicBezTo>
                  <a:cubicBezTo>
                    <a:pt x="771" y="126"/>
                    <a:pt x="772" y="123"/>
                    <a:pt x="772" y="122"/>
                  </a:cubicBezTo>
                  <a:cubicBezTo>
                    <a:pt x="772" y="121"/>
                    <a:pt x="773" y="119"/>
                    <a:pt x="773" y="118"/>
                  </a:cubicBezTo>
                  <a:cubicBezTo>
                    <a:pt x="773" y="117"/>
                    <a:pt x="772" y="115"/>
                    <a:pt x="772" y="113"/>
                  </a:cubicBezTo>
                  <a:cubicBezTo>
                    <a:pt x="772" y="112"/>
                    <a:pt x="771" y="110"/>
                    <a:pt x="771" y="109"/>
                  </a:cubicBezTo>
                  <a:cubicBezTo>
                    <a:pt x="771" y="108"/>
                    <a:pt x="772" y="107"/>
                    <a:pt x="773" y="106"/>
                  </a:cubicBezTo>
                  <a:cubicBezTo>
                    <a:pt x="773" y="106"/>
                    <a:pt x="774" y="105"/>
                    <a:pt x="774" y="105"/>
                  </a:cubicBezTo>
                  <a:cubicBezTo>
                    <a:pt x="775" y="105"/>
                    <a:pt x="776" y="106"/>
                    <a:pt x="776" y="106"/>
                  </a:cubicBezTo>
                  <a:cubicBezTo>
                    <a:pt x="776" y="106"/>
                    <a:pt x="777" y="108"/>
                    <a:pt x="777" y="108"/>
                  </a:cubicBezTo>
                  <a:cubicBezTo>
                    <a:pt x="778" y="108"/>
                    <a:pt x="779" y="108"/>
                    <a:pt x="779" y="108"/>
                  </a:cubicBezTo>
                  <a:cubicBezTo>
                    <a:pt x="780" y="107"/>
                    <a:pt x="782" y="107"/>
                    <a:pt x="782" y="106"/>
                  </a:cubicBezTo>
                  <a:cubicBezTo>
                    <a:pt x="783" y="105"/>
                    <a:pt x="783" y="104"/>
                    <a:pt x="783" y="104"/>
                  </a:cubicBezTo>
                  <a:cubicBezTo>
                    <a:pt x="784" y="103"/>
                    <a:pt x="784" y="101"/>
                    <a:pt x="785" y="101"/>
                  </a:cubicBezTo>
                  <a:cubicBezTo>
                    <a:pt x="785" y="101"/>
                    <a:pt x="785" y="101"/>
                    <a:pt x="785" y="101"/>
                  </a:cubicBezTo>
                  <a:cubicBezTo>
                    <a:pt x="786" y="100"/>
                    <a:pt x="786" y="100"/>
                    <a:pt x="786" y="99"/>
                  </a:cubicBezTo>
                  <a:cubicBezTo>
                    <a:pt x="786" y="98"/>
                    <a:pt x="785" y="94"/>
                    <a:pt x="785" y="94"/>
                  </a:cubicBezTo>
                  <a:cubicBezTo>
                    <a:pt x="785" y="93"/>
                    <a:pt x="787" y="90"/>
                    <a:pt x="788" y="89"/>
                  </a:cubicBezTo>
                  <a:cubicBezTo>
                    <a:pt x="789" y="89"/>
                    <a:pt x="792" y="89"/>
                    <a:pt x="792" y="88"/>
                  </a:cubicBezTo>
                  <a:cubicBezTo>
                    <a:pt x="793" y="87"/>
                    <a:pt x="794" y="86"/>
                    <a:pt x="794" y="85"/>
                  </a:cubicBezTo>
                  <a:cubicBezTo>
                    <a:pt x="794" y="84"/>
                    <a:pt x="794" y="82"/>
                    <a:pt x="794" y="81"/>
                  </a:cubicBezTo>
                  <a:cubicBezTo>
                    <a:pt x="793" y="80"/>
                    <a:pt x="792" y="78"/>
                    <a:pt x="792" y="76"/>
                  </a:cubicBezTo>
                  <a:cubicBezTo>
                    <a:pt x="792" y="75"/>
                    <a:pt x="792" y="73"/>
                    <a:pt x="792" y="72"/>
                  </a:cubicBezTo>
                  <a:cubicBezTo>
                    <a:pt x="792" y="72"/>
                    <a:pt x="792" y="72"/>
                    <a:pt x="792" y="72"/>
                  </a:cubicBezTo>
                  <a:cubicBezTo>
                    <a:pt x="792" y="71"/>
                    <a:pt x="792" y="68"/>
                    <a:pt x="792" y="67"/>
                  </a:cubicBezTo>
                  <a:cubicBezTo>
                    <a:pt x="791" y="66"/>
                    <a:pt x="790" y="62"/>
                    <a:pt x="788" y="60"/>
                  </a:cubicBezTo>
                  <a:cubicBezTo>
                    <a:pt x="788" y="59"/>
                    <a:pt x="785" y="58"/>
                    <a:pt x="784" y="58"/>
                  </a:cubicBezTo>
                  <a:cubicBezTo>
                    <a:pt x="783" y="57"/>
                    <a:pt x="779" y="56"/>
                    <a:pt x="778" y="55"/>
                  </a:cubicBezTo>
                  <a:cubicBezTo>
                    <a:pt x="777" y="54"/>
                    <a:pt x="776" y="53"/>
                    <a:pt x="775" y="52"/>
                  </a:cubicBezTo>
                  <a:cubicBezTo>
                    <a:pt x="775" y="52"/>
                    <a:pt x="775" y="52"/>
                    <a:pt x="775" y="52"/>
                  </a:cubicBezTo>
                  <a:cubicBezTo>
                    <a:pt x="774" y="51"/>
                    <a:pt x="773" y="49"/>
                    <a:pt x="772" y="48"/>
                  </a:cubicBezTo>
                  <a:cubicBezTo>
                    <a:pt x="771" y="48"/>
                    <a:pt x="768" y="47"/>
                    <a:pt x="767" y="47"/>
                  </a:cubicBezTo>
                  <a:cubicBezTo>
                    <a:pt x="766" y="47"/>
                    <a:pt x="765" y="48"/>
                    <a:pt x="764" y="48"/>
                  </a:cubicBezTo>
                  <a:cubicBezTo>
                    <a:pt x="763" y="49"/>
                    <a:pt x="761" y="49"/>
                    <a:pt x="760" y="48"/>
                  </a:cubicBezTo>
                  <a:cubicBezTo>
                    <a:pt x="759" y="48"/>
                    <a:pt x="757" y="48"/>
                    <a:pt x="756" y="47"/>
                  </a:cubicBezTo>
                  <a:cubicBezTo>
                    <a:pt x="755" y="46"/>
                    <a:pt x="755" y="44"/>
                    <a:pt x="754" y="43"/>
                  </a:cubicBezTo>
                  <a:cubicBezTo>
                    <a:pt x="754" y="42"/>
                    <a:pt x="753" y="41"/>
                    <a:pt x="752" y="40"/>
                  </a:cubicBezTo>
                  <a:cubicBezTo>
                    <a:pt x="751" y="39"/>
                    <a:pt x="749" y="39"/>
                    <a:pt x="748" y="38"/>
                  </a:cubicBezTo>
                  <a:cubicBezTo>
                    <a:pt x="746" y="38"/>
                    <a:pt x="743" y="37"/>
                    <a:pt x="741" y="37"/>
                  </a:cubicBezTo>
                  <a:cubicBezTo>
                    <a:pt x="740" y="36"/>
                    <a:pt x="737" y="37"/>
                    <a:pt x="736" y="38"/>
                  </a:cubicBezTo>
                  <a:cubicBezTo>
                    <a:pt x="734" y="38"/>
                    <a:pt x="731" y="40"/>
                    <a:pt x="730" y="40"/>
                  </a:cubicBezTo>
                  <a:cubicBezTo>
                    <a:pt x="728" y="40"/>
                    <a:pt x="725" y="39"/>
                    <a:pt x="724" y="38"/>
                  </a:cubicBezTo>
                  <a:cubicBezTo>
                    <a:pt x="724" y="38"/>
                    <a:pt x="723" y="36"/>
                    <a:pt x="722" y="35"/>
                  </a:cubicBezTo>
                  <a:cubicBezTo>
                    <a:pt x="722" y="35"/>
                    <a:pt x="720" y="34"/>
                    <a:pt x="720" y="34"/>
                  </a:cubicBezTo>
                  <a:cubicBezTo>
                    <a:pt x="719" y="33"/>
                    <a:pt x="716" y="34"/>
                    <a:pt x="715" y="34"/>
                  </a:cubicBezTo>
                  <a:cubicBezTo>
                    <a:pt x="714" y="33"/>
                    <a:pt x="713" y="31"/>
                    <a:pt x="713" y="30"/>
                  </a:cubicBezTo>
                  <a:cubicBezTo>
                    <a:pt x="713" y="29"/>
                    <a:pt x="713" y="27"/>
                    <a:pt x="713" y="25"/>
                  </a:cubicBezTo>
                  <a:cubicBezTo>
                    <a:pt x="713" y="25"/>
                    <a:pt x="714" y="23"/>
                    <a:pt x="715" y="22"/>
                  </a:cubicBezTo>
                  <a:cubicBezTo>
                    <a:pt x="715" y="21"/>
                    <a:pt x="717" y="20"/>
                    <a:pt x="718" y="20"/>
                  </a:cubicBezTo>
                  <a:cubicBezTo>
                    <a:pt x="719" y="18"/>
                    <a:pt x="719" y="16"/>
                    <a:pt x="718" y="14"/>
                  </a:cubicBezTo>
                  <a:cubicBezTo>
                    <a:pt x="718" y="13"/>
                    <a:pt x="716" y="11"/>
                    <a:pt x="715" y="10"/>
                  </a:cubicBezTo>
                  <a:cubicBezTo>
                    <a:pt x="714" y="10"/>
                    <a:pt x="712" y="11"/>
                    <a:pt x="711" y="11"/>
                  </a:cubicBezTo>
                  <a:cubicBezTo>
                    <a:pt x="710" y="10"/>
                    <a:pt x="707" y="9"/>
                    <a:pt x="706" y="9"/>
                  </a:cubicBezTo>
                  <a:cubicBezTo>
                    <a:pt x="705" y="8"/>
                    <a:pt x="704" y="5"/>
                    <a:pt x="703" y="4"/>
                  </a:cubicBezTo>
                  <a:cubicBezTo>
                    <a:pt x="702" y="4"/>
                    <a:pt x="700" y="3"/>
                    <a:pt x="699" y="3"/>
                  </a:cubicBezTo>
                  <a:cubicBezTo>
                    <a:pt x="698" y="3"/>
                    <a:pt x="696" y="5"/>
                    <a:pt x="695" y="5"/>
                  </a:cubicBezTo>
                  <a:cubicBezTo>
                    <a:pt x="694" y="6"/>
                    <a:pt x="692" y="5"/>
                    <a:pt x="691" y="5"/>
                  </a:cubicBezTo>
                  <a:cubicBezTo>
                    <a:pt x="690" y="5"/>
                    <a:pt x="688" y="3"/>
                    <a:pt x="686" y="3"/>
                  </a:cubicBezTo>
                  <a:cubicBezTo>
                    <a:pt x="685" y="3"/>
                    <a:pt x="684" y="4"/>
                    <a:pt x="684" y="4"/>
                  </a:cubicBezTo>
                  <a:cubicBezTo>
                    <a:pt x="683" y="4"/>
                    <a:pt x="683" y="4"/>
                    <a:pt x="683" y="5"/>
                  </a:cubicBezTo>
                  <a:cubicBezTo>
                    <a:pt x="682" y="5"/>
                    <a:pt x="681" y="6"/>
                    <a:pt x="680" y="6"/>
                  </a:cubicBezTo>
                  <a:cubicBezTo>
                    <a:pt x="680" y="7"/>
                    <a:pt x="679" y="8"/>
                    <a:pt x="678" y="9"/>
                  </a:cubicBezTo>
                  <a:cubicBezTo>
                    <a:pt x="678" y="10"/>
                    <a:pt x="678" y="13"/>
                    <a:pt x="678" y="14"/>
                  </a:cubicBezTo>
                  <a:cubicBezTo>
                    <a:pt x="677" y="16"/>
                    <a:pt x="678" y="18"/>
                    <a:pt x="678" y="20"/>
                  </a:cubicBezTo>
                  <a:cubicBezTo>
                    <a:pt x="678" y="21"/>
                    <a:pt x="676" y="22"/>
                    <a:pt x="676" y="23"/>
                  </a:cubicBezTo>
                  <a:cubicBezTo>
                    <a:pt x="675" y="25"/>
                    <a:pt x="676" y="29"/>
                    <a:pt x="675" y="31"/>
                  </a:cubicBezTo>
                  <a:cubicBezTo>
                    <a:pt x="675" y="32"/>
                    <a:pt x="676" y="35"/>
                    <a:pt x="675" y="36"/>
                  </a:cubicBezTo>
                  <a:cubicBezTo>
                    <a:pt x="675" y="37"/>
                    <a:pt x="675" y="40"/>
                    <a:pt x="675" y="40"/>
                  </a:cubicBezTo>
                  <a:cubicBezTo>
                    <a:pt x="594" y="0"/>
                    <a:pt x="594" y="0"/>
                    <a:pt x="594" y="0"/>
                  </a:cubicBezTo>
                  <a:cubicBezTo>
                    <a:pt x="594" y="0"/>
                    <a:pt x="595" y="4"/>
                    <a:pt x="595" y="6"/>
                  </a:cubicBezTo>
                  <a:cubicBezTo>
                    <a:pt x="595" y="6"/>
                    <a:pt x="593" y="8"/>
                    <a:pt x="593" y="8"/>
                  </a:cubicBezTo>
                  <a:cubicBezTo>
                    <a:pt x="594" y="9"/>
                    <a:pt x="596" y="10"/>
                    <a:pt x="596" y="11"/>
                  </a:cubicBezTo>
                  <a:cubicBezTo>
                    <a:pt x="597" y="11"/>
                    <a:pt x="597" y="13"/>
                    <a:pt x="597" y="14"/>
                  </a:cubicBezTo>
                  <a:cubicBezTo>
                    <a:pt x="597" y="15"/>
                    <a:pt x="596" y="16"/>
                    <a:pt x="596" y="16"/>
                  </a:cubicBezTo>
                  <a:cubicBezTo>
                    <a:pt x="596" y="17"/>
                    <a:pt x="597" y="17"/>
                    <a:pt x="598" y="18"/>
                  </a:cubicBezTo>
                  <a:cubicBezTo>
                    <a:pt x="598" y="19"/>
                    <a:pt x="598" y="23"/>
                    <a:pt x="598" y="24"/>
                  </a:cubicBezTo>
                  <a:cubicBezTo>
                    <a:pt x="598" y="25"/>
                    <a:pt x="597" y="28"/>
                    <a:pt x="597" y="29"/>
                  </a:cubicBezTo>
                  <a:cubicBezTo>
                    <a:pt x="596" y="29"/>
                    <a:pt x="594" y="31"/>
                    <a:pt x="593" y="31"/>
                  </a:cubicBezTo>
                  <a:cubicBezTo>
                    <a:pt x="593" y="32"/>
                    <a:pt x="591" y="34"/>
                    <a:pt x="592" y="35"/>
                  </a:cubicBezTo>
                  <a:cubicBezTo>
                    <a:pt x="592" y="36"/>
                    <a:pt x="596" y="36"/>
                    <a:pt x="596" y="38"/>
                  </a:cubicBezTo>
                  <a:cubicBezTo>
                    <a:pt x="597" y="38"/>
                    <a:pt x="597" y="40"/>
                    <a:pt x="596" y="41"/>
                  </a:cubicBezTo>
                  <a:cubicBezTo>
                    <a:pt x="596" y="43"/>
                    <a:pt x="592" y="44"/>
                    <a:pt x="592" y="45"/>
                  </a:cubicBezTo>
                  <a:cubicBezTo>
                    <a:pt x="592" y="46"/>
                    <a:pt x="592" y="48"/>
                    <a:pt x="593" y="49"/>
                  </a:cubicBezTo>
                  <a:cubicBezTo>
                    <a:pt x="593" y="50"/>
                    <a:pt x="596" y="50"/>
                    <a:pt x="597" y="51"/>
                  </a:cubicBezTo>
                  <a:cubicBezTo>
                    <a:pt x="597" y="52"/>
                    <a:pt x="597" y="54"/>
                    <a:pt x="597" y="55"/>
                  </a:cubicBezTo>
                  <a:cubicBezTo>
                    <a:pt x="596" y="56"/>
                    <a:pt x="595" y="58"/>
                    <a:pt x="594" y="59"/>
                  </a:cubicBezTo>
                  <a:cubicBezTo>
                    <a:pt x="594" y="60"/>
                    <a:pt x="594" y="62"/>
                    <a:pt x="593" y="62"/>
                  </a:cubicBezTo>
                  <a:cubicBezTo>
                    <a:pt x="593" y="63"/>
                    <a:pt x="591" y="63"/>
                    <a:pt x="590" y="64"/>
                  </a:cubicBezTo>
                  <a:cubicBezTo>
                    <a:pt x="589" y="65"/>
                    <a:pt x="587" y="67"/>
                    <a:pt x="587" y="69"/>
                  </a:cubicBezTo>
                  <a:cubicBezTo>
                    <a:pt x="586" y="70"/>
                    <a:pt x="586" y="72"/>
                    <a:pt x="586" y="73"/>
                  </a:cubicBezTo>
                  <a:cubicBezTo>
                    <a:pt x="585" y="74"/>
                    <a:pt x="583" y="74"/>
                    <a:pt x="583" y="75"/>
                  </a:cubicBezTo>
                  <a:cubicBezTo>
                    <a:pt x="582" y="76"/>
                    <a:pt x="581" y="78"/>
                    <a:pt x="581" y="80"/>
                  </a:cubicBezTo>
                  <a:cubicBezTo>
                    <a:pt x="582" y="80"/>
                    <a:pt x="584" y="80"/>
                    <a:pt x="584" y="81"/>
                  </a:cubicBezTo>
                  <a:cubicBezTo>
                    <a:pt x="585" y="82"/>
                    <a:pt x="583" y="85"/>
                    <a:pt x="583" y="86"/>
                  </a:cubicBezTo>
                  <a:cubicBezTo>
                    <a:pt x="582" y="87"/>
                    <a:pt x="582" y="90"/>
                    <a:pt x="581" y="91"/>
                  </a:cubicBezTo>
                  <a:cubicBezTo>
                    <a:pt x="580" y="91"/>
                    <a:pt x="579" y="91"/>
                    <a:pt x="578" y="91"/>
                  </a:cubicBezTo>
                  <a:cubicBezTo>
                    <a:pt x="577" y="91"/>
                    <a:pt x="575" y="92"/>
                    <a:pt x="574" y="93"/>
                  </a:cubicBezTo>
                  <a:cubicBezTo>
                    <a:pt x="573" y="93"/>
                    <a:pt x="573" y="96"/>
                    <a:pt x="573" y="98"/>
                  </a:cubicBezTo>
                  <a:cubicBezTo>
                    <a:pt x="573" y="98"/>
                    <a:pt x="572" y="100"/>
                    <a:pt x="571" y="101"/>
                  </a:cubicBezTo>
                  <a:cubicBezTo>
                    <a:pt x="571" y="102"/>
                    <a:pt x="570" y="105"/>
                    <a:pt x="568" y="105"/>
                  </a:cubicBezTo>
                  <a:cubicBezTo>
                    <a:pt x="568" y="105"/>
                    <a:pt x="567" y="104"/>
                    <a:pt x="567" y="103"/>
                  </a:cubicBezTo>
                  <a:cubicBezTo>
                    <a:pt x="566" y="102"/>
                    <a:pt x="566" y="100"/>
                    <a:pt x="565" y="100"/>
                  </a:cubicBezTo>
                  <a:cubicBezTo>
                    <a:pt x="564" y="100"/>
                    <a:pt x="563" y="102"/>
                    <a:pt x="562" y="103"/>
                  </a:cubicBezTo>
                  <a:cubicBezTo>
                    <a:pt x="562" y="104"/>
                    <a:pt x="562" y="107"/>
                    <a:pt x="561" y="108"/>
                  </a:cubicBezTo>
                  <a:cubicBezTo>
                    <a:pt x="560" y="109"/>
                    <a:pt x="559" y="110"/>
                    <a:pt x="559" y="110"/>
                  </a:cubicBezTo>
                  <a:cubicBezTo>
                    <a:pt x="553" y="136"/>
                    <a:pt x="553" y="136"/>
                    <a:pt x="553" y="136"/>
                  </a:cubicBezTo>
                  <a:cubicBezTo>
                    <a:pt x="533" y="123"/>
                    <a:pt x="533" y="123"/>
                    <a:pt x="533" y="123"/>
                  </a:cubicBezTo>
                  <a:cubicBezTo>
                    <a:pt x="533" y="123"/>
                    <a:pt x="531" y="128"/>
                    <a:pt x="531" y="129"/>
                  </a:cubicBezTo>
                  <a:cubicBezTo>
                    <a:pt x="530" y="130"/>
                    <a:pt x="531" y="133"/>
                    <a:pt x="530" y="135"/>
                  </a:cubicBezTo>
                  <a:cubicBezTo>
                    <a:pt x="529" y="135"/>
                    <a:pt x="528" y="135"/>
                    <a:pt x="527" y="136"/>
                  </a:cubicBezTo>
                  <a:cubicBezTo>
                    <a:pt x="527" y="137"/>
                    <a:pt x="527" y="141"/>
                    <a:pt x="527" y="142"/>
                  </a:cubicBezTo>
                  <a:cubicBezTo>
                    <a:pt x="527" y="143"/>
                    <a:pt x="525" y="145"/>
                    <a:pt x="525" y="145"/>
                  </a:cubicBezTo>
                  <a:cubicBezTo>
                    <a:pt x="525" y="147"/>
                    <a:pt x="524" y="149"/>
                    <a:pt x="525" y="150"/>
                  </a:cubicBezTo>
                  <a:cubicBezTo>
                    <a:pt x="525" y="151"/>
                    <a:pt x="528" y="153"/>
                    <a:pt x="528" y="154"/>
                  </a:cubicBezTo>
                  <a:cubicBezTo>
                    <a:pt x="528" y="155"/>
                    <a:pt x="528" y="158"/>
                    <a:pt x="527" y="159"/>
                  </a:cubicBezTo>
                  <a:cubicBezTo>
                    <a:pt x="527" y="160"/>
                    <a:pt x="525" y="159"/>
                    <a:pt x="524" y="160"/>
                  </a:cubicBezTo>
                  <a:cubicBezTo>
                    <a:pt x="523" y="160"/>
                    <a:pt x="522" y="162"/>
                    <a:pt x="522" y="163"/>
                  </a:cubicBezTo>
                  <a:cubicBezTo>
                    <a:pt x="521" y="164"/>
                    <a:pt x="520" y="167"/>
                    <a:pt x="520" y="169"/>
                  </a:cubicBezTo>
                  <a:cubicBezTo>
                    <a:pt x="520" y="170"/>
                    <a:pt x="520" y="173"/>
                    <a:pt x="520" y="174"/>
                  </a:cubicBezTo>
                  <a:cubicBezTo>
                    <a:pt x="520" y="175"/>
                    <a:pt x="520" y="179"/>
                    <a:pt x="520" y="180"/>
                  </a:cubicBezTo>
                  <a:cubicBezTo>
                    <a:pt x="520" y="181"/>
                    <a:pt x="518" y="182"/>
                    <a:pt x="518" y="183"/>
                  </a:cubicBezTo>
                  <a:cubicBezTo>
                    <a:pt x="518" y="184"/>
                    <a:pt x="518" y="185"/>
                    <a:pt x="518" y="186"/>
                  </a:cubicBezTo>
                  <a:cubicBezTo>
                    <a:pt x="518" y="188"/>
                    <a:pt x="518" y="191"/>
                    <a:pt x="518" y="193"/>
                  </a:cubicBezTo>
                  <a:cubicBezTo>
                    <a:pt x="517" y="194"/>
                    <a:pt x="515" y="195"/>
                    <a:pt x="515" y="196"/>
                  </a:cubicBezTo>
                  <a:cubicBezTo>
                    <a:pt x="514" y="196"/>
                    <a:pt x="514" y="198"/>
                    <a:pt x="514" y="199"/>
                  </a:cubicBezTo>
                  <a:cubicBezTo>
                    <a:pt x="513" y="200"/>
                    <a:pt x="511" y="203"/>
                    <a:pt x="511" y="204"/>
                  </a:cubicBezTo>
                  <a:cubicBezTo>
                    <a:pt x="510" y="205"/>
                    <a:pt x="509" y="208"/>
                    <a:pt x="509" y="208"/>
                  </a:cubicBezTo>
                  <a:cubicBezTo>
                    <a:pt x="484" y="206"/>
                    <a:pt x="484" y="206"/>
                    <a:pt x="484" y="206"/>
                  </a:cubicBezTo>
                  <a:cubicBezTo>
                    <a:pt x="472" y="191"/>
                    <a:pt x="472" y="191"/>
                    <a:pt x="472" y="191"/>
                  </a:cubicBezTo>
                  <a:cubicBezTo>
                    <a:pt x="456" y="187"/>
                    <a:pt x="456" y="187"/>
                    <a:pt x="456" y="187"/>
                  </a:cubicBezTo>
                  <a:cubicBezTo>
                    <a:pt x="456" y="187"/>
                    <a:pt x="457" y="190"/>
                    <a:pt x="456" y="191"/>
                  </a:cubicBezTo>
                  <a:cubicBezTo>
                    <a:pt x="456" y="192"/>
                    <a:pt x="455" y="193"/>
                    <a:pt x="455" y="194"/>
                  </a:cubicBezTo>
                  <a:cubicBezTo>
                    <a:pt x="455" y="195"/>
                    <a:pt x="457" y="197"/>
                    <a:pt x="457" y="198"/>
                  </a:cubicBezTo>
                  <a:cubicBezTo>
                    <a:pt x="457" y="199"/>
                    <a:pt x="458" y="201"/>
                    <a:pt x="457" y="202"/>
                  </a:cubicBezTo>
                  <a:cubicBezTo>
                    <a:pt x="457" y="203"/>
                    <a:pt x="455" y="203"/>
                    <a:pt x="454" y="203"/>
                  </a:cubicBezTo>
                  <a:cubicBezTo>
                    <a:pt x="454" y="204"/>
                    <a:pt x="453" y="206"/>
                    <a:pt x="454" y="206"/>
                  </a:cubicBezTo>
                  <a:cubicBezTo>
                    <a:pt x="454" y="208"/>
                    <a:pt x="456" y="210"/>
                    <a:pt x="456" y="212"/>
                  </a:cubicBezTo>
                  <a:cubicBezTo>
                    <a:pt x="456" y="213"/>
                    <a:pt x="457" y="215"/>
                    <a:pt x="457" y="216"/>
                  </a:cubicBezTo>
                  <a:cubicBezTo>
                    <a:pt x="457" y="217"/>
                    <a:pt x="455" y="218"/>
                    <a:pt x="454" y="219"/>
                  </a:cubicBezTo>
                  <a:cubicBezTo>
                    <a:pt x="454" y="220"/>
                    <a:pt x="454" y="222"/>
                    <a:pt x="454" y="223"/>
                  </a:cubicBezTo>
                  <a:cubicBezTo>
                    <a:pt x="454" y="224"/>
                    <a:pt x="455" y="228"/>
                    <a:pt x="454" y="229"/>
                  </a:cubicBezTo>
                  <a:cubicBezTo>
                    <a:pt x="453" y="229"/>
                    <a:pt x="451" y="229"/>
                    <a:pt x="451" y="230"/>
                  </a:cubicBezTo>
                  <a:cubicBezTo>
                    <a:pt x="450" y="230"/>
                    <a:pt x="450" y="232"/>
                    <a:pt x="450" y="232"/>
                  </a:cubicBezTo>
                  <a:cubicBezTo>
                    <a:pt x="449" y="233"/>
                    <a:pt x="450" y="235"/>
                    <a:pt x="450" y="235"/>
                  </a:cubicBezTo>
                  <a:cubicBezTo>
                    <a:pt x="449" y="236"/>
                    <a:pt x="446" y="237"/>
                    <a:pt x="445" y="238"/>
                  </a:cubicBezTo>
                  <a:cubicBezTo>
                    <a:pt x="445" y="239"/>
                    <a:pt x="444" y="241"/>
                    <a:pt x="445" y="242"/>
                  </a:cubicBezTo>
                  <a:cubicBezTo>
                    <a:pt x="445" y="242"/>
                    <a:pt x="448" y="242"/>
                    <a:pt x="449" y="243"/>
                  </a:cubicBezTo>
                  <a:cubicBezTo>
                    <a:pt x="450" y="244"/>
                    <a:pt x="450" y="246"/>
                    <a:pt x="449" y="247"/>
                  </a:cubicBezTo>
                  <a:cubicBezTo>
                    <a:pt x="449" y="249"/>
                    <a:pt x="447" y="250"/>
                    <a:pt x="446" y="251"/>
                  </a:cubicBezTo>
                  <a:cubicBezTo>
                    <a:pt x="445" y="253"/>
                    <a:pt x="442" y="255"/>
                    <a:pt x="440" y="257"/>
                  </a:cubicBezTo>
                  <a:cubicBezTo>
                    <a:pt x="439" y="258"/>
                    <a:pt x="437" y="260"/>
                    <a:pt x="436" y="262"/>
                  </a:cubicBezTo>
                  <a:cubicBezTo>
                    <a:pt x="436" y="263"/>
                    <a:pt x="436" y="264"/>
                    <a:pt x="436" y="264"/>
                  </a:cubicBezTo>
                  <a:cubicBezTo>
                    <a:pt x="436" y="266"/>
                    <a:pt x="437" y="268"/>
                    <a:pt x="437" y="270"/>
                  </a:cubicBezTo>
                  <a:cubicBezTo>
                    <a:pt x="437" y="270"/>
                    <a:pt x="436" y="272"/>
                    <a:pt x="436" y="272"/>
                  </a:cubicBezTo>
                  <a:cubicBezTo>
                    <a:pt x="436" y="273"/>
                    <a:pt x="434" y="274"/>
                    <a:pt x="434" y="275"/>
                  </a:cubicBezTo>
                  <a:cubicBezTo>
                    <a:pt x="434" y="276"/>
                    <a:pt x="436" y="277"/>
                    <a:pt x="436" y="278"/>
                  </a:cubicBezTo>
                  <a:cubicBezTo>
                    <a:pt x="437" y="279"/>
                    <a:pt x="436" y="281"/>
                    <a:pt x="436" y="282"/>
                  </a:cubicBezTo>
                  <a:cubicBezTo>
                    <a:pt x="436" y="283"/>
                    <a:pt x="434" y="287"/>
                    <a:pt x="434" y="288"/>
                  </a:cubicBezTo>
                  <a:cubicBezTo>
                    <a:pt x="434" y="290"/>
                    <a:pt x="433" y="292"/>
                    <a:pt x="433" y="294"/>
                  </a:cubicBezTo>
                  <a:cubicBezTo>
                    <a:pt x="432" y="295"/>
                    <a:pt x="431" y="299"/>
                    <a:pt x="430" y="300"/>
                  </a:cubicBezTo>
                  <a:cubicBezTo>
                    <a:pt x="429" y="302"/>
                    <a:pt x="428" y="305"/>
                    <a:pt x="427" y="307"/>
                  </a:cubicBezTo>
                  <a:cubicBezTo>
                    <a:pt x="426" y="309"/>
                    <a:pt x="423" y="312"/>
                    <a:pt x="422" y="314"/>
                  </a:cubicBezTo>
                  <a:cubicBezTo>
                    <a:pt x="421" y="316"/>
                    <a:pt x="420" y="319"/>
                    <a:pt x="418" y="321"/>
                  </a:cubicBezTo>
                  <a:cubicBezTo>
                    <a:pt x="418" y="322"/>
                    <a:pt x="416" y="322"/>
                    <a:pt x="415" y="323"/>
                  </a:cubicBezTo>
                  <a:cubicBezTo>
                    <a:pt x="414" y="324"/>
                    <a:pt x="414" y="326"/>
                    <a:pt x="413" y="327"/>
                  </a:cubicBezTo>
                  <a:cubicBezTo>
                    <a:pt x="413" y="327"/>
                    <a:pt x="414" y="329"/>
                    <a:pt x="413" y="330"/>
                  </a:cubicBezTo>
                  <a:cubicBezTo>
                    <a:pt x="413" y="331"/>
                    <a:pt x="412" y="332"/>
                    <a:pt x="411" y="332"/>
                  </a:cubicBezTo>
                  <a:cubicBezTo>
                    <a:pt x="411" y="333"/>
                    <a:pt x="411" y="335"/>
                    <a:pt x="410" y="336"/>
                  </a:cubicBezTo>
                  <a:cubicBezTo>
                    <a:pt x="410" y="336"/>
                    <a:pt x="409" y="337"/>
                    <a:pt x="409" y="337"/>
                  </a:cubicBezTo>
                  <a:cubicBezTo>
                    <a:pt x="409" y="338"/>
                    <a:pt x="409" y="340"/>
                    <a:pt x="409" y="341"/>
                  </a:cubicBezTo>
                  <a:cubicBezTo>
                    <a:pt x="409" y="342"/>
                    <a:pt x="409" y="344"/>
                    <a:pt x="409" y="345"/>
                  </a:cubicBezTo>
                  <a:cubicBezTo>
                    <a:pt x="408" y="345"/>
                    <a:pt x="407" y="345"/>
                    <a:pt x="406" y="346"/>
                  </a:cubicBezTo>
                  <a:cubicBezTo>
                    <a:pt x="406" y="347"/>
                    <a:pt x="406" y="348"/>
                    <a:pt x="406" y="349"/>
                  </a:cubicBezTo>
                  <a:cubicBezTo>
                    <a:pt x="406" y="350"/>
                    <a:pt x="407" y="352"/>
                    <a:pt x="406" y="353"/>
                  </a:cubicBezTo>
                  <a:cubicBezTo>
                    <a:pt x="406" y="354"/>
                    <a:pt x="405" y="355"/>
                    <a:pt x="405" y="355"/>
                  </a:cubicBezTo>
                  <a:cubicBezTo>
                    <a:pt x="405" y="356"/>
                    <a:pt x="403" y="358"/>
                    <a:pt x="403" y="359"/>
                  </a:cubicBezTo>
                  <a:cubicBezTo>
                    <a:pt x="403" y="361"/>
                    <a:pt x="404" y="363"/>
                    <a:pt x="405" y="364"/>
                  </a:cubicBezTo>
                  <a:cubicBezTo>
                    <a:pt x="405" y="365"/>
                    <a:pt x="407" y="366"/>
                    <a:pt x="407" y="367"/>
                  </a:cubicBezTo>
                  <a:cubicBezTo>
                    <a:pt x="408" y="367"/>
                    <a:pt x="410" y="367"/>
                    <a:pt x="411" y="367"/>
                  </a:cubicBezTo>
                  <a:cubicBezTo>
                    <a:pt x="412" y="367"/>
                    <a:pt x="415" y="368"/>
                    <a:pt x="415" y="369"/>
                  </a:cubicBezTo>
                  <a:cubicBezTo>
                    <a:pt x="416" y="370"/>
                    <a:pt x="414" y="373"/>
                    <a:pt x="414" y="374"/>
                  </a:cubicBezTo>
                  <a:cubicBezTo>
                    <a:pt x="413" y="375"/>
                    <a:pt x="411" y="376"/>
                    <a:pt x="410" y="377"/>
                  </a:cubicBezTo>
                  <a:cubicBezTo>
                    <a:pt x="410" y="377"/>
                    <a:pt x="408" y="378"/>
                    <a:pt x="407" y="379"/>
                  </a:cubicBezTo>
                  <a:cubicBezTo>
                    <a:pt x="406" y="380"/>
                    <a:pt x="404" y="381"/>
                    <a:pt x="404" y="383"/>
                  </a:cubicBezTo>
                  <a:cubicBezTo>
                    <a:pt x="403" y="384"/>
                    <a:pt x="403" y="386"/>
                    <a:pt x="404" y="387"/>
                  </a:cubicBezTo>
                  <a:cubicBezTo>
                    <a:pt x="405" y="388"/>
                    <a:pt x="406" y="387"/>
                    <a:pt x="407" y="387"/>
                  </a:cubicBezTo>
                  <a:cubicBezTo>
                    <a:pt x="408" y="387"/>
                    <a:pt x="410" y="387"/>
                    <a:pt x="411" y="387"/>
                  </a:cubicBezTo>
                  <a:cubicBezTo>
                    <a:pt x="411" y="388"/>
                    <a:pt x="410" y="392"/>
                    <a:pt x="410" y="392"/>
                  </a:cubicBezTo>
                  <a:cubicBezTo>
                    <a:pt x="389" y="412"/>
                    <a:pt x="389" y="412"/>
                    <a:pt x="389" y="412"/>
                  </a:cubicBezTo>
                  <a:cubicBezTo>
                    <a:pt x="389" y="412"/>
                    <a:pt x="386" y="413"/>
                    <a:pt x="385" y="412"/>
                  </a:cubicBezTo>
                  <a:cubicBezTo>
                    <a:pt x="384" y="411"/>
                    <a:pt x="386" y="406"/>
                    <a:pt x="385" y="404"/>
                  </a:cubicBezTo>
                  <a:cubicBezTo>
                    <a:pt x="384" y="403"/>
                    <a:pt x="377" y="404"/>
                    <a:pt x="377" y="404"/>
                  </a:cubicBezTo>
                  <a:cubicBezTo>
                    <a:pt x="352" y="428"/>
                    <a:pt x="352" y="428"/>
                    <a:pt x="352" y="428"/>
                  </a:cubicBezTo>
                  <a:cubicBezTo>
                    <a:pt x="340" y="421"/>
                    <a:pt x="340" y="421"/>
                    <a:pt x="340" y="421"/>
                  </a:cubicBezTo>
                  <a:cubicBezTo>
                    <a:pt x="336" y="421"/>
                    <a:pt x="336" y="421"/>
                    <a:pt x="336" y="421"/>
                  </a:cubicBezTo>
                  <a:cubicBezTo>
                    <a:pt x="336" y="432"/>
                    <a:pt x="336" y="432"/>
                    <a:pt x="336" y="432"/>
                  </a:cubicBezTo>
                  <a:cubicBezTo>
                    <a:pt x="341" y="435"/>
                    <a:pt x="341" y="435"/>
                    <a:pt x="341" y="435"/>
                  </a:cubicBezTo>
                  <a:cubicBezTo>
                    <a:pt x="329" y="447"/>
                    <a:pt x="329" y="447"/>
                    <a:pt x="329" y="447"/>
                  </a:cubicBezTo>
                  <a:cubicBezTo>
                    <a:pt x="320" y="447"/>
                    <a:pt x="320" y="447"/>
                    <a:pt x="320" y="447"/>
                  </a:cubicBezTo>
                  <a:cubicBezTo>
                    <a:pt x="294" y="465"/>
                    <a:pt x="294" y="465"/>
                    <a:pt x="294" y="465"/>
                  </a:cubicBezTo>
                  <a:cubicBezTo>
                    <a:pt x="272" y="451"/>
                    <a:pt x="272" y="451"/>
                    <a:pt x="272" y="451"/>
                  </a:cubicBezTo>
                  <a:cubicBezTo>
                    <a:pt x="272" y="451"/>
                    <a:pt x="269" y="454"/>
                    <a:pt x="268" y="456"/>
                  </a:cubicBezTo>
                  <a:cubicBezTo>
                    <a:pt x="267" y="457"/>
                    <a:pt x="267" y="461"/>
                    <a:pt x="266" y="462"/>
                  </a:cubicBezTo>
                  <a:cubicBezTo>
                    <a:pt x="265" y="463"/>
                    <a:pt x="265" y="464"/>
                    <a:pt x="264" y="464"/>
                  </a:cubicBezTo>
                  <a:cubicBezTo>
                    <a:pt x="264" y="465"/>
                    <a:pt x="262" y="465"/>
                    <a:pt x="262" y="466"/>
                  </a:cubicBezTo>
                  <a:cubicBezTo>
                    <a:pt x="261" y="466"/>
                    <a:pt x="260" y="468"/>
                    <a:pt x="260" y="468"/>
                  </a:cubicBezTo>
                  <a:cubicBezTo>
                    <a:pt x="259" y="469"/>
                    <a:pt x="258" y="469"/>
                    <a:pt x="258" y="469"/>
                  </a:cubicBezTo>
                  <a:cubicBezTo>
                    <a:pt x="257" y="470"/>
                    <a:pt x="256" y="472"/>
                    <a:pt x="255" y="473"/>
                  </a:cubicBezTo>
                  <a:cubicBezTo>
                    <a:pt x="254" y="474"/>
                    <a:pt x="253" y="475"/>
                    <a:pt x="252" y="476"/>
                  </a:cubicBezTo>
                  <a:cubicBezTo>
                    <a:pt x="251" y="477"/>
                    <a:pt x="250" y="479"/>
                    <a:pt x="249" y="479"/>
                  </a:cubicBezTo>
                  <a:cubicBezTo>
                    <a:pt x="248" y="480"/>
                    <a:pt x="245" y="479"/>
                    <a:pt x="243" y="480"/>
                  </a:cubicBezTo>
                  <a:cubicBezTo>
                    <a:pt x="242" y="480"/>
                    <a:pt x="240" y="482"/>
                    <a:pt x="239" y="482"/>
                  </a:cubicBezTo>
                  <a:cubicBezTo>
                    <a:pt x="237" y="483"/>
                    <a:pt x="234" y="483"/>
                    <a:pt x="233" y="482"/>
                  </a:cubicBezTo>
                  <a:cubicBezTo>
                    <a:pt x="232" y="482"/>
                    <a:pt x="230" y="479"/>
                    <a:pt x="229" y="478"/>
                  </a:cubicBezTo>
                  <a:cubicBezTo>
                    <a:pt x="228" y="476"/>
                    <a:pt x="225" y="473"/>
                    <a:pt x="224" y="473"/>
                  </a:cubicBezTo>
                  <a:cubicBezTo>
                    <a:pt x="222" y="472"/>
                    <a:pt x="219" y="471"/>
                    <a:pt x="217" y="471"/>
                  </a:cubicBezTo>
                  <a:cubicBezTo>
                    <a:pt x="215" y="471"/>
                    <a:pt x="212" y="473"/>
                    <a:pt x="210" y="473"/>
                  </a:cubicBezTo>
                  <a:cubicBezTo>
                    <a:pt x="209" y="472"/>
                    <a:pt x="208" y="470"/>
                    <a:pt x="207" y="470"/>
                  </a:cubicBezTo>
                  <a:cubicBezTo>
                    <a:pt x="206" y="469"/>
                    <a:pt x="204" y="466"/>
                    <a:pt x="203" y="465"/>
                  </a:cubicBezTo>
                  <a:cubicBezTo>
                    <a:pt x="201" y="465"/>
                    <a:pt x="198" y="463"/>
                    <a:pt x="197" y="462"/>
                  </a:cubicBezTo>
                  <a:cubicBezTo>
                    <a:pt x="196" y="462"/>
                    <a:pt x="194" y="460"/>
                    <a:pt x="194" y="459"/>
                  </a:cubicBezTo>
                  <a:cubicBezTo>
                    <a:pt x="193" y="458"/>
                    <a:pt x="194" y="455"/>
                    <a:pt x="194" y="454"/>
                  </a:cubicBezTo>
                  <a:cubicBezTo>
                    <a:pt x="194" y="452"/>
                    <a:pt x="193" y="450"/>
                    <a:pt x="192" y="449"/>
                  </a:cubicBezTo>
                  <a:cubicBezTo>
                    <a:pt x="191" y="448"/>
                    <a:pt x="188" y="448"/>
                    <a:pt x="187" y="448"/>
                  </a:cubicBezTo>
                  <a:cubicBezTo>
                    <a:pt x="186" y="448"/>
                    <a:pt x="184" y="447"/>
                    <a:pt x="184" y="446"/>
                  </a:cubicBezTo>
                  <a:cubicBezTo>
                    <a:pt x="183" y="445"/>
                    <a:pt x="183" y="444"/>
                    <a:pt x="184" y="443"/>
                  </a:cubicBezTo>
                  <a:cubicBezTo>
                    <a:pt x="184" y="442"/>
                    <a:pt x="187" y="442"/>
                    <a:pt x="188" y="441"/>
                  </a:cubicBezTo>
                  <a:cubicBezTo>
                    <a:pt x="189" y="440"/>
                    <a:pt x="189" y="438"/>
                    <a:pt x="189" y="437"/>
                  </a:cubicBezTo>
                  <a:cubicBezTo>
                    <a:pt x="189" y="436"/>
                    <a:pt x="188" y="434"/>
                    <a:pt x="188" y="434"/>
                  </a:cubicBezTo>
                  <a:cubicBezTo>
                    <a:pt x="187" y="433"/>
                    <a:pt x="186" y="432"/>
                    <a:pt x="186" y="432"/>
                  </a:cubicBezTo>
                  <a:cubicBezTo>
                    <a:pt x="186" y="439"/>
                    <a:pt x="186" y="439"/>
                    <a:pt x="186" y="439"/>
                  </a:cubicBezTo>
                  <a:cubicBezTo>
                    <a:pt x="147" y="490"/>
                    <a:pt x="147" y="490"/>
                    <a:pt x="147" y="490"/>
                  </a:cubicBezTo>
                  <a:cubicBezTo>
                    <a:pt x="145" y="491"/>
                    <a:pt x="143" y="494"/>
                    <a:pt x="141" y="495"/>
                  </a:cubicBezTo>
                  <a:cubicBezTo>
                    <a:pt x="140" y="496"/>
                    <a:pt x="138" y="497"/>
                    <a:pt x="136" y="497"/>
                  </a:cubicBezTo>
                  <a:cubicBezTo>
                    <a:pt x="135" y="498"/>
                    <a:pt x="134" y="498"/>
                    <a:pt x="134" y="498"/>
                  </a:cubicBezTo>
                  <a:cubicBezTo>
                    <a:pt x="133" y="499"/>
                    <a:pt x="131" y="500"/>
                    <a:pt x="129" y="501"/>
                  </a:cubicBezTo>
                  <a:cubicBezTo>
                    <a:pt x="128" y="502"/>
                    <a:pt x="127" y="503"/>
                    <a:pt x="127" y="503"/>
                  </a:cubicBezTo>
                  <a:cubicBezTo>
                    <a:pt x="126" y="504"/>
                    <a:pt x="125" y="505"/>
                    <a:pt x="123" y="506"/>
                  </a:cubicBezTo>
                  <a:cubicBezTo>
                    <a:pt x="122" y="507"/>
                    <a:pt x="119" y="508"/>
                    <a:pt x="118" y="509"/>
                  </a:cubicBezTo>
                  <a:cubicBezTo>
                    <a:pt x="118" y="510"/>
                    <a:pt x="117" y="511"/>
                    <a:pt x="116" y="512"/>
                  </a:cubicBezTo>
                  <a:cubicBezTo>
                    <a:pt x="115" y="513"/>
                    <a:pt x="114" y="514"/>
                    <a:pt x="114" y="515"/>
                  </a:cubicBezTo>
                  <a:cubicBezTo>
                    <a:pt x="113" y="515"/>
                    <a:pt x="113" y="515"/>
                    <a:pt x="113" y="515"/>
                  </a:cubicBezTo>
                  <a:cubicBezTo>
                    <a:pt x="111" y="518"/>
                    <a:pt x="108" y="521"/>
                    <a:pt x="106" y="522"/>
                  </a:cubicBezTo>
                  <a:cubicBezTo>
                    <a:pt x="105" y="523"/>
                    <a:pt x="104" y="524"/>
                    <a:pt x="103" y="524"/>
                  </a:cubicBezTo>
                  <a:cubicBezTo>
                    <a:pt x="102" y="524"/>
                    <a:pt x="102" y="525"/>
                    <a:pt x="102" y="525"/>
                  </a:cubicBezTo>
                  <a:cubicBezTo>
                    <a:pt x="101" y="525"/>
                    <a:pt x="101" y="525"/>
                    <a:pt x="101" y="526"/>
                  </a:cubicBezTo>
                  <a:cubicBezTo>
                    <a:pt x="101" y="526"/>
                    <a:pt x="102" y="526"/>
                    <a:pt x="102" y="527"/>
                  </a:cubicBezTo>
                  <a:cubicBezTo>
                    <a:pt x="102" y="528"/>
                    <a:pt x="102" y="529"/>
                    <a:pt x="102" y="530"/>
                  </a:cubicBezTo>
                  <a:cubicBezTo>
                    <a:pt x="102" y="530"/>
                    <a:pt x="103" y="535"/>
                    <a:pt x="101" y="538"/>
                  </a:cubicBezTo>
                  <a:cubicBezTo>
                    <a:pt x="101" y="539"/>
                    <a:pt x="99" y="541"/>
                    <a:pt x="98" y="542"/>
                  </a:cubicBezTo>
                  <a:cubicBezTo>
                    <a:pt x="98" y="542"/>
                    <a:pt x="98" y="542"/>
                    <a:pt x="98" y="543"/>
                  </a:cubicBezTo>
                  <a:cubicBezTo>
                    <a:pt x="98" y="543"/>
                    <a:pt x="97" y="543"/>
                    <a:pt x="97" y="543"/>
                  </a:cubicBezTo>
                  <a:cubicBezTo>
                    <a:pt x="97" y="545"/>
                    <a:pt x="96" y="548"/>
                    <a:pt x="94" y="549"/>
                  </a:cubicBezTo>
                  <a:cubicBezTo>
                    <a:pt x="93" y="550"/>
                    <a:pt x="91" y="550"/>
                    <a:pt x="90" y="550"/>
                  </a:cubicBezTo>
                  <a:cubicBezTo>
                    <a:pt x="89" y="550"/>
                    <a:pt x="89" y="550"/>
                    <a:pt x="88" y="550"/>
                  </a:cubicBezTo>
                  <a:cubicBezTo>
                    <a:pt x="88" y="551"/>
                    <a:pt x="87" y="552"/>
                    <a:pt x="87" y="553"/>
                  </a:cubicBezTo>
                  <a:cubicBezTo>
                    <a:pt x="86" y="554"/>
                    <a:pt x="86" y="554"/>
                    <a:pt x="85" y="554"/>
                  </a:cubicBezTo>
                  <a:cubicBezTo>
                    <a:pt x="86" y="556"/>
                    <a:pt x="86" y="557"/>
                    <a:pt x="86" y="558"/>
                  </a:cubicBezTo>
                  <a:cubicBezTo>
                    <a:pt x="87" y="560"/>
                    <a:pt x="87" y="564"/>
                    <a:pt x="86" y="565"/>
                  </a:cubicBezTo>
                  <a:cubicBezTo>
                    <a:pt x="86" y="568"/>
                    <a:pt x="86" y="570"/>
                    <a:pt x="85" y="572"/>
                  </a:cubicBezTo>
                  <a:cubicBezTo>
                    <a:pt x="83" y="573"/>
                    <a:pt x="82" y="575"/>
                    <a:pt x="78" y="576"/>
                  </a:cubicBezTo>
                  <a:cubicBezTo>
                    <a:pt x="77" y="577"/>
                    <a:pt x="76" y="577"/>
                    <a:pt x="75" y="578"/>
                  </a:cubicBezTo>
                  <a:cubicBezTo>
                    <a:pt x="74" y="578"/>
                    <a:pt x="73" y="578"/>
                    <a:pt x="73" y="578"/>
                  </a:cubicBezTo>
                  <a:cubicBezTo>
                    <a:pt x="73" y="578"/>
                    <a:pt x="72" y="579"/>
                    <a:pt x="72" y="579"/>
                  </a:cubicBezTo>
                  <a:cubicBezTo>
                    <a:pt x="70" y="580"/>
                    <a:pt x="69" y="581"/>
                    <a:pt x="68" y="582"/>
                  </a:cubicBezTo>
                  <a:cubicBezTo>
                    <a:pt x="66" y="583"/>
                    <a:pt x="64" y="584"/>
                    <a:pt x="62" y="584"/>
                  </a:cubicBezTo>
                  <a:cubicBezTo>
                    <a:pt x="60" y="584"/>
                    <a:pt x="59" y="583"/>
                    <a:pt x="59" y="583"/>
                  </a:cubicBezTo>
                  <a:cubicBezTo>
                    <a:pt x="58" y="583"/>
                    <a:pt x="58" y="583"/>
                    <a:pt x="58" y="583"/>
                  </a:cubicBezTo>
                  <a:cubicBezTo>
                    <a:pt x="58" y="584"/>
                    <a:pt x="58" y="584"/>
                    <a:pt x="58" y="585"/>
                  </a:cubicBezTo>
                  <a:cubicBezTo>
                    <a:pt x="58" y="587"/>
                    <a:pt x="57" y="589"/>
                    <a:pt x="57" y="591"/>
                  </a:cubicBezTo>
                  <a:cubicBezTo>
                    <a:pt x="56" y="592"/>
                    <a:pt x="56" y="592"/>
                    <a:pt x="56" y="593"/>
                  </a:cubicBezTo>
                  <a:cubicBezTo>
                    <a:pt x="55" y="593"/>
                    <a:pt x="55" y="593"/>
                    <a:pt x="55" y="594"/>
                  </a:cubicBezTo>
                  <a:cubicBezTo>
                    <a:pt x="55" y="594"/>
                    <a:pt x="55" y="594"/>
                    <a:pt x="55" y="594"/>
                  </a:cubicBezTo>
                  <a:cubicBezTo>
                    <a:pt x="56" y="596"/>
                    <a:pt x="56" y="598"/>
                    <a:pt x="55" y="600"/>
                  </a:cubicBezTo>
                  <a:cubicBezTo>
                    <a:pt x="54" y="602"/>
                    <a:pt x="52" y="605"/>
                    <a:pt x="49" y="606"/>
                  </a:cubicBezTo>
                  <a:cubicBezTo>
                    <a:pt x="48" y="606"/>
                    <a:pt x="47" y="606"/>
                    <a:pt x="46" y="606"/>
                  </a:cubicBezTo>
                  <a:cubicBezTo>
                    <a:pt x="45" y="606"/>
                    <a:pt x="45" y="606"/>
                    <a:pt x="44" y="606"/>
                  </a:cubicBezTo>
                  <a:cubicBezTo>
                    <a:pt x="44" y="606"/>
                    <a:pt x="44" y="606"/>
                    <a:pt x="43" y="606"/>
                  </a:cubicBezTo>
                  <a:cubicBezTo>
                    <a:pt x="43" y="607"/>
                    <a:pt x="42" y="607"/>
                    <a:pt x="41" y="608"/>
                  </a:cubicBezTo>
                  <a:cubicBezTo>
                    <a:pt x="40" y="608"/>
                    <a:pt x="40" y="608"/>
                    <a:pt x="39" y="609"/>
                  </a:cubicBezTo>
                  <a:cubicBezTo>
                    <a:pt x="38" y="609"/>
                    <a:pt x="36" y="610"/>
                    <a:pt x="35" y="611"/>
                  </a:cubicBezTo>
                  <a:cubicBezTo>
                    <a:pt x="33" y="612"/>
                    <a:pt x="31" y="613"/>
                    <a:pt x="29" y="613"/>
                  </a:cubicBezTo>
                  <a:cubicBezTo>
                    <a:pt x="28" y="614"/>
                    <a:pt x="25" y="616"/>
                    <a:pt x="23" y="617"/>
                  </a:cubicBezTo>
                  <a:cubicBezTo>
                    <a:pt x="23" y="617"/>
                    <a:pt x="22" y="618"/>
                    <a:pt x="22" y="619"/>
                  </a:cubicBezTo>
                  <a:cubicBezTo>
                    <a:pt x="21" y="620"/>
                    <a:pt x="19" y="622"/>
                    <a:pt x="17" y="623"/>
                  </a:cubicBezTo>
                  <a:cubicBezTo>
                    <a:pt x="16" y="624"/>
                    <a:pt x="14" y="624"/>
                    <a:pt x="11" y="625"/>
                  </a:cubicBezTo>
                  <a:cubicBezTo>
                    <a:pt x="11" y="625"/>
                    <a:pt x="11" y="625"/>
                    <a:pt x="11" y="625"/>
                  </a:cubicBezTo>
                  <a:cubicBezTo>
                    <a:pt x="10" y="625"/>
                    <a:pt x="8" y="625"/>
                    <a:pt x="7" y="625"/>
                  </a:cubicBezTo>
                  <a:cubicBezTo>
                    <a:pt x="6" y="625"/>
                    <a:pt x="4" y="625"/>
                    <a:pt x="4" y="625"/>
                  </a:cubicBezTo>
                  <a:cubicBezTo>
                    <a:pt x="3" y="626"/>
                    <a:pt x="2" y="627"/>
                    <a:pt x="2" y="627"/>
                  </a:cubicBezTo>
                  <a:cubicBezTo>
                    <a:pt x="1" y="628"/>
                    <a:pt x="1" y="628"/>
                    <a:pt x="0" y="629"/>
                  </a:cubicBezTo>
                  <a:cubicBezTo>
                    <a:pt x="40" y="622"/>
                    <a:pt x="40" y="622"/>
                    <a:pt x="40" y="622"/>
                  </a:cubicBezTo>
                  <a:cubicBezTo>
                    <a:pt x="41" y="622"/>
                    <a:pt x="107" y="611"/>
                    <a:pt x="128" y="607"/>
                  </a:cubicBezTo>
                  <a:cubicBezTo>
                    <a:pt x="142" y="605"/>
                    <a:pt x="166" y="600"/>
                    <a:pt x="185" y="596"/>
                  </a:cubicBezTo>
                  <a:cubicBezTo>
                    <a:pt x="192" y="595"/>
                    <a:pt x="199" y="593"/>
                    <a:pt x="204" y="592"/>
                  </a:cubicBezTo>
                  <a:cubicBezTo>
                    <a:pt x="205" y="592"/>
                    <a:pt x="207" y="592"/>
                    <a:pt x="208" y="592"/>
                  </a:cubicBezTo>
                  <a:cubicBezTo>
                    <a:pt x="210" y="591"/>
                    <a:pt x="213" y="591"/>
                    <a:pt x="214" y="591"/>
                  </a:cubicBezTo>
                  <a:cubicBezTo>
                    <a:pt x="214" y="590"/>
                    <a:pt x="214" y="590"/>
                    <a:pt x="214" y="590"/>
                  </a:cubicBezTo>
                  <a:cubicBezTo>
                    <a:pt x="215" y="589"/>
                    <a:pt x="216" y="588"/>
                    <a:pt x="217" y="587"/>
                  </a:cubicBezTo>
                  <a:cubicBezTo>
                    <a:pt x="218" y="586"/>
                    <a:pt x="222" y="583"/>
                    <a:pt x="224" y="583"/>
                  </a:cubicBezTo>
                  <a:cubicBezTo>
                    <a:pt x="225" y="582"/>
                    <a:pt x="226" y="582"/>
                    <a:pt x="227" y="582"/>
                  </a:cubicBezTo>
                  <a:cubicBezTo>
                    <a:pt x="228" y="582"/>
                    <a:pt x="229" y="582"/>
                    <a:pt x="230" y="582"/>
                  </a:cubicBezTo>
                  <a:cubicBezTo>
                    <a:pt x="231" y="583"/>
                    <a:pt x="232" y="583"/>
                    <a:pt x="232" y="583"/>
                  </a:cubicBezTo>
                  <a:cubicBezTo>
                    <a:pt x="232" y="583"/>
                    <a:pt x="232" y="583"/>
                    <a:pt x="232" y="583"/>
                  </a:cubicBezTo>
                  <a:cubicBezTo>
                    <a:pt x="232" y="583"/>
                    <a:pt x="232" y="583"/>
                    <a:pt x="232" y="583"/>
                  </a:cubicBezTo>
                  <a:cubicBezTo>
                    <a:pt x="233" y="582"/>
                    <a:pt x="234" y="582"/>
                    <a:pt x="235" y="582"/>
                  </a:cubicBezTo>
                  <a:cubicBezTo>
                    <a:pt x="237" y="582"/>
                    <a:pt x="240" y="582"/>
                    <a:pt x="241" y="582"/>
                  </a:cubicBezTo>
                  <a:cubicBezTo>
                    <a:pt x="242" y="582"/>
                    <a:pt x="242" y="581"/>
                    <a:pt x="243" y="581"/>
                  </a:cubicBezTo>
                  <a:cubicBezTo>
                    <a:pt x="245" y="581"/>
                    <a:pt x="248" y="580"/>
                    <a:pt x="249" y="580"/>
                  </a:cubicBezTo>
                  <a:cubicBezTo>
                    <a:pt x="250" y="580"/>
                    <a:pt x="251" y="579"/>
                    <a:pt x="252" y="579"/>
                  </a:cubicBezTo>
                  <a:cubicBezTo>
                    <a:pt x="254" y="579"/>
                    <a:pt x="255" y="580"/>
                    <a:pt x="256" y="580"/>
                  </a:cubicBezTo>
                  <a:cubicBezTo>
                    <a:pt x="257" y="581"/>
                    <a:pt x="257" y="581"/>
                    <a:pt x="257" y="581"/>
                  </a:cubicBezTo>
                  <a:cubicBezTo>
                    <a:pt x="258" y="581"/>
                    <a:pt x="259" y="582"/>
                    <a:pt x="259" y="582"/>
                  </a:cubicBezTo>
                  <a:cubicBezTo>
                    <a:pt x="259" y="582"/>
                    <a:pt x="259" y="582"/>
                    <a:pt x="259" y="582"/>
                  </a:cubicBezTo>
                  <a:cubicBezTo>
                    <a:pt x="262" y="582"/>
                    <a:pt x="262" y="582"/>
                    <a:pt x="262" y="582"/>
                  </a:cubicBezTo>
                  <a:cubicBezTo>
                    <a:pt x="263" y="582"/>
                    <a:pt x="263" y="582"/>
                    <a:pt x="264" y="582"/>
                  </a:cubicBezTo>
                  <a:cubicBezTo>
                    <a:pt x="268" y="582"/>
                    <a:pt x="276" y="581"/>
                    <a:pt x="280" y="581"/>
                  </a:cubicBezTo>
                  <a:cubicBezTo>
                    <a:pt x="286" y="580"/>
                    <a:pt x="296" y="578"/>
                    <a:pt x="305" y="576"/>
                  </a:cubicBezTo>
                  <a:cubicBezTo>
                    <a:pt x="311" y="575"/>
                    <a:pt x="317" y="574"/>
                    <a:pt x="321" y="573"/>
                  </a:cubicBezTo>
                  <a:cubicBezTo>
                    <a:pt x="328" y="572"/>
                    <a:pt x="339" y="570"/>
                    <a:pt x="349" y="569"/>
                  </a:cubicBezTo>
                  <a:cubicBezTo>
                    <a:pt x="360" y="567"/>
                    <a:pt x="372" y="565"/>
                    <a:pt x="379" y="564"/>
                  </a:cubicBezTo>
                  <a:cubicBezTo>
                    <a:pt x="382" y="563"/>
                    <a:pt x="386" y="563"/>
                    <a:pt x="390" y="562"/>
                  </a:cubicBezTo>
                  <a:cubicBezTo>
                    <a:pt x="395" y="561"/>
                    <a:pt x="399" y="560"/>
                    <a:pt x="402" y="559"/>
                  </a:cubicBezTo>
                  <a:cubicBezTo>
                    <a:pt x="406" y="559"/>
                    <a:pt x="412" y="558"/>
                    <a:pt x="418" y="557"/>
                  </a:cubicBezTo>
                  <a:cubicBezTo>
                    <a:pt x="424" y="556"/>
                    <a:pt x="430" y="555"/>
                    <a:pt x="434" y="555"/>
                  </a:cubicBezTo>
                  <a:cubicBezTo>
                    <a:pt x="444" y="553"/>
                    <a:pt x="462" y="549"/>
                    <a:pt x="477" y="546"/>
                  </a:cubicBezTo>
                  <a:cubicBezTo>
                    <a:pt x="482" y="545"/>
                    <a:pt x="487" y="544"/>
                    <a:pt x="491" y="543"/>
                  </a:cubicBezTo>
                  <a:cubicBezTo>
                    <a:pt x="494" y="543"/>
                    <a:pt x="498" y="542"/>
                    <a:pt x="502" y="541"/>
                  </a:cubicBezTo>
                  <a:cubicBezTo>
                    <a:pt x="516" y="538"/>
                    <a:pt x="536" y="534"/>
                    <a:pt x="547" y="531"/>
                  </a:cubicBezTo>
                  <a:cubicBezTo>
                    <a:pt x="554" y="530"/>
                    <a:pt x="565" y="527"/>
                    <a:pt x="575" y="525"/>
                  </a:cubicBezTo>
                  <a:cubicBezTo>
                    <a:pt x="584" y="523"/>
                    <a:pt x="593" y="521"/>
                    <a:pt x="599" y="519"/>
                  </a:cubicBezTo>
                  <a:cubicBezTo>
                    <a:pt x="606" y="518"/>
                    <a:pt x="617" y="515"/>
                    <a:pt x="627" y="513"/>
                  </a:cubicBezTo>
                  <a:cubicBezTo>
                    <a:pt x="638" y="511"/>
                    <a:pt x="649" y="509"/>
                    <a:pt x="656" y="507"/>
                  </a:cubicBezTo>
                  <a:cubicBezTo>
                    <a:pt x="672" y="504"/>
                    <a:pt x="700" y="497"/>
                    <a:pt x="721" y="492"/>
                  </a:cubicBezTo>
                  <a:cubicBezTo>
                    <a:pt x="726" y="490"/>
                    <a:pt x="732" y="489"/>
                    <a:pt x="736" y="488"/>
                  </a:cubicBezTo>
                  <a:cubicBezTo>
                    <a:pt x="759" y="482"/>
                    <a:pt x="802" y="472"/>
                    <a:pt x="824" y="467"/>
                  </a:cubicBezTo>
                  <a:cubicBezTo>
                    <a:pt x="849" y="460"/>
                    <a:pt x="925" y="441"/>
                    <a:pt x="926" y="441"/>
                  </a:cubicBezTo>
                  <a:cubicBezTo>
                    <a:pt x="1044" y="411"/>
                    <a:pt x="1044" y="411"/>
                    <a:pt x="1044" y="411"/>
                  </a:cubicBezTo>
                  <a:cubicBezTo>
                    <a:pt x="1043" y="409"/>
                    <a:pt x="1043" y="408"/>
                    <a:pt x="1042" y="407"/>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8" name="Freeform 70">
              <a:extLst>
                <a:ext uri="{FF2B5EF4-FFF2-40B4-BE49-F238E27FC236}">
                  <a16:creationId xmlns:a16="http://schemas.microsoft.com/office/drawing/2014/main" id="{8359D565-7F48-4F8B-8C41-B73DC16295B2}"/>
                </a:ext>
              </a:extLst>
            </p:cNvPr>
            <p:cNvSpPr>
              <a:spLocks/>
            </p:cNvSpPr>
            <p:nvPr/>
          </p:nvSpPr>
          <p:spPr bwMode="auto">
            <a:xfrm>
              <a:off x="5432425" y="3057525"/>
              <a:ext cx="534987" cy="261938"/>
            </a:xfrm>
            <a:custGeom>
              <a:avLst/>
              <a:gdLst>
                <a:gd name="T0" fmla="*/ 18 w 634"/>
                <a:gd name="T1" fmla="*/ 204 h 312"/>
                <a:gd name="T2" fmla="*/ 41 w 634"/>
                <a:gd name="T3" fmla="*/ 177 h 312"/>
                <a:gd name="T4" fmla="*/ 60 w 634"/>
                <a:gd name="T5" fmla="*/ 147 h 312"/>
                <a:gd name="T6" fmla="*/ 83 w 634"/>
                <a:gd name="T7" fmla="*/ 135 h 312"/>
                <a:gd name="T8" fmla="*/ 91 w 634"/>
                <a:gd name="T9" fmla="*/ 113 h 312"/>
                <a:gd name="T10" fmla="*/ 104 w 634"/>
                <a:gd name="T11" fmla="*/ 121 h 312"/>
                <a:gd name="T12" fmla="*/ 140 w 634"/>
                <a:gd name="T13" fmla="*/ 119 h 312"/>
                <a:gd name="T14" fmla="*/ 141 w 634"/>
                <a:gd name="T15" fmla="*/ 104 h 312"/>
                <a:gd name="T16" fmla="*/ 164 w 634"/>
                <a:gd name="T17" fmla="*/ 90 h 312"/>
                <a:gd name="T18" fmla="*/ 200 w 634"/>
                <a:gd name="T19" fmla="*/ 91 h 312"/>
                <a:gd name="T20" fmla="*/ 216 w 634"/>
                <a:gd name="T21" fmla="*/ 101 h 312"/>
                <a:gd name="T22" fmla="*/ 236 w 634"/>
                <a:gd name="T23" fmla="*/ 116 h 312"/>
                <a:gd name="T24" fmla="*/ 244 w 634"/>
                <a:gd name="T25" fmla="*/ 126 h 312"/>
                <a:gd name="T26" fmla="*/ 273 w 634"/>
                <a:gd name="T27" fmla="*/ 132 h 312"/>
                <a:gd name="T28" fmla="*/ 281 w 634"/>
                <a:gd name="T29" fmla="*/ 156 h 312"/>
                <a:gd name="T30" fmla="*/ 304 w 634"/>
                <a:gd name="T31" fmla="*/ 158 h 312"/>
                <a:gd name="T32" fmla="*/ 325 w 634"/>
                <a:gd name="T33" fmla="*/ 170 h 312"/>
                <a:gd name="T34" fmla="*/ 360 w 634"/>
                <a:gd name="T35" fmla="*/ 193 h 312"/>
                <a:gd name="T36" fmla="*/ 359 w 634"/>
                <a:gd name="T37" fmla="*/ 219 h 312"/>
                <a:gd name="T38" fmla="*/ 344 w 634"/>
                <a:gd name="T39" fmla="*/ 239 h 312"/>
                <a:gd name="T40" fmla="*/ 342 w 634"/>
                <a:gd name="T41" fmla="*/ 268 h 312"/>
                <a:gd name="T42" fmla="*/ 361 w 634"/>
                <a:gd name="T43" fmla="*/ 270 h 312"/>
                <a:gd name="T44" fmla="*/ 380 w 634"/>
                <a:gd name="T45" fmla="*/ 269 h 312"/>
                <a:gd name="T46" fmla="*/ 402 w 634"/>
                <a:gd name="T47" fmla="*/ 280 h 312"/>
                <a:gd name="T48" fmla="*/ 427 w 634"/>
                <a:gd name="T49" fmla="*/ 284 h 312"/>
                <a:gd name="T50" fmla="*/ 460 w 634"/>
                <a:gd name="T51" fmla="*/ 300 h 312"/>
                <a:gd name="T52" fmla="*/ 481 w 634"/>
                <a:gd name="T53" fmla="*/ 301 h 312"/>
                <a:gd name="T54" fmla="*/ 461 w 634"/>
                <a:gd name="T55" fmla="*/ 262 h 312"/>
                <a:gd name="T56" fmla="*/ 432 w 634"/>
                <a:gd name="T57" fmla="*/ 214 h 312"/>
                <a:gd name="T58" fmla="*/ 426 w 634"/>
                <a:gd name="T59" fmla="*/ 175 h 312"/>
                <a:gd name="T60" fmla="*/ 429 w 634"/>
                <a:gd name="T61" fmla="*/ 146 h 312"/>
                <a:gd name="T62" fmla="*/ 404 w 634"/>
                <a:gd name="T63" fmla="*/ 116 h 312"/>
                <a:gd name="T64" fmla="*/ 418 w 634"/>
                <a:gd name="T65" fmla="*/ 100 h 312"/>
                <a:gd name="T66" fmla="*/ 429 w 634"/>
                <a:gd name="T67" fmla="*/ 84 h 312"/>
                <a:gd name="T68" fmla="*/ 442 w 634"/>
                <a:gd name="T69" fmla="*/ 74 h 312"/>
                <a:gd name="T70" fmla="*/ 445 w 634"/>
                <a:gd name="T71" fmla="*/ 49 h 312"/>
                <a:gd name="T72" fmla="*/ 461 w 634"/>
                <a:gd name="T73" fmla="*/ 52 h 312"/>
                <a:gd name="T74" fmla="*/ 456 w 634"/>
                <a:gd name="T75" fmla="*/ 69 h 312"/>
                <a:gd name="T76" fmla="*/ 443 w 634"/>
                <a:gd name="T77" fmla="*/ 91 h 312"/>
                <a:gd name="T78" fmla="*/ 448 w 634"/>
                <a:gd name="T79" fmla="*/ 127 h 312"/>
                <a:gd name="T80" fmla="*/ 455 w 634"/>
                <a:gd name="T81" fmla="*/ 120 h 312"/>
                <a:gd name="T82" fmla="*/ 457 w 634"/>
                <a:gd name="T83" fmla="*/ 142 h 312"/>
                <a:gd name="T84" fmla="*/ 436 w 634"/>
                <a:gd name="T85" fmla="*/ 150 h 312"/>
                <a:gd name="T86" fmla="*/ 442 w 634"/>
                <a:gd name="T87" fmla="*/ 159 h 312"/>
                <a:gd name="T88" fmla="*/ 453 w 634"/>
                <a:gd name="T89" fmla="*/ 149 h 312"/>
                <a:gd name="T90" fmla="*/ 455 w 634"/>
                <a:gd name="T91" fmla="*/ 164 h 312"/>
                <a:gd name="T92" fmla="*/ 451 w 634"/>
                <a:gd name="T93" fmla="*/ 198 h 312"/>
                <a:gd name="T94" fmla="*/ 459 w 634"/>
                <a:gd name="T95" fmla="*/ 187 h 312"/>
                <a:gd name="T96" fmla="*/ 475 w 634"/>
                <a:gd name="T97" fmla="*/ 201 h 312"/>
                <a:gd name="T98" fmla="*/ 463 w 634"/>
                <a:gd name="T99" fmla="*/ 215 h 312"/>
                <a:gd name="T100" fmla="*/ 471 w 634"/>
                <a:gd name="T101" fmla="*/ 240 h 312"/>
                <a:gd name="T102" fmla="*/ 487 w 634"/>
                <a:gd name="T103" fmla="*/ 259 h 312"/>
                <a:gd name="T104" fmla="*/ 495 w 634"/>
                <a:gd name="T105" fmla="*/ 257 h 312"/>
                <a:gd name="T106" fmla="*/ 510 w 634"/>
                <a:gd name="T107" fmla="*/ 259 h 312"/>
                <a:gd name="T108" fmla="*/ 516 w 634"/>
                <a:gd name="T109" fmla="*/ 242 h 312"/>
                <a:gd name="T110" fmla="*/ 523 w 634"/>
                <a:gd name="T111" fmla="*/ 257 h 312"/>
                <a:gd name="T112" fmla="*/ 531 w 634"/>
                <a:gd name="T113" fmla="*/ 264 h 312"/>
                <a:gd name="T114" fmla="*/ 539 w 634"/>
                <a:gd name="T115" fmla="*/ 271 h 312"/>
                <a:gd name="T116" fmla="*/ 546 w 634"/>
                <a:gd name="T117" fmla="*/ 289 h 312"/>
                <a:gd name="T118" fmla="*/ 556 w 634"/>
                <a:gd name="T119" fmla="*/ 297 h 312"/>
                <a:gd name="T120" fmla="*/ 629 w 634"/>
                <a:gd name="T121" fmla="*/ 221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4" h="312">
                  <a:moveTo>
                    <a:pt x="632" y="201"/>
                  </a:moveTo>
                  <a:cubicBezTo>
                    <a:pt x="632" y="199"/>
                    <a:pt x="632" y="194"/>
                    <a:pt x="631" y="191"/>
                  </a:cubicBezTo>
                  <a:cubicBezTo>
                    <a:pt x="546" y="212"/>
                    <a:pt x="546" y="212"/>
                    <a:pt x="546" y="212"/>
                  </a:cubicBezTo>
                  <a:cubicBezTo>
                    <a:pt x="483" y="19"/>
                    <a:pt x="483" y="19"/>
                    <a:pt x="483" y="19"/>
                  </a:cubicBezTo>
                  <a:cubicBezTo>
                    <a:pt x="483" y="19"/>
                    <a:pt x="479" y="10"/>
                    <a:pt x="479" y="6"/>
                  </a:cubicBezTo>
                  <a:cubicBezTo>
                    <a:pt x="479" y="5"/>
                    <a:pt x="479" y="2"/>
                    <a:pt x="479" y="0"/>
                  </a:cubicBezTo>
                  <a:cubicBezTo>
                    <a:pt x="421" y="15"/>
                    <a:pt x="421" y="15"/>
                    <a:pt x="421" y="15"/>
                  </a:cubicBezTo>
                  <a:cubicBezTo>
                    <a:pt x="259" y="56"/>
                    <a:pt x="259" y="56"/>
                    <a:pt x="259" y="56"/>
                  </a:cubicBezTo>
                  <a:cubicBezTo>
                    <a:pt x="0" y="116"/>
                    <a:pt x="0" y="116"/>
                    <a:pt x="0" y="116"/>
                  </a:cubicBezTo>
                  <a:cubicBezTo>
                    <a:pt x="18" y="204"/>
                    <a:pt x="18" y="204"/>
                    <a:pt x="18" y="204"/>
                  </a:cubicBezTo>
                  <a:cubicBezTo>
                    <a:pt x="18" y="204"/>
                    <a:pt x="21" y="203"/>
                    <a:pt x="21" y="202"/>
                  </a:cubicBezTo>
                  <a:cubicBezTo>
                    <a:pt x="22" y="202"/>
                    <a:pt x="23" y="201"/>
                    <a:pt x="24" y="200"/>
                  </a:cubicBezTo>
                  <a:cubicBezTo>
                    <a:pt x="24" y="199"/>
                    <a:pt x="25" y="197"/>
                    <a:pt x="25" y="197"/>
                  </a:cubicBezTo>
                  <a:cubicBezTo>
                    <a:pt x="26" y="196"/>
                    <a:pt x="27" y="195"/>
                    <a:pt x="27" y="194"/>
                  </a:cubicBezTo>
                  <a:cubicBezTo>
                    <a:pt x="28" y="193"/>
                    <a:pt x="28" y="191"/>
                    <a:pt x="29" y="190"/>
                  </a:cubicBezTo>
                  <a:cubicBezTo>
                    <a:pt x="30" y="189"/>
                    <a:pt x="31" y="190"/>
                    <a:pt x="32" y="189"/>
                  </a:cubicBezTo>
                  <a:cubicBezTo>
                    <a:pt x="33" y="189"/>
                    <a:pt x="33" y="186"/>
                    <a:pt x="34" y="185"/>
                  </a:cubicBezTo>
                  <a:cubicBezTo>
                    <a:pt x="34" y="184"/>
                    <a:pt x="36" y="183"/>
                    <a:pt x="37" y="182"/>
                  </a:cubicBezTo>
                  <a:cubicBezTo>
                    <a:pt x="37" y="182"/>
                    <a:pt x="39" y="182"/>
                    <a:pt x="40" y="181"/>
                  </a:cubicBezTo>
                  <a:cubicBezTo>
                    <a:pt x="41" y="181"/>
                    <a:pt x="41" y="178"/>
                    <a:pt x="41" y="177"/>
                  </a:cubicBezTo>
                  <a:cubicBezTo>
                    <a:pt x="42" y="176"/>
                    <a:pt x="42" y="174"/>
                    <a:pt x="42" y="173"/>
                  </a:cubicBezTo>
                  <a:cubicBezTo>
                    <a:pt x="43" y="172"/>
                    <a:pt x="44" y="170"/>
                    <a:pt x="44" y="170"/>
                  </a:cubicBezTo>
                  <a:cubicBezTo>
                    <a:pt x="44" y="170"/>
                    <a:pt x="47" y="169"/>
                    <a:pt x="47" y="168"/>
                  </a:cubicBezTo>
                  <a:cubicBezTo>
                    <a:pt x="48" y="167"/>
                    <a:pt x="48" y="166"/>
                    <a:pt x="49" y="165"/>
                  </a:cubicBezTo>
                  <a:cubicBezTo>
                    <a:pt x="49" y="164"/>
                    <a:pt x="50" y="163"/>
                    <a:pt x="51" y="162"/>
                  </a:cubicBezTo>
                  <a:cubicBezTo>
                    <a:pt x="52" y="162"/>
                    <a:pt x="53" y="160"/>
                    <a:pt x="53" y="160"/>
                  </a:cubicBezTo>
                  <a:cubicBezTo>
                    <a:pt x="54" y="159"/>
                    <a:pt x="55" y="159"/>
                    <a:pt x="56" y="158"/>
                  </a:cubicBezTo>
                  <a:cubicBezTo>
                    <a:pt x="56" y="158"/>
                    <a:pt x="57" y="157"/>
                    <a:pt x="57" y="156"/>
                  </a:cubicBezTo>
                  <a:cubicBezTo>
                    <a:pt x="58" y="155"/>
                    <a:pt x="58" y="153"/>
                    <a:pt x="58" y="152"/>
                  </a:cubicBezTo>
                  <a:cubicBezTo>
                    <a:pt x="58" y="150"/>
                    <a:pt x="59" y="148"/>
                    <a:pt x="60" y="147"/>
                  </a:cubicBezTo>
                  <a:cubicBezTo>
                    <a:pt x="61" y="146"/>
                    <a:pt x="62" y="145"/>
                    <a:pt x="63" y="145"/>
                  </a:cubicBezTo>
                  <a:cubicBezTo>
                    <a:pt x="64" y="145"/>
                    <a:pt x="66" y="145"/>
                    <a:pt x="67" y="145"/>
                  </a:cubicBezTo>
                  <a:cubicBezTo>
                    <a:pt x="68" y="145"/>
                    <a:pt x="69" y="145"/>
                    <a:pt x="70" y="146"/>
                  </a:cubicBezTo>
                  <a:cubicBezTo>
                    <a:pt x="71" y="146"/>
                    <a:pt x="73" y="147"/>
                    <a:pt x="74" y="148"/>
                  </a:cubicBezTo>
                  <a:cubicBezTo>
                    <a:pt x="74" y="148"/>
                    <a:pt x="76" y="149"/>
                    <a:pt x="77" y="149"/>
                  </a:cubicBezTo>
                  <a:cubicBezTo>
                    <a:pt x="78" y="149"/>
                    <a:pt x="78" y="146"/>
                    <a:pt x="78" y="146"/>
                  </a:cubicBezTo>
                  <a:cubicBezTo>
                    <a:pt x="78" y="144"/>
                    <a:pt x="78" y="142"/>
                    <a:pt x="78" y="141"/>
                  </a:cubicBezTo>
                  <a:cubicBezTo>
                    <a:pt x="78" y="140"/>
                    <a:pt x="80" y="139"/>
                    <a:pt x="80" y="139"/>
                  </a:cubicBezTo>
                  <a:cubicBezTo>
                    <a:pt x="81" y="139"/>
                    <a:pt x="82" y="139"/>
                    <a:pt x="83" y="138"/>
                  </a:cubicBezTo>
                  <a:cubicBezTo>
                    <a:pt x="83" y="137"/>
                    <a:pt x="83" y="136"/>
                    <a:pt x="83" y="135"/>
                  </a:cubicBezTo>
                  <a:cubicBezTo>
                    <a:pt x="83" y="134"/>
                    <a:pt x="84" y="132"/>
                    <a:pt x="85" y="131"/>
                  </a:cubicBezTo>
                  <a:cubicBezTo>
                    <a:pt x="85" y="131"/>
                    <a:pt x="86" y="131"/>
                    <a:pt x="87" y="131"/>
                  </a:cubicBezTo>
                  <a:cubicBezTo>
                    <a:pt x="87" y="130"/>
                    <a:pt x="86" y="128"/>
                    <a:pt x="86" y="127"/>
                  </a:cubicBezTo>
                  <a:cubicBezTo>
                    <a:pt x="87" y="126"/>
                    <a:pt x="88" y="124"/>
                    <a:pt x="89" y="123"/>
                  </a:cubicBezTo>
                  <a:cubicBezTo>
                    <a:pt x="89" y="123"/>
                    <a:pt x="91" y="123"/>
                    <a:pt x="91" y="122"/>
                  </a:cubicBezTo>
                  <a:cubicBezTo>
                    <a:pt x="91" y="122"/>
                    <a:pt x="90" y="121"/>
                    <a:pt x="90" y="120"/>
                  </a:cubicBezTo>
                  <a:cubicBezTo>
                    <a:pt x="90" y="119"/>
                    <a:pt x="90" y="118"/>
                    <a:pt x="90" y="118"/>
                  </a:cubicBezTo>
                  <a:cubicBezTo>
                    <a:pt x="91" y="117"/>
                    <a:pt x="92" y="117"/>
                    <a:pt x="93" y="116"/>
                  </a:cubicBezTo>
                  <a:cubicBezTo>
                    <a:pt x="93" y="116"/>
                    <a:pt x="94" y="114"/>
                    <a:pt x="93" y="114"/>
                  </a:cubicBezTo>
                  <a:cubicBezTo>
                    <a:pt x="93" y="113"/>
                    <a:pt x="91" y="113"/>
                    <a:pt x="91" y="113"/>
                  </a:cubicBezTo>
                  <a:cubicBezTo>
                    <a:pt x="91" y="112"/>
                    <a:pt x="92" y="111"/>
                    <a:pt x="92" y="110"/>
                  </a:cubicBezTo>
                  <a:cubicBezTo>
                    <a:pt x="92" y="110"/>
                    <a:pt x="93" y="108"/>
                    <a:pt x="94" y="108"/>
                  </a:cubicBezTo>
                  <a:cubicBezTo>
                    <a:pt x="94" y="108"/>
                    <a:pt x="96" y="108"/>
                    <a:pt x="96" y="109"/>
                  </a:cubicBezTo>
                  <a:cubicBezTo>
                    <a:pt x="97" y="109"/>
                    <a:pt x="97" y="110"/>
                    <a:pt x="97" y="111"/>
                  </a:cubicBezTo>
                  <a:cubicBezTo>
                    <a:pt x="98" y="111"/>
                    <a:pt x="100" y="110"/>
                    <a:pt x="101" y="111"/>
                  </a:cubicBezTo>
                  <a:cubicBezTo>
                    <a:pt x="101" y="111"/>
                    <a:pt x="101" y="112"/>
                    <a:pt x="101" y="113"/>
                  </a:cubicBezTo>
                  <a:cubicBezTo>
                    <a:pt x="100" y="113"/>
                    <a:pt x="99" y="114"/>
                    <a:pt x="98" y="114"/>
                  </a:cubicBezTo>
                  <a:cubicBezTo>
                    <a:pt x="98" y="115"/>
                    <a:pt x="97" y="116"/>
                    <a:pt x="97" y="116"/>
                  </a:cubicBezTo>
                  <a:cubicBezTo>
                    <a:pt x="97" y="117"/>
                    <a:pt x="98" y="119"/>
                    <a:pt x="98" y="119"/>
                  </a:cubicBezTo>
                  <a:cubicBezTo>
                    <a:pt x="100" y="120"/>
                    <a:pt x="102" y="120"/>
                    <a:pt x="104" y="121"/>
                  </a:cubicBezTo>
                  <a:cubicBezTo>
                    <a:pt x="105" y="121"/>
                    <a:pt x="106" y="121"/>
                    <a:pt x="107" y="122"/>
                  </a:cubicBezTo>
                  <a:cubicBezTo>
                    <a:pt x="108" y="122"/>
                    <a:pt x="109" y="123"/>
                    <a:pt x="110" y="123"/>
                  </a:cubicBezTo>
                  <a:cubicBezTo>
                    <a:pt x="112" y="124"/>
                    <a:pt x="114" y="123"/>
                    <a:pt x="115" y="123"/>
                  </a:cubicBezTo>
                  <a:cubicBezTo>
                    <a:pt x="116" y="123"/>
                    <a:pt x="117" y="121"/>
                    <a:pt x="118" y="121"/>
                  </a:cubicBezTo>
                  <a:cubicBezTo>
                    <a:pt x="119" y="121"/>
                    <a:pt x="122" y="121"/>
                    <a:pt x="123" y="121"/>
                  </a:cubicBezTo>
                  <a:cubicBezTo>
                    <a:pt x="123" y="121"/>
                    <a:pt x="124" y="123"/>
                    <a:pt x="125" y="123"/>
                  </a:cubicBezTo>
                  <a:cubicBezTo>
                    <a:pt x="126" y="124"/>
                    <a:pt x="127" y="124"/>
                    <a:pt x="128" y="123"/>
                  </a:cubicBezTo>
                  <a:cubicBezTo>
                    <a:pt x="129" y="123"/>
                    <a:pt x="131" y="121"/>
                    <a:pt x="132" y="121"/>
                  </a:cubicBezTo>
                  <a:cubicBezTo>
                    <a:pt x="133" y="121"/>
                    <a:pt x="135" y="122"/>
                    <a:pt x="136" y="122"/>
                  </a:cubicBezTo>
                  <a:cubicBezTo>
                    <a:pt x="137" y="122"/>
                    <a:pt x="139" y="119"/>
                    <a:pt x="140" y="119"/>
                  </a:cubicBezTo>
                  <a:cubicBezTo>
                    <a:pt x="140" y="118"/>
                    <a:pt x="141" y="117"/>
                    <a:pt x="142" y="117"/>
                  </a:cubicBezTo>
                  <a:cubicBezTo>
                    <a:pt x="142" y="116"/>
                    <a:pt x="143" y="115"/>
                    <a:pt x="143" y="114"/>
                  </a:cubicBezTo>
                  <a:cubicBezTo>
                    <a:pt x="142" y="113"/>
                    <a:pt x="142" y="112"/>
                    <a:pt x="141" y="112"/>
                  </a:cubicBezTo>
                  <a:cubicBezTo>
                    <a:pt x="141" y="111"/>
                    <a:pt x="139" y="112"/>
                    <a:pt x="138" y="111"/>
                  </a:cubicBezTo>
                  <a:cubicBezTo>
                    <a:pt x="138" y="111"/>
                    <a:pt x="138" y="110"/>
                    <a:pt x="138" y="110"/>
                  </a:cubicBezTo>
                  <a:cubicBezTo>
                    <a:pt x="138" y="109"/>
                    <a:pt x="139" y="108"/>
                    <a:pt x="140" y="108"/>
                  </a:cubicBezTo>
                  <a:cubicBezTo>
                    <a:pt x="140" y="108"/>
                    <a:pt x="142" y="108"/>
                    <a:pt x="143" y="108"/>
                  </a:cubicBezTo>
                  <a:cubicBezTo>
                    <a:pt x="143" y="108"/>
                    <a:pt x="144" y="108"/>
                    <a:pt x="144" y="108"/>
                  </a:cubicBezTo>
                  <a:cubicBezTo>
                    <a:pt x="145" y="107"/>
                    <a:pt x="144" y="106"/>
                    <a:pt x="144" y="105"/>
                  </a:cubicBezTo>
                  <a:cubicBezTo>
                    <a:pt x="143" y="105"/>
                    <a:pt x="141" y="105"/>
                    <a:pt x="141" y="104"/>
                  </a:cubicBezTo>
                  <a:cubicBezTo>
                    <a:pt x="140" y="104"/>
                    <a:pt x="139" y="103"/>
                    <a:pt x="139" y="103"/>
                  </a:cubicBezTo>
                  <a:cubicBezTo>
                    <a:pt x="139" y="102"/>
                    <a:pt x="140" y="102"/>
                    <a:pt x="140" y="101"/>
                  </a:cubicBezTo>
                  <a:cubicBezTo>
                    <a:pt x="141" y="101"/>
                    <a:pt x="143" y="101"/>
                    <a:pt x="144" y="101"/>
                  </a:cubicBezTo>
                  <a:cubicBezTo>
                    <a:pt x="145" y="101"/>
                    <a:pt x="146" y="101"/>
                    <a:pt x="147" y="101"/>
                  </a:cubicBezTo>
                  <a:cubicBezTo>
                    <a:pt x="147" y="100"/>
                    <a:pt x="148" y="99"/>
                    <a:pt x="148" y="98"/>
                  </a:cubicBezTo>
                  <a:cubicBezTo>
                    <a:pt x="148" y="98"/>
                    <a:pt x="149" y="96"/>
                    <a:pt x="150" y="96"/>
                  </a:cubicBezTo>
                  <a:cubicBezTo>
                    <a:pt x="151" y="95"/>
                    <a:pt x="155" y="95"/>
                    <a:pt x="156" y="96"/>
                  </a:cubicBezTo>
                  <a:cubicBezTo>
                    <a:pt x="157" y="96"/>
                    <a:pt x="159" y="97"/>
                    <a:pt x="160" y="97"/>
                  </a:cubicBezTo>
                  <a:cubicBezTo>
                    <a:pt x="161" y="97"/>
                    <a:pt x="162" y="96"/>
                    <a:pt x="162" y="95"/>
                  </a:cubicBezTo>
                  <a:cubicBezTo>
                    <a:pt x="163" y="94"/>
                    <a:pt x="163" y="92"/>
                    <a:pt x="164" y="90"/>
                  </a:cubicBezTo>
                  <a:cubicBezTo>
                    <a:pt x="164" y="89"/>
                    <a:pt x="164" y="87"/>
                    <a:pt x="165" y="86"/>
                  </a:cubicBezTo>
                  <a:cubicBezTo>
                    <a:pt x="165" y="86"/>
                    <a:pt x="167" y="85"/>
                    <a:pt x="167" y="84"/>
                  </a:cubicBezTo>
                  <a:cubicBezTo>
                    <a:pt x="168" y="83"/>
                    <a:pt x="169" y="82"/>
                    <a:pt x="169" y="81"/>
                  </a:cubicBezTo>
                  <a:cubicBezTo>
                    <a:pt x="171" y="81"/>
                    <a:pt x="175" y="81"/>
                    <a:pt x="177" y="81"/>
                  </a:cubicBezTo>
                  <a:cubicBezTo>
                    <a:pt x="178" y="82"/>
                    <a:pt x="180" y="82"/>
                    <a:pt x="181" y="83"/>
                  </a:cubicBezTo>
                  <a:cubicBezTo>
                    <a:pt x="182" y="83"/>
                    <a:pt x="185" y="83"/>
                    <a:pt x="185" y="84"/>
                  </a:cubicBezTo>
                  <a:cubicBezTo>
                    <a:pt x="186" y="85"/>
                    <a:pt x="188" y="86"/>
                    <a:pt x="189" y="87"/>
                  </a:cubicBezTo>
                  <a:cubicBezTo>
                    <a:pt x="190" y="88"/>
                    <a:pt x="191" y="90"/>
                    <a:pt x="192" y="91"/>
                  </a:cubicBezTo>
                  <a:cubicBezTo>
                    <a:pt x="193" y="92"/>
                    <a:pt x="196" y="92"/>
                    <a:pt x="198" y="92"/>
                  </a:cubicBezTo>
                  <a:cubicBezTo>
                    <a:pt x="198" y="92"/>
                    <a:pt x="199" y="91"/>
                    <a:pt x="200" y="91"/>
                  </a:cubicBezTo>
                  <a:cubicBezTo>
                    <a:pt x="200" y="90"/>
                    <a:pt x="202" y="91"/>
                    <a:pt x="203" y="91"/>
                  </a:cubicBezTo>
                  <a:cubicBezTo>
                    <a:pt x="204" y="91"/>
                    <a:pt x="205" y="89"/>
                    <a:pt x="206" y="89"/>
                  </a:cubicBezTo>
                  <a:cubicBezTo>
                    <a:pt x="207" y="89"/>
                    <a:pt x="209" y="89"/>
                    <a:pt x="210" y="89"/>
                  </a:cubicBezTo>
                  <a:cubicBezTo>
                    <a:pt x="210" y="88"/>
                    <a:pt x="211" y="87"/>
                    <a:pt x="212" y="86"/>
                  </a:cubicBezTo>
                  <a:cubicBezTo>
                    <a:pt x="213" y="86"/>
                    <a:pt x="217" y="86"/>
                    <a:pt x="218" y="87"/>
                  </a:cubicBezTo>
                  <a:cubicBezTo>
                    <a:pt x="219" y="87"/>
                    <a:pt x="219" y="89"/>
                    <a:pt x="219" y="90"/>
                  </a:cubicBezTo>
                  <a:cubicBezTo>
                    <a:pt x="220" y="91"/>
                    <a:pt x="219" y="93"/>
                    <a:pt x="218" y="94"/>
                  </a:cubicBezTo>
                  <a:cubicBezTo>
                    <a:pt x="218" y="95"/>
                    <a:pt x="216" y="95"/>
                    <a:pt x="215" y="95"/>
                  </a:cubicBezTo>
                  <a:cubicBezTo>
                    <a:pt x="215" y="96"/>
                    <a:pt x="214" y="97"/>
                    <a:pt x="214" y="98"/>
                  </a:cubicBezTo>
                  <a:cubicBezTo>
                    <a:pt x="214" y="99"/>
                    <a:pt x="215" y="100"/>
                    <a:pt x="216" y="101"/>
                  </a:cubicBezTo>
                  <a:cubicBezTo>
                    <a:pt x="217" y="101"/>
                    <a:pt x="221" y="100"/>
                    <a:pt x="221" y="101"/>
                  </a:cubicBezTo>
                  <a:cubicBezTo>
                    <a:pt x="222" y="101"/>
                    <a:pt x="220" y="103"/>
                    <a:pt x="220" y="104"/>
                  </a:cubicBezTo>
                  <a:cubicBezTo>
                    <a:pt x="221" y="105"/>
                    <a:pt x="223" y="105"/>
                    <a:pt x="224" y="105"/>
                  </a:cubicBezTo>
                  <a:cubicBezTo>
                    <a:pt x="225" y="105"/>
                    <a:pt x="227" y="103"/>
                    <a:pt x="228" y="104"/>
                  </a:cubicBezTo>
                  <a:cubicBezTo>
                    <a:pt x="229" y="104"/>
                    <a:pt x="230" y="105"/>
                    <a:pt x="230" y="105"/>
                  </a:cubicBezTo>
                  <a:cubicBezTo>
                    <a:pt x="230" y="106"/>
                    <a:pt x="228" y="108"/>
                    <a:pt x="229" y="108"/>
                  </a:cubicBezTo>
                  <a:cubicBezTo>
                    <a:pt x="229" y="109"/>
                    <a:pt x="230" y="110"/>
                    <a:pt x="230" y="110"/>
                  </a:cubicBezTo>
                  <a:cubicBezTo>
                    <a:pt x="230" y="111"/>
                    <a:pt x="229" y="112"/>
                    <a:pt x="229" y="113"/>
                  </a:cubicBezTo>
                  <a:cubicBezTo>
                    <a:pt x="229" y="114"/>
                    <a:pt x="231" y="115"/>
                    <a:pt x="232" y="115"/>
                  </a:cubicBezTo>
                  <a:cubicBezTo>
                    <a:pt x="233" y="116"/>
                    <a:pt x="235" y="115"/>
                    <a:pt x="236" y="116"/>
                  </a:cubicBezTo>
                  <a:cubicBezTo>
                    <a:pt x="237" y="116"/>
                    <a:pt x="239" y="119"/>
                    <a:pt x="239" y="119"/>
                  </a:cubicBezTo>
                  <a:cubicBezTo>
                    <a:pt x="239" y="119"/>
                    <a:pt x="238" y="122"/>
                    <a:pt x="238" y="123"/>
                  </a:cubicBezTo>
                  <a:cubicBezTo>
                    <a:pt x="238" y="124"/>
                    <a:pt x="239" y="125"/>
                    <a:pt x="239" y="126"/>
                  </a:cubicBezTo>
                  <a:cubicBezTo>
                    <a:pt x="239" y="127"/>
                    <a:pt x="238" y="128"/>
                    <a:pt x="238" y="129"/>
                  </a:cubicBezTo>
                  <a:cubicBezTo>
                    <a:pt x="238" y="129"/>
                    <a:pt x="239" y="130"/>
                    <a:pt x="239" y="130"/>
                  </a:cubicBezTo>
                  <a:cubicBezTo>
                    <a:pt x="239" y="130"/>
                    <a:pt x="240" y="129"/>
                    <a:pt x="240" y="129"/>
                  </a:cubicBezTo>
                  <a:cubicBezTo>
                    <a:pt x="241" y="128"/>
                    <a:pt x="242" y="128"/>
                    <a:pt x="243" y="127"/>
                  </a:cubicBezTo>
                  <a:cubicBezTo>
                    <a:pt x="244" y="127"/>
                    <a:pt x="244" y="127"/>
                    <a:pt x="244" y="127"/>
                  </a:cubicBezTo>
                  <a:cubicBezTo>
                    <a:pt x="244" y="127"/>
                    <a:pt x="244" y="127"/>
                    <a:pt x="244" y="127"/>
                  </a:cubicBezTo>
                  <a:cubicBezTo>
                    <a:pt x="244" y="127"/>
                    <a:pt x="244" y="127"/>
                    <a:pt x="244" y="126"/>
                  </a:cubicBezTo>
                  <a:cubicBezTo>
                    <a:pt x="246" y="126"/>
                    <a:pt x="247" y="125"/>
                    <a:pt x="249" y="125"/>
                  </a:cubicBezTo>
                  <a:cubicBezTo>
                    <a:pt x="252" y="125"/>
                    <a:pt x="253" y="126"/>
                    <a:pt x="255" y="127"/>
                  </a:cubicBezTo>
                  <a:cubicBezTo>
                    <a:pt x="255" y="127"/>
                    <a:pt x="256" y="127"/>
                    <a:pt x="256" y="127"/>
                  </a:cubicBezTo>
                  <a:cubicBezTo>
                    <a:pt x="256" y="127"/>
                    <a:pt x="256" y="127"/>
                    <a:pt x="256" y="127"/>
                  </a:cubicBezTo>
                  <a:cubicBezTo>
                    <a:pt x="256" y="127"/>
                    <a:pt x="256" y="127"/>
                    <a:pt x="256" y="127"/>
                  </a:cubicBezTo>
                  <a:cubicBezTo>
                    <a:pt x="258" y="126"/>
                    <a:pt x="259" y="125"/>
                    <a:pt x="261" y="125"/>
                  </a:cubicBezTo>
                  <a:cubicBezTo>
                    <a:pt x="261" y="125"/>
                    <a:pt x="262" y="125"/>
                    <a:pt x="262" y="125"/>
                  </a:cubicBezTo>
                  <a:cubicBezTo>
                    <a:pt x="264" y="125"/>
                    <a:pt x="267" y="126"/>
                    <a:pt x="269" y="127"/>
                  </a:cubicBezTo>
                  <a:cubicBezTo>
                    <a:pt x="271" y="128"/>
                    <a:pt x="272" y="130"/>
                    <a:pt x="272" y="131"/>
                  </a:cubicBezTo>
                  <a:cubicBezTo>
                    <a:pt x="272" y="131"/>
                    <a:pt x="273" y="132"/>
                    <a:pt x="273" y="132"/>
                  </a:cubicBezTo>
                  <a:cubicBezTo>
                    <a:pt x="273" y="132"/>
                    <a:pt x="274" y="132"/>
                    <a:pt x="275" y="132"/>
                  </a:cubicBezTo>
                  <a:cubicBezTo>
                    <a:pt x="275" y="132"/>
                    <a:pt x="275" y="132"/>
                    <a:pt x="275" y="132"/>
                  </a:cubicBezTo>
                  <a:cubicBezTo>
                    <a:pt x="275" y="132"/>
                    <a:pt x="276" y="132"/>
                    <a:pt x="277" y="132"/>
                  </a:cubicBezTo>
                  <a:cubicBezTo>
                    <a:pt x="278" y="132"/>
                    <a:pt x="279" y="132"/>
                    <a:pt x="280" y="133"/>
                  </a:cubicBezTo>
                  <a:cubicBezTo>
                    <a:pt x="282" y="134"/>
                    <a:pt x="285" y="137"/>
                    <a:pt x="286" y="140"/>
                  </a:cubicBezTo>
                  <a:cubicBezTo>
                    <a:pt x="287" y="142"/>
                    <a:pt x="287" y="147"/>
                    <a:pt x="285" y="149"/>
                  </a:cubicBezTo>
                  <a:cubicBezTo>
                    <a:pt x="285" y="151"/>
                    <a:pt x="283" y="152"/>
                    <a:pt x="282" y="152"/>
                  </a:cubicBezTo>
                  <a:cubicBezTo>
                    <a:pt x="282" y="152"/>
                    <a:pt x="282" y="152"/>
                    <a:pt x="282" y="153"/>
                  </a:cubicBezTo>
                  <a:cubicBezTo>
                    <a:pt x="281" y="153"/>
                    <a:pt x="281" y="154"/>
                    <a:pt x="281" y="154"/>
                  </a:cubicBezTo>
                  <a:cubicBezTo>
                    <a:pt x="281" y="154"/>
                    <a:pt x="281" y="155"/>
                    <a:pt x="281" y="156"/>
                  </a:cubicBezTo>
                  <a:cubicBezTo>
                    <a:pt x="281" y="156"/>
                    <a:pt x="282" y="156"/>
                    <a:pt x="282" y="156"/>
                  </a:cubicBezTo>
                  <a:cubicBezTo>
                    <a:pt x="283" y="156"/>
                    <a:pt x="283" y="156"/>
                    <a:pt x="284" y="156"/>
                  </a:cubicBezTo>
                  <a:cubicBezTo>
                    <a:pt x="285" y="156"/>
                    <a:pt x="287" y="157"/>
                    <a:pt x="289" y="158"/>
                  </a:cubicBezTo>
                  <a:cubicBezTo>
                    <a:pt x="290" y="159"/>
                    <a:pt x="290" y="160"/>
                    <a:pt x="291" y="161"/>
                  </a:cubicBezTo>
                  <a:cubicBezTo>
                    <a:pt x="291" y="161"/>
                    <a:pt x="291" y="161"/>
                    <a:pt x="291" y="161"/>
                  </a:cubicBezTo>
                  <a:cubicBezTo>
                    <a:pt x="291" y="161"/>
                    <a:pt x="292" y="162"/>
                    <a:pt x="292" y="162"/>
                  </a:cubicBezTo>
                  <a:cubicBezTo>
                    <a:pt x="293" y="161"/>
                    <a:pt x="294" y="161"/>
                    <a:pt x="294" y="161"/>
                  </a:cubicBezTo>
                  <a:cubicBezTo>
                    <a:pt x="295" y="160"/>
                    <a:pt x="296" y="160"/>
                    <a:pt x="297" y="160"/>
                  </a:cubicBezTo>
                  <a:cubicBezTo>
                    <a:pt x="300" y="159"/>
                    <a:pt x="302" y="158"/>
                    <a:pt x="304" y="158"/>
                  </a:cubicBezTo>
                  <a:cubicBezTo>
                    <a:pt x="304" y="158"/>
                    <a:pt x="304" y="158"/>
                    <a:pt x="304" y="158"/>
                  </a:cubicBezTo>
                  <a:cubicBezTo>
                    <a:pt x="306" y="158"/>
                    <a:pt x="309" y="159"/>
                    <a:pt x="312" y="160"/>
                  </a:cubicBezTo>
                  <a:cubicBezTo>
                    <a:pt x="313" y="160"/>
                    <a:pt x="313" y="160"/>
                    <a:pt x="313" y="160"/>
                  </a:cubicBezTo>
                  <a:cubicBezTo>
                    <a:pt x="313" y="161"/>
                    <a:pt x="313" y="161"/>
                    <a:pt x="313" y="161"/>
                  </a:cubicBezTo>
                  <a:cubicBezTo>
                    <a:pt x="315" y="161"/>
                    <a:pt x="317" y="162"/>
                    <a:pt x="319" y="163"/>
                  </a:cubicBezTo>
                  <a:cubicBezTo>
                    <a:pt x="320" y="164"/>
                    <a:pt x="321" y="166"/>
                    <a:pt x="321" y="167"/>
                  </a:cubicBezTo>
                  <a:cubicBezTo>
                    <a:pt x="322" y="167"/>
                    <a:pt x="322" y="167"/>
                    <a:pt x="322" y="167"/>
                  </a:cubicBezTo>
                  <a:cubicBezTo>
                    <a:pt x="322" y="168"/>
                    <a:pt x="322" y="169"/>
                    <a:pt x="322" y="170"/>
                  </a:cubicBezTo>
                  <a:cubicBezTo>
                    <a:pt x="323" y="170"/>
                    <a:pt x="323" y="170"/>
                    <a:pt x="323" y="170"/>
                  </a:cubicBezTo>
                  <a:cubicBezTo>
                    <a:pt x="323" y="170"/>
                    <a:pt x="323" y="170"/>
                    <a:pt x="324" y="170"/>
                  </a:cubicBezTo>
                  <a:cubicBezTo>
                    <a:pt x="324" y="170"/>
                    <a:pt x="325" y="170"/>
                    <a:pt x="325" y="170"/>
                  </a:cubicBezTo>
                  <a:cubicBezTo>
                    <a:pt x="326" y="170"/>
                    <a:pt x="326" y="170"/>
                    <a:pt x="326" y="170"/>
                  </a:cubicBezTo>
                  <a:cubicBezTo>
                    <a:pt x="326" y="170"/>
                    <a:pt x="326" y="170"/>
                    <a:pt x="326" y="170"/>
                  </a:cubicBezTo>
                  <a:cubicBezTo>
                    <a:pt x="327" y="170"/>
                    <a:pt x="328" y="169"/>
                    <a:pt x="329" y="169"/>
                  </a:cubicBezTo>
                  <a:cubicBezTo>
                    <a:pt x="329" y="169"/>
                    <a:pt x="330" y="169"/>
                    <a:pt x="330" y="169"/>
                  </a:cubicBezTo>
                  <a:cubicBezTo>
                    <a:pt x="332" y="169"/>
                    <a:pt x="335" y="170"/>
                    <a:pt x="337" y="171"/>
                  </a:cubicBezTo>
                  <a:cubicBezTo>
                    <a:pt x="339" y="172"/>
                    <a:pt x="340" y="173"/>
                    <a:pt x="341" y="174"/>
                  </a:cubicBezTo>
                  <a:cubicBezTo>
                    <a:pt x="347" y="165"/>
                    <a:pt x="347" y="165"/>
                    <a:pt x="347" y="165"/>
                  </a:cubicBezTo>
                  <a:cubicBezTo>
                    <a:pt x="367" y="179"/>
                    <a:pt x="367" y="179"/>
                    <a:pt x="367" y="179"/>
                  </a:cubicBezTo>
                  <a:cubicBezTo>
                    <a:pt x="359" y="192"/>
                    <a:pt x="359" y="192"/>
                    <a:pt x="359" y="192"/>
                  </a:cubicBezTo>
                  <a:cubicBezTo>
                    <a:pt x="359" y="193"/>
                    <a:pt x="359" y="193"/>
                    <a:pt x="360" y="193"/>
                  </a:cubicBezTo>
                  <a:cubicBezTo>
                    <a:pt x="360" y="194"/>
                    <a:pt x="360" y="196"/>
                    <a:pt x="360" y="198"/>
                  </a:cubicBezTo>
                  <a:cubicBezTo>
                    <a:pt x="360" y="199"/>
                    <a:pt x="360" y="199"/>
                    <a:pt x="360" y="199"/>
                  </a:cubicBezTo>
                  <a:cubicBezTo>
                    <a:pt x="360" y="199"/>
                    <a:pt x="360" y="199"/>
                    <a:pt x="360" y="199"/>
                  </a:cubicBezTo>
                  <a:cubicBezTo>
                    <a:pt x="360" y="200"/>
                    <a:pt x="360" y="200"/>
                    <a:pt x="360" y="201"/>
                  </a:cubicBezTo>
                  <a:cubicBezTo>
                    <a:pt x="360" y="201"/>
                    <a:pt x="360" y="202"/>
                    <a:pt x="360" y="203"/>
                  </a:cubicBezTo>
                  <a:cubicBezTo>
                    <a:pt x="360" y="203"/>
                    <a:pt x="361" y="204"/>
                    <a:pt x="361" y="205"/>
                  </a:cubicBezTo>
                  <a:cubicBezTo>
                    <a:pt x="361" y="206"/>
                    <a:pt x="361" y="207"/>
                    <a:pt x="362" y="207"/>
                  </a:cubicBezTo>
                  <a:cubicBezTo>
                    <a:pt x="362" y="207"/>
                    <a:pt x="362" y="208"/>
                    <a:pt x="362" y="208"/>
                  </a:cubicBezTo>
                  <a:cubicBezTo>
                    <a:pt x="362" y="209"/>
                    <a:pt x="363" y="211"/>
                    <a:pt x="362" y="213"/>
                  </a:cubicBezTo>
                  <a:cubicBezTo>
                    <a:pt x="362" y="215"/>
                    <a:pt x="360" y="218"/>
                    <a:pt x="359" y="219"/>
                  </a:cubicBezTo>
                  <a:cubicBezTo>
                    <a:pt x="357" y="220"/>
                    <a:pt x="356" y="220"/>
                    <a:pt x="355" y="221"/>
                  </a:cubicBezTo>
                  <a:cubicBezTo>
                    <a:pt x="354" y="221"/>
                    <a:pt x="354" y="221"/>
                    <a:pt x="354" y="221"/>
                  </a:cubicBezTo>
                  <a:cubicBezTo>
                    <a:pt x="354" y="221"/>
                    <a:pt x="354" y="222"/>
                    <a:pt x="353" y="222"/>
                  </a:cubicBezTo>
                  <a:cubicBezTo>
                    <a:pt x="354" y="224"/>
                    <a:pt x="354" y="225"/>
                    <a:pt x="354" y="227"/>
                  </a:cubicBezTo>
                  <a:cubicBezTo>
                    <a:pt x="354" y="227"/>
                    <a:pt x="354" y="227"/>
                    <a:pt x="354" y="227"/>
                  </a:cubicBezTo>
                  <a:cubicBezTo>
                    <a:pt x="354" y="227"/>
                    <a:pt x="354" y="228"/>
                    <a:pt x="353" y="229"/>
                  </a:cubicBezTo>
                  <a:cubicBezTo>
                    <a:pt x="352" y="236"/>
                    <a:pt x="352" y="236"/>
                    <a:pt x="352" y="236"/>
                  </a:cubicBezTo>
                  <a:cubicBezTo>
                    <a:pt x="350" y="235"/>
                    <a:pt x="350" y="235"/>
                    <a:pt x="350" y="235"/>
                  </a:cubicBezTo>
                  <a:cubicBezTo>
                    <a:pt x="350" y="235"/>
                    <a:pt x="350" y="236"/>
                    <a:pt x="349" y="236"/>
                  </a:cubicBezTo>
                  <a:cubicBezTo>
                    <a:pt x="348" y="238"/>
                    <a:pt x="345" y="239"/>
                    <a:pt x="344" y="239"/>
                  </a:cubicBezTo>
                  <a:cubicBezTo>
                    <a:pt x="344" y="240"/>
                    <a:pt x="343" y="240"/>
                    <a:pt x="343" y="240"/>
                  </a:cubicBezTo>
                  <a:cubicBezTo>
                    <a:pt x="343" y="241"/>
                    <a:pt x="342" y="242"/>
                    <a:pt x="342" y="242"/>
                  </a:cubicBezTo>
                  <a:cubicBezTo>
                    <a:pt x="342" y="243"/>
                    <a:pt x="342" y="245"/>
                    <a:pt x="342" y="246"/>
                  </a:cubicBezTo>
                  <a:cubicBezTo>
                    <a:pt x="342" y="246"/>
                    <a:pt x="341" y="247"/>
                    <a:pt x="341" y="247"/>
                  </a:cubicBezTo>
                  <a:cubicBezTo>
                    <a:pt x="341" y="249"/>
                    <a:pt x="340" y="250"/>
                    <a:pt x="340" y="250"/>
                  </a:cubicBezTo>
                  <a:cubicBezTo>
                    <a:pt x="340" y="251"/>
                    <a:pt x="339" y="254"/>
                    <a:pt x="339" y="256"/>
                  </a:cubicBezTo>
                  <a:cubicBezTo>
                    <a:pt x="339" y="256"/>
                    <a:pt x="339" y="256"/>
                    <a:pt x="339" y="256"/>
                  </a:cubicBezTo>
                  <a:cubicBezTo>
                    <a:pt x="338" y="257"/>
                    <a:pt x="338" y="259"/>
                    <a:pt x="338" y="260"/>
                  </a:cubicBezTo>
                  <a:cubicBezTo>
                    <a:pt x="339" y="261"/>
                    <a:pt x="339" y="264"/>
                    <a:pt x="340" y="265"/>
                  </a:cubicBezTo>
                  <a:cubicBezTo>
                    <a:pt x="340" y="266"/>
                    <a:pt x="342" y="267"/>
                    <a:pt x="342" y="268"/>
                  </a:cubicBezTo>
                  <a:cubicBezTo>
                    <a:pt x="343" y="269"/>
                    <a:pt x="343" y="271"/>
                    <a:pt x="343" y="272"/>
                  </a:cubicBezTo>
                  <a:cubicBezTo>
                    <a:pt x="343" y="273"/>
                    <a:pt x="344" y="275"/>
                    <a:pt x="345" y="276"/>
                  </a:cubicBezTo>
                  <a:cubicBezTo>
                    <a:pt x="346" y="277"/>
                    <a:pt x="348" y="279"/>
                    <a:pt x="349" y="279"/>
                  </a:cubicBezTo>
                  <a:cubicBezTo>
                    <a:pt x="350" y="279"/>
                    <a:pt x="350" y="279"/>
                    <a:pt x="351" y="279"/>
                  </a:cubicBezTo>
                  <a:cubicBezTo>
                    <a:pt x="351" y="278"/>
                    <a:pt x="352" y="277"/>
                    <a:pt x="353" y="277"/>
                  </a:cubicBezTo>
                  <a:cubicBezTo>
                    <a:pt x="353" y="277"/>
                    <a:pt x="354" y="276"/>
                    <a:pt x="354" y="276"/>
                  </a:cubicBezTo>
                  <a:cubicBezTo>
                    <a:pt x="355" y="275"/>
                    <a:pt x="356" y="275"/>
                    <a:pt x="356" y="274"/>
                  </a:cubicBezTo>
                  <a:cubicBezTo>
                    <a:pt x="357" y="274"/>
                    <a:pt x="357" y="274"/>
                    <a:pt x="357" y="274"/>
                  </a:cubicBezTo>
                  <a:cubicBezTo>
                    <a:pt x="357" y="274"/>
                    <a:pt x="357" y="273"/>
                    <a:pt x="357" y="273"/>
                  </a:cubicBezTo>
                  <a:cubicBezTo>
                    <a:pt x="358" y="272"/>
                    <a:pt x="359" y="271"/>
                    <a:pt x="361" y="270"/>
                  </a:cubicBezTo>
                  <a:cubicBezTo>
                    <a:pt x="361" y="270"/>
                    <a:pt x="361" y="270"/>
                    <a:pt x="361" y="270"/>
                  </a:cubicBezTo>
                  <a:cubicBezTo>
                    <a:pt x="362" y="269"/>
                    <a:pt x="363" y="268"/>
                    <a:pt x="363" y="268"/>
                  </a:cubicBezTo>
                  <a:cubicBezTo>
                    <a:pt x="364" y="267"/>
                    <a:pt x="365" y="266"/>
                    <a:pt x="366" y="265"/>
                  </a:cubicBezTo>
                  <a:cubicBezTo>
                    <a:pt x="367" y="264"/>
                    <a:pt x="368" y="262"/>
                    <a:pt x="368" y="261"/>
                  </a:cubicBezTo>
                  <a:cubicBezTo>
                    <a:pt x="369" y="261"/>
                    <a:pt x="370" y="260"/>
                    <a:pt x="371" y="259"/>
                  </a:cubicBezTo>
                  <a:cubicBezTo>
                    <a:pt x="371" y="259"/>
                    <a:pt x="373" y="259"/>
                    <a:pt x="374" y="259"/>
                  </a:cubicBezTo>
                  <a:cubicBezTo>
                    <a:pt x="375" y="260"/>
                    <a:pt x="376" y="261"/>
                    <a:pt x="377" y="262"/>
                  </a:cubicBezTo>
                  <a:cubicBezTo>
                    <a:pt x="378" y="263"/>
                    <a:pt x="379" y="266"/>
                    <a:pt x="380" y="267"/>
                  </a:cubicBezTo>
                  <a:cubicBezTo>
                    <a:pt x="380" y="268"/>
                    <a:pt x="380" y="268"/>
                    <a:pt x="380" y="269"/>
                  </a:cubicBezTo>
                  <a:cubicBezTo>
                    <a:pt x="380" y="269"/>
                    <a:pt x="380" y="269"/>
                    <a:pt x="380" y="269"/>
                  </a:cubicBezTo>
                  <a:cubicBezTo>
                    <a:pt x="381" y="270"/>
                    <a:pt x="381" y="272"/>
                    <a:pt x="381" y="273"/>
                  </a:cubicBezTo>
                  <a:cubicBezTo>
                    <a:pt x="382" y="274"/>
                    <a:pt x="383" y="275"/>
                    <a:pt x="384" y="276"/>
                  </a:cubicBezTo>
                  <a:cubicBezTo>
                    <a:pt x="385" y="276"/>
                    <a:pt x="387" y="276"/>
                    <a:pt x="388" y="276"/>
                  </a:cubicBezTo>
                  <a:cubicBezTo>
                    <a:pt x="389" y="277"/>
                    <a:pt x="390" y="278"/>
                    <a:pt x="391" y="278"/>
                  </a:cubicBezTo>
                  <a:cubicBezTo>
                    <a:pt x="392" y="279"/>
                    <a:pt x="393" y="282"/>
                    <a:pt x="394" y="283"/>
                  </a:cubicBezTo>
                  <a:cubicBezTo>
                    <a:pt x="395" y="283"/>
                    <a:pt x="397" y="283"/>
                    <a:pt x="399" y="284"/>
                  </a:cubicBezTo>
                  <a:cubicBezTo>
                    <a:pt x="399" y="284"/>
                    <a:pt x="400" y="285"/>
                    <a:pt x="401" y="285"/>
                  </a:cubicBezTo>
                  <a:cubicBezTo>
                    <a:pt x="402" y="285"/>
                    <a:pt x="403" y="285"/>
                    <a:pt x="404" y="284"/>
                  </a:cubicBezTo>
                  <a:cubicBezTo>
                    <a:pt x="404" y="283"/>
                    <a:pt x="404" y="282"/>
                    <a:pt x="404" y="281"/>
                  </a:cubicBezTo>
                  <a:cubicBezTo>
                    <a:pt x="403" y="281"/>
                    <a:pt x="402" y="280"/>
                    <a:pt x="402" y="280"/>
                  </a:cubicBezTo>
                  <a:cubicBezTo>
                    <a:pt x="402" y="279"/>
                    <a:pt x="403" y="278"/>
                    <a:pt x="403" y="277"/>
                  </a:cubicBezTo>
                  <a:cubicBezTo>
                    <a:pt x="404" y="277"/>
                    <a:pt x="406" y="277"/>
                    <a:pt x="406" y="277"/>
                  </a:cubicBezTo>
                  <a:cubicBezTo>
                    <a:pt x="407" y="278"/>
                    <a:pt x="408" y="278"/>
                    <a:pt x="408" y="279"/>
                  </a:cubicBezTo>
                  <a:cubicBezTo>
                    <a:pt x="408" y="280"/>
                    <a:pt x="409" y="282"/>
                    <a:pt x="409" y="282"/>
                  </a:cubicBezTo>
                  <a:cubicBezTo>
                    <a:pt x="409" y="283"/>
                    <a:pt x="408" y="285"/>
                    <a:pt x="408" y="286"/>
                  </a:cubicBezTo>
                  <a:cubicBezTo>
                    <a:pt x="409" y="287"/>
                    <a:pt x="411" y="288"/>
                    <a:pt x="411" y="289"/>
                  </a:cubicBezTo>
                  <a:cubicBezTo>
                    <a:pt x="412" y="289"/>
                    <a:pt x="414" y="289"/>
                    <a:pt x="415" y="289"/>
                  </a:cubicBezTo>
                  <a:cubicBezTo>
                    <a:pt x="416" y="289"/>
                    <a:pt x="418" y="288"/>
                    <a:pt x="418" y="287"/>
                  </a:cubicBezTo>
                  <a:cubicBezTo>
                    <a:pt x="419" y="287"/>
                    <a:pt x="419" y="285"/>
                    <a:pt x="420" y="285"/>
                  </a:cubicBezTo>
                  <a:cubicBezTo>
                    <a:pt x="421" y="284"/>
                    <a:pt x="425" y="284"/>
                    <a:pt x="427" y="284"/>
                  </a:cubicBezTo>
                  <a:cubicBezTo>
                    <a:pt x="428" y="284"/>
                    <a:pt x="431" y="283"/>
                    <a:pt x="432" y="283"/>
                  </a:cubicBezTo>
                  <a:cubicBezTo>
                    <a:pt x="433" y="283"/>
                    <a:pt x="436" y="284"/>
                    <a:pt x="437" y="285"/>
                  </a:cubicBezTo>
                  <a:cubicBezTo>
                    <a:pt x="438" y="285"/>
                    <a:pt x="440" y="285"/>
                    <a:pt x="441" y="285"/>
                  </a:cubicBezTo>
                  <a:cubicBezTo>
                    <a:pt x="442" y="285"/>
                    <a:pt x="443" y="287"/>
                    <a:pt x="444" y="287"/>
                  </a:cubicBezTo>
                  <a:cubicBezTo>
                    <a:pt x="445" y="288"/>
                    <a:pt x="448" y="290"/>
                    <a:pt x="449" y="292"/>
                  </a:cubicBezTo>
                  <a:cubicBezTo>
                    <a:pt x="449" y="292"/>
                    <a:pt x="449" y="294"/>
                    <a:pt x="449" y="295"/>
                  </a:cubicBezTo>
                  <a:cubicBezTo>
                    <a:pt x="450" y="295"/>
                    <a:pt x="452" y="294"/>
                    <a:pt x="453" y="294"/>
                  </a:cubicBezTo>
                  <a:cubicBezTo>
                    <a:pt x="454" y="294"/>
                    <a:pt x="455" y="295"/>
                    <a:pt x="455" y="296"/>
                  </a:cubicBezTo>
                  <a:cubicBezTo>
                    <a:pt x="456" y="297"/>
                    <a:pt x="456" y="299"/>
                    <a:pt x="457" y="299"/>
                  </a:cubicBezTo>
                  <a:cubicBezTo>
                    <a:pt x="458" y="300"/>
                    <a:pt x="459" y="301"/>
                    <a:pt x="460" y="300"/>
                  </a:cubicBezTo>
                  <a:cubicBezTo>
                    <a:pt x="461" y="300"/>
                    <a:pt x="461" y="298"/>
                    <a:pt x="461" y="297"/>
                  </a:cubicBezTo>
                  <a:cubicBezTo>
                    <a:pt x="461" y="296"/>
                    <a:pt x="459" y="295"/>
                    <a:pt x="459" y="295"/>
                  </a:cubicBezTo>
                  <a:cubicBezTo>
                    <a:pt x="459" y="294"/>
                    <a:pt x="460" y="292"/>
                    <a:pt x="461" y="292"/>
                  </a:cubicBezTo>
                  <a:cubicBezTo>
                    <a:pt x="462" y="291"/>
                    <a:pt x="464" y="292"/>
                    <a:pt x="465" y="292"/>
                  </a:cubicBezTo>
                  <a:cubicBezTo>
                    <a:pt x="466" y="293"/>
                    <a:pt x="466" y="296"/>
                    <a:pt x="467" y="297"/>
                  </a:cubicBezTo>
                  <a:cubicBezTo>
                    <a:pt x="468" y="298"/>
                    <a:pt x="471" y="298"/>
                    <a:pt x="472" y="299"/>
                  </a:cubicBezTo>
                  <a:cubicBezTo>
                    <a:pt x="473" y="299"/>
                    <a:pt x="474" y="301"/>
                    <a:pt x="475" y="302"/>
                  </a:cubicBezTo>
                  <a:cubicBezTo>
                    <a:pt x="475" y="303"/>
                    <a:pt x="476" y="304"/>
                    <a:pt x="477" y="304"/>
                  </a:cubicBezTo>
                  <a:cubicBezTo>
                    <a:pt x="478" y="305"/>
                    <a:pt x="480" y="305"/>
                    <a:pt x="481" y="304"/>
                  </a:cubicBezTo>
                  <a:cubicBezTo>
                    <a:pt x="482" y="304"/>
                    <a:pt x="481" y="302"/>
                    <a:pt x="481" y="301"/>
                  </a:cubicBezTo>
                  <a:cubicBezTo>
                    <a:pt x="481" y="299"/>
                    <a:pt x="479" y="297"/>
                    <a:pt x="479" y="296"/>
                  </a:cubicBezTo>
                  <a:cubicBezTo>
                    <a:pt x="478" y="295"/>
                    <a:pt x="476" y="293"/>
                    <a:pt x="476" y="291"/>
                  </a:cubicBezTo>
                  <a:cubicBezTo>
                    <a:pt x="476" y="290"/>
                    <a:pt x="477" y="288"/>
                    <a:pt x="476" y="286"/>
                  </a:cubicBezTo>
                  <a:cubicBezTo>
                    <a:pt x="476" y="285"/>
                    <a:pt x="474" y="284"/>
                    <a:pt x="473" y="283"/>
                  </a:cubicBezTo>
                  <a:cubicBezTo>
                    <a:pt x="472" y="282"/>
                    <a:pt x="470" y="281"/>
                    <a:pt x="469" y="280"/>
                  </a:cubicBezTo>
                  <a:cubicBezTo>
                    <a:pt x="468" y="279"/>
                    <a:pt x="465" y="278"/>
                    <a:pt x="464" y="277"/>
                  </a:cubicBezTo>
                  <a:cubicBezTo>
                    <a:pt x="463" y="275"/>
                    <a:pt x="462" y="273"/>
                    <a:pt x="462" y="271"/>
                  </a:cubicBezTo>
                  <a:cubicBezTo>
                    <a:pt x="462" y="270"/>
                    <a:pt x="462" y="268"/>
                    <a:pt x="463" y="267"/>
                  </a:cubicBezTo>
                  <a:cubicBezTo>
                    <a:pt x="463" y="266"/>
                    <a:pt x="463" y="264"/>
                    <a:pt x="463" y="264"/>
                  </a:cubicBezTo>
                  <a:cubicBezTo>
                    <a:pt x="463" y="263"/>
                    <a:pt x="462" y="262"/>
                    <a:pt x="461" y="262"/>
                  </a:cubicBezTo>
                  <a:cubicBezTo>
                    <a:pt x="461" y="261"/>
                    <a:pt x="459" y="262"/>
                    <a:pt x="458" y="261"/>
                  </a:cubicBezTo>
                  <a:cubicBezTo>
                    <a:pt x="458" y="261"/>
                    <a:pt x="457" y="259"/>
                    <a:pt x="457" y="259"/>
                  </a:cubicBezTo>
                  <a:cubicBezTo>
                    <a:pt x="457" y="257"/>
                    <a:pt x="459" y="255"/>
                    <a:pt x="459" y="254"/>
                  </a:cubicBezTo>
                  <a:cubicBezTo>
                    <a:pt x="459" y="253"/>
                    <a:pt x="459" y="251"/>
                    <a:pt x="459" y="250"/>
                  </a:cubicBezTo>
                  <a:cubicBezTo>
                    <a:pt x="459" y="248"/>
                    <a:pt x="457" y="246"/>
                    <a:pt x="455" y="244"/>
                  </a:cubicBezTo>
                  <a:cubicBezTo>
                    <a:pt x="454" y="243"/>
                    <a:pt x="449" y="241"/>
                    <a:pt x="447" y="239"/>
                  </a:cubicBezTo>
                  <a:cubicBezTo>
                    <a:pt x="446" y="238"/>
                    <a:pt x="444" y="236"/>
                    <a:pt x="443" y="235"/>
                  </a:cubicBezTo>
                  <a:cubicBezTo>
                    <a:pt x="441" y="234"/>
                    <a:pt x="438" y="232"/>
                    <a:pt x="437" y="231"/>
                  </a:cubicBezTo>
                  <a:cubicBezTo>
                    <a:pt x="435" y="228"/>
                    <a:pt x="435" y="223"/>
                    <a:pt x="434" y="220"/>
                  </a:cubicBezTo>
                  <a:cubicBezTo>
                    <a:pt x="433" y="219"/>
                    <a:pt x="432" y="216"/>
                    <a:pt x="432" y="214"/>
                  </a:cubicBezTo>
                  <a:cubicBezTo>
                    <a:pt x="432" y="213"/>
                    <a:pt x="431" y="210"/>
                    <a:pt x="431" y="209"/>
                  </a:cubicBezTo>
                  <a:cubicBezTo>
                    <a:pt x="430" y="208"/>
                    <a:pt x="428" y="207"/>
                    <a:pt x="427" y="206"/>
                  </a:cubicBezTo>
                  <a:cubicBezTo>
                    <a:pt x="427" y="205"/>
                    <a:pt x="427" y="202"/>
                    <a:pt x="426" y="201"/>
                  </a:cubicBezTo>
                  <a:cubicBezTo>
                    <a:pt x="426" y="200"/>
                    <a:pt x="426" y="198"/>
                    <a:pt x="426" y="197"/>
                  </a:cubicBezTo>
                  <a:cubicBezTo>
                    <a:pt x="425" y="195"/>
                    <a:pt x="422" y="193"/>
                    <a:pt x="422" y="193"/>
                  </a:cubicBezTo>
                  <a:cubicBezTo>
                    <a:pt x="422" y="193"/>
                    <a:pt x="420" y="191"/>
                    <a:pt x="420" y="190"/>
                  </a:cubicBezTo>
                  <a:cubicBezTo>
                    <a:pt x="420" y="189"/>
                    <a:pt x="421" y="188"/>
                    <a:pt x="421" y="187"/>
                  </a:cubicBezTo>
                  <a:cubicBezTo>
                    <a:pt x="421" y="186"/>
                    <a:pt x="423" y="185"/>
                    <a:pt x="423" y="184"/>
                  </a:cubicBezTo>
                  <a:cubicBezTo>
                    <a:pt x="424" y="183"/>
                    <a:pt x="425" y="181"/>
                    <a:pt x="425" y="180"/>
                  </a:cubicBezTo>
                  <a:cubicBezTo>
                    <a:pt x="426" y="179"/>
                    <a:pt x="427" y="177"/>
                    <a:pt x="426" y="175"/>
                  </a:cubicBezTo>
                  <a:cubicBezTo>
                    <a:pt x="426" y="174"/>
                    <a:pt x="424" y="174"/>
                    <a:pt x="424" y="173"/>
                  </a:cubicBezTo>
                  <a:cubicBezTo>
                    <a:pt x="423" y="172"/>
                    <a:pt x="422" y="171"/>
                    <a:pt x="422" y="171"/>
                  </a:cubicBezTo>
                  <a:cubicBezTo>
                    <a:pt x="422" y="170"/>
                    <a:pt x="423" y="169"/>
                    <a:pt x="423" y="168"/>
                  </a:cubicBezTo>
                  <a:cubicBezTo>
                    <a:pt x="423" y="167"/>
                    <a:pt x="422" y="166"/>
                    <a:pt x="422" y="165"/>
                  </a:cubicBezTo>
                  <a:cubicBezTo>
                    <a:pt x="423" y="164"/>
                    <a:pt x="424" y="163"/>
                    <a:pt x="425" y="162"/>
                  </a:cubicBezTo>
                  <a:cubicBezTo>
                    <a:pt x="425" y="161"/>
                    <a:pt x="426" y="158"/>
                    <a:pt x="426" y="157"/>
                  </a:cubicBezTo>
                  <a:cubicBezTo>
                    <a:pt x="425" y="156"/>
                    <a:pt x="423" y="155"/>
                    <a:pt x="423" y="154"/>
                  </a:cubicBezTo>
                  <a:cubicBezTo>
                    <a:pt x="423" y="154"/>
                    <a:pt x="422" y="152"/>
                    <a:pt x="422" y="152"/>
                  </a:cubicBezTo>
                  <a:cubicBezTo>
                    <a:pt x="423" y="151"/>
                    <a:pt x="424" y="149"/>
                    <a:pt x="425" y="149"/>
                  </a:cubicBezTo>
                  <a:cubicBezTo>
                    <a:pt x="426" y="148"/>
                    <a:pt x="428" y="147"/>
                    <a:pt x="429" y="146"/>
                  </a:cubicBezTo>
                  <a:cubicBezTo>
                    <a:pt x="429" y="145"/>
                    <a:pt x="431" y="143"/>
                    <a:pt x="431" y="142"/>
                  </a:cubicBezTo>
                  <a:cubicBezTo>
                    <a:pt x="431" y="141"/>
                    <a:pt x="429" y="139"/>
                    <a:pt x="428" y="139"/>
                  </a:cubicBezTo>
                  <a:cubicBezTo>
                    <a:pt x="427" y="138"/>
                    <a:pt x="425" y="138"/>
                    <a:pt x="425" y="137"/>
                  </a:cubicBezTo>
                  <a:cubicBezTo>
                    <a:pt x="424" y="136"/>
                    <a:pt x="424" y="133"/>
                    <a:pt x="424" y="132"/>
                  </a:cubicBezTo>
                  <a:cubicBezTo>
                    <a:pt x="424" y="131"/>
                    <a:pt x="423" y="130"/>
                    <a:pt x="422" y="130"/>
                  </a:cubicBezTo>
                  <a:cubicBezTo>
                    <a:pt x="422" y="128"/>
                    <a:pt x="421" y="124"/>
                    <a:pt x="420" y="123"/>
                  </a:cubicBezTo>
                  <a:cubicBezTo>
                    <a:pt x="419" y="122"/>
                    <a:pt x="417" y="121"/>
                    <a:pt x="416" y="121"/>
                  </a:cubicBezTo>
                  <a:cubicBezTo>
                    <a:pt x="415" y="120"/>
                    <a:pt x="412" y="119"/>
                    <a:pt x="411" y="119"/>
                  </a:cubicBezTo>
                  <a:cubicBezTo>
                    <a:pt x="410" y="119"/>
                    <a:pt x="408" y="119"/>
                    <a:pt x="407" y="119"/>
                  </a:cubicBezTo>
                  <a:cubicBezTo>
                    <a:pt x="406" y="118"/>
                    <a:pt x="405" y="117"/>
                    <a:pt x="404" y="116"/>
                  </a:cubicBezTo>
                  <a:cubicBezTo>
                    <a:pt x="404" y="115"/>
                    <a:pt x="404" y="113"/>
                    <a:pt x="404" y="112"/>
                  </a:cubicBezTo>
                  <a:cubicBezTo>
                    <a:pt x="404" y="111"/>
                    <a:pt x="405" y="110"/>
                    <a:pt x="406" y="110"/>
                  </a:cubicBezTo>
                  <a:cubicBezTo>
                    <a:pt x="406" y="110"/>
                    <a:pt x="407" y="111"/>
                    <a:pt x="407" y="111"/>
                  </a:cubicBezTo>
                  <a:cubicBezTo>
                    <a:pt x="408" y="112"/>
                    <a:pt x="408" y="114"/>
                    <a:pt x="409" y="114"/>
                  </a:cubicBezTo>
                  <a:cubicBezTo>
                    <a:pt x="410" y="114"/>
                    <a:pt x="411" y="114"/>
                    <a:pt x="411" y="114"/>
                  </a:cubicBezTo>
                  <a:cubicBezTo>
                    <a:pt x="413" y="113"/>
                    <a:pt x="415" y="112"/>
                    <a:pt x="416" y="111"/>
                  </a:cubicBezTo>
                  <a:cubicBezTo>
                    <a:pt x="417" y="111"/>
                    <a:pt x="418" y="110"/>
                    <a:pt x="419" y="109"/>
                  </a:cubicBezTo>
                  <a:cubicBezTo>
                    <a:pt x="419" y="108"/>
                    <a:pt x="420" y="106"/>
                    <a:pt x="420" y="105"/>
                  </a:cubicBezTo>
                  <a:cubicBezTo>
                    <a:pt x="421" y="104"/>
                    <a:pt x="422" y="102"/>
                    <a:pt x="421" y="102"/>
                  </a:cubicBezTo>
                  <a:cubicBezTo>
                    <a:pt x="421" y="101"/>
                    <a:pt x="419" y="101"/>
                    <a:pt x="418" y="100"/>
                  </a:cubicBezTo>
                  <a:cubicBezTo>
                    <a:pt x="418" y="99"/>
                    <a:pt x="419" y="98"/>
                    <a:pt x="419" y="98"/>
                  </a:cubicBezTo>
                  <a:cubicBezTo>
                    <a:pt x="419" y="96"/>
                    <a:pt x="419" y="93"/>
                    <a:pt x="420" y="92"/>
                  </a:cubicBezTo>
                  <a:cubicBezTo>
                    <a:pt x="421" y="91"/>
                    <a:pt x="424" y="91"/>
                    <a:pt x="424" y="91"/>
                  </a:cubicBezTo>
                  <a:cubicBezTo>
                    <a:pt x="425" y="90"/>
                    <a:pt x="425" y="89"/>
                    <a:pt x="425" y="89"/>
                  </a:cubicBezTo>
                  <a:cubicBezTo>
                    <a:pt x="425" y="88"/>
                    <a:pt x="424" y="87"/>
                    <a:pt x="424" y="86"/>
                  </a:cubicBezTo>
                  <a:cubicBezTo>
                    <a:pt x="423" y="86"/>
                    <a:pt x="422" y="84"/>
                    <a:pt x="422" y="83"/>
                  </a:cubicBezTo>
                  <a:cubicBezTo>
                    <a:pt x="422" y="83"/>
                    <a:pt x="422" y="81"/>
                    <a:pt x="423" y="81"/>
                  </a:cubicBezTo>
                  <a:cubicBezTo>
                    <a:pt x="424" y="80"/>
                    <a:pt x="425" y="80"/>
                    <a:pt x="426" y="80"/>
                  </a:cubicBezTo>
                  <a:cubicBezTo>
                    <a:pt x="427" y="80"/>
                    <a:pt x="427" y="80"/>
                    <a:pt x="428" y="81"/>
                  </a:cubicBezTo>
                  <a:cubicBezTo>
                    <a:pt x="428" y="81"/>
                    <a:pt x="429" y="83"/>
                    <a:pt x="429" y="84"/>
                  </a:cubicBezTo>
                  <a:cubicBezTo>
                    <a:pt x="429" y="84"/>
                    <a:pt x="429" y="86"/>
                    <a:pt x="429" y="87"/>
                  </a:cubicBezTo>
                  <a:cubicBezTo>
                    <a:pt x="429" y="88"/>
                    <a:pt x="430" y="90"/>
                    <a:pt x="431" y="90"/>
                  </a:cubicBezTo>
                  <a:cubicBezTo>
                    <a:pt x="431" y="90"/>
                    <a:pt x="432" y="89"/>
                    <a:pt x="432" y="89"/>
                  </a:cubicBezTo>
                  <a:cubicBezTo>
                    <a:pt x="433" y="88"/>
                    <a:pt x="434" y="86"/>
                    <a:pt x="434" y="85"/>
                  </a:cubicBezTo>
                  <a:cubicBezTo>
                    <a:pt x="434" y="84"/>
                    <a:pt x="433" y="83"/>
                    <a:pt x="432" y="82"/>
                  </a:cubicBezTo>
                  <a:cubicBezTo>
                    <a:pt x="432" y="81"/>
                    <a:pt x="432" y="79"/>
                    <a:pt x="433" y="78"/>
                  </a:cubicBezTo>
                  <a:cubicBezTo>
                    <a:pt x="433" y="78"/>
                    <a:pt x="434" y="77"/>
                    <a:pt x="435" y="77"/>
                  </a:cubicBezTo>
                  <a:cubicBezTo>
                    <a:pt x="435" y="78"/>
                    <a:pt x="436" y="79"/>
                    <a:pt x="437" y="79"/>
                  </a:cubicBezTo>
                  <a:cubicBezTo>
                    <a:pt x="437" y="79"/>
                    <a:pt x="438" y="78"/>
                    <a:pt x="439" y="78"/>
                  </a:cubicBezTo>
                  <a:cubicBezTo>
                    <a:pt x="440" y="77"/>
                    <a:pt x="441" y="75"/>
                    <a:pt x="442" y="74"/>
                  </a:cubicBezTo>
                  <a:cubicBezTo>
                    <a:pt x="442" y="73"/>
                    <a:pt x="443" y="70"/>
                    <a:pt x="443" y="69"/>
                  </a:cubicBezTo>
                  <a:cubicBezTo>
                    <a:pt x="444" y="68"/>
                    <a:pt x="446" y="67"/>
                    <a:pt x="447" y="66"/>
                  </a:cubicBezTo>
                  <a:cubicBezTo>
                    <a:pt x="447" y="66"/>
                    <a:pt x="447" y="63"/>
                    <a:pt x="448" y="62"/>
                  </a:cubicBezTo>
                  <a:cubicBezTo>
                    <a:pt x="448" y="61"/>
                    <a:pt x="451" y="61"/>
                    <a:pt x="452" y="60"/>
                  </a:cubicBezTo>
                  <a:cubicBezTo>
                    <a:pt x="453" y="60"/>
                    <a:pt x="454" y="58"/>
                    <a:pt x="454" y="57"/>
                  </a:cubicBezTo>
                  <a:cubicBezTo>
                    <a:pt x="455" y="56"/>
                    <a:pt x="454" y="54"/>
                    <a:pt x="453" y="53"/>
                  </a:cubicBezTo>
                  <a:cubicBezTo>
                    <a:pt x="453" y="53"/>
                    <a:pt x="452" y="52"/>
                    <a:pt x="451" y="51"/>
                  </a:cubicBezTo>
                  <a:cubicBezTo>
                    <a:pt x="450" y="51"/>
                    <a:pt x="449" y="52"/>
                    <a:pt x="448" y="52"/>
                  </a:cubicBezTo>
                  <a:cubicBezTo>
                    <a:pt x="448" y="52"/>
                    <a:pt x="447" y="52"/>
                    <a:pt x="446" y="52"/>
                  </a:cubicBezTo>
                  <a:cubicBezTo>
                    <a:pt x="446" y="51"/>
                    <a:pt x="445" y="49"/>
                    <a:pt x="445" y="49"/>
                  </a:cubicBezTo>
                  <a:cubicBezTo>
                    <a:pt x="445" y="47"/>
                    <a:pt x="445" y="44"/>
                    <a:pt x="446" y="43"/>
                  </a:cubicBezTo>
                  <a:cubicBezTo>
                    <a:pt x="447" y="41"/>
                    <a:pt x="449" y="39"/>
                    <a:pt x="451" y="39"/>
                  </a:cubicBezTo>
                  <a:cubicBezTo>
                    <a:pt x="452" y="38"/>
                    <a:pt x="454" y="39"/>
                    <a:pt x="455" y="39"/>
                  </a:cubicBezTo>
                  <a:cubicBezTo>
                    <a:pt x="456" y="38"/>
                    <a:pt x="456" y="36"/>
                    <a:pt x="457" y="36"/>
                  </a:cubicBezTo>
                  <a:cubicBezTo>
                    <a:pt x="458" y="35"/>
                    <a:pt x="459" y="35"/>
                    <a:pt x="460" y="35"/>
                  </a:cubicBezTo>
                  <a:cubicBezTo>
                    <a:pt x="461" y="35"/>
                    <a:pt x="462" y="36"/>
                    <a:pt x="462" y="36"/>
                  </a:cubicBezTo>
                  <a:cubicBezTo>
                    <a:pt x="463" y="37"/>
                    <a:pt x="463" y="39"/>
                    <a:pt x="462" y="40"/>
                  </a:cubicBezTo>
                  <a:cubicBezTo>
                    <a:pt x="462" y="41"/>
                    <a:pt x="461" y="42"/>
                    <a:pt x="461" y="43"/>
                  </a:cubicBezTo>
                  <a:cubicBezTo>
                    <a:pt x="461" y="44"/>
                    <a:pt x="460" y="46"/>
                    <a:pt x="460" y="47"/>
                  </a:cubicBezTo>
                  <a:cubicBezTo>
                    <a:pt x="460" y="48"/>
                    <a:pt x="460" y="51"/>
                    <a:pt x="461" y="52"/>
                  </a:cubicBezTo>
                  <a:cubicBezTo>
                    <a:pt x="462" y="52"/>
                    <a:pt x="464" y="52"/>
                    <a:pt x="464" y="53"/>
                  </a:cubicBezTo>
                  <a:cubicBezTo>
                    <a:pt x="465" y="54"/>
                    <a:pt x="464" y="56"/>
                    <a:pt x="464" y="57"/>
                  </a:cubicBezTo>
                  <a:cubicBezTo>
                    <a:pt x="464" y="58"/>
                    <a:pt x="463" y="59"/>
                    <a:pt x="463" y="60"/>
                  </a:cubicBezTo>
                  <a:cubicBezTo>
                    <a:pt x="462" y="61"/>
                    <a:pt x="460" y="62"/>
                    <a:pt x="460" y="63"/>
                  </a:cubicBezTo>
                  <a:cubicBezTo>
                    <a:pt x="459" y="63"/>
                    <a:pt x="459" y="65"/>
                    <a:pt x="460" y="65"/>
                  </a:cubicBezTo>
                  <a:cubicBezTo>
                    <a:pt x="461" y="66"/>
                    <a:pt x="462" y="65"/>
                    <a:pt x="462" y="65"/>
                  </a:cubicBezTo>
                  <a:cubicBezTo>
                    <a:pt x="463" y="65"/>
                    <a:pt x="465" y="65"/>
                    <a:pt x="466" y="66"/>
                  </a:cubicBezTo>
                  <a:cubicBezTo>
                    <a:pt x="466" y="67"/>
                    <a:pt x="465" y="70"/>
                    <a:pt x="464" y="71"/>
                  </a:cubicBezTo>
                  <a:cubicBezTo>
                    <a:pt x="463" y="71"/>
                    <a:pt x="461" y="71"/>
                    <a:pt x="460" y="71"/>
                  </a:cubicBezTo>
                  <a:cubicBezTo>
                    <a:pt x="459" y="71"/>
                    <a:pt x="457" y="70"/>
                    <a:pt x="456" y="69"/>
                  </a:cubicBezTo>
                  <a:cubicBezTo>
                    <a:pt x="455" y="69"/>
                    <a:pt x="453" y="70"/>
                    <a:pt x="452" y="70"/>
                  </a:cubicBezTo>
                  <a:cubicBezTo>
                    <a:pt x="452" y="71"/>
                    <a:pt x="452" y="73"/>
                    <a:pt x="451" y="74"/>
                  </a:cubicBezTo>
                  <a:cubicBezTo>
                    <a:pt x="451" y="74"/>
                    <a:pt x="450" y="75"/>
                    <a:pt x="450" y="75"/>
                  </a:cubicBezTo>
                  <a:cubicBezTo>
                    <a:pt x="450" y="75"/>
                    <a:pt x="449" y="77"/>
                    <a:pt x="449" y="77"/>
                  </a:cubicBezTo>
                  <a:cubicBezTo>
                    <a:pt x="448" y="78"/>
                    <a:pt x="448" y="78"/>
                    <a:pt x="447" y="78"/>
                  </a:cubicBezTo>
                  <a:cubicBezTo>
                    <a:pt x="446" y="79"/>
                    <a:pt x="444" y="79"/>
                    <a:pt x="444" y="80"/>
                  </a:cubicBezTo>
                  <a:cubicBezTo>
                    <a:pt x="444" y="80"/>
                    <a:pt x="443" y="82"/>
                    <a:pt x="444" y="82"/>
                  </a:cubicBezTo>
                  <a:cubicBezTo>
                    <a:pt x="444" y="83"/>
                    <a:pt x="446" y="84"/>
                    <a:pt x="446" y="86"/>
                  </a:cubicBezTo>
                  <a:cubicBezTo>
                    <a:pt x="446" y="86"/>
                    <a:pt x="445" y="87"/>
                    <a:pt x="445" y="88"/>
                  </a:cubicBezTo>
                  <a:cubicBezTo>
                    <a:pt x="445" y="89"/>
                    <a:pt x="444" y="90"/>
                    <a:pt x="443" y="91"/>
                  </a:cubicBezTo>
                  <a:cubicBezTo>
                    <a:pt x="443" y="92"/>
                    <a:pt x="442" y="94"/>
                    <a:pt x="442" y="95"/>
                  </a:cubicBezTo>
                  <a:cubicBezTo>
                    <a:pt x="441" y="96"/>
                    <a:pt x="441" y="99"/>
                    <a:pt x="441" y="100"/>
                  </a:cubicBezTo>
                  <a:cubicBezTo>
                    <a:pt x="441" y="101"/>
                    <a:pt x="441" y="103"/>
                    <a:pt x="441" y="104"/>
                  </a:cubicBezTo>
                  <a:cubicBezTo>
                    <a:pt x="440" y="105"/>
                    <a:pt x="438" y="107"/>
                    <a:pt x="438" y="108"/>
                  </a:cubicBezTo>
                  <a:cubicBezTo>
                    <a:pt x="438" y="109"/>
                    <a:pt x="439" y="111"/>
                    <a:pt x="439" y="112"/>
                  </a:cubicBezTo>
                  <a:cubicBezTo>
                    <a:pt x="439" y="113"/>
                    <a:pt x="439" y="114"/>
                    <a:pt x="439" y="115"/>
                  </a:cubicBezTo>
                  <a:cubicBezTo>
                    <a:pt x="440" y="115"/>
                    <a:pt x="442" y="115"/>
                    <a:pt x="443" y="116"/>
                  </a:cubicBezTo>
                  <a:cubicBezTo>
                    <a:pt x="444" y="116"/>
                    <a:pt x="445" y="119"/>
                    <a:pt x="446" y="120"/>
                  </a:cubicBezTo>
                  <a:cubicBezTo>
                    <a:pt x="446" y="121"/>
                    <a:pt x="447" y="122"/>
                    <a:pt x="447" y="123"/>
                  </a:cubicBezTo>
                  <a:cubicBezTo>
                    <a:pt x="447" y="124"/>
                    <a:pt x="448" y="126"/>
                    <a:pt x="448" y="127"/>
                  </a:cubicBezTo>
                  <a:cubicBezTo>
                    <a:pt x="448" y="128"/>
                    <a:pt x="448" y="130"/>
                    <a:pt x="448" y="131"/>
                  </a:cubicBezTo>
                  <a:cubicBezTo>
                    <a:pt x="448" y="132"/>
                    <a:pt x="449" y="135"/>
                    <a:pt x="450" y="136"/>
                  </a:cubicBezTo>
                  <a:cubicBezTo>
                    <a:pt x="450" y="136"/>
                    <a:pt x="451" y="137"/>
                    <a:pt x="452" y="137"/>
                  </a:cubicBezTo>
                  <a:cubicBezTo>
                    <a:pt x="453" y="137"/>
                    <a:pt x="454" y="137"/>
                    <a:pt x="455" y="136"/>
                  </a:cubicBezTo>
                  <a:cubicBezTo>
                    <a:pt x="455" y="136"/>
                    <a:pt x="455" y="134"/>
                    <a:pt x="455" y="134"/>
                  </a:cubicBezTo>
                  <a:cubicBezTo>
                    <a:pt x="455" y="133"/>
                    <a:pt x="453" y="132"/>
                    <a:pt x="453" y="132"/>
                  </a:cubicBezTo>
                  <a:cubicBezTo>
                    <a:pt x="452" y="131"/>
                    <a:pt x="452" y="129"/>
                    <a:pt x="452" y="129"/>
                  </a:cubicBezTo>
                  <a:cubicBezTo>
                    <a:pt x="452" y="128"/>
                    <a:pt x="452" y="126"/>
                    <a:pt x="452" y="125"/>
                  </a:cubicBezTo>
                  <a:cubicBezTo>
                    <a:pt x="452" y="124"/>
                    <a:pt x="452" y="122"/>
                    <a:pt x="453" y="122"/>
                  </a:cubicBezTo>
                  <a:cubicBezTo>
                    <a:pt x="453" y="121"/>
                    <a:pt x="454" y="120"/>
                    <a:pt x="455" y="120"/>
                  </a:cubicBezTo>
                  <a:cubicBezTo>
                    <a:pt x="456" y="120"/>
                    <a:pt x="458" y="119"/>
                    <a:pt x="458" y="120"/>
                  </a:cubicBezTo>
                  <a:cubicBezTo>
                    <a:pt x="459" y="120"/>
                    <a:pt x="459" y="121"/>
                    <a:pt x="459" y="122"/>
                  </a:cubicBezTo>
                  <a:cubicBezTo>
                    <a:pt x="459" y="123"/>
                    <a:pt x="459" y="124"/>
                    <a:pt x="459" y="124"/>
                  </a:cubicBezTo>
                  <a:cubicBezTo>
                    <a:pt x="459" y="125"/>
                    <a:pt x="458" y="126"/>
                    <a:pt x="457" y="126"/>
                  </a:cubicBezTo>
                  <a:cubicBezTo>
                    <a:pt x="457" y="127"/>
                    <a:pt x="457" y="128"/>
                    <a:pt x="457" y="129"/>
                  </a:cubicBezTo>
                  <a:cubicBezTo>
                    <a:pt x="457" y="129"/>
                    <a:pt x="458" y="131"/>
                    <a:pt x="458" y="131"/>
                  </a:cubicBezTo>
                  <a:cubicBezTo>
                    <a:pt x="459" y="132"/>
                    <a:pt x="460" y="132"/>
                    <a:pt x="461" y="133"/>
                  </a:cubicBezTo>
                  <a:cubicBezTo>
                    <a:pt x="461" y="134"/>
                    <a:pt x="461" y="136"/>
                    <a:pt x="461" y="137"/>
                  </a:cubicBezTo>
                  <a:cubicBezTo>
                    <a:pt x="461" y="137"/>
                    <a:pt x="460" y="139"/>
                    <a:pt x="459" y="139"/>
                  </a:cubicBezTo>
                  <a:cubicBezTo>
                    <a:pt x="458" y="140"/>
                    <a:pt x="457" y="142"/>
                    <a:pt x="457" y="142"/>
                  </a:cubicBezTo>
                  <a:cubicBezTo>
                    <a:pt x="456" y="143"/>
                    <a:pt x="454" y="143"/>
                    <a:pt x="453" y="143"/>
                  </a:cubicBezTo>
                  <a:cubicBezTo>
                    <a:pt x="451" y="143"/>
                    <a:pt x="449" y="143"/>
                    <a:pt x="448" y="142"/>
                  </a:cubicBezTo>
                  <a:cubicBezTo>
                    <a:pt x="447" y="142"/>
                    <a:pt x="445" y="140"/>
                    <a:pt x="445" y="140"/>
                  </a:cubicBezTo>
                  <a:cubicBezTo>
                    <a:pt x="444" y="139"/>
                    <a:pt x="443" y="137"/>
                    <a:pt x="442" y="136"/>
                  </a:cubicBezTo>
                  <a:cubicBezTo>
                    <a:pt x="442" y="135"/>
                    <a:pt x="442" y="132"/>
                    <a:pt x="441" y="132"/>
                  </a:cubicBezTo>
                  <a:cubicBezTo>
                    <a:pt x="441" y="131"/>
                    <a:pt x="439" y="131"/>
                    <a:pt x="439" y="132"/>
                  </a:cubicBezTo>
                  <a:cubicBezTo>
                    <a:pt x="438" y="132"/>
                    <a:pt x="438" y="135"/>
                    <a:pt x="437" y="136"/>
                  </a:cubicBezTo>
                  <a:cubicBezTo>
                    <a:pt x="437" y="137"/>
                    <a:pt x="438" y="139"/>
                    <a:pt x="438" y="140"/>
                  </a:cubicBezTo>
                  <a:cubicBezTo>
                    <a:pt x="438" y="142"/>
                    <a:pt x="438" y="144"/>
                    <a:pt x="437" y="145"/>
                  </a:cubicBezTo>
                  <a:cubicBezTo>
                    <a:pt x="437" y="146"/>
                    <a:pt x="436" y="149"/>
                    <a:pt x="436" y="150"/>
                  </a:cubicBezTo>
                  <a:cubicBezTo>
                    <a:pt x="436" y="150"/>
                    <a:pt x="437" y="154"/>
                    <a:pt x="437" y="155"/>
                  </a:cubicBezTo>
                  <a:cubicBezTo>
                    <a:pt x="437" y="156"/>
                    <a:pt x="437" y="159"/>
                    <a:pt x="437" y="161"/>
                  </a:cubicBezTo>
                  <a:cubicBezTo>
                    <a:pt x="438" y="162"/>
                    <a:pt x="438" y="165"/>
                    <a:pt x="438" y="166"/>
                  </a:cubicBezTo>
                  <a:cubicBezTo>
                    <a:pt x="438" y="167"/>
                    <a:pt x="438" y="169"/>
                    <a:pt x="439" y="170"/>
                  </a:cubicBezTo>
                  <a:cubicBezTo>
                    <a:pt x="439" y="170"/>
                    <a:pt x="440" y="172"/>
                    <a:pt x="440" y="171"/>
                  </a:cubicBezTo>
                  <a:cubicBezTo>
                    <a:pt x="441" y="171"/>
                    <a:pt x="442" y="169"/>
                    <a:pt x="443" y="169"/>
                  </a:cubicBezTo>
                  <a:cubicBezTo>
                    <a:pt x="443" y="168"/>
                    <a:pt x="444" y="167"/>
                    <a:pt x="445" y="167"/>
                  </a:cubicBezTo>
                  <a:cubicBezTo>
                    <a:pt x="445" y="166"/>
                    <a:pt x="446" y="165"/>
                    <a:pt x="446" y="164"/>
                  </a:cubicBezTo>
                  <a:cubicBezTo>
                    <a:pt x="446" y="163"/>
                    <a:pt x="444" y="162"/>
                    <a:pt x="444" y="162"/>
                  </a:cubicBezTo>
                  <a:cubicBezTo>
                    <a:pt x="443" y="161"/>
                    <a:pt x="442" y="160"/>
                    <a:pt x="442" y="159"/>
                  </a:cubicBezTo>
                  <a:cubicBezTo>
                    <a:pt x="442" y="159"/>
                    <a:pt x="443" y="158"/>
                    <a:pt x="444" y="157"/>
                  </a:cubicBezTo>
                  <a:cubicBezTo>
                    <a:pt x="444" y="157"/>
                    <a:pt x="446" y="158"/>
                    <a:pt x="447" y="157"/>
                  </a:cubicBezTo>
                  <a:cubicBezTo>
                    <a:pt x="447" y="157"/>
                    <a:pt x="448" y="155"/>
                    <a:pt x="448" y="155"/>
                  </a:cubicBezTo>
                  <a:cubicBezTo>
                    <a:pt x="448" y="154"/>
                    <a:pt x="447" y="152"/>
                    <a:pt x="447" y="152"/>
                  </a:cubicBezTo>
                  <a:cubicBezTo>
                    <a:pt x="447" y="151"/>
                    <a:pt x="448" y="150"/>
                    <a:pt x="449" y="149"/>
                  </a:cubicBezTo>
                  <a:cubicBezTo>
                    <a:pt x="449" y="149"/>
                    <a:pt x="450" y="150"/>
                    <a:pt x="450" y="150"/>
                  </a:cubicBezTo>
                  <a:cubicBezTo>
                    <a:pt x="451" y="151"/>
                    <a:pt x="450" y="153"/>
                    <a:pt x="451" y="154"/>
                  </a:cubicBezTo>
                  <a:cubicBezTo>
                    <a:pt x="451" y="155"/>
                    <a:pt x="452" y="155"/>
                    <a:pt x="453" y="155"/>
                  </a:cubicBezTo>
                  <a:cubicBezTo>
                    <a:pt x="453" y="154"/>
                    <a:pt x="454" y="153"/>
                    <a:pt x="454" y="152"/>
                  </a:cubicBezTo>
                  <a:cubicBezTo>
                    <a:pt x="454" y="152"/>
                    <a:pt x="453" y="150"/>
                    <a:pt x="453" y="149"/>
                  </a:cubicBezTo>
                  <a:cubicBezTo>
                    <a:pt x="453" y="149"/>
                    <a:pt x="455" y="148"/>
                    <a:pt x="455" y="148"/>
                  </a:cubicBezTo>
                  <a:cubicBezTo>
                    <a:pt x="456" y="148"/>
                    <a:pt x="457" y="149"/>
                    <a:pt x="458" y="149"/>
                  </a:cubicBezTo>
                  <a:cubicBezTo>
                    <a:pt x="458" y="150"/>
                    <a:pt x="459" y="152"/>
                    <a:pt x="459" y="153"/>
                  </a:cubicBezTo>
                  <a:cubicBezTo>
                    <a:pt x="459" y="154"/>
                    <a:pt x="460" y="157"/>
                    <a:pt x="460" y="158"/>
                  </a:cubicBezTo>
                  <a:cubicBezTo>
                    <a:pt x="461" y="159"/>
                    <a:pt x="462" y="161"/>
                    <a:pt x="463" y="162"/>
                  </a:cubicBezTo>
                  <a:cubicBezTo>
                    <a:pt x="463" y="163"/>
                    <a:pt x="465" y="164"/>
                    <a:pt x="465" y="165"/>
                  </a:cubicBezTo>
                  <a:cubicBezTo>
                    <a:pt x="465" y="166"/>
                    <a:pt x="465" y="169"/>
                    <a:pt x="464" y="170"/>
                  </a:cubicBezTo>
                  <a:cubicBezTo>
                    <a:pt x="463" y="170"/>
                    <a:pt x="461" y="170"/>
                    <a:pt x="460" y="170"/>
                  </a:cubicBezTo>
                  <a:cubicBezTo>
                    <a:pt x="459" y="170"/>
                    <a:pt x="457" y="169"/>
                    <a:pt x="457" y="168"/>
                  </a:cubicBezTo>
                  <a:cubicBezTo>
                    <a:pt x="456" y="167"/>
                    <a:pt x="456" y="164"/>
                    <a:pt x="455" y="164"/>
                  </a:cubicBezTo>
                  <a:cubicBezTo>
                    <a:pt x="455" y="164"/>
                    <a:pt x="453" y="164"/>
                    <a:pt x="453" y="165"/>
                  </a:cubicBezTo>
                  <a:cubicBezTo>
                    <a:pt x="453" y="165"/>
                    <a:pt x="453" y="167"/>
                    <a:pt x="453" y="168"/>
                  </a:cubicBezTo>
                  <a:cubicBezTo>
                    <a:pt x="453" y="169"/>
                    <a:pt x="452" y="170"/>
                    <a:pt x="451" y="170"/>
                  </a:cubicBezTo>
                  <a:cubicBezTo>
                    <a:pt x="451" y="171"/>
                    <a:pt x="450" y="172"/>
                    <a:pt x="449" y="173"/>
                  </a:cubicBezTo>
                  <a:cubicBezTo>
                    <a:pt x="449" y="174"/>
                    <a:pt x="450" y="177"/>
                    <a:pt x="450" y="178"/>
                  </a:cubicBezTo>
                  <a:cubicBezTo>
                    <a:pt x="449" y="179"/>
                    <a:pt x="448" y="180"/>
                    <a:pt x="447" y="181"/>
                  </a:cubicBezTo>
                  <a:cubicBezTo>
                    <a:pt x="447" y="182"/>
                    <a:pt x="447" y="184"/>
                    <a:pt x="447" y="185"/>
                  </a:cubicBezTo>
                  <a:cubicBezTo>
                    <a:pt x="447" y="186"/>
                    <a:pt x="447" y="188"/>
                    <a:pt x="447" y="189"/>
                  </a:cubicBezTo>
                  <a:cubicBezTo>
                    <a:pt x="448" y="191"/>
                    <a:pt x="447" y="194"/>
                    <a:pt x="448" y="196"/>
                  </a:cubicBezTo>
                  <a:cubicBezTo>
                    <a:pt x="448" y="197"/>
                    <a:pt x="450" y="198"/>
                    <a:pt x="451" y="198"/>
                  </a:cubicBezTo>
                  <a:cubicBezTo>
                    <a:pt x="451" y="199"/>
                    <a:pt x="453" y="199"/>
                    <a:pt x="453" y="199"/>
                  </a:cubicBezTo>
                  <a:cubicBezTo>
                    <a:pt x="454" y="198"/>
                    <a:pt x="455" y="196"/>
                    <a:pt x="455" y="195"/>
                  </a:cubicBezTo>
                  <a:cubicBezTo>
                    <a:pt x="455" y="195"/>
                    <a:pt x="455" y="194"/>
                    <a:pt x="455" y="193"/>
                  </a:cubicBezTo>
                  <a:cubicBezTo>
                    <a:pt x="454" y="193"/>
                    <a:pt x="453" y="192"/>
                    <a:pt x="453" y="192"/>
                  </a:cubicBezTo>
                  <a:cubicBezTo>
                    <a:pt x="452" y="191"/>
                    <a:pt x="452" y="190"/>
                    <a:pt x="452" y="189"/>
                  </a:cubicBezTo>
                  <a:cubicBezTo>
                    <a:pt x="452" y="188"/>
                    <a:pt x="453" y="187"/>
                    <a:pt x="453" y="187"/>
                  </a:cubicBezTo>
                  <a:cubicBezTo>
                    <a:pt x="454" y="186"/>
                    <a:pt x="455" y="186"/>
                    <a:pt x="455" y="187"/>
                  </a:cubicBezTo>
                  <a:cubicBezTo>
                    <a:pt x="456" y="187"/>
                    <a:pt x="456" y="189"/>
                    <a:pt x="456" y="190"/>
                  </a:cubicBezTo>
                  <a:cubicBezTo>
                    <a:pt x="457" y="190"/>
                    <a:pt x="459" y="190"/>
                    <a:pt x="460" y="189"/>
                  </a:cubicBezTo>
                  <a:cubicBezTo>
                    <a:pt x="460" y="189"/>
                    <a:pt x="459" y="187"/>
                    <a:pt x="459" y="187"/>
                  </a:cubicBezTo>
                  <a:cubicBezTo>
                    <a:pt x="459" y="186"/>
                    <a:pt x="460" y="185"/>
                    <a:pt x="461" y="185"/>
                  </a:cubicBezTo>
                  <a:cubicBezTo>
                    <a:pt x="461" y="185"/>
                    <a:pt x="462" y="185"/>
                    <a:pt x="463" y="186"/>
                  </a:cubicBezTo>
                  <a:cubicBezTo>
                    <a:pt x="463" y="186"/>
                    <a:pt x="463" y="189"/>
                    <a:pt x="464" y="189"/>
                  </a:cubicBezTo>
                  <a:cubicBezTo>
                    <a:pt x="464" y="190"/>
                    <a:pt x="466" y="190"/>
                    <a:pt x="467" y="191"/>
                  </a:cubicBezTo>
                  <a:cubicBezTo>
                    <a:pt x="468" y="192"/>
                    <a:pt x="468" y="193"/>
                    <a:pt x="469" y="194"/>
                  </a:cubicBezTo>
                  <a:cubicBezTo>
                    <a:pt x="470" y="194"/>
                    <a:pt x="471" y="194"/>
                    <a:pt x="472" y="194"/>
                  </a:cubicBezTo>
                  <a:cubicBezTo>
                    <a:pt x="473" y="194"/>
                    <a:pt x="474" y="194"/>
                    <a:pt x="475" y="194"/>
                  </a:cubicBezTo>
                  <a:cubicBezTo>
                    <a:pt x="476" y="194"/>
                    <a:pt x="477" y="195"/>
                    <a:pt x="478" y="196"/>
                  </a:cubicBezTo>
                  <a:cubicBezTo>
                    <a:pt x="478" y="197"/>
                    <a:pt x="478" y="198"/>
                    <a:pt x="478" y="199"/>
                  </a:cubicBezTo>
                  <a:cubicBezTo>
                    <a:pt x="477" y="200"/>
                    <a:pt x="475" y="200"/>
                    <a:pt x="475" y="201"/>
                  </a:cubicBezTo>
                  <a:cubicBezTo>
                    <a:pt x="474" y="201"/>
                    <a:pt x="473" y="203"/>
                    <a:pt x="472" y="203"/>
                  </a:cubicBezTo>
                  <a:cubicBezTo>
                    <a:pt x="471" y="203"/>
                    <a:pt x="470" y="203"/>
                    <a:pt x="469" y="203"/>
                  </a:cubicBezTo>
                  <a:cubicBezTo>
                    <a:pt x="468" y="202"/>
                    <a:pt x="467" y="201"/>
                    <a:pt x="467" y="201"/>
                  </a:cubicBezTo>
                  <a:cubicBezTo>
                    <a:pt x="466" y="201"/>
                    <a:pt x="465" y="203"/>
                    <a:pt x="464" y="204"/>
                  </a:cubicBezTo>
                  <a:cubicBezTo>
                    <a:pt x="464" y="204"/>
                    <a:pt x="464" y="205"/>
                    <a:pt x="464" y="206"/>
                  </a:cubicBezTo>
                  <a:cubicBezTo>
                    <a:pt x="463" y="206"/>
                    <a:pt x="462" y="206"/>
                    <a:pt x="462" y="206"/>
                  </a:cubicBezTo>
                  <a:cubicBezTo>
                    <a:pt x="462" y="207"/>
                    <a:pt x="464" y="208"/>
                    <a:pt x="464" y="208"/>
                  </a:cubicBezTo>
                  <a:cubicBezTo>
                    <a:pt x="464" y="209"/>
                    <a:pt x="462" y="210"/>
                    <a:pt x="461" y="211"/>
                  </a:cubicBezTo>
                  <a:cubicBezTo>
                    <a:pt x="461" y="212"/>
                    <a:pt x="461" y="213"/>
                    <a:pt x="461" y="214"/>
                  </a:cubicBezTo>
                  <a:cubicBezTo>
                    <a:pt x="461" y="214"/>
                    <a:pt x="463" y="215"/>
                    <a:pt x="463" y="215"/>
                  </a:cubicBezTo>
                  <a:cubicBezTo>
                    <a:pt x="464" y="216"/>
                    <a:pt x="465" y="218"/>
                    <a:pt x="466" y="219"/>
                  </a:cubicBezTo>
                  <a:cubicBezTo>
                    <a:pt x="467" y="219"/>
                    <a:pt x="469" y="217"/>
                    <a:pt x="470" y="217"/>
                  </a:cubicBezTo>
                  <a:cubicBezTo>
                    <a:pt x="470" y="218"/>
                    <a:pt x="470" y="220"/>
                    <a:pt x="470" y="221"/>
                  </a:cubicBezTo>
                  <a:cubicBezTo>
                    <a:pt x="470" y="222"/>
                    <a:pt x="469" y="224"/>
                    <a:pt x="469" y="224"/>
                  </a:cubicBezTo>
                  <a:cubicBezTo>
                    <a:pt x="468" y="225"/>
                    <a:pt x="466" y="224"/>
                    <a:pt x="465" y="224"/>
                  </a:cubicBezTo>
                  <a:cubicBezTo>
                    <a:pt x="463" y="224"/>
                    <a:pt x="461" y="225"/>
                    <a:pt x="460" y="226"/>
                  </a:cubicBezTo>
                  <a:cubicBezTo>
                    <a:pt x="460" y="227"/>
                    <a:pt x="460" y="228"/>
                    <a:pt x="460" y="229"/>
                  </a:cubicBezTo>
                  <a:cubicBezTo>
                    <a:pt x="461" y="230"/>
                    <a:pt x="463" y="233"/>
                    <a:pt x="464" y="234"/>
                  </a:cubicBezTo>
                  <a:cubicBezTo>
                    <a:pt x="465" y="235"/>
                    <a:pt x="467" y="235"/>
                    <a:pt x="468" y="236"/>
                  </a:cubicBezTo>
                  <a:cubicBezTo>
                    <a:pt x="469" y="237"/>
                    <a:pt x="470" y="239"/>
                    <a:pt x="471" y="240"/>
                  </a:cubicBezTo>
                  <a:cubicBezTo>
                    <a:pt x="471" y="242"/>
                    <a:pt x="470" y="244"/>
                    <a:pt x="471" y="245"/>
                  </a:cubicBezTo>
                  <a:cubicBezTo>
                    <a:pt x="471" y="246"/>
                    <a:pt x="473" y="247"/>
                    <a:pt x="473" y="247"/>
                  </a:cubicBezTo>
                  <a:cubicBezTo>
                    <a:pt x="474" y="247"/>
                    <a:pt x="476" y="246"/>
                    <a:pt x="477" y="246"/>
                  </a:cubicBezTo>
                  <a:cubicBezTo>
                    <a:pt x="478" y="246"/>
                    <a:pt x="479" y="248"/>
                    <a:pt x="479" y="249"/>
                  </a:cubicBezTo>
                  <a:cubicBezTo>
                    <a:pt x="479" y="250"/>
                    <a:pt x="477" y="250"/>
                    <a:pt x="476" y="250"/>
                  </a:cubicBezTo>
                  <a:cubicBezTo>
                    <a:pt x="476" y="251"/>
                    <a:pt x="476" y="253"/>
                    <a:pt x="476" y="254"/>
                  </a:cubicBezTo>
                  <a:cubicBezTo>
                    <a:pt x="477" y="254"/>
                    <a:pt x="477" y="256"/>
                    <a:pt x="478" y="256"/>
                  </a:cubicBezTo>
                  <a:cubicBezTo>
                    <a:pt x="479" y="256"/>
                    <a:pt x="480" y="256"/>
                    <a:pt x="481" y="256"/>
                  </a:cubicBezTo>
                  <a:cubicBezTo>
                    <a:pt x="482" y="256"/>
                    <a:pt x="484" y="256"/>
                    <a:pt x="485" y="256"/>
                  </a:cubicBezTo>
                  <a:cubicBezTo>
                    <a:pt x="486" y="257"/>
                    <a:pt x="487" y="259"/>
                    <a:pt x="487" y="259"/>
                  </a:cubicBezTo>
                  <a:cubicBezTo>
                    <a:pt x="488" y="260"/>
                    <a:pt x="489" y="262"/>
                    <a:pt x="489" y="263"/>
                  </a:cubicBezTo>
                  <a:cubicBezTo>
                    <a:pt x="490" y="264"/>
                    <a:pt x="492" y="265"/>
                    <a:pt x="493" y="266"/>
                  </a:cubicBezTo>
                  <a:cubicBezTo>
                    <a:pt x="493" y="267"/>
                    <a:pt x="495" y="267"/>
                    <a:pt x="495" y="267"/>
                  </a:cubicBezTo>
                  <a:cubicBezTo>
                    <a:pt x="496" y="267"/>
                    <a:pt x="498" y="267"/>
                    <a:pt x="498" y="267"/>
                  </a:cubicBezTo>
                  <a:cubicBezTo>
                    <a:pt x="499" y="266"/>
                    <a:pt x="500" y="265"/>
                    <a:pt x="499" y="264"/>
                  </a:cubicBezTo>
                  <a:cubicBezTo>
                    <a:pt x="499" y="263"/>
                    <a:pt x="498" y="262"/>
                    <a:pt x="497" y="262"/>
                  </a:cubicBezTo>
                  <a:cubicBezTo>
                    <a:pt x="496" y="262"/>
                    <a:pt x="494" y="263"/>
                    <a:pt x="494" y="263"/>
                  </a:cubicBezTo>
                  <a:cubicBezTo>
                    <a:pt x="493" y="263"/>
                    <a:pt x="491" y="261"/>
                    <a:pt x="491" y="260"/>
                  </a:cubicBezTo>
                  <a:cubicBezTo>
                    <a:pt x="491" y="260"/>
                    <a:pt x="491" y="258"/>
                    <a:pt x="491" y="258"/>
                  </a:cubicBezTo>
                  <a:cubicBezTo>
                    <a:pt x="492" y="257"/>
                    <a:pt x="494" y="258"/>
                    <a:pt x="495" y="257"/>
                  </a:cubicBezTo>
                  <a:cubicBezTo>
                    <a:pt x="495" y="257"/>
                    <a:pt x="496" y="256"/>
                    <a:pt x="497" y="256"/>
                  </a:cubicBezTo>
                  <a:cubicBezTo>
                    <a:pt x="498" y="255"/>
                    <a:pt x="499" y="256"/>
                    <a:pt x="500" y="256"/>
                  </a:cubicBezTo>
                  <a:cubicBezTo>
                    <a:pt x="500" y="257"/>
                    <a:pt x="501" y="258"/>
                    <a:pt x="501" y="259"/>
                  </a:cubicBezTo>
                  <a:cubicBezTo>
                    <a:pt x="501" y="260"/>
                    <a:pt x="501" y="261"/>
                    <a:pt x="502" y="261"/>
                  </a:cubicBezTo>
                  <a:cubicBezTo>
                    <a:pt x="502" y="261"/>
                    <a:pt x="505" y="261"/>
                    <a:pt x="506" y="261"/>
                  </a:cubicBezTo>
                  <a:cubicBezTo>
                    <a:pt x="506" y="261"/>
                    <a:pt x="506" y="263"/>
                    <a:pt x="507" y="263"/>
                  </a:cubicBezTo>
                  <a:cubicBezTo>
                    <a:pt x="507" y="264"/>
                    <a:pt x="508" y="265"/>
                    <a:pt x="508" y="265"/>
                  </a:cubicBezTo>
                  <a:cubicBezTo>
                    <a:pt x="509" y="265"/>
                    <a:pt x="512" y="266"/>
                    <a:pt x="512" y="265"/>
                  </a:cubicBezTo>
                  <a:cubicBezTo>
                    <a:pt x="513" y="264"/>
                    <a:pt x="512" y="262"/>
                    <a:pt x="512" y="262"/>
                  </a:cubicBezTo>
                  <a:cubicBezTo>
                    <a:pt x="511" y="261"/>
                    <a:pt x="510" y="260"/>
                    <a:pt x="510" y="259"/>
                  </a:cubicBezTo>
                  <a:cubicBezTo>
                    <a:pt x="510" y="258"/>
                    <a:pt x="510" y="257"/>
                    <a:pt x="510" y="256"/>
                  </a:cubicBezTo>
                  <a:cubicBezTo>
                    <a:pt x="510" y="255"/>
                    <a:pt x="510" y="254"/>
                    <a:pt x="509" y="253"/>
                  </a:cubicBezTo>
                  <a:cubicBezTo>
                    <a:pt x="509" y="252"/>
                    <a:pt x="507" y="252"/>
                    <a:pt x="507" y="251"/>
                  </a:cubicBezTo>
                  <a:cubicBezTo>
                    <a:pt x="506" y="250"/>
                    <a:pt x="506" y="249"/>
                    <a:pt x="506" y="248"/>
                  </a:cubicBezTo>
                  <a:cubicBezTo>
                    <a:pt x="506" y="247"/>
                    <a:pt x="509" y="246"/>
                    <a:pt x="509" y="245"/>
                  </a:cubicBezTo>
                  <a:cubicBezTo>
                    <a:pt x="510" y="244"/>
                    <a:pt x="509" y="242"/>
                    <a:pt x="509" y="241"/>
                  </a:cubicBezTo>
                  <a:cubicBezTo>
                    <a:pt x="509" y="240"/>
                    <a:pt x="508" y="239"/>
                    <a:pt x="508" y="238"/>
                  </a:cubicBezTo>
                  <a:cubicBezTo>
                    <a:pt x="509" y="237"/>
                    <a:pt x="510" y="237"/>
                    <a:pt x="511" y="237"/>
                  </a:cubicBezTo>
                  <a:cubicBezTo>
                    <a:pt x="512" y="237"/>
                    <a:pt x="514" y="238"/>
                    <a:pt x="514" y="238"/>
                  </a:cubicBezTo>
                  <a:cubicBezTo>
                    <a:pt x="515" y="239"/>
                    <a:pt x="516" y="241"/>
                    <a:pt x="516" y="242"/>
                  </a:cubicBezTo>
                  <a:cubicBezTo>
                    <a:pt x="516" y="242"/>
                    <a:pt x="516" y="243"/>
                    <a:pt x="515" y="244"/>
                  </a:cubicBezTo>
                  <a:cubicBezTo>
                    <a:pt x="515" y="245"/>
                    <a:pt x="515" y="245"/>
                    <a:pt x="515" y="246"/>
                  </a:cubicBezTo>
                  <a:cubicBezTo>
                    <a:pt x="514" y="246"/>
                    <a:pt x="513" y="246"/>
                    <a:pt x="513" y="247"/>
                  </a:cubicBezTo>
                  <a:cubicBezTo>
                    <a:pt x="512" y="247"/>
                    <a:pt x="513" y="249"/>
                    <a:pt x="513" y="250"/>
                  </a:cubicBezTo>
                  <a:cubicBezTo>
                    <a:pt x="514" y="250"/>
                    <a:pt x="515" y="251"/>
                    <a:pt x="516" y="252"/>
                  </a:cubicBezTo>
                  <a:cubicBezTo>
                    <a:pt x="516" y="253"/>
                    <a:pt x="516" y="255"/>
                    <a:pt x="517" y="256"/>
                  </a:cubicBezTo>
                  <a:cubicBezTo>
                    <a:pt x="517" y="256"/>
                    <a:pt x="519" y="256"/>
                    <a:pt x="519" y="256"/>
                  </a:cubicBezTo>
                  <a:cubicBezTo>
                    <a:pt x="519" y="257"/>
                    <a:pt x="519" y="259"/>
                    <a:pt x="520" y="259"/>
                  </a:cubicBezTo>
                  <a:cubicBezTo>
                    <a:pt x="520" y="260"/>
                    <a:pt x="522" y="259"/>
                    <a:pt x="522" y="259"/>
                  </a:cubicBezTo>
                  <a:cubicBezTo>
                    <a:pt x="523" y="258"/>
                    <a:pt x="523" y="257"/>
                    <a:pt x="523" y="257"/>
                  </a:cubicBezTo>
                  <a:cubicBezTo>
                    <a:pt x="523" y="256"/>
                    <a:pt x="521" y="255"/>
                    <a:pt x="521" y="254"/>
                  </a:cubicBezTo>
                  <a:cubicBezTo>
                    <a:pt x="521" y="253"/>
                    <a:pt x="521" y="252"/>
                    <a:pt x="522" y="252"/>
                  </a:cubicBezTo>
                  <a:cubicBezTo>
                    <a:pt x="523" y="252"/>
                    <a:pt x="525" y="253"/>
                    <a:pt x="526" y="253"/>
                  </a:cubicBezTo>
                  <a:cubicBezTo>
                    <a:pt x="526" y="254"/>
                    <a:pt x="527" y="255"/>
                    <a:pt x="528" y="256"/>
                  </a:cubicBezTo>
                  <a:cubicBezTo>
                    <a:pt x="528" y="257"/>
                    <a:pt x="530" y="258"/>
                    <a:pt x="530" y="258"/>
                  </a:cubicBezTo>
                  <a:cubicBezTo>
                    <a:pt x="531" y="257"/>
                    <a:pt x="532" y="256"/>
                    <a:pt x="533" y="255"/>
                  </a:cubicBezTo>
                  <a:cubicBezTo>
                    <a:pt x="533" y="255"/>
                    <a:pt x="535" y="255"/>
                    <a:pt x="535" y="256"/>
                  </a:cubicBezTo>
                  <a:cubicBezTo>
                    <a:pt x="536" y="256"/>
                    <a:pt x="537" y="258"/>
                    <a:pt x="537" y="259"/>
                  </a:cubicBezTo>
                  <a:cubicBezTo>
                    <a:pt x="537" y="260"/>
                    <a:pt x="536" y="261"/>
                    <a:pt x="535" y="262"/>
                  </a:cubicBezTo>
                  <a:cubicBezTo>
                    <a:pt x="534" y="263"/>
                    <a:pt x="532" y="263"/>
                    <a:pt x="531" y="264"/>
                  </a:cubicBezTo>
                  <a:cubicBezTo>
                    <a:pt x="530" y="265"/>
                    <a:pt x="528" y="266"/>
                    <a:pt x="527" y="267"/>
                  </a:cubicBezTo>
                  <a:cubicBezTo>
                    <a:pt x="527" y="268"/>
                    <a:pt x="526" y="269"/>
                    <a:pt x="526" y="270"/>
                  </a:cubicBezTo>
                  <a:cubicBezTo>
                    <a:pt x="525" y="271"/>
                    <a:pt x="525" y="274"/>
                    <a:pt x="525" y="276"/>
                  </a:cubicBezTo>
                  <a:cubicBezTo>
                    <a:pt x="525" y="276"/>
                    <a:pt x="526" y="278"/>
                    <a:pt x="526" y="279"/>
                  </a:cubicBezTo>
                  <a:cubicBezTo>
                    <a:pt x="527" y="279"/>
                    <a:pt x="528" y="280"/>
                    <a:pt x="529" y="280"/>
                  </a:cubicBezTo>
                  <a:cubicBezTo>
                    <a:pt x="529" y="280"/>
                    <a:pt x="531" y="279"/>
                    <a:pt x="531" y="278"/>
                  </a:cubicBezTo>
                  <a:cubicBezTo>
                    <a:pt x="531" y="278"/>
                    <a:pt x="531" y="276"/>
                    <a:pt x="531" y="275"/>
                  </a:cubicBezTo>
                  <a:cubicBezTo>
                    <a:pt x="532" y="274"/>
                    <a:pt x="534" y="274"/>
                    <a:pt x="535" y="274"/>
                  </a:cubicBezTo>
                  <a:cubicBezTo>
                    <a:pt x="536" y="274"/>
                    <a:pt x="537" y="274"/>
                    <a:pt x="538" y="273"/>
                  </a:cubicBezTo>
                  <a:cubicBezTo>
                    <a:pt x="539" y="273"/>
                    <a:pt x="539" y="271"/>
                    <a:pt x="539" y="271"/>
                  </a:cubicBezTo>
                  <a:cubicBezTo>
                    <a:pt x="540" y="271"/>
                    <a:pt x="542" y="271"/>
                    <a:pt x="542" y="272"/>
                  </a:cubicBezTo>
                  <a:cubicBezTo>
                    <a:pt x="543" y="272"/>
                    <a:pt x="543" y="275"/>
                    <a:pt x="542" y="276"/>
                  </a:cubicBezTo>
                  <a:cubicBezTo>
                    <a:pt x="542" y="276"/>
                    <a:pt x="540" y="277"/>
                    <a:pt x="539" y="278"/>
                  </a:cubicBezTo>
                  <a:cubicBezTo>
                    <a:pt x="539" y="279"/>
                    <a:pt x="538" y="281"/>
                    <a:pt x="538" y="282"/>
                  </a:cubicBezTo>
                  <a:cubicBezTo>
                    <a:pt x="538" y="283"/>
                    <a:pt x="538" y="285"/>
                    <a:pt x="539" y="285"/>
                  </a:cubicBezTo>
                  <a:cubicBezTo>
                    <a:pt x="539" y="286"/>
                    <a:pt x="540" y="287"/>
                    <a:pt x="541" y="286"/>
                  </a:cubicBezTo>
                  <a:cubicBezTo>
                    <a:pt x="542" y="286"/>
                    <a:pt x="542" y="283"/>
                    <a:pt x="543" y="283"/>
                  </a:cubicBezTo>
                  <a:cubicBezTo>
                    <a:pt x="544" y="282"/>
                    <a:pt x="546" y="282"/>
                    <a:pt x="547" y="283"/>
                  </a:cubicBezTo>
                  <a:cubicBezTo>
                    <a:pt x="547" y="283"/>
                    <a:pt x="548" y="284"/>
                    <a:pt x="548" y="285"/>
                  </a:cubicBezTo>
                  <a:cubicBezTo>
                    <a:pt x="548" y="286"/>
                    <a:pt x="547" y="288"/>
                    <a:pt x="546" y="289"/>
                  </a:cubicBezTo>
                  <a:cubicBezTo>
                    <a:pt x="545" y="289"/>
                    <a:pt x="542" y="289"/>
                    <a:pt x="542" y="290"/>
                  </a:cubicBezTo>
                  <a:cubicBezTo>
                    <a:pt x="541" y="291"/>
                    <a:pt x="541" y="293"/>
                    <a:pt x="541" y="295"/>
                  </a:cubicBezTo>
                  <a:cubicBezTo>
                    <a:pt x="540" y="296"/>
                    <a:pt x="540" y="297"/>
                    <a:pt x="540" y="298"/>
                  </a:cubicBezTo>
                  <a:cubicBezTo>
                    <a:pt x="540" y="300"/>
                    <a:pt x="542" y="302"/>
                    <a:pt x="542" y="303"/>
                  </a:cubicBezTo>
                  <a:cubicBezTo>
                    <a:pt x="542" y="304"/>
                    <a:pt x="543" y="307"/>
                    <a:pt x="543" y="308"/>
                  </a:cubicBezTo>
                  <a:cubicBezTo>
                    <a:pt x="543" y="309"/>
                    <a:pt x="542" y="311"/>
                    <a:pt x="543" y="312"/>
                  </a:cubicBezTo>
                  <a:cubicBezTo>
                    <a:pt x="543" y="312"/>
                    <a:pt x="546" y="311"/>
                    <a:pt x="547" y="311"/>
                  </a:cubicBezTo>
                  <a:cubicBezTo>
                    <a:pt x="548" y="310"/>
                    <a:pt x="549" y="309"/>
                    <a:pt x="550" y="308"/>
                  </a:cubicBezTo>
                  <a:cubicBezTo>
                    <a:pt x="551" y="306"/>
                    <a:pt x="553" y="303"/>
                    <a:pt x="554" y="301"/>
                  </a:cubicBezTo>
                  <a:cubicBezTo>
                    <a:pt x="554" y="300"/>
                    <a:pt x="555" y="298"/>
                    <a:pt x="556" y="297"/>
                  </a:cubicBezTo>
                  <a:cubicBezTo>
                    <a:pt x="557" y="297"/>
                    <a:pt x="560" y="298"/>
                    <a:pt x="562" y="298"/>
                  </a:cubicBezTo>
                  <a:cubicBezTo>
                    <a:pt x="562" y="298"/>
                    <a:pt x="562" y="298"/>
                    <a:pt x="563" y="298"/>
                  </a:cubicBezTo>
                  <a:cubicBezTo>
                    <a:pt x="563" y="297"/>
                    <a:pt x="563" y="297"/>
                    <a:pt x="563" y="296"/>
                  </a:cubicBezTo>
                  <a:cubicBezTo>
                    <a:pt x="565" y="293"/>
                    <a:pt x="565" y="293"/>
                    <a:pt x="565" y="293"/>
                  </a:cubicBezTo>
                  <a:cubicBezTo>
                    <a:pt x="570" y="293"/>
                    <a:pt x="570" y="293"/>
                    <a:pt x="570" y="293"/>
                  </a:cubicBezTo>
                  <a:cubicBezTo>
                    <a:pt x="570" y="287"/>
                    <a:pt x="570" y="287"/>
                    <a:pt x="570" y="287"/>
                  </a:cubicBezTo>
                  <a:cubicBezTo>
                    <a:pt x="627" y="263"/>
                    <a:pt x="627" y="263"/>
                    <a:pt x="627" y="263"/>
                  </a:cubicBezTo>
                  <a:cubicBezTo>
                    <a:pt x="629" y="260"/>
                    <a:pt x="630" y="257"/>
                    <a:pt x="630" y="255"/>
                  </a:cubicBezTo>
                  <a:cubicBezTo>
                    <a:pt x="631" y="251"/>
                    <a:pt x="631" y="243"/>
                    <a:pt x="631" y="239"/>
                  </a:cubicBezTo>
                  <a:cubicBezTo>
                    <a:pt x="631" y="234"/>
                    <a:pt x="628" y="226"/>
                    <a:pt x="629" y="221"/>
                  </a:cubicBezTo>
                  <a:cubicBezTo>
                    <a:pt x="629" y="219"/>
                    <a:pt x="633" y="215"/>
                    <a:pt x="633" y="212"/>
                  </a:cubicBezTo>
                  <a:cubicBezTo>
                    <a:pt x="634" y="209"/>
                    <a:pt x="632" y="204"/>
                    <a:pt x="632" y="20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9" name="Freeform 71">
              <a:extLst>
                <a:ext uri="{FF2B5EF4-FFF2-40B4-BE49-F238E27FC236}">
                  <a16:creationId xmlns:a16="http://schemas.microsoft.com/office/drawing/2014/main" id="{0CB2E5D7-335A-4E68-BF05-67757638CE83}"/>
                </a:ext>
              </a:extLst>
            </p:cNvPr>
            <p:cNvSpPr>
              <a:spLocks/>
            </p:cNvSpPr>
            <p:nvPr/>
          </p:nvSpPr>
          <p:spPr bwMode="auto">
            <a:xfrm>
              <a:off x="5837238" y="3032125"/>
              <a:ext cx="127000" cy="198438"/>
            </a:xfrm>
            <a:custGeom>
              <a:avLst/>
              <a:gdLst>
                <a:gd name="T0" fmla="*/ 5 w 151"/>
                <a:gd name="T1" fmla="*/ 22 h 235"/>
                <a:gd name="T2" fmla="*/ 4 w 151"/>
                <a:gd name="T3" fmla="*/ 30 h 235"/>
                <a:gd name="T4" fmla="*/ 4 w 151"/>
                <a:gd name="T5" fmla="*/ 35 h 235"/>
                <a:gd name="T6" fmla="*/ 8 w 151"/>
                <a:gd name="T7" fmla="*/ 47 h 235"/>
                <a:gd name="T8" fmla="*/ 69 w 151"/>
                <a:gd name="T9" fmla="*/ 235 h 235"/>
                <a:gd name="T10" fmla="*/ 151 w 151"/>
                <a:gd name="T11" fmla="*/ 215 h 235"/>
                <a:gd name="T12" fmla="*/ 147 w 151"/>
                <a:gd name="T13" fmla="*/ 207 h 235"/>
                <a:gd name="T14" fmla="*/ 142 w 151"/>
                <a:gd name="T15" fmla="*/ 193 h 235"/>
                <a:gd name="T16" fmla="*/ 139 w 151"/>
                <a:gd name="T17" fmla="*/ 187 h 235"/>
                <a:gd name="T18" fmla="*/ 136 w 151"/>
                <a:gd name="T19" fmla="*/ 175 h 235"/>
                <a:gd name="T20" fmla="*/ 133 w 151"/>
                <a:gd name="T21" fmla="*/ 169 h 235"/>
                <a:gd name="T22" fmla="*/ 130 w 151"/>
                <a:gd name="T23" fmla="*/ 162 h 235"/>
                <a:gd name="T24" fmla="*/ 129 w 151"/>
                <a:gd name="T25" fmla="*/ 165 h 235"/>
                <a:gd name="T26" fmla="*/ 125 w 151"/>
                <a:gd name="T27" fmla="*/ 166 h 235"/>
                <a:gd name="T28" fmla="*/ 121 w 151"/>
                <a:gd name="T29" fmla="*/ 166 h 235"/>
                <a:gd name="T30" fmla="*/ 116 w 151"/>
                <a:gd name="T31" fmla="*/ 164 h 235"/>
                <a:gd name="T32" fmla="*/ 108 w 151"/>
                <a:gd name="T33" fmla="*/ 158 h 235"/>
                <a:gd name="T34" fmla="*/ 102 w 151"/>
                <a:gd name="T35" fmla="*/ 153 h 235"/>
                <a:gd name="T36" fmla="*/ 97 w 151"/>
                <a:gd name="T37" fmla="*/ 151 h 235"/>
                <a:gd name="T38" fmla="*/ 95 w 151"/>
                <a:gd name="T39" fmla="*/ 145 h 235"/>
                <a:gd name="T40" fmla="*/ 91 w 151"/>
                <a:gd name="T41" fmla="*/ 138 h 235"/>
                <a:gd name="T42" fmla="*/ 87 w 151"/>
                <a:gd name="T43" fmla="*/ 133 h 235"/>
                <a:gd name="T44" fmla="*/ 82 w 151"/>
                <a:gd name="T45" fmla="*/ 131 h 235"/>
                <a:gd name="T46" fmla="*/ 78 w 151"/>
                <a:gd name="T47" fmla="*/ 128 h 235"/>
                <a:gd name="T48" fmla="*/ 76 w 151"/>
                <a:gd name="T49" fmla="*/ 124 h 235"/>
                <a:gd name="T50" fmla="*/ 72 w 151"/>
                <a:gd name="T51" fmla="*/ 114 h 235"/>
                <a:gd name="T52" fmla="*/ 72 w 151"/>
                <a:gd name="T53" fmla="*/ 109 h 235"/>
                <a:gd name="T54" fmla="*/ 73 w 151"/>
                <a:gd name="T55" fmla="*/ 106 h 235"/>
                <a:gd name="T56" fmla="*/ 71 w 151"/>
                <a:gd name="T57" fmla="*/ 102 h 235"/>
                <a:gd name="T58" fmla="*/ 69 w 151"/>
                <a:gd name="T59" fmla="*/ 97 h 235"/>
                <a:gd name="T60" fmla="*/ 62 w 151"/>
                <a:gd name="T61" fmla="*/ 91 h 235"/>
                <a:gd name="T62" fmla="*/ 60 w 151"/>
                <a:gd name="T63" fmla="*/ 87 h 235"/>
                <a:gd name="T64" fmla="*/ 55 w 151"/>
                <a:gd name="T65" fmla="*/ 86 h 235"/>
                <a:gd name="T66" fmla="*/ 51 w 151"/>
                <a:gd name="T67" fmla="*/ 82 h 235"/>
                <a:gd name="T68" fmla="*/ 47 w 151"/>
                <a:gd name="T69" fmla="*/ 78 h 235"/>
                <a:gd name="T70" fmla="*/ 42 w 151"/>
                <a:gd name="T71" fmla="*/ 74 h 235"/>
                <a:gd name="T72" fmla="*/ 38 w 151"/>
                <a:gd name="T73" fmla="*/ 71 h 235"/>
                <a:gd name="T74" fmla="*/ 34 w 151"/>
                <a:gd name="T75" fmla="*/ 68 h 235"/>
                <a:gd name="T76" fmla="*/ 33 w 151"/>
                <a:gd name="T77" fmla="*/ 65 h 235"/>
                <a:gd name="T78" fmla="*/ 33 w 151"/>
                <a:gd name="T79" fmla="*/ 61 h 235"/>
                <a:gd name="T80" fmla="*/ 35 w 151"/>
                <a:gd name="T81" fmla="*/ 58 h 235"/>
                <a:gd name="T82" fmla="*/ 33 w 151"/>
                <a:gd name="T83" fmla="*/ 54 h 235"/>
                <a:gd name="T84" fmla="*/ 32 w 151"/>
                <a:gd name="T85" fmla="*/ 50 h 235"/>
                <a:gd name="T86" fmla="*/ 30 w 151"/>
                <a:gd name="T87" fmla="*/ 49 h 235"/>
                <a:gd name="T88" fmla="*/ 25 w 151"/>
                <a:gd name="T89" fmla="*/ 47 h 235"/>
                <a:gd name="T90" fmla="*/ 23 w 151"/>
                <a:gd name="T91" fmla="*/ 42 h 235"/>
                <a:gd name="T92" fmla="*/ 24 w 151"/>
                <a:gd name="T93" fmla="*/ 38 h 235"/>
                <a:gd name="T94" fmla="*/ 26 w 151"/>
                <a:gd name="T95" fmla="*/ 32 h 235"/>
                <a:gd name="T96" fmla="*/ 31 w 151"/>
                <a:gd name="T97" fmla="*/ 28 h 235"/>
                <a:gd name="T98" fmla="*/ 33 w 151"/>
                <a:gd name="T99" fmla="*/ 23 h 235"/>
                <a:gd name="T100" fmla="*/ 35 w 151"/>
                <a:gd name="T101" fmla="*/ 24 h 235"/>
                <a:gd name="T102" fmla="*/ 36 w 151"/>
                <a:gd name="T103" fmla="*/ 22 h 235"/>
                <a:gd name="T104" fmla="*/ 39 w 151"/>
                <a:gd name="T105" fmla="*/ 18 h 235"/>
                <a:gd name="T106" fmla="*/ 38 w 151"/>
                <a:gd name="T107" fmla="*/ 11 h 235"/>
                <a:gd name="T108" fmla="*/ 41 w 151"/>
                <a:gd name="T109" fmla="*/ 8 h 235"/>
                <a:gd name="T110" fmla="*/ 42 w 151"/>
                <a:gd name="T111" fmla="*/ 4 h 235"/>
                <a:gd name="T112" fmla="*/ 37 w 151"/>
                <a:gd name="T113" fmla="*/ 2 h 235"/>
                <a:gd name="T114" fmla="*/ 28 w 151"/>
                <a:gd name="T115" fmla="*/ 0 h 235"/>
                <a:gd name="T116" fmla="*/ 18 w 151"/>
                <a:gd name="T117" fmla="*/ 3 h 235"/>
                <a:gd name="T118" fmla="*/ 10 w 151"/>
                <a:gd name="T119" fmla="*/ 9 h 235"/>
                <a:gd name="T120" fmla="*/ 3 w 151"/>
                <a:gd name="T121" fmla="*/ 17 h 235"/>
                <a:gd name="T122" fmla="*/ 0 w 151"/>
                <a:gd name="T123" fmla="*/ 24 h 235"/>
                <a:gd name="T124" fmla="*/ 5 w 151"/>
                <a:gd name="T125" fmla="*/ 22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1" h="235">
                  <a:moveTo>
                    <a:pt x="5" y="22"/>
                  </a:moveTo>
                  <a:cubicBezTo>
                    <a:pt x="4" y="30"/>
                    <a:pt x="4" y="30"/>
                    <a:pt x="4" y="30"/>
                  </a:cubicBezTo>
                  <a:cubicBezTo>
                    <a:pt x="4" y="32"/>
                    <a:pt x="4" y="34"/>
                    <a:pt x="4" y="35"/>
                  </a:cubicBezTo>
                  <a:cubicBezTo>
                    <a:pt x="4" y="37"/>
                    <a:pt x="6" y="43"/>
                    <a:pt x="8" y="47"/>
                  </a:cubicBezTo>
                  <a:cubicBezTo>
                    <a:pt x="69" y="235"/>
                    <a:pt x="69" y="235"/>
                    <a:pt x="69" y="235"/>
                  </a:cubicBezTo>
                  <a:cubicBezTo>
                    <a:pt x="151" y="215"/>
                    <a:pt x="151" y="215"/>
                    <a:pt x="151" y="215"/>
                  </a:cubicBezTo>
                  <a:cubicBezTo>
                    <a:pt x="150" y="212"/>
                    <a:pt x="148" y="209"/>
                    <a:pt x="147" y="207"/>
                  </a:cubicBezTo>
                  <a:cubicBezTo>
                    <a:pt x="145" y="203"/>
                    <a:pt x="143" y="196"/>
                    <a:pt x="142" y="193"/>
                  </a:cubicBezTo>
                  <a:cubicBezTo>
                    <a:pt x="141" y="191"/>
                    <a:pt x="140" y="188"/>
                    <a:pt x="139" y="187"/>
                  </a:cubicBezTo>
                  <a:cubicBezTo>
                    <a:pt x="138" y="184"/>
                    <a:pt x="137" y="178"/>
                    <a:pt x="136" y="175"/>
                  </a:cubicBezTo>
                  <a:cubicBezTo>
                    <a:pt x="135" y="174"/>
                    <a:pt x="133" y="170"/>
                    <a:pt x="133" y="169"/>
                  </a:cubicBezTo>
                  <a:cubicBezTo>
                    <a:pt x="132" y="167"/>
                    <a:pt x="132" y="162"/>
                    <a:pt x="130" y="162"/>
                  </a:cubicBezTo>
                  <a:cubicBezTo>
                    <a:pt x="129" y="162"/>
                    <a:pt x="129" y="165"/>
                    <a:pt x="129" y="165"/>
                  </a:cubicBezTo>
                  <a:cubicBezTo>
                    <a:pt x="128" y="166"/>
                    <a:pt x="126" y="166"/>
                    <a:pt x="125" y="166"/>
                  </a:cubicBezTo>
                  <a:cubicBezTo>
                    <a:pt x="124" y="166"/>
                    <a:pt x="122" y="166"/>
                    <a:pt x="121" y="166"/>
                  </a:cubicBezTo>
                  <a:cubicBezTo>
                    <a:pt x="120" y="166"/>
                    <a:pt x="117" y="164"/>
                    <a:pt x="116" y="164"/>
                  </a:cubicBezTo>
                  <a:cubicBezTo>
                    <a:pt x="114" y="163"/>
                    <a:pt x="110" y="160"/>
                    <a:pt x="108" y="158"/>
                  </a:cubicBezTo>
                  <a:cubicBezTo>
                    <a:pt x="106" y="157"/>
                    <a:pt x="104" y="154"/>
                    <a:pt x="102" y="153"/>
                  </a:cubicBezTo>
                  <a:cubicBezTo>
                    <a:pt x="101" y="153"/>
                    <a:pt x="98" y="152"/>
                    <a:pt x="97" y="151"/>
                  </a:cubicBezTo>
                  <a:cubicBezTo>
                    <a:pt x="96" y="149"/>
                    <a:pt x="96" y="146"/>
                    <a:pt x="95" y="145"/>
                  </a:cubicBezTo>
                  <a:cubicBezTo>
                    <a:pt x="94" y="143"/>
                    <a:pt x="92" y="140"/>
                    <a:pt x="91" y="138"/>
                  </a:cubicBezTo>
                  <a:cubicBezTo>
                    <a:pt x="90" y="137"/>
                    <a:pt x="88" y="134"/>
                    <a:pt x="87" y="133"/>
                  </a:cubicBezTo>
                  <a:cubicBezTo>
                    <a:pt x="86" y="132"/>
                    <a:pt x="83" y="132"/>
                    <a:pt x="82" y="131"/>
                  </a:cubicBezTo>
                  <a:cubicBezTo>
                    <a:pt x="81" y="130"/>
                    <a:pt x="79" y="129"/>
                    <a:pt x="78" y="128"/>
                  </a:cubicBezTo>
                  <a:cubicBezTo>
                    <a:pt x="77" y="127"/>
                    <a:pt x="76" y="125"/>
                    <a:pt x="76" y="124"/>
                  </a:cubicBezTo>
                  <a:cubicBezTo>
                    <a:pt x="75" y="121"/>
                    <a:pt x="73" y="116"/>
                    <a:pt x="72" y="114"/>
                  </a:cubicBezTo>
                  <a:cubicBezTo>
                    <a:pt x="72" y="112"/>
                    <a:pt x="71" y="110"/>
                    <a:pt x="72" y="109"/>
                  </a:cubicBezTo>
                  <a:cubicBezTo>
                    <a:pt x="72" y="108"/>
                    <a:pt x="73" y="107"/>
                    <a:pt x="73" y="106"/>
                  </a:cubicBezTo>
                  <a:cubicBezTo>
                    <a:pt x="73" y="105"/>
                    <a:pt x="72" y="103"/>
                    <a:pt x="71" y="102"/>
                  </a:cubicBezTo>
                  <a:cubicBezTo>
                    <a:pt x="71" y="101"/>
                    <a:pt x="70" y="98"/>
                    <a:pt x="69" y="97"/>
                  </a:cubicBezTo>
                  <a:cubicBezTo>
                    <a:pt x="68" y="95"/>
                    <a:pt x="64" y="93"/>
                    <a:pt x="62" y="91"/>
                  </a:cubicBezTo>
                  <a:cubicBezTo>
                    <a:pt x="62" y="90"/>
                    <a:pt x="61" y="88"/>
                    <a:pt x="60" y="87"/>
                  </a:cubicBezTo>
                  <a:cubicBezTo>
                    <a:pt x="59" y="86"/>
                    <a:pt x="56" y="86"/>
                    <a:pt x="55" y="86"/>
                  </a:cubicBezTo>
                  <a:cubicBezTo>
                    <a:pt x="54" y="85"/>
                    <a:pt x="52" y="83"/>
                    <a:pt x="51" y="82"/>
                  </a:cubicBezTo>
                  <a:cubicBezTo>
                    <a:pt x="50" y="81"/>
                    <a:pt x="48" y="79"/>
                    <a:pt x="47" y="78"/>
                  </a:cubicBezTo>
                  <a:cubicBezTo>
                    <a:pt x="46" y="77"/>
                    <a:pt x="43" y="75"/>
                    <a:pt x="42" y="74"/>
                  </a:cubicBezTo>
                  <a:cubicBezTo>
                    <a:pt x="41" y="73"/>
                    <a:pt x="39" y="72"/>
                    <a:pt x="38" y="71"/>
                  </a:cubicBezTo>
                  <a:cubicBezTo>
                    <a:pt x="37" y="70"/>
                    <a:pt x="35" y="69"/>
                    <a:pt x="34" y="68"/>
                  </a:cubicBezTo>
                  <a:cubicBezTo>
                    <a:pt x="34" y="68"/>
                    <a:pt x="33" y="66"/>
                    <a:pt x="33" y="65"/>
                  </a:cubicBezTo>
                  <a:cubicBezTo>
                    <a:pt x="33" y="64"/>
                    <a:pt x="33" y="62"/>
                    <a:pt x="33" y="61"/>
                  </a:cubicBezTo>
                  <a:cubicBezTo>
                    <a:pt x="34" y="60"/>
                    <a:pt x="35" y="58"/>
                    <a:pt x="35" y="58"/>
                  </a:cubicBezTo>
                  <a:cubicBezTo>
                    <a:pt x="35" y="57"/>
                    <a:pt x="34" y="55"/>
                    <a:pt x="33" y="54"/>
                  </a:cubicBezTo>
                  <a:cubicBezTo>
                    <a:pt x="33" y="53"/>
                    <a:pt x="33" y="51"/>
                    <a:pt x="32" y="50"/>
                  </a:cubicBezTo>
                  <a:cubicBezTo>
                    <a:pt x="32" y="49"/>
                    <a:pt x="31" y="49"/>
                    <a:pt x="30" y="49"/>
                  </a:cubicBezTo>
                  <a:cubicBezTo>
                    <a:pt x="29" y="48"/>
                    <a:pt x="26" y="48"/>
                    <a:pt x="25" y="47"/>
                  </a:cubicBezTo>
                  <a:cubicBezTo>
                    <a:pt x="24" y="46"/>
                    <a:pt x="23" y="44"/>
                    <a:pt x="23" y="42"/>
                  </a:cubicBezTo>
                  <a:cubicBezTo>
                    <a:pt x="23" y="41"/>
                    <a:pt x="24" y="39"/>
                    <a:pt x="24" y="38"/>
                  </a:cubicBezTo>
                  <a:cubicBezTo>
                    <a:pt x="25" y="36"/>
                    <a:pt x="26" y="33"/>
                    <a:pt x="26" y="32"/>
                  </a:cubicBezTo>
                  <a:cubicBezTo>
                    <a:pt x="27" y="31"/>
                    <a:pt x="30" y="29"/>
                    <a:pt x="31" y="28"/>
                  </a:cubicBezTo>
                  <a:cubicBezTo>
                    <a:pt x="32" y="27"/>
                    <a:pt x="31" y="23"/>
                    <a:pt x="33" y="23"/>
                  </a:cubicBezTo>
                  <a:cubicBezTo>
                    <a:pt x="33" y="23"/>
                    <a:pt x="34" y="24"/>
                    <a:pt x="35" y="24"/>
                  </a:cubicBezTo>
                  <a:cubicBezTo>
                    <a:pt x="35" y="24"/>
                    <a:pt x="36" y="23"/>
                    <a:pt x="36" y="22"/>
                  </a:cubicBezTo>
                  <a:cubicBezTo>
                    <a:pt x="37" y="21"/>
                    <a:pt x="38" y="19"/>
                    <a:pt x="39" y="18"/>
                  </a:cubicBezTo>
                  <a:cubicBezTo>
                    <a:pt x="39" y="16"/>
                    <a:pt x="37" y="13"/>
                    <a:pt x="38" y="11"/>
                  </a:cubicBezTo>
                  <a:cubicBezTo>
                    <a:pt x="38" y="10"/>
                    <a:pt x="40" y="9"/>
                    <a:pt x="41" y="8"/>
                  </a:cubicBezTo>
                  <a:cubicBezTo>
                    <a:pt x="41" y="7"/>
                    <a:pt x="42" y="5"/>
                    <a:pt x="42" y="4"/>
                  </a:cubicBezTo>
                  <a:cubicBezTo>
                    <a:pt x="40" y="3"/>
                    <a:pt x="38" y="2"/>
                    <a:pt x="37" y="2"/>
                  </a:cubicBezTo>
                  <a:cubicBezTo>
                    <a:pt x="35" y="1"/>
                    <a:pt x="30" y="0"/>
                    <a:pt x="28" y="0"/>
                  </a:cubicBezTo>
                  <a:cubicBezTo>
                    <a:pt x="25" y="1"/>
                    <a:pt x="20" y="2"/>
                    <a:pt x="18" y="3"/>
                  </a:cubicBezTo>
                  <a:cubicBezTo>
                    <a:pt x="15" y="4"/>
                    <a:pt x="12" y="7"/>
                    <a:pt x="10" y="9"/>
                  </a:cubicBezTo>
                  <a:cubicBezTo>
                    <a:pt x="8" y="11"/>
                    <a:pt x="4" y="14"/>
                    <a:pt x="3" y="17"/>
                  </a:cubicBezTo>
                  <a:cubicBezTo>
                    <a:pt x="2" y="18"/>
                    <a:pt x="1" y="21"/>
                    <a:pt x="0" y="24"/>
                  </a:cubicBezTo>
                  <a:lnTo>
                    <a:pt x="5" y="22"/>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0" name="Freeform 72">
              <a:extLst>
                <a:ext uri="{FF2B5EF4-FFF2-40B4-BE49-F238E27FC236}">
                  <a16:creationId xmlns:a16="http://schemas.microsoft.com/office/drawing/2014/main" id="{C3E81E0D-63E0-415C-AA47-3F02F82082C4}"/>
                </a:ext>
              </a:extLst>
            </p:cNvPr>
            <p:cNvSpPr>
              <a:spLocks/>
            </p:cNvSpPr>
            <p:nvPr/>
          </p:nvSpPr>
          <p:spPr bwMode="auto">
            <a:xfrm>
              <a:off x="5253038" y="2719388"/>
              <a:ext cx="682625" cy="458788"/>
            </a:xfrm>
            <a:custGeom>
              <a:avLst/>
              <a:gdLst>
                <a:gd name="T0" fmla="*/ 632 w 809"/>
                <a:gd name="T1" fmla="*/ 411 h 545"/>
                <a:gd name="T2" fmla="*/ 703 w 809"/>
                <a:gd name="T3" fmla="*/ 381 h 545"/>
                <a:gd name="T4" fmla="*/ 730 w 809"/>
                <a:gd name="T5" fmla="*/ 374 h 545"/>
                <a:gd name="T6" fmla="*/ 739 w 809"/>
                <a:gd name="T7" fmla="*/ 372 h 545"/>
                <a:gd name="T8" fmla="*/ 752 w 809"/>
                <a:gd name="T9" fmla="*/ 363 h 545"/>
                <a:gd name="T10" fmla="*/ 766 w 809"/>
                <a:gd name="T11" fmla="*/ 352 h 545"/>
                <a:gd name="T12" fmla="*/ 764 w 809"/>
                <a:gd name="T13" fmla="*/ 341 h 545"/>
                <a:gd name="T14" fmla="*/ 773 w 809"/>
                <a:gd name="T15" fmla="*/ 331 h 545"/>
                <a:gd name="T16" fmla="*/ 781 w 809"/>
                <a:gd name="T17" fmla="*/ 320 h 545"/>
                <a:gd name="T18" fmla="*/ 794 w 809"/>
                <a:gd name="T19" fmla="*/ 308 h 545"/>
                <a:gd name="T20" fmla="*/ 799 w 809"/>
                <a:gd name="T21" fmla="*/ 300 h 545"/>
                <a:gd name="T22" fmla="*/ 808 w 809"/>
                <a:gd name="T23" fmla="*/ 295 h 545"/>
                <a:gd name="T24" fmla="*/ 799 w 809"/>
                <a:gd name="T25" fmla="*/ 283 h 545"/>
                <a:gd name="T26" fmla="*/ 786 w 809"/>
                <a:gd name="T27" fmla="*/ 278 h 545"/>
                <a:gd name="T28" fmla="*/ 771 w 809"/>
                <a:gd name="T29" fmla="*/ 269 h 545"/>
                <a:gd name="T30" fmla="*/ 761 w 809"/>
                <a:gd name="T31" fmla="*/ 259 h 545"/>
                <a:gd name="T32" fmla="*/ 749 w 809"/>
                <a:gd name="T33" fmla="*/ 253 h 545"/>
                <a:gd name="T34" fmla="*/ 741 w 809"/>
                <a:gd name="T35" fmla="*/ 234 h 545"/>
                <a:gd name="T36" fmla="*/ 729 w 809"/>
                <a:gd name="T37" fmla="*/ 238 h 545"/>
                <a:gd name="T38" fmla="*/ 724 w 809"/>
                <a:gd name="T39" fmla="*/ 223 h 545"/>
                <a:gd name="T40" fmla="*/ 723 w 809"/>
                <a:gd name="T41" fmla="*/ 211 h 545"/>
                <a:gd name="T42" fmla="*/ 726 w 809"/>
                <a:gd name="T43" fmla="*/ 201 h 545"/>
                <a:gd name="T44" fmla="*/ 730 w 809"/>
                <a:gd name="T45" fmla="*/ 189 h 545"/>
                <a:gd name="T46" fmla="*/ 734 w 809"/>
                <a:gd name="T47" fmla="*/ 181 h 545"/>
                <a:gd name="T48" fmla="*/ 730 w 809"/>
                <a:gd name="T49" fmla="*/ 146 h 545"/>
                <a:gd name="T50" fmla="*/ 734 w 809"/>
                <a:gd name="T51" fmla="*/ 134 h 545"/>
                <a:gd name="T52" fmla="*/ 741 w 809"/>
                <a:gd name="T53" fmla="*/ 121 h 545"/>
                <a:gd name="T54" fmla="*/ 745 w 809"/>
                <a:gd name="T55" fmla="*/ 98 h 545"/>
                <a:gd name="T56" fmla="*/ 753 w 809"/>
                <a:gd name="T57" fmla="*/ 89 h 545"/>
                <a:gd name="T58" fmla="*/ 753 w 809"/>
                <a:gd name="T59" fmla="*/ 82 h 545"/>
                <a:gd name="T60" fmla="*/ 745 w 809"/>
                <a:gd name="T61" fmla="*/ 78 h 545"/>
                <a:gd name="T62" fmla="*/ 736 w 809"/>
                <a:gd name="T63" fmla="*/ 78 h 545"/>
                <a:gd name="T64" fmla="*/ 725 w 809"/>
                <a:gd name="T65" fmla="*/ 78 h 545"/>
                <a:gd name="T66" fmla="*/ 717 w 809"/>
                <a:gd name="T67" fmla="*/ 76 h 545"/>
                <a:gd name="T68" fmla="*/ 711 w 809"/>
                <a:gd name="T69" fmla="*/ 71 h 545"/>
                <a:gd name="T70" fmla="*/ 699 w 809"/>
                <a:gd name="T71" fmla="*/ 60 h 545"/>
                <a:gd name="T72" fmla="*/ 699 w 809"/>
                <a:gd name="T73" fmla="*/ 47 h 545"/>
                <a:gd name="T74" fmla="*/ 694 w 809"/>
                <a:gd name="T75" fmla="*/ 35 h 545"/>
                <a:gd name="T76" fmla="*/ 685 w 809"/>
                <a:gd name="T77" fmla="*/ 28 h 545"/>
                <a:gd name="T78" fmla="*/ 681 w 809"/>
                <a:gd name="T79" fmla="*/ 19 h 545"/>
                <a:gd name="T80" fmla="*/ 669 w 809"/>
                <a:gd name="T81" fmla="*/ 17 h 545"/>
                <a:gd name="T82" fmla="*/ 661 w 809"/>
                <a:gd name="T83" fmla="*/ 16 h 545"/>
                <a:gd name="T84" fmla="*/ 647 w 809"/>
                <a:gd name="T85" fmla="*/ 6 h 545"/>
                <a:gd name="T86" fmla="*/ 546 w 809"/>
                <a:gd name="T87" fmla="*/ 26 h 545"/>
                <a:gd name="T88" fmla="*/ 91 w 809"/>
                <a:gd name="T89" fmla="*/ 133 h 545"/>
                <a:gd name="T90" fmla="*/ 60 w 809"/>
                <a:gd name="T91" fmla="*/ 104 h 545"/>
                <a:gd name="T92" fmla="*/ 45 w 809"/>
                <a:gd name="T93" fmla="*/ 115 h 545"/>
                <a:gd name="T94" fmla="*/ 37 w 809"/>
                <a:gd name="T95" fmla="*/ 117 h 545"/>
                <a:gd name="T96" fmla="*/ 28 w 809"/>
                <a:gd name="T97" fmla="*/ 132 h 545"/>
                <a:gd name="T98" fmla="*/ 50 w 809"/>
                <a:gd name="T99" fmla="*/ 393 h 545"/>
                <a:gd name="T100" fmla="*/ 208 w 809"/>
                <a:gd name="T101" fmla="*/ 518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09" h="545">
                  <a:moveTo>
                    <a:pt x="207" y="513"/>
                  </a:moveTo>
                  <a:cubicBezTo>
                    <a:pt x="471" y="452"/>
                    <a:pt x="471" y="452"/>
                    <a:pt x="471" y="452"/>
                  </a:cubicBezTo>
                  <a:cubicBezTo>
                    <a:pt x="632" y="411"/>
                    <a:pt x="632" y="411"/>
                    <a:pt x="632" y="411"/>
                  </a:cubicBezTo>
                  <a:cubicBezTo>
                    <a:pt x="693" y="396"/>
                    <a:pt x="693" y="396"/>
                    <a:pt x="693" y="396"/>
                  </a:cubicBezTo>
                  <a:cubicBezTo>
                    <a:pt x="694" y="393"/>
                    <a:pt x="695" y="390"/>
                    <a:pt x="696" y="389"/>
                  </a:cubicBezTo>
                  <a:cubicBezTo>
                    <a:pt x="697" y="386"/>
                    <a:pt x="701" y="383"/>
                    <a:pt x="703" y="381"/>
                  </a:cubicBezTo>
                  <a:cubicBezTo>
                    <a:pt x="705" y="379"/>
                    <a:pt x="708" y="376"/>
                    <a:pt x="711" y="375"/>
                  </a:cubicBezTo>
                  <a:cubicBezTo>
                    <a:pt x="713" y="374"/>
                    <a:pt x="718" y="373"/>
                    <a:pt x="721" y="372"/>
                  </a:cubicBezTo>
                  <a:cubicBezTo>
                    <a:pt x="723" y="372"/>
                    <a:pt x="728" y="373"/>
                    <a:pt x="730" y="374"/>
                  </a:cubicBezTo>
                  <a:cubicBezTo>
                    <a:pt x="731" y="374"/>
                    <a:pt x="733" y="375"/>
                    <a:pt x="735" y="376"/>
                  </a:cubicBezTo>
                  <a:cubicBezTo>
                    <a:pt x="736" y="375"/>
                    <a:pt x="736" y="374"/>
                    <a:pt x="736" y="373"/>
                  </a:cubicBezTo>
                  <a:cubicBezTo>
                    <a:pt x="737" y="373"/>
                    <a:pt x="738" y="372"/>
                    <a:pt x="739" y="372"/>
                  </a:cubicBezTo>
                  <a:cubicBezTo>
                    <a:pt x="740" y="371"/>
                    <a:pt x="741" y="368"/>
                    <a:pt x="742" y="367"/>
                  </a:cubicBezTo>
                  <a:cubicBezTo>
                    <a:pt x="743" y="366"/>
                    <a:pt x="744" y="364"/>
                    <a:pt x="745" y="364"/>
                  </a:cubicBezTo>
                  <a:cubicBezTo>
                    <a:pt x="747" y="363"/>
                    <a:pt x="751" y="364"/>
                    <a:pt x="752" y="363"/>
                  </a:cubicBezTo>
                  <a:cubicBezTo>
                    <a:pt x="754" y="363"/>
                    <a:pt x="756" y="360"/>
                    <a:pt x="758" y="358"/>
                  </a:cubicBezTo>
                  <a:cubicBezTo>
                    <a:pt x="759" y="357"/>
                    <a:pt x="761" y="354"/>
                    <a:pt x="762" y="353"/>
                  </a:cubicBezTo>
                  <a:cubicBezTo>
                    <a:pt x="763" y="353"/>
                    <a:pt x="766" y="353"/>
                    <a:pt x="766" y="352"/>
                  </a:cubicBezTo>
                  <a:cubicBezTo>
                    <a:pt x="767" y="351"/>
                    <a:pt x="767" y="349"/>
                    <a:pt x="767" y="348"/>
                  </a:cubicBezTo>
                  <a:cubicBezTo>
                    <a:pt x="767" y="347"/>
                    <a:pt x="764" y="345"/>
                    <a:pt x="764" y="344"/>
                  </a:cubicBezTo>
                  <a:cubicBezTo>
                    <a:pt x="763" y="343"/>
                    <a:pt x="763" y="341"/>
                    <a:pt x="764" y="341"/>
                  </a:cubicBezTo>
                  <a:cubicBezTo>
                    <a:pt x="764" y="340"/>
                    <a:pt x="764" y="338"/>
                    <a:pt x="765" y="337"/>
                  </a:cubicBezTo>
                  <a:cubicBezTo>
                    <a:pt x="766" y="336"/>
                    <a:pt x="768" y="336"/>
                    <a:pt x="769" y="335"/>
                  </a:cubicBezTo>
                  <a:cubicBezTo>
                    <a:pt x="770" y="335"/>
                    <a:pt x="772" y="333"/>
                    <a:pt x="773" y="331"/>
                  </a:cubicBezTo>
                  <a:cubicBezTo>
                    <a:pt x="773" y="331"/>
                    <a:pt x="773" y="329"/>
                    <a:pt x="774" y="328"/>
                  </a:cubicBezTo>
                  <a:cubicBezTo>
                    <a:pt x="774" y="327"/>
                    <a:pt x="776" y="326"/>
                    <a:pt x="776" y="326"/>
                  </a:cubicBezTo>
                  <a:cubicBezTo>
                    <a:pt x="777" y="324"/>
                    <a:pt x="780" y="321"/>
                    <a:pt x="781" y="320"/>
                  </a:cubicBezTo>
                  <a:cubicBezTo>
                    <a:pt x="782" y="318"/>
                    <a:pt x="784" y="314"/>
                    <a:pt x="785" y="313"/>
                  </a:cubicBezTo>
                  <a:cubicBezTo>
                    <a:pt x="786" y="312"/>
                    <a:pt x="788" y="311"/>
                    <a:pt x="789" y="311"/>
                  </a:cubicBezTo>
                  <a:cubicBezTo>
                    <a:pt x="790" y="310"/>
                    <a:pt x="793" y="309"/>
                    <a:pt x="794" y="308"/>
                  </a:cubicBezTo>
                  <a:cubicBezTo>
                    <a:pt x="794" y="308"/>
                    <a:pt x="795" y="306"/>
                    <a:pt x="795" y="305"/>
                  </a:cubicBezTo>
                  <a:cubicBezTo>
                    <a:pt x="796" y="304"/>
                    <a:pt x="796" y="302"/>
                    <a:pt x="797" y="301"/>
                  </a:cubicBezTo>
                  <a:cubicBezTo>
                    <a:pt x="797" y="301"/>
                    <a:pt x="798" y="300"/>
                    <a:pt x="799" y="300"/>
                  </a:cubicBezTo>
                  <a:cubicBezTo>
                    <a:pt x="800" y="300"/>
                    <a:pt x="801" y="299"/>
                    <a:pt x="802" y="299"/>
                  </a:cubicBezTo>
                  <a:cubicBezTo>
                    <a:pt x="803" y="298"/>
                    <a:pt x="803" y="297"/>
                    <a:pt x="804" y="296"/>
                  </a:cubicBezTo>
                  <a:cubicBezTo>
                    <a:pt x="805" y="296"/>
                    <a:pt x="807" y="296"/>
                    <a:pt x="808" y="295"/>
                  </a:cubicBezTo>
                  <a:cubicBezTo>
                    <a:pt x="809" y="294"/>
                    <a:pt x="809" y="290"/>
                    <a:pt x="808" y="288"/>
                  </a:cubicBezTo>
                  <a:cubicBezTo>
                    <a:pt x="807" y="287"/>
                    <a:pt x="803" y="289"/>
                    <a:pt x="802" y="288"/>
                  </a:cubicBezTo>
                  <a:cubicBezTo>
                    <a:pt x="801" y="287"/>
                    <a:pt x="800" y="284"/>
                    <a:pt x="799" y="283"/>
                  </a:cubicBezTo>
                  <a:cubicBezTo>
                    <a:pt x="798" y="282"/>
                    <a:pt x="795" y="281"/>
                    <a:pt x="794" y="281"/>
                  </a:cubicBezTo>
                  <a:cubicBezTo>
                    <a:pt x="793" y="280"/>
                    <a:pt x="790" y="281"/>
                    <a:pt x="788" y="281"/>
                  </a:cubicBezTo>
                  <a:cubicBezTo>
                    <a:pt x="788" y="280"/>
                    <a:pt x="786" y="279"/>
                    <a:pt x="786" y="278"/>
                  </a:cubicBezTo>
                  <a:cubicBezTo>
                    <a:pt x="785" y="276"/>
                    <a:pt x="783" y="273"/>
                    <a:pt x="782" y="272"/>
                  </a:cubicBezTo>
                  <a:cubicBezTo>
                    <a:pt x="780" y="271"/>
                    <a:pt x="777" y="271"/>
                    <a:pt x="776" y="270"/>
                  </a:cubicBezTo>
                  <a:cubicBezTo>
                    <a:pt x="775" y="270"/>
                    <a:pt x="772" y="270"/>
                    <a:pt x="771" y="269"/>
                  </a:cubicBezTo>
                  <a:cubicBezTo>
                    <a:pt x="769" y="268"/>
                    <a:pt x="768" y="264"/>
                    <a:pt x="768" y="263"/>
                  </a:cubicBezTo>
                  <a:cubicBezTo>
                    <a:pt x="767" y="262"/>
                    <a:pt x="766" y="259"/>
                    <a:pt x="765" y="258"/>
                  </a:cubicBezTo>
                  <a:cubicBezTo>
                    <a:pt x="764" y="258"/>
                    <a:pt x="762" y="259"/>
                    <a:pt x="761" y="259"/>
                  </a:cubicBezTo>
                  <a:cubicBezTo>
                    <a:pt x="760" y="259"/>
                    <a:pt x="757" y="260"/>
                    <a:pt x="756" y="260"/>
                  </a:cubicBezTo>
                  <a:cubicBezTo>
                    <a:pt x="755" y="260"/>
                    <a:pt x="753" y="259"/>
                    <a:pt x="752" y="258"/>
                  </a:cubicBezTo>
                  <a:cubicBezTo>
                    <a:pt x="751" y="257"/>
                    <a:pt x="750" y="254"/>
                    <a:pt x="749" y="253"/>
                  </a:cubicBezTo>
                  <a:cubicBezTo>
                    <a:pt x="749" y="251"/>
                    <a:pt x="751" y="248"/>
                    <a:pt x="750" y="246"/>
                  </a:cubicBezTo>
                  <a:cubicBezTo>
                    <a:pt x="750" y="244"/>
                    <a:pt x="748" y="240"/>
                    <a:pt x="747" y="238"/>
                  </a:cubicBezTo>
                  <a:cubicBezTo>
                    <a:pt x="746" y="237"/>
                    <a:pt x="743" y="235"/>
                    <a:pt x="741" y="234"/>
                  </a:cubicBezTo>
                  <a:cubicBezTo>
                    <a:pt x="740" y="234"/>
                    <a:pt x="737" y="234"/>
                    <a:pt x="736" y="235"/>
                  </a:cubicBezTo>
                  <a:cubicBezTo>
                    <a:pt x="735" y="235"/>
                    <a:pt x="735" y="239"/>
                    <a:pt x="734" y="239"/>
                  </a:cubicBezTo>
                  <a:cubicBezTo>
                    <a:pt x="733" y="240"/>
                    <a:pt x="730" y="239"/>
                    <a:pt x="729" y="238"/>
                  </a:cubicBezTo>
                  <a:cubicBezTo>
                    <a:pt x="728" y="237"/>
                    <a:pt x="728" y="234"/>
                    <a:pt x="728" y="233"/>
                  </a:cubicBezTo>
                  <a:cubicBezTo>
                    <a:pt x="727" y="232"/>
                    <a:pt x="725" y="230"/>
                    <a:pt x="725" y="229"/>
                  </a:cubicBezTo>
                  <a:cubicBezTo>
                    <a:pt x="724" y="228"/>
                    <a:pt x="723" y="225"/>
                    <a:pt x="724" y="223"/>
                  </a:cubicBezTo>
                  <a:cubicBezTo>
                    <a:pt x="724" y="222"/>
                    <a:pt x="726" y="221"/>
                    <a:pt x="726" y="220"/>
                  </a:cubicBezTo>
                  <a:cubicBezTo>
                    <a:pt x="726" y="219"/>
                    <a:pt x="723" y="218"/>
                    <a:pt x="723" y="217"/>
                  </a:cubicBezTo>
                  <a:cubicBezTo>
                    <a:pt x="722" y="216"/>
                    <a:pt x="723" y="212"/>
                    <a:pt x="723" y="211"/>
                  </a:cubicBezTo>
                  <a:cubicBezTo>
                    <a:pt x="723" y="209"/>
                    <a:pt x="721" y="208"/>
                    <a:pt x="721" y="207"/>
                  </a:cubicBezTo>
                  <a:cubicBezTo>
                    <a:pt x="720" y="205"/>
                    <a:pt x="722" y="202"/>
                    <a:pt x="723" y="201"/>
                  </a:cubicBezTo>
                  <a:cubicBezTo>
                    <a:pt x="724" y="201"/>
                    <a:pt x="725" y="201"/>
                    <a:pt x="726" y="201"/>
                  </a:cubicBezTo>
                  <a:cubicBezTo>
                    <a:pt x="727" y="200"/>
                    <a:pt x="729" y="199"/>
                    <a:pt x="729" y="198"/>
                  </a:cubicBezTo>
                  <a:cubicBezTo>
                    <a:pt x="730" y="197"/>
                    <a:pt x="731" y="195"/>
                    <a:pt x="731" y="194"/>
                  </a:cubicBezTo>
                  <a:cubicBezTo>
                    <a:pt x="731" y="192"/>
                    <a:pt x="730" y="190"/>
                    <a:pt x="730" y="189"/>
                  </a:cubicBezTo>
                  <a:cubicBezTo>
                    <a:pt x="730" y="188"/>
                    <a:pt x="730" y="187"/>
                    <a:pt x="731" y="186"/>
                  </a:cubicBezTo>
                  <a:cubicBezTo>
                    <a:pt x="731" y="186"/>
                    <a:pt x="733" y="186"/>
                    <a:pt x="734" y="185"/>
                  </a:cubicBezTo>
                  <a:cubicBezTo>
                    <a:pt x="734" y="184"/>
                    <a:pt x="734" y="181"/>
                    <a:pt x="734" y="181"/>
                  </a:cubicBezTo>
                  <a:cubicBezTo>
                    <a:pt x="717" y="165"/>
                    <a:pt x="717" y="165"/>
                    <a:pt x="717" y="165"/>
                  </a:cubicBezTo>
                  <a:cubicBezTo>
                    <a:pt x="729" y="152"/>
                    <a:pt x="729" y="152"/>
                    <a:pt x="729" y="152"/>
                  </a:cubicBezTo>
                  <a:cubicBezTo>
                    <a:pt x="729" y="152"/>
                    <a:pt x="729" y="147"/>
                    <a:pt x="730" y="146"/>
                  </a:cubicBezTo>
                  <a:cubicBezTo>
                    <a:pt x="730" y="145"/>
                    <a:pt x="732" y="144"/>
                    <a:pt x="732" y="143"/>
                  </a:cubicBezTo>
                  <a:cubicBezTo>
                    <a:pt x="732" y="142"/>
                    <a:pt x="732" y="139"/>
                    <a:pt x="732" y="138"/>
                  </a:cubicBezTo>
                  <a:cubicBezTo>
                    <a:pt x="732" y="137"/>
                    <a:pt x="733" y="135"/>
                    <a:pt x="734" y="134"/>
                  </a:cubicBezTo>
                  <a:cubicBezTo>
                    <a:pt x="735" y="134"/>
                    <a:pt x="737" y="133"/>
                    <a:pt x="738" y="133"/>
                  </a:cubicBezTo>
                  <a:cubicBezTo>
                    <a:pt x="738" y="132"/>
                    <a:pt x="739" y="129"/>
                    <a:pt x="739" y="128"/>
                  </a:cubicBezTo>
                  <a:cubicBezTo>
                    <a:pt x="740" y="126"/>
                    <a:pt x="741" y="123"/>
                    <a:pt x="741" y="121"/>
                  </a:cubicBezTo>
                  <a:cubicBezTo>
                    <a:pt x="741" y="120"/>
                    <a:pt x="740" y="117"/>
                    <a:pt x="740" y="115"/>
                  </a:cubicBezTo>
                  <a:cubicBezTo>
                    <a:pt x="740" y="113"/>
                    <a:pt x="741" y="109"/>
                    <a:pt x="741" y="107"/>
                  </a:cubicBezTo>
                  <a:cubicBezTo>
                    <a:pt x="742" y="105"/>
                    <a:pt x="743" y="100"/>
                    <a:pt x="745" y="98"/>
                  </a:cubicBezTo>
                  <a:cubicBezTo>
                    <a:pt x="745" y="97"/>
                    <a:pt x="748" y="97"/>
                    <a:pt x="749" y="96"/>
                  </a:cubicBezTo>
                  <a:cubicBezTo>
                    <a:pt x="749" y="95"/>
                    <a:pt x="749" y="92"/>
                    <a:pt x="749" y="91"/>
                  </a:cubicBezTo>
                  <a:cubicBezTo>
                    <a:pt x="750" y="90"/>
                    <a:pt x="752" y="90"/>
                    <a:pt x="753" y="89"/>
                  </a:cubicBezTo>
                  <a:cubicBezTo>
                    <a:pt x="754" y="88"/>
                    <a:pt x="756" y="88"/>
                    <a:pt x="757" y="87"/>
                  </a:cubicBezTo>
                  <a:cubicBezTo>
                    <a:pt x="755" y="86"/>
                    <a:pt x="755" y="86"/>
                    <a:pt x="755" y="86"/>
                  </a:cubicBezTo>
                  <a:cubicBezTo>
                    <a:pt x="755" y="86"/>
                    <a:pt x="754" y="83"/>
                    <a:pt x="753" y="82"/>
                  </a:cubicBezTo>
                  <a:cubicBezTo>
                    <a:pt x="752" y="82"/>
                    <a:pt x="750" y="82"/>
                    <a:pt x="750" y="81"/>
                  </a:cubicBezTo>
                  <a:cubicBezTo>
                    <a:pt x="749" y="80"/>
                    <a:pt x="749" y="78"/>
                    <a:pt x="748" y="77"/>
                  </a:cubicBezTo>
                  <a:cubicBezTo>
                    <a:pt x="747" y="77"/>
                    <a:pt x="746" y="77"/>
                    <a:pt x="745" y="78"/>
                  </a:cubicBezTo>
                  <a:cubicBezTo>
                    <a:pt x="744" y="78"/>
                    <a:pt x="743" y="79"/>
                    <a:pt x="742" y="79"/>
                  </a:cubicBezTo>
                  <a:cubicBezTo>
                    <a:pt x="741" y="79"/>
                    <a:pt x="740" y="77"/>
                    <a:pt x="739" y="77"/>
                  </a:cubicBezTo>
                  <a:cubicBezTo>
                    <a:pt x="738" y="77"/>
                    <a:pt x="736" y="78"/>
                    <a:pt x="736" y="78"/>
                  </a:cubicBezTo>
                  <a:cubicBezTo>
                    <a:pt x="735" y="79"/>
                    <a:pt x="733" y="78"/>
                    <a:pt x="732" y="78"/>
                  </a:cubicBezTo>
                  <a:cubicBezTo>
                    <a:pt x="731" y="78"/>
                    <a:pt x="730" y="80"/>
                    <a:pt x="729" y="80"/>
                  </a:cubicBezTo>
                  <a:cubicBezTo>
                    <a:pt x="728" y="80"/>
                    <a:pt x="725" y="79"/>
                    <a:pt x="725" y="78"/>
                  </a:cubicBezTo>
                  <a:cubicBezTo>
                    <a:pt x="724" y="77"/>
                    <a:pt x="724" y="75"/>
                    <a:pt x="723" y="74"/>
                  </a:cubicBezTo>
                  <a:cubicBezTo>
                    <a:pt x="722" y="74"/>
                    <a:pt x="721" y="74"/>
                    <a:pt x="720" y="74"/>
                  </a:cubicBezTo>
                  <a:cubicBezTo>
                    <a:pt x="719" y="75"/>
                    <a:pt x="718" y="76"/>
                    <a:pt x="717" y="76"/>
                  </a:cubicBezTo>
                  <a:cubicBezTo>
                    <a:pt x="716" y="76"/>
                    <a:pt x="714" y="76"/>
                    <a:pt x="713" y="75"/>
                  </a:cubicBezTo>
                  <a:cubicBezTo>
                    <a:pt x="712" y="74"/>
                    <a:pt x="713" y="73"/>
                    <a:pt x="713" y="72"/>
                  </a:cubicBezTo>
                  <a:cubicBezTo>
                    <a:pt x="712" y="71"/>
                    <a:pt x="711" y="71"/>
                    <a:pt x="711" y="71"/>
                  </a:cubicBezTo>
                  <a:cubicBezTo>
                    <a:pt x="710" y="70"/>
                    <a:pt x="708" y="68"/>
                    <a:pt x="707" y="67"/>
                  </a:cubicBezTo>
                  <a:cubicBezTo>
                    <a:pt x="706" y="66"/>
                    <a:pt x="704" y="63"/>
                    <a:pt x="703" y="62"/>
                  </a:cubicBezTo>
                  <a:cubicBezTo>
                    <a:pt x="703" y="62"/>
                    <a:pt x="700" y="61"/>
                    <a:pt x="699" y="60"/>
                  </a:cubicBezTo>
                  <a:cubicBezTo>
                    <a:pt x="699" y="59"/>
                    <a:pt x="697" y="58"/>
                    <a:pt x="697" y="58"/>
                  </a:cubicBezTo>
                  <a:cubicBezTo>
                    <a:pt x="697" y="56"/>
                    <a:pt x="700" y="55"/>
                    <a:pt x="700" y="53"/>
                  </a:cubicBezTo>
                  <a:cubicBezTo>
                    <a:pt x="701" y="52"/>
                    <a:pt x="700" y="48"/>
                    <a:pt x="699" y="47"/>
                  </a:cubicBezTo>
                  <a:cubicBezTo>
                    <a:pt x="698" y="46"/>
                    <a:pt x="696" y="44"/>
                    <a:pt x="695" y="43"/>
                  </a:cubicBezTo>
                  <a:cubicBezTo>
                    <a:pt x="694" y="43"/>
                    <a:pt x="693" y="41"/>
                    <a:pt x="693" y="40"/>
                  </a:cubicBezTo>
                  <a:cubicBezTo>
                    <a:pt x="693" y="39"/>
                    <a:pt x="694" y="36"/>
                    <a:pt x="694" y="35"/>
                  </a:cubicBezTo>
                  <a:cubicBezTo>
                    <a:pt x="693" y="34"/>
                    <a:pt x="692" y="31"/>
                    <a:pt x="691" y="30"/>
                  </a:cubicBezTo>
                  <a:cubicBezTo>
                    <a:pt x="690" y="30"/>
                    <a:pt x="688" y="33"/>
                    <a:pt x="686" y="32"/>
                  </a:cubicBezTo>
                  <a:cubicBezTo>
                    <a:pt x="686" y="32"/>
                    <a:pt x="685" y="29"/>
                    <a:pt x="685" y="28"/>
                  </a:cubicBezTo>
                  <a:cubicBezTo>
                    <a:pt x="685" y="27"/>
                    <a:pt x="689" y="24"/>
                    <a:pt x="688" y="23"/>
                  </a:cubicBezTo>
                  <a:cubicBezTo>
                    <a:pt x="687" y="22"/>
                    <a:pt x="684" y="22"/>
                    <a:pt x="683" y="22"/>
                  </a:cubicBezTo>
                  <a:cubicBezTo>
                    <a:pt x="682" y="21"/>
                    <a:pt x="682" y="19"/>
                    <a:pt x="681" y="19"/>
                  </a:cubicBezTo>
                  <a:cubicBezTo>
                    <a:pt x="680" y="18"/>
                    <a:pt x="679" y="20"/>
                    <a:pt x="678" y="19"/>
                  </a:cubicBezTo>
                  <a:cubicBezTo>
                    <a:pt x="676" y="19"/>
                    <a:pt x="675" y="17"/>
                    <a:pt x="673" y="17"/>
                  </a:cubicBezTo>
                  <a:cubicBezTo>
                    <a:pt x="672" y="16"/>
                    <a:pt x="670" y="16"/>
                    <a:pt x="669" y="17"/>
                  </a:cubicBezTo>
                  <a:cubicBezTo>
                    <a:pt x="668" y="17"/>
                    <a:pt x="667" y="19"/>
                    <a:pt x="666" y="19"/>
                  </a:cubicBezTo>
                  <a:cubicBezTo>
                    <a:pt x="665" y="20"/>
                    <a:pt x="664" y="20"/>
                    <a:pt x="664" y="19"/>
                  </a:cubicBezTo>
                  <a:cubicBezTo>
                    <a:pt x="663" y="19"/>
                    <a:pt x="662" y="17"/>
                    <a:pt x="661" y="16"/>
                  </a:cubicBezTo>
                  <a:cubicBezTo>
                    <a:pt x="660" y="15"/>
                    <a:pt x="659" y="12"/>
                    <a:pt x="659" y="11"/>
                  </a:cubicBezTo>
                  <a:cubicBezTo>
                    <a:pt x="658" y="9"/>
                    <a:pt x="656" y="6"/>
                    <a:pt x="654" y="6"/>
                  </a:cubicBezTo>
                  <a:cubicBezTo>
                    <a:pt x="653" y="5"/>
                    <a:pt x="649" y="7"/>
                    <a:pt x="647" y="6"/>
                  </a:cubicBezTo>
                  <a:cubicBezTo>
                    <a:pt x="646" y="5"/>
                    <a:pt x="647" y="2"/>
                    <a:pt x="645" y="1"/>
                  </a:cubicBezTo>
                  <a:cubicBezTo>
                    <a:pt x="644" y="0"/>
                    <a:pt x="639" y="1"/>
                    <a:pt x="639" y="1"/>
                  </a:cubicBezTo>
                  <a:cubicBezTo>
                    <a:pt x="546" y="26"/>
                    <a:pt x="546" y="26"/>
                    <a:pt x="546" y="26"/>
                  </a:cubicBezTo>
                  <a:cubicBezTo>
                    <a:pt x="361" y="72"/>
                    <a:pt x="361" y="72"/>
                    <a:pt x="361" y="72"/>
                  </a:cubicBezTo>
                  <a:cubicBezTo>
                    <a:pt x="196" y="110"/>
                    <a:pt x="196" y="110"/>
                    <a:pt x="196" y="110"/>
                  </a:cubicBezTo>
                  <a:cubicBezTo>
                    <a:pt x="91" y="133"/>
                    <a:pt x="91" y="133"/>
                    <a:pt x="91" y="133"/>
                  </a:cubicBezTo>
                  <a:cubicBezTo>
                    <a:pt x="82" y="87"/>
                    <a:pt x="82" y="87"/>
                    <a:pt x="82" y="87"/>
                  </a:cubicBezTo>
                  <a:cubicBezTo>
                    <a:pt x="78" y="90"/>
                    <a:pt x="73" y="94"/>
                    <a:pt x="70" y="96"/>
                  </a:cubicBezTo>
                  <a:cubicBezTo>
                    <a:pt x="68" y="98"/>
                    <a:pt x="63" y="102"/>
                    <a:pt x="60" y="104"/>
                  </a:cubicBezTo>
                  <a:cubicBezTo>
                    <a:pt x="58" y="106"/>
                    <a:pt x="54" y="110"/>
                    <a:pt x="52" y="112"/>
                  </a:cubicBezTo>
                  <a:cubicBezTo>
                    <a:pt x="51" y="113"/>
                    <a:pt x="49" y="116"/>
                    <a:pt x="47" y="116"/>
                  </a:cubicBezTo>
                  <a:cubicBezTo>
                    <a:pt x="47" y="116"/>
                    <a:pt x="45" y="115"/>
                    <a:pt x="45" y="115"/>
                  </a:cubicBezTo>
                  <a:cubicBezTo>
                    <a:pt x="44" y="114"/>
                    <a:pt x="44" y="113"/>
                    <a:pt x="43" y="113"/>
                  </a:cubicBezTo>
                  <a:cubicBezTo>
                    <a:pt x="42" y="112"/>
                    <a:pt x="41" y="113"/>
                    <a:pt x="40" y="113"/>
                  </a:cubicBezTo>
                  <a:cubicBezTo>
                    <a:pt x="39" y="114"/>
                    <a:pt x="37" y="115"/>
                    <a:pt x="37" y="117"/>
                  </a:cubicBezTo>
                  <a:cubicBezTo>
                    <a:pt x="36" y="118"/>
                    <a:pt x="37" y="120"/>
                    <a:pt x="37" y="122"/>
                  </a:cubicBezTo>
                  <a:cubicBezTo>
                    <a:pt x="37" y="123"/>
                    <a:pt x="36" y="125"/>
                    <a:pt x="35" y="125"/>
                  </a:cubicBezTo>
                  <a:cubicBezTo>
                    <a:pt x="34" y="127"/>
                    <a:pt x="30" y="130"/>
                    <a:pt x="28" y="132"/>
                  </a:cubicBezTo>
                  <a:cubicBezTo>
                    <a:pt x="23" y="136"/>
                    <a:pt x="12" y="144"/>
                    <a:pt x="6" y="149"/>
                  </a:cubicBezTo>
                  <a:cubicBezTo>
                    <a:pt x="5" y="150"/>
                    <a:pt x="3" y="151"/>
                    <a:pt x="0" y="153"/>
                  </a:cubicBezTo>
                  <a:cubicBezTo>
                    <a:pt x="50" y="393"/>
                    <a:pt x="50" y="393"/>
                    <a:pt x="50" y="393"/>
                  </a:cubicBezTo>
                  <a:cubicBezTo>
                    <a:pt x="45" y="393"/>
                    <a:pt x="45" y="393"/>
                    <a:pt x="45" y="393"/>
                  </a:cubicBezTo>
                  <a:cubicBezTo>
                    <a:pt x="76" y="545"/>
                    <a:pt x="76" y="545"/>
                    <a:pt x="76" y="545"/>
                  </a:cubicBezTo>
                  <a:cubicBezTo>
                    <a:pt x="208" y="518"/>
                    <a:pt x="208" y="518"/>
                    <a:pt x="208" y="518"/>
                  </a:cubicBezTo>
                  <a:lnTo>
                    <a:pt x="207" y="513"/>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1" name="Freeform 73">
              <a:extLst>
                <a:ext uri="{FF2B5EF4-FFF2-40B4-BE49-F238E27FC236}">
                  <a16:creationId xmlns:a16="http://schemas.microsoft.com/office/drawing/2014/main" id="{C1167B3B-23F9-4219-B48B-1816EA7E6D69}"/>
                </a:ext>
              </a:extLst>
            </p:cNvPr>
            <p:cNvSpPr>
              <a:spLocks/>
            </p:cNvSpPr>
            <p:nvPr/>
          </p:nvSpPr>
          <p:spPr bwMode="auto">
            <a:xfrm>
              <a:off x="5280025" y="3052763"/>
              <a:ext cx="9525" cy="15875"/>
            </a:xfrm>
            <a:custGeom>
              <a:avLst/>
              <a:gdLst>
                <a:gd name="T0" fmla="*/ 1 w 12"/>
                <a:gd name="T1" fmla="*/ 5 h 18"/>
                <a:gd name="T2" fmla="*/ 5 w 12"/>
                <a:gd name="T3" fmla="*/ 8 h 18"/>
                <a:gd name="T4" fmla="*/ 7 w 12"/>
                <a:gd name="T5" fmla="*/ 13 h 18"/>
                <a:gd name="T6" fmla="*/ 7 w 12"/>
                <a:gd name="T7" fmla="*/ 14 h 18"/>
                <a:gd name="T8" fmla="*/ 11 w 12"/>
                <a:gd name="T9" fmla="*/ 17 h 18"/>
                <a:gd name="T10" fmla="*/ 12 w 12"/>
                <a:gd name="T11" fmla="*/ 18 h 18"/>
                <a:gd name="T12" fmla="*/ 8 w 12"/>
                <a:gd name="T13" fmla="*/ 0 h 18"/>
                <a:gd name="T14" fmla="*/ 5 w 12"/>
                <a:gd name="T15" fmla="*/ 1 h 18"/>
                <a:gd name="T16" fmla="*/ 4 w 12"/>
                <a:gd name="T17" fmla="*/ 0 h 18"/>
                <a:gd name="T18" fmla="*/ 3 w 12"/>
                <a:gd name="T19" fmla="*/ 0 h 18"/>
                <a:gd name="T20" fmla="*/ 3 w 12"/>
                <a:gd name="T21" fmla="*/ 0 h 18"/>
                <a:gd name="T22" fmla="*/ 2 w 12"/>
                <a:gd name="T23" fmla="*/ 3 h 18"/>
                <a:gd name="T24" fmla="*/ 0 w 12"/>
                <a:gd name="T25" fmla="*/ 5 h 18"/>
                <a:gd name="T26" fmla="*/ 0 w 12"/>
                <a:gd name="T27" fmla="*/ 5 h 18"/>
                <a:gd name="T28" fmla="*/ 1 w 12"/>
                <a:gd name="T2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8">
                  <a:moveTo>
                    <a:pt x="1" y="5"/>
                  </a:moveTo>
                  <a:cubicBezTo>
                    <a:pt x="2" y="6"/>
                    <a:pt x="4" y="7"/>
                    <a:pt x="5" y="8"/>
                  </a:cubicBezTo>
                  <a:cubicBezTo>
                    <a:pt x="6" y="9"/>
                    <a:pt x="6" y="11"/>
                    <a:pt x="7" y="13"/>
                  </a:cubicBezTo>
                  <a:cubicBezTo>
                    <a:pt x="7" y="13"/>
                    <a:pt x="7" y="13"/>
                    <a:pt x="7" y="14"/>
                  </a:cubicBezTo>
                  <a:cubicBezTo>
                    <a:pt x="8" y="14"/>
                    <a:pt x="10" y="15"/>
                    <a:pt x="11" y="17"/>
                  </a:cubicBezTo>
                  <a:cubicBezTo>
                    <a:pt x="12" y="17"/>
                    <a:pt x="12" y="18"/>
                    <a:pt x="12" y="18"/>
                  </a:cubicBezTo>
                  <a:cubicBezTo>
                    <a:pt x="8" y="0"/>
                    <a:pt x="8" y="0"/>
                    <a:pt x="8" y="0"/>
                  </a:cubicBezTo>
                  <a:cubicBezTo>
                    <a:pt x="7" y="0"/>
                    <a:pt x="6" y="1"/>
                    <a:pt x="5" y="1"/>
                  </a:cubicBezTo>
                  <a:cubicBezTo>
                    <a:pt x="5" y="1"/>
                    <a:pt x="4" y="0"/>
                    <a:pt x="4" y="0"/>
                  </a:cubicBezTo>
                  <a:cubicBezTo>
                    <a:pt x="3" y="0"/>
                    <a:pt x="3" y="0"/>
                    <a:pt x="3" y="0"/>
                  </a:cubicBezTo>
                  <a:cubicBezTo>
                    <a:pt x="3" y="0"/>
                    <a:pt x="3" y="0"/>
                    <a:pt x="3" y="0"/>
                  </a:cubicBezTo>
                  <a:cubicBezTo>
                    <a:pt x="3" y="1"/>
                    <a:pt x="2" y="2"/>
                    <a:pt x="2" y="3"/>
                  </a:cubicBezTo>
                  <a:cubicBezTo>
                    <a:pt x="1" y="4"/>
                    <a:pt x="1" y="4"/>
                    <a:pt x="0" y="5"/>
                  </a:cubicBezTo>
                  <a:cubicBezTo>
                    <a:pt x="0" y="5"/>
                    <a:pt x="0" y="5"/>
                    <a:pt x="0" y="5"/>
                  </a:cubicBezTo>
                  <a:cubicBezTo>
                    <a:pt x="1" y="5"/>
                    <a:pt x="1" y="5"/>
                    <a:pt x="1" y="5"/>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2" name="Freeform 74">
              <a:extLst>
                <a:ext uri="{FF2B5EF4-FFF2-40B4-BE49-F238E27FC236}">
                  <a16:creationId xmlns:a16="http://schemas.microsoft.com/office/drawing/2014/main" id="{E7088A52-AB71-4477-9878-3A88C0323312}"/>
                </a:ext>
              </a:extLst>
            </p:cNvPr>
            <p:cNvSpPr>
              <a:spLocks/>
            </p:cNvSpPr>
            <p:nvPr/>
          </p:nvSpPr>
          <p:spPr bwMode="auto">
            <a:xfrm>
              <a:off x="5127625" y="3071813"/>
              <a:ext cx="503237" cy="493713"/>
            </a:xfrm>
            <a:custGeom>
              <a:avLst/>
              <a:gdLst>
                <a:gd name="T0" fmla="*/ 585 w 597"/>
                <a:gd name="T1" fmla="*/ 92 h 586"/>
                <a:gd name="T2" fmla="*/ 564 w 597"/>
                <a:gd name="T3" fmla="*/ 78 h 586"/>
                <a:gd name="T4" fmla="*/ 542 w 597"/>
                <a:gd name="T5" fmla="*/ 70 h 586"/>
                <a:gd name="T6" fmla="*/ 530 w 597"/>
                <a:gd name="T7" fmla="*/ 71 h 586"/>
                <a:gd name="T8" fmla="*/ 514 w 597"/>
                <a:gd name="T9" fmla="*/ 82 h 586"/>
                <a:gd name="T10" fmla="*/ 504 w 597"/>
                <a:gd name="T11" fmla="*/ 104 h 586"/>
                <a:gd name="T12" fmla="*/ 481 w 597"/>
                <a:gd name="T13" fmla="*/ 108 h 586"/>
                <a:gd name="T14" fmla="*/ 462 w 597"/>
                <a:gd name="T15" fmla="*/ 107 h 586"/>
                <a:gd name="T16" fmla="*/ 444 w 597"/>
                <a:gd name="T17" fmla="*/ 129 h 586"/>
                <a:gd name="T18" fmla="*/ 425 w 597"/>
                <a:gd name="T19" fmla="*/ 132 h 586"/>
                <a:gd name="T20" fmla="*/ 415 w 597"/>
                <a:gd name="T21" fmla="*/ 149 h 586"/>
                <a:gd name="T22" fmla="*/ 404 w 597"/>
                <a:gd name="T23" fmla="*/ 167 h 586"/>
                <a:gd name="T24" fmla="*/ 390 w 597"/>
                <a:gd name="T25" fmla="*/ 182 h 586"/>
                <a:gd name="T26" fmla="*/ 193 w 597"/>
                <a:gd name="T27" fmla="*/ 8 h 586"/>
                <a:gd name="T28" fmla="*/ 196 w 597"/>
                <a:gd name="T29" fmla="*/ 33 h 586"/>
                <a:gd name="T30" fmla="*/ 190 w 597"/>
                <a:gd name="T31" fmla="*/ 61 h 586"/>
                <a:gd name="T32" fmla="*/ 190 w 597"/>
                <a:gd name="T33" fmla="*/ 91 h 586"/>
                <a:gd name="T34" fmla="*/ 184 w 597"/>
                <a:gd name="T35" fmla="*/ 128 h 586"/>
                <a:gd name="T36" fmla="*/ 175 w 597"/>
                <a:gd name="T37" fmla="*/ 164 h 586"/>
                <a:gd name="T38" fmla="*/ 152 w 597"/>
                <a:gd name="T39" fmla="*/ 198 h 586"/>
                <a:gd name="T40" fmla="*/ 134 w 597"/>
                <a:gd name="T41" fmla="*/ 217 h 586"/>
                <a:gd name="T42" fmla="*/ 108 w 597"/>
                <a:gd name="T43" fmla="*/ 220 h 586"/>
                <a:gd name="T44" fmla="*/ 93 w 597"/>
                <a:gd name="T45" fmla="*/ 243 h 586"/>
                <a:gd name="T46" fmla="*/ 85 w 597"/>
                <a:gd name="T47" fmla="*/ 275 h 586"/>
                <a:gd name="T48" fmla="*/ 83 w 597"/>
                <a:gd name="T49" fmla="*/ 302 h 586"/>
                <a:gd name="T50" fmla="*/ 62 w 597"/>
                <a:gd name="T51" fmla="*/ 295 h 586"/>
                <a:gd name="T52" fmla="*/ 46 w 597"/>
                <a:gd name="T53" fmla="*/ 308 h 586"/>
                <a:gd name="T54" fmla="*/ 38 w 597"/>
                <a:gd name="T55" fmla="*/ 331 h 586"/>
                <a:gd name="T56" fmla="*/ 42 w 597"/>
                <a:gd name="T57" fmla="*/ 370 h 586"/>
                <a:gd name="T58" fmla="*/ 34 w 597"/>
                <a:gd name="T59" fmla="*/ 395 h 586"/>
                <a:gd name="T60" fmla="*/ 7 w 597"/>
                <a:gd name="T61" fmla="*/ 409 h 586"/>
                <a:gd name="T62" fmla="*/ 5 w 597"/>
                <a:gd name="T63" fmla="*/ 438 h 586"/>
                <a:gd name="T64" fmla="*/ 11 w 597"/>
                <a:gd name="T65" fmla="*/ 457 h 586"/>
                <a:gd name="T66" fmla="*/ 31 w 597"/>
                <a:gd name="T67" fmla="*/ 484 h 586"/>
                <a:gd name="T68" fmla="*/ 57 w 597"/>
                <a:gd name="T69" fmla="*/ 510 h 586"/>
                <a:gd name="T70" fmla="*/ 71 w 597"/>
                <a:gd name="T71" fmla="*/ 523 h 586"/>
                <a:gd name="T72" fmla="*/ 90 w 597"/>
                <a:gd name="T73" fmla="*/ 536 h 586"/>
                <a:gd name="T74" fmla="*/ 104 w 597"/>
                <a:gd name="T75" fmla="*/ 531 h 586"/>
                <a:gd name="T76" fmla="*/ 123 w 597"/>
                <a:gd name="T77" fmla="*/ 562 h 586"/>
                <a:gd name="T78" fmla="*/ 136 w 597"/>
                <a:gd name="T79" fmla="*/ 576 h 586"/>
                <a:gd name="T80" fmla="*/ 161 w 597"/>
                <a:gd name="T81" fmla="*/ 586 h 586"/>
                <a:gd name="T82" fmla="*/ 175 w 597"/>
                <a:gd name="T83" fmla="*/ 579 h 586"/>
                <a:gd name="T84" fmla="*/ 188 w 597"/>
                <a:gd name="T85" fmla="*/ 562 h 586"/>
                <a:gd name="T86" fmla="*/ 266 w 597"/>
                <a:gd name="T87" fmla="*/ 525 h 586"/>
                <a:gd name="T88" fmla="*/ 323 w 597"/>
                <a:gd name="T89" fmla="*/ 490 h 586"/>
                <a:gd name="T90" fmla="*/ 324 w 597"/>
                <a:gd name="T91" fmla="*/ 462 h 586"/>
                <a:gd name="T92" fmla="*/ 328 w 597"/>
                <a:gd name="T93" fmla="*/ 449 h 586"/>
                <a:gd name="T94" fmla="*/ 341 w 597"/>
                <a:gd name="T95" fmla="*/ 423 h 586"/>
                <a:gd name="T96" fmla="*/ 355 w 597"/>
                <a:gd name="T97" fmla="*/ 390 h 586"/>
                <a:gd name="T98" fmla="*/ 364 w 597"/>
                <a:gd name="T99" fmla="*/ 359 h 586"/>
                <a:gd name="T100" fmla="*/ 373 w 597"/>
                <a:gd name="T101" fmla="*/ 334 h 586"/>
                <a:gd name="T102" fmla="*/ 372 w 597"/>
                <a:gd name="T103" fmla="*/ 316 h 586"/>
                <a:gd name="T104" fmla="*/ 430 w 597"/>
                <a:gd name="T105" fmla="*/ 312 h 586"/>
                <a:gd name="T106" fmla="*/ 436 w 597"/>
                <a:gd name="T107" fmla="*/ 295 h 586"/>
                <a:gd name="T108" fmla="*/ 441 w 597"/>
                <a:gd name="T109" fmla="*/ 269 h 586"/>
                <a:gd name="T110" fmla="*/ 449 w 597"/>
                <a:gd name="T111" fmla="*/ 240 h 586"/>
                <a:gd name="T112" fmla="*/ 482 w 597"/>
                <a:gd name="T113" fmla="*/ 209 h 586"/>
                <a:gd name="T114" fmla="*/ 502 w 597"/>
                <a:gd name="T115" fmla="*/ 193 h 586"/>
                <a:gd name="T116" fmla="*/ 515 w 597"/>
                <a:gd name="T117" fmla="*/ 163 h 586"/>
                <a:gd name="T118" fmla="*/ 517 w 597"/>
                <a:gd name="T119" fmla="*/ 132 h 586"/>
                <a:gd name="T120" fmla="*/ 594 w 597"/>
                <a:gd name="T121" fmla="*/ 140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97" h="586">
                  <a:moveTo>
                    <a:pt x="597" y="116"/>
                  </a:moveTo>
                  <a:cubicBezTo>
                    <a:pt x="596" y="115"/>
                    <a:pt x="595" y="114"/>
                    <a:pt x="594" y="112"/>
                  </a:cubicBezTo>
                  <a:cubicBezTo>
                    <a:pt x="594" y="110"/>
                    <a:pt x="594" y="109"/>
                    <a:pt x="594" y="108"/>
                  </a:cubicBezTo>
                  <a:cubicBezTo>
                    <a:pt x="594" y="107"/>
                    <a:pt x="594" y="106"/>
                    <a:pt x="594" y="105"/>
                  </a:cubicBezTo>
                  <a:cubicBezTo>
                    <a:pt x="594" y="104"/>
                    <a:pt x="594" y="104"/>
                    <a:pt x="594" y="103"/>
                  </a:cubicBezTo>
                  <a:cubicBezTo>
                    <a:pt x="593" y="103"/>
                    <a:pt x="592" y="102"/>
                    <a:pt x="590" y="102"/>
                  </a:cubicBezTo>
                  <a:cubicBezTo>
                    <a:pt x="590" y="101"/>
                    <a:pt x="586" y="100"/>
                    <a:pt x="585" y="96"/>
                  </a:cubicBezTo>
                  <a:cubicBezTo>
                    <a:pt x="585" y="95"/>
                    <a:pt x="585" y="94"/>
                    <a:pt x="585" y="93"/>
                  </a:cubicBezTo>
                  <a:cubicBezTo>
                    <a:pt x="585" y="93"/>
                    <a:pt x="585" y="93"/>
                    <a:pt x="585" y="92"/>
                  </a:cubicBezTo>
                  <a:cubicBezTo>
                    <a:pt x="584" y="92"/>
                    <a:pt x="579" y="92"/>
                    <a:pt x="577" y="88"/>
                  </a:cubicBezTo>
                  <a:cubicBezTo>
                    <a:pt x="577" y="88"/>
                    <a:pt x="577" y="88"/>
                    <a:pt x="577" y="88"/>
                  </a:cubicBezTo>
                  <a:cubicBezTo>
                    <a:pt x="576" y="88"/>
                    <a:pt x="576" y="88"/>
                    <a:pt x="575" y="87"/>
                  </a:cubicBezTo>
                  <a:cubicBezTo>
                    <a:pt x="573" y="86"/>
                    <a:pt x="570" y="84"/>
                    <a:pt x="570" y="81"/>
                  </a:cubicBezTo>
                  <a:cubicBezTo>
                    <a:pt x="570" y="79"/>
                    <a:pt x="570" y="77"/>
                    <a:pt x="571" y="76"/>
                  </a:cubicBezTo>
                  <a:cubicBezTo>
                    <a:pt x="570" y="76"/>
                    <a:pt x="570" y="76"/>
                    <a:pt x="570" y="76"/>
                  </a:cubicBezTo>
                  <a:cubicBezTo>
                    <a:pt x="569" y="76"/>
                    <a:pt x="569" y="76"/>
                    <a:pt x="569" y="76"/>
                  </a:cubicBezTo>
                  <a:cubicBezTo>
                    <a:pt x="568" y="77"/>
                    <a:pt x="567" y="78"/>
                    <a:pt x="565" y="78"/>
                  </a:cubicBezTo>
                  <a:cubicBezTo>
                    <a:pt x="565" y="78"/>
                    <a:pt x="564" y="78"/>
                    <a:pt x="564" y="78"/>
                  </a:cubicBezTo>
                  <a:cubicBezTo>
                    <a:pt x="563" y="78"/>
                    <a:pt x="562" y="78"/>
                    <a:pt x="562" y="78"/>
                  </a:cubicBezTo>
                  <a:cubicBezTo>
                    <a:pt x="561" y="79"/>
                    <a:pt x="561" y="79"/>
                    <a:pt x="560" y="79"/>
                  </a:cubicBezTo>
                  <a:cubicBezTo>
                    <a:pt x="559" y="79"/>
                    <a:pt x="558" y="79"/>
                    <a:pt x="558" y="79"/>
                  </a:cubicBezTo>
                  <a:cubicBezTo>
                    <a:pt x="555" y="79"/>
                    <a:pt x="552" y="79"/>
                    <a:pt x="550" y="77"/>
                  </a:cubicBezTo>
                  <a:cubicBezTo>
                    <a:pt x="549" y="76"/>
                    <a:pt x="548" y="75"/>
                    <a:pt x="547" y="74"/>
                  </a:cubicBezTo>
                  <a:cubicBezTo>
                    <a:pt x="546" y="73"/>
                    <a:pt x="546" y="73"/>
                    <a:pt x="546" y="73"/>
                  </a:cubicBezTo>
                  <a:cubicBezTo>
                    <a:pt x="546" y="72"/>
                    <a:pt x="546" y="72"/>
                    <a:pt x="546" y="72"/>
                  </a:cubicBezTo>
                  <a:cubicBezTo>
                    <a:pt x="545" y="72"/>
                    <a:pt x="544" y="71"/>
                    <a:pt x="544" y="70"/>
                  </a:cubicBezTo>
                  <a:cubicBezTo>
                    <a:pt x="543" y="70"/>
                    <a:pt x="542" y="70"/>
                    <a:pt x="542" y="70"/>
                  </a:cubicBezTo>
                  <a:cubicBezTo>
                    <a:pt x="541" y="70"/>
                    <a:pt x="541" y="70"/>
                    <a:pt x="541" y="70"/>
                  </a:cubicBezTo>
                  <a:cubicBezTo>
                    <a:pt x="540" y="69"/>
                    <a:pt x="540" y="69"/>
                    <a:pt x="540" y="69"/>
                  </a:cubicBezTo>
                  <a:cubicBezTo>
                    <a:pt x="540" y="69"/>
                    <a:pt x="538" y="69"/>
                    <a:pt x="537" y="69"/>
                  </a:cubicBezTo>
                  <a:cubicBezTo>
                    <a:pt x="537" y="69"/>
                    <a:pt x="537" y="69"/>
                    <a:pt x="537" y="69"/>
                  </a:cubicBezTo>
                  <a:cubicBezTo>
                    <a:pt x="536" y="68"/>
                    <a:pt x="534" y="68"/>
                    <a:pt x="533" y="68"/>
                  </a:cubicBezTo>
                  <a:cubicBezTo>
                    <a:pt x="533" y="68"/>
                    <a:pt x="533" y="68"/>
                    <a:pt x="533" y="68"/>
                  </a:cubicBezTo>
                  <a:cubicBezTo>
                    <a:pt x="533" y="69"/>
                    <a:pt x="532" y="69"/>
                    <a:pt x="532" y="69"/>
                  </a:cubicBezTo>
                  <a:cubicBezTo>
                    <a:pt x="532" y="70"/>
                    <a:pt x="531" y="70"/>
                    <a:pt x="531" y="70"/>
                  </a:cubicBezTo>
                  <a:cubicBezTo>
                    <a:pt x="531" y="71"/>
                    <a:pt x="531" y="71"/>
                    <a:pt x="530" y="71"/>
                  </a:cubicBezTo>
                  <a:cubicBezTo>
                    <a:pt x="530" y="71"/>
                    <a:pt x="530" y="72"/>
                    <a:pt x="530" y="72"/>
                  </a:cubicBezTo>
                  <a:cubicBezTo>
                    <a:pt x="530" y="73"/>
                    <a:pt x="530" y="73"/>
                    <a:pt x="530" y="74"/>
                  </a:cubicBezTo>
                  <a:cubicBezTo>
                    <a:pt x="530" y="74"/>
                    <a:pt x="530" y="74"/>
                    <a:pt x="529" y="75"/>
                  </a:cubicBezTo>
                  <a:cubicBezTo>
                    <a:pt x="529" y="76"/>
                    <a:pt x="529" y="78"/>
                    <a:pt x="528" y="80"/>
                  </a:cubicBezTo>
                  <a:cubicBezTo>
                    <a:pt x="528" y="80"/>
                    <a:pt x="525" y="83"/>
                    <a:pt x="522" y="84"/>
                  </a:cubicBezTo>
                  <a:cubicBezTo>
                    <a:pt x="522" y="84"/>
                    <a:pt x="521" y="84"/>
                    <a:pt x="521" y="84"/>
                  </a:cubicBezTo>
                  <a:cubicBezTo>
                    <a:pt x="519" y="84"/>
                    <a:pt x="518" y="83"/>
                    <a:pt x="516" y="83"/>
                  </a:cubicBezTo>
                  <a:cubicBezTo>
                    <a:pt x="516" y="83"/>
                    <a:pt x="516" y="83"/>
                    <a:pt x="516" y="83"/>
                  </a:cubicBezTo>
                  <a:cubicBezTo>
                    <a:pt x="515" y="83"/>
                    <a:pt x="515" y="82"/>
                    <a:pt x="514" y="82"/>
                  </a:cubicBezTo>
                  <a:cubicBezTo>
                    <a:pt x="514" y="82"/>
                    <a:pt x="514" y="82"/>
                    <a:pt x="514" y="82"/>
                  </a:cubicBezTo>
                  <a:cubicBezTo>
                    <a:pt x="514" y="83"/>
                    <a:pt x="514" y="83"/>
                    <a:pt x="514" y="83"/>
                  </a:cubicBezTo>
                  <a:cubicBezTo>
                    <a:pt x="513" y="84"/>
                    <a:pt x="513" y="85"/>
                    <a:pt x="511" y="87"/>
                  </a:cubicBezTo>
                  <a:cubicBezTo>
                    <a:pt x="511" y="87"/>
                    <a:pt x="511" y="87"/>
                    <a:pt x="510" y="87"/>
                  </a:cubicBezTo>
                  <a:cubicBezTo>
                    <a:pt x="511" y="89"/>
                    <a:pt x="511" y="91"/>
                    <a:pt x="510" y="92"/>
                  </a:cubicBezTo>
                  <a:cubicBezTo>
                    <a:pt x="509" y="93"/>
                    <a:pt x="509" y="93"/>
                    <a:pt x="508" y="94"/>
                  </a:cubicBezTo>
                  <a:cubicBezTo>
                    <a:pt x="508" y="94"/>
                    <a:pt x="509" y="95"/>
                    <a:pt x="509" y="95"/>
                  </a:cubicBezTo>
                  <a:cubicBezTo>
                    <a:pt x="509" y="98"/>
                    <a:pt x="508" y="101"/>
                    <a:pt x="507" y="102"/>
                  </a:cubicBezTo>
                  <a:cubicBezTo>
                    <a:pt x="506" y="103"/>
                    <a:pt x="505" y="104"/>
                    <a:pt x="504" y="104"/>
                  </a:cubicBezTo>
                  <a:cubicBezTo>
                    <a:pt x="504" y="104"/>
                    <a:pt x="504" y="104"/>
                    <a:pt x="504" y="104"/>
                  </a:cubicBezTo>
                  <a:cubicBezTo>
                    <a:pt x="504" y="105"/>
                    <a:pt x="504" y="105"/>
                    <a:pt x="504" y="105"/>
                  </a:cubicBezTo>
                  <a:cubicBezTo>
                    <a:pt x="502" y="107"/>
                    <a:pt x="501" y="108"/>
                    <a:pt x="498" y="109"/>
                  </a:cubicBezTo>
                  <a:cubicBezTo>
                    <a:pt x="498" y="109"/>
                    <a:pt x="497" y="109"/>
                    <a:pt x="497" y="109"/>
                  </a:cubicBezTo>
                  <a:cubicBezTo>
                    <a:pt x="496" y="109"/>
                    <a:pt x="495" y="109"/>
                    <a:pt x="494" y="109"/>
                  </a:cubicBezTo>
                  <a:cubicBezTo>
                    <a:pt x="493" y="109"/>
                    <a:pt x="492" y="110"/>
                    <a:pt x="491" y="110"/>
                  </a:cubicBezTo>
                  <a:cubicBezTo>
                    <a:pt x="490" y="111"/>
                    <a:pt x="489" y="111"/>
                    <a:pt x="488" y="111"/>
                  </a:cubicBezTo>
                  <a:cubicBezTo>
                    <a:pt x="487" y="111"/>
                    <a:pt x="485" y="111"/>
                    <a:pt x="484" y="110"/>
                  </a:cubicBezTo>
                  <a:cubicBezTo>
                    <a:pt x="483" y="109"/>
                    <a:pt x="482" y="109"/>
                    <a:pt x="481" y="108"/>
                  </a:cubicBezTo>
                  <a:cubicBezTo>
                    <a:pt x="481" y="108"/>
                    <a:pt x="481" y="108"/>
                    <a:pt x="481" y="108"/>
                  </a:cubicBezTo>
                  <a:cubicBezTo>
                    <a:pt x="480" y="109"/>
                    <a:pt x="479" y="109"/>
                    <a:pt x="478" y="110"/>
                  </a:cubicBezTo>
                  <a:cubicBezTo>
                    <a:pt x="477" y="110"/>
                    <a:pt x="474" y="111"/>
                    <a:pt x="473" y="111"/>
                  </a:cubicBezTo>
                  <a:cubicBezTo>
                    <a:pt x="472" y="111"/>
                    <a:pt x="471" y="111"/>
                    <a:pt x="470" y="110"/>
                  </a:cubicBezTo>
                  <a:cubicBezTo>
                    <a:pt x="469" y="110"/>
                    <a:pt x="468" y="109"/>
                    <a:pt x="467" y="109"/>
                  </a:cubicBezTo>
                  <a:cubicBezTo>
                    <a:pt x="467" y="109"/>
                    <a:pt x="466" y="108"/>
                    <a:pt x="466" y="108"/>
                  </a:cubicBezTo>
                  <a:cubicBezTo>
                    <a:pt x="466" y="108"/>
                    <a:pt x="465" y="108"/>
                    <a:pt x="465" y="108"/>
                  </a:cubicBezTo>
                  <a:cubicBezTo>
                    <a:pt x="464" y="108"/>
                    <a:pt x="464" y="108"/>
                    <a:pt x="463" y="108"/>
                  </a:cubicBezTo>
                  <a:cubicBezTo>
                    <a:pt x="463" y="108"/>
                    <a:pt x="463" y="108"/>
                    <a:pt x="462" y="107"/>
                  </a:cubicBezTo>
                  <a:cubicBezTo>
                    <a:pt x="461" y="107"/>
                    <a:pt x="459" y="107"/>
                    <a:pt x="457" y="106"/>
                  </a:cubicBezTo>
                  <a:cubicBezTo>
                    <a:pt x="456" y="108"/>
                    <a:pt x="454" y="109"/>
                    <a:pt x="453" y="110"/>
                  </a:cubicBezTo>
                  <a:cubicBezTo>
                    <a:pt x="453" y="111"/>
                    <a:pt x="453" y="113"/>
                    <a:pt x="452" y="116"/>
                  </a:cubicBezTo>
                  <a:cubicBezTo>
                    <a:pt x="451" y="117"/>
                    <a:pt x="450" y="118"/>
                    <a:pt x="449" y="118"/>
                  </a:cubicBezTo>
                  <a:cubicBezTo>
                    <a:pt x="449" y="118"/>
                    <a:pt x="449" y="118"/>
                    <a:pt x="449" y="118"/>
                  </a:cubicBezTo>
                  <a:cubicBezTo>
                    <a:pt x="449" y="119"/>
                    <a:pt x="449" y="121"/>
                    <a:pt x="448" y="123"/>
                  </a:cubicBezTo>
                  <a:cubicBezTo>
                    <a:pt x="447" y="125"/>
                    <a:pt x="445" y="125"/>
                    <a:pt x="444" y="126"/>
                  </a:cubicBezTo>
                  <a:cubicBezTo>
                    <a:pt x="444" y="126"/>
                    <a:pt x="444" y="127"/>
                    <a:pt x="444" y="128"/>
                  </a:cubicBezTo>
                  <a:cubicBezTo>
                    <a:pt x="444" y="129"/>
                    <a:pt x="444" y="129"/>
                    <a:pt x="444" y="129"/>
                  </a:cubicBezTo>
                  <a:cubicBezTo>
                    <a:pt x="444" y="131"/>
                    <a:pt x="443" y="134"/>
                    <a:pt x="440" y="136"/>
                  </a:cubicBezTo>
                  <a:cubicBezTo>
                    <a:pt x="439" y="136"/>
                    <a:pt x="438" y="136"/>
                    <a:pt x="437" y="136"/>
                  </a:cubicBezTo>
                  <a:cubicBezTo>
                    <a:pt x="436" y="136"/>
                    <a:pt x="434" y="135"/>
                    <a:pt x="433" y="135"/>
                  </a:cubicBezTo>
                  <a:cubicBezTo>
                    <a:pt x="433" y="135"/>
                    <a:pt x="432" y="135"/>
                    <a:pt x="432" y="134"/>
                  </a:cubicBezTo>
                  <a:cubicBezTo>
                    <a:pt x="432" y="134"/>
                    <a:pt x="431" y="134"/>
                    <a:pt x="430" y="133"/>
                  </a:cubicBezTo>
                  <a:cubicBezTo>
                    <a:pt x="430" y="133"/>
                    <a:pt x="429" y="133"/>
                    <a:pt x="429" y="132"/>
                  </a:cubicBezTo>
                  <a:cubicBezTo>
                    <a:pt x="429" y="132"/>
                    <a:pt x="428" y="132"/>
                    <a:pt x="427" y="132"/>
                  </a:cubicBezTo>
                  <a:cubicBezTo>
                    <a:pt x="427" y="132"/>
                    <a:pt x="426" y="132"/>
                    <a:pt x="425" y="132"/>
                  </a:cubicBezTo>
                  <a:cubicBezTo>
                    <a:pt x="425" y="132"/>
                    <a:pt x="425" y="132"/>
                    <a:pt x="425" y="132"/>
                  </a:cubicBezTo>
                  <a:cubicBezTo>
                    <a:pt x="425" y="133"/>
                    <a:pt x="424" y="134"/>
                    <a:pt x="424" y="135"/>
                  </a:cubicBezTo>
                  <a:cubicBezTo>
                    <a:pt x="424" y="135"/>
                    <a:pt x="424" y="135"/>
                    <a:pt x="424" y="136"/>
                  </a:cubicBezTo>
                  <a:cubicBezTo>
                    <a:pt x="424" y="137"/>
                    <a:pt x="424" y="138"/>
                    <a:pt x="423" y="140"/>
                  </a:cubicBezTo>
                  <a:cubicBezTo>
                    <a:pt x="422" y="142"/>
                    <a:pt x="421" y="144"/>
                    <a:pt x="420" y="144"/>
                  </a:cubicBezTo>
                  <a:cubicBezTo>
                    <a:pt x="419" y="145"/>
                    <a:pt x="419" y="145"/>
                    <a:pt x="418" y="146"/>
                  </a:cubicBezTo>
                  <a:cubicBezTo>
                    <a:pt x="418" y="146"/>
                    <a:pt x="418" y="146"/>
                    <a:pt x="418" y="146"/>
                  </a:cubicBezTo>
                  <a:cubicBezTo>
                    <a:pt x="417" y="146"/>
                    <a:pt x="417" y="146"/>
                    <a:pt x="417" y="146"/>
                  </a:cubicBezTo>
                  <a:cubicBezTo>
                    <a:pt x="417" y="147"/>
                    <a:pt x="416" y="147"/>
                    <a:pt x="416" y="148"/>
                  </a:cubicBezTo>
                  <a:cubicBezTo>
                    <a:pt x="416" y="148"/>
                    <a:pt x="415" y="149"/>
                    <a:pt x="415" y="149"/>
                  </a:cubicBezTo>
                  <a:cubicBezTo>
                    <a:pt x="415" y="149"/>
                    <a:pt x="414" y="150"/>
                    <a:pt x="414" y="150"/>
                  </a:cubicBezTo>
                  <a:cubicBezTo>
                    <a:pt x="414" y="150"/>
                    <a:pt x="414" y="150"/>
                    <a:pt x="414" y="150"/>
                  </a:cubicBezTo>
                  <a:cubicBezTo>
                    <a:pt x="414" y="151"/>
                    <a:pt x="413" y="152"/>
                    <a:pt x="412" y="153"/>
                  </a:cubicBezTo>
                  <a:cubicBezTo>
                    <a:pt x="411" y="154"/>
                    <a:pt x="410" y="155"/>
                    <a:pt x="409" y="156"/>
                  </a:cubicBezTo>
                  <a:cubicBezTo>
                    <a:pt x="408" y="156"/>
                    <a:pt x="408" y="157"/>
                    <a:pt x="408" y="157"/>
                  </a:cubicBezTo>
                  <a:cubicBezTo>
                    <a:pt x="408" y="157"/>
                    <a:pt x="408" y="158"/>
                    <a:pt x="408" y="158"/>
                  </a:cubicBezTo>
                  <a:cubicBezTo>
                    <a:pt x="408" y="159"/>
                    <a:pt x="407" y="160"/>
                    <a:pt x="407" y="160"/>
                  </a:cubicBezTo>
                  <a:cubicBezTo>
                    <a:pt x="407" y="161"/>
                    <a:pt x="407" y="161"/>
                    <a:pt x="407" y="161"/>
                  </a:cubicBezTo>
                  <a:cubicBezTo>
                    <a:pt x="407" y="163"/>
                    <a:pt x="406" y="166"/>
                    <a:pt x="404" y="167"/>
                  </a:cubicBezTo>
                  <a:cubicBezTo>
                    <a:pt x="403" y="168"/>
                    <a:pt x="401" y="169"/>
                    <a:pt x="400" y="169"/>
                  </a:cubicBezTo>
                  <a:cubicBezTo>
                    <a:pt x="400" y="169"/>
                    <a:pt x="400" y="170"/>
                    <a:pt x="399" y="170"/>
                  </a:cubicBezTo>
                  <a:cubicBezTo>
                    <a:pt x="399" y="170"/>
                    <a:pt x="399" y="171"/>
                    <a:pt x="399" y="171"/>
                  </a:cubicBezTo>
                  <a:cubicBezTo>
                    <a:pt x="398" y="172"/>
                    <a:pt x="398" y="174"/>
                    <a:pt x="396" y="175"/>
                  </a:cubicBezTo>
                  <a:cubicBezTo>
                    <a:pt x="395" y="176"/>
                    <a:pt x="394" y="176"/>
                    <a:pt x="394" y="176"/>
                  </a:cubicBezTo>
                  <a:cubicBezTo>
                    <a:pt x="393" y="177"/>
                    <a:pt x="393" y="178"/>
                    <a:pt x="393" y="179"/>
                  </a:cubicBezTo>
                  <a:cubicBezTo>
                    <a:pt x="392" y="179"/>
                    <a:pt x="392" y="180"/>
                    <a:pt x="391" y="181"/>
                  </a:cubicBezTo>
                  <a:cubicBezTo>
                    <a:pt x="391" y="181"/>
                    <a:pt x="391" y="181"/>
                    <a:pt x="391" y="181"/>
                  </a:cubicBezTo>
                  <a:cubicBezTo>
                    <a:pt x="391" y="182"/>
                    <a:pt x="390" y="182"/>
                    <a:pt x="390" y="182"/>
                  </a:cubicBezTo>
                  <a:cubicBezTo>
                    <a:pt x="390" y="183"/>
                    <a:pt x="390" y="184"/>
                    <a:pt x="389" y="185"/>
                  </a:cubicBezTo>
                  <a:cubicBezTo>
                    <a:pt x="388" y="186"/>
                    <a:pt x="387" y="188"/>
                    <a:pt x="386" y="188"/>
                  </a:cubicBezTo>
                  <a:cubicBezTo>
                    <a:pt x="385" y="189"/>
                    <a:pt x="383" y="190"/>
                    <a:pt x="381" y="191"/>
                  </a:cubicBezTo>
                  <a:cubicBezTo>
                    <a:pt x="375" y="194"/>
                    <a:pt x="375" y="194"/>
                    <a:pt x="375" y="194"/>
                  </a:cubicBezTo>
                  <a:cubicBezTo>
                    <a:pt x="357" y="104"/>
                    <a:pt x="357" y="104"/>
                    <a:pt x="357" y="104"/>
                  </a:cubicBezTo>
                  <a:cubicBezTo>
                    <a:pt x="220" y="132"/>
                    <a:pt x="220" y="132"/>
                    <a:pt x="220" y="132"/>
                  </a:cubicBezTo>
                  <a:cubicBezTo>
                    <a:pt x="193" y="0"/>
                    <a:pt x="193" y="0"/>
                    <a:pt x="193" y="0"/>
                  </a:cubicBezTo>
                  <a:cubicBezTo>
                    <a:pt x="193" y="2"/>
                    <a:pt x="193" y="5"/>
                    <a:pt x="193" y="7"/>
                  </a:cubicBezTo>
                  <a:cubicBezTo>
                    <a:pt x="193" y="8"/>
                    <a:pt x="193" y="8"/>
                    <a:pt x="193" y="8"/>
                  </a:cubicBezTo>
                  <a:cubicBezTo>
                    <a:pt x="193" y="9"/>
                    <a:pt x="192" y="10"/>
                    <a:pt x="192" y="12"/>
                  </a:cubicBezTo>
                  <a:cubicBezTo>
                    <a:pt x="192" y="12"/>
                    <a:pt x="192" y="12"/>
                    <a:pt x="192" y="13"/>
                  </a:cubicBezTo>
                  <a:cubicBezTo>
                    <a:pt x="193" y="14"/>
                    <a:pt x="194" y="15"/>
                    <a:pt x="195" y="16"/>
                  </a:cubicBezTo>
                  <a:cubicBezTo>
                    <a:pt x="195" y="18"/>
                    <a:pt x="195" y="20"/>
                    <a:pt x="195" y="21"/>
                  </a:cubicBezTo>
                  <a:cubicBezTo>
                    <a:pt x="195" y="21"/>
                    <a:pt x="195" y="22"/>
                    <a:pt x="195" y="22"/>
                  </a:cubicBezTo>
                  <a:cubicBezTo>
                    <a:pt x="195" y="22"/>
                    <a:pt x="195" y="22"/>
                    <a:pt x="195" y="22"/>
                  </a:cubicBezTo>
                  <a:cubicBezTo>
                    <a:pt x="196" y="23"/>
                    <a:pt x="197" y="25"/>
                    <a:pt x="197" y="26"/>
                  </a:cubicBezTo>
                  <a:cubicBezTo>
                    <a:pt x="198" y="28"/>
                    <a:pt x="197" y="30"/>
                    <a:pt x="197" y="32"/>
                  </a:cubicBezTo>
                  <a:cubicBezTo>
                    <a:pt x="197" y="32"/>
                    <a:pt x="196" y="32"/>
                    <a:pt x="196" y="33"/>
                  </a:cubicBezTo>
                  <a:cubicBezTo>
                    <a:pt x="196" y="33"/>
                    <a:pt x="196" y="33"/>
                    <a:pt x="197" y="34"/>
                  </a:cubicBezTo>
                  <a:cubicBezTo>
                    <a:pt x="197" y="35"/>
                    <a:pt x="197" y="37"/>
                    <a:pt x="196" y="39"/>
                  </a:cubicBezTo>
                  <a:cubicBezTo>
                    <a:pt x="195" y="41"/>
                    <a:pt x="194" y="42"/>
                    <a:pt x="193" y="42"/>
                  </a:cubicBezTo>
                  <a:cubicBezTo>
                    <a:pt x="193" y="43"/>
                    <a:pt x="193" y="44"/>
                    <a:pt x="193" y="45"/>
                  </a:cubicBezTo>
                  <a:cubicBezTo>
                    <a:pt x="193" y="45"/>
                    <a:pt x="193" y="46"/>
                    <a:pt x="193" y="46"/>
                  </a:cubicBezTo>
                  <a:cubicBezTo>
                    <a:pt x="193" y="48"/>
                    <a:pt x="193" y="49"/>
                    <a:pt x="193" y="51"/>
                  </a:cubicBezTo>
                  <a:cubicBezTo>
                    <a:pt x="192" y="53"/>
                    <a:pt x="192" y="54"/>
                    <a:pt x="191" y="56"/>
                  </a:cubicBezTo>
                  <a:cubicBezTo>
                    <a:pt x="190" y="56"/>
                    <a:pt x="190" y="57"/>
                    <a:pt x="190" y="57"/>
                  </a:cubicBezTo>
                  <a:cubicBezTo>
                    <a:pt x="190" y="58"/>
                    <a:pt x="190" y="60"/>
                    <a:pt x="190" y="61"/>
                  </a:cubicBezTo>
                  <a:cubicBezTo>
                    <a:pt x="190" y="61"/>
                    <a:pt x="190" y="62"/>
                    <a:pt x="190" y="62"/>
                  </a:cubicBezTo>
                  <a:cubicBezTo>
                    <a:pt x="191" y="64"/>
                    <a:pt x="192" y="67"/>
                    <a:pt x="191" y="70"/>
                  </a:cubicBezTo>
                  <a:cubicBezTo>
                    <a:pt x="190" y="71"/>
                    <a:pt x="189" y="73"/>
                    <a:pt x="188" y="73"/>
                  </a:cubicBezTo>
                  <a:cubicBezTo>
                    <a:pt x="188" y="74"/>
                    <a:pt x="188" y="75"/>
                    <a:pt x="188" y="75"/>
                  </a:cubicBezTo>
                  <a:cubicBezTo>
                    <a:pt x="189" y="77"/>
                    <a:pt x="190" y="78"/>
                    <a:pt x="190" y="79"/>
                  </a:cubicBezTo>
                  <a:cubicBezTo>
                    <a:pt x="190" y="80"/>
                    <a:pt x="190" y="80"/>
                    <a:pt x="190" y="80"/>
                  </a:cubicBezTo>
                  <a:cubicBezTo>
                    <a:pt x="191" y="83"/>
                    <a:pt x="191" y="85"/>
                    <a:pt x="191" y="87"/>
                  </a:cubicBezTo>
                  <a:cubicBezTo>
                    <a:pt x="191" y="88"/>
                    <a:pt x="190" y="89"/>
                    <a:pt x="190" y="91"/>
                  </a:cubicBezTo>
                  <a:cubicBezTo>
                    <a:pt x="190" y="91"/>
                    <a:pt x="190" y="91"/>
                    <a:pt x="190" y="91"/>
                  </a:cubicBezTo>
                  <a:cubicBezTo>
                    <a:pt x="190" y="91"/>
                    <a:pt x="190" y="92"/>
                    <a:pt x="190" y="92"/>
                  </a:cubicBezTo>
                  <a:cubicBezTo>
                    <a:pt x="191" y="94"/>
                    <a:pt x="192" y="96"/>
                    <a:pt x="192" y="98"/>
                  </a:cubicBezTo>
                  <a:cubicBezTo>
                    <a:pt x="192" y="100"/>
                    <a:pt x="191" y="103"/>
                    <a:pt x="188" y="105"/>
                  </a:cubicBezTo>
                  <a:cubicBezTo>
                    <a:pt x="188" y="105"/>
                    <a:pt x="188" y="105"/>
                    <a:pt x="188" y="105"/>
                  </a:cubicBezTo>
                  <a:cubicBezTo>
                    <a:pt x="188" y="108"/>
                    <a:pt x="188" y="111"/>
                    <a:pt x="187" y="112"/>
                  </a:cubicBezTo>
                  <a:cubicBezTo>
                    <a:pt x="187" y="113"/>
                    <a:pt x="186" y="114"/>
                    <a:pt x="186" y="115"/>
                  </a:cubicBezTo>
                  <a:cubicBezTo>
                    <a:pt x="186" y="115"/>
                    <a:pt x="186" y="115"/>
                    <a:pt x="186" y="115"/>
                  </a:cubicBezTo>
                  <a:cubicBezTo>
                    <a:pt x="187" y="117"/>
                    <a:pt x="188" y="119"/>
                    <a:pt x="188" y="122"/>
                  </a:cubicBezTo>
                  <a:cubicBezTo>
                    <a:pt x="187" y="125"/>
                    <a:pt x="185" y="127"/>
                    <a:pt x="184" y="128"/>
                  </a:cubicBezTo>
                  <a:cubicBezTo>
                    <a:pt x="183" y="128"/>
                    <a:pt x="183" y="128"/>
                    <a:pt x="183" y="129"/>
                  </a:cubicBezTo>
                  <a:cubicBezTo>
                    <a:pt x="184" y="129"/>
                    <a:pt x="186" y="130"/>
                    <a:pt x="187" y="131"/>
                  </a:cubicBezTo>
                  <a:cubicBezTo>
                    <a:pt x="188" y="133"/>
                    <a:pt x="190" y="138"/>
                    <a:pt x="189" y="142"/>
                  </a:cubicBezTo>
                  <a:cubicBezTo>
                    <a:pt x="188" y="144"/>
                    <a:pt x="187" y="145"/>
                    <a:pt x="186" y="146"/>
                  </a:cubicBezTo>
                  <a:cubicBezTo>
                    <a:pt x="187" y="147"/>
                    <a:pt x="187" y="148"/>
                    <a:pt x="187" y="150"/>
                  </a:cubicBezTo>
                  <a:cubicBezTo>
                    <a:pt x="187" y="151"/>
                    <a:pt x="186" y="156"/>
                    <a:pt x="184" y="158"/>
                  </a:cubicBezTo>
                  <a:cubicBezTo>
                    <a:pt x="182" y="159"/>
                    <a:pt x="180" y="160"/>
                    <a:pt x="178" y="160"/>
                  </a:cubicBezTo>
                  <a:cubicBezTo>
                    <a:pt x="178" y="160"/>
                    <a:pt x="178" y="160"/>
                    <a:pt x="178" y="160"/>
                  </a:cubicBezTo>
                  <a:cubicBezTo>
                    <a:pt x="177" y="161"/>
                    <a:pt x="176" y="163"/>
                    <a:pt x="175" y="164"/>
                  </a:cubicBezTo>
                  <a:cubicBezTo>
                    <a:pt x="175" y="164"/>
                    <a:pt x="174" y="165"/>
                    <a:pt x="174" y="165"/>
                  </a:cubicBezTo>
                  <a:cubicBezTo>
                    <a:pt x="172" y="168"/>
                    <a:pt x="169" y="172"/>
                    <a:pt x="167" y="174"/>
                  </a:cubicBezTo>
                  <a:cubicBezTo>
                    <a:pt x="167" y="175"/>
                    <a:pt x="167" y="175"/>
                    <a:pt x="167" y="175"/>
                  </a:cubicBezTo>
                  <a:cubicBezTo>
                    <a:pt x="166" y="176"/>
                    <a:pt x="164" y="179"/>
                    <a:pt x="164" y="180"/>
                  </a:cubicBezTo>
                  <a:cubicBezTo>
                    <a:pt x="164" y="181"/>
                    <a:pt x="163" y="182"/>
                    <a:pt x="163" y="183"/>
                  </a:cubicBezTo>
                  <a:cubicBezTo>
                    <a:pt x="162" y="185"/>
                    <a:pt x="162" y="187"/>
                    <a:pt x="161" y="189"/>
                  </a:cubicBezTo>
                  <a:cubicBezTo>
                    <a:pt x="160" y="190"/>
                    <a:pt x="158" y="194"/>
                    <a:pt x="156" y="195"/>
                  </a:cubicBezTo>
                  <a:cubicBezTo>
                    <a:pt x="154" y="196"/>
                    <a:pt x="153" y="197"/>
                    <a:pt x="152" y="197"/>
                  </a:cubicBezTo>
                  <a:cubicBezTo>
                    <a:pt x="152" y="197"/>
                    <a:pt x="152" y="198"/>
                    <a:pt x="152" y="198"/>
                  </a:cubicBezTo>
                  <a:cubicBezTo>
                    <a:pt x="152" y="199"/>
                    <a:pt x="151" y="200"/>
                    <a:pt x="151" y="200"/>
                  </a:cubicBezTo>
                  <a:cubicBezTo>
                    <a:pt x="151" y="201"/>
                    <a:pt x="151" y="201"/>
                    <a:pt x="151" y="201"/>
                  </a:cubicBezTo>
                  <a:cubicBezTo>
                    <a:pt x="150" y="203"/>
                    <a:pt x="150" y="205"/>
                    <a:pt x="147" y="207"/>
                  </a:cubicBezTo>
                  <a:cubicBezTo>
                    <a:pt x="146" y="208"/>
                    <a:pt x="145" y="208"/>
                    <a:pt x="143" y="208"/>
                  </a:cubicBezTo>
                  <a:cubicBezTo>
                    <a:pt x="142" y="208"/>
                    <a:pt x="141" y="208"/>
                    <a:pt x="141" y="208"/>
                  </a:cubicBezTo>
                  <a:cubicBezTo>
                    <a:pt x="141" y="208"/>
                    <a:pt x="140" y="208"/>
                    <a:pt x="140" y="208"/>
                  </a:cubicBezTo>
                  <a:cubicBezTo>
                    <a:pt x="139" y="208"/>
                    <a:pt x="138" y="210"/>
                    <a:pt x="138" y="210"/>
                  </a:cubicBezTo>
                  <a:cubicBezTo>
                    <a:pt x="137" y="211"/>
                    <a:pt x="137" y="211"/>
                    <a:pt x="137" y="212"/>
                  </a:cubicBezTo>
                  <a:cubicBezTo>
                    <a:pt x="136" y="214"/>
                    <a:pt x="135" y="215"/>
                    <a:pt x="134" y="217"/>
                  </a:cubicBezTo>
                  <a:cubicBezTo>
                    <a:pt x="134" y="217"/>
                    <a:pt x="130" y="221"/>
                    <a:pt x="126" y="221"/>
                  </a:cubicBezTo>
                  <a:cubicBezTo>
                    <a:pt x="126" y="221"/>
                    <a:pt x="126" y="221"/>
                    <a:pt x="126" y="221"/>
                  </a:cubicBezTo>
                  <a:cubicBezTo>
                    <a:pt x="122" y="221"/>
                    <a:pt x="118" y="217"/>
                    <a:pt x="117" y="215"/>
                  </a:cubicBezTo>
                  <a:cubicBezTo>
                    <a:pt x="116" y="214"/>
                    <a:pt x="116" y="213"/>
                    <a:pt x="116" y="211"/>
                  </a:cubicBezTo>
                  <a:cubicBezTo>
                    <a:pt x="116" y="211"/>
                    <a:pt x="116" y="212"/>
                    <a:pt x="116" y="212"/>
                  </a:cubicBezTo>
                  <a:cubicBezTo>
                    <a:pt x="115" y="213"/>
                    <a:pt x="113" y="215"/>
                    <a:pt x="112" y="217"/>
                  </a:cubicBezTo>
                  <a:cubicBezTo>
                    <a:pt x="111" y="217"/>
                    <a:pt x="111" y="217"/>
                    <a:pt x="111" y="218"/>
                  </a:cubicBezTo>
                  <a:cubicBezTo>
                    <a:pt x="110" y="218"/>
                    <a:pt x="110" y="218"/>
                    <a:pt x="110" y="219"/>
                  </a:cubicBezTo>
                  <a:cubicBezTo>
                    <a:pt x="109" y="219"/>
                    <a:pt x="109" y="220"/>
                    <a:pt x="108" y="220"/>
                  </a:cubicBezTo>
                  <a:cubicBezTo>
                    <a:pt x="108" y="221"/>
                    <a:pt x="107" y="222"/>
                    <a:pt x="107" y="223"/>
                  </a:cubicBezTo>
                  <a:cubicBezTo>
                    <a:pt x="107" y="224"/>
                    <a:pt x="107" y="224"/>
                    <a:pt x="107" y="225"/>
                  </a:cubicBezTo>
                  <a:cubicBezTo>
                    <a:pt x="107" y="227"/>
                    <a:pt x="108" y="229"/>
                    <a:pt x="107" y="231"/>
                  </a:cubicBezTo>
                  <a:cubicBezTo>
                    <a:pt x="107" y="233"/>
                    <a:pt x="105" y="236"/>
                    <a:pt x="103" y="237"/>
                  </a:cubicBezTo>
                  <a:cubicBezTo>
                    <a:pt x="101" y="239"/>
                    <a:pt x="96" y="240"/>
                    <a:pt x="96" y="240"/>
                  </a:cubicBezTo>
                  <a:cubicBezTo>
                    <a:pt x="96" y="240"/>
                    <a:pt x="95" y="240"/>
                    <a:pt x="95" y="240"/>
                  </a:cubicBezTo>
                  <a:cubicBezTo>
                    <a:pt x="94" y="240"/>
                    <a:pt x="93" y="240"/>
                    <a:pt x="92" y="239"/>
                  </a:cubicBezTo>
                  <a:cubicBezTo>
                    <a:pt x="92" y="239"/>
                    <a:pt x="92" y="240"/>
                    <a:pt x="92" y="240"/>
                  </a:cubicBezTo>
                  <a:cubicBezTo>
                    <a:pt x="93" y="241"/>
                    <a:pt x="93" y="242"/>
                    <a:pt x="93" y="243"/>
                  </a:cubicBezTo>
                  <a:cubicBezTo>
                    <a:pt x="93" y="246"/>
                    <a:pt x="93" y="247"/>
                    <a:pt x="92" y="249"/>
                  </a:cubicBezTo>
                  <a:cubicBezTo>
                    <a:pt x="91" y="251"/>
                    <a:pt x="89" y="252"/>
                    <a:pt x="88" y="252"/>
                  </a:cubicBezTo>
                  <a:cubicBezTo>
                    <a:pt x="88" y="252"/>
                    <a:pt x="88" y="252"/>
                    <a:pt x="87" y="253"/>
                  </a:cubicBezTo>
                  <a:cubicBezTo>
                    <a:pt x="87" y="253"/>
                    <a:pt x="87" y="253"/>
                    <a:pt x="87" y="254"/>
                  </a:cubicBezTo>
                  <a:cubicBezTo>
                    <a:pt x="87" y="254"/>
                    <a:pt x="87" y="254"/>
                    <a:pt x="88" y="254"/>
                  </a:cubicBezTo>
                  <a:cubicBezTo>
                    <a:pt x="89" y="255"/>
                    <a:pt x="90" y="256"/>
                    <a:pt x="91" y="258"/>
                  </a:cubicBezTo>
                  <a:cubicBezTo>
                    <a:pt x="92" y="262"/>
                    <a:pt x="91" y="267"/>
                    <a:pt x="91" y="268"/>
                  </a:cubicBezTo>
                  <a:cubicBezTo>
                    <a:pt x="90" y="270"/>
                    <a:pt x="89" y="273"/>
                    <a:pt x="86" y="274"/>
                  </a:cubicBezTo>
                  <a:cubicBezTo>
                    <a:pt x="86" y="274"/>
                    <a:pt x="86" y="275"/>
                    <a:pt x="85" y="275"/>
                  </a:cubicBezTo>
                  <a:cubicBezTo>
                    <a:pt x="85" y="275"/>
                    <a:pt x="85" y="275"/>
                    <a:pt x="85" y="275"/>
                  </a:cubicBezTo>
                  <a:cubicBezTo>
                    <a:pt x="87" y="276"/>
                    <a:pt x="89" y="279"/>
                    <a:pt x="89" y="280"/>
                  </a:cubicBezTo>
                  <a:cubicBezTo>
                    <a:pt x="90" y="282"/>
                    <a:pt x="90" y="284"/>
                    <a:pt x="90" y="285"/>
                  </a:cubicBezTo>
                  <a:cubicBezTo>
                    <a:pt x="90" y="285"/>
                    <a:pt x="90" y="286"/>
                    <a:pt x="90" y="286"/>
                  </a:cubicBezTo>
                  <a:cubicBezTo>
                    <a:pt x="91" y="287"/>
                    <a:pt x="93" y="288"/>
                    <a:pt x="94" y="290"/>
                  </a:cubicBezTo>
                  <a:cubicBezTo>
                    <a:pt x="95" y="293"/>
                    <a:pt x="95" y="297"/>
                    <a:pt x="93" y="300"/>
                  </a:cubicBezTo>
                  <a:cubicBezTo>
                    <a:pt x="91" y="301"/>
                    <a:pt x="89" y="302"/>
                    <a:pt x="87" y="302"/>
                  </a:cubicBezTo>
                  <a:cubicBezTo>
                    <a:pt x="86" y="302"/>
                    <a:pt x="85" y="302"/>
                    <a:pt x="84" y="302"/>
                  </a:cubicBezTo>
                  <a:cubicBezTo>
                    <a:pt x="83" y="302"/>
                    <a:pt x="83" y="302"/>
                    <a:pt x="83" y="302"/>
                  </a:cubicBezTo>
                  <a:cubicBezTo>
                    <a:pt x="82" y="303"/>
                    <a:pt x="82" y="305"/>
                    <a:pt x="82" y="307"/>
                  </a:cubicBezTo>
                  <a:cubicBezTo>
                    <a:pt x="81" y="309"/>
                    <a:pt x="78" y="312"/>
                    <a:pt x="75" y="313"/>
                  </a:cubicBezTo>
                  <a:cubicBezTo>
                    <a:pt x="74" y="314"/>
                    <a:pt x="72" y="314"/>
                    <a:pt x="71" y="314"/>
                  </a:cubicBezTo>
                  <a:cubicBezTo>
                    <a:pt x="69" y="314"/>
                    <a:pt x="67" y="314"/>
                    <a:pt x="66" y="313"/>
                  </a:cubicBezTo>
                  <a:cubicBezTo>
                    <a:pt x="63" y="310"/>
                    <a:pt x="64" y="306"/>
                    <a:pt x="64" y="303"/>
                  </a:cubicBezTo>
                  <a:cubicBezTo>
                    <a:pt x="64" y="303"/>
                    <a:pt x="64" y="303"/>
                    <a:pt x="64" y="302"/>
                  </a:cubicBezTo>
                  <a:cubicBezTo>
                    <a:pt x="64" y="302"/>
                    <a:pt x="64" y="301"/>
                    <a:pt x="64" y="300"/>
                  </a:cubicBezTo>
                  <a:cubicBezTo>
                    <a:pt x="64" y="300"/>
                    <a:pt x="63" y="299"/>
                    <a:pt x="63" y="299"/>
                  </a:cubicBezTo>
                  <a:cubicBezTo>
                    <a:pt x="62" y="297"/>
                    <a:pt x="62" y="296"/>
                    <a:pt x="62" y="295"/>
                  </a:cubicBezTo>
                  <a:cubicBezTo>
                    <a:pt x="62" y="295"/>
                    <a:pt x="62" y="295"/>
                    <a:pt x="62" y="295"/>
                  </a:cubicBezTo>
                  <a:cubicBezTo>
                    <a:pt x="62" y="295"/>
                    <a:pt x="62" y="295"/>
                    <a:pt x="62" y="295"/>
                  </a:cubicBezTo>
                  <a:cubicBezTo>
                    <a:pt x="61" y="295"/>
                    <a:pt x="60" y="296"/>
                    <a:pt x="59" y="296"/>
                  </a:cubicBezTo>
                  <a:cubicBezTo>
                    <a:pt x="59" y="296"/>
                    <a:pt x="59" y="296"/>
                    <a:pt x="59" y="296"/>
                  </a:cubicBezTo>
                  <a:cubicBezTo>
                    <a:pt x="59" y="296"/>
                    <a:pt x="55" y="296"/>
                    <a:pt x="52" y="293"/>
                  </a:cubicBezTo>
                  <a:cubicBezTo>
                    <a:pt x="52" y="294"/>
                    <a:pt x="52" y="295"/>
                    <a:pt x="51" y="296"/>
                  </a:cubicBezTo>
                  <a:cubicBezTo>
                    <a:pt x="50" y="297"/>
                    <a:pt x="49" y="297"/>
                    <a:pt x="48" y="298"/>
                  </a:cubicBezTo>
                  <a:cubicBezTo>
                    <a:pt x="48" y="299"/>
                    <a:pt x="48" y="299"/>
                    <a:pt x="48" y="300"/>
                  </a:cubicBezTo>
                  <a:cubicBezTo>
                    <a:pt x="48" y="302"/>
                    <a:pt x="47" y="306"/>
                    <a:pt x="46" y="308"/>
                  </a:cubicBezTo>
                  <a:cubicBezTo>
                    <a:pt x="46" y="309"/>
                    <a:pt x="45" y="309"/>
                    <a:pt x="45" y="310"/>
                  </a:cubicBezTo>
                  <a:cubicBezTo>
                    <a:pt x="45" y="310"/>
                    <a:pt x="45" y="311"/>
                    <a:pt x="44" y="311"/>
                  </a:cubicBezTo>
                  <a:cubicBezTo>
                    <a:pt x="44" y="312"/>
                    <a:pt x="44" y="313"/>
                    <a:pt x="44" y="314"/>
                  </a:cubicBezTo>
                  <a:cubicBezTo>
                    <a:pt x="44" y="314"/>
                    <a:pt x="44" y="314"/>
                    <a:pt x="45" y="315"/>
                  </a:cubicBezTo>
                  <a:cubicBezTo>
                    <a:pt x="45" y="316"/>
                    <a:pt x="46" y="318"/>
                    <a:pt x="46" y="321"/>
                  </a:cubicBezTo>
                  <a:cubicBezTo>
                    <a:pt x="46" y="323"/>
                    <a:pt x="44" y="325"/>
                    <a:pt x="42" y="328"/>
                  </a:cubicBezTo>
                  <a:cubicBezTo>
                    <a:pt x="42" y="328"/>
                    <a:pt x="42" y="328"/>
                    <a:pt x="42" y="328"/>
                  </a:cubicBezTo>
                  <a:cubicBezTo>
                    <a:pt x="41" y="329"/>
                    <a:pt x="40" y="330"/>
                    <a:pt x="39" y="330"/>
                  </a:cubicBezTo>
                  <a:cubicBezTo>
                    <a:pt x="39" y="331"/>
                    <a:pt x="39" y="331"/>
                    <a:pt x="38" y="331"/>
                  </a:cubicBezTo>
                  <a:cubicBezTo>
                    <a:pt x="39" y="331"/>
                    <a:pt x="39" y="332"/>
                    <a:pt x="40" y="332"/>
                  </a:cubicBezTo>
                  <a:cubicBezTo>
                    <a:pt x="41" y="334"/>
                    <a:pt x="43" y="336"/>
                    <a:pt x="44" y="337"/>
                  </a:cubicBezTo>
                  <a:cubicBezTo>
                    <a:pt x="45" y="340"/>
                    <a:pt x="46" y="344"/>
                    <a:pt x="46" y="345"/>
                  </a:cubicBezTo>
                  <a:cubicBezTo>
                    <a:pt x="46" y="347"/>
                    <a:pt x="46" y="348"/>
                    <a:pt x="46" y="349"/>
                  </a:cubicBezTo>
                  <a:cubicBezTo>
                    <a:pt x="46" y="349"/>
                    <a:pt x="46" y="350"/>
                    <a:pt x="46" y="350"/>
                  </a:cubicBezTo>
                  <a:cubicBezTo>
                    <a:pt x="46" y="350"/>
                    <a:pt x="46" y="350"/>
                    <a:pt x="46" y="350"/>
                  </a:cubicBezTo>
                  <a:cubicBezTo>
                    <a:pt x="47" y="351"/>
                    <a:pt x="49" y="352"/>
                    <a:pt x="49" y="354"/>
                  </a:cubicBezTo>
                  <a:cubicBezTo>
                    <a:pt x="50" y="358"/>
                    <a:pt x="49" y="363"/>
                    <a:pt x="48" y="366"/>
                  </a:cubicBezTo>
                  <a:cubicBezTo>
                    <a:pt x="46" y="368"/>
                    <a:pt x="43" y="370"/>
                    <a:pt x="42" y="370"/>
                  </a:cubicBezTo>
                  <a:cubicBezTo>
                    <a:pt x="41" y="370"/>
                    <a:pt x="41" y="370"/>
                    <a:pt x="40" y="370"/>
                  </a:cubicBezTo>
                  <a:cubicBezTo>
                    <a:pt x="39" y="370"/>
                    <a:pt x="37" y="370"/>
                    <a:pt x="36" y="370"/>
                  </a:cubicBezTo>
                  <a:cubicBezTo>
                    <a:pt x="36" y="370"/>
                    <a:pt x="35" y="369"/>
                    <a:pt x="35" y="369"/>
                  </a:cubicBezTo>
                  <a:cubicBezTo>
                    <a:pt x="35" y="370"/>
                    <a:pt x="34" y="370"/>
                    <a:pt x="34" y="370"/>
                  </a:cubicBezTo>
                  <a:cubicBezTo>
                    <a:pt x="34" y="370"/>
                    <a:pt x="34" y="371"/>
                    <a:pt x="34" y="372"/>
                  </a:cubicBezTo>
                  <a:cubicBezTo>
                    <a:pt x="34" y="373"/>
                    <a:pt x="34" y="374"/>
                    <a:pt x="35" y="374"/>
                  </a:cubicBezTo>
                  <a:cubicBezTo>
                    <a:pt x="35" y="376"/>
                    <a:pt x="36" y="377"/>
                    <a:pt x="36" y="379"/>
                  </a:cubicBezTo>
                  <a:cubicBezTo>
                    <a:pt x="37" y="381"/>
                    <a:pt x="36" y="385"/>
                    <a:pt x="36" y="386"/>
                  </a:cubicBezTo>
                  <a:cubicBezTo>
                    <a:pt x="36" y="390"/>
                    <a:pt x="35" y="393"/>
                    <a:pt x="34" y="395"/>
                  </a:cubicBezTo>
                  <a:cubicBezTo>
                    <a:pt x="33" y="397"/>
                    <a:pt x="30" y="400"/>
                    <a:pt x="28" y="401"/>
                  </a:cubicBezTo>
                  <a:cubicBezTo>
                    <a:pt x="26" y="401"/>
                    <a:pt x="25" y="402"/>
                    <a:pt x="23" y="402"/>
                  </a:cubicBezTo>
                  <a:cubicBezTo>
                    <a:pt x="23" y="402"/>
                    <a:pt x="21" y="402"/>
                    <a:pt x="21" y="402"/>
                  </a:cubicBezTo>
                  <a:cubicBezTo>
                    <a:pt x="21" y="402"/>
                    <a:pt x="20" y="403"/>
                    <a:pt x="19" y="404"/>
                  </a:cubicBezTo>
                  <a:cubicBezTo>
                    <a:pt x="17" y="405"/>
                    <a:pt x="15" y="405"/>
                    <a:pt x="13" y="405"/>
                  </a:cubicBezTo>
                  <a:cubicBezTo>
                    <a:pt x="13" y="405"/>
                    <a:pt x="13" y="405"/>
                    <a:pt x="12" y="405"/>
                  </a:cubicBezTo>
                  <a:cubicBezTo>
                    <a:pt x="12" y="406"/>
                    <a:pt x="11" y="406"/>
                    <a:pt x="10" y="407"/>
                  </a:cubicBezTo>
                  <a:cubicBezTo>
                    <a:pt x="9" y="408"/>
                    <a:pt x="8" y="408"/>
                    <a:pt x="7" y="409"/>
                  </a:cubicBezTo>
                  <a:cubicBezTo>
                    <a:pt x="7" y="409"/>
                    <a:pt x="7" y="409"/>
                    <a:pt x="7" y="409"/>
                  </a:cubicBezTo>
                  <a:cubicBezTo>
                    <a:pt x="5" y="410"/>
                    <a:pt x="3" y="411"/>
                    <a:pt x="1" y="412"/>
                  </a:cubicBezTo>
                  <a:cubicBezTo>
                    <a:pt x="1" y="412"/>
                    <a:pt x="0" y="412"/>
                    <a:pt x="0" y="412"/>
                  </a:cubicBezTo>
                  <a:cubicBezTo>
                    <a:pt x="1" y="412"/>
                    <a:pt x="1" y="413"/>
                    <a:pt x="1" y="413"/>
                  </a:cubicBezTo>
                  <a:cubicBezTo>
                    <a:pt x="1" y="414"/>
                    <a:pt x="1" y="414"/>
                    <a:pt x="2" y="414"/>
                  </a:cubicBezTo>
                  <a:cubicBezTo>
                    <a:pt x="2" y="415"/>
                    <a:pt x="3" y="415"/>
                    <a:pt x="4" y="416"/>
                  </a:cubicBezTo>
                  <a:cubicBezTo>
                    <a:pt x="6" y="419"/>
                    <a:pt x="8" y="423"/>
                    <a:pt x="8" y="425"/>
                  </a:cubicBezTo>
                  <a:cubicBezTo>
                    <a:pt x="9" y="427"/>
                    <a:pt x="9" y="430"/>
                    <a:pt x="9" y="433"/>
                  </a:cubicBezTo>
                  <a:cubicBezTo>
                    <a:pt x="8" y="435"/>
                    <a:pt x="7" y="436"/>
                    <a:pt x="6" y="437"/>
                  </a:cubicBezTo>
                  <a:cubicBezTo>
                    <a:pt x="6" y="437"/>
                    <a:pt x="5" y="438"/>
                    <a:pt x="5" y="438"/>
                  </a:cubicBezTo>
                  <a:cubicBezTo>
                    <a:pt x="5" y="438"/>
                    <a:pt x="5" y="438"/>
                    <a:pt x="5" y="439"/>
                  </a:cubicBezTo>
                  <a:cubicBezTo>
                    <a:pt x="5" y="439"/>
                    <a:pt x="5" y="439"/>
                    <a:pt x="5" y="439"/>
                  </a:cubicBezTo>
                  <a:cubicBezTo>
                    <a:pt x="6" y="441"/>
                    <a:pt x="6" y="442"/>
                    <a:pt x="6" y="444"/>
                  </a:cubicBezTo>
                  <a:cubicBezTo>
                    <a:pt x="6" y="447"/>
                    <a:pt x="4" y="450"/>
                    <a:pt x="4" y="450"/>
                  </a:cubicBezTo>
                  <a:cubicBezTo>
                    <a:pt x="4" y="451"/>
                    <a:pt x="3" y="451"/>
                    <a:pt x="3" y="452"/>
                  </a:cubicBezTo>
                  <a:cubicBezTo>
                    <a:pt x="3" y="452"/>
                    <a:pt x="3" y="452"/>
                    <a:pt x="4" y="452"/>
                  </a:cubicBezTo>
                  <a:cubicBezTo>
                    <a:pt x="4" y="452"/>
                    <a:pt x="4" y="452"/>
                    <a:pt x="4" y="452"/>
                  </a:cubicBezTo>
                  <a:cubicBezTo>
                    <a:pt x="6" y="453"/>
                    <a:pt x="7" y="453"/>
                    <a:pt x="8" y="454"/>
                  </a:cubicBezTo>
                  <a:cubicBezTo>
                    <a:pt x="9" y="455"/>
                    <a:pt x="10" y="456"/>
                    <a:pt x="11" y="457"/>
                  </a:cubicBezTo>
                  <a:cubicBezTo>
                    <a:pt x="11" y="457"/>
                    <a:pt x="11" y="457"/>
                    <a:pt x="11" y="457"/>
                  </a:cubicBezTo>
                  <a:cubicBezTo>
                    <a:pt x="12" y="457"/>
                    <a:pt x="14" y="458"/>
                    <a:pt x="15" y="459"/>
                  </a:cubicBezTo>
                  <a:cubicBezTo>
                    <a:pt x="17" y="460"/>
                    <a:pt x="18" y="463"/>
                    <a:pt x="20" y="466"/>
                  </a:cubicBezTo>
                  <a:cubicBezTo>
                    <a:pt x="20" y="466"/>
                    <a:pt x="20" y="466"/>
                    <a:pt x="20" y="467"/>
                  </a:cubicBezTo>
                  <a:cubicBezTo>
                    <a:pt x="21" y="467"/>
                    <a:pt x="21" y="468"/>
                    <a:pt x="22" y="469"/>
                  </a:cubicBezTo>
                  <a:cubicBezTo>
                    <a:pt x="22" y="469"/>
                    <a:pt x="22" y="469"/>
                    <a:pt x="22" y="470"/>
                  </a:cubicBezTo>
                  <a:cubicBezTo>
                    <a:pt x="22" y="470"/>
                    <a:pt x="22" y="470"/>
                    <a:pt x="22" y="470"/>
                  </a:cubicBezTo>
                  <a:cubicBezTo>
                    <a:pt x="24" y="470"/>
                    <a:pt x="27" y="471"/>
                    <a:pt x="29" y="473"/>
                  </a:cubicBezTo>
                  <a:cubicBezTo>
                    <a:pt x="32" y="476"/>
                    <a:pt x="31" y="482"/>
                    <a:pt x="31" y="484"/>
                  </a:cubicBezTo>
                  <a:cubicBezTo>
                    <a:pt x="31" y="484"/>
                    <a:pt x="31" y="484"/>
                    <a:pt x="31" y="484"/>
                  </a:cubicBezTo>
                  <a:cubicBezTo>
                    <a:pt x="34" y="485"/>
                    <a:pt x="37" y="486"/>
                    <a:pt x="39" y="488"/>
                  </a:cubicBezTo>
                  <a:cubicBezTo>
                    <a:pt x="41" y="490"/>
                    <a:pt x="42" y="493"/>
                    <a:pt x="42" y="495"/>
                  </a:cubicBezTo>
                  <a:cubicBezTo>
                    <a:pt x="43" y="496"/>
                    <a:pt x="43" y="496"/>
                    <a:pt x="43" y="497"/>
                  </a:cubicBezTo>
                  <a:cubicBezTo>
                    <a:pt x="44" y="499"/>
                    <a:pt x="44" y="500"/>
                    <a:pt x="44" y="501"/>
                  </a:cubicBezTo>
                  <a:cubicBezTo>
                    <a:pt x="45" y="501"/>
                    <a:pt x="46" y="502"/>
                    <a:pt x="47" y="502"/>
                  </a:cubicBezTo>
                  <a:cubicBezTo>
                    <a:pt x="47" y="502"/>
                    <a:pt x="48" y="502"/>
                    <a:pt x="48" y="502"/>
                  </a:cubicBezTo>
                  <a:cubicBezTo>
                    <a:pt x="50" y="503"/>
                    <a:pt x="52" y="504"/>
                    <a:pt x="54" y="505"/>
                  </a:cubicBezTo>
                  <a:cubicBezTo>
                    <a:pt x="55" y="506"/>
                    <a:pt x="57" y="508"/>
                    <a:pt x="57" y="510"/>
                  </a:cubicBezTo>
                  <a:cubicBezTo>
                    <a:pt x="58" y="512"/>
                    <a:pt x="58" y="513"/>
                    <a:pt x="58" y="515"/>
                  </a:cubicBezTo>
                  <a:cubicBezTo>
                    <a:pt x="58" y="515"/>
                    <a:pt x="58" y="515"/>
                    <a:pt x="58" y="515"/>
                  </a:cubicBezTo>
                  <a:cubicBezTo>
                    <a:pt x="59" y="516"/>
                    <a:pt x="60" y="516"/>
                    <a:pt x="61" y="518"/>
                  </a:cubicBezTo>
                  <a:cubicBezTo>
                    <a:pt x="62" y="519"/>
                    <a:pt x="63" y="520"/>
                    <a:pt x="63" y="522"/>
                  </a:cubicBezTo>
                  <a:cubicBezTo>
                    <a:pt x="63" y="522"/>
                    <a:pt x="63" y="523"/>
                    <a:pt x="63" y="523"/>
                  </a:cubicBezTo>
                  <a:cubicBezTo>
                    <a:pt x="63" y="523"/>
                    <a:pt x="63" y="523"/>
                    <a:pt x="64" y="523"/>
                  </a:cubicBezTo>
                  <a:cubicBezTo>
                    <a:pt x="64" y="523"/>
                    <a:pt x="64" y="523"/>
                    <a:pt x="64" y="523"/>
                  </a:cubicBezTo>
                  <a:cubicBezTo>
                    <a:pt x="66" y="523"/>
                    <a:pt x="67" y="523"/>
                    <a:pt x="68" y="523"/>
                  </a:cubicBezTo>
                  <a:cubicBezTo>
                    <a:pt x="69" y="523"/>
                    <a:pt x="70" y="523"/>
                    <a:pt x="71" y="523"/>
                  </a:cubicBezTo>
                  <a:cubicBezTo>
                    <a:pt x="72" y="523"/>
                    <a:pt x="72" y="523"/>
                    <a:pt x="72" y="524"/>
                  </a:cubicBezTo>
                  <a:cubicBezTo>
                    <a:pt x="73" y="523"/>
                    <a:pt x="74" y="522"/>
                    <a:pt x="76" y="522"/>
                  </a:cubicBezTo>
                  <a:cubicBezTo>
                    <a:pt x="77" y="522"/>
                    <a:pt x="77" y="522"/>
                    <a:pt x="77" y="522"/>
                  </a:cubicBezTo>
                  <a:cubicBezTo>
                    <a:pt x="77" y="522"/>
                    <a:pt x="77" y="522"/>
                    <a:pt x="77" y="522"/>
                  </a:cubicBezTo>
                  <a:cubicBezTo>
                    <a:pt x="81" y="523"/>
                    <a:pt x="83" y="527"/>
                    <a:pt x="84" y="529"/>
                  </a:cubicBezTo>
                  <a:cubicBezTo>
                    <a:pt x="84" y="530"/>
                    <a:pt x="84" y="530"/>
                    <a:pt x="84" y="530"/>
                  </a:cubicBezTo>
                  <a:cubicBezTo>
                    <a:pt x="84" y="530"/>
                    <a:pt x="84" y="530"/>
                    <a:pt x="84" y="530"/>
                  </a:cubicBezTo>
                  <a:cubicBezTo>
                    <a:pt x="86" y="531"/>
                    <a:pt x="88" y="532"/>
                    <a:pt x="89" y="534"/>
                  </a:cubicBezTo>
                  <a:cubicBezTo>
                    <a:pt x="89" y="535"/>
                    <a:pt x="90" y="535"/>
                    <a:pt x="90" y="536"/>
                  </a:cubicBezTo>
                  <a:cubicBezTo>
                    <a:pt x="90" y="536"/>
                    <a:pt x="91" y="536"/>
                    <a:pt x="92" y="536"/>
                  </a:cubicBezTo>
                  <a:cubicBezTo>
                    <a:pt x="92" y="536"/>
                    <a:pt x="93" y="536"/>
                    <a:pt x="93" y="536"/>
                  </a:cubicBezTo>
                  <a:cubicBezTo>
                    <a:pt x="95" y="536"/>
                    <a:pt x="97" y="538"/>
                    <a:pt x="98" y="539"/>
                  </a:cubicBezTo>
                  <a:cubicBezTo>
                    <a:pt x="98" y="539"/>
                    <a:pt x="98" y="539"/>
                    <a:pt x="98" y="539"/>
                  </a:cubicBezTo>
                  <a:cubicBezTo>
                    <a:pt x="99" y="539"/>
                    <a:pt x="100" y="538"/>
                    <a:pt x="101" y="538"/>
                  </a:cubicBezTo>
                  <a:cubicBezTo>
                    <a:pt x="102" y="538"/>
                    <a:pt x="102" y="538"/>
                    <a:pt x="102" y="538"/>
                  </a:cubicBezTo>
                  <a:cubicBezTo>
                    <a:pt x="102" y="538"/>
                    <a:pt x="102" y="538"/>
                    <a:pt x="102" y="538"/>
                  </a:cubicBezTo>
                  <a:cubicBezTo>
                    <a:pt x="104" y="536"/>
                    <a:pt x="104" y="536"/>
                    <a:pt x="104" y="536"/>
                  </a:cubicBezTo>
                  <a:cubicBezTo>
                    <a:pt x="104" y="531"/>
                    <a:pt x="104" y="531"/>
                    <a:pt x="104" y="531"/>
                  </a:cubicBezTo>
                  <a:cubicBezTo>
                    <a:pt x="109" y="534"/>
                    <a:pt x="109" y="534"/>
                    <a:pt x="109" y="534"/>
                  </a:cubicBezTo>
                  <a:cubicBezTo>
                    <a:pt x="110" y="533"/>
                    <a:pt x="110" y="533"/>
                    <a:pt x="110" y="533"/>
                  </a:cubicBezTo>
                  <a:cubicBezTo>
                    <a:pt x="110" y="534"/>
                    <a:pt x="110" y="534"/>
                    <a:pt x="110" y="534"/>
                  </a:cubicBezTo>
                  <a:cubicBezTo>
                    <a:pt x="113" y="536"/>
                    <a:pt x="113" y="536"/>
                    <a:pt x="113" y="536"/>
                  </a:cubicBezTo>
                  <a:cubicBezTo>
                    <a:pt x="114" y="537"/>
                    <a:pt x="115" y="539"/>
                    <a:pt x="116" y="540"/>
                  </a:cubicBezTo>
                  <a:cubicBezTo>
                    <a:pt x="117" y="542"/>
                    <a:pt x="118" y="545"/>
                    <a:pt x="118" y="546"/>
                  </a:cubicBezTo>
                  <a:cubicBezTo>
                    <a:pt x="118" y="548"/>
                    <a:pt x="118" y="550"/>
                    <a:pt x="117" y="553"/>
                  </a:cubicBezTo>
                  <a:cubicBezTo>
                    <a:pt x="118" y="553"/>
                    <a:pt x="119" y="553"/>
                    <a:pt x="120" y="554"/>
                  </a:cubicBezTo>
                  <a:cubicBezTo>
                    <a:pt x="122" y="556"/>
                    <a:pt x="123" y="560"/>
                    <a:pt x="123" y="562"/>
                  </a:cubicBezTo>
                  <a:cubicBezTo>
                    <a:pt x="124" y="563"/>
                    <a:pt x="123" y="565"/>
                    <a:pt x="123" y="566"/>
                  </a:cubicBezTo>
                  <a:cubicBezTo>
                    <a:pt x="123" y="566"/>
                    <a:pt x="123" y="566"/>
                    <a:pt x="123" y="566"/>
                  </a:cubicBezTo>
                  <a:cubicBezTo>
                    <a:pt x="123" y="567"/>
                    <a:pt x="124" y="567"/>
                    <a:pt x="124" y="567"/>
                  </a:cubicBezTo>
                  <a:cubicBezTo>
                    <a:pt x="124" y="567"/>
                    <a:pt x="124" y="567"/>
                    <a:pt x="124" y="567"/>
                  </a:cubicBezTo>
                  <a:cubicBezTo>
                    <a:pt x="125" y="568"/>
                    <a:pt x="126" y="568"/>
                    <a:pt x="126" y="568"/>
                  </a:cubicBezTo>
                  <a:cubicBezTo>
                    <a:pt x="128" y="569"/>
                    <a:pt x="129" y="570"/>
                    <a:pt x="130" y="570"/>
                  </a:cubicBezTo>
                  <a:cubicBezTo>
                    <a:pt x="131" y="571"/>
                    <a:pt x="132" y="573"/>
                    <a:pt x="134" y="574"/>
                  </a:cubicBezTo>
                  <a:cubicBezTo>
                    <a:pt x="134" y="574"/>
                    <a:pt x="134" y="575"/>
                    <a:pt x="135" y="575"/>
                  </a:cubicBezTo>
                  <a:cubicBezTo>
                    <a:pt x="135" y="575"/>
                    <a:pt x="135" y="576"/>
                    <a:pt x="136" y="576"/>
                  </a:cubicBezTo>
                  <a:cubicBezTo>
                    <a:pt x="136" y="576"/>
                    <a:pt x="136" y="576"/>
                    <a:pt x="136" y="576"/>
                  </a:cubicBezTo>
                  <a:cubicBezTo>
                    <a:pt x="138" y="575"/>
                    <a:pt x="139" y="574"/>
                    <a:pt x="141" y="574"/>
                  </a:cubicBezTo>
                  <a:cubicBezTo>
                    <a:pt x="144" y="574"/>
                    <a:pt x="148" y="576"/>
                    <a:pt x="150" y="577"/>
                  </a:cubicBezTo>
                  <a:cubicBezTo>
                    <a:pt x="152" y="578"/>
                    <a:pt x="154" y="580"/>
                    <a:pt x="156" y="582"/>
                  </a:cubicBezTo>
                  <a:cubicBezTo>
                    <a:pt x="156" y="582"/>
                    <a:pt x="156" y="583"/>
                    <a:pt x="157" y="583"/>
                  </a:cubicBezTo>
                  <a:cubicBezTo>
                    <a:pt x="157" y="584"/>
                    <a:pt x="158" y="584"/>
                    <a:pt x="158" y="585"/>
                  </a:cubicBezTo>
                  <a:cubicBezTo>
                    <a:pt x="159" y="585"/>
                    <a:pt x="159" y="586"/>
                    <a:pt x="159" y="586"/>
                  </a:cubicBezTo>
                  <a:cubicBezTo>
                    <a:pt x="159" y="586"/>
                    <a:pt x="160" y="586"/>
                    <a:pt x="160" y="586"/>
                  </a:cubicBezTo>
                  <a:cubicBezTo>
                    <a:pt x="160" y="586"/>
                    <a:pt x="161" y="586"/>
                    <a:pt x="161" y="586"/>
                  </a:cubicBezTo>
                  <a:cubicBezTo>
                    <a:pt x="161" y="586"/>
                    <a:pt x="162" y="586"/>
                    <a:pt x="162" y="586"/>
                  </a:cubicBezTo>
                  <a:cubicBezTo>
                    <a:pt x="163" y="585"/>
                    <a:pt x="165" y="584"/>
                    <a:pt x="166" y="584"/>
                  </a:cubicBezTo>
                  <a:cubicBezTo>
                    <a:pt x="167" y="583"/>
                    <a:pt x="168" y="583"/>
                    <a:pt x="169" y="583"/>
                  </a:cubicBezTo>
                  <a:cubicBezTo>
                    <a:pt x="169" y="583"/>
                    <a:pt x="170" y="583"/>
                    <a:pt x="170" y="583"/>
                  </a:cubicBezTo>
                  <a:cubicBezTo>
                    <a:pt x="170" y="583"/>
                    <a:pt x="171" y="583"/>
                    <a:pt x="171" y="583"/>
                  </a:cubicBezTo>
                  <a:cubicBezTo>
                    <a:pt x="171" y="583"/>
                    <a:pt x="171" y="583"/>
                    <a:pt x="171" y="583"/>
                  </a:cubicBezTo>
                  <a:cubicBezTo>
                    <a:pt x="171" y="583"/>
                    <a:pt x="172" y="582"/>
                    <a:pt x="172" y="581"/>
                  </a:cubicBezTo>
                  <a:cubicBezTo>
                    <a:pt x="173" y="581"/>
                    <a:pt x="173" y="580"/>
                    <a:pt x="174" y="580"/>
                  </a:cubicBezTo>
                  <a:cubicBezTo>
                    <a:pt x="174" y="580"/>
                    <a:pt x="175" y="579"/>
                    <a:pt x="175" y="579"/>
                  </a:cubicBezTo>
                  <a:cubicBezTo>
                    <a:pt x="175" y="579"/>
                    <a:pt x="175" y="578"/>
                    <a:pt x="175" y="578"/>
                  </a:cubicBezTo>
                  <a:cubicBezTo>
                    <a:pt x="176" y="577"/>
                    <a:pt x="177" y="575"/>
                    <a:pt x="178" y="574"/>
                  </a:cubicBezTo>
                  <a:cubicBezTo>
                    <a:pt x="179" y="573"/>
                    <a:pt x="180" y="573"/>
                    <a:pt x="181" y="573"/>
                  </a:cubicBezTo>
                  <a:cubicBezTo>
                    <a:pt x="181" y="572"/>
                    <a:pt x="182" y="571"/>
                    <a:pt x="182" y="571"/>
                  </a:cubicBezTo>
                  <a:cubicBezTo>
                    <a:pt x="183" y="570"/>
                    <a:pt x="184" y="570"/>
                    <a:pt x="184" y="570"/>
                  </a:cubicBezTo>
                  <a:cubicBezTo>
                    <a:pt x="184" y="570"/>
                    <a:pt x="185" y="570"/>
                    <a:pt x="185" y="569"/>
                  </a:cubicBezTo>
                  <a:cubicBezTo>
                    <a:pt x="185" y="569"/>
                    <a:pt x="185" y="569"/>
                    <a:pt x="185" y="569"/>
                  </a:cubicBezTo>
                  <a:cubicBezTo>
                    <a:pt x="185" y="568"/>
                    <a:pt x="186" y="567"/>
                    <a:pt x="186" y="566"/>
                  </a:cubicBezTo>
                  <a:cubicBezTo>
                    <a:pt x="187" y="565"/>
                    <a:pt x="187" y="563"/>
                    <a:pt x="188" y="562"/>
                  </a:cubicBezTo>
                  <a:cubicBezTo>
                    <a:pt x="189" y="560"/>
                    <a:pt x="191" y="558"/>
                    <a:pt x="192" y="557"/>
                  </a:cubicBezTo>
                  <a:cubicBezTo>
                    <a:pt x="195" y="554"/>
                    <a:pt x="195" y="554"/>
                    <a:pt x="195" y="554"/>
                  </a:cubicBezTo>
                  <a:cubicBezTo>
                    <a:pt x="218" y="568"/>
                    <a:pt x="218" y="568"/>
                    <a:pt x="218" y="568"/>
                  </a:cubicBezTo>
                  <a:cubicBezTo>
                    <a:pt x="242" y="551"/>
                    <a:pt x="242" y="551"/>
                    <a:pt x="242" y="551"/>
                  </a:cubicBezTo>
                  <a:cubicBezTo>
                    <a:pt x="251" y="551"/>
                    <a:pt x="251" y="551"/>
                    <a:pt x="251" y="551"/>
                  </a:cubicBezTo>
                  <a:cubicBezTo>
                    <a:pt x="257" y="544"/>
                    <a:pt x="257" y="544"/>
                    <a:pt x="257" y="544"/>
                  </a:cubicBezTo>
                  <a:cubicBezTo>
                    <a:pt x="255" y="543"/>
                    <a:pt x="255" y="543"/>
                    <a:pt x="255" y="543"/>
                  </a:cubicBezTo>
                  <a:cubicBezTo>
                    <a:pt x="255" y="525"/>
                    <a:pt x="255" y="525"/>
                    <a:pt x="255" y="525"/>
                  </a:cubicBezTo>
                  <a:cubicBezTo>
                    <a:pt x="266" y="525"/>
                    <a:pt x="266" y="525"/>
                    <a:pt x="266" y="525"/>
                  </a:cubicBezTo>
                  <a:cubicBezTo>
                    <a:pt x="275" y="531"/>
                    <a:pt x="275" y="531"/>
                    <a:pt x="275" y="531"/>
                  </a:cubicBezTo>
                  <a:cubicBezTo>
                    <a:pt x="299" y="509"/>
                    <a:pt x="299" y="509"/>
                    <a:pt x="299" y="509"/>
                  </a:cubicBezTo>
                  <a:cubicBezTo>
                    <a:pt x="300" y="508"/>
                    <a:pt x="300" y="508"/>
                    <a:pt x="300" y="508"/>
                  </a:cubicBezTo>
                  <a:cubicBezTo>
                    <a:pt x="300" y="508"/>
                    <a:pt x="304" y="508"/>
                    <a:pt x="306" y="508"/>
                  </a:cubicBezTo>
                  <a:cubicBezTo>
                    <a:pt x="308" y="508"/>
                    <a:pt x="311" y="508"/>
                    <a:pt x="313" y="510"/>
                  </a:cubicBezTo>
                  <a:cubicBezTo>
                    <a:pt x="314" y="511"/>
                    <a:pt x="314" y="512"/>
                    <a:pt x="314" y="513"/>
                  </a:cubicBezTo>
                  <a:cubicBezTo>
                    <a:pt x="326" y="501"/>
                    <a:pt x="326" y="501"/>
                    <a:pt x="326" y="501"/>
                  </a:cubicBezTo>
                  <a:cubicBezTo>
                    <a:pt x="326" y="501"/>
                    <a:pt x="325" y="500"/>
                    <a:pt x="325" y="500"/>
                  </a:cubicBezTo>
                  <a:cubicBezTo>
                    <a:pt x="321" y="497"/>
                    <a:pt x="322" y="492"/>
                    <a:pt x="323" y="490"/>
                  </a:cubicBezTo>
                  <a:cubicBezTo>
                    <a:pt x="323" y="488"/>
                    <a:pt x="326" y="485"/>
                    <a:pt x="328" y="484"/>
                  </a:cubicBezTo>
                  <a:cubicBezTo>
                    <a:pt x="328" y="483"/>
                    <a:pt x="329" y="483"/>
                    <a:pt x="330" y="482"/>
                  </a:cubicBezTo>
                  <a:cubicBezTo>
                    <a:pt x="331" y="482"/>
                    <a:pt x="331" y="482"/>
                    <a:pt x="331" y="482"/>
                  </a:cubicBezTo>
                  <a:cubicBezTo>
                    <a:pt x="332" y="481"/>
                    <a:pt x="332" y="481"/>
                    <a:pt x="332" y="481"/>
                  </a:cubicBezTo>
                  <a:cubicBezTo>
                    <a:pt x="331" y="481"/>
                    <a:pt x="330" y="481"/>
                    <a:pt x="329" y="480"/>
                  </a:cubicBezTo>
                  <a:cubicBezTo>
                    <a:pt x="327" y="479"/>
                    <a:pt x="325" y="476"/>
                    <a:pt x="324" y="475"/>
                  </a:cubicBezTo>
                  <a:cubicBezTo>
                    <a:pt x="324" y="474"/>
                    <a:pt x="322" y="471"/>
                    <a:pt x="322" y="468"/>
                  </a:cubicBezTo>
                  <a:cubicBezTo>
                    <a:pt x="322" y="466"/>
                    <a:pt x="323" y="464"/>
                    <a:pt x="324" y="463"/>
                  </a:cubicBezTo>
                  <a:cubicBezTo>
                    <a:pt x="324" y="463"/>
                    <a:pt x="324" y="462"/>
                    <a:pt x="324" y="462"/>
                  </a:cubicBezTo>
                  <a:cubicBezTo>
                    <a:pt x="325" y="462"/>
                    <a:pt x="325" y="461"/>
                    <a:pt x="325" y="461"/>
                  </a:cubicBezTo>
                  <a:cubicBezTo>
                    <a:pt x="325" y="461"/>
                    <a:pt x="325" y="461"/>
                    <a:pt x="325" y="461"/>
                  </a:cubicBezTo>
                  <a:cubicBezTo>
                    <a:pt x="325" y="460"/>
                    <a:pt x="325" y="460"/>
                    <a:pt x="325" y="459"/>
                  </a:cubicBezTo>
                  <a:cubicBezTo>
                    <a:pt x="325" y="459"/>
                    <a:pt x="325" y="459"/>
                    <a:pt x="325" y="458"/>
                  </a:cubicBezTo>
                  <a:cubicBezTo>
                    <a:pt x="325" y="458"/>
                    <a:pt x="325" y="458"/>
                    <a:pt x="325" y="458"/>
                  </a:cubicBezTo>
                  <a:cubicBezTo>
                    <a:pt x="325" y="457"/>
                    <a:pt x="325" y="454"/>
                    <a:pt x="326" y="452"/>
                  </a:cubicBezTo>
                  <a:cubicBezTo>
                    <a:pt x="326" y="451"/>
                    <a:pt x="327" y="451"/>
                    <a:pt x="328" y="450"/>
                  </a:cubicBezTo>
                  <a:cubicBezTo>
                    <a:pt x="328" y="450"/>
                    <a:pt x="328" y="450"/>
                    <a:pt x="328" y="450"/>
                  </a:cubicBezTo>
                  <a:cubicBezTo>
                    <a:pt x="328" y="450"/>
                    <a:pt x="328" y="449"/>
                    <a:pt x="328" y="449"/>
                  </a:cubicBezTo>
                  <a:cubicBezTo>
                    <a:pt x="328" y="448"/>
                    <a:pt x="328" y="446"/>
                    <a:pt x="328" y="444"/>
                  </a:cubicBezTo>
                  <a:cubicBezTo>
                    <a:pt x="329" y="443"/>
                    <a:pt x="329" y="443"/>
                    <a:pt x="330" y="442"/>
                  </a:cubicBezTo>
                  <a:cubicBezTo>
                    <a:pt x="330" y="441"/>
                    <a:pt x="330" y="440"/>
                    <a:pt x="331" y="439"/>
                  </a:cubicBezTo>
                  <a:cubicBezTo>
                    <a:pt x="331" y="438"/>
                    <a:pt x="332" y="437"/>
                    <a:pt x="332" y="437"/>
                  </a:cubicBezTo>
                  <a:cubicBezTo>
                    <a:pt x="332" y="436"/>
                    <a:pt x="332" y="435"/>
                    <a:pt x="332" y="434"/>
                  </a:cubicBezTo>
                  <a:cubicBezTo>
                    <a:pt x="333" y="433"/>
                    <a:pt x="334" y="430"/>
                    <a:pt x="335" y="429"/>
                  </a:cubicBezTo>
                  <a:cubicBezTo>
                    <a:pt x="336" y="428"/>
                    <a:pt x="337" y="427"/>
                    <a:pt x="338" y="427"/>
                  </a:cubicBezTo>
                  <a:cubicBezTo>
                    <a:pt x="338" y="427"/>
                    <a:pt x="338" y="426"/>
                    <a:pt x="339" y="426"/>
                  </a:cubicBezTo>
                  <a:cubicBezTo>
                    <a:pt x="339" y="426"/>
                    <a:pt x="340" y="424"/>
                    <a:pt x="341" y="423"/>
                  </a:cubicBezTo>
                  <a:cubicBezTo>
                    <a:pt x="341" y="422"/>
                    <a:pt x="342" y="421"/>
                    <a:pt x="342" y="421"/>
                  </a:cubicBezTo>
                  <a:cubicBezTo>
                    <a:pt x="342" y="420"/>
                    <a:pt x="343" y="419"/>
                    <a:pt x="343" y="419"/>
                  </a:cubicBezTo>
                  <a:cubicBezTo>
                    <a:pt x="344" y="417"/>
                    <a:pt x="346" y="414"/>
                    <a:pt x="347" y="413"/>
                  </a:cubicBezTo>
                  <a:cubicBezTo>
                    <a:pt x="347" y="412"/>
                    <a:pt x="349" y="409"/>
                    <a:pt x="349" y="407"/>
                  </a:cubicBezTo>
                  <a:cubicBezTo>
                    <a:pt x="350" y="406"/>
                    <a:pt x="351" y="403"/>
                    <a:pt x="352" y="401"/>
                  </a:cubicBezTo>
                  <a:cubicBezTo>
                    <a:pt x="352" y="401"/>
                    <a:pt x="352" y="399"/>
                    <a:pt x="352" y="398"/>
                  </a:cubicBezTo>
                  <a:cubicBezTo>
                    <a:pt x="353" y="397"/>
                    <a:pt x="353" y="396"/>
                    <a:pt x="353" y="396"/>
                  </a:cubicBezTo>
                  <a:cubicBezTo>
                    <a:pt x="353" y="395"/>
                    <a:pt x="354" y="394"/>
                    <a:pt x="354" y="393"/>
                  </a:cubicBezTo>
                  <a:cubicBezTo>
                    <a:pt x="354" y="392"/>
                    <a:pt x="355" y="390"/>
                    <a:pt x="355" y="390"/>
                  </a:cubicBezTo>
                  <a:cubicBezTo>
                    <a:pt x="355" y="389"/>
                    <a:pt x="355" y="389"/>
                    <a:pt x="355" y="389"/>
                  </a:cubicBezTo>
                  <a:cubicBezTo>
                    <a:pt x="354" y="388"/>
                    <a:pt x="353" y="386"/>
                    <a:pt x="353" y="384"/>
                  </a:cubicBezTo>
                  <a:cubicBezTo>
                    <a:pt x="353" y="381"/>
                    <a:pt x="354" y="379"/>
                    <a:pt x="355" y="378"/>
                  </a:cubicBezTo>
                  <a:cubicBezTo>
                    <a:pt x="355" y="378"/>
                    <a:pt x="355" y="377"/>
                    <a:pt x="355" y="377"/>
                  </a:cubicBezTo>
                  <a:cubicBezTo>
                    <a:pt x="355" y="376"/>
                    <a:pt x="355" y="375"/>
                    <a:pt x="355" y="374"/>
                  </a:cubicBezTo>
                  <a:cubicBezTo>
                    <a:pt x="355" y="373"/>
                    <a:pt x="355" y="371"/>
                    <a:pt x="355" y="369"/>
                  </a:cubicBezTo>
                  <a:cubicBezTo>
                    <a:pt x="356" y="367"/>
                    <a:pt x="358" y="365"/>
                    <a:pt x="360" y="362"/>
                  </a:cubicBezTo>
                  <a:cubicBezTo>
                    <a:pt x="361" y="362"/>
                    <a:pt x="361" y="362"/>
                    <a:pt x="361" y="362"/>
                  </a:cubicBezTo>
                  <a:cubicBezTo>
                    <a:pt x="362" y="361"/>
                    <a:pt x="363" y="360"/>
                    <a:pt x="364" y="359"/>
                  </a:cubicBezTo>
                  <a:cubicBezTo>
                    <a:pt x="365" y="358"/>
                    <a:pt x="366" y="357"/>
                    <a:pt x="366" y="357"/>
                  </a:cubicBezTo>
                  <a:cubicBezTo>
                    <a:pt x="367" y="357"/>
                    <a:pt x="367" y="356"/>
                    <a:pt x="367" y="356"/>
                  </a:cubicBezTo>
                  <a:cubicBezTo>
                    <a:pt x="367" y="356"/>
                    <a:pt x="367" y="356"/>
                    <a:pt x="367" y="356"/>
                  </a:cubicBezTo>
                  <a:cubicBezTo>
                    <a:pt x="366" y="355"/>
                    <a:pt x="365" y="355"/>
                    <a:pt x="364" y="353"/>
                  </a:cubicBezTo>
                  <a:cubicBezTo>
                    <a:pt x="362" y="350"/>
                    <a:pt x="364" y="346"/>
                    <a:pt x="365" y="344"/>
                  </a:cubicBezTo>
                  <a:cubicBezTo>
                    <a:pt x="366" y="343"/>
                    <a:pt x="367" y="342"/>
                    <a:pt x="368" y="341"/>
                  </a:cubicBezTo>
                  <a:cubicBezTo>
                    <a:pt x="368" y="341"/>
                    <a:pt x="368" y="340"/>
                    <a:pt x="369" y="340"/>
                  </a:cubicBezTo>
                  <a:cubicBezTo>
                    <a:pt x="369" y="340"/>
                    <a:pt x="369" y="336"/>
                    <a:pt x="372" y="335"/>
                  </a:cubicBezTo>
                  <a:cubicBezTo>
                    <a:pt x="372" y="334"/>
                    <a:pt x="373" y="334"/>
                    <a:pt x="373" y="334"/>
                  </a:cubicBezTo>
                  <a:cubicBezTo>
                    <a:pt x="373" y="334"/>
                    <a:pt x="373" y="334"/>
                    <a:pt x="373" y="333"/>
                  </a:cubicBezTo>
                  <a:cubicBezTo>
                    <a:pt x="373" y="333"/>
                    <a:pt x="373" y="332"/>
                    <a:pt x="373" y="332"/>
                  </a:cubicBezTo>
                  <a:cubicBezTo>
                    <a:pt x="373" y="331"/>
                    <a:pt x="373" y="331"/>
                    <a:pt x="373" y="331"/>
                  </a:cubicBezTo>
                  <a:cubicBezTo>
                    <a:pt x="373" y="330"/>
                    <a:pt x="373" y="328"/>
                    <a:pt x="373" y="326"/>
                  </a:cubicBezTo>
                  <a:cubicBezTo>
                    <a:pt x="374" y="325"/>
                    <a:pt x="375" y="324"/>
                    <a:pt x="376" y="323"/>
                  </a:cubicBezTo>
                  <a:cubicBezTo>
                    <a:pt x="376" y="323"/>
                    <a:pt x="376" y="323"/>
                    <a:pt x="376" y="323"/>
                  </a:cubicBezTo>
                  <a:cubicBezTo>
                    <a:pt x="375" y="323"/>
                    <a:pt x="375" y="323"/>
                    <a:pt x="375" y="322"/>
                  </a:cubicBezTo>
                  <a:cubicBezTo>
                    <a:pt x="375" y="322"/>
                    <a:pt x="375" y="322"/>
                    <a:pt x="375" y="321"/>
                  </a:cubicBezTo>
                  <a:cubicBezTo>
                    <a:pt x="374" y="320"/>
                    <a:pt x="373" y="318"/>
                    <a:pt x="372" y="316"/>
                  </a:cubicBezTo>
                  <a:cubicBezTo>
                    <a:pt x="372" y="314"/>
                    <a:pt x="373" y="311"/>
                    <a:pt x="374" y="309"/>
                  </a:cubicBezTo>
                  <a:cubicBezTo>
                    <a:pt x="375" y="309"/>
                    <a:pt x="375" y="308"/>
                    <a:pt x="376" y="308"/>
                  </a:cubicBezTo>
                  <a:cubicBezTo>
                    <a:pt x="375" y="307"/>
                    <a:pt x="374" y="305"/>
                    <a:pt x="374" y="303"/>
                  </a:cubicBezTo>
                  <a:cubicBezTo>
                    <a:pt x="374" y="301"/>
                    <a:pt x="375" y="300"/>
                    <a:pt x="375" y="299"/>
                  </a:cubicBezTo>
                  <a:cubicBezTo>
                    <a:pt x="375" y="298"/>
                    <a:pt x="375" y="298"/>
                    <a:pt x="375" y="297"/>
                  </a:cubicBezTo>
                  <a:cubicBezTo>
                    <a:pt x="374" y="289"/>
                    <a:pt x="374" y="289"/>
                    <a:pt x="374" y="289"/>
                  </a:cubicBezTo>
                  <a:cubicBezTo>
                    <a:pt x="399" y="295"/>
                    <a:pt x="399" y="295"/>
                    <a:pt x="399" y="295"/>
                  </a:cubicBezTo>
                  <a:cubicBezTo>
                    <a:pt x="411" y="310"/>
                    <a:pt x="411" y="310"/>
                    <a:pt x="411" y="310"/>
                  </a:cubicBezTo>
                  <a:cubicBezTo>
                    <a:pt x="430" y="312"/>
                    <a:pt x="430" y="312"/>
                    <a:pt x="430" y="312"/>
                  </a:cubicBezTo>
                  <a:cubicBezTo>
                    <a:pt x="430" y="311"/>
                    <a:pt x="430" y="311"/>
                    <a:pt x="430" y="311"/>
                  </a:cubicBezTo>
                  <a:cubicBezTo>
                    <a:pt x="431" y="310"/>
                    <a:pt x="431" y="309"/>
                    <a:pt x="432" y="308"/>
                  </a:cubicBezTo>
                  <a:cubicBezTo>
                    <a:pt x="432" y="307"/>
                    <a:pt x="433" y="306"/>
                    <a:pt x="433" y="306"/>
                  </a:cubicBezTo>
                  <a:cubicBezTo>
                    <a:pt x="433" y="306"/>
                    <a:pt x="433" y="305"/>
                    <a:pt x="433" y="305"/>
                  </a:cubicBezTo>
                  <a:cubicBezTo>
                    <a:pt x="434" y="304"/>
                    <a:pt x="434" y="303"/>
                    <a:pt x="435" y="302"/>
                  </a:cubicBezTo>
                  <a:cubicBezTo>
                    <a:pt x="435" y="301"/>
                    <a:pt x="436" y="300"/>
                    <a:pt x="437" y="300"/>
                  </a:cubicBezTo>
                  <a:cubicBezTo>
                    <a:pt x="437" y="299"/>
                    <a:pt x="437" y="298"/>
                    <a:pt x="437" y="298"/>
                  </a:cubicBezTo>
                  <a:cubicBezTo>
                    <a:pt x="437" y="297"/>
                    <a:pt x="436" y="296"/>
                    <a:pt x="436" y="295"/>
                  </a:cubicBezTo>
                  <a:cubicBezTo>
                    <a:pt x="436" y="295"/>
                    <a:pt x="436" y="295"/>
                    <a:pt x="436" y="295"/>
                  </a:cubicBezTo>
                  <a:cubicBezTo>
                    <a:pt x="436" y="293"/>
                    <a:pt x="436" y="292"/>
                    <a:pt x="437" y="290"/>
                  </a:cubicBezTo>
                  <a:cubicBezTo>
                    <a:pt x="437" y="289"/>
                    <a:pt x="438" y="288"/>
                    <a:pt x="439" y="287"/>
                  </a:cubicBezTo>
                  <a:cubicBezTo>
                    <a:pt x="439" y="287"/>
                    <a:pt x="439" y="287"/>
                    <a:pt x="439" y="287"/>
                  </a:cubicBezTo>
                  <a:cubicBezTo>
                    <a:pt x="439" y="286"/>
                    <a:pt x="439" y="285"/>
                    <a:pt x="439" y="284"/>
                  </a:cubicBezTo>
                  <a:cubicBezTo>
                    <a:pt x="439" y="283"/>
                    <a:pt x="439" y="283"/>
                    <a:pt x="439" y="283"/>
                  </a:cubicBezTo>
                  <a:cubicBezTo>
                    <a:pt x="439" y="283"/>
                    <a:pt x="439" y="282"/>
                    <a:pt x="439" y="282"/>
                  </a:cubicBezTo>
                  <a:cubicBezTo>
                    <a:pt x="439" y="280"/>
                    <a:pt x="439" y="279"/>
                    <a:pt x="439" y="277"/>
                  </a:cubicBezTo>
                  <a:cubicBezTo>
                    <a:pt x="439" y="275"/>
                    <a:pt x="441" y="271"/>
                    <a:pt x="441" y="270"/>
                  </a:cubicBezTo>
                  <a:cubicBezTo>
                    <a:pt x="441" y="269"/>
                    <a:pt x="441" y="269"/>
                    <a:pt x="441" y="269"/>
                  </a:cubicBezTo>
                  <a:cubicBezTo>
                    <a:pt x="442" y="268"/>
                    <a:pt x="443" y="266"/>
                    <a:pt x="445" y="265"/>
                  </a:cubicBezTo>
                  <a:cubicBezTo>
                    <a:pt x="445" y="264"/>
                    <a:pt x="445" y="264"/>
                    <a:pt x="446" y="264"/>
                  </a:cubicBezTo>
                  <a:cubicBezTo>
                    <a:pt x="445" y="263"/>
                    <a:pt x="444" y="262"/>
                    <a:pt x="444" y="261"/>
                  </a:cubicBezTo>
                  <a:cubicBezTo>
                    <a:pt x="443" y="258"/>
                    <a:pt x="444" y="253"/>
                    <a:pt x="444" y="253"/>
                  </a:cubicBezTo>
                  <a:cubicBezTo>
                    <a:pt x="444" y="252"/>
                    <a:pt x="445" y="251"/>
                    <a:pt x="446" y="250"/>
                  </a:cubicBezTo>
                  <a:cubicBezTo>
                    <a:pt x="446" y="250"/>
                    <a:pt x="446" y="250"/>
                    <a:pt x="446" y="250"/>
                  </a:cubicBezTo>
                  <a:cubicBezTo>
                    <a:pt x="446" y="249"/>
                    <a:pt x="446" y="249"/>
                    <a:pt x="446" y="249"/>
                  </a:cubicBezTo>
                  <a:cubicBezTo>
                    <a:pt x="446" y="247"/>
                    <a:pt x="446" y="244"/>
                    <a:pt x="447" y="242"/>
                  </a:cubicBezTo>
                  <a:cubicBezTo>
                    <a:pt x="448" y="241"/>
                    <a:pt x="448" y="241"/>
                    <a:pt x="449" y="240"/>
                  </a:cubicBezTo>
                  <a:cubicBezTo>
                    <a:pt x="449" y="239"/>
                    <a:pt x="449" y="238"/>
                    <a:pt x="450" y="237"/>
                  </a:cubicBezTo>
                  <a:cubicBezTo>
                    <a:pt x="450" y="235"/>
                    <a:pt x="452" y="232"/>
                    <a:pt x="453" y="230"/>
                  </a:cubicBezTo>
                  <a:cubicBezTo>
                    <a:pt x="456" y="225"/>
                    <a:pt x="456" y="225"/>
                    <a:pt x="456" y="225"/>
                  </a:cubicBezTo>
                  <a:cubicBezTo>
                    <a:pt x="473" y="236"/>
                    <a:pt x="473" y="236"/>
                    <a:pt x="473" y="236"/>
                  </a:cubicBezTo>
                  <a:cubicBezTo>
                    <a:pt x="478" y="216"/>
                    <a:pt x="478" y="216"/>
                    <a:pt x="478" y="216"/>
                  </a:cubicBezTo>
                  <a:cubicBezTo>
                    <a:pt x="479" y="215"/>
                    <a:pt x="479" y="215"/>
                    <a:pt x="479" y="215"/>
                  </a:cubicBezTo>
                  <a:cubicBezTo>
                    <a:pt x="480" y="215"/>
                    <a:pt x="480" y="215"/>
                    <a:pt x="480" y="214"/>
                  </a:cubicBezTo>
                  <a:cubicBezTo>
                    <a:pt x="481" y="214"/>
                    <a:pt x="481" y="214"/>
                    <a:pt x="481" y="213"/>
                  </a:cubicBezTo>
                  <a:cubicBezTo>
                    <a:pt x="481" y="212"/>
                    <a:pt x="481" y="210"/>
                    <a:pt x="482" y="209"/>
                  </a:cubicBezTo>
                  <a:cubicBezTo>
                    <a:pt x="483" y="207"/>
                    <a:pt x="486" y="204"/>
                    <a:pt x="489" y="204"/>
                  </a:cubicBezTo>
                  <a:cubicBezTo>
                    <a:pt x="490" y="204"/>
                    <a:pt x="490" y="204"/>
                    <a:pt x="490" y="204"/>
                  </a:cubicBezTo>
                  <a:cubicBezTo>
                    <a:pt x="491" y="204"/>
                    <a:pt x="492" y="204"/>
                    <a:pt x="492" y="205"/>
                  </a:cubicBezTo>
                  <a:cubicBezTo>
                    <a:pt x="492" y="204"/>
                    <a:pt x="492" y="204"/>
                    <a:pt x="492" y="204"/>
                  </a:cubicBezTo>
                  <a:cubicBezTo>
                    <a:pt x="493" y="202"/>
                    <a:pt x="493" y="200"/>
                    <a:pt x="494" y="198"/>
                  </a:cubicBezTo>
                  <a:cubicBezTo>
                    <a:pt x="496" y="196"/>
                    <a:pt x="500" y="195"/>
                    <a:pt x="501" y="195"/>
                  </a:cubicBezTo>
                  <a:cubicBezTo>
                    <a:pt x="501" y="195"/>
                    <a:pt x="501" y="195"/>
                    <a:pt x="502" y="195"/>
                  </a:cubicBezTo>
                  <a:cubicBezTo>
                    <a:pt x="502" y="194"/>
                    <a:pt x="502" y="194"/>
                    <a:pt x="502" y="194"/>
                  </a:cubicBezTo>
                  <a:cubicBezTo>
                    <a:pt x="502" y="193"/>
                    <a:pt x="502" y="193"/>
                    <a:pt x="502" y="193"/>
                  </a:cubicBezTo>
                  <a:cubicBezTo>
                    <a:pt x="502" y="192"/>
                    <a:pt x="501" y="192"/>
                    <a:pt x="501" y="191"/>
                  </a:cubicBezTo>
                  <a:cubicBezTo>
                    <a:pt x="499" y="187"/>
                    <a:pt x="502" y="182"/>
                    <a:pt x="503" y="181"/>
                  </a:cubicBezTo>
                  <a:cubicBezTo>
                    <a:pt x="503" y="180"/>
                    <a:pt x="504" y="179"/>
                    <a:pt x="505" y="179"/>
                  </a:cubicBezTo>
                  <a:cubicBezTo>
                    <a:pt x="505" y="179"/>
                    <a:pt x="505" y="179"/>
                    <a:pt x="505" y="179"/>
                  </a:cubicBezTo>
                  <a:cubicBezTo>
                    <a:pt x="505" y="178"/>
                    <a:pt x="506" y="177"/>
                    <a:pt x="506" y="175"/>
                  </a:cubicBezTo>
                  <a:cubicBezTo>
                    <a:pt x="507" y="174"/>
                    <a:pt x="509" y="171"/>
                    <a:pt x="511" y="169"/>
                  </a:cubicBezTo>
                  <a:cubicBezTo>
                    <a:pt x="511" y="168"/>
                    <a:pt x="512" y="168"/>
                    <a:pt x="513" y="168"/>
                  </a:cubicBezTo>
                  <a:cubicBezTo>
                    <a:pt x="513" y="167"/>
                    <a:pt x="513" y="166"/>
                    <a:pt x="514" y="166"/>
                  </a:cubicBezTo>
                  <a:cubicBezTo>
                    <a:pt x="514" y="165"/>
                    <a:pt x="515" y="164"/>
                    <a:pt x="515" y="163"/>
                  </a:cubicBezTo>
                  <a:cubicBezTo>
                    <a:pt x="514" y="163"/>
                    <a:pt x="513" y="162"/>
                    <a:pt x="513" y="161"/>
                  </a:cubicBezTo>
                  <a:cubicBezTo>
                    <a:pt x="511" y="159"/>
                    <a:pt x="510" y="155"/>
                    <a:pt x="511" y="152"/>
                  </a:cubicBezTo>
                  <a:cubicBezTo>
                    <a:pt x="512" y="151"/>
                    <a:pt x="513" y="150"/>
                    <a:pt x="514" y="149"/>
                  </a:cubicBezTo>
                  <a:cubicBezTo>
                    <a:pt x="512" y="148"/>
                    <a:pt x="511" y="147"/>
                    <a:pt x="511" y="145"/>
                  </a:cubicBezTo>
                  <a:cubicBezTo>
                    <a:pt x="510" y="142"/>
                    <a:pt x="512" y="139"/>
                    <a:pt x="513" y="137"/>
                  </a:cubicBezTo>
                  <a:cubicBezTo>
                    <a:pt x="513" y="137"/>
                    <a:pt x="513" y="137"/>
                    <a:pt x="513" y="137"/>
                  </a:cubicBezTo>
                  <a:cubicBezTo>
                    <a:pt x="514" y="136"/>
                    <a:pt x="515" y="136"/>
                    <a:pt x="516" y="135"/>
                  </a:cubicBezTo>
                  <a:cubicBezTo>
                    <a:pt x="516" y="135"/>
                    <a:pt x="516" y="135"/>
                    <a:pt x="516" y="134"/>
                  </a:cubicBezTo>
                  <a:cubicBezTo>
                    <a:pt x="517" y="134"/>
                    <a:pt x="517" y="133"/>
                    <a:pt x="517" y="132"/>
                  </a:cubicBezTo>
                  <a:cubicBezTo>
                    <a:pt x="517" y="132"/>
                    <a:pt x="517" y="131"/>
                    <a:pt x="517" y="130"/>
                  </a:cubicBezTo>
                  <a:cubicBezTo>
                    <a:pt x="516" y="129"/>
                    <a:pt x="515" y="128"/>
                    <a:pt x="515" y="126"/>
                  </a:cubicBezTo>
                  <a:cubicBezTo>
                    <a:pt x="515" y="125"/>
                    <a:pt x="515" y="124"/>
                    <a:pt x="515" y="123"/>
                  </a:cubicBezTo>
                  <a:cubicBezTo>
                    <a:pt x="514" y="122"/>
                    <a:pt x="513" y="121"/>
                    <a:pt x="512" y="119"/>
                  </a:cubicBezTo>
                  <a:cubicBezTo>
                    <a:pt x="512" y="116"/>
                    <a:pt x="513" y="115"/>
                    <a:pt x="513" y="113"/>
                  </a:cubicBezTo>
                  <a:cubicBezTo>
                    <a:pt x="513" y="113"/>
                    <a:pt x="513" y="111"/>
                    <a:pt x="513" y="110"/>
                  </a:cubicBezTo>
                  <a:cubicBezTo>
                    <a:pt x="511" y="100"/>
                    <a:pt x="511" y="100"/>
                    <a:pt x="511" y="100"/>
                  </a:cubicBezTo>
                  <a:cubicBezTo>
                    <a:pt x="594" y="141"/>
                    <a:pt x="594" y="141"/>
                    <a:pt x="594" y="141"/>
                  </a:cubicBezTo>
                  <a:cubicBezTo>
                    <a:pt x="594" y="140"/>
                    <a:pt x="594" y="140"/>
                    <a:pt x="594" y="140"/>
                  </a:cubicBezTo>
                  <a:cubicBezTo>
                    <a:pt x="594" y="139"/>
                    <a:pt x="594" y="139"/>
                    <a:pt x="594" y="139"/>
                  </a:cubicBezTo>
                  <a:cubicBezTo>
                    <a:pt x="594" y="136"/>
                    <a:pt x="594" y="133"/>
                    <a:pt x="595" y="131"/>
                  </a:cubicBezTo>
                  <a:cubicBezTo>
                    <a:pt x="595" y="130"/>
                    <a:pt x="596" y="129"/>
                    <a:pt x="596" y="128"/>
                  </a:cubicBezTo>
                  <a:cubicBezTo>
                    <a:pt x="596" y="128"/>
                    <a:pt x="597" y="128"/>
                    <a:pt x="597" y="128"/>
                  </a:cubicBezTo>
                  <a:cubicBezTo>
                    <a:pt x="597" y="127"/>
                    <a:pt x="597" y="126"/>
                    <a:pt x="597" y="126"/>
                  </a:cubicBezTo>
                  <a:cubicBezTo>
                    <a:pt x="596" y="125"/>
                    <a:pt x="596" y="124"/>
                    <a:pt x="596" y="123"/>
                  </a:cubicBezTo>
                  <a:cubicBezTo>
                    <a:pt x="597" y="120"/>
                    <a:pt x="597" y="118"/>
                    <a:pt x="597" y="11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3" name="Freeform 75">
              <a:extLst>
                <a:ext uri="{FF2B5EF4-FFF2-40B4-BE49-F238E27FC236}">
                  <a16:creationId xmlns:a16="http://schemas.microsoft.com/office/drawing/2014/main" id="{D0009CF3-190D-4FAA-BAB8-52EFA606BFBB}"/>
                </a:ext>
              </a:extLst>
            </p:cNvPr>
            <p:cNvSpPr>
              <a:spLocks/>
            </p:cNvSpPr>
            <p:nvPr/>
          </p:nvSpPr>
          <p:spPr bwMode="auto">
            <a:xfrm>
              <a:off x="5864225" y="2792413"/>
              <a:ext cx="152400" cy="354013"/>
            </a:xfrm>
            <a:custGeom>
              <a:avLst/>
              <a:gdLst>
                <a:gd name="T0" fmla="*/ 175 w 182"/>
                <a:gd name="T1" fmla="*/ 186 h 420"/>
                <a:gd name="T2" fmla="*/ 164 w 182"/>
                <a:gd name="T3" fmla="*/ 124 h 420"/>
                <a:gd name="T4" fmla="*/ 163 w 182"/>
                <a:gd name="T5" fmla="*/ 130 h 420"/>
                <a:gd name="T6" fmla="*/ 140 w 182"/>
                <a:gd name="T7" fmla="*/ 134 h 420"/>
                <a:gd name="T8" fmla="*/ 127 w 182"/>
                <a:gd name="T9" fmla="*/ 128 h 420"/>
                <a:gd name="T10" fmla="*/ 129 w 182"/>
                <a:gd name="T11" fmla="*/ 109 h 420"/>
                <a:gd name="T12" fmla="*/ 143 w 182"/>
                <a:gd name="T13" fmla="*/ 97 h 420"/>
                <a:gd name="T14" fmla="*/ 146 w 182"/>
                <a:gd name="T15" fmla="*/ 89 h 420"/>
                <a:gd name="T16" fmla="*/ 36 w 182"/>
                <a:gd name="T17" fmla="*/ 2 h 420"/>
                <a:gd name="T18" fmla="*/ 25 w 182"/>
                <a:gd name="T19" fmla="*/ 14 h 420"/>
                <a:gd name="T20" fmla="*/ 22 w 182"/>
                <a:gd name="T21" fmla="*/ 33 h 420"/>
                <a:gd name="T22" fmla="*/ 13 w 182"/>
                <a:gd name="T23" fmla="*/ 50 h 420"/>
                <a:gd name="T24" fmla="*/ 11 w 182"/>
                <a:gd name="T25" fmla="*/ 60 h 420"/>
                <a:gd name="T26" fmla="*/ 15 w 182"/>
                <a:gd name="T27" fmla="*/ 91 h 420"/>
                <a:gd name="T28" fmla="*/ 10 w 182"/>
                <a:gd name="T29" fmla="*/ 112 h 420"/>
                <a:gd name="T30" fmla="*/ 4 w 182"/>
                <a:gd name="T31" fmla="*/ 127 h 420"/>
                <a:gd name="T32" fmla="*/ 8 w 182"/>
                <a:gd name="T33" fmla="*/ 143 h 420"/>
                <a:gd name="T34" fmla="*/ 31 w 182"/>
                <a:gd name="T35" fmla="*/ 157 h 420"/>
                <a:gd name="T36" fmla="*/ 33 w 182"/>
                <a:gd name="T37" fmla="*/ 167 h 420"/>
                <a:gd name="T38" fmla="*/ 48 w 182"/>
                <a:gd name="T39" fmla="*/ 172 h 420"/>
                <a:gd name="T40" fmla="*/ 53 w 182"/>
                <a:gd name="T41" fmla="*/ 177 h 420"/>
                <a:gd name="T42" fmla="*/ 67 w 182"/>
                <a:gd name="T43" fmla="*/ 188 h 420"/>
                <a:gd name="T44" fmla="*/ 78 w 182"/>
                <a:gd name="T45" fmla="*/ 191 h 420"/>
                <a:gd name="T46" fmla="*/ 88 w 182"/>
                <a:gd name="T47" fmla="*/ 210 h 420"/>
                <a:gd name="T48" fmla="*/ 77 w 182"/>
                <a:gd name="T49" fmla="*/ 217 h 420"/>
                <a:gd name="T50" fmla="*/ 66 w 182"/>
                <a:gd name="T51" fmla="*/ 228 h 420"/>
                <a:gd name="T52" fmla="*/ 56 w 182"/>
                <a:gd name="T53" fmla="*/ 241 h 420"/>
                <a:gd name="T54" fmla="*/ 48 w 182"/>
                <a:gd name="T55" fmla="*/ 252 h 420"/>
                <a:gd name="T56" fmla="*/ 48 w 182"/>
                <a:gd name="T57" fmla="*/ 258 h 420"/>
                <a:gd name="T58" fmla="*/ 37 w 182"/>
                <a:gd name="T59" fmla="*/ 275 h 420"/>
                <a:gd name="T60" fmla="*/ 23 w 182"/>
                <a:gd name="T61" fmla="*/ 282 h 420"/>
                <a:gd name="T62" fmla="*/ 16 w 182"/>
                <a:gd name="T63" fmla="*/ 289 h 420"/>
                <a:gd name="T64" fmla="*/ 7 w 182"/>
                <a:gd name="T65" fmla="*/ 295 h 420"/>
                <a:gd name="T66" fmla="*/ 5 w 182"/>
                <a:gd name="T67" fmla="*/ 313 h 420"/>
                <a:gd name="T68" fmla="*/ 4 w 182"/>
                <a:gd name="T69" fmla="*/ 326 h 420"/>
                <a:gd name="T70" fmla="*/ 10 w 182"/>
                <a:gd name="T71" fmla="*/ 338 h 420"/>
                <a:gd name="T72" fmla="*/ 21 w 182"/>
                <a:gd name="T73" fmla="*/ 351 h 420"/>
                <a:gd name="T74" fmla="*/ 36 w 182"/>
                <a:gd name="T75" fmla="*/ 364 h 420"/>
                <a:gd name="T76" fmla="*/ 49 w 182"/>
                <a:gd name="T77" fmla="*/ 371 h 420"/>
                <a:gd name="T78" fmla="*/ 64 w 182"/>
                <a:gd name="T79" fmla="*/ 372 h 420"/>
                <a:gd name="T80" fmla="*/ 71 w 182"/>
                <a:gd name="T81" fmla="*/ 383 h 420"/>
                <a:gd name="T82" fmla="*/ 83 w 182"/>
                <a:gd name="T83" fmla="*/ 376 h 420"/>
                <a:gd name="T84" fmla="*/ 98 w 182"/>
                <a:gd name="T85" fmla="*/ 376 h 420"/>
                <a:gd name="T86" fmla="*/ 109 w 182"/>
                <a:gd name="T87" fmla="*/ 394 h 420"/>
                <a:gd name="T88" fmla="*/ 108 w 182"/>
                <a:gd name="T89" fmla="*/ 419 h 420"/>
                <a:gd name="T90" fmla="*/ 127 w 182"/>
                <a:gd name="T91" fmla="*/ 405 h 420"/>
                <a:gd name="T92" fmla="*/ 136 w 182"/>
                <a:gd name="T93" fmla="*/ 381 h 420"/>
                <a:gd name="T94" fmla="*/ 146 w 182"/>
                <a:gd name="T95" fmla="*/ 346 h 420"/>
                <a:gd name="T96" fmla="*/ 165 w 182"/>
                <a:gd name="T97" fmla="*/ 319 h 420"/>
                <a:gd name="T98" fmla="*/ 172 w 182"/>
                <a:gd name="T99" fmla="*/ 294 h 420"/>
                <a:gd name="T100" fmla="*/ 181 w 182"/>
                <a:gd name="T101" fmla="*/ 26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2" h="420">
                  <a:moveTo>
                    <a:pt x="181" y="242"/>
                  </a:moveTo>
                  <a:cubicBezTo>
                    <a:pt x="181" y="237"/>
                    <a:pt x="180" y="228"/>
                    <a:pt x="180" y="224"/>
                  </a:cubicBezTo>
                  <a:cubicBezTo>
                    <a:pt x="179" y="221"/>
                    <a:pt x="178" y="217"/>
                    <a:pt x="178" y="215"/>
                  </a:cubicBezTo>
                  <a:cubicBezTo>
                    <a:pt x="177" y="211"/>
                    <a:pt x="176" y="205"/>
                    <a:pt x="175" y="201"/>
                  </a:cubicBezTo>
                  <a:cubicBezTo>
                    <a:pt x="175" y="197"/>
                    <a:pt x="175" y="190"/>
                    <a:pt x="175" y="186"/>
                  </a:cubicBezTo>
                  <a:cubicBezTo>
                    <a:pt x="175" y="184"/>
                    <a:pt x="174" y="179"/>
                    <a:pt x="174" y="176"/>
                  </a:cubicBezTo>
                  <a:cubicBezTo>
                    <a:pt x="174" y="172"/>
                    <a:pt x="173" y="161"/>
                    <a:pt x="173" y="160"/>
                  </a:cubicBezTo>
                  <a:cubicBezTo>
                    <a:pt x="173" y="160"/>
                    <a:pt x="171" y="147"/>
                    <a:pt x="170" y="143"/>
                  </a:cubicBezTo>
                  <a:cubicBezTo>
                    <a:pt x="170" y="140"/>
                    <a:pt x="169" y="133"/>
                    <a:pt x="168" y="130"/>
                  </a:cubicBezTo>
                  <a:cubicBezTo>
                    <a:pt x="167" y="129"/>
                    <a:pt x="165" y="125"/>
                    <a:pt x="164" y="124"/>
                  </a:cubicBezTo>
                  <a:cubicBezTo>
                    <a:pt x="163" y="123"/>
                    <a:pt x="162" y="123"/>
                    <a:pt x="161" y="123"/>
                  </a:cubicBezTo>
                  <a:cubicBezTo>
                    <a:pt x="160" y="123"/>
                    <a:pt x="159" y="124"/>
                    <a:pt x="159" y="124"/>
                  </a:cubicBezTo>
                  <a:cubicBezTo>
                    <a:pt x="158" y="125"/>
                    <a:pt x="158" y="126"/>
                    <a:pt x="159" y="126"/>
                  </a:cubicBezTo>
                  <a:cubicBezTo>
                    <a:pt x="159" y="127"/>
                    <a:pt x="161" y="127"/>
                    <a:pt x="161" y="127"/>
                  </a:cubicBezTo>
                  <a:cubicBezTo>
                    <a:pt x="162" y="128"/>
                    <a:pt x="163" y="129"/>
                    <a:pt x="163" y="130"/>
                  </a:cubicBezTo>
                  <a:cubicBezTo>
                    <a:pt x="163" y="131"/>
                    <a:pt x="163" y="133"/>
                    <a:pt x="162" y="134"/>
                  </a:cubicBezTo>
                  <a:cubicBezTo>
                    <a:pt x="162" y="135"/>
                    <a:pt x="160" y="135"/>
                    <a:pt x="159" y="135"/>
                  </a:cubicBezTo>
                  <a:cubicBezTo>
                    <a:pt x="158" y="135"/>
                    <a:pt x="155" y="133"/>
                    <a:pt x="153" y="132"/>
                  </a:cubicBezTo>
                  <a:cubicBezTo>
                    <a:pt x="152" y="132"/>
                    <a:pt x="149" y="131"/>
                    <a:pt x="148" y="131"/>
                  </a:cubicBezTo>
                  <a:cubicBezTo>
                    <a:pt x="146" y="132"/>
                    <a:pt x="142" y="133"/>
                    <a:pt x="140" y="134"/>
                  </a:cubicBezTo>
                  <a:cubicBezTo>
                    <a:pt x="139" y="134"/>
                    <a:pt x="138" y="135"/>
                    <a:pt x="137" y="136"/>
                  </a:cubicBezTo>
                  <a:cubicBezTo>
                    <a:pt x="136" y="136"/>
                    <a:pt x="133" y="136"/>
                    <a:pt x="131" y="136"/>
                  </a:cubicBezTo>
                  <a:cubicBezTo>
                    <a:pt x="130" y="135"/>
                    <a:pt x="128" y="134"/>
                    <a:pt x="127" y="132"/>
                  </a:cubicBezTo>
                  <a:cubicBezTo>
                    <a:pt x="126" y="132"/>
                    <a:pt x="126" y="129"/>
                    <a:pt x="127" y="128"/>
                  </a:cubicBezTo>
                  <a:cubicBezTo>
                    <a:pt x="127" y="128"/>
                    <a:pt x="127" y="128"/>
                    <a:pt x="127" y="128"/>
                  </a:cubicBezTo>
                  <a:cubicBezTo>
                    <a:pt x="127" y="128"/>
                    <a:pt x="127" y="127"/>
                    <a:pt x="127" y="127"/>
                  </a:cubicBezTo>
                  <a:cubicBezTo>
                    <a:pt x="127" y="126"/>
                    <a:pt x="127" y="124"/>
                    <a:pt x="128" y="123"/>
                  </a:cubicBezTo>
                  <a:cubicBezTo>
                    <a:pt x="128" y="122"/>
                    <a:pt x="128" y="119"/>
                    <a:pt x="128" y="118"/>
                  </a:cubicBezTo>
                  <a:cubicBezTo>
                    <a:pt x="129" y="117"/>
                    <a:pt x="130" y="116"/>
                    <a:pt x="130" y="115"/>
                  </a:cubicBezTo>
                  <a:cubicBezTo>
                    <a:pt x="130" y="114"/>
                    <a:pt x="129" y="111"/>
                    <a:pt x="129" y="109"/>
                  </a:cubicBezTo>
                  <a:cubicBezTo>
                    <a:pt x="129" y="108"/>
                    <a:pt x="128" y="105"/>
                    <a:pt x="129" y="104"/>
                  </a:cubicBezTo>
                  <a:cubicBezTo>
                    <a:pt x="129" y="103"/>
                    <a:pt x="131" y="101"/>
                    <a:pt x="132" y="101"/>
                  </a:cubicBezTo>
                  <a:cubicBezTo>
                    <a:pt x="133" y="100"/>
                    <a:pt x="135" y="100"/>
                    <a:pt x="137" y="100"/>
                  </a:cubicBezTo>
                  <a:cubicBezTo>
                    <a:pt x="138" y="100"/>
                    <a:pt x="140" y="99"/>
                    <a:pt x="141" y="99"/>
                  </a:cubicBezTo>
                  <a:cubicBezTo>
                    <a:pt x="141" y="98"/>
                    <a:pt x="143" y="97"/>
                    <a:pt x="143" y="97"/>
                  </a:cubicBezTo>
                  <a:cubicBezTo>
                    <a:pt x="143" y="97"/>
                    <a:pt x="143" y="96"/>
                    <a:pt x="142" y="96"/>
                  </a:cubicBezTo>
                  <a:cubicBezTo>
                    <a:pt x="142" y="95"/>
                    <a:pt x="142" y="94"/>
                    <a:pt x="142" y="93"/>
                  </a:cubicBezTo>
                  <a:cubicBezTo>
                    <a:pt x="142" y="92"/>
                    <a:pt x="143" y="91"/>
                    <a:pt x="144" y="90"/>
                  </a:cubicBezTo>
                  <a:cubicBezTo>
                    <a:pt x="144" y="90"/>
                    <a:pt x="145" y="88"/>
                    <a:pt x="146" y="89"/>
                  </a:cubicBezTo>
                  <a:cubicBezTo>
                    <a:pt x="146" y="89"/>
                    <a:pt x="146" y="89"/>
                    <a:pt x="146" y="89"/>
                  </a:cubicBezTo>
                  <a:cubicBezTo>
                    <a:pt x="148" y="62"/>
                    <a:pt x="148" y="62"/>
                    <a:pt x="148" y="62"/>
                  </a:cubicBezTo>
                  <a:cubicBezTo>
                    <a:pt x="151" y="46"/>
                    <a:pt x="151" y="46"/>
                    <a:pt x="151" y="46"/>
                  </a:cubicBezTo>
                  <a:cubicBezTo>
                    <a:pt x="149" y="32"/>
                    <a:pt x="149" y="32"/>
                    <a:pt x="149" y="32"/>
                  </a:cubicBezTo>
                  <a:cubicBezTo>
                    <a:pt x="39" y="0"/>
                    <a:pt x="39" y="0"/>
                    <a:pt x="39" y="0"/>
                  </a:cubicBezTo>
                  <a:cubicBezTo>
                    <a:pt x="36" y="2"/>
                    <a:pt x="36" y="2"/>
                    <a:pt x="36" y="2"/>
                  </a:cubicBezTo>
                  <a:cubicBezTo>
                    <a:pt x="35" y="3"/>
                    <a:pt x="34" y="4"/>
                    <a:pt x="33" y="5"/>
                  </a:cubicBezTo>
                  <a:cubicBezTo>
                    <a:pt x="33" y="5"/>
                    <a:pt x="33" y="5"/>
                    <a:pt x="33" y="5"/>
                  </a:cubicBezTo>
                  <a:cubicBezTo>
                    <a:pt x="32" y="6"/>
                    <a:pt x="31" y="6"/>
                    <a:pt x="30" y="6"/>
                  </a:cubicBezTo>
                  <a:cubicBezTo>
                    <a:pt x="30" y="8"/>
                    <a:pt x="30" y="9"/>
                    <a:pt x="29" y="10"/>
                  </a:cubicBezTo>
                  <a:cubicBezTo>
                    <a:pt x="28" y="12"/>
                    <a:pt x="26" y="13"/>
                    <a:pt x="25" y="14"/>
                  </a:cubicBezTo>
                  <a:cubicBezTo>
                    <a:pt x="25" y="14"/>
                    <a:pt x="25" y="14"/>
                    <a:pt x="24" y="14"/>
                  </a:cubicBezTo>
                  <a:cubicBezTo>
                    <a:pt x="24" y="15"/>
                    <a:pt x="23" y="18"/>
                    <a:pt x="22" y="20"/>
                  </a:cubicBezTo>
                  <a:cubicBezTo>
                    <a:pt x="22" y="22"/>
                    <a:pt x="21" y="25"/>
                    <a:pt x="21" y="27"/>
                  </a:cubicBezTo>
                  <a:cubicBezTo>
                    <a:pt x="21" y="27"/>
                    <a:pt x="22" y="28"/>
                    <a:pt x="22" y="29"/>
                  </a:cubicBezTo>
                  <a:cubicBezTo>
                    <a:pt x="22" y="30"/>
                    <a:pt x="22" y="32"/>
                    <a:pt x="22" y="33"/>
                  </a:cubicBezTo>
                  <a:cubicBezTo>
                    <a:pt x="22" y="35"/>
                    <a:pt x="22" y="37"/>
                    <a:pt x="21" y="40"/>
                  </a:cubicBezTo>
                  <a:cubicBezTo>
                    <a:pt x="20" y="40"/>
                    <a:pt x="20" y="41"/>
                    <a:pt x="20" y="41"/>
                  </a:cubicBezTo>
                  <a:cubicBezTo>
                    <a:pt x="20" y="41"/>
                    <a:pt x="20" y="42"/>
                    <a:pt x="20" y="42"/>
                  </a:cubicBezTo>
                  <a:cubicBezTo>
                    <a:pt x="19" y="44"/>
                    <a:pt x="19" y="46"/>
                    <a:pt x="18" y="48"/>
                  </a:cubicBezTo>
                  <a:cubicBezTo>
                    <a:pt x="16" y="49"/>
                    <a:pt x="15" y="50"/>
                    <a:pt x="13" y="50"/>
                  </a:cubicBezTo>
                  <a:cubicBezTo>
                    <a:pt x="13" y="50"/>
                    <a:pt x="13" y="50"/>
                    <a:pt x="13" y="50"/>
                  </a:cubicBezTo>
                  <a:cubicBezTo>
                    <a:pt x="13" y="51"/>
                    <a:pt x="13" y="51"/>
                    <a:pt x="13" y="51"/>
                  </a:cubicBezTo>
                  <a:cubicBezTo>
                    <a:pt x="13" y="52"/>
                    <a:pt x="13" y="52"/>
                    <a:pt x="13" y="52"/>
                  </a:cubicBezTo>
                  <a:cubicBezTo>
                    <a:pt x="13" y="53"/>
                    <a:pt x="13" y="55"/>
                    <a:pt x="13" y="57"/>
                  </a:cubicBezTo>
                  <a:cubicBezTo>
                    <a:pt x="12" y="58"/>
                    <a:pt x="11" y="59"/>
                    <a:pt x="11" y="60"/>
                  </a:cubicBezTo>
                  <a:cubicBezTo>
                    <a:pt x="11" y="60"/>
                    <a:pt x="11" y="60"/>
                    <a:pt x="11" y="60"/>
                  </a:cubicBezTo>
                  <a:cubicBezTo>
                    <a:pt x="10" y="61"/>
                    <a:pt x="10" y="62"/>
                    <a:pt x="10" y="64"/>
                  </a:cubicBezTo>
                  <a:cubicBezTo>
                    <a:pt x="11" y="66"/>
                    <a:pt x="11" y="66"/>
                    <a:pt x="11" y="66"/>
                  </a:cubicBezTo>
                  <a:cubicBezTo>
                    <a:pt x="0" y="77"/>
                    <a:pt x="0" y="77"/>
                    <a:pt x="0" y="77"/>
                  </a:cubicBezTo>
                  <a:cubicBezTo>
                    <a:pt x="15" y="91"/>
                    <a:pt x="15" y="91"/>
                    <a:pt x="15" y="91"/>
                  </a:cubicBezTo>
                  <a:cubicBezTo>
                    <a:pt x="15" y="93"/>
                    <a:pt x="15" y="93"/>
                    <a:pt x="15" y="93"/>
                  </a:cubicBezTo>
                  <a:cubicBezTo>
                    <a:pt x="16" y="97"/>
                    <a:pt x="15" y="99"/>
                    <a:pt x="14" y="100"/>
                  </a:cubicBezTo>
                  <a:cubicBezTo>
                    <a:pt x="13" y="101"/>
                    <a:pt x="12" y="102"/>
                    <a:pt x="11" y="102"/>
                  </a:cubicBezTo>
                  <a:cubicBezTo>
                    <a:pt x="12" y="103"/>
                    <a:pt x="12" y="104"/>
                    <a:pt x="12" y="106"/>
                  </a:cubicBezTo>
                  <a:cubicBezTo>
                    <a:pt x="12" y="108"/>
                    <a:pt x="10" y="112"/>
                    <a:pt x="10" y="112"/>
                  </a:cubicBezTo>
                  <a:cubicBezTo>
                    <a:pt x="9" y="113"/>
                    <a:pt x="7" y="116"/>
                    <a:pt x="4" y="118"/>
                  </a:cubicBezTo>
                  <a:cubicBezTo>
                    <a:pt x="4" y="118"/>
                    <a:pt x="3" y="118"/>
                    <a:pt x="2" y="118"/>
                  </a:cubicBezTo>
                  <a:cubicBezTo>
                    <a:pt x="3" y="119"/>
                    <a:pt x="4" y="120"/>
                    <a:pt x="4" y="121"/>
                  </a:cubicBezTo>
                  <a:cubicBezTo>
                    <a:pt x="4" y="123"/>
                    <a:pt x="4" y="125"/>
                    <a:pt x="4" y="126"/>
                  </a:cubicBezTo>
                  <a:cubicBezTo>
                    <a:pt x="4" y="127"/>
                    <a:pt x="4" y="127"/>
                    <a:pt x="4" y="127"/>
                  </a:cubicBezTo>
                  <a:cubicBezTo>
                    <a:pt x="5" y="128"/>
                    <a:pt x="7" y="129"/>
                    <a:pt x="7" y="132"/>
                  </a:cubicBezTo>
                  <a:cubicBezTo>
                    <a:pt x="7" y="134"/>
                    <a:pt x="6" y="136"/>
                    <a:pt x="5" y="137"/>
                  </a:cubicBezTo>
                  <a:cubicBezTo>
                    <a:pt x="5" y="137"/>
                    <a:pt x="5" y="138"/>
                    <a:pt x="6" y="139"/>
                  </a:cubicBezTo>
                  <a:cubicBezTo>
                    <a:pt x="6" y="139"/>
                    <a:pt x="6" y="140"/>
                    <a:pt x="6" y="140"/>
                  </a:cubicBezTo>
                  <a:cubicBezTo>
                    <a:pt x="7" y="141"/>
                    <a:pt x="8" y="142"/>
                    <a:pt x="8" y="143"/>
                  </a:cubicBezTo>
                  <a:cubicBezTo>
                    <a:pt x="8" y="143"/>
                    <a:pt x="8" y="143"/>
                    <a:pt x="8" y="143"/>
                  </a:cubicBezTo>
                  <a:cubicBezTo>
                    <a:pt x="10" y="141"/>
                    <a:pt x="12" y="141"/>
                    <a:pt x="15" y="141"/>
                  </a:cubicBezTo>
                  <a:cubicBezTo>
                    <a:pt x="16" y="141"/>
                    <a:pt x="17" y="141"/>
                    <a:pt x="18" y="141"/>
                  </a:cubicBezTo>
                  <a:cubicBezTo>
                    <a:pt x="21" y="142"/>
                    <a:pt x="25" y="145"/>
                    <a:pt x="27" y="147"/>
                  </a:cubicBezTo>
                  <a:cubicBezTo>
                    <a:pt x="28" y="149"/>
                    <a:pt x="31" y="154"/>
                    <a:pt x="31" y="157"/>
                  </a:cubicBezTo>
                  <a:cubicBezTo>
                    <a:pt x="32" y="159"/>
                    <a:pt x="31" y="161"/>
                    <a:pt x="31" y="162"/>
                  </a:cubicBezTo>
                  <a:cubicBezTo>
                    <a:pt x="31" y="163"/>
                    <a:pt x="31" y="164"/>
                    <a:pt x="31" y="164"/>
                  </a:cubicBezTo>
                  <a:cubicBezTo>
                    <a:pt x="31" y="165"/>
                    <a:pt x="31" y="166"/>
                    <a:pt x="32" y="166"/>
                  </a:cubicBezTo>
                  <a:cubicBezTo>
                    <a:pt x="32" y="166"/>
                    <a:pt x="32" y="167"/>
                    <a:pt x="33" y="167"/>
                  </a:cubicBezTo>
                  <a:cubicBezTo>
                    <a:pt x="33" y="167"/>
                    <a:pt x="33" y="167"/>
                    <a:pt x="33" y="167"/>
                  </a:cubicBezTo>
                  <a:cubicBezTo>
                    <a:pt x="34" y="166"/>
                    <a:pt x="35" y="166"/>
                    <a:pt x="36" y="166"/>
                  </a:cubicBezTo>
                  <a:cubicBezTo>
                    <a:pt x="36" y="166"/>
                    <a:pt x="36" y="166"/>
                    <a:pt x="36" y="166"/>
                  </a:cubicBezTo>
                  <a:cubicBezTo>
                    <a:pt x="37" y="166"/>
                    <a:pt x="39" y="165"/>
                    <a:pt x="40" y="165"/>
                  </a:cubicBezTo>
                  <a:cubicBezTo>
                    <a:pt x="41" y="165"/>
                    <a:pt x="42" y="165"/>
                    <a:pt x="43" y="166"/>
                  </a:cubicBezTo>
                  <a:cubicBezTo>
                    <a:pt x="46" y="167"/>
                    <a:pt x="47" y="170"/>
                    <a:pt x="48" y="172"/>
                  </a:cubicBezTo>
                  <a:cubicBezTo>
                    <a:pt x="48" y="172"/>
                    <a:pt x="48" y="172"/>
                    <a:pt x="48" y="172"/>
                  </a:cubicBezTo>
                  <a:cubicBezTo>
                    <a:pt x="48" y="173"/>
                    <a:pt x="49" y="174"/>
                    <a:pt x="49" y="175"/>
                  </a:cubicBezTo>
                  <a:cubicBezTo>
                    <a:pt x="49" y="175"/>
                    <a:pt x="50" y="176"/>
                    <a:pt x="50" y="177"/>
                  </a:cubicBezTo>
                  <a:cubicBezTo>
                    <a:pt x="50" y="177"/>
                    <a:pt x="51" y="177"/>
                    <a:pt x="52" y="177"/>
                  </a:cubicBezTo>
                  <a:cubicBezTo>
                    <a:pt x="52" y="177"/>
                    <a:pt x="53" y="177"/>
                    <a:pt x="53" y="177"/>
                  </a:cubicBezTo>
                  <a:cubicBezTo>
                    <a:pt x="53" y="177"/>
                    <a:pt x="54" y="177"/>
                    <a:pt x="54" y="177"/>
                  </a:cubicBezTo>
                  <a:cubicBezTo>
                    <a:pt x="56" y="178"/>
                    <a:pt x="59" y="178"/>
                    <a:pt x="61" y="179"/>
                  </a:cubicBezTo>
                  <a:cubicBezTo>
                    <a:pt x="63" y="181"/>
                    <a:pt x="64" y="183"/>
                    <a:pt x="65" y="185"/>
                  </a:cubicBezTo>
                  <a:cubicBezTo>
                    <a:pt x="65" y="186"/>
                    <a:pt x="66" y="186"/>
                    <a:pt x="66" y="187"/>
                  </a:cubicBezTo>
                  <a:cubicBezTo>
                    <a:pt x="66" y="187"/>
                    <a:pt x="66" y="187"/>
                    <a:pt x="67" y="188"/>
                  </a:cubicBezTo>
                  <a:cubicBezTo>
                    <a:pt x="67" y="188"/>
                    <a:pt x="67" y="188"/>
                    <a:pt x="67" y="188"/>
                  </a:cubicBezTo>
                  <a:cubicBezTo>
                    <a:pt x="67" y="188"/>
                    <a:pt x="67" y="188"/>
                    <a:pt x="67" y="188"/>
                  </a:cubicBezTo>
                  <a:cubicBezTo>
                    <a:pt x="68" y="188"/>
                    <a:pt x="69" y="187"/>
                    <a:pt x="69" y="187"/>
                  </a:cubicBezTo>
                  <a:cubicBezTo>
                    <a:pt x="70" y="187"/>
                    <a:pt x="71" y="187"/>
                    <a:pt x="71" y="188"/>
                  </a:cubicBezTo>
                  <a:cubicBezTo>
                    <a:pt x="73" y="188"/>
                    <a:pt x="76" y="189"/>
                    <a:pt x="78" y="191"/>
                  </a:cubicBezTo>
                  <a:cubicBezTo>
                    <a:pt x="79" y="192"/>
                    <a:pt x="80" y="194"/>
                    <a:pt x="81" y="195"/>
                  </a:cubicBezTo>
                  <a:cubicBezTo>
                    <a:pt x="81" y="195"/>
                    <a:pt x="81" y="195"/>
                    <a:pt x="81" y="195"/>
                  </a:cubicBezTo>
                  <a:cubicBezTo>
                    <a:pt x="81" y="195"/>
                    <a:pt x="82" y="195"/>
                    <a:pt x="83" y="195"/>
                  </a:cubicBezTo>
                  <a:cubicBezTo>
                    <a:pt x="85" y="195"/>
                    <a:pt x="87" y="196"/>
                    <a:pt x="87" y="197"/>
                  </a:cubicBezTo>
                  <a:cubicBezTo>
                    <a:pt x="91" y="200"/>
                    <a:pt x="90" y="207"/>
                    <a:pt x="88" y="210"/>
                  </a:cubicBezTo>
                  <a:cubicBezTo>
                    <a:pt x="87" y="212"/>
                    <a:pt x="84" y="213"/>
                    <a:pt x="83" y="213"/>
                  </a:cubicBezTo>
                  <a:cubicBezTo>
                    <a:pt x="83" y="213"/>
                    <a:pt x="82" y="214"/>
                    <a:pt x="81" y="215"/>
                  </a:cubicBezTo>
                  <a:cubicBezTo>
                    <a:pt x="80" y="216"/>
                    <a:pt x="79" y="216"/>
                    <a:pt x="77" y="217"/>
                  </a:cubicBezTo>
                  <a:cubicBezTo>
                    <a:pt x="77" y="217"/>
                    <a:pt x="77" y="217"/>
                    <a:pt x="77" y="217"/>
                  </a:cubicBezTo>
                  <a:cubicBezTo>
                    <a:pt x="77" y="217"/>
                    <a:pt x="77" y="217"/>
                    <a:pt x="77" y="217"/>
                  </a:cubicBezTo>
                  <a:cubicBezTo>
                    <a:pt x="76" y="218"/>
                    <a:pt x="76" y="218"/>
                    <a:pt x="76" y="219"/>
                  </a:cubicBezTo>
                  <a:cubicBezTo>
                    <a:pt x="75" y="221"/>
                    <a:pt x="74" y="223"/>
                    <a:pt x="73" y="224"/>
                  </a:cubicBezTo>
                  <a:cubicBezTo>
                    <a:pt x="72" y="225"/>
                    <a:pt x="70" y="226"/>
                    <a:pt x="68" y="227"/>
                  </a:cubicBezTo>
                  <a:cubicBezTo>
                    <a:pt x="68" y="227"/>
                    <a:pt x="68" y="227"/>
                    <a:pt x="67" y="227"/>
                  </a:cubicBezTo>
                  <a:cubicBezTo>
                    <a:pt x="67" y="228"/>
                    <a:pt x="66" y="228"/>
                    <a:pt x="66" y="228"/>
                  </a:cubicBezTo>
                  <a:cubicBezTo>
                    <a:pt x="66" y="228"/>
                    <a:pt x="65" y="229"/>
                    <a:pt x="65" y="229"/>
                  </a:cubicBezTo>
                  <a:cubicBezTo>
                    <a:pt x="64" y="229"/>
                    <a:pt x="63" y="231"/>
                    <a:pt x="63" y="232"/>
                  </a:cubicBezTo>
                  <a:cubicBezTo>
                    <a:pt x="62" y="233"/>
                    <a:pt x="61" y="234"/>
                    <a:pt x="61" y="235"/>
                  </a:cubicBezTo>
                  <a:cubicBezTo>
                    <a:pt x="61" y="235"/>
                    <a:pt x="61" y="235"/>
                    <a:pt x="61" y="235"/>
                  </a:cubicBezTo>
                  <a:cubicBezTo>
                    <a:pt x="59" y="237"/>
                    <a:pt x="57" y="240"/>
                    <a:pt x="56" y="241"/>
                  </a:cubicBezTo>
                  <a:cubicBezTo>
                    <a:pt x="56" y="242"/>
                    <a:pt x="55" y="242"/>
                    <a:pt x="55" y="242"/>
                  </a:cubicBezTo>
                  <a:cubicBezTo>
                    <a:pt x="55" y="243"/>
                    <a:pt x="54" y="243"/>
                    <a:pt x="54" y="243"/>
                  </a:cubicBezTo>
                  <a:cubicBezTo>
                    <a:pt x="54" y="243"/>
                    <a:pt x="54" y="243"/>
                    <a:pt x="54" y="243"/>
                  </a:cubicBezTo>
                  <a:cubicBezTo>
                    <a:pt x="54" y="244"/>
                    <a:pt x="54" y="245"/>
                    <a:pt x="53" y="246"/>
                  </a:cubicBezTo>
                  <a:cubicBezTo>
                    <a:pt x="52" y="248"/>
                    <a:pt x="50" y="250"/>
                    <a:pt x="48" y="252"/>
                  </a:cubicBezTo>
                  <a:cubicBezTo>
                    <a:pt x="47" y="252"/>
                    <a:pt x="46" y="253"/>
                    <a:pt x="45" y="253"/>
                  </a:cubicBezTo>
                  <a:cubicBezTo>
                    <a:pt x="45" y="253"/>
                    <a:pt x="45" y="253"/>
                    <a:pt x="45" y="253"/>
                  </a:cubicBezTo>
                  <a:cubicBezTo>
                    <a:pt x="45" y="253"/>
                    <a:pt x="45" y="253"/>
                    <a:pt x="45" y="254"/>
                  </a:cubicBezTo>
                  <a:cubicBezTo>
                    <a:pt x="45" y="254"/>
                    <a:pt x="45" y="254"/>
                    <a:pt x="45" y="254"/>
                  </a:cubicBezTo>
                  <a:cubicBezTo>
                    <a:pt x="46" y="255"/>
                    <a:pt x="47" y="256"/>
                    <a:pt x="48" y="258"/>
                  </a:cubicBezTo>
                  <a:cubicBezTo>
                    <a:pt x="49" y="260"/>
                    <a:pt x="49" y="265"/>
                    <a:pt x="46" y="268"/>
                  </a:cubicBezTo>
                  <a:cubicBezTo>
                    <a:pt x="45" y="269"/>
                    <a:pt x="42" y="270"/>
                    <a:pt x="41" y="270"/>
                  </a:cubicBezTo>
                  <a:cubicBezTo>
                    <a:pt x="40" y="270"/>
                    <a:pt x="40" y="271"/>
                    <a:pt x="39" y="272"/>
                  </a:cubicBezTo>
                  <a:cubicBezTo>
                    <a:pt x="39" y="272"/>
                    <a:pt x="38" y="273"/>
                    <a:pt x="37" y="274"/>
                  </a:cubicBezTo>
                  <a:cubicBezTo>
                    <a:pt x="37" y="274"/>
                    <a:pt x="37" y="274"/>
                    <a:pt x="37" y="275"/>
                  </a:cubicBezTo>
                  <a:cubicBezTo>
                    <a:pt x="34" y="277"/>
                    <a:pt x="33" y="279"/>
                    <a:pt x="30" y="280"/>
                  </a:cubicBezTo>
                  <a:cubicBezTo>
                    <a:pt x="29" y="281"/>
                    <a:pt x="28" y="281"/>
                    <a:pt x="27" y="281"/>
                  </a:cubicBezTo>
                  <a:cubicBezTo>
                    <a:pt x="26" y="281"/>
                    <a:pt x="25" y="281"/>
                    <a:pt x="25" y="281"/>
                  </a:cubicBezTo>
                  <a:cubicBezTo>
                    <a:pt x="24" y="281"/>
                    <a:pt x="24" y="281"/>
                    <a:pt x="24" y="281"/>
                  </a:cubicBezTo>
                  <a:cubicBezTo>
                    <a:pt x="23" y="281"/>
                    <a:pt x="23" y="282"/>
                    <a:pt x="23" y="282"/>
                  </a:cubicBezTo>
                  <a:cubicBezTo>
                    <a:pt x="22" y="282"/>
                    <a:pt x="22" y="282"/>
                    <a:pt x="22" y="283"/>
                  </a:cubicBezTo>
                  <a:cubicBezTo>
                    <a:pt x="22" y="283"/>
                    <a:pt x="21" y="284"/>
                    <a:pt x="21" y="284"/>
                  </a:cubicBezTo>
                  <a:cubicBezTo>
                    <a:pt x="20" y="285"/>
                    <a:pt x="19" y="286"/>
                    <a:pt x="18" y="287"/>
                  </a:cubicBezTo>
                  <a:cubicBezTo>
                    <a:pt x="18" y="288"/>
                    <a:pt x="17" y="288"/>
                    <a:pt x="17" y="289"/>
                  </a:cubicBezTo>
                  <a:cubicBezTo>
                    <a:pt x="17" y="289"/>
                    <a:pt x="17" y="289"/>
                    <a:pt x="16" y="289"/>
                  </a:cubicBezTo>
                  <a:cubicBezTo>
                    <a:pt x="16" y="289"/>
                    <a:pt x="16" y="289"/>
                    <a:pt x="16" y="289"/>
                  </a:cubicBezTo>
                  <a:cubicBezTo>
                    <a:pt x="15" y="294"/>
                    <a:pt x="15" y="294"/>
                    <a:pt x="15" y="294"/>
                  </a:cubicBezTo>
                  <a:cubicBezTo>
                    <a:pt x="10" y="292"/>
                    <a:pt x="10" y="292"/>
                    <a:pt x="10" y="292"/>
                  </a:cubicBezTo>
                  <a:cubicBezTo>
                    <a:pt x="10" y="292"/>
                    <a:pt x="9" y="292"/>
                    <a:pt x="9" y="292"/>
                  </a:cubicBezTo>
                  <a:cubicBezTo>
                    <a:pt x="8" y="293"/>
                    <a:pt x="7" y="294"/>
                    <a:pt x="7" y="295"/>
                  </a:cubicBezTo>
                  <a:cubicBezTo>
                    <a:pt x="6" y="297"/>
                    <a:pt x="8" y="300"/>
                    <a:pt x="8" y="302"/>
                  </a:cubicBezTo>
                  <a:cubicBezTo>
                    <a:pt x="7" y="303"/>
                    <a:pt x="6" y="305"/>
                    <a:pt x="5" y="306"/>
                  </a:cubicBezTo>
                  <a:cubicBezTo>
                    <a:pt x="5" y="307"/>
                    <a:pt x="4" y="308"/>
                    <a:pt x="4" y="308"/>
                  </a:cubicBezTo>
                  <a:cubicBezTo>
                    <a:pt x="4" y="309"/>
                    <a:pt x="4" y="309"/>
                    <a:pt x="4" y="310"/>
                  </a:cubicBezTo>
                  <a:cubicBezTo>
                    <a:pt x="5" y="310"/>
                    <a:pt x="6" y="312"/>
                    <a:pt x="5" y="313"/>
                  </a:cubicBezTo>
                  <a:cubicBezTo>
                    <a:pt x="5" y="314"/>
                    <a:pt x="4" y="316"/>
                    <a:pt x="4" y="316"/>
                  </a:cubicBezTo>
                  <a:cubicBezTo>
                    <a:pt x="4" y="317"/>
                    <a:pt x="3" y="318"/>
                    <a:pt x="2" y="319"/>
                  </a:cubicBezTo>
                  <a:cubicBezTo>
                    <a:pt x="2" y="320"/>
                    <a:pt x="0" y="321"/>
                    <a:pt x="0" y="322"/>
                  </a:cubicBezTo>
                  <a:cubicBezTo>
                    <a:pt x="0" y="322"/>
                    <a:pt x="0" y="324"/>
                    <a:pt x="1" y="324"/>
                  </a:cubicBezTo>
                  <a:cubicBezTo>
                    <a:pt x="1" y="325"/>
                    <a:pt x="3" y="326"/>
                    <a:pt x="4" y="326"/>
                  </a:cubicBezTo>
                  <a:cubicBezTo>
                    <a:pt x="5" y="326"/>
                    <a:pt x="7" y="326"/>
                    <a:pt x="8" y="327"/>
                  </a:cubicBezTo>
                  <a:cubicBezTo>
                    <a:pt x="8" y="327"/>
                    <a:pt x="9" y="328"/>
                    <a:pt x="10" y="329"/>
                  </a:cubicBezTo>
                  <a:cubicBezTo>
                    <a:pt x="10" y="329"/>
                    <a:pt x="10" y="330"/>
                    <a:pt x="10" y="331"/>
                  </a:cubicBezTo>
                  <a:cubicBezTo>
                    <a:pt x="10" y="332"/>
                    <a:pt x="9" y="334"/>
                    <a:pt x="9" y="335"/>
                  </a:cubicBezTo>
                  <a:cubicBezTo>
                    <a:pt x="9" y="336"/>
                    <a:pt x="10" y="337"/>
                    <a:pt x="10" y="338"/>
                  </a:cubicBezTo>
                  <a:cubicBezTo>
                    <a:pt x="10" y="339"/>
                    <a:pt x="11" y="341"/>
                    <a:pt x="11" y="342"/>
                  </a:cubicBezTo>
                  <a:cubicBezTo>
                    <a:pt x="10" y="343"/>
                    <a:pt x="8" y="344"/>
                    <a:pt x="7" y="345"/>
                  </a:cubicBezTo>
                  <a:cubicBezTo>
                    <a:pt x="7" y="346"/>
                    <a:pt x="8" y="349"/>
                    <a:pt x="9" y="349"/>
                  </a:cubicBezTo>
                  <a:cubicBezTo>
                    <a:pt x="10" y="350"/>
                    <a:pt x="12" y="350"/>
                    <a:pt x="13" y="350"/>
                  </a:cubicBezTo>
                  <a:cubicBezTo>
                    <a:pt x="15" y="350"/>
                    <a:pt x="19" y="351"/>
                    <a:pt x="21" y="351"/>
                  </a:cubicBezTo>
                  <a:cubicBezTo>
                    <a:pt x="22" y="352"/>
                    <a:pt x="24" y="354"/>
                    <a:pt x="25" y="355"/>
                  </a:cubicBezTo>
                  <a:cubicBezTo>
                    <a:pt x="25" y="356"/>
                    <a:pt x="26" y="357"/>
                    <a:pt x="26" y="357"/>
                  </a:cubicBezTo>
                  <a:cubicBezTo>
                    <a:pt x="28" y="358"/>
                    <a:pt x="31" y="358"/>
                    <a:pt x="32" y="359"/>
                  </a:cubicBezTo>
                  <a:cubicBezTo>
                    <a:pt x="33" y="359"/>
                    <a:pt x="33" y="361"/>
                    <a:pt x="33" y="361"/>
                  </a:cubicBezTo>
                  <a:cubicBezTo>
                    <a:pt x="34" y="362"/>
                    <a:pt x="35" y="363"/>
                    <a:pt x="36" y="364"/>
                  </a:cubicBezTo>
                  <a:cubicBezTo>
                    <a:pt x="36" y="364"/>
                    <a:pt x="38" y="363"/>
                    <a:pt x="39" y="363"/>
                  </a:cubicBezTo>
                  <a:cubicBezTo>
                    <a:pt x="40" y="363"/>
                    <a:pt x="41" y="362"/>
                    <a:pt x="42" y="362"/>
                  </a:cubicBezTo>
                  <a:cubicBezTo>
                    <a:pt x="43" y="362"/>
                    <a:pt x="44" y="363"/>
                    <a:pt x="44" y="364"/>
                  </a:cubicBezTo>
                  <a:cubicBezTo>
                    <a:pt x="45" y="365"/>
                    <a:pt x="45" y="366"/>
                    <a:pt x="46" y="367"/>
                  </a:cubicBezTo>
                  <a:cubicBezTo>
                    <a:pt x="46" y="368"/>
                    <a:pt x="48" y="371"/>
                    <a:pt x="49" y="371"/>
                  </a:cubicBezTo>
                  <a:cubicBezTo>
                    <a:pt x="50" y="371"/>
                    <a:pt x="51" y="368"/>
                    <a:pt x="52" y="368"/>
                  </a:cubicBezTo>
                  <a:cubicBezTo>
                    <a:pt x="52" y="367"/>
                    <a:pt x="54" y="368"/>
                    <a:pt x="55" y="368"/>
                  </a:cubicBezTo>
                  <a:cubicBezTo>
                    <a:pt x="56" y="368"/>
                    <a:pt x="56" y="371"/>
                    <a:pt x="57" y="372"/>
                  </a:cubicBezTo>
                  <a:cubicBezTo>
                    <a:pt x="58" y="372"/>
                    <a:pt x="59" y="372"/>
                    <a:pt x="60" y="372"/>
                  </a:cubicBezTo>
                  <a:cubicBezTo>
                    <a:pt x="61" y="372"/>
                    <a:pt x="63" y="372"/>
                    <a:pt x="64" y="372"/>
                  </a:cubicBezTo>
                  <a:cubicBezTo>
                    <a:pt x="64" y="372"/>
                    <a:pt x="65" y="374"/>
                    <a:pt x="65" y="374"/>
                  </a:cubicBezTo>
                  <a:cubicBezTo>
                    <a:pt x="66" y="374"/>
                    <a:pt x="68" y="375"/>
                    <a:pt x="69" y="376"/>
                  </a:cubicBezTo>
                  <a:cubicBezTo>
                    <a:pt x="69" y="376"/>
                    <a:pt x="69" y="377"/>
                    <a:pt x="69" y="378"/>
                  </a:cubicBezTo>
                  <a:cubicBezTo>
                    <a:pt x="69" y="378"/>
                    <a:pt x="69" y="380"/>
                    <a:pt x="69" y="380"/>
                  </a:cubicBezTo>
                  <a:cubicBezTo>
                    <a:pt x="70" y="381"/>
                    <a:pt x="71" y="383"/>
                    <a:pt x="71" y="383"/>
                  </a:cubicBezTo>
                  <a:cubicBezTo>
                    <a:pt x="72" y="383"/>
                    <a:pt x="74" y="384"/>
                    <a:pt x="74" y="383"/>
                  </a:cubicBezTo>
                  <a:cubicBezTo>
                    <a:pt x="75" y="383"/>
                    <a:pt x="76" y="382"/>
                    <a:pt x="76" y="382"/>
                  </a:cubicBezTo>
                  <a:cubicBezTo>
                    <a:pt x="77" y="381"/>
                    <a:pt x="77" y="379"/>
                    <a:pt x="77" y="379"/>
                  </a:cubicBezTo>
                  <a:cubicBezTo>
                    <a:pt x="78" y="378"/>
                    <a:pt x="80" y="378"/>
                    <a:pt x="80" y="378"/>
                  </a:cubicBezTo>
                  <a:cubicBezTo>
                    <a:pt x="81" y="377"/>
                    <a:pt x="82" y="376"/>
                    <a:pt x="83" y="376"/>
                  </a:cubicBezTo>
                  <a:cubicBezTo>
                    <a:pt x="83" y="375"/>
                    <a:pt x="84" y="374"/>
                    <a:pt x="85" y="374"/>
                  </a:cubicBezTo>
                  <a:cubicBezTo>
                    <a:pt x="85" y="374"/>
                    <a:pt x="87" y="374"/>
                    <a:pt x="87" y="374"/>
                  </a:cubicBezTo>
                  <a:cubicBezTo>
                    <a:pt x="88" y="375"/>
                    <a:pt x="88" y="377"/>
                    <a:pt x="88" y="377"/>
                  </a:cubicBezTo>
                  <a:cubicBezTo>
                    <a:pt x="89" y="378"/>
                    <a:pt x="92" y="379"/>
                    <a:pt x="93" y="379"/>
                  </a:cubicBezTo>
                  <a:cubicBezTo>
                    <a:pt x="94" y="378"/>
                    <a:pt x="97" y="376"/>
                    <a:pt x="98" y="376"/>
                  </a:cubicBezTo>
                  <a:cubicBezTo>
                    <a:pt x="99" y="376"/>
                    <a:pt x="101" y="376"/>
                    <a:pt x="101" y="376"/>
                  </a:cubicBezTo>
                  <a:cubicBezTo>
                    <a:pt x="103" y="376"/>
                    <a:pt x="107" y="377"/>
                    <a:pt x="108" y="378"/>
                  </a:cubicBezTo>
                  <a:cubicBezTo>
                    <a:pt x="109" y="379"/>
                    <a:pt x="110" y="381"/>
                    <a:pt x="110" y="383"/>
                  </a:cubicBezTo>
                  <a:cubicBezTo>
                    <a:pt x="111" y="384"/>
                    <a:pt x="111" y="387"/>
                    <a:pt x="111" y="388"/>
                  </a:cubicBezTo>
                  <a:cubicBezTo>
                    <a:pt x="111" y="390"/>
                    <a:pt x="110" y="392"/>
                    <a:pt x="109" y="394"/>
                  </a:cubicBezTo>
                  <a:cubicBezTo>
                    <a:pt x="109" y="396"/>
                    <a:pt x="108" y="399"/>
                    <a:pt x="107" y="400"/>
                  </a:cubicBezTo>
                  <a:cubicBezTo>
                    <a:pt x="107" y="401"/>
                    <a:pt x="106" y="403"/>
                    <a:pt x="106" y="404"/>
                  </a:cubicBezTo>
                  <a:cubicBezTo>
                    <a:pt x="106" y="405"/>
                    <a:pt x="105" y="407"/>
                    <a:pt x="105" y="408"/>
                  </a:cubicBezTo>
                  <a:cubicBezTo>
                    <a:pt x="105" y="410"/>
                    <a:pt x="105" y="413"/>
                    <a:pt x="106" y="414"/>
                  </a:cubicBezTo>
                  <a:cubicBezTo>
                    <a:pt x="106" y="416"/>
                    <a:pt x="107" y="419"/>
                    <a:pt x="108" y="419"/>
                  </a:cubicBezTo>
                  <a:cubicBezTo>
                    <a:pt x="109" y="420"/>
                    <a:pt x="112" y="420"/>
                    <a:pt x="113" y="420"/>
                  </a:cubicBezTo>
                  <a:cubicBezTo>
                    <a:pt x="115" y="419"/>
                    <a:pt x="117" y="418"/>
                    <a:pt x="118" y="417"/>
                  </a:cubicBezTo>
                  <a:cubicBezTo>
                    <a:pt x="119" y="416"/>
                    <a:pt x="122" y="414"/>
                    <a:pt x="123" y="413"/>
                  </a:cubicBezTo>
                  <a:cubicBezTo>
                    <a:pt x="123" y="412"/>
                    <a:pt x="124" y="410"/>
                    <a:pt x="124" y="409"/>
                  </a:cubicBezTo>
                  <a:cubicBezTo>
                    <a:pt x="125" y="408"/>
                    <a:pt x="127" y="406"/>
                    <a:pt x="127" y="405"/>
                  </a:cubicBezTo>
                  <a:cubicBezTo>
                    <a:pt x="128" y="404"/>
                    <a:pt x="129" y="402"/>
                    <a:pt x="129" y="401"/>
                  </a:cubicBezTo>
                  <a:cubicBezTo>
                    <a:pt x="130" y="399"/>
                    <a:pt x="129" y="396"/>
                    <a:pt x="130" y="394"/>
                  </a:cubicBezTo>
                  <a:cubicBezTo>
                    <a:pt x="130" y="393"/>
                    <a:pt x="130" y="390"/>
                    <a:pt x="131" y="389"/>
                  </a:cubicBezTo>
                  <a:cubicBezTo>
                    <a:pt x="132" y="388"/>
                    <a:pt x="133" y="386"/>
                    <a:pt x="134" y="385"/>
                  </a:cubicBezTo>
                  <a:cubicBezTo>
                    <a:pt x="135" y="384"/>
                    <a:pt x="136" y="382"/>
                    <a:pt x="136" y="381"/>
                  </a:cubicBezTo>
                  <a:cubicBezTo>
                    <a:pt x="136" y="380"/>
                    <a:pt x="134" y="379"/>
                    <a:pt x="134" y="379"/>
                  </a:cubicBezTo>
                  <a:cubicBezTo>
                    <a:pt x="134" y="378"/>
                    <a:pt x="135" y="377"/>
                    <a:pt x="135" y="376"/>
                  </a:cubicBezTo>
                  <a:cubicBezTo>
                    <a:pt x="135" y="374"/>
                    <a:pt x="135" y="370"/>
                    <a:pt x="136" y="368"/>
                  </a:cubicBezTo>
                  <a:cubicBezTo>
                    <a:pt x="136" y="365"/>
                    <a:pt x="137" y="358"/>
                    <a:pt x="138" y="356"/>
                  </a:cubicBezTo>
                  <a:cubicBezTo>
                    <a:pt x="140" y="353"/>
                    <a:pt x="144" y="348"/>
                    <a:pt x="146" y="346"/>
                  </a:cubicBezTo>
                  <a:cubicBezTo>
                    <a:pt x="147" y="344"/>
                    <a:pt x="149" y="341"/>
                    <a:pt x="150" y="339"/>
                  </a:cubicBezTo>
                  <a:cubicBezTo>
                    <a:pt x="151" y="337"/>
                    <a:pt x="153" y="333"/>
                    <a:pt x="155" y="331"/>
                  </a:cubicBezTo>
                  <a:cubicBezTo>
                    <a:pt x="156" y="331"/>
                    <a:pt x="158" y="329"/>
                    <a:pt x="158" y="329"/>
                  </a:cubicBezTo>
                  <a:cubicBezTo>
                    <a:pt x="159" y="327"/>
                    <a:pt x="160" y="324"/>
                    <a:pt x="161" y="323"/>
                  </a:cubicBezTo>
                  <a:cubicBezTo>
                    <a:pt x="161" y="322"/>
                    <a:pt x="164" y="321"/>
                    <a:pt x="165" y="319"/>
                  </a:cubicBezTo>
                  <a:cubicBezTo>
                    <a:pt x="166" y="318"/>
                    <a:pt x="167" y="316"/>
                    <a:pt x="168" y="314"/>
                  </a:cubicBezTo>
                  <a:cubicBezTo>
                    <a:pt x="168" y="313"/>
                    <a:pt x="169" y="309"/>
                    <a:pt x="169" y="307"/>
                  </a:cubicBezTo>
                  <a:cubicBezTo>
                    <a:pt x="169" y="306"/>
                    <a:pt x="167" y="302"/>
                    <a:pt x="167" y="301"/>
                  </a:cubicBezTo>
                  <a:cubicBezTo>
                    <a:pt x="167" y="300"/>
                    <a:pt x="169" y="299"/>
                    <a:pt x="170" y="298"/>
                  </a:cubicBezTo>
                  <a:cubicBezTo>
                    <a:pt x="171" y="297"/>
                    <a:pt x="172" y="295"/>
                    <a:pt x="172" y="294"/>
                  </a:cubicBezTo>
                  <a:cubicBezTo>
                    <a:pt x="173" y="293"/>
                    <a:pt x="173" y="291"/>
                    <a:pt x="174" y="290"/>
                  </a:cubicBezTo>
                  <a:cubicBezTo>
                    <a:pt x="174" y="289"/>
                    <a:pt x="174" y="287"/>
                    <a:pt x="174" y="286"/>
                  </a:cubicBezTo>
                  <a:cubicBezTo>
                    <a:pt x="174" y="286"/>
                    <a:pt x="175" y="284"/>
                    <a:pt x="175" y="284"/>
                  </a:cubicBezTo>
                  <a:cubicBezTo>
                    <a:pt x="176" y="281"/>
                    <a:pt x="176" y="277"/>
                    <a:pt x="177" y="275"/>
                  </a:cubicBezTo>
                  <a:cubicBezTo>
                    <a:pt x="177" y="272"/>
                    <a:pt x="181" y="266"/>
                    <a:pt x="181" y="263"/>
                  </a:cubicBezTo>
                  <a:cubicBezTo>
                    <a:pt x="182" y="260"/>
                    <a:pt x="182" y="255"/>
                    <a:pt x="182" y="253"/>
                  </a:cubicBezTo>
                  <a:cubicBezTo>
                    <a:pt x="182" y="250"/>
                    <a:pt x="181" y="244"/>
                    <a:pt x="181" y="24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4" name="Freeform 76">
              <a:extLst>
                <a:ext uri="{FF2B5EF4-FFF2-40B4-BE49-F238E27FC236}">
                  <a16:creationId xmlns:a16="http://schemas.microsoft.com/office/drawing/2014/main" id="{77555739-CDEC-4325-8A0F-939B19EF24B8}"/>
                </a:ext>
              </a:extLst>
            </p:cNvPr>
            <p:cNvSpPr>
              <a:spLocks/>
            </p:cNvSpPr>
            <p:nvPr/>
          </p:nvSpPr>
          <p:spPr bwMode="auto">
            <a:xfrm>
              <a:off x="5326063" y="2233613"/>
              <a:ext cx="876300" cy="652463"/>
            </a:xfrm>
            <a:custGeom>
              <a:avLst/>
              <a:gdLst>
                <a:gd name="T0" fmla="*/ 1017 w 1040"/>
                <a:gd name="T1" fmla="*/ 623 h 774"/>
                <a:gd name="T2" fmla="*/ 1001 w 1040"/>
                <a:gd name="T3" fmla="*/ 626 h 774"/>
                <a:gd name="T4" fmla="*/ 980 w 1040"/>
                <a:gd name="T5" fmla="*/ 621 h 774"/>
                <a:gd name="T6" fmla="*/ 989 w 1040"/>
                <a:gd name="T7" fmla="*/ 609 h 774"/>
                <a:gd name="T8" fmla="*/ 969 w 1040"/>
                <a:gd name="T9" fmla="*/ 625 h 774"/>
                <a:gd name="T10" fmla="*/ 943 w 1040"/>
                <a:gd name="T11" fmla="*/ 651 h 774"/>
                <a:gd name="T12" fmla="*/ 910 w 1040"/>
                <a:gd name="T13" fmla="*/ 666 h 774"/>
                <a:gd name="T14" fmla="*/ 884 w 1040"/>
                <a:gd name="T15" fmla="*/ 680 h 774"/>
                <a:gd name="T16" fmla="*/ 855 w 1040"/>
                <a:gd name="T17" fmla="*/ 683 h 774"/>
                <a:gd name="T18" fmla="*/ 842 w 1040"/>
                <a:gd name="T19" fmla="*/ 690 h 774"/>
                <a:gd name="T20" fmla="*/ 823 w 1040"/>
                <a:gd name="T21" fmla="*/ 710 h 774"/>
                <a:gd name="T22" fmla="*/ 812 w 1040"/>
                <a:gd name="T23" fmla="*/ 725 h 774"/>
                <a:gd name="T24" fmla="*/ 812 w 1040"/>
                <a:gd name="T25" fmla="*/ 701 h 774"/>
                <a:gd name="T26" fmla="*/ 803 w 1040"/>
                <a:gd name="T27" fmla="*/ 672 h 774"/>
                <a:gd name="T28" fmla="*/ 778 w 1040"/>
                <a:gd name="T29" fmla="*/ 373 h 774"/>
                <a:gd name="T30" fmla="*/ 733 w 1040"/>
                <a:gd name="T31" fmla="*/ 231 h 774"/>
                <a:gd name="T32" fmla="*/ 719 w 1040"/>
                <a:gd name="T33" fmla="*/ 233 h 774"/>
                <a:gd name="T34" fmla="*/ 715 w 1040"/>
                <a:gd name="T35" fmla="*/ 195 h 774"/>
                <a:gd name="T36" fmla="*/ 698 w 1040"/>
                <a:gd name="T37" fmla="*/ 165 h 774"/>
                <a:gd name="T38" fmla="*/ 702 w 1040"/>
                <a:gd name="T39" fmla="*/ 122 h 774"/>
                <a:gd name="T40" fmla="*/ 690 w 1040"/>
                <a:gd name="T41" fmla="*/ 81 h 774"/>
                <a:gd name="T42" fmla="*/ 672 w 1040"/>
                <a:gd name="T43" fmla="*/ 42 h 774"/>
                <a:gd name="T44" fmla="*/ 665 w 1040"/>
                <a:gd name="T45" fmla="*/ 9 h 774"/>
                <a:gd name="T46" fmla="*/ 499 w 1040"/>
                <a:gd name="T47" fmla="*/ 48 h 774"/>
                <a:gd name="T48" fmla="*/ 474 w 1040"/>
                <a:gd name="T49" fmla="*/ 57 h 774"/>
                <a:gd name="T50" fmla="*/ 454 w 1040"/>
                <a:gd name="T51" fmla="*/ 74 h 774"/>
                <a:gd name="T52" fmla="*/ 433 w 1040"/>
                <a:gd name="T53" fmla="*/ 100 h 774"/>
                <a:gd name="T54" fmla="*/ 407 w 1040"/>
                <a:gd name="T55" fmla="*/ 141 h 774"/>
                <a:gd name="T56" fmla="*/ 388 w 1040"/>
                <a:gd name="T57" fmla="*/ 187 h 774"/>
                <a:gd name="T58" fmla="*/ 359 w 1040"/>
                <a:gd name="T59" fmla="*/ 212 h 774"/>
                <a:gd name="T60" fmla="*/ 344 w 1040"/>
                <a:gd name="T61" fmla="*/ 233 h 774"/>
                <a:gd name="T62" fmla="*/ 350 w 1040"/>
                <a:gd name="T63" fmla="*/ 257 h 774"/>
                <a:gd name="T64" fmla="*/ 374 w 1040"/>
                <a:gd name="T65" fmla="*/ 269 h 774"/>
                <a:gd name="T66" fmla="*/ 362 w 1040"/>
                <a:gd name="T67" fmla="*/ 291 h 774"/>
                <a:gd name="T68" fmla="*/ 384 w 1040"/>
                <a:gd name="T69" fmla="*/ 331 h 774"/>
                <a:gd name="T70" fmla="*/ 356 w 1040"/>
                <a:gd name="T71" fmla="*/ 355 h 774"/>
                <a:gd name="T72" fmla="*/ 329 w 1040"/>
                <a:gd name="T73" fmla="*/ 392 h 774"/>
                <a:gd name="T74" fmla="*/ 291 w 1040"/>
                <a:gd name="T75" fmla="*/ 412 h 774"/>
                <a:gd name="T76" fmla="*/ 247 w 1040"/>
                <a:gd name="T77" fmla="*/ 425 h 774"/>
                <a:gd name="T78" fmla="*/ 210 w 1040"/>
                <a:gd name="T79" fmla="*/ 425 h 774"/>
                <a:gd name="T80" fmla="*/ 130 w 1040"/>
                <a:gd name="T81" fmla="*/ 434 h 774"/>
                <a:gd name="T82" fmla="*/ 50 w 1040"/>
                <a:gd name="T83" fmla="*/ 468 h 774"/>
                <a:gd name="T84" fmla="*/ 51 w 1040"/>
                <a:gd name="T85" fmla="*/ 499 h 774"/>
                <a:gd name="T86" fmla="*/ 66 w 1040"/>
                <a:gd name="T87" fmla="*/ 520 h 774"/>
                <a:gd name="T88" fmla="*/ 89 w 1040"/>
                <a:gd name="T89" fmla="*/ 546 h 774"/>
                <a:gd name="T90" fmla="*/ 67 w 1040"/>
                <a:gd name="T91" fmla="*/ 579 h 774"/>
                <a:gd name="T92" fmla="*/ 45 w 1040"/>
                <a:gd name="T93" fmla="*/ 607 h 774"/>
                <a:gd name="T94" fmla="*/ 109 w 1040"/>
                <a:gd name="T95" fmla="*/ 680 h 774"/>
                <a:gd name="T96" fmla="*/ 565 w 1040"/>
                <a:gd name="T97" fmla="*/ 576 h 774"/>
                <a:gd name="T98" fmla="*/ 586 w 1040"/>
                <a:gd name="T99" fmla="*/ 586 h 774"/>
                <a:gd name="T100" fmla="*/ 607 w 1040"/>
                <a:gd name="T101" fmla="*/ 600 h 774"/>
                <a:gd name="T102" fmla="*/ 617 w 1040"/>
                <a:gd name="T103" fmla="*/ 619 h 774"/>
                <a:gd name="T104" fmla="*/ 628 w 1040"/>
                <a:gd name="T105" fmla="*/ 642 h 774"/>
                <a:gd name="T106" fmla="*/ 646 w 1040"/>
                <a:gd name="T107" fmla="*/ 648 h 774"/>
                <a:gd name="T108" fmla="*/ 657 w 1040"/>
                <a:gd name="T109" fmla="*/ 648 h 774"/>
                <a:gd name="T110" fmla="*/ 677 w 1040"/>
                <a:gd name="T111" fmla="*/ 663 h 774"/>
                <a:gd name="T112" fmla="*/ 787 w 1040"/>
                <a:gd name="T113" fmla="*/ 759 h 774"/>
                <a:gd name="T114" fmla="*/ 799 w 1040"/>
                <a:gd name="T115" fmla="*/ 769 h 774"/>
                <a:gd name="T116" fmla="*/ 825 w 1040"/>
                <a:gd name="T117" fmla="*/ 759 h 774"/>
                <a:gd name="T118" fmla="*/ 880 w 1040"/>
                <a:gd name="T119" fmla="*/ 739 h 774"/>
                <a:gd name="T120" fmla="*/ 958 w 1040"/>
                <a:gd name="T121" fmla="*/ 683 h 774"/>
                <a:gd name="T122" fmla="*/ 1039 w 1040"/>
                <a:gd name="T123" fmla="*/ 612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0" h="774">
                  <a:moveTo>
                    <a:pt x="1036" y="606"/>
                  </a:moveTo>
                  <a:cubicBezTo>
                    <a:pt x="1035" y="606"/>
                    <a:pt x="1032" y="606"/>
                    <a:pt x="1031" y="607"/>
                  </a:cubicBezTo>
                  <a:cubicBezTo>
                    <a:pt x="1030" y="607"/>
                    <a:pt x="1029" y="609"/>
                    <a:pt x="1029" y="609"/>
                  </a:cubicBezTo>
                  <a:cubicBezTo>
                    <a:pt x="1028" y="610"/>
                    <a:pt x="1027" y="612"/>
                    <a:pt x="1027" y="613"/>
                  </a:cubicBezTo>
                  <a:cubicBezTo>
                    <a:pt x="1026" y="614"/>
                    <a:pt x="1025" y="615"/>
                    <a:pt x="1024" y="616"/>
                  </a:cubicBezTo>
                  <a:cubicBezTo>
                    <a:pt x="1023" y="617"/>
                    <a:pt x="1021" y="619"/>
                    <a:pt x="1020" y="620"/>
                  </a:cubicBezTo>
                  <a:cubicBezTo>
                    <a:pt x="1019" y="621"/>
                    <a:pt x="1018" y="622"/>
                    <a:pt x="1017" y="623"/>
                  </a:cubicBezTo>
                  <a:cubicBezTo>
                    <a:pt x="1016" y="624"/>
                    <a:pt x="1016" y="627"/>
                    <a:pt x="1015" y="628"/>
                  </a:cubicBezTo>
                  <a:cubicBezTo>
                    <a:pt x="1015" y="628"/>
                    <a:pt x="1014" y="629"/>
                    <a:pt x="1013" y="629"/>
                  </a:cubicBezTo>
                  <a:cubicBezTo>
                    <a:pt x="1012" y="629"/>
                    <a:pt x="1009" y="627"/>
                    <a:pt x="1009" y="627"/>
                  </a:cubicBezTo>
                  <a:cubicBezTo>
                    <a:pt x="1009" y="627"/>
                    <a:pt x="1008" y="624"/>
                    <a:pt x="1007" y="624"/>
                  </a:cubicBezTo>
                  <a:cubicBezTo>
                    <a:pt x="1006" y="623"/>
                    <a:pt x="1005" y="621"/>
                    <a:pt x="1004" y="621"/>
                  </a:cubicBezTo>
                  <a:cubicBezTo>
                    <a:pt x="1003" y="621"/>
                    <a:pt x="1002" y="622"/>
                    <a:pt x="1001" y="622"/>
                  </a:cubicBezTo>
                  <a:cubicBezTo>
                    <a:pt x="1001" y="623"/>
                    <a:pt x="1001" y="625"/>
                    <a:pt x="1001" y="626"/>
                  </a:cubicBezTo>
                  <a:cubicBezTo>
                    <a:pt x="1000" y="627"/>
                    <a:pt x="999" y="627"/>
                    <a:pt x="998" y="627"/>
                  </a:cubicBezTo>
                  <a:cubicBezTo>
                    <a:pt x="997" y="627"/>
                    <a:pt x="996" y="625"/>
                    <a:pt x="996" y="625"/>
                  </a:cubicBezTo>
                  <a:cubicBezTo>
                    <a:pt x="995" y="625"/>
                    <a:pt x="994" y="627"/>
                    <a:pt x="994" y="627"/>
                  </a:cubicBezTo>
                  <a:cubicBezTo>
                    <a:pt x="993" y="628"/>
                    <a:pt x="992" y="627"/>
                    <a:pt x="991" y="627"/>
                  </a:cubicBezTo>
                  <a:cubicBezTo>
                    <a:pt x="990" y="627"/>
                    <a:pt x="988" y="625"/>
                    <a:pt x="987" y="625"/>
                  </a:cubicBezTo>
                  <a:cubicBezTo>
                    <a:pt x="987" y="624"/>
                    <a:pt x="985" y="622"/>
                    <a:pt x="985" y="622"/>
                  </a:cubicBezTo>
                  <a:cubicBezTo>
                    <a:pt x="984" y="621"/>
                    <a:pt x="981" y="622"/>
                    <a:pt x="980" y="621"/>
                  </a:cubicBezTo>
                  <a:cubicBezTo>
                    <a:pt x="979" y="621"/>
                    <a:pt x="978" y="620"/>
                    <a:pt x="978" y="619"/>
                  </a:cubicBezTo>
                  <a:cubicBezTo>
                    <a:pt x="977" y="618"/>
                    <a:pt x="977" y="616"/>
                    <a:pt x="978" y="616"/>
                  </a:cubicBezTo>
                  <a:cubicBezTo>
                    <a:pt x="978" y="615"/>
                    <a:pt x="978" y="615"/>
                    <a:pt x="979" y="615"/>
                  </a:cubicBezTo>
                  <a:cubicBezTo>
                    <a:pt x="980" y="615"/>
                    <a:pt x="981" y="617"/>
                    <a:pt x="982" y="617"/>
                  </a:cubicBezTo>
                  <a:cubicBezTo>
                    <a:pt x="983" y="617"/>
                    <a:pt x="984" y="617"/>
                    <a:pt x="985" y="617"/>
                  </a:cubicBezTo>
                  <a:cubicBezTo>
                    <a:pt x="986" y="616"/>
                    <a:pt x="988" y="614"/>
                    <a:pt x="988" y="613"/>
                  </a:cubicBezTo>
                  <a:cubicBezTo>
                    <a:pt x="989" y="612"/>
                    <a:pt x="990" y="610"/>
                    <a:pt x="989" y="609"/>
                  </a:cubicBezTo>
                  <a:cubicBezTo>
                    <a:pt x="989" y="609"/>
                    <a:pt x="987" y="607"/>
                    <a:pt x="987" y="607"/>
                  </a:cubicBezTo>
                  <a:cubicBezTo>
                    <a:pt x="985" y="607"/>
                    <a:pt x="983" y="607"/>
                    <a:pt x="982" y="608"/>
                  </a:cubicBezTo>
                  <a:cubicBezTo>
                    <a:pt x="981" y="608"/>
                    <a:pt x="979" y="609"/>
                    <a:pt x="978" y="610"/>
                  </a:cubicBezTo>
                  <a:cubicBezTo>
                    <a:pt x="977" y="611"/>
                    <a:pt x="975" y="612"/>
                    <a:pt x="975" y="613"/>
                  </a:cubicBezTo>
                  <a:cubicBezTo>
                    <a:pt x="974" y="614"/>
                    <a:pt x="973" y="617"/>
                    <a:pt x="973" y="617"/>
                  </a:cubicBezTo>
                  <a:cubicBezTo>
                    <a:pt x="973" y="618"/>
                    <a:pt x="973" y="622"/>
                    <a:pt x="972" y="623"/>
                  </a:cubicBezTo>
                  <a:cubicBezTo>
                    <a:pt x="971" y="623"/>
                    <a:pt x="970" y="624"/>
                    <a:pt x="969" y="625"/>
                  </a:cubicBezTo>
                  <a:cubicBezTo>
                    <a:pt x="968" y="625"/>
                    <a:pt x="966" y="627"/>
                    <a:pt x="966" y="628"/>
                  </a:cubicBezTo>
                  <a:cubicBezTo>
                    <a:pt x="965" y="629"/>
                    <a:pt x="965" y="631"/>
                    <a:pt x="964" y="632"/>
                  </a:cubicBezTo>
                  <a:cubicBezTo>
                    <a:pt x="963" y="633"/>
                    <a:pt x="961" y="635"/>
                    <a:pt x="960" y="637"/>
                  </a:cubicBezTo>
                  <a:cubicBezTo>
                    <a:pt x="959" y="638"/>
                    <a:pt x="957" y="639"/>
                    <a:pt x="956" y="640"/>
                  </a:cubicBezTo>
                  <a:cubicBezTo>
                    <a:pt x="955" y="642"/>
                    <a:pt x="953" y="644"/>
                    <a:pt x="952" y="645"/>
                  </a:cubicBezTo>
                  <a:cubicBezTo>
                    <a:pt x="951" y="646"/>
                    <a:pt x="950" y="648"/>
                    <a:pt x="949" y="649"/>
                  </a:cubicBezTo>
                  <a:cubicBezTo>
                    <a:pt x="948" y="650"/>
                    <a:pt x="945" y="651"/>
                    <a:pt x="943" y="651"/>
                  </a:cubicBezTo>
                  <a:cubicBezTo>
                    <a:pt x="942" y="652"/>
                    <a:pt x="939" y="652"/>
                    <a:pt x="938" y="653"/>
                  </a:cubicBezTo>
                  <a:cubicBezTo>
                    <a:pt x="937" y="653"/>
                    <a:pt x="935" y="654"/>
                    <a:pt x="934" y="655"/>
                  </a:cubicBezTo>
                  <a:cubicBezTo>
                    <a:pt x="933" y="656"/>
                    <a:pt x="932" y="658"/>
                    <a:pt x="931" y="659"/>
                  </a:cubicBezTo>
                  <a:cubicBezTo>
                    <a:pt x="930" y="659"/>
                    <a:pt x="928" y="659"/>
                    <a:pt x="926" y="659"/>
                  </a:cubicBezTo>
                  <a:cubicBezTo>
                    <a:pt x="925" y="660"/>
                    <a:pt x="922" y="660"/>
                    <a:pt x="921" y="660"/>
                  </a:cubicBezTo>
                  <a:cubicBezTo>
                    <a:pt x="920" y="661"/>
                    <a:pt x="918" y="663"/>
                    <a:pt x="917" y="663"/>
                  </a:cubicBezTo>
                  <a:cubicBezTo>
                    <a:pt x="915" y="664"/>
                    <a:pt x="911" y="665"/>
                    <a:pt x="910" y="666"/>
                  </a:cubicBezTo>
                  <a:cubicBezTo>
                    <a:pt x="908" y="666"/>
                    <a:pt x="903" y="666"/>
                    <a:pt x="901" y="667"/>
                  </a:cubicBezTo>
                  <a:cubicBezTo>
                    <a:pt x="900" y="668"/>
                    <a:pt x="898" y="670"/>
                    <a:pt x="897" y="670"/>
                  </a:cubicBezTo>
                  <a:cubicBezTo>
                    <a:pt x="896" y="670"/>
                    <a:pt x="895" y="668"/>
                    <a:pt x="894" y="668"/>
                  </a:cubicBezTo>
                  <a:cubicBezTo>
                    <a:pt x="892" y="668"/>
                    <a:pt x="890" y="670"/>
                    <a:pt x="889" y="671"/>
                  </a:cubicBezTo>
                  <a:cubicBezTo>
                    <a:pt x="888" y="671"/>
                    <a:pt x="885" y="671"/>
                    <a:pt x="885" y="672"/>
                  </a:cubicBezTo>
                  <a:cubicBezTo>
                    <a:pt x="884" y="673"/>
                    <a:pt x="884" y="675"/>
                    <a:pt x="883" y="676"/>
                  </a:cubicBezTo>
                  <a:cubicBezTo>
                    <a:pt x="883" y="677"/>
                    <a:pt x="885" y="679"/>
                    <a:pt x="884" y="680"/>
                  </a:cubicBezTo>
                  <a:cubicBezTo>
                    <a:pt x="884" y="681"/>
                    <a:pt x="880" y="681"/>
                    <a:pt x="879" y="682"/>
                  </a:cubicBezTo>
                  <a:cubicBezTo>
                    <a:pt x="878" y="683"/>
                    <a:pt x="877" y="685"/>
                    <a:pt x="876" y="685"/>
                  </a:cubicBezTo>
                  <a:cubicBezTo>
                    <a:pt x="875" y="686"/>
                    <a:pt x="872" y="687"/>
                    <a:pt x="871" y="687"/>
                  </a:cubicBezTo>
                  <a:cubicBezTo>
                    <a:pt x="870" y="687"/>
                    <a:pt x="868" y="685"/>
                    <a:pt x="867" y="685"/>
                  </a:cubicBezTo>
                  <a:cubicBezTo>
                    <a:pt x="865" y="685"/>
                    <a:pt x="864" y="687"/>
                    <a:pt x="862" y="687"/>
                  </a:cubicBezTo>
                  <a:cubicBezTo>
                    <a:pt x="861" y="687"/>
                    <a:pt x="859" y="687"/>
                    <a:pt x="858" y="686"/>
                  </a:cubicBezTo>
                  <a:cubicBezTo>
                    <a:pt x="857" y="686"/>
                    <a:pt x="856" y="683"/>
                    <a:pt x="855" y="683"/>
                  </a:cubicBezTo>
                  <a:cubicBezTo>
                    <a:pt x="854" y="682"/>
                    <a:pt x="852" y="682"/>
                    <a:pt x="851" y="683"/>
                  </a:cubicBezTo>
                  <a:cubicBezTo>
                    <a:pt x="851" y="684"/>
                    <a:pt x="851" y="685"/>
                    <a:pt x="851" y="685"/>
                  </a:cubicBezTo>
                  <a:cubicBezTo>
                    <a:pt x="851" y="686"/>
                    <a:pt x="853" y="687"/>
                    <a:pt x="853" y="688"/>
                  </a:cubicBezTo>
                  <a:cubicBezTo>
                    <a:pt x="853" y="688"/>
                    <a:pt x="852" y="690"/>
                    <a:pt x="852" y="690"/>
                  </a:cubicBezTo>
                  <a:cubicBezTo>
                    <a:pt x="851" y="691"/>
                    <a:pt x="849" y="691"/>
                    <a:pt x="849" y="690"/>
                  </a:cubicBezTo>
                  <a:cubicBezTo>
                    <a:pt x="848" y="690"/>
                    <a:pt x="847" y="689"/>
                    <a:pt x="846" y="689"/>
                  </a:cubicBezTo>
                  <a:cubicBezTo>
                    <a:pt x="845" y="689"/>
                    <a:pt x="842" y="689"/>
                    <a:pt x="842" y="690"/>
                  </a:cubicBezTo>
                  <a:cubicBezTo>
                    <a:pt x="841" y="691"/>
                    <a:pt x="842" y="693"/>
                    <a:pt x="842" y="694"/>
                  </a:cubicBezTo>
                  <a:cubicBezTo>
                    <a:pt x="841" y="695"/>
                    <a:pt x="838" y="698"/>
                    <a:pt x="836" y="698"/>
                  </a:cubicBezTo>
                  <a:cubicBezTo>
                    <a:pt x="835" y="698"/>
                    <a:pt x="833" y="697"/>
                    <a:pt x="832" y="697"/>
                  </a:cubicBezTo>
                  <a:cubicBezTo>
                    <a:pt x="831" y="697"/>
                    <a:pt x="829" y="699"/>
                    <a:pt x="828" y="700"/>
                  </a:cubicBezTo>
                  <a:cubicBezTo>
                    <a:pt x="827" y="700"/>
                    <a:pt x="825" y="701"/>
                    <a:pt x="825" y="702"/>
                  </a:cubicBezTo>
                  <a:cubicBezTo>
                    <a:pt x="824" y="703"/>
                    <a:pt x="825" y="705"/>
                    <a:pt x="825" y="706"/>
                  </a:cubicBezTo>
                  <a:cubicBezTo>
                    <a:pt x="825" y="707"/>
                    <a:pt x="824" y="709"/>
                    <a:pt x="823" y="710"/>
                  </a:cubicBezTo>
                  <a:cubicBezTo>
                    <a:pt x="822" y="710"/>
                    <a:pt x="821" y="710"/>
                    <a:pt x="820" y="710"/>
                  </a:cubicBezTo>
                  <a:cubicBezTo>
                    <a:pt x="819" y="710"/>
                    <a:pt x="817" y="708"/>
                    <a:pt x="816" y="709"/>
                  </a:cubicBezTo>
                  <a:cubicBezTo>
                    <a:pt x="816" y="709"/>
                    <a:pt x="815" y="710"/>
                    <a:pt x="815" y="711"/>
                  </a:cubicBezTo>
                  <a:cubicBezTo>
                    <a:pt x="815" y="712"/>
                    <a:pt x="816" y="715"/>
                    <a:pt x="816" y="716"/>
                  </a:cubicBezTo>
                  <a:cubicBezTo>
                    <a:pt x="815" y="717"/>
                    <a:pt x="814" y="717"/>
                    <a:pt x="814" y="718"/>
                  </a:cubicBezTo>
                  <a:cubicBezTo>
                    <a:pt x="813" y="719"/>
                    <a:pt x="815" y="722"/>
                    <a:pt x="815" y="723"/>
                  </a:cubicBezTo>
                  <a:cubicBezTo>
                    <a:pt x="814" y="724"/>
                    <a:pt x="813" y="725"/>
                    <a:pt x="812" y="725"/>
                  </a:cubicBezTo>
                  <a:cubicBezTo>
                    <a:pt x="811" y="726"/>
                    <a:pt x="809" y="724"/>
                    <a:pt x="808" y="724"/>
                  </a:cubicBezTo>
                  <a:cubicBezTo>
                    <a:pt x="807" y="723"/>
                    <a:pt x="805" y="720"/>
                    <a:pt x="806" y="719"/>
                  </a:cubicBezTo>
                  <a:cubicBezTo>
                    <a:pt x="806" y="718"/>
                    <a:pt x="808" y="718"/>
                    <a:pt x="808" y="717"/>
                  </a:cubicBezTo>
                  <a:cubicBezTo>
                    <a:pt x="808" y="716"/>
                    <a:pt x="809" y="715"/>
                    <a:pt x="809" y="714"/>
                  </a:cubicBezTo>
                  <a:cubicBezTo>
                    <a:pt x="809" y="713"/>
                    <a:pt x="808" y="711"/>
                    <a:pt x="808" y="710"/>
                  </a:cubicBezTo>
                  <a:cubicBezTo>
                    <a:pt x="808" y="709"/>
                    <a:pt x="808" y="708"/>
                    <a:pt x="809" y="707"/>
                  </a:cubicBezTo>
                  <a:cubicBezTo>
                    <a:pt x="809" y="705"/>
                    <a:pt x="811" y="702"/>
                    <a:pt x="812" y="701"/>
                  </a:cubicBezTo>
                  <a:cubicBezTo>
                    <a:pt x="813" y="700"/>
                    <a:pt x="816" y="698"/>
                    <a:pt x="816" y="697"/>
                  </a:cubicBezTo>
                  <a:cubicBezTo>
                    <a:pt x="817" y="696"/>
                    <a:pt x="817" y="694"/>
                    <a:pt x="817" y="693"/>
                  </a:cubicBezTo>
                  <a:cubicBezTo>
                    <a:pt x="818" y="692"/>
                    <a:pt x="819" y="690"/>
                    <a:pt x="819" y="689"/>
                  </a:cubicBezTo>
                  <a:cubicBezTo>
                    <a:pt x="819" y="689"/>
                    <a:pt x="819" y="689"/>
                    <a:pt x="819" y="689"/>
                  </a:cubicBezTo>
                  <a:cubicBezTo>
                    <a:pt x="818" y="689"/>
                    <a:pt x="817" y="690"/>
                    <a:pt x="816" y="689"/>
                  </a:cubicBezTo>
                  <a:cubicBezTo>
                    <a:pt x="815" y="688"/>
                    <a:pt x="816" y="683"/>
                    <a:pt x="816" y="683"/>
                  </a:cubicBezTo>
                  <a:cubicBezTo>
                    <a:pt x="803" y="672"/>
                    <a:pt x="803" y="672"/>
                    <a:pt x="803" y="672"/>
                  </a:cubicBezTo>
                  <a:cubicBezTo>
                    <a:pt x="829" y="644"/>
                    <a:pt x="829" y="644"/>
                    <a:pt x="829" y="644"/>
                  </a:cubicBezTo>
                  <a:cubicBezTo>
                    <a:pt x="816" y="631"/>
                    <a:pt x="816" y="631"/>
                    <a:pt x="816" y="631"/>
                  </a:cubicBezTo>
                  <a:cubicBezTo>
                    <a:pt x="790" y="509"/>
                    <a:pt x="790" y="509"/>
                    <a:pt x="790" y="509"/>
                  </a:cubicBezTo>
                  <a:cubicBezTo>
                    <a:pt x="787" y="510"/>
                    <a:pt x="787" y="510"/>
                    <a:pt x="787" y="510"/>
                  </a:cubicBezTo>
                  <a:cubicBezTo>
                    <a:pt x="778" y="499"/>
                    <a:pt x="778" y="499"/>
                    <a:pt x="778" y="499"/>
                  </a:cubicBezTo>
                  <a:cubicBezTo>
                    <a:pt x="776" y="374"/>
                    <a:pt x="776" y="374"/>
                    <a:pt x="776" y="374"/>
                  </a:cubicBezTo>
                  <a:cubicBezTo>
                    <a:pt x="778" y="373"/>
                    <a:pt x="778" y="373"/>
                    <a:pt x="778" y="373"/>
                  </a:cubicBezTo>
                  <a:cubicBezTo>
                    <a:pt x="774" y="368"/>
                    <a:pt x="774" y="368"/>
                    <a:pt x="774" y="368"/>
                  </a:cubicBezTo>
                  <a:cubicBezTo>
                    <a:pt x="774" y="356"/>
                    <a:pt x="774" y="356"/>
                    <a:pt x="774" y="356"/>
                  </a:cubicBezTo>
                  <a:cubicBezTo>
                    <a:pt x="746" y="242"/>
                    <a:pt x="746" y="242"/>
                    <a:pt x="746" y="242"/>
                  </a:cubicBezTo>
                  <a:cubicBezTo>
                    <a:pt x="746" y="242"/>
                    <a:pt x="743" y="239"/>
                    <a:pt x="742" y="238"/>
                  </a:cubicBezTo>
                  <a:cubicBezTo>
                    <a:pt x="741" y="237"/>
                    <a:pt x="738" y="238"/>
                    <a:pt x="737" y="237"/>
                  </a:cubicBezTo>
                  <a:cubicBezTo>
                    <a:pt x="737" y="237"/>
                    <a:pt x="736" y="235"/>
                    <a:pt x="736" y="234"/>
                  </a:cubicBezTo>
                  <a:cubicBezTo>
                    <a:pt x="735" y="233"/>
                    <a:pt x="734" y="232"/>
                    <a:pt x="733" y="231"/>
                  </a:cubicBezTo>
                  <a:cubicBezTo>
                    <a:pt x="732" y="231"/>
                    <a:pt x="730" y="232"/>
                    <a:pt x="729" y="232"/>
                  </a:cubicBezTo>
                  <a:cubicBezTo>
                    <a:pt x="729" y="232"/>
                    <a:pt x="727" y="234"/>
                    <a:pt x="727" y="235"/>
                  </a:cubicBezTo>
                  <a:cubicBezTo>
                    <a:pt x="727" y="235"/>
                    <a:pt x="727" y="237"/>
                    <a:pt x="727" y="238"/>
                  </a:cubicBezTo>
                  <a:cubicBezTo>
                    <a:pt x="727" y="239"/>
                    <a:pt x="728" y="242"/>
                    <a:pt x="727" y="243"/>
                  </a:cubicBezTo>
                  <a:cubicBezTo>
                    <a:pt x="726" y="243"/>
                    <a:pt x="724" y="244"/>
                    <a:pt x="723" y="244"/>
                  </a:cubicBezTo>
                  <a:cubicBezTo>
                    <a:pt x="721" y="243"/>
                    <a:pt x="720" y="240"/>
                    <a:pt x="720" y="239"/>
                  </a:cubicBezTo>
                  <a:cubicBezTo>
                    <a:pt x="719" y="238"/>
                    <a:pt x="719" y="235"/>
                    <a:pt x="719" y="233"/>
                  </a:cubicBezTo>
                  <a:cubicBezTo>
                    <a:pt x="718" y="230"/>
                    <a:pt x="718" y="224"/>
                    <a:pt x="719" y="221"/>
                  </a:cubicBezTo>
                  <a:cubicBezTo>
                    <a:pt x="719" y="220"/>
                    <a:pt x="722" y="218"/>
                    <a:pt x="722" y="216"/>
                  </a:cubicBezTo>
                  <a:cubicBezTo>
                    <a:pt x="723" y="214"/>
                    <a:pt x="722" y="211"/>
                    <a:pt x="722" y="209"/>
                  </a:cubicBezTo>
                  <a:cubicBezTo>
                    <a:pt x="722" y="208"/>
                    <a:pt x="721" y="206"/>
                    <a:pt x="720" y="206"/>
                  </a:cubicBezTo>
                  <a:cubicBezTo>
                    <a:pt x="719" y="205"/>
                    <a:pt x="716" y="204"/>
                    <a:pt x="715" y="203"/>
                  </a:cubicBezTo>
                  <a:cubicBezTo>
                    <a:pt x="715" y="202"/>
                    <a:pt x="713" y="201"/>
                    <a:pt x="713" y="200"/>
                  </a:cubicBezTo>
                  <a:cubicBezTo>
                    <a:pt x="713" y="199"/>
                    <a:pt x="715" y="196"/>
                    <a:pt x="715" y="195"/>
                  </a:cubicBezTo>
                  <a:cubicBezTo>
                    <a:pt x="715" y="193"/>
                    <a:pt x="713" y="191"/>
                    <a:pt x="713" y="190"/>
                  </a:cubicBezTo>
                  <a:cubicBezTo>
                    <a:pt x="712" y="189"/>
                    <a:pt x="709" y="188"/>
                    <a:pt x="708" y="186"/>
                  </a:cubicBezTo>
                  <a:cubicBezTo>
                    <a:pt x="707" y="186"/>
                    <a:pt x="706" y="184"/>
                    <a:pt x="706" y="183"/>
                  </a:cubicBezTo>
                  <a:cubicBezTo>
                    <a:pt x="706" y="182"/>
                    <a:pt x="706" y="179"/>
                    <a:pt x="705" y="178"/>
                  </a:cubicBezTo>
                  <a:cubicBezTo>
                    <a:pt x="705" y="176"/>
                    <a:pt x="704" y="171"/>
                    <a:pt x="703" y="169"/>
                  </a:cubicBezTo>
                  <a:cubicBezTo>
                    <a:pt x="703" y="169"/>
                    <a:pt x="701" y="167"/>
                    <a:pt x="700" y="167"/>
                  </a:cubicBezTo>
                  <a:cubicBezTo>
                    <a:pt x="700" y="166"/>
                    <a:pt x="698" y="166"/>
                    <a:pt x="698" y="165"/>
                  </a:cubicBezTo>
                  <a:cubicBezTo>
                    <a:pt x="697" y="164"/>
                    <a:pt x="697" y="161"/>
                    <a:pt x="697" y="160"/>
                  </a:cubicBezTo>
                  <a:cubicBezTo>
                    <a:pt x="697" y="159"/>
                    <a:pt x="698" y="157"/>
                    <a:pt x="698" y="155"/>
                  </a:cubicBezTo>
                  <a:cubicBezTo>
                    <a:pt x="698" y="154"/>
                    <a:pt x="695" y="152"/>
                    <a:pt x="695" y="150"/>
                  </a:cubicBezTo>
                  <a:cubicBezTo>
                    <a:pt x="695" y="149"/>
                    <a:pt x="697" y="145"/>
                    <a:pt x="697" y="144"/>
                  </a:cubicBezTo>
                  <a:cubicBezTo>
                    <a:pt x="697" y="141"/>
                    <a:pt x="696" y="137"/>
                    <a:pt x="696" y="135"/>
                  </a:cubicBezTo>
                  <a:cubicBezTo>
                    <a:pt x="697" y="133"/>
                    <a:pt x="700" y="131"/>
                    <a:pt x="701" y="129"/>
                  </a:cubicBezTo>
                  <a:cubicBezTo>
                    <a:pt x="701" y="128"/>
                    <a:pt x="702" y="124"/>
                    <a:pt x="702" y="122"/>
                  </a:cubicBezTo>
                  <a:cubicBezTo>
                    <a:pt x="701" y="121"/>
                    <a:pt x="697" y="118"/>
                    <a:pt x="696" y="116"/>
                  </a:cubicBezTo>
                  <a:cubicBezTo>
                    <a:pt x="696" y="115"/>
                    <a:pt x="697" y="112"/>
                    <a:pt x="696" y="111"/>
                  </a:cubicBezTo>
                  <a:cubicBezTo>
                    <a:pt x="696" y="110"/>
                    <a:pt x="694" y="109"/>
                    <a:pt x="694" y="108"/>
                  </a:cubicBezTo>
                  <a:cubicBezTo>
                    <a:pt x="694" y="107"/>
                    <a:pt x="696" y="105"/>
                    <a:pt x="696" y="103"/>
                  </a:cubicBezTo>
                  <a:cubicBezTo>
                    <a:pt x="697" y="100"/>
                    <a:pt x="697" y="94"/>
                    <a:pt x="696" y="91"/>
                  </a:cubicBezTo>
                  <a:cubicBezTo>
                    <a:pt x="695" y="90"/>
                    <a:pt x="693" y="88"/>
                    <a:pt x="692" y="87"/>
                  </a:cubicBezTo>
                  <a:cubicBezTo>
                    <a:pt x="692" y="86"/>
                    <a:pt x="690" y="83"/>
                    <a:pt x="690" y="81"/>
                  </a:cubicBezTo>
                  <a:cubicBezTo>
                    <a:pt x="689" y="80"/>
                    <a:pt x="688" y="78"/>
                    <a:pt x="687" y="77"/>
                  </a:cubicBezTo>
                  <a:cubicBezTo>
                    <a:pt x="686" y="77"/>
                    <a:pt x="683" y="76"/>
                    <a:pt x="682" y="75"/>
                  </a:cubicBezTo>
                  <a:cubicBezTo>
                    <a:pt x="681" y="74"/>
                    <a:pt x="679" y="72"/>
                    <a:pt x="678" y="71"/>
                  </a:cubicBezTo>
                  <a:cubicBezTo>
                    <a:pt x="677" y="70"/>
                    <a:pt x="676" y="68"/>
                    <a:pt x="675" y="66"/>
                  </a:cubicBezTo>
                  <a:cubicBezTo>
                    <a:pt x="675" y="64"/>
                    <a:pt x="677" y="58"/>
                    <a:pt x="677" y="55"/>
                  </a:cubicBezTo>
                  <a:cubicBezTo>
                    <a:pt x="677" y="53"/>
                    <a:pt x="674" y="50"/>
                    <a:pt x="674" y="49"/>
                  </a:cubicBezTo>
                  <a:cubicBezTo>
                    <a:pt x="673" y="47"/>
                    <a:pt x="672" y="43"/>
                    <a:pt x="672" y="42"/>
                  </a:cubicBezTo>
                  <a:cubicBezTo>
                    <a:pt x="672" y="40"/>
                    <a:pt x="674" y="38"/>
                    <a:pt x="674" y="37"/>
                  </a:cubicBezTo>
                  <a:cubicBezTo>
                    <a:pt x="674" y="36"/>
                    <a:pt x="673" y="34"/>
                    <a:pt x="672" y="33"/>
                  </a:cubicBezTo>
                  <a:cubicBezTo>
                    <a:pt x="671" y="32"/>
                    <a:pt x="667" y="33"/>
                    <a:pt x="666" y="32"/>
                  </a:cubicBezTo>
                  <a:cubicBezTo>
                    <a:pt x="665" y="31"/>
                    <a:pt x="665" y="28"/>
                    <a:pt x="665" y="27"/>
                  </a:cubicBezTo>
                  <a:cubicBezTo>
                    <a:pt x="665" y="25"/>
                    <a:pt x="665" y="21"/>
                    <a:pt x="665" y="19"/>
                  </a:cubicBezTo>
                  <a:cubicBezTo>
                    <a:pt x="665" y="18"/>
                    <a:pt x="667" y="16"/>
                    <a:pt x="667" y="15"/>
                  </a:cubicBezTo>
                  <a:cubicBezTo>
                    <a:pt x="667" y="13"/>
                    <a:pt x="666" y="10"/>
                    <a:pt x="665" y="9"/>
                  </a:cubicBezTo>
                  <a:cubicBezTo>
                    <a:pt x="665" y="8"/>
                    <a:pt x="664" y="7"/>
                    <a:pt x="664" y="6"/>
                  </a:cubicBezTo>
                  <a:cubicBezTo>
                    <a:pt x="663" y="5"/>
                    <a:pt x="662" y="2"/>
                    <a:pt x="662" y="0"/>
                  </a:cubicBezTo>
                  <a:cubicBezTo>
                    <a:pt x="662" y="0"/>
                    <a:pt x="662" y="0"/>
                    <a:pt x="662" y="0"/>
                  </a:cubicBezTo>
                  <a:cubicBezTo>
                    <a:pt x="583" y="24"/>
                    <a:pt x="583" y="24"/>
                    <a:pt x="583" y="24"/>
                  </a:cubicBezTo>
                  <a:cubicBezTo>
                    <a:pt x="537" y="39"/>
                    <a:pt x="537" y="39"/>
                    <a:pt x="537" y="39"/>
                  </a:cubicBezTo>
                  <a:cubicBezTo>
                    <a:pt x="537" y="39"/>
                    <a:pt x="513" y="43"/>
                    <a:pt x="506" y="45"/>
                  </a:cubicBezTo>
                  <a:cubicBezTo>
                    <a:pt x="504" y="46"/>
                    <a:pt x="501" y="47"/>
                    <a:pt x="499" y="48"/>
                  </a:cubicBezTo>
                  <a:cubicBezTo>
                    <a:pt x="498" y="48"/>
                    <a:pt x="496" y="49"/>
                    <a:pt x="495" y="49"/>
                  </a:cubicBezTo>
                  <a:cubicBezTo>
                    <a:pt x="494" y="49"/>
                    <a:pt x="492" y="47"/>
                    <a:pt x="490" y="47"/>
                  </a:cubicBezTo>
                  <a:cubicBezTo>
                    <a:pt x="489" y="47"/>
                    <a:pt x="486" y="47"/>
                    <a:pt x="485" y="48"/>
                  </a:cubicBezTo>
                  <a:cubicBezTo>
                    <a:pt x="484" y="49"/>
                    <a:pt x="482" y="51"/>
                    <a:pt x="481" y="51"/>
                  </a:cubicBezTo>
                  <a:cubicBezTo>
                    <a:pt x="481" y="52"/>
                    <a:pt x="479" y="52"/>
                    <a:pt x="478" y="53"/>
                  </a:cubicBezTo>
                  <a:cubicBezTo>
                    <a:pt x="477" y="54"/>
                    <a:pt x="477" y="56"/>
                    <a:pt x="477" y="56"/>
                  </a:cubicBezTo>
                  <a:cubicBezTo>
                    <a:pt x="476" y="57"/>
                    <a:pt x="474" y="57"/>
                    <a:pt x="474" y="57"/>
                  </a:cubicBezTo>
                  <a:cubicBezTo>
                    <a:pt x="473" y="57"/>
                    <a:pt x="471" y="57"/>
                    <a:pt x="470" y="57"/>
                  </a:cubicBezTo>
                  <a:cubicBezTo>
                    <a:pt x="469" y="58"/>
                    <a:pt x="468" y="59"/>
                    <a:pt x="468" y="59"/>
                  </a:cubicBezTo>
                  <a:cubicBezTo>
                    <a:pt x="467" y="60"/>
                    <a:pt x="467" y="62"/>
                    <a:pt x="467" y="63"/>
                  </a:cubicBezTo>
                  <a:cubicBezTo>
                    <a:pt x="466" y="64"/>
                    <a:pt x="465" y="66"/>
                    <a:pt x="465" y="67"/>
                  </a:cubicBezTo>
                  <a:cubicBezTo>
                    <a:pt x="464" y="68"/>
                    <a:pt x="462" y="69"/>
                    <a:pt x="461" y="69"/>
                  </a:cubicBezTo>
                  <a:cubicBezTo>
                    <a:pt x="460" y="70"/>
                    <a:pt x="457" y="71"/>
                    <a:pt x="456" y="72"/>
                  </a:cubicBezTo>
                  <a:cubicBezTo>
                    <a:pt x="455" y="72"/>
                    <a:pt x="454" y="73"/>
                    <a:pt x="454" y="74"/>
                  </a:cubicBezTo>
                  <a:cubicBezTo>
                    <a:pt x="453" y="75"/>
                    <a:pt x="453" y="77"/>
                    <a:pt x="452" y="78"/>
                  </a:cubicBezTo>
                  <a:cubicBezTo>
                    <a:pt x="452" y="78"/>
                    <a:pt x="450" y="80"/>
                    <a:pt x="449" y="81"/>
                  </a:cubicBezTo>
                  <a:cubicBezTo>
                    <a:pt x="448" y="82"/>
                    <a:pt x="446" y="83"/>
                    <a:pt x="445" y="84"/>
                  </a:cubicBezTo>
                  <a:cubicBezTo>
                    <a:pt x="444" y="85"/>
                    <a:pt x="441" y="87"/>
                    <a:pt x="440" y="88"/>
                  </a:cubicBezTo>
                  <a:cubicBezTo>
                    <a:pt x="439" y="89"/>
                    <a:pt x="438" y="90"/>
                    <a:pt x="437" y="91"/>
                  </a:cubicBezTo>
                  <a:cubicBezTo>
                    <a:pt x="437" y="92"/>
                    <a:pt x="436" y="95"/>
                    <a:pt x="436" y="96"/>
                  </a:cubicBezTo>
                  <a:cubicBezTo>
                    <a:pt x="435" y="97"/>
                    <a:pt x="434" y="99"/>
                    <a:pt x="433" y="100"/>
                  </a:cubicBezTo>
                  <a:cubicBezTo>
                    <a:pt x="432" y="102"/>
                    <a:pt x="430" y="104"/>
                    <a:pt x="429" y="105"/>
                  </a:cubicBezTo>
                  <a:cubicBezTo>
                    <a:pt x="428" y="106"/>
                    <a:pt x="426" y="107"/>
                    <a:pt x="426" y="108"/>
                  </a:cubicBezTo>
                  <a:cubicBezTo>
                    <a:pt x="425" y="109"/>
                    <a:pt x="425" y="112"/>
                    <a:pt x="424" y="113"/>
                  </a:cubicBezTo>
                  <a:cubicBezTo>
                    <a:pt x="423" y="115"/>
                    <a:pt x="421" y="118"/>
                    <a:pt x="419" y="120"/>
                  </a:cubicBezTo>
                  <a:cubicBezTo>
                    <a:pt x="418" y="122"/>
                    <a:pt x="414" y="126"/>
                    <a:pt x="413" y="128"/>
                  </a:cubicBezTo>
                  <a:cubicBezTo>
                    <a:pt x="412" y="129"/>
                    <a:pt x="412" y="132"/>
                    <a:pt x="411" y="134"/>
                  </a:cubicBezTo>
                  <a:cubicBezTo>
                    <a:pt x="410" y="136"/>
                    <a:pt x="408" y="140"/>
                    <a:pt x="407" y="141"/>
                  </a:cubicBezTo>
                  <a:cubicBezTo>
                    <a:pt x="406" y="143"/>
                    <a:pt x="405" y="147"/>
                    <a:pt x="404" y="148"/>
                  </a:cubicBezTo>
                  <a:cubicBezTo>
                    <a:pt x="403" y="150"/>
                    <a:pt x="400" y="153"/>
                    <a:pt x="399" y="155"/>
                  </a:cubicBezTo>
                  <a:cubicBezTo>
                    <a:pt x="398" y="156"/>
                    <a:pt x="395" y="160"/>
                    <a:pt x="394" y="162"/>
                  </a:cubicBezTo>
                  <a:cubicBezTo>
                    <a:pt x="394" y="163"/>
                    <a:pt x="393" y="166"/>
                    <a:pt x="393" y="167"/>
                  </a:cubicBezTo>
                  <a:cubicBezTo>
                    <a:pt x="393" y="169"/>
                    <a:pt x="392" y="173"/>
                    <a:pt x="392" y="175"/>
                  </a:cubicBezTo>
                  <a:cubicBezTo>
                    <a:pt x="392" y="176"/>
                    <a:pt x="391" y="180"/>
                    <a:pt x="391" y="181"/>
                  </a:cubicBezTo>
                  <a:cubicBezTo>
                    <a:pt x="390" y="183"/>
                    <a:pt x="388" y="186"/>
                    <a:pt x="388" y="187"/>
                  </a:cubicBezTo>
                  <a:cubicBezTo>
                    <a:pt x="386" y="189"/>
                    <a:pt x="384" y="192"/>
                    <a:pt x="382" y="194"/>
                  </a:cubicBezTo>
                  <a:cubicBezTo>
                    <a:pt x="382" y="195"/>
                    <a:pt x="380" y="196"/>
                    <a:pt x="378" y="197"/>
                  </a:cubicBezTo>
                  <a:cubicBezTo>
                    <a:pt x="378" y="197"/>
                    <a:pt x="376" y="197"/>
                    <a:pt x="375" y="198"/>
                  </a:cubicBezTo>
                  <a:cubicBezTo>
                    <a:pt x="374" y="198"/>
                    <a:pt x="372" y="199"/>
                    <a:pt x="371" y="200"/>
                  </a:cubicBezTo>
                  <a:cubicBezTo>
                    <a:pt x="370" y="201"/>
                    <a:pt x="367" y="204"/>
                    <a:pt x="366" y="206"/>
                  </a:cubicBezTo>
                  <a:cubicBezTo>
                    <a:pt x="365" y="206"/>
                    <a:pt x="364" y="209"/>
                    <a:pt x="363" y="210"/>
                  </a:cubicBezTo>
                  <a:cubicBezTo>
                    <a:pt x="362" y="210"/>
                    <a:pt x="360" y="211"/>
                    <a:pt x="359" y="212"/>
                  </a:cubicBezTo>
                  <a:cubicBezTo>
                    <a:pt x="358" y="212"/>
                    <a:pt x="358" y="215"/>
                    <a:pt x="358" y="216"/>
                  </a:cubicBezTo>
                  <a:cubicBezTo>
                    <a:pt x="358" y="217"/>
                    <a:pt x="359" y="218"/>
                    <a:pt x="360" y="219"/>
                  </a:cubicBezTo>
                  <a:cubicBezTo>
                    <a:pt x="360" y="220"/>
                    <a:pt x="359" y="222"/>
                    <a:pt x="359" y="223"/>
                  </a:cubicBezTo>
                  <a:cubicBezTo>
                    <a:pt x="358" y="224"/>
                    <a:pt x="355" y="226"/>
                    <a:pt x="354" y="227"/>
                  </a:cubicBezTo>
                  <a:cubicBezTo>
                    <a:pt x="353" y="228"/>
                    <a:pt x="351" y="230"/>
                    <a:pt x="350" y="230"/>
                  </a:cubicBezTo>
                  <a:cubicBezTo>
                    <a:pt x="349" y="231"/>
                    <a:pt x="347" y="230"/>
                    <a:pt x="346" y="230"/>
                  </a:cubicBezTo>
                  <a:cubicBezTo>
                    <a:pt x="346" y="231"/>
                    <a:pt x="344" y="232"/>
                    <a:pt x="344" y="233"/>
                  </a:cubicBezTo>
                  <a:cubicBezTo>
                    <a:pt x="344" y="233"/>
                    <a:pt x="344" y="235"/>
                    <a:pt x="344" y="236"/>
                  </a:cubicBezTo>
                  <a:cubicBezTo>
                    <a:pt x="343" y="237"/>
                    <a:pt x="343" y="240"/>
                    <a:pt x="342" y="241"/>
                  </a:cubicBezTo>
                  <a:cubicBezTo>
                    <a:pt x="342" y="242"/>
                    <a:pt x="341" y="244"/>
                    <a:pt x="341" y="245"/>
                  </a:cubicBezTo>
                  <a:cubicBezTo>
                    <a:pt x="340" y="246"/>
                    <a:pt x="340" y="248"/>
                    <a:pt x="340" y="249"/>
                  </a:cubicBezTo>
                  <a:cubicBezTo>
                    <a:pt x="341" y="251"/>
                    <a:pt x="342" y="252"/>
                    <a:pt x="343" y="253"/>
                  </a:cubicBezTo>
                  <a:cubicBezTo>
                    <a:pt x="343" y="254"/>
                    <a:pt x="344" y="255"/>
                    <a:pt x="345" y="255"/>
                  </a:cubicBezTo>
                  <a:cubicBezTo>
                    <a:pt x="346" y="256"/>
                    <a:pt x="349" y="256"/>
                    <a:pt x="350" y="257"/>
                  </a:cubicBezTo>
                  <a:cubicBezTo>
                    <a:pt x="351" y="257"/>
                    <a:pt x="352" y="258"/>
                    <a:pt x="352" y="259"/>
                  </a:cubicBezTo>
                  <a:cubicBezTo>
                    <a:pt x="352" y="259"/>
                    <a:pt x="351" y="262"/>
                    <a:pt x="352" y="262"/>
                  </a:cubicBezTo>
                  <a:cubicBezTo>
                    <a:pt x="353" y="264"/>
                    <a:pt x="356" y="264"/>
                    <a:pt x="357" y="265"/>
                  </a:cubicBezTo>
                  <a:cubicBezTo>
                    <a:pt x="358" y="265"/>
                    <a:pt x="357" y="268"/>
                    <a:pt x="358" y="268"/>
                  </a:cubicBezTo>
                  <a:cubicBezTo>
                    <a:pt x="359" y="269"/>
                    <a:pt x="362" y="267"/>
                    <a:pt x="363" y="267"/>
                  </a:cubicBezTo>
                  <a:cubicBezTo>
                    <a:pt x="364" y="267"/>
                    <a:pt x="367" y="267"/>
                    <a:pt x="369" y="267"/>
                  </a:cubicBezTo>
                  <a:cubicBezTo>
                    <a:pt x="370" y="267"/>
                    <a:pt x="373" y="268"/>
                    <a:pt x="374" y="269"/>
                  </a:cubicBezTo>
                  <a:cubicBezTo>
                    <a:pt x="375" y="270"/>
                    <a:pt x="377" y="272"/>
                    <a:pt x="377" y="274"/>
                  </a:cubicBezTo>
                  <a:cubicBezTo>
                    <a:pt x="377" y="275"/>
                    <a:pt x="377" y="278"/>
                    <a:pt x="376" y="279"/>
                  </a:cubicBezTo>
                  <a:cubicBezTo>
                    <a:pt x="376" y="280"/>
                    <a:pt x="373" y="281"/>
                    <a:pt x="373" y="282"/>
                  </a:cubicBezTo>
                  <a:cubicBezTo>
                    <a:pt x="372" y="282"/>
                    <a:pt x="372" y="284"/>
                    <a:pt x="371" y="285"/>
                  </a:cubicBezTo>
                  <a:cubicBezTo>
                    <a:pt x="370" y="285"/>
                    <a:pt x="368" y="285"/>
                    <a:pt x="367" y="285"/>
                  </a:cubicBezTo>
                  <a:cubicBezTo>
                    <a:pt x="366" y="285"/>
                    <a:pt x="364" y="285"/>
                    <a:pt x="363" y="286"/>
                  </a:cubicBezTo>
                  <a:cubicBezTo>
                    <a:pt x="363" y="287"/>
                    <a:pt x="361" y="289"/>
                    <a:pt x="362" y="291"/>
                  </a:cubicBezTo>
                  <a:cubicBezTo>
                    <a:pt x="362" y="292"/>
                    <a:pt x="363" y="293"/>
                    <a:pt x="364" y="294"/>
                  </a:cubicBezTo>
                  <a:cubicBezTo>
                    <a:pt x="366" y="295"/>
                    <a:pt x="370" y="296"/>
                    <a:pt x="371" y="298"/>
                  </a:cubicBezTo>
                  <a:cubicBezTo>
                    <a:pt x="372" y="299"/>
                    <a:pt x="372" y="303"/>
                    <a:pt x="373" y="304"/>
                  </a:cubicBezTo>
                  <a:cubicBezTo>
                    <a:pt x="373" y="306"/>
                    <a:pt x="376" y="309"/>
                    <a:pt x="376" y="310"/>
                  </a:cubicBezTo>
                  <a:cubicBezTo>
                    <a:pt x="377" y="311"/>
                    <a:pt x="378" y="314"/>
                    <a:pt x="379" y="315"/>
                  </a:cubicBezTo>
                  <a:cubicBezTo>
                    <a:pt x="380" y="317"/>
                    <a:pt x="381" y="322"/>
                    <a:pt x="382" y="324"/>
                  </a:cubicBezTo>
                  <a:cubicBezTo>
                    <a:pt x="382" y="326"/>
                    <a:pt x="383" y="329"/>
                    <a:pt x="384" y="331"/>
                  </a:cubicBezTo>
                  <a:cubicBezTo>
                    <a:pt x="384" y="333"/>
                    <a:pt x="384" y="338"/>
                    <a:pt x="383" y="340"/>
                  </a:cubicBezTo>
                  <a:cubicBezTo>
                    <a:pt x="382" y="342"/>
                    <a:pt x="380" y="343"/>
                    <a:pt x="379" y="344"/>
                  </a:cubicBezTo>
                  <a:cubicBezTo>
                    <a:pt x="377" y="346"/>
                    <a:pt x="375" y="348"/>
                    <a:pt x="374" y="349"/>
                  </a:cubicBezTo>
                  <a:cubicBezTo>
                    <a:pt x="373" y="349"/>
                    <a:pt x="370" y="350"/>
                    <a:pt x="369" y="350"/>
                  </a:cubicBezTo>
                  <a:cubicBezTo>
                    <a:pt x="368" y="350"/>
                    <a:pt x="366" y="348"/>
                    <a:pt x="366" y="349"/>
                  </a:cubicBezTo>
                  <a:cubicBezTo>
                    <a:pt x="364" y="349"/>
                    <a:pt x="362" y="350"/>
                    <a:pt x="361" y="350"/>
                  </a:cubicBezTo>
                  <a:cubicBezTo>
                    <a:pt x="359" y="351"/>
                    <a:pt x="357" y="354"/>
                    <a:pt x="356" y="355"/>
                  </a:cubicBezTo>
                  <a:cubicBezTo>
                    <a:pt x="355" y="356"/>
                    <a:pt x="354" y="359"/>
                    <a:pt x="353" y="360"/>
                  </a:cubicBezTo>
                  <a:cubicBezTo>
                    <a:pt x="352" y="361"/>
                    <a:pt x="349" y="363"/>
                    <a:pt x="348" y="364"/>
                  </a:cubicBezTo>
                  <a:cubicBezTo>
                    <a:pt x="347" y="366"/>
                    <a:pt x="344" y="369"/>
                    <a:pt x="343" y="371"/>
                  </a:cubicBezTo>
                  <a:cubicBezTo>
                    <a:pt x="342" y="372"/>
                    <a:pt x="339" y="373"/>
                    <a:pt x="339" y="374"/>
                  </a:cubicBezTo>
                  <a:cubicBezTo>
                    <a:pt x="338" y="376"/>
                    <a:pt x="337" y="379"/>
                    <a:pt x="336" y="380"/>
                  </a:cubicBezTo>
                  <a:cubicBezTo>
                    <a:pt x="335" y="382"/>
                    <a:pt x="335" y="386"/>
                    <a:pt x="334" y="388"/>
                  </a:cubicBezTo>
                  <a:cubicBezTo>
                    <a:pt x="333" y="389"/>
                    <a:pt x="330" y="391"/>
                    <a:pt x="329" y="392"/>
                  </a:cubicBezTo>
                  <a:cubicBezTo>
                    <a:pt x="328" y="393"/>
                    <a:pt x="326" y="397"/>
                    <a:pt x="324" y="398"/>
                  </a:cubicBezTo>
                  <a:cubicBezTo>
                    <a:pt x="323" y="398"/>
                    <a:pt x="320" y="398"/>
                    <a:pt x="319" y="399"/>
                  </a:cubicBezTo>
                  <a:cubicBezTo>
                    <a:pt x="318" y="400"/>
                    <a:pt x="316" y="402"/>
                    <a:pt x="315" y="403"/>
                  </a:cubicBezTo>
                  <a:cubicBezTo>
                    <a:pt x="313" y="404"/>
                    <a:pt x="310" y="405"/>
                    <a:pt x="309" y="406"/>
                  </a:cubicBezTo>
                  <a:cubicBezTo>
                    <a:pt x="308" y="407"/>
                    <a:pt x="306" y="409"/>
                    <a:pt x="305" y="410"/>
                  </a:cubicBezTo>
                  <a:cubicBezTo>
                    <a:pt x="304" y="411"/>
                    <a:pt x="300" y="411"/>
                    <a:pt x="298" y="411"/>
                  </a:cubicBezTo>
                  <a:cubicBezTo>
                    <a:pt x="296" y="411"/>
                    <a:pt x="293" y="412"/>
                    <a:pt x="291" y="412"/>
                  </a:cubicBezTo>
                  <a:cubicBezTo>
                    <a:pt x="290" y="412"/>
                    <a:pt x="286" y="412"/>
                    <a:pt x="285" y="412"/>
                  </a:cubicBezTo>
                  <a:cubicBezTo>
                    <a:pt x="284" y="412"/>
                    <a:pt x="281" y="413"/>
                    <a:pt x="280" y="413"/>
                  </a:cubicBezTo>
                  <a:cubicBezTo>
                    <a:pt x="279" y="413"/>
                    <a:pt x="276" y="415"/>
                    <a:pt x="275" y="415"/>
                  </a:cubicBezTo>
                  <a:cubicBezTo>
                    <a:pt x="273" y="416"/>
                    <a:pt x="268" y="418"/>
                    <a:pt x="266" y="418"/>
                  </a:cubicBezTo>
                  <a:cubicBezTo>
                    <a:pt x="264" y="419"/>
                    <a:pt x="260" y="419"/>
                    <a:pt x="259" y="419"/>
                  </a:cubicBezTo>
                  <a:cubicBezTo>
                    <a:pt x="257" y="420"/>
                    <a:pt x="255" y="421"/>
                    <a:pt x="253" y="422"/>
                  </a:cubicBezTo>
                  <a:cubicBezTo>
                    <a:pt x="252" y="423"/>
                    <a:pt x="249" y="424"/>
                    <a:pt x="247" y="425"/>
                  </a:cubicBezTo>
                  <a:cubicBezTo>
                    <a:pt x="245" y="426"/>
                    <a:pt x="241" y="427"/>
                    <a:pt x="239" y="428"/>
                  </a:cubicBezTo>
                  <a:cubicBezTo>
                    <a:pt x="239" y="429"/>
                    <a:pt x="238" y="431"/>
                    <a:pt x="237" y="432"/>
                  </a:cubicBezTo>
                  <a:cubicBezTo>
                    <a:pt x="236" y="432"/>
                    <a:pt x="233" y="433"/>
                    <a:pt x="232" y="434"/>
                  </a:cubicBezTo>
                  <a:cubicBezTo>
                    <a:pt x="231" y="434"/>
                    <a:pt x="228" y="433"/>
                    <a:pt x="227" y="433"/>
                  </a:cubicBezTo>
                  <a:cubicBezTo>
                    <a:pt x="225" y="432"/>
                    <a:pt x="223" y="431"/>
                    <a:pt x="221" y="430"/>
                  </a:cubicBezTo>
                  <a:cubicBezTo>
                    <a:pt x="220" y="430"/>
                    <a:pt x="217" y="429"/>
                    <a:pt x="216" y="428"/>
                  </a:cubicBezTo>
                  <a:cubicBezTo>
                    <a:pt x="214" y="428"/>
                    <a:pt x="212" y="425"/>
                    <a:pt x="210" y="425"/>
                  </a:cubicBezTo>
                  <a:cubicBezTo>
                    <a:pt x="209" y="424"/>
                    <a:pt x="206" y="423"/>
                    <a:pt x="204" y="422"/>
                  </a:cubicBezTo>
                  <a:cubicBezTo>
                    <a:pt x="201" y="422"/>
                    <a:pt x="195" y="422"/>
                    <a:pt x="192" y="422"/>
                  </a:cubicBezTo>
                  <a:cubicBezTo>
                    <a:pt x="188" y="422"/>
                    <a:pt x="180" y="424"/>
                    <a:pt x="176" y="424"/>
                  </a:cubicBezTo>
                  <a:cubicBezTo>
                    <a:pt x="173" y="424"/>
                    <a:pt x="168" y="425"/>
                    <a:pt x="165" y="426"/>
                  </a:cubicBezTo>
                  <a:cubicBezTo>
                    <a:pt x="161" y="426"/>
                    <a:pt x="154" y="427"/>
                    <a:pt x="151" y="428"/>
                  </a:cubicBezTo>
                  <a:cubicBezTo>
                    <a:pt x="148" y="429"/>
                    <a:pt x="143" y="432"/>
                    <a:pt x="140" y="433"/>
                  </a:cubicBezTo>
                  <a:cubicBezTo>
                    <a:pt x="138" y="433"/>
                    <a:pt x="133" y="433"/>
                    <a:pt x="130" y="434"/>
                  </a:cubicBezTo>
                  <a:cubicBezTo>
                    <a:pt x="125" y="434"/>
                    <a:pt x="116" y="436"/>
                    <a:pt x="112" y="437"/>
                  </a:cubicBezTo>
                  <a:cubicBezTo>
                    <a:pt x="110" y="438"/>
                    <a:pt x="106" y="439"/>
                    <a:pt x="104" y="440"/>
                  </a:cubicBezTo>
                  <a:cubicBezTo>
                    <a:pt x="100" y="441"/>
                    <a:pt x="92" y="445"/>
                    <a:pt x="89" y="446"/>
                  </a:cubicBezTo>
                  <a:cubicBezTo>
                    <a:pt x="85" y="448"/>
                    <a:pt x="78" y="451"/>
                    <a:pt x="75" y="453"/>
                  </a:cubicBezTo>
                  <a:cubicBezTo>
                    <a:pt x="72" y="455"/>
                    <a:pt x="67" y="458"/>
                    <a:pt x="64" y="459"/>
                  </a:cubicBezTo>
                  <a:cubicBezTo>
                    <a:pt x="62" y="460"/>
                    <a:pt x="59" y="463"/>
                    <a:pt x="57" y="464"/>
                  </a:cubicBezTo>
                  <a:cubicBezTo>
                    <a:pt x="55" y="465"/>
                    <a:pt x="52" y="467"/>
                    <a:pt x="50" y="468"/>
                  </a:cubicBezTo>
                  <a:cubicBezTo>
                    <a:pt x="49" y="469"/>
                    <a:pt x="46" y="470"/>
                    <a:pt x="45" y="472"/>
                  </a:cubicBezTo>
                  <a:cubicBezTo>
                    <a:pt x="45" y="472"/>
                    <a:pt x="45" y="474"/>
                    <a:pt x="45" y="475"/>
                  </a:cubicBezTo>
                  <a:cubicBezTo>
                    <a:pt x="46" y="477"/>
                    <a:pt x="48" y="480"/>
                    <a:pt x="49" y="482"/>
                  </a:cubicBezTo>
                  <a:cubicBezTo>
                    <a:pt x="49" y="483"/>
                    <a:pt x="49" y="485"/>
                    <a:pt x="49" y="486"/>
                  </a:cubicBezTo>
                  <a:cubicBezTo>
                    <a:pt x="50" y="487"/>
                    <a:pt x="53" y="489"/>
                    <a:pt x="52" y="491"/>
                  </a:cubicBezTo>
                  <a:cubicBezTo>
                    <a:pt x="52" y="492"/>
                    <a:pt x="50" y="494"/>
                    <a:pt x="50" y="495"/>
                  </a:cubicBezTo>
                  <a:cubicBezTo>
                    <a:pt x="50" y="496"/>
                    <a:pt x="51" y="498"/>
                    <a:pt x="51" y="499"/>
                  </a:cubicBezTo>
                  <a:cubicBezTo>
                    <a:pt x="51" y="500"/>
                    <a:pt x="49" y="503"/>
                    <a:pt x="50" y="504"/>
                  </a:cubicBezTo>
                  <a:cubicBezTo>
                    <a:pt x="51" y="505"/>
                    <a:pt x="53" y="505"/>
                    <a:pt x="54" y="505"/>
                  </a:cubicBezTo>
                  <a:cubicBezTo>
                    <a:pt x="55" y="505"/>
                    <a:pt x="59" y="504"/>
                    <a:pt x="60" y="505"/>
                  </a:cubicBezTo>
                  <a:cubicBezTo>
                    <a:pt x="60" y="505"/>
                    <a:pt x="60" y="507"/>
                    <a:pt x="60" y="508"/>
                  </a:cubicBezTo>
                  <a:cubicBezTo>
                    <a:pt x="59" y="509"/>
                    <a:pt x="59" y="511"/>
                    <a:pt x="59" y="512"/>
                  </a:cubicBezTo>
                  <a:cubicBezTo>
                    <a:pt x="59" y="513"/>
                    <a:pt x="59" y="516"/>
                    <a:pt x="60" y="517"/>
                  </a:cubicBezTo>
                  <a:cubicBezTo>
                    <a:pt x="61" y="518"/>
                    <a:pt x="64" y="519"/>
                    <a:pt x="66" y="520"/>
                  </a:cubicBezTo>
                  <a:cubicBezTo>
                    <a:pt x="68" y="520"/>
                    <a:pt x="71" y="520"/>
                    <a:pt x="73" y="521"/>
                  </a:cubicBezTo>
                  <a:cubicBezTo>
                    <a:pt x="74" y="521"/>
                    <a:pt x="76" y="523"/>
                    <a:pt x="77" y="524"/>
                  </a:cubicBezTo>
                  <a:cubicBezTo>
                    <a:pt x="77" y="525"/>
                    <a:pt x="78" y="528"/>
                    <a:pt x="78" y="529"/>
                  </a:cubicBezTo>
                  <a:cubicBezTo>
                    <a:pt x="78" y="530"/>
                    <a:pt x="80" y="532"/>
                    <a:pt x="81" y="533"/>
                  </a:cubicBezTo>
                  <a:cubicBezTo>
                    <a:pt x="81" y="534"/>
                    <a:pt x="84" y="535"/>
                    <a:pt x="85" y="536"/>
                  </a:cubicBezTo>
                  <a:cubicBezTo>
                    <a:pt x="86" y="537"/>
                    <a:pt x="86" y="540"/>
                    <a:pt x="86" y="542"/>
                  </a:cubicBezTo>
                  <a:cubicBezTo>
                    <a:pt x="87" y="543"/>
                    <a:pt x="89" y="545"/>
                    <a:pt x="89" y="546"/>
                  </a:cubicBezTo>
                  <a:cubicBezTo>
                    <a:pt x="89" y="548"/>
                    <a:pt x="88" y="551"/>
                    <a:pt x="87" y="553"/>
                  </a:cubicBezTo>
                  <a:cubicBezTo>
                    <a:pt x="86" y="555"/>
                    <a:pt x="83" y="558"/>
                    <a:pt x="81" y="560"/>
                  </a:cubicBezTo>
                  <a:cubicBezTo>
                    <a:pt x="80" y="561"/>
                    <a:pt x="77" y="562"/>
                    <a:pt x="76" y="563"/>
                  </a:cubicBezTo>
                  <a:cubicBezTo>
                    <a:pt x="75" y="564"/>
                    <a:pt x="74" y="566"/>
                    <a:pt x="73" y="567"/>
                  </a:cubicBezTo>
                  <a:cubicBezTo>
                    <a:pt x="72" y="567"/>
                    <a:pt x="69" y="568"/>
                    <a:pt x="69" y="569"/>
                  </a:cubicBezTo>
                  <a:cubicBezTo>
                    <a:pt x="68" y="570"/>
                    <a:pt x="69" y="573"/>
                    <a:pt x="68" y="575"/>
                  </a:cubicBezTo>
                  <a:cubicBezTo>
                    <a:pt x="68" y="576"/>
                    <a:pt x="68" y="578"/>
                    <a:pt x="67" y="579"/>
                  </a:cubicBezTo>
                  <a:cubicBezTo>
                    <a:pt x="66" y="580"/>
                    <a:pt x="64" y="581"/>
                    <a:pt x="63" y="582"/>
                  </a:cubicBezTo>
                  <a:cubicBezTo>
                    <a:pt x="62" y="584"/>
                    <a:pt x="62" y="586"/>
                    <a:pt x="62" y="587"/>
                  </a:cubicBezTo>
                  <a:cubicBezTo>
                    <a:pt x="62" y="588"/>
                    <a:pt x="63" y="590"/>
                    <a:pt x="63" y="590"/>
                  </a:cubicBezTo>
                  <a:cubicBezTo>
                    <a:pt x="63" y="591"/>
                    <a:pt x="62" y="593"/>
                    <a:pt x="61" y="594"/>
                  </a:cubicBezTo>
                  <a:cubicBezTo>
                    <a:pt x="61" y="595"/>
                    <a:pt x="59" y="596"/>
                    <a:pt x="59" y="596"/>
                  </a:cubicBezTo>
                  <a:cubicBezTo>
                    <a:pt x="57" y="598"/>
                    <a:pt x="52" y="599"/>
                    <a:pt x="50" y="601"/>
                  </a:cubicBezTo>
                  <a:cubicBezTo>
                    <a:pt x="49" y="602"/>
                    <a:pt x="46" y="606"/>
                    <a:pt x="45" y="607"/>
                  </a:cubicBezTo>
                  <a:cubicBezTo>
                    <a:pt x="43" y="610"/>
                    <a:pt x="38" y="614"/>
                    <a:pt x="36" y="616"/>
                  </a:cubicBezTo>
                  <a:cubicBezTo>
                    <a:pt x="35" y="618"/>
                    <a:pt x="32" y="621"/>
                    <a:pt x="31" y="623"/>
                  </a:cubicBezTo>
                  <a:cubicBezTo>
                    <a:pt x="30" y="625"/>
                    <a:pt x="27" y="629"/>
                    <a:pt x="26" y="631"/>
                  </a:cubicBezTo>
                  <a:cubicBezTo>
                    <a:pt x="23" y="635"/>
                    <a:pt x="17" y="641"/>
                    <a:pt x="14" y="644"/>
                  </a:cubicBezTo>
                  <a:cubicBezTo>
                    <a:pt x="11" y="648"/>
                    <a:pt x="4" y="654"/>
                    <a:pt x="0" y="658"/>
                  </a:cubicBezTo>
                  <a:cubicBezTo>
                    <a:pt x="9" y="701"/>
                    <a:pt x="9" y="701"/>
                    <a:pt x="9" y="701"/>
                  </a:cubicBezTo>
                  <a:cubicBezTo>
                    <a:pt x="109" y="680"/>
                    <a:pt x="109" y="680"/>
                    <a:pt x="109" y="680"/>
                  </a:cubicBezTo>
                  <a:cubicBezTo>
                    <a:pt x="274" y="642"/>
                    <a:pt x="274" y="642"/>
                    <a:pt x="274" y="642"/>
                  </a:cubicBezTo>
                  <a:cubicBezTo>
                    <a:pt x="459" y="596"/>
                    <a:pt x="459" y="596"/>
                    <a:pt x="459" y="596"/>
                  </a:cubicBezTo>
                  <a:cubicBezTo>
                    <a:pt x="552" y="571"/>
                    <a:pt x="552" y="571"/>
                    <a:pt x="552" y="571"/>
                  </a:cubicBezTo>
                  <a:cubicBezTo>
                    <a:pt x="552" y="571"/>
                    <a:pt x="552" y="571"/>
                    <a:pt x="552" y="571"/>
                  </a:cubicBezTo>
                  <a:cubicBezTo>
                    <a:pt x="552" y="571"/>
                    <a:pt x="555" y="570"/>
                    <a:pt x="557" y="570"/>
                  </a:cubicBezTo>
                  <a:cubicBezTo>
                    <a:pt x="559" y="570"/>
                    <a:pt x="561" y="571"/>
                    <a:pt x="562" y="572"/>
                  </a:cubicBezTo>
                  <a:cubicBezTo>
                    <a:pt x="564" y="573"/>
                    <a:pt x="565" y="574"/>
                    <a:pt x="565" y="576"/>
                  </a:cubicBezTo>
                  <a:cubicBezTo>
                    <a:pt x="566" y="575"/>
                    <a:pt x="567" y="575"/>
                    <a:pt x="567" y="575"/>
                  </a:cubicBezTo>
                  <a:cubicBezTo>
                    <a:pt x="568" y="575"/>
                    <a:pt x="569" y="575"/>
                    <a:pt x="570" y="576"/>
                  </a:cubicBezTo>
                  <a:cubicBezTo>
                    <a:pt x="572" y="576"/>
                    <a:pt x="574" y="578"/>
                    <a:pt x="577" y="583"/>
                  </a:cubicBezTo>
                  <a:cubicBezTo>
                    <a:pt x="578" y="584"/>
                    <a:pt x="578" y="585"/>
                    <a:pt x="579" y="587"/>
                  </a:cubicBezTo>
                  <a:cubicBezTo>
                    <a:pt x="579" y="587"/>
                    <a:pt x="579" y="588"/>
                    <a:pt x="579" y="588"/>
                  </a:cubicBezTo>
                  <a:cubicBezTo>
                    <a:pt x="580" y="588"/>
                    <a:pt x="581" y="587"/>
                    <a:pt x="582" y="587"/>
                  </a:cubicBezTo>
                  <a:cubicBezTo>
                    <a:pt x="583" y="586"/>
                    <a:pt x="586" y="586"/>
                    <a:pt x="586" y="586"/>
                  </a:cubicBezTo>
                  <a:cubicBezTo>
                    <a:pt x="587" y="586"/>
                    <a:pt x="588" y="586"/>
                    <a:pt x="589" y="587"/>
                  </a:cubicBezTo>
                  <a:cubicBezTo>
                    <a:pt x="590" y="587"/>
                    <a:pt x="592" y="588"/>
                    <a:pt x="593" y="589"/>
                  </a:cubicBezTo>
                  <a:cubicBezTo>
                    <a:pt x="593" y="589"/>
                    <a:pt x="594" y="588"/>
                    <a:pt x="595" y="588"/>
                  </a:cubicBezTo>
                  <a:cubicBezTo>
                    <a:pt x="595" y="588"/>
                    <a:pt x="596" y="589"/>
                    <a:pt x="597" y="589"/>
                  </a:cubicBezTo>
                  <a:cubicBezTo>
                    <a:pt x="599" y="589"/>
                    <a:pt x="600" y="591"/>
                    <a:pt x="600" y="592"/>
                  </a:cubicBezTo>
                  <a:cubicBezTo>
                    <a:pt x="602" y="592"/>
                    <a:pt x="605" y="592"/>
                    <a:pt x="607" y="595"/>
                  </a:cubicBezTo>
                  <a:cubicBezTo>
                    <a:pt x="607" y="597"/>
                    <a:pt x="607" y="599"/>
                    <a:pt x="607" y="600"/>
                  </a:cubicBezTo>
                  <a:cubicBezTo>
                    <a:pt x="607" y="600"/>
                    <a:pt x="607" y="600"/>
                    <a:pt x="607" y="601"/>
                  </a:cubicBezTo>
                  <a:cubicBezTo>
                    <a:pt x="611" y="602"/>
                    <a:pt x="612" y="606"/>
                    <a:pt x="613" y="609"/>
                  </a:cubicBezTo>
                  <a:cubicBezTo>
                    <a:pt x="613" y="611"/>
                    <a:pt x="613" y="612"/>
                    <a:pt x="612" y="613"/>
                  </a:cubicBezTo>
                  <a:cubicBezTo>
                    <a:pt x="612" y="614"/>
                    <a:pt x="612" y="614"/>
                    <a:pt x="612" y="614"/>
                  </a:cubicBezTo>
                  <a:cubicBezTo>
                    <a:pt x="612" y="615"/>
                    <a:pt x="613" y="615"/>
                    <a:pt x="613" y="615"/>
                  </a:cubicBezTo>
                  <a:cubicBezTo>
                    <a:pt x="613" y="615"/>
                    <a:pt x="613" y="616"/>
                    <a:pt x="614" y="616"/>
                  </a:cubicBezTo>
                  <a:cubicBezTo>
                    <a:pt x="615" y="617"/>
                    <a:pt x="616" y="618"/>
                    <a:pt x="617" y="619"/>
                  </a:cubicBezTo>
                  <a:cubicBezTo>
                    <a:pt x="618" y="621"/>
                    <a:pt x="620" y="626"/>
                    <a:pt x="619" y="629"/>
                  </a:cubicBezTo>
                  <a:cubicBezTo>
                    <a:pt x="619" y="630"/>
                    <a:pt x="619" y="631"/>
                    <a:pt x="618" y="632"/>
                  </a:cubicBezTo>
                  <a:cubicBezTo>
                    <a:pt x="619" y="632"/>
                    <a:pt x="620" y="633"/>
                    <a:pt x="621" y="634"/>
                  </a:cubicBezTo>
                  <a:cubicBezTo>
                    <a:pt x="622" y="634"/>
                    <a:pt x="623" y="636"/>
                    <a:pt x="624" y="637"/>
                  </a:cubicBezTo>
                  <a:cubicBezTo>
                    <a:pt x="624" y="637"/>
                    <a:pt x="625" y="638"/>
                    <a:pt x="625" y="638"/>
                  </a:cubicBezTo>
                  <a:cubicBezTo>
                    <a:pt x="625" y="638"/>
                    <a:pt x="625" y="639"/>
                    <a:pt x="626" y="639"/>
                  </a:cubicBezTo>
                  <a:cubicBezTo>
                    <a:pt x="626" y="640"/>
                    <a:pt x="627" y="641"/>
                    <a:pt x="628" y="642"/>
                  </a:cubicBezTo>
                  <a:cubicBezTo>
                    <a:pt x="629" y="642"/>
                    <a:pt x="630" y="643"/>
                    <a:pt x="631" y="644"/>
                  </a:cubicBezTo>
                  <a:cubicBezTo>
                    <a:pt x="631" y="644"/>
                    <a:pt x="631" y="645"/>
                    <a:pt x="631" y="645"/>
                  </a:cubicBezTo>
                  <a:cubicBezTo>
                    <a:pt x="632" y="645"/>
                    <a:pt x="632" y="645"/>
                    <a:pt x="632" y="644"/>
                  </a:cubicBezTo>
                  <a:cubicBezTo>
                    <a:pt x="633" y="644"/>
                    <a:pt x="635" y="644"/>
                    <a:pt x="636" y="644"/>
                  </a:cubicBezTo>
                  <a:cubicBezTo>
                    <a:pt x="637" y="644"/>
                    <a:pt x="639" y="644"/>
                    <a:pt x="640" y="645"/>
                  </a:cubicBezTo>
                  <a:cubicBezTo>
                    <a:pt x="641" y="646"/>
                    <a:pt x="642" y="648"/>
                    <a:pt x="643" y="649"/>
                  </a:cubicBezTo>
                  <a:cubicBezTo>
                    <a:pt x="643" y="648"/>
                    <a:pt x="645" y="648"/>
                    <a:pt x="646" y="648"/>
                  </a:cubicBezTo>
                  <a:cubicBezTo>
                    <a:pt x="646" y="648"/>
                    <a:pt x="646" y="648"/>
                    <a:pt x="647" y="648"/>
                  </a:cubicBezTo>
                  <a:cubicBezTo>
                    <a:pt x="647" y="648"/>
                    <a:pt x="648" y="648"/>
                    <a:pt x="649" y="648"/>
                  </a:cubicBezTo>
                  <a:cubicBezTo>
                    <a:pt x="650" y="647"/>
                    <a:pt x="651" y="647"/>
                    <a:pt x="653" y="647"/>
                  </a:cubicBezTo>
                  <a:cubicBezTo>
                    <a:pt x="653" y="647"/>
                    <a:pt x="653" y="647"/>
                    <a:pt x="653" y="647"/>
                  </a:cubicBezTo>
                  <a:cubicBezTo>
                    <a:pt x="653" y="647"/>
                    <a:pt x="653" y="647"/>
                    <a:pt x="653" y="647"/>
                  </a:cubicBezTo>
                  <a:cubicBezTo>
                    <a:pt x="654" y="647"/>
                    <a:pt x="656" y="647"/>
                    <a:pt x="656" y="648"/>
                  </a:cubicBezTo>
                  <a:cubicBezTo>
                    <a:pt x="657" y="648"/>
                    <a:pt x="657" y="648"/>
                    <a:pt x="657" y="648"/>
                  </a:cubicBezTo>
                  <a:cubicBezTo>
                    <a:pt x="658" y="647"/>
                    <a:pt x="660" y="647"/>
                    <a:pt x="661" y="647"/>
                  </a:cubicBezTo>
                  <a:cubicBezTo>
                    <a:pt x="662" y="647"/>
                    <a:pt x="664" y="647"/>
                    <a:pt x="664" y="648"/>
                  </a:cubicBezTo>
                  <a:cubicBezTo>
                    <a:pt x="666" y="649"/>
                    <a:pt x="667" y="651"/>
                    <a:pt x="668" y="652"/>
                  </a:cubicBezTo>
                  <a:cubicBezTo>
                    <a:pt x="668" y="652"/>
                    <a:pt x="669" y="653"/>
                    <a:pt x="670" y="653"/>
                  </a:cubicBezTo>
                  <a:cubicBezTo>
                    <a:pt x="671" y="654"/>
                    <a:pt x="671" y="654"/>
                    <a:pt x="673" y="657"/>
                  </a:cubicBezTo>
                  <a:cubicBezTo>
                    <a:pt x="681" y="659"/>
                    <a:pt x="681" y="659"/>
                    <a:pt x="681" y="659"/>
                  </a:cubicBezTo>
                  <a:cubicBezTo>
                    <a:pt x="677" y="663"/>
                    <a:pt x="677" y="663"/>
                    <a:pt x="677" y="663"/>
                  </a:cubicBezTo>
                  <a:cubicBezTo>
                    <a:pt x="787" y="695"/>
                    <a:pt x="787" y="695"/>
                    <a:pt x="787" y="695"/>
                  </a:cubicBezTo>
                  <a:cubicBezTo>
                    <a:pt x="789" y="709"/>
                    <a:pt x="789" y="709"/>
                    <a:pt x="789" y="709"/>
                  </a:cubicBezTo>
                  <a:cubicBezTo>
                    <a:pt x="786" y="725"/>
                    <a:pt x="786" y="725"/>
                    <a:pt x="786" y="725"/>
                  </a:cubicBezTo>
                  <a:cubicBezTo>
                    <a:pt x="784" y="752"/>
                    <a:pt x="784" y="752"/>
                    <a:pt x="784" y="752"/>
                  </a:cubicBezTo>
                  <a:cubicBezTo>
                    <a:pt x="785" y="752"/>
                    <a:pt x="785" y="753"/>
                    <a:pt x="785" y="754"/>
                  </a:cubicBezTo>
                  <a:cubicBezTo>
                    <a:pt x="786" y="754"/>
                    <a:pt x="787" y="756"/>
                    <a:pt x="787" y="756"/>
                  </a:cubicBezTo>
                  <a:cubicBezTo>
                    <a:pt x="787" y="757"/>
                    <a:pt x="787" y="759"/>
                    <a:pt x="787" y="759"/>
                  </a:cubicBezTo>
                  <a:cubicBezTo>
                    <a:pt x="787" y="761"/>
                    <a:pt x="786" y="763"/>
                    <a:pt x="787" y="764"/>
                  </a:cubicBezTo>
                  <a:cubicBezTo>
                    <a:pt x="787" y="764"/>
                    <a:pt x="789" y="765"/>
                    <a:pt x="790" y="765"/>
                  </a:cubicBezTo>
                  <a:cubicBezTo>
                    <a:pt x="790" y="766"/>
                    <a:pt x="792" y="765"/>
                    <a:pt x="793" y="766"/>
                  </a:cubicBezTo>
                  <a:cubicBezTo>
                    <a:pt x="793" y="766"/>
                    <a:pt x="794" y="769"/>
                    <a:pt x="794" y="769"/>
                  </a:cubicBezTo>
                  <a:cubicBezTo>
                    <a:pt x="794" y="770"/>
                    <a:pt x="794" y="771"/>
                    <a:pt x="794" y="772"/>
                  </a:cubicBezTo>
                  <a:cubicBezTo>
                    <a:pt x="795" y="772"/>
                    <a:pt x="796" y="771"/>
                    <a:pt x="797" y="771"/>
                  </a:cubicBezTo>
                  <a:cubicBezTo>
                    <a:pt x="798" y="771"/>
                    <a:pt x="798" y="769"/>
                    <a:pt x="799" y="769"/>
                  </a:cubicBezTo>
                  <a:cubicBezTo>
                    <a:pt x="800" y="768"/>
                    <a:pt x="801" y="768"/>
                    <a:pt x="801" y="769"/>
                  </a:cubicBezTo>
                  <a:cubicBezTo>
                    <a:pt x="802" y="769"/>
                    <a:pt x="802" y="771"/>
                    <a:pt x="802" y="772"/>
                  </a:cubicBezTo>
                  <a:cubicBezTo>
                    <a:pt x="803" y="772"/>
                    <a:pt x="805" y="774"/>
                    <a:pt x="806" y="774"/>
                  </a:cubicBezTo>
                  <a:cubicBezTo>
                    <a:pt x="807" y="773"/>
                    <a:pt x="808" y="771"/>
                    <a:pt x="809" y="770"/>
                  </a:cubicBezTo>
                  <a:cubicBezTo>
                    <a:pt x="810" y="770"/>
                    <a:pt x="811" y="768"/>
                    <a:pt x="812" y="767"/>
                  </a:cubicBezTo>
                  <a:cubicBezTo>
                    <a:pt x="813" y="766"/>
                    <a:pt x="816" y="763"/>
                    <a:pt x="817" y="762"/>
                  </a:cubicBezTo>
                  <a:cubicBezTo>
                    <a:pt x="819" y="761"/>
                    <a:pt x="823" y="760"/>
                    <a:pt x="825" y="759"/>
                  </a:cubicBezTo>
                  <a:cubicBezTo>
                    <a:pt x="828" y="758"/>
                    <a:pt x="835" y="757"/>
                    <a:pt x="838" y="756"/>
                  </a:cubicBezTo>
                  <a:cubicBezTo>
                    <a:pt x="842" y="755"/>
                    <a:pt x="850" y="753"/>
                    <a:pt x="853" y="752"/>
                  </a:cubicBezTo>
                  <a:cubicBezTo>
                    <a:pt x="857" y="750"/>
                    <a:pt x="863" y="746"/>
                    <a:pt x="866" y="744"/>
                  </a:cubicBezTo>
                  <a:cubicBezTo>
                    <a:pt x="868" y="743"/>
                    <a:pt x="870" y="740"/>
                    <a:pt x="872" y="739"/>
                  </a:cubicBezTo>
                  <a:cubicBezTo>
                    <a:pt x="873" y="738"/>
                    <a:pt x="875" y="735"/>
                    <a:pt x="877" y="735"/>
                  </a:cubicBezTo>
                  <a:cubicBezTo>
                    <a:pt x="878" y="735"/>
                    <a:pt x="879" y="736"/>
                    <a:pt x="879" y="737"/>
                  </a:cubicBezTo>
                  <a:cubicBezTo>
                    <a:pt x="880" y="737"/>
                    <a:pt x="879" y="738"/>
                    <a:pt x="880" y="739"/>
                  </a:cubicBezTo>
                  <a:cubicBezTo>
                    <a:pt x="881" y="739"/>
                    <a:pt x="883" y="738"/>
                    <a:pt x="883" y="738"/>
                  </a:cubicBezTo>
                  <a:cubicBezTo>
                    <a:pt x="886" y="737"/>
                    <a:pt x="890" y="735"/>
                    <a:pt x="892" y="734"/>
                  </a:cubicBezTo>
                  <a:cubicBezTo>
                    <a:pt x="895" y="732"/>
                    <a:pt x="900" y="728"/>
                    <a:pt x="902" y="726"/>
                  </a:cubicBezTo>
                  <a:cubicBezTo>
                    <a:pt x="905" y="724"/>
                    <a:pt x="911" y="719"/>
                    <a:pt x="914" y="717"/>
                  </a:cubicBezTo>
                  <a:cubicBezTo>
                    <a:pt x="917" y="714"/>
                    <a:pt x="923" y="709"/>
                    <a:pt x="926" y="706"/>
                  </a:cubicBezTo>
                  <a:cubicBezTo>
                    <a:pt x="929" y="704"/>
                    <a:pt x="936" y="699"/>
                    <a:pt x="939" y="697"/>
                  </a:cubicBezTo>
                  <a:cubicBezTo>
                    <a:pt x="944" y="693"/>
                    <a:pt x="954" y="686"/>
                    <a:pt x="958" y="683"/>
                  </a:cubicBezTo>
                  <a:cubicBezTo>
                    <a:pt x="962" y="680"/>
                    <a:pt x="968" y="675"/>
                    <a:pt x="971" y="672"/>
                  </a:cubicBezTo>
                  <a:cubicBezTo>
                    <a:pt x="977" y="667"/>
                    <a:pt x="989" y="657"/>
                    <a:pt x="995" y="651"/>
                  </a:cubicBezTo>
                  <a:cubicBezTo>
                    <a:pt x="998" y="648"/>
                    <a:pt x="1005" y="641"/>
                    <a:pt x="1009" y="638"/>
                  </a:cubicBezTo>
                  <a:cubicBezTo>
                    <a:pt x="1011" y="636"/>
                    <a:pt x="1017" y="632"/>
                    <a:pt x="1020" y="630"/>
                  </a:cubicBezTo>
                  <a:cubicBezTo>
                    <a:pt x="1022" y="628"/>
                    <a:pt x="1027" y="623"/>
                    <a:pt x="1029" y="621"/>
                  </a:cubicBezTo>
                  <a:cubicBezTo>
                    <a:pt x="1031" y="619"/>
                    <a:pt x="1034" y="616"/>
                    <a:pt x="1036" y="615"/>
                  </a:cubicBezTo>
                  <a:cubicBezTo>
                    <a:pt x="1037" y="614"/>
                    <a:pt x="1039" y="613"/>
                    <a:pt x="1039" y="612"/>
                  </a:cubicBezTo>
                  <a:cubicBezTo>
                    <a:pt x="1040" y="611"/>
                    <a:pt x="1040" y="608"/>
                    <a:pt x="1040" y="608"/>
                  </a:cubicBezTo>
                  <a:cubicBezTo>
                    <a:pt x="1039" y="607"/>
                    <a:pt x="1037" y="606"/>
                    <a:pt x="1036" y="60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5" name="Freeform 77">
              <a:extLst>
                <a:ext uri="{FF2B5EF4-FFF2-40B4-BE49-F238E27FC236}">
                  <a16:creationId xmlns:a16="http://schemas.microsoft.com/office/drawing/2014/main" id="{4142F406-D5C1-45C8-8BF3-BBA170354E65}"/>
                </a:ext>
              </a:extLst>
            </p:cNvPr>
            <p:cNvSpPr>
              <a:spLocks/>
            </p:cNvSpPr>
            <p:nvPr/>
          </p:nvSpPr>
          <p:spPr bwMode="auto">
            <a:xfrm>
              <a:off x="5995988" y="2614613"/>
              <a:ext cx="193675" cy="195263"/>
            </a:xfrm>
            <a:custGeom>
              <a:avLst/>
              <a:gdLst>
                <a:gd name="T0" fmla="*/ 41 w 229"/>
                <a:gd name="T1" fmla="*/ 191 h 231"/>
                <a:gd name="T2" fmla="*/ 27 w 229"/>
                <a:gd name="T3" fmla="*/ 229 h 231"/>
                <a:gd name="T4" fmla="*/ 29 w 229"/>
                <a:gd name="T5" fmla="*/ 230 h 231"/>
                <a:gd name="T6" fmla="*/ 33 w 229"/>
                <a:gd name="T7" fmla="*/ 230 h 231"/>
                <a:gd name="T8" fmla="*/ 38 w 229"/>
                <a:gd name="T9" fmla="*/ 226 h 231"/>
                <a:gd name="T10" fmla="*/ 41 w 229"/>
                <a:gd name="T11" fmla="*/ 220 h 231"/>
                <a:gd name="T12" fmla="*/ 45 w 229"/>
                <a:gd name="T13" fmla="*/ 217 h 231"/>
                <a:gd name="T14" fmla="*/ 50 w 229"/>
                <a:gd name="T15" fmla="*/ 214 h 231"/>
                <a:gd name="T16" fmla="*/ 52 w 229"/>
                <a:gd name="T17" fmla="*/ 208 h 231"/>
                <a:gd name="T18" fmla="*/ 58 w 229"/>
                <a:gd name="T19" fmla="*/ 203 h 231"/>
                <a:gd name="T20" fmla="*/ 66 w 229"/>
                <a:gd name="T21" fmla="*/ 199 h 231"/>
                <a:gd name="T22" fmla="*/ 72 w 229"/>
                <a:gd name="T23" fmla="*/ 191 h 231"/>
                <a:gd name="T24" fmla="*/ 80 w 229"/>
                <a:gd name="T25" fmla="*/ 190 h 231"/>
                <a:gd name="T26" fmla="*/ 83 w 229"/>
                <a:gd name="T27" fmla="*/ 187 h 231"/>
                <a:gd name="T28" fmla="*/ 87 w 229"/>
                <a:gd name="T29" fmla="*/ 177 h 231"/>
                <a:gd name="T30" fmla="*/ 95 w 229"/>
                <a:gd name="T31" fmla="*/ 174 h 231"/>
                <a:gd name="T32" fmla="*/ 99 w 229"/>
                <a:gd name="T33" fmla="*/ 166 h 231"/>
                <a:gd name="T34" fmla="*/ 103 w 229"/>
                <a:gd name="T35" fmla="*/ 158 h 231"/>
                <a:gd name="T36" fmla="*/ 107 w 229"/>
                <a:gd name="T37" fmla="*/ 165 h 231"/>
                <a:gd name="T38" fmla="*/ 113 w 229"/>
                <a:gd name="T39" fmla="*/ 161 h 231"/>
                <a:gd name="T40" fmla="*/ 120 w 229"/>
                <a:gd name="T41" fmla="*/ 157 h 231"/>
                <a:gd name="T42" fmla="*/ 128 w 229"/>
                <a:gd name="T43" fmla="*/ 158 h 231"/>
                <a:gd name="T44" fmla="*/ 131 w 229"/>
                <a:gd name="T45" fmla="*/ 160 h 231"/>
                <a:gd name="T46" fmla="*/ 136 w 229"/>
                <a:gd name="T47" fmla="*/ 152 h 231"/>
                <a:gd name="T48" fmla="*/ 144 w 229"/>
                <a:gd name="T49" fmla="*/ 150 h 231"/>
                <a:gd name="T50" fmla="*/ 151 w 229"/>
                <a:gd name="T51" fmla="*/ 151 h 231"/>
                <a:gd name="T52" fmla="*/ 154 w 229"/>
                <a:gd name="T53" fmla="*/ 148 h 231"/>
                <a:gd name="T54" fmla="*/ 160 w 229"/>
                <a:gd name="T55" fmla="*/ 142 h 231"/>
                <a:gd name="T56" fmla="*/ 167 w 229"/>
                <a:gd name="T57" fmla="*/ 142 h 231"/>
                <a:gd name="T58" fmla="*/ 170 w 229"/>
                <a:gd name="T59" fmla="*/ 144 h 231"/>
                <a:gd name="T60" fmla="*/ 174 w 229"/>
                <a:gd name="T61" fmla="*/ 138 h 231"/>
                <a:gd name="T62" fmla="*/ 181 w 229"/>
                <a:gd name="T63" fmla="*/ 136 h 231"/>
                <a:gd name="T64" fmla="*/ 186 w 229"/>
                <a:gd name="T65" fmla="*/ 131 h 231"/>
                <a:gd name="T66" fmla="*/ 189 w 229"/>
                <a:gd name="T67" fmla="*/ 127 h 231"/>
                <a:gd name="T68" fmla="*/ 193 w 229"/>
                <a:gd name="T69" fmla="*/ 125 h 231"/>
                <a:gd name="T70" fmla="*/ 199 w 229"/>
                <a:gd name="T71" fmla="*/ 128 h 231"/>
                <a:gd name="T72" fmla="*/ 203 w 229"/>
                <a:gd name="T73" fmla="*/ 123 h 231"/>
                <a:gd name="T74" fmla="*/ 212 w 229"/>
                <a:gd name="T75" fmla="*/ 120 h 231"/>
                <a:gd name="T76" fmla="*/ 220 w 229"/>
                <a:gd name="T77" fmla="*/ 114 h 231"/>
                <a:gd name="T78" fmla="*/ 226 w 229"/>
                <a:gd name="T79" fmla="*/ 114 h 231"/>
                <a:gd name="T80" fmla="*/ 229 w 229"/>
                <a:gd name="T81" fmla="*/ 106 h 231"/>
                <a:gd name="T82" fmla="*/ 228 w 229"/>
                <a:gd name="T83" fmla="*/ 91 h 231"/>
                <a:gd name="T84" fmla="*/ 199 w 229"/>
                <a:gd name="T85" fmla="*/ 1 h 231"/>
                <a:gd name="T86" fmla="*/ 107 w 229"/>
                <a:gd name="T87" fmla="*/ 27 h 231"/>
                <a:gd name="T88" fmla="*/ 90 w 229"/>
                <a:gd name="T89" fmla="*/ 36 h 231"/>
                <a:gd name="T90" fmla="*/ 72 w 229"/>
                <a:gd name="T91" fmla="*/ 34 h 231"/>
                <a:gd name="T92" fmla="*/ 26 w 229"/>
                <a:gd name="T93" fmla="*/ 176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 h="231">
                  <a:moveTo>
                    <a:pt x="26" y="176"/>
                  </a:moveTo>
                  <a:cubicBezTo>
                    <a:pt x="41" y="191"/>
                    <a:pt x="41" y="191"/>
                    <a:pt x="41" y="191"/>
                  </a:cubicBezTo>
                  <a:cubicBezTo>
                    <a:pt x="16" y="219"/>
                    <a:pt x="16" y="219"/>
                    <a:pt x="16" y="219"/>
                  </a:cubicBezTo>
                  <a:cubicBezTo>
                    <a:pt x="27" y="229"/>
                    <a:pt x="27" y="229"/>
                    <a:pt x="27" y="229"/>
                  </a:cubicBezTo>
                  <a:cubicBezTo>
                    <a:pt x="26" y="230"/>
                    <a:pt x="26" y="230"/>
                    <a:pt x="26" y="230"/>
                  </a:cubicBezTo>
                  <a:cubicBezTo>
                    <a:pt x="27" y="230"/>
                    <a:pt x="28" y="230"/>
                    <a:pt x="29" y="230"/>
                  </a:cubicBezTo>
                  <a:cubicBezTo>
                    <a:pt x="29" y="230"/>
                    <a:pt x="30" y="231"/>
                    <a:pt x="31" y="231"/>
                  </a:cubicBezTo>
                  <a:cubicBezTo>
                    <a:pt x="31" y="231"/>
                    <a:pt x="32" y="230"/>
                    <a:pt x="33" y="230"/>
                  </a:cubicBezTo>
                  <a:cubicBezTo>
                    <a:pt x="33" y="229"/>
                    <a:pt x="34" y="227"/>
                    <a:pt x="35" y="227"/>
                  </a:cubicBezTo>
                  <a:cubicBezTo>
                    <a:pt x="35" y="226"/>
                    <a:pt x="37" y="227"/>
                    <a:pt x="38" y="226"/>
                  </a:cubicBezTo>
                  <a:cubicBezTo>
                    <a:pt x="38" y="226"/>
                    <a:pt x="39" y="224"/>
                    <a:pt x="39" y="224"/>
                  </a:cubicBezTo>
                  <a:cubicBezTo>
                    <a:pt x="39" y="223"/>
                    <a:pt x="40" y="221"/>
                    <a:pt x="41" y="220"/>
                  </a:cubicBezTo>
                  <a:cubicBezTo>
                    <a:pt x="41" y="220"/>
                    <a:pt x="43" y="221"/>
                    <a:pt x="44" y="220"/>
                  </a:cubicBezTo>
                  <a:cubicBezTo>
                    <a:pt x="44" y="220"/>
                    <a:pt x="44" y="217"/>
                    <a:pt x="45" y="217"/>
                  </a:cubicBezTo>
                  <a:cubicBezTo>
                    <a:pt x="45" y="216"/>
                    <a:pt x="46" y="217"/>
                    <a:pt x="47" y="217"/>
                  </a:cubicBezTo>
                  <a:cubicBezTo>
                    <a:pt x="48" y="216"/>
                    <a:pt x="49" y="215"/>
                    <a:pt x="50" y="214"/>
                  </a:cubicBezTo>
                  <a:cubicBezTo>
                    <a:pt x="50" y="214"/>
                    <a:pt x="50" y="211"/>
                    <a:pt x="50" y="211"/>
                  </a:cubicBezTo>
                  <a:cubicBezTo>
                    <a:pt x="51" y="210"/>
                    <a:pt x="52" y="209"/>
                    <a:pt x="52" y="208"/>
                  </a:cubicBezTo>
                  <a:cubicBezTo>
                    <a:pt x="53" y="207"/>
                    <a:pt x="54" y="205"/>
                    <a:pt x="55" y="204"/>
                  </a:cubicBezTo>
                  <a:cubicBezTo>
                    <a:pt x="56" y="204"/>
                    <a:pt x="57" y="203"/>
                    <a:pt x="58" y="203"/>
                  </a:cubicBezTo>
                  <a:cubicBezTo>
                    <a:pt x="60" y="202"/>
                    <a:pt x="62" y="199"/>
                    <a:pt x="63" y="198"/>
                  </a:cubicBezTo>
                  <a:cubicBezTo>
                    <a:pt x="64" y="198"/>
                    <a:pt x="66" y="199"/>
                    <a:pt x="66" y="199"/>
                  </a:cubicBezTo>
                  <a:cubicBezTo>
                    <a:pt x="67" y="198"/>
                    <a:pt x="68" y="196"/>
                    <a:pt x="69" y="195"/>
                  </a:cubicBezTo>
                  <a:cubicBezTo>
                    <a:pt x="70" y="194"/>
                    <a:pt x="71" y="192"/>
                    <a:pt x="72" y="191"/>
                  </a:cubicBezTo>
                  <a:cubicBezTo>
                    <a:pt x="73" y="190"/>
                    <a:pt x="75" y="189"/>
                    <a:pt x="76" y="189"/>
                  </a:cubicBezTo>
                  <a:cubicBezTo>
                    <a:pt x="77" y="189"/>
                    <a:pt x="79" y="191"/>
                    <a:pt x="80" y="190"/>
                  </a:cubicBezTo>
                  <a:cubicBezTo>
                    <a:pt x="81" y="190"/>
                    <a:pt x="83" y="190"/>
                    <a:pt x="83" y="189"/>
                  </a:cubicBezTo>
                  <a:cubicBezTo>
                    <a:pt x="84" y="189"/>
                    <a:pt x="83" y="187"/>
                    <a:pt x="83" y="187"/>
                  </a:cubicBezTo>
                  <a:cubicBezTo>
                    <a:pt x="83" y="185"/>
                    <a:pt x="85" y="183"/>
                    <a:pt x="85" y="182"/>
                  </a:cubicBezTo>
                  <a:cubicBezTo>
                    <a:pt x="86" y="181"/>
                    <a:pt x="86" y="178"/>
                    <a:pt x="87" y="177"/>
                  </a:cubicBezTo>
                  <a:cubicBezTo>
                    <a:pt x="88" y="176"/>
                    <a:pt x="91" y="177"/>
                    <a:pt x="92" y="177"/>
                  </a:cubicBezTo>
                  <a:cubicBezTo>
                    <a:pt x="93" y="177"/>
                    <a:pt x="95" y="175"/>
                    <a:pt x="95" y="174"/>
                  </a:cubicBezTo>
                  <a:cubicBezTo>
                    <a:pt x="96" y="173"/>
                    <a:pt x="95" y="170"/>
                    <a:pt x="96" y="169"/>
                  </a:cubicBezTo>
                  <a:cubicBezTo>
                    <a:pt x="96" y="168"/>
                    <a:pt x="99" y="167"/>
                    <a:pt x="99" y="166"/>
                  </a:cubicBezTo>
                  <a:cubicBezTo>
                    <a:pt x="100" y="165"/>
                    <a:pt x="99" y="162"/>
                    <a:pt x="100" y="161"/>
                  </a:cubicBezTo>
                  <a:cubicBezTo>
                    <a:pt x="100" y="160"/>
                    <a:pt x="102" y="158"/>
                    <a:pt x="103" y="158"/>
                  </a:cubicBezTo>
                  <a:cubicBezTo>
                    <a:pt x="104" y="158"/>
                    <a:pt x="105" y="161"/>
                    <a:pt x="106" y="162"/>
                  </a:cubicBezTo>
                  <a:cubicBezTo>
                    <a:pt x="106" y="163"/>
                    <a:pt x="106" y="165"/>
                    <a:pt x="107" y="165"/>
                  </a:cubicBezTo>
                  <a:cubicBezTo>
                    <a:pt x="107" y="166"/>
                    <a:pt x="109" y="165"/>
                    <a:pt x="109" y="165"/>
                  </a:cubicBezTo>
                  <a:cubicBezTo>
                    <a:pt x="111" y="164"/>
                    <a:pt x="112" y="162"/>
                    <a:pt x="113" y="161"/>
                  </a:cubicBezTo>
                  <a:cubicBezTo>
                    <a:pt x="114" y="161"/>
                    <a:pt x="116" y="160"/>
                    <a:pt x="117" y="160"/>
                  </a:cubicBezTo>
                  <a:cubicBezTo>
                    <a:pt x="118" y="159"/>
                    <a:pt x="119" y="157"/>
                    <a:pt x="120" y="157"/>
                  </a:cubicBezTo>
                  <a:cubicBezTo>
                    <a:pt x="121" y="157"/>
                    <a:pt x="123" y="156"/>
                    <a:pt x="124" y="156"/>
                  </a:cubicBezTo>
                  <a:cubicBezTo>
                    <a:pt x="125" y="156"/>
                    <a:pt x="127" y="157"/>
                    <a:pt x="128" y="158"/>
                  </a:cubicBezTo>
                  <a:cubicBezTo>
                    <a:pt x="128" y="158"/>
                    <a:pt x="128" y="159"/>
                    <a:pt x="129" y="160"/>
                  </a:cubicBezTo>
                  <a:cubicBezTo>
                    <a:pt x="129" y="160"/>
                    <a:pt x="131" y="160"/>
                    <a:pt x="131" y="160"/>
                  </a:cubicBezTo>
                  <a:cubicBezTo>
                    <a:pt x="132" y="159"/>
                    <a:pt x="132" y="156"/>
                    <a:pt x="133" y="155"/>
                  </a:cubicBezTo>
                  <a:cubicBezTo>
                    <a:pt x="133" y="154"/>
                    <a:pt x="135" y="153"/>
                    <a:pt x="136" y="152"/>
                  </a:cubicBezTo>
                  <a:cubicBezTo>
                    <a:pt x="137" y="151"/>
                    <a:pt x="139" y="150"/>
                    <a:pt x="140" y="149"/>
                  </a:cubicBezTo>
                  <a:cubicBezTo>
                    <a:pt x="141" y="149"/>
                    <a:pt x="143" y="149"/>
                    <a:pt x="144" y="150"/>
                  </a:cubicBezTo>
                  <a:cubicBezTo>
                    <a:pt x="145" y="150"/>
                    <a:pt x="147" y="152"/>
                    <a:pt x="148" y="152"/>
                  </a:cubicBezTo>
                  <a:cubicBezTo>
                    <a:pt x="149" y="152"/>
                    <a:pt x="150" y="152"/>
                    <a:pt x="151" y="151"/>
                  </a:cubicBezTo>
                  <a:cubicBezTo>
                    <a:pt x="151" y="150"/>
                    <a:pt x="151" y="149"/>
                    <a:pt x="151" y="148"/>
                  </a:cubicBezTo>
                  <a:cubicBezTo>
                    <a:pt x="152" y="148"/>
                    <a:pt x="153" y="148"/>
                    <a:pt x="154" y="148"/>
                  </a:cubicBezTo>
                  <a:cubicBezTo>
                    <a:pt x="155" y="147"/>
                    <a:pt x="158" y="146"/>
                    <a:pt x="159" y="145"/>
                  </a:cubicBezTo>
                  <a:cubicBezTo>
                    <a:pt x="159" y="144"/>
                    <a:pt x="160" y="143"/>
                    <a:pt x="160" y="142"/>
                  </a:cubicBezTo>
                  <a:cubicBezTo>
                    <a:pt x="161" y="141"/>
                    <a:pt x="164" y="141"/>
                    <a:pt x="165" y="141"/>
                  </a:cubicBezTo>
                  <a:cubicBezTo>
                    <a:pt x="165" y="141"/>
                    <a:pt x="167" y="142"/>
                    <a:pt x="167" y="142"/>
                  </a:cubicBezTo>
                  <a:cubicBezTo>
                    <a:pt x="168" y="143"/>
                    <a:pt x="167" y="144"/>
                    <a:pt x="168" y="145"/>
                  </a:cubicBezTo>
                  <a:cubicBezTo>
                    <a:pt x="168" y="145"/>
                    <a:pt x="169" y="144"/>
                    <a:pt x="170" y="144"/>
                  </a:cubicBezTo>
                  <a:cubicBezTo>
                    <a:pt x="171" y="143"/>
                    <a:pt x="171" y="142"/>
                    <a:pt x="172" y="141"/>
                  </a:cubicBezTo>
                  <a:cubicBezTo>
                    <a:pt x="173" y="140"/>
                    <a:pt x="173" y="138"/>
                    <a:pt x="174" y="138"/>
                  </a:cubicBezTo>
                  <a:cubicBezTo>
                    <a:pt x="175" y="137"/>
                    <a:pt x="176" y="138"/>
                    <a:pt x="177" y="138"/>
                  </a:cubicBezTo>
                  <a:cubicBezTo>
                    <a:pt x="178" y="138"/>
                    <a:pt x="180" y="137"/>
                    <a:pt x="181" y="136"/>
                  </a:cubicBezTo>
                  <a:cubicBezTo>
                    <a:pt x="182" y="136"/>
                    <a:pt x="183" y="133"/>
                    <a:pt x="184" y="132"/>
                  </a:cubicBezTo>
                  <a:cubicBezTo>
                    <a:pt x="184" y="132"/>
                    <a:pt x="186" y="132"/>
                    <a:pt x="186" y="131"/>
                  </a:cubicBezTo>
                  <a:cubicBezTo>
                    <a:pt x="187" y="131"/>
                    <a:pt x="189" y="131"/>
                    <a:pt x="190" y="131"/>
                  </a:cubicBezTo>
                  <a:cubicBezTo>
                    <a:pt x="190" y="130"/>
                    <a:pt x="189" y="128"/>
                    <a:pt x="189" y="127"/>
                  </a:cubicBezTo>
                  <a:cubicBezTo>
                    <a:pt x="189" y="127"/>
                    <a:pt x="190" y="125"/>
                    <a:pt x="191" y="125"/>
                  </a:cubicBezTo>
                  <a:cubicBezTo>
                    <a:pt x="192" y="125"/>
                    <a:pt x="193" y="125"/>
                    <a:pt x="193" y="125"/>
                  </a:cubicBezTo>
                  <a:cubicBezTo>
                    <a:pt x="194" y="126"/>
                    <a:pt x="194" y="127"/>
                    <a:pt x="195" y="127"/>
                  </a:cubicBezTo>
                  <a:cubicBezTo>
                    <a:pt x="196" y="128"/>
                    <a:pt x="198" y="128"/>
                    <a:pt x="199" y="128"/>
                  </a:cubicBezTo>
                  <a:cubicBezTo>
                    <a:pt x="200" y="127"/>
                    <a:pt x="201" y="127"/>
                    <a:pt x="201" y="126"/>
                  </a:cubicBezTo>
                  <a:cubicBezTo>
                    <a:pt x="202" y="126"/>
                    <a:pt x="202" y="123"/>
                    <a:pt x="203" y="123"/>
                  </a:cubicBezTo>
                  <a:cubicBezTo>
                    <a:pt x="204" y="122"/>
                    <a:pt x="206" y="120"/>
                    <a:pt x="207" y="120"/>
                  </a:cubicBezTo>
                  <a:cubicBezTo>
                    <a:pt x="208" y="119"/>
                    <a:pt x="211" y="120"/>
                    <a:pt x="212" y="120"/>
                  </a:cubicBezTo>
                  <a:cubicBezTo>
                    <a:pt x="213" y="120"/>
                    <a:pt x="214" y="118"/>
                    <a:pt x="215" y="118"/>
                  </a:cubicBezTo>
                  <a:cubicBezTo>
                    <a:pt x="216" y="117"/>
                    <a:pt x="219" y="115"/>
                    <a:pt x="220" y="114"/>
                  </a:cubicBezTo>
                  <a:cubicBezTo>
                    <a:pt x="221" y="114"/>
                    <a:pt x="223" y="113"/>
                    <a:pt x="224" y="113"/>
                  </a:cubicBezTo>
                  <a:cubicBezTo>
                    <a:pt x="225" y="113"/>
                    <a:pt x="226" y="113"/>
                    <a:pt x="226" y="114"/>
                  </a:cubicBezTo>
                  <a:cubicBezTo>
                    <a:pt x="229" y="109"/>
                    <a:pt x="229" y="109"/>
                    <a:pt x="229" y="109"/>
                  </a:cubicBezTo>
                  <a:cubicBezTo>
                    <a:pt x="229" y="106"/>
                    <a:pt x="229" y="106"/>
                    <a:pt x="229" y="106"/>
                  </a:cubicBezTo>
                  <a:cubicBezTo>
                    <a:pt x="221" y="98"/>
                    <a:pt x="221" y="98"/>
                    <a:pt x="221" y="98"/>
                  </a:cubicBezTo>
                  <a:cubicBezTo>
                    <a:pt x="228" y="91"/>
                    <a:pt x="228" y="91"/>
                    <a:pt x="228" y="91"/>
                  </a:cubicBezTo>
                  <a:cubicBezTo>
                    <a:pt x="215" y="45"/>
                    <a:pt x="215" y="45"/>
                    <a:pt x="215" y="45"/>
                  </a:cubicBezTo>
                  <a:cubicBezTo>
                    <a:pt x="199" y="1"/>
                    <a:pt x="199" y="1"/>
                    <a:pt x="199" y="1"/>
                  </a:cubicBezTo>
                  <a:cubicBezTo>
                    <a:pt x="199" y="0"/>
                    <a:pt x="199" y="0"/>
                    <a:pt x="199" y="0"/>
                  </a:cubicBezTo>
                  <a:cubicBezTo>
                    <a:pt x="107" y="27"/>
                    <a:pt x="107" y="27"/>
                    <a:pt x="107" y="27"/>
                  </a:cubicBezTo>
                  <a:cubicBezTo>
                    <a:pt x="90" y="30"/>
                    <a:pt x="90" y="30"/>
                    <a:pt x="90" y="30"/>
                  </a:cubicBezTo>
                  <a:cubicBezTo>
                    <a:pt x="90" y="36"/>
                    <a:pt x="90" y="36"/>
                    <a:pt x="90" y="36"/>
                  </a:cubicBezTo>
                  <a:cubicBezTo>
                    <a:pt x="75" y="43"/>
                    <a:pt x="75" y="43"/>
                    <a:pt x="75" y="43"/>
                  </a:cubicBezTo>
                  <a:cubicBezTo>
                    <a:pt x="72" y="34"/>
                    <a:pt x="72" y="34"/>
                    <a:pt x="72" y="34"/>
                  </a:cubicBezTo>
                  <a:cubicBezTo>
                    <a:pt x="0" y="55"/>
                    <a:pt x="0" y="55"/>
                    <a:pt x="0" y="55"/>
                  </a:cubicBezTo>
                  <a:lnTo>
                    <a:pt x="26" y="176"/>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6" name="Freeform 78">
              <a:extLst>
                <a:ext uri="{FF2B5EF4-FFF2-40B4-BE49-F238E27FC236}">
                  <a16:creationId xmlns:a16="http://schemas.microsoft.com/office/drawing/2014/main" id="{275B7FC0-00A1-4773-9CA7-A065CDE24E29}"/>
                </a:ext>
              </a:extLst>
            </p:cNvPr>
            <p:cNvSpPr>
              <a:spLocks/>
            </p:cNvSpPr>
            <p:nvPr/>
          </p:nvSpPr>
          <p:spPr bwMode="auto">
            <a:xfrm>
              <a:off x="5888038" y="2178050"/>
              <a:ext cx="195262" cy="369888"/>
            </a:xfrm>
            <a:custGeom>
              <a:avLst/>
              <a:gdLst>
                <a:gd name="T0" fmla="*/ 2 w 231"/>
                <a:gd name="T1" fmla="*/ 71 h 438"/>
                <a:gd name="T2" fmla="*/ 5 w 231"/>
                <a:gd name="T3" fmla="*/ 81 h 438"/>
                <a:gd name="T4" fmla="*/ 3 w 231"/>
                <a:gd name="T5" fmla="*/ 92 h 438"/>
                <a:gd name="T6" fmla="*/ 12 w 231"/>
                <a:gd name="T7" fmla="*/ 102 h 438"/>
                <a:gd name="T8" fmla="*/ 12 w 231"/>
                <a:gd name="T9" fmla="*/ 113 h 438"/>
                <a:gd name="T10" fmla="*/ 14 w 231"/>
                <a:gd name="T11" fmla="*/ 128 h 438"/>
                <a:gd name="T12" fmla="*/ 18 w 231"/>
                <a:gd name="T13" fmla="*/ 136 h 438"/>
                <a:gd name="T14" fmla="*/ 27 w 231"/>
                <a:gd name="T15" fmla="*/ 144 h 438"/>
                <a:gd name="T16" fmla="*/ 30 w 231"/>
                <a:gd name="T17" fmla="*/ 150 h 438"/>
                <a:gd name="T18" fmla="*/ 34 w 231"/>
                <a:gd name="T19" fmla="*/ 170 h 438"/>
                <a:gd name="T20" fmla="*/ 34 w 231"/>
                <a:gd name="T21" fmla="*/ 180 h 438"/>
                <a:gd name="T22" fmla="*/ 40 w 231"/>
                <a:gd name="T23" fmla="*/ 187 h 438"/>
                <a:gd name="T24" fmla="*/ 34 w 231"/>
                <a:gd name="T25" fmla="*/ 202 h 438"/>
                <a:gd name="T26" fmla="*/ 34 w 231"/>
                <a:gd name="T27" fmla="*/ 214 h 438"/>
                <a:gd name="T28" fmla="*/ 36 w 231"/>
                <a:gd name="T29" fmla="*/ 221 h 438"/>
                <a:gd name="T30" fmla="*/ 35 w 231"/>
                <a:gd name="T31" fmla="*/ 228 h 438"/>
                <a:gd name="T32" fmla="*/ 43 w 231"/>
                <a:gd name="T33" fmla="*/ 241 h 438"/>
                <a:gd name="T34" fmla="*/ 44 w 231"/>
                <a:gd name="T35" fmla="*/ 248 h 438"/>
                <a:gd name="T36" fmla="*/ 50 w 231"/>
                <a:gd name="T37" fmla="*/ 253 h 438"/>
                <a:gd name="T38" fmla="*/ 53 w 231"/>
                <a:gd name="T39" fmla="*/ 266 h 438"/>
                <a:gd name="T40" fmla="*/ 60 w 231"/>
                <a:gd name="T41" fmla="*/ 284 h 438"/>
                <a:gd name="T42" fmla="*/ 57 w 231"/>
                <a:gd name="T43" fmla="*/ 296 h 438"/>
                <a:gd name="T44" fmla="*/ 68 w 231"/>
                <a:gd name="T45" fmla="*/ 293 h 438"/>
                <a:gd name="T46" fmla="*/ 77 w 231"/>
                <a:gd name="T47" fmla="*/ 299 h 438"/>
                <a:gd name="T48" fmla="*/ 112 w 231"/>
                <a:gd name="T49" fmla="*/ 421 h 438"/>
                <a:gd name="T50" fmla="*/ 210 w 231"/>
                <a:gd name="T51" fmla="*/ 413 h 438"/>
                <a:gd name="T52" fmla="*/ 201 w 231"/>
                <a:gd name="T53" fmla="*/ 407 h 438"/>
                <a:gd name="T54" fmla="*/ 195 w 231"/>
                <a:gd name="T55" fmla="*/ 397 h 438"/>
                <a:gd name="T56" fmla="*/ 195 w 231"/>
                <a:gd name="T57" fmla="*/ 384 h 438"/>
                <a:gd name="T58" fmla="*/ 202 w 231"/>
                <a:gd name="T59" fmla="*/ 370 h 438"/>
                <a:gd name="T60" fmla="*/ 200 w 231"/>
                <a:gd name="T61" fmla="*/ 359 h 438"/>
                <a:gd name="T62" fmla="*/ 194 w 231"/>
                <a:gd name="T63" fmla="*/ 346 h 438"/>
                <a:gd name="T64" fmla="*/ 190 w 231"/>
                <a:gd name="T65" fmla="*/ 328 h 438"/>
                <a:gd name="T66" fmla="*/ 191 w 231"/>
                <a:gd name="T67" fmla="*/ 315 h 438"/>
                <a:gd name="T68" fmla="*/ 188 w 231"/>
                <a:gd name="T69" fmla="*/ 303 h 438"/>
                <a:gd name="T70" fmla="*/ 186 w 231"/>
                <a:gd name="T71" fmla="*/ 287 h 438"/>
                <a:gd name="T72" fmla="*/ 181 w 231"/>
                <a:gd name="T73" fmla="*/ 274 h 438"/>
                <a:gd name="T74" fmla="*/ 187 w 231"/>
                <a:gd name="T75" fmla="*/ 258 h 438"/>
                <a:gd name="T76" fmla="*/ 187 w 231"/>
                <a:gd name="T77" fmla="*/ 242 h 438"/>
                <a:gd name="T78" fmla="*/ 194 w 231"/>
                <a:gd name="T79" fmla="*/ 225 h 438"/>
                <a:gd name="T80" fmla="*/ 193 w 231"/>
                <a:gd name="T81" fmla="*/ 208 h 438"/>
                <a:gd name="T82" fmla="*/ 197 w 231"/>
                <a:gd name="T83" fmla="*/ 197 h 438"/>
                <a:gd name="T84" fmla="*/ 194 w 231"/>
                <a:gd name="T85" fmla="*/ 182 h 438"/>
                <a:gd name="T86" fmla="*/ 194 w 231"/>
                <a:gd name="T87" fmla="*/ 170 h 438"/>
                <a:gd name="T88" fmla="*/ 188 w 231"/>
                <a:gd name="T89" fmla="*/ 155 h 438"/>
                <a:gd name="T90" fmla="*/ 183 w 231"/>
                <a:gd name="T91" fmla="*/ 142 h 438"/>
                <a:gd name="T92" fmla="*/ 192 w 231"/>
                <a:gd name="T93" fmla="*/ 131 h 438"/>
                <a:gd name="T94" fmla="*/ 204 w 231"/>
                <a:gd name="T95" fmla="*/ 127 h 438"/>
                <a:gd name="T96" fmla="*/ 210 w 231"/>
                <a:gd name="T97" fmla="*/ 114 h 438"/>
                <a:gd name="T98" fmla="*/ 219 w 231"/>
                <a:gd name="T99" fmla="*/ 108 h 438"/>
                <a:gd name="T100" fmla="*/ 225 w 231"/>
                <a:gd name="T101" fmla="*/ 94 h 438"/>
                <a:gd name="T102" fmla="*/ 230 w 231"/>
                <a:gd name="T103" fmla="*/ 84 h 438"/>
                <a:gd name="T104" fmla="*/ 230 w 231"/>
                <a:gd name="T105" fmla="*/ 76 h 438"/>
                <a:gd name="T106" fmla="*/ 220 w 231"/>
                <a:gd name="T107" fmla="*/ 60 h 438"/>
                <a:gd name="T108" fmla="*/ 212 w 231"/>
                <a:gd name="T109" fmla="*/ 49 h 438"/>
                <a:gd name="T110" fmla="*/ 216 w 231"/>
                <a:gd name="T111" fmla="*/ 35 h 438"/>
                <a:gd name="T112" fmla="*/ 219 w 231"/>
                <a:gd name="T113" fmla="*/ 15 h 438"/>
                <a:gd name="T114" fmla="*/ 210 w 231"/>
                <a:gd name="T115" fmla="*/ 5 h 438"/>
                <a:gd name="T116" fmla="*/ 90 w 231"/>
                <a:gd name="T117" fmla="*/ 38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 h="438">
                  <a:moveTo>
                    <a:pt x="0" y="64"/>
                  </a:moveTo>
                  <a:cubicBezTo>
                    <a:pt x="0" y="67"/>
                    <a:pt x="1" y="69"/>
                    <a:pt x="1" y="70"/>
                  </a:cubicBezTo>
                  <a:cubicBezTo>
                    <a:pt x="1" y="70"/>
                    <a:pt x="2" y="70"/>
                    <a:pt x="2" y="71"/>
                  </a:cubicBezTo>
                  <a:cubicBezTo>
                    <a:pt x="2" y="71"/>
                    <a:pt x="3" y="72"/>
                    <a:pt x="3" y="73"/>
                  </a:cubicBezTo>
                  <a:cubicBezTo>
                    <a:pt x="3" y="73"/>
                    <a:pt x="3" y="73"/>
                    <a:pt x="3" y="73"/>
                  </a:cubicBezTo>
                  <a:cubicBezTo>
                    <a:pt x="4" y="76"/>
                    <a:pt x="6" y="79"/>
                    <a:pt x="5" y="81"/>
                  </a:cubicBezTo>
                  <a:cubicBezTo>
                    <a:pt x="5" y="83"/>
                    <a:pt x="4" y="85"/>
                    <a:pt x="3" y="86"/>
                  </a:cubicBezTo>
                  <a:cubicBezTo>
                    <a:pt x="3" y="86"/>
                    <a:pt x="3" y="86"/>
                    <a:pt x="3" y="86"/>
                  </a:cubicBezTo>
                  <a:cubicBezTo>
                    <a:pt x="3" y="88"/>
                    <a:pt x="3" y="90"/>
                    <a:pt x="3" y="92"/>
                  </a:cubicBezTo>
                  <a:cubicBezTo>
                    <a:pt x="3" y="92"/>
                    <a:pt x="3" y="93"/>
                    <a:pt x="3" y="93"/>
                  </a:cubicBezTo>
                  <a:cubicBezTo>
                    <a:pt x="5" y="93"/>
                    <a:pt x="6" y="94"/>
                    <a:pt x="8" y="95"/>
                  </a:cubicBezTo>
                  <a:cubicBezTo>
                    <a:pt x="10" y="96"/>
                    <a:pt x="12" y="99"/>
                    <a:pt x="12" y="102"/>
                  </a:cubicBezTo>
                  <a:cubicBezTo>
                    <a:pt x="12" y="104"/>
                    <a:pt x="11" y="106"/>
                    <a:pt x="11" y="108"/>
                  </a:cubicBezTo>
                  <a:cubicBezTo>
                    <a:pt x="11" y="108"/>
                    <a:pt x="10" y="108"/>
                    <a:pt x="10" y="108"/>
                  </a:cubicBezTo>
                  <a:cubicBezTo>
                    <a:pt x="11" y="109"/>
                    <a:pt x="11" y="111"/>
                    <a:pt x="12" y="113"/>
                  </a:cubicBezTo>
                  <a:cubicBezTo>
                    <a:pt x="12" y="113"/>
                    <a:pt x="12" y="114"/>
                    <a:pt x="13" y="114"/>
                  </a:cubicBezTo>
                  <a:cubicBezTo>
                    <a:pt x="14" y="116"/>
                    <a:pt x="15" y="118"/>
                    <a:pt x="15" y="120"/>
                  </a:cubicBezTo>
                  <a:cubicBezTo>
                    <a:pt x="15" y="122"/>
                    <a:pt x="15" y="125"/>
                    <a:pt x="14" y="128"/>
                  </a:cubicBezTo>
                  <a:cubicBezTo>
                    <a:pt x="14" y="129"/>
                    <a:pt x="13" y="131"/>
                    <a:pt x="13" y="132"/>
                  </a:cubicBezTo>
                  <a:cubicBezTo>
                    <a:pt x="14" y="132"/>
                    <a:pt x="14" y="133"/>
                    <a:pt x="15" y="134"/>
                  </a:cubicBezTo>
                  <a:cubicBezTo>
                    <a:pt x="15" y="134"/>
                    <a:pt x="17" y="135"/>
                    <a:pt x="18" y="136"/>
                  </a:cubicBezTo>
                  <a:cubicBezTo>
                    <a:pt x="18" y="137"/>
                    <a:pt x="19" y="137"/>
                    <a:pt x="19" y="137"/>
                  </a:cubicBezTo>
                  <a:cubicBezTo>
                    <a:pt x="21" y="138"/>
                    <a:pt x="22" y="139"/>
                    <a:pt x="24" y="140"/>
                  </a:cubicBezTo>
                  <a:cubicBezTo>
                    <a:pt x="25" y="141"/>
                    <a:pt x="26" y="142"/>
                    <a:pt x="27" y="144"/>
                  </a:cubicBezTo>
                  <a:cubicBezTo>
                    <a:pt x="27" y="145"/>
                    <a:pt x="27" y="145"/>
                    <a:pt x="27" y="145"/>
                  </a:cubicBezTo>
                  <a:cubicBezTo>
                    <a:pt x="28" y="146"/>
                    <a:pt x="28" y="147"/>
                    <a:pt x="29" y="148"/>
                  </a:cubicBezTo>
                  <a:cubicBezTo>
                    <a:pt x="29" y="149"/>
                    <a:pt x="29" y="150"/>
                    <a:pt x="30" y="150"/>
                  </a:cubicBezTo>
                  <a:cubicBezTo>
                    <a:pt x="30" y="150"/>
                    <a:pt x="30" y="151"/>
                    <a:pt x="31" y="151"/>
                  </a:cubicBezTo>
                  <a:cubicBezTo>
                    <a:pt x="32" y="152"/>
                    <a:pt x="33" y="154"/>
                    <a:pt x="33" y="156"/>
                  </a:cubicBezTo>
                  <a:cubicBezTo>
                    <a:pt x="35" y="160"/>
                    <a:pt x="35" y="167"/>
                    <a:pt x="34" y="170"/>
                  </a:cubicBezTo>
                  <a:cubicBezTo>
                    <a:pt x="34" y="171"/>
                    <a:pt x="34" y="172"/>
                    <a:pt x="33" y="173"/>
                  </a:cubicBezTo>
                  <a:cubicBezTo>
                    <a:pt x="34" y="173"/>
                    <a:pt x="34" y="174"/>
                    <a:pt x="34" y="175"/>
                  </a:cubicBezTo>
                  <a:cubicBezTo>
                    <a:pt x="35" y="177"/>
                    <a:pt x="35" y="179"/>
                    <a:pt x="34" y="180"/>
                  </a:cubicBezTo>
                  <a:cubicBezTo>
                    <a:pt x="34" y="180"/>
                    <a:pt x="34" y="181"/>
                    <a:pt x="34" y="181"/>
                  </a:cubicBezTo>
                  <a:cubicBezTo>
                    <a:pt x="35" y="181"/>
                    <a:pt x="35" y="181"/>
                    <a:pt x="35" y="181"/>
                  </a:cubicBezTo>
                  <a:cubicBezTo>
                    <a:pt x="37" y="183"/>
                    <a:pt x="39" y="185"/>
                    <a:pt x="40" y="187"/>
                  </a:cubicBezTo>
                  <a:cubicBezTo>
                    <a:pt x="41" y="191"/>
                    <a:pt x="39" y="196"/>
                    <a:pt x="38" y="197"/>
                  </a:cubicBezTo>
                  <a:cubicBezTo>
                    <a:pt x="38" y="199"/>
                    <a:pt x="36" y="200"/>
                    <a:pt x="35" y="201"/>
                  </a:cubicBezTo>
                  <a:cubicBezTo>
                    <a:pt x="35" y="202"/>
                    <a:pt x="35" y="202"/>
                    <a:pt x="34" y="202"/>
                  </a:cubicBezTo>
                  <a:cubicBezTo>
                    <a:pt x="34" y="203"/>
                    <a:pt x="35" y="204"/>
                    <a:pt x="35" y="205"/>
                  </a:cubicBezTo>
                  <a:cubicBezTo>
                    <a:pt x="35" y="207"/>
                    <a:pt x="35" y="209"/>
                    <a:pt x="35" y="210"/>
                  </a:cubicBezTo>
                  <a:cubicBezTo>
                    <a:pt x="35" y="211"/>
                    <a:pt x="34" y="213"/>
                    <a:pt x="34" y="214"/>
                  </a:cubicBezTo>
                  <a:cubicBezTo>
                    <a:pt x="34" y="215"/>
                    <a:pt x="34" y="215"/>
                    <a:pt x="33" y="216"/>
                  </a:cubicBezTo>
                  <a:cubicBezTo>
                    <a:pt x="34" y="216"/>
                    <a:pt x="34" y="216"/>
                    <a:pt x="34" y="216"/>
                  </a:cubicBezTo>
                  <a:cubicBezTo>
                    <a:pt x="35" y="217"/>
                    <a:pt x="36" y="219"/>
                    <a:pt x="36" y="221"/>
                  </a:cubicBezTo>
                  <a:cubicBezTo>
                    <a:pt x="36" y="222"/>
                    <a:pt x="36" y="224"/>
                    <a:pt x="35" y="226"/>
                  </a:cubicBezTo>
                  <a:cubicBezTo>
                    <a:pt x="35" y="226"/>
                    <a:pt x="35" y="226"/>
                    <a:pt x="35" y="226"/>
                  </a:cubicBezTo>
                  <a:cubicBezTo>
                    <a:pt x="35" y="227"/>
                    <a:pt x="35" y="227"/>
                    <a:pt x="35" y="228"/>
                  </a:cubicBezTo>
                  <a:cubicBezTo>
                    <a:pt x="36" y="228"/>
                    <a:pt x="36" y="228"/>
                    <a:pt x="37" y="229"/>
                  </a:cubicBezTo>
                  <a:cubicBezTo>
                    <a:pt x="39" y="230"/>
                    <a:pt x="40" y="232"/>
                    <a:pt x="41" y="233"/>
                  </a:cubicBezTo>
                  <a:cubicBezTo>
                    <a:pt x="42" y="235"/>
                    <a:pt x="42" y="238"/>
                    <a:pt x="43" y="241"/>
                  </a:cubicBezTo>
                  <a:cubicBezTo>
                    <a:pt x="43" y="242"/>
                    <a:pt x="43" y="243"/>
                    <a:pt x="43" y="243"/>
                  </a:cubicBezTo>
                  <a:cubicBezTo>
                    <a:pt x="43" y="244"/>
                    <a:pt x="44" y="245"/>
                    <a:pt x="44" y="245"/>
                  </a:cubicBezTo>
                  <a:cubicBezTo>
                    <a:pt x="44" y="246"/>
                    <a:pt x="44" y="247"/>
                    <a:pt x="44" y="248"/>
                  </a:cubicBezTo>
                  <a:cubicBezTo>
                    <a:pt x="44" y="248"/>
                    <a:pt x="44" y="249"/>
                    <a:pt x="45" y="249"/>
                  </a:cubicBezTo>
                  <a:cubicBezTo>
                    <a:pt x="45" y="249"/>
                    <a:pt x="45" y="249"/>
                    <a:pt x="46" y="250"/>
                  </a:cubicBezTo>
                  <a:cubicBezTo>
                    <a:pt x="47" y="250"/>
                    <a:pt x="48" y="251"/>
                    <a:pt x="50" y="253"/>
                  </a:cubicBezTo>
                  <a:cubicBezTo>
                    <a:pt x="50" y="254"/>
                    <a:pt x="53" y="257"/>
                    <a:pt x="53" y="260"/>
                  </a:cubicBezTo>
                  <a:cubicBezTo>
                    <a:pt x="53" y="262"/>
                    <a:pt x="52" y="264"/>
                    <a:pt x="52" y="265"/>
                  </a:cubicBezTo>
                  <a:cubicBezTo>
                    <a:pt x="52" y="265"/>
                    <a:pt x="53" y="266"/>
                    <a:pt x="53" y="266"/>
                  </a:cubicBezTo>
                  <a:cubicBezTo>
                    <a:pt x="54" y="266"/>
                    <a:pt x="55" y="267"/>
                    <a:pt x="56" y="268"/>
                  </a:cubicBezTo>
                  <a:cubicBezTo>
                    <a:pt x="58" y="269"/>
                    <a:pt x="59" y="272"/>
                    <a:pt x="60" y="274"/>
                  </a:cubicBezTo>
                  <a:cubicBezTo>
                    <a:pt x="61" y="276"/>
                    <a:pt x="61" y="281"/>
                    <a:pt x="60" y="284"/>
                  </a:cubicBezTo>
                  <a:cubicBezTo>
                    <a:pt x="59" y="285"/>
                    <a:pt x="58" y="287"/>
                    <a:pt x="57" y="288"/>
                  </a:cubicBezTo>
                  <a:cubicBezTo>
                    <a:pt x="57" y="288"/>
                    <a:pt x="57" y="289"/>
                    <a:pt x="57" y="289"/>
                  </a:cubicBezTo>
                  <a:cubicBezTo>
                    <a:pt x="56" y="290"/>
                    <a:pt x="56" y="292"/>
                    <a:pt x="57" y="296"/>
                  </a:cubicBezTo>
                  <a:cubicBezTo>
                    <a:pt x="58" y="295"/>
                    <a:pt x="59" y="294"/>
                    <a:pt x="60" y="294"/>
                  </a:cubicBezTo>
                  <a:cubicBezTo>
                    <a:pt x="61" y="293"/>
                    <a:pt x="64" y="292"/>
                    <a:pt x="66" y="292"/>
                  </a:cubicBezTo>
                  <a:cubicBezTo>
                    <a:pt x="66" y="292"/>
                    <a:pt x="67" y="292"/>
                    <a:pt x="68" y="293"/>
                  </a:cubicBezTo>
                  <a:cubicBezTo>
                    <a:pt x="69" y="293"/>
                    <a:pt x="71" y="293"/>
                    <a:pt x="73" y="297"/>
                  </a:cubicBezTo>
                  <a:cubicBezTo>
                    <a:pt x="73" y="297"/>
                    <a:pt x="74" y="298"/>
                    <a:pt x="74" y="299"/>
                  </a:cubicBezTo>
                  <a:cubicBezTo>
                    <a:pt x="75" y="299"/>
                    <a:pt x="76" y="299"/>
                    <a:pt x="77" y="299"/>
                  </a:cubicBezTo>
                  <a:cubicBezTo>
                    <a:pt x="79" y="300"/>
                    <a:pt x="81" y="302"/>
                    <a:pt x="83" y="305"/>
                  </a:cubicBezTo>
                  <a:cubicBezTo>
                    <a:pt x="84" y="306"/>
                    <a:pt x="84" y="306"/>
                    <a:pt x="84" y="306"/>
                  </a:cubicBezTo>
                  <a:cubicBezTo>
                    <a:pt x="112" y="421"/>
                    <a:pt x="112" y="421"/>
                    <a:pt x="112" y="421"/>
                  </a:cubicBezTo>
                  <a:cubicBezTo>
                    <a:pt x="112" y="432"/>
                    <a:pt x="112" y="432"/>
                    <a:pt x="112" y="432"/>
                  </a:cubicBezTo>
                  <a:cubicBezTo>
                    <a:pt x="117" y="438"/>
                    <a:pt x="117" y="438"/>
                    <a:pt x="117" y="438"/>
                  </a:cubicBezTo>
                  <a:cubicBezTo>
                    <a:pt x="210" y="413"/>
                    <a:pt x="210" y="413"/>
                    <a:pt x="210" y="413"/>
                  </a:cubicBezTo>
                  <a:cubicBezTo>
                    <a:pt x="209" y="413"/>
                    <a:pt x="208" y="413"/>
                    <a:pt x="207" y="412"/>
                  </a:cubicBezTo>
                  <a:cubicBezTo>
                    <a:pt x="206" y="411"/>
                    <a:pt x="206" y="409"/>
                    <a:pt x="205" y="408"/>
                  </a:cubicBezTo>
                  <a:cubicBezTo>
                    <a:pt x="204" y="408"/>
                    <a:pt x="201" y="408"/>
                    <a:pt x="201" y="407"/>
                  </a:cubicBezTo>
                  <a:cubicBezTo>
                    <a:pt x="200" y="406"/>
                    <a:pt x="200" y="404"/>
                    <a:pt x="199" y="403"/>
                  </a:cubicBezTo>
                  <a:cubicBezTo>
                    <a:pt x="199" y="402"/>
                    <a:pt x="197" y="401"/>
                    <a:pt x="197" y="401"/>
                  </a:cubicBezTo>
                  <a:cubicBezTo>
                    <a:pt x="196" y="400"/>
                    <a:pt x="195" y="398"/>
                    <a:pt x="195" y="397"/>
                  </a:cubicBezTo>
                  <a:cubicBezTo>
                    <a:pt x="195" y="395"/>
                    <a:pt x="197" y="393"/>
                    <a:pt x="197" y="391"/>
                  </a:cubicBezTo>
                  <a:cubicBezTo>
                    <a:pt x="198" y="390"/>
                    <a:pt x="198" y="388"/>
                    <a:pt x="197" y="387"/>
                  </a:cubicBezTo>
                  <a:cubicBezTo>
                    <a:pt x="197" y="386"/>
                    <a:pt x="195" y="385"/>
                    <a:pt x="195" y="384"/>
                  </a:cubicBezTo>
                  <a:cubicBezTo>
                    <a:pt x="195" y="383"/>
                    <a:pt x="195" y="380"/>
                    <a:pt x="196" y="380"/>
                  </a:cubicBezTo>
                  <a:cubicBezTo>
                    <a:pt x="197" y="378"/>
                    <a:pt x="200" y="378"/>
                    <a:pt x="201" y="376"/>
                  </a:cubicBezTo>
                  <a:cubicBezTo>
                    <a:pt x="202" y="375"/>
                    <a:pt x="203" y="371"/>
                    <a:pt x="202" y="370"/>
                  </a:cubicBezTo>
                  <a:cubicBezTo>
                    <a:pt x="202" y="369"/>
                    <a:pt x="199" y="368"/>
                    <a:pt x="199" y="367"/>
                  </a:cubicBezTo>
                  <a:cubicBezTo>
                    <a:pt x="198" y="366"/>
                    <a:pt x="197" y="364"/>
                    <a:pt x="197" y="363"/>
                  </a:cubicBezTo>
                  <a:cubicBezTo>
                    <a:pt x="197" y="362"/>
                    <a:pt x="199" y="360"/>
                    <a:pt x="200" y="359"/>
                  </a:cubicBezTo>
                  <a:cubicBezTo>
                    <a:pt x="200" y="358"/>
                    <a:pt x="200" y="356"/>
                    <a:pt x="200" y="355"/>
                  </a:cubicBezTo>
                  <a:cubicBezTo>
                    <a:pt x="199" y="353"/>
                    <a:pt x="198" y="351"/>
                    <a:pt x="197" y="349"/>
                  </a:cubicBezTo>
                  <a:cubicBezTo>
                    <a:pt x="196" y="349"/>
                    <a:pt x="194" y="347"/>
                    <a:pt x="194" y="346"/>
                  </a:cubicBezTo>
                  <a:cubicBezTo>
                    <a:pt x="194" y="345"/>
                    <a:pt x="194" y="343"/>
                    <a:pt x="194" y="342"/>
                  </a:cubicBezTo>
                  <a:cubicBezTo>
                    <a:pt x="193" y="339"/>
                    <a:pt x="193" y="334"/>
                    <a:pt x="192" y="332"/>
                  </a:cubicBezTo>
                  <a:cubicBezTo>
                    <a:pt x="192" y="331"/>
                    <a:pt x="190" y="329"/>
                    <a:pt x="190" y="328"/>
                  </a:cubicBezTo>
                  <a:cubicBezTo>
                    <a:pt x="190" y="327"/>
                    <a:pt x="192" y="326"/>
                    <a:pt x="192" y="325"/>
                  </a:cubicBezTo>
                  <a:cubicBezTo>
                    <a:pt x="193" y="324"/>
                    <a:pt x="193" y="320"/>
                    <a:pt x="193" y="319"/>
                  </a:cubicBezTo>
                  <a:cubicBezTo>
                    <a:pt x="193" y="318"/>
                    <a:pt x="191" y="316"/>
                    <a:pt x="191" y="315"/>
                  </a:cubicBezTo>
                  <a:cubicBezTo>
                    <a:pt x="190" y="314"/>
                    <a:pt x="191" y="311"/>
                    <a:pt x="190" y="310"/>
                  </a:cubicBezTo>
                  <a:cubicBezTo>
                    <a:pt x="190" y="309"/>
                    <a:pt x="188" y="309"/>
                    <a:pt x="188" y="308"/>
                  </a:cubicBezTo>
                  <a:cubicBezTo>
                    <a:pt x="187" y="307"/>
                    <a:pt x="189" y="304"/>
                    <a:pt x="188" y="303"/>
                  </a:cubicBezTo>
                  <a:cubicBezTo>
                    <a:pt x="188" y="302"/>
                    <a:pt x="186" y="301"/>
                    <a:pt x="186" y="300"/>
                  </a:cubicBezTo>
                  <a:cubicBezTo>
                    <a:pt x="185" y="298"/>
                    <a:pt x="187" y="294"/>
                    <a:pt x="187" y="292"/>
                  </a:cubicBezTo>
                  <a:cubicBezTo>
                    <a:pt x="187" y="291"/>
                    <a:pt x="186" y="288"/>
                    <a:pt x="186" y="287"/>
                  </a:cubicBezTo>
                  <a:cubicBezTo>
                    <a:pt x="185" y="286"/>
                    <a:pt x="184" y="285"/>
                    <a:pt x="184" y="284"/>
                  </a:cubicBezTo>
                  <a:cubicBezTo>
                    <a:pt x="183" y="283"/>
                    <a:pt x="184" y="280"/>
                    <a:pt x="183" y="278"/>
                  </a:cubicBezTo>
                  <a:cubicBezTo>
                    <a:pt x="183" y="277"/>
                    <a:pt x="181" y="275"/>
                    <a:pt x="181" y="274"/>
                  </a:cubicBezTo>
                  <a:cubicBezTo>
                    <a:pt x="181" y="272"/>
                    <a:pt x="184" y="270"/>
                    <a:pt x="185" y="268"/>
                  </a:cubicBezTo>
                  <a:cubicBezTo>
                    <a:pt x="185" y="267"/>
                    <a:pt x="185" y="264"/>
                    <a:pt x="185" y="262"/>
                  </a:cubicBezTo>
                  <a:cubicBezTo>
                    <a:pt x="186" y="261"/>
                    <a:pt x="187" y="259"/>
                    <a:pt x="187" y="258"/>
                  </a:cubicBezTo>
                  <a:cubicBezTo>
                    <a:pt x="187" y="256"/>
                    <a:pt x="185" y="253"/>
                    <a:pt x="185" y="252"/>
                  </a:cubicBezTo>
                  <a:cubicBezTo>
                    <a:pt x="185" y="250"/>
                    <a:pt x="184" y="247"/>
                    <a:pt x="185" y="245"/>
                  </a:cubicBezTo>
                  <a:cubicBezTo>
                    <a:pt x="185" y="244"/>
                    <a:pt x="187" y="243"/>
                    <a:pt x="187" y="242"/>
                  </a:cubicBezTo>
                  <a:cubicBezTo>
                    <a:pt x="188" y="241"/>
                    <a:pt x="191" y="239"/>
                    <a:pt x="191" y="238"/>
                  </a:cubicBezTo>
                  <a:cubicBezTo>
                    <a:pt x="192" y="236"/>
                    <a:pt x="192" y="233"/>
                    <a:pt x="192" y="231"/>
                  </a:cubicBezTo>
                  <a:cubicBezTo>
                    <a:pt x="193" y="229"/>
                    <a:pt x="194" y="226"/>
                    <a:pt x="194" y="225"/>
                  </a:cubicBezTo>
                  <a:cubicBezTo>
                    <a:pt x="193" y="223"/>
                    <a:pt x="191" y="221"/>
                    <a:pt x="191" y="219"/>
                  </a:cubicBezTo>
                  <a:cubicBezTo>
                    <a:pt x="191" y="218"/>
                    <a:pt x="192" y="214"/>
                    <a:pt x="192" y="213"/>
                  </a:cubicBezTo>
                  <a:cubicBezTo>
                    <a:pt x="192" y="212"/>
                    <a:pt x="193" y="209"/>
                    <a:pt x="193" y="208"/>
                  </a:cubicBezTo>
                  <a:cubicBezTo>
                    <a:pt x="194" y="207"/>
                    <a:pt x="196" y="207"/>
                    <a:pt x="196" y="206"/>
                  </a:cubicBezTo>
                  <a:cubicBezTo>
                    <a:pt x="196" y="205"/>
                    <a:pt x="195" y="202"/>
                    <a:pt x="195" y="201"/>
                  </a:cubicBezTo>
                  <a:cubicBezTo>
                    <a:pt x="195" y="200"/>
                    <a:pt x="197" y="198"/>
                    <a:pt x="197" y="197"/>
                  </a:cubicBezTo>
                  <a:cubicBezTo>
                    <a:pt x="196" y="196"/>
                    <a:pt x="194" y="194"/>
                    <a:pt x="194" y="193"/>
                  </a:cubicBezTo>
                  <a:cubicBezTo>
                    <a:pt x="193" y="192"/>
                    <a:pt x="194" y="190"/>
                    <a:pt x="194" y="189"/>
                  </a:cubicBezTo>
                  <a:cubicBezTo>
                    <a:pt x="194" y="187"/>
                    <a:pt x="194" y="184"/>
                    <a:pt x="194" y="182"/>
                  </a:cubicBezTo>
                  <a:cubicBezTo>
                    <a:pt x="195" y="181"/>
                    <a:pt x="197" y="179"/>
                    <a:pt x="197" y="177"/>
                  </a:cubicBezTo>
                  <a:cubicBezTo>
                    <a:pt x="197" y="176"/>
                    <a:pt x="197" y="174"/>
                    <a:pt x="197" y="173"/>
                  </a:cubicBezTo>
                  <a:cubicBezTo>
                    <a:pt x="196" y="172"/>
                    <a:pt x="194" y="171"/>
                    <a:pt x="194" y="170"/>
                  </a:cubicBezTo>
                  <a:cubicBezTo>
                    <a:pt x="193" y="169"/>
                    <a:pt x="194" y="166"/>
                    <a:pt x="194" y="165"/>
                  </a:cubicBezTo>
                  <a:cubicBezTo>
                    <a:pt x="193" y="163"/>
                    <a:pt x="190" y="161"/>
                    <a:pt x="189" y="159"/>
                  </a:cubicBezTo>
                  <a:cubicBezTo>
                    <a:pt x="189" y="158"/>
                    <a:pt x="188" y="156"/>
                    <a:pt x="188" y="155"/>
                  </a:cubicBezTo>
                  <a:cubicBezTo>
                    <a:pt x="187" y="154"/>
                    <a:pt x="189" y="151"/>
                    <a:pt x="188" y="149"/>
                  </a:cubicBezTo>
                  <a:cubicBezTo>
                    <a:pt x="188" y="148"/>
                    <a:pt x="185" y="147"/>
                    <a:pt x="185" y="146"/>
                  </a:cubicBezTo>
                  <a:cubicBezTo>
                    <a:pt x="184" y="145"/>
                    <a:pt x="183" y="143"/>
                    <a:pt x="183" y="142"/>
                  </a:cubicBezTo>
                  <a:cubicBezTo>
                    <a:pt x="184" y="141"/>
                    <a:pt x="186" y="140"/>
                    <a:pt x="187" y="139"/>
                  </a:cubicBezTo>
                  <a:cubicBezTo>
                    <a:pt x="188" y="138"/>
                    <a:pt x="187" y="135"/>
                    <a:pt x="188" y="133"/>
                  </a:cubicBezTo>
                  <a:cubicBezTo>
                    <a:pt x="189" y="132"/>
                    <a:pt x="191" y="131"/>
                    <a:pt x="192" y="131"/>
                  </a:cubicBezTo>
                  <a:cubicBezTo>
                    <a:pt x="193" y="130"/>
                    <a:pt x="195" y="130"/>
                    <a:pt x="196" y="129"/>
                  </a:cubicBezTo>
                  <a:cubicBezTo>
                    <a:pt x="197" y="129"/>
                    <a:pt x="198" y="127"/>
                    <a:pt x="199" y="126"/>
                  </a:cubicBezTo>
                  <a:cubicBezTo>
                    <a:pt x="200" y="126"/>
                    <a:pt x="203" y="128"/>
                    <a:pt x="204" y="127"/>
                  </a:cubicBezTo>
                  <a:cubicBezTo>
                    <a:pt x="205" y="127"/>
                    <a:pt x="207" y="124"/>
                    <a:pt x="207" y="123"/>
                  </a:cubicBezTo>
                  <a:cubicBezTo>
                    <a:pt x="208" y="122"/>
                    <a:pt x="209" y="120"/>
                    <a:pt x="210" y="119"/>
                  </a:cubicBezTo>
                  <a:cubicBezTo>
                    <a:pt x="210" y="118"/>
                    <a:pt x="209" y="115"/>
                    <a:pt x="210" y="114"/>
                  </a:cubicBezTo>
                  <a:cubicBezTo>
                    <a:pt x="210" y="113"/>
                    <a:pt x="211" y="112"/>
                    <a:pt x="212" y="112"/>
                  </a:cubicBezTo>
                  <a:cubicBezTo>
                    <a:pt x="213" y="111"/>
                    <a:pt x="215" y="111"/>
                    <a:pt x="216" y="110"/>
                  </a:cubicBezTo>
                  <a:cubicBezTo>
                    <a:pt x="217" y="110"/>
                    <a:pt x="219" y="108"/>
                    <a:pt x="219" y="108"/>
                  </a:cubicBezTo>
                  <a:cubicBezTo>
                    <a:pt x="220" y="107"/>
                    <a:pt x="222" y="105"/>
                    <a:pt x="222" y="104"/>
                  </a:cubicBezTo>
                  <a:cubicBezTo>
                    <a:pt x="223" y="103"/>
                    <a:pt x="224" y="101"/>
                    <a:pt x="225" y="99"/>
                  </a:cubicBezTo>
                  <a:cubicBezTo>
                    <a:pt x="225" y="98"/>
                    <a:pt x="225" y="95"/>
                    <a:pt x="225" y="94"/>
                  </a:cubicBezTo>
                  <a:cubicBezTo>
                    <a:pt x="226" y="94"/>
                    <a:pt x="227" y="93"/>
                    <a:pt x="227" y="92"/>
                  </a:cubicBezTo>
                  <a:cubicBezTo>
                    <a:pt x="228" y="92"/>
                    <a:pt x="229" y="90"/>
                    <a:pt x="229" y="90"/>
                  </a:cubicBezTo>
                  <a:cubicBezTo>
                    <a:pt x="230" y="88"/>
                    <a:pt x="231" y="85"/>
                    <a:pt x="230" y="84"/>
                  </a:cubicBezTo>
                  <a:cubicBezTo>
                    <a:pt x="230" y="83"/>
                    <a:pt x="228" y="82"/>
                    <a:pt x="227" y="81"/>
                  </a:cubicBezTo>
                  <a:cubicBezTo>
                    <a:pt x="227" y="81"/>
                    <a:pt x="226" y="79"/>
                    <a:pt x="226" y="78"/>
                  </a:cubicBezTo>
                  <a:cubicBezTo>
                    <a:pt x="226" y="77"/>
                    <a:pt x="229" y="77"/>
                    <a:pt x="230" y="76"/>
                  </a:cubicBezTo>
                  <a:cubicBezTo>
                    <a:pt x="230" y="74"/>
                    <a:pt x="230" y="71"/>
                    <a:pt x="230" y="70"/>
                  </a:cubicBezTo>
                  <a:cubicBezTo>
                    <a:pt x="229" y="68"/>
                    <a:pt x="228" y="65"/>
                    <a:pt x="227" y="64"/>
                  </a:cubicBezTo>
                  <a:cubicBezTo>
                    <a:pt x="226" y="63"/>
                    <a:pt x="222" y="62"/>
                    <a:pt x="220" y="60"/>
                  </a:cubicBezTo>
                  <a:cubicBezTo>
                    <a:pt x="220" y="59"/>
                    <a:pt x="219" y="56"/>
                    <a:pt x="218" y="55"/>
                  </a:cubicBezTo>
                  <a:cubicBezTo>
                    <a:pt x="218" y="54"/>
                    <a:pt x="215" y="53"/>
                    <a:pt x="215" y="53"/>
                  </a:cubicBezTo>
                  <a:cubicBezTo>
                    <a:pt x="214" y="52"/>
                    <a:pt x="213" y="50"/>
                    <a:pt x="212" y="49"/>
                  </a:cubicBezTo>
                  <a:cubicBezTo>
                    <a:pt x="212" y="48"/>
                    <a:pt x="212" y="45"/>
                    <a:pt x="213" y="44"/>
                  </a:cubicBezTo>
                  <a:cubicBezTo>
                    <a:pt x="214" y="43"/>
                    <a:pt x="217" y="42"/>
                    <a:pt x="217" y="41"/>
                  </a:cubicBezTo>
                  <a:cubicBezTo>
                    <a:pt x="217" y="39"/>
                    <a:pt x="216" y="37"/>
                    <a:pt x="216" y="35"/>
                  </a:cubicBezTo>
                  <a:cubicBezTo>
                    <a:pt x="216" y="33"/>
                    <a:pt x="216" y="27"/>
                    <a:pt x="216" y="25"/>
                  </a:cubicBezTo>
                  <a:cubicBezTo>
                    <a:pt x="217" y="24"/>
                    <a:pt x="218" y="22"/>
                    <a:pt x="219" y="20"/>
                  </a:cubicBezTo>
                  <a:cubicBezTo>
                    <a:pt x="219" y="19"/>
                    <a:pt x="219" y="16"/>
                    <a:pt x="219" y="15"/>
                  </a:cubicBezTo>
                  <a:cubicBezTo>
                    <a:pt x="218" y="14"/>
                    <a:pt x="216" y="13"/>
                    <a:pt x="216" y="13"/>
                  </a:cubicBezTo>
                  <a:cubicBezTo>
                    <a:pt x="215" y="12"/>
                    <a:pt x="215" y="9"/>
                    <a:pt x="214" y="9"/>
                  </a:cubicBezTo>
                  <a:cubicBezTo>
                    <a:pt x="213" y="7"/>
                    <a:pt x="211" y="6"/>
                    <a:pt x="210" y="5"/>
                  </a:cubicBezTo>
                  <a:cubicBezTo>
                    <a:pt x="210" y="4"/>
                    <a:pt x="211" y="0"/>
                    <a:pt x="211" y="0"/>
                  </a:cubicBezTo>
                  <a:cubicBezTo>
                    <a:pt x="198" y="3"/>
                    <a:pt x="198" y="3"/>
                    <a:pt x="198" y="3"/>
                  </a:cubicBezTo>
                  <a:cubicBezTo>
                    <a:pt x="90" y="38"/>
                    <a:pt x="90" y="38"/>
                    <a:pt x="90" y="38"/>
                  </a:cubicBezTo>
                  <a:cubicBezTo>
                    <a:pt x="81" y="39"/>
                    <a:pt x="81" y="39"/>
                    <a:pt x="81" y="39"/>
                  </a:cubicBezTo>
                  <a:cubicBezTo>
                    <a:pt x="0" y="64"/>
                    <a:pt x="0" y="64"/>
                    <a:pt x="0" y="6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7" name="Freeform 79">
              <a:extLst>
                <a:ext uri="{FF2B5EF4-FFF2-40B4-BE49-F238E27FC236}">
                  <a16:creationId xmlns:a16="http://schemas.microsoft.com/office/drawing/2014/main" id="{72DA5741-3E51-4408-9DFC-893F2B5EE5E2}"/>
                </a:ext>
              </a:extLst>
            </p:cNvPr>
            <p:cNvSpPr>
              <a:spLocks/>
            </p:cNvSpPr>
            <p:nvPr/>
          </p:nvSpPr>
          <p:spPr bwMode="auto">
            <a:xfrm>
              <a:off x="6045200" y="2127250"/>
              <a:ext cx="188912" cy="396875"/>
            </a:xfrm>
            <a:custGeom>
              <a:avLst/>
              <a:gdLst>
                <a:gd name="T0" fmla="*/ 193 w 224"/>
                <a:gd name="T1" fmla="*/ 328 h 471"/>
                <a:gd name="T2" fmla="*/ 175 w 224"/>
                <a:gd name="T3" fmla="*/ 316 h 471"/>
                <a:gd name="T4" fmla="*/ 169 w 224"/>
                <a:gd name="T5" fmla="*/ 290 h 471"/>
                <a:gd name="T6" fmla="*/ 93 w 224"/>
                <a:gd name="T7" fmla="*/ 83 h 471"/>
                <a:gd name="T8" fmla="*/ 56 w 224"/>
                <a:gd name="T9" fmla="*/ 11 h 471"/>
                <a:gd name="T10" fmla="*/ 41 w 224"/>
                <a:gd name="T11" fmla="*/ 6 h 471"/>
                <a:gd name="T12" fmla="*/ 32 w 224"/>
                <a:gd name="T13" fmla="*/ 12 h 471"/>
                <a:gd name="T14" fmla="*/ 21 w 224"/>
                <a:gd name="T15" fmla="*/ 20 h 471"/>
                <a:gd name="T16" fmla="*/ 28 w 224"/>
                <a:gd name="T17" fmla="*/ 33 h 471"/>
                <a:gd name="T18" fmla="*/ 23 w 224"/>
                <a:gd name="T19" fmla="*/ 51 h 471"/>
                <a:gd name="T20" fmla="*/ 29 w 224"/>
                <a:gd name="T21" fmla="*/ 63 h 471"/>
                <a:gd name="T22" fmla="*/ 33 w 224"/>
                <a:gd name="T23" fmla="*/ 70 h 471"/>
                <a:gd name="T24" fmla="*/ 35 w 224"/>
                <a:gd name="T25" fmla="*/ 86 h 471"/>
                <a:gd name="T26" fmla="*/ 35 w 224"/>
                <a:gd name="T27" fmla="*/ 103 h 471"/>
                <a:gd name="T28" fmla="*/ 31 w 224"/>
                <a:gd name="T29" fmla="*/ 110 h 471"/>
                <a:gd name="T30" fmla="*/ 37 w 224"/>
                <a:gd name="T31" fmla="*/ 118 h 471"/>
                <a:gd name="T32" fmla="*/ 47 w 224"/>
                <a:gd name="T33" fmla="*/ 139 h 471"/>
                <a:gd name="T34" fmla="*/ 44 w 224"/>
                <a:gd name="T35" fmla="*/ 157 h 471"/>
                <a:gd name="T36" fmla="*/ 43 w 224"/>
                <a:gd name="T37" fmla="*/ 162 h 471"/>
                <a:gd name="T38" fmla="*/ 28 w 224"/>
                <a:gd name="T39" fmla="*/ 177 h 471"/>
                <a:gd name="T40" fmla="*/ 25 w 224"/>
                <a:gd name="T41" fmla="*/ 187 h 471"/>
                <a:gd name="T42" fmla="*/ 14 w 224"/>
                <a:gd name="T43" fmla="*/ 193 h 471"/>
                <a:gd name="T44" fmla="*/ 6 w 224"/>
                <a:gd name="T45" fmla="*/ 197 h 471"/>
                <a:gd name="T46" fmla="*/ 6 w 224"/>
                <a:gd name="T47" fmla="*/ 208 h 471"/>
                <a:gd name="T48" fmla="*/ 8 w 224"/>
                <a:gd name="T49" fmla="*/ 219 h 471"/>
                <a:gd name="T50" fmla="*/ 15 w 224"/>
                <a:gd name="T51" fmla="*/ 240 h 471"/>
                <a:gd name="T52" fmla="*/ 12 w 224"/>
                <a:gd name="T53" fmla="*/ 251 h 471"/>
                <a:gd name="T54" fmla="*/ 14 w 224"/>
                <a:gd name="T55" fmla="*/ 268 h 471"/>
                <a:gd name="T56" fmla="*/ 10 w 224"/>
                <a:gd name="T57" fmla="*/ 277 h 471"/>
                <a:gd name="T58" fmla="*/ 11 w 224"/>
                <a:gd name="T59" fmla="*/ 291 h 471"/>
                <a:gd name="T60" fmla="*/ 5 w 224"/>
                <a:gd name="T61" fmla="*/ 305 h 471"/>
                <a:gd name="T62" fmla="*/ 3 w 224"/>
                <a:gd name="T63" fmla="*/ 312 h 471"/>
                <a:gd name="T64" fmla="*/ 4 w 224"/>
                <a:gd name="T65" fmla="*/ 325 h 471"/>
                <a:gd name="T66" fmla="*/ 0 w 224"/>
                <a:gd name="T67" fmla="*/ 335 h 471"/>
                <a:gd name="T68" fmla="*/ 3 w 224"/>
                <a:gd name="T69" fmla="*/ 345 h 471"/>
                <a:gd name="T70" fmla="*/ 6 w 224"/>
                <a:gd name="T71" fmla="*/ 363 h 471"/>
                <a:gd name="T72" fmla="*/ 9 w 224"/>
                <a:gd name="T73" fmla="*/ 374 h 471"/>
                <a:gd name="T74" fmla="*/ 9 w 224"/>
                <a:gd name="T75" fmla="*/ 390 h 471"/>
                <a:gd name="T76" fmla="*/ 12 w 224"/>
                <a:gd name="T77" fmla="*/ 404 h 471"/>
                <a:gd name="T78" fmla="*/ 14 w 224"/>
                <a:gd name="T79" fmla="*/ 408 h 471"/>
                <a:gd name="T80" fmla="*/ 16 w 224"/>
                <a:gd name="T81" fmla="*/ 425 h 471"/>
                <a:gd name="T82" fmla="*/ 14 w 224"/>
                <a:gd name="T83" fmla="*/ 444 h 471"/>
                <a:gd name="T84" fmla="*/ 13 w 224"/>
                <a:gd name="T85" fmla="*/ 458 h 471"/>
                <a:gd name="T86" fmla="*/ 18 w 224"/>
                <a:gd name="T87" fmla="*/ 464 h 471"/>
                <a:gd name="T88" fmla="*/ 33 w 224"/>
                <a:gd name="T89" fmla="*/ 471 h 471"/>
                <a:gd name="T90" fmla="*/ 176 w 224"/>
                <a:gd name="T91" fmla="*/ 425 h 471"/>
                <a:gd name="T92" fmla="*/ 187 w 224"/>
                <a:gd name="T93" fmla="*/ 409 h 471"/>
                <a:gd name="T94" fmla="*/ 190 w 224"/>
                <a:gd name="T95" fmla="*/ 402 h 471"/>
                <a:gd name="T96" fmla="*/ 200 w 224"/>
                <a:gd name="T97" fmla="*/ 395 h 471"/>
                <a:gd name="T98" fmla="*/ 214 w 224"/>
                <a:gd name="T99" fmla="*/ 390 h 471"/>
                <a:gd name="T100" fmla="*/ 221 w 224"/>
                <a:gd name="T101" fmla="*/ 378 h 471"/>
                <a:gd name="T102" fmla="*/ 224 w 224"/>
                <a:gd name="T103" fmla="*/ 35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4" h="471">
                  <a:moveTo>
                    <a:pt x="216" y="355"/>
                  </a:moveTo>
                  <a:cubicBezTo>
                    <a:pt x="204" y="349"/>
                    <a:pt x="204" y="349"/>
                    <a:pt x="204" y="349"/>
                  </a:cubicBezTo>
                  <a:cubicBezTo>
                    <a:pt x="202" y="330"/>
                    <a:pt x="202" y="330"/>
                    <a:pt x="202" y="330"/>
                  </a:cubicBezTo>
                  <a:cubicBezTo>
                    <a:pt x="202" y="330"/>
                    <a:pt x="195" y="329"/>
                    <a:pt x="193" y="328"/>
                  </a:cubicBezTo>
                  <a:cubicBezTo>
                    <a:pt x="192" y="327"/>
                    <a:pt x="189" y="326"/>
                    <a:pt x="187" y="325"/>
                  </a:cubicBezTo>
                  <a:cubicBezTo>
                    <a:pt x="186" y="324"/>
                    <a:pt x="185" y="320"/>
                    <a:pt x="183" y="319"/>
                  </a:cubicBezTo>
                  <a:cubicBezTo>
                    <a:pt x="182" y="319"/>
                    <a:pt x="180" y="319"/>
                    <a:pt x="179" y="319"/>
                  </a:cubicBezTo>
                  <a:cubicBezTo>
                    <a:pt x="178" y="319"/>
                    <a:pt x="176" y="317"/>
                    <a:pt x="175" y="316"/>
                  </a:cubicBezTo>
                  <a:cubicBezTo>
                    <a:pt x="174" y="315"/>
                    <a:pt x="172" y="311"/>
                    <a:pt x="172" y="310"/>
                  </a:cubicBezTo>
                  <a:cubicBezTo>
                    <a:pt x="171" y="308"/>
                    <a:pt x="171" y="305"/>
                    <a:pt x="171" y="303"/>
                  </a:cubicBezTo>
                  <a:cubicBezTo>
                    <a:pt x="171" y="301"/>
                    <a:pt x="171" y="298"/>
                    <a:pt x="171" y="296"/>
                  </a:cubicBezTo>
                  <a:cubicBezTo>
                    <a:pt x="171" y="295"/>
                    <a:pt x="169" y="291"/>
                    <a:pt x="169" y="290"/>
                  </a:cubicBezTo>
                  <a:cubicBezTo>
                    <a:pt x="169" y="288"/>
                    <a:pt x="168" y="285"/>
                    <a:pt x="168" y="284"/>
                  </a:cubicBezTo>
                  <a:cubicBezTo>
                    <a:pt x="167" y="283"/>
                    <a:pt x="164" y="281"/>
                    <a:pt x="164" y="281"/>
                  </a:cubicBezTo>
                  <a:cubicBezTo>
                    <a:pt x="154" y="255"/>
                    <a:pt x="154" y="255"/>
                    <a:pt x="154" y="255"/>
                  </a:cubicBezTo>
                  <a:cubicBezTo>
                    <a:pt x="93" y="83"/>
                    <a:pt x="93" y="83"/>
                    <a:pt x="93" y="83"/>
                  </a:cubicBezTo>
                  <a:cubicBezTo>
                    <a:pt x="60" y="0"/>
                    <a:pt x="60" y="0"/>
                    <a:pt x="60" y="0"/>
                  </a:cubicBezTo>
                  <a:cubicBezTo>
                    <a:pt x="60" y="0"/>
                    <a:pt x="59" y="1"/>
                    <a:pt x="58" y="2"/>
                  </a:cubicBezTo>
                  <a:cubicBezTo>
                    <a:pt x="58" y="3"/>
                    <a:pt x="59" y="7"/>
                    <a:pt x="58" y="8"/>
                  </a:cubicBezTo>
                  <a:cubicBezTo>
                    <a:pt x="58" y="9"/>
                    <a:pt x="56" y="10"/>
                    <a:pt x="56" y="11"/>
                  </a:cubicBezTo>
                  <a:cubicBezTo>
                    <a:pt x="55" y="11"/>
                    <a:pt x="53" y="10"/>
                    <a:pt x="52" y="10"/>
                  </a:cubicBezTo>
                  <a:cubicBezTo>
                    <a:pt x="51" y="10"/>
                    <a:pt x="48" y="12"/>
                    <a:pt x="47" y="12"/>
                  </a:cubicBezTo>
                  <a:cubicBezTo>
                    <a:pt x="46" y="12"/>
                    <a:pt x="44" y="11"/>
                    <a:pt x="43" y="10"/>
                  </a:cubicBezTo>
                  <a:cubicBezTo>
                    <a:pt x="42" y="9"/>
                    <a:pt x="41" y="7"/>
                    <a:pt x="41" y="6"/>
                  </a:cubicBezTo>
                  <a:cubicBezTo>
                    <a:pt x="40" y="5"/>
                    <a:pt x="38" y="3"/>
                    <a:pt x="37" y="3"/>
                  </a:cubicBezTo>
                  <a:cubicBezTo>
                    <a:pt x="36" y="3"/>
                    <a:pt x="35" y="5"/>
                    <a:pt x="35" y="5"/>
                  </a:cubicBezTo>
                  <a:cubicBezTo>
                    <a:pt x="34" y="6"/>
                    <a:pt x="33" y="7"/>
                    <a:pt x="33" y="8"/>
                  </a:cubicBezTo>
                  <a:cubicBezTo>
                    <a:pt x="32" y="9"/>
                    <a:pt x="32" y="11"/>
                    <a:pt x="32" y="12"/>
                  </a:cubicBezTo>
                  <a:cubicBezTo>
                    <a:pt x="31" y="12"/>
                    <a:pt x="30" y="14"/>
                    <a:pt x="29" y="15"/>
                  </a:cubicBezTo>
                  <a:cubicBezTo>
                    <a:pt x="28" y="16"/>
                    <a:pt x="27" y="17"/>
                    <a:pt x="25" y="18"/>
                  </a:cubicBezTo>
                  <a:cubicBezTo>
                    <a:pt x="24" y="18"/>
                    <a:pt x="22" y="17"/>
                    <a:pt x="21" y="18"/>
                  </a:cubicBezTo>
                  <a:cubicBezTo>
                    <a:pt x="21" y="19"/>
                    <a:pt x="21" y="20"/>
                    <a:pt x="21" y="20"/>
                  </a:cubicBezTo>
                  <a:cubicBezTo>
                    <a:pt x="22" y="21"/>
                    <a:pt x="22" y="22"/>
                    <a:pt x="23" y="23"/>
                  </a:cubicBezTo>
                  <a:cubicBezTo>
                    <a:pt x="24" y="24"/>
                    <a:pt x="27" y="23"/>
                    <a:pt x="28" y="24"/>
                  </a:cubicBezTo>
                  <a:cubicBezTo>
                    <a:pt x="28" y="25"/>
                    <a:pt x="28" y="27"/>
                    <a:pt x="28" y="28"/>
                  </a:cubicBezTo>
                  <a:cubicBezTo>
                    <a:pt x="28" y="29"/>
                    <a:pt x="27" y="32"/>
                    <a:pt x="28" y="33"/>
                  </a:cubicBezTo>
                  <a:cubicBezTo>
                    <a:pt x="28" y="34"/>
                    <a:pt x="29" y="37"/>
                    <a:pt x="29" y="37"/>
                  </a:cubicBezTo>
                  <a:cubicBezTo>
                    <a:pt x="29" y="37"/>
                    <a:pt x="29" y="41"/>
                    <a:pt x="28" y="42"/>
                  </a:cubicBezTo>
                  <a:cubicBezTo>
                    <a:pt x="27" y="43"/>
                    <a:pt x="25" y="45"/>
                    <a:pt x="25" y="46"/>
                  </a:cubicBezTo>
                  <a:cubicBezTo>
                    <a:pt x="24" y="47"/>
                    <a:pt x="23" y="50"/>
                    <a:pt x="23" y="51"/>
                  </a:cubicBezTo>
                  <a:cubicBezTo>
                    <a:pt x="23" y="52"/>
                    <a:pt x="24" y="54"/>
                    <a:pt x="24" y="55"/>
                  </a:cubicBezTo>
                  <a:cubicBezTo>
                    <a:pt x="24" y="55"/>
                    <a:pt x="24" y="55"/>
                    <a:pt x="25" y="56"/>
                  </a:cubicBezTo>
                  <a:cubicBezTo>
                    <a:pt x="31" y="54"/>
                    <a:pt x="31" y="54"/>
                    <a:pt x="31" y="54"/>
                  </a:cubicBezTo>
                  <a:cubicBezTo>
                    <a:pt x="29" y="63"/>
                    <a:pt x="29" y="63"/>
                    <a:pt x="29" y="63"/>
                  </a:cubicBezTo>
                  <a:cubicBezTo>
                    <a:pt x="29" y="63"/>
                    <a:pt x="28" y="63"/>
                    <a:pt x="28" y="64"/>
                  </a:cubicBezTo>
                  <a:cubicBezTo>
                    <a:pt x="29" y="65"/>
                    <a:pt x="31" y="65"/>
                    <a:pt x="31" y="67"/>
                  </a:cubicBezTo>
                  <a:cubicBezTo>
                    <a:pt x="32" y="68"/>
                    <a:pt x="33" y="69"/>
                    <a:pt x="33" y="70"/>
                  </a:cubicBezTo>
                  <a:cubicBezTo>
                    <a:pt x="33" y="70"/>
                    <a:pt x="33" y="70"/>
                    <a:pt x="33" y="70"/>
                  </a:cubicBezTo>
                  <a:cubicBezTo>
                    <a:pt x="33" y="70"/>
                    <a:pt x="33" y="70"/>
                    <a:pt x="33" y="70"/>
                  </a:cubicBezTo>
                  <a:cubicBezTo>
                    <a:pt x="34" y="71"/>
                    <a:pt x="36" y="72"/>
                    <a:pt x="36" y="74"/>
                  </a:cubicBezTo>
                  <a:cubicBezTo>
                    <a:pt x="38" y="77"/>
                    <a:pt x="37" y="82"/>
                    <a:pt x="37" y="83"/>
                  </a:cubicBezTo>
                  <a:cubicBezTo>
                    <a:pt x="36" y="84"/>
                    <a:pt x="35" y="85"/>
                    <a:pt x="35" y="86"/>
                  </a:cubicBezTo>
                  <a:cubicBezTo>
                    <a:pt x="35" y="87"/>
                    <a:pt x="34" y="87"/>
                    <a:pt x="34" y="87"/>
                  </a:cubicBezTo>
                  <a:cubicBezTo>
                    <a:pt x="34" y="89"/>
                    <a:pt x="34" y="93"/>
                    <a:pt x="34" y="96"/>
                  </a:cubicBezTo>
                  <a:cubicBezTo>
                    <a:pt x="34" y="96"/>
                    <a:pt x="34" y="96"/>
                    <a:pt x="34" y="97"/>
                  </a:cubicBezTo>
                  <a:cubicBezTo>
                    <a:pt x="35" y="99"/>
                    <a:pt x="36" y="101"/>
                    <a:pt x="35" y="103"/>
                  </a:cubicBezTo>
                  <a:cubicBezTo>
                    <a:pt x="34" y="106"/>
                    <a:pt x="32" y="107"/>
                    <a:pt x="31" y="108"/>
                  </a:cubicBezTo>
                  <a:cubicBezTo>
                    <a:pt x="31" y="108"/>
                    <a:pt x="31" y="108"/>
                    <a:pt x="31" y="108"/>
                  </a:cubicBezTo>
                  <a:cubicBezTo>
                    <a:pt x="30" y="108"/>
                    <a:pt x="30" y="109"/>
                    <a:pt x="30" y="109"/>
                  </a:cubicBezTo>
                  <a:cubicBezTo>
                    <a:pt x="31" y="109"/>
                    <a:pt x="31" y="110"/>
                    <a:pt x="31" y="110"/>
                  </a:cubicBezTo>
                  <a:cubicBezTo>
                    <a:pt x="31" y="110"/>
                    <a:pt x="32" y="110"/>
                    <a:pt x="32" y="110"/>
                  </a:cubicBezTo>
                  <a:cubicBezTo>
                    <a:pt x="33" y="111"/>
                    <a:pt x="34" y="112"/>
                    <a:pt x="35" y="113"/>
                  </a:cubicBezTo>
                  <a:cubicBezTo>
                    <a:pt x="36" y="114"/>
                    <a:pt x="37" y="116"/>
                    <a:pt x="37" y="117"/>
                  </a:cubicBezTo>
                  <a:cubicBezTo>
                    <a:pt x="37" y="117"/>
                    <a:pt x="37" y="118"/>
                    <a:pt x="37" y="118"/>
                  </a:cubicBezTo>
                  <a:cubicBezTo>
                    <a:pt x="38" y="118"/>
                    <a:pt x="38" y="118"/>
                    <a:pt x="39" y="118"/>
                  </a:cubicBezTo>
                  <a:cubicBezTo>
                    <a:pt x="41" y="119"/>
                    <a:pt x="43" y="120"/>
                    <a:pt x="44" y="122"/>
                  </a:cubicBezTo>
                  <a:cubicBezTo>
                    <a:pt x="47" y="124"/>
                    <a:pt x="48" y="129"/>
                    <a:pt x="48" y="130"/>
                  </a:cubicBezTo>
                  <a:cubicBezTo>
                    <a:pt x="48" y="132"/>
                    <a:pt x="49" y="136"/>
                    <a:pt x="47" y="139"/>
                  </a:cubicBezTo>
                  <a:cubicBezTo>
                    <a:pt x="47" y="139"/>
                    <a:pt x="47" y="140"/>
                    <a:pt x="46" y="140"/>
                  </a:cubicBezTo>
                  <a:cubicBezTo>
                    <a:pt x="47" y="141"/>
                    <a:pt x="48" y="142"/>
                    <a:pt x="48" y="143"/>
                  </a:cubicBezTo>
                  <a:cubicBezTo>
                    <a:pt x="50" y="147"/>
                    <a:pt x="47" y="153"/>
                    <a:pt x="47" y="153"/>
                  </a:cubicBezTo>
                  <a:cubicBezTo>
                    <a:pt x="47" y="154"/>
                    <a:pt x="45" y="155"/>
                    <a:pt x="44" y="157"/>
                  </a:cubicBezTo>
                  <a:cubicBezTo>
                    <a:pt x="44" y="157"/>
                    <a:pt x="44" y="157"/>
                    <a:pt x="44" y="157"/>
                  </a:cubicBezTo>
                  <a:cubicBezTo>
                    <a:pt x="44" y="157"/>
                    <a:pt x="43" y="157"/>
                    <a:pt x="43" y="158"/>
                  </a:cubicBezTo>
                  <a:cubicBezTo>
                    <a:pt x="43" y="158"/>
                    <a:pt x="43" y="158"/>
                    <a:pt x="43" y="158"/>
                  </a:cubicBezTo>
                  <a:cubicBezTo>
                    <a:pt x="43" y="159"/>
                    <a:pt x="43" y="161"/>
                    <a:pt x="43" y="162"/>
                  </a:cubicBezTo>
                  <a:cubicBezTo>
                    <a:pt x="42" y="164"/>
                    <a:pt x="40" y="167"/>
                    <a:pt x="40" y="168"/>
                  </a:cubicBezTo>
                  <a:cubicBezTo>
                    <a:pt x="38" y="170"/>
                    <a:pt x="36" y="172"/>
                    <a:pt x="36" y="172"/>
                  </a:cubicBezTo>
                  <a:cubicBezTo>
                    <a:pt x="34" y="175"/>
                    <a:pt x="32" y="175"/>
                    <a:pt x="32" y="176"/>
                  </a:cubicBezTo>
                  <a:cubicBezTo>
                    <a:pt x="30" y="176"/>
                    <a:pt x="29" y="177"/>
                    <a:pt x="28" y="177"/>
                  </a:cubicBezTo>
                  <a:cubicBezTo>
                    <a:pt x="28" y="177"/>
                    <a:pt x="28" y="177"/>
                    <a:pt x="28" y="177"/>
                  </a:cubicBezTo>
                  <a:cubicBezTo>
                    <a:pt x="28" y="177"/>
                    <a:pt x="28" y="177"/>
                    <a:pt x="28" y="177"/>
                  </a:cubicBezTo>
                  <a:cubicBezTo>
                    <a:pt x="28" y="179"/>
                    <a:pt x="28" y="180"/>
                    <a:pt x="28" y="181"/>
                  </a:cubicBezTo>
                  <a:cubicBezTo>
                    <a:pt x="27" y="184"/>
                    <a:pt x="25" y="187"/>
                    <a:pt x="25" y="187"/>
                  </a:cubicBezTo>
                  <a:cubicBezTo>
                    <a:pt x="24" y="188"/>
                    <a:pt x="24" y="188"/>
                    <a:pt x="24" y="188"/>
                  </a:cubicBezTo>
                  <a:cubicBezTo>
                    <a:pt x="23" y="190"/>
                    <a:pt x="21" y="192"/>
                    <a:pt x="19" y="193"/>
                  </a:cubicBezTo>
                  <a:cubicBezTo>
                    <a:pt x="18" y="193"/>
                    <a:pt x="17" y="193"/>
                    <a:pt x="16" y="193"/>
                  </a:cubicBezTo>
                  <a:cubicBezTo>
                    <a:pt x="15" y="193"/>
                    <a:pt x="14" y="193"/>
                    <a:pt x="14" y="193"/>
                  </a:cubicBezTo>
                  <a:cubicBezTo>
                    <a:pt x="13" y="193"/>
                    <a:pt x="13" y="194"/>
                    <a:pt x="12" y="194"/>
                  </a:cubicBezTo>
                  <a:cubicBezTo>
                    <a:pt x="11" y="195"/>
                    <a:pt x="9" y="195"/>
                    <a:pt x="8" y="196"/>
                  </a:cubicBezTo>
                  <a:cubicBezTo>
                    <a:pt x="8" y="196"/>
                    <a:pt x="7" y="196"/>
                    <a:pt x="7" y="196"/>
                  </a:cubicBezTo>
                  <a:cubicBezTo>
                    <a:pt x="6" y="197"/>
                    <a:pt x="6" y="197"/>
                    <a:pt x="6" y="197"/>
                  </a:cubicBezTo>
                  <a:cubicBezTo>
                    <a:pt x="6" y="197"/>
                    <a:pt x="6" y="198"/>
                    <a:pt x="6" y="198"/>
                  </a:cubicBezTo>
                  <a:cubicBezTo>
                    <a:pt x="5" y="199"/>
                    <a:pt x="5" y="201"/>
                    <a:pt x="4" y="203"/>
                  </a:cubicBezTo>
                  <a:cubicBezTo>
                    <a:pt x="4" y="204"/>
                    <a:pt x="3" y="204"/>
                    <a:pt x="3" y="205"/>
                  </a:cubicBezTo>
                  <a:cubicBezTo>
                    <a:pt x="4" y="205"/>
                    <a:pt x="5" y="207"/>
                    <a:pt x="6" y="208"/>
                  </a:cubicBezTo>
                  <a:cubicBezTo>
                    <a:pt x="7" y="210"/>
                    <a:pt x="6" y="213"/>
                    <a:pt x="6" y="214"/>
                  </a:cubicBezTo>
                  <a:cubicBezTo>
                    <a:pt x="6" y="215"/>
                    <a:pt x="6" y="215"/>
                    <a:pt x="6" y="215"/>
                  </a:cubicBezTo>
                  <a:cubicBezTo>
                    <a:pt x="6" y="216"/>
                    <a:pt x="6" y="217"/>
                    <a:pt x="7" y="218"/>
                  </a:cubicBezTo>
                  <a:cubicBezTo>
                    <a:pt x="7" y="218"/>
                    <a:pt x="8" y="219"/>
                    <a:pt x="8" y="219"/>
                  </a:cubicBezTo>
                  <a:cubicBezTo>
                    <a:pt x="10" y="221"/>
                    <a:pt x="11" y="223"/>
                    <a:pt x="12" y="225"/>
                  </a:cubicBezTo>
                  <a:cubicBezTo>
                    <a:pt x="12" y="226"/>
                    <a:pt x="12" y="228"/>
                    <a:pt x="12" y="229"/>
                  </a:cubicBezTo>
                  <a:cubicBezTo>
                    <a:pt x="13" y="229"/>
                    <a:pt x="14" y="230"/>
                    <a:pt x="14" y="232"/>
                  </a:cubicBezTo>
                  <a:cubicBezTo>
                    <a:pt x="15" y="234"/>
                    <a:pt x="16" y="237"/>
                    <a:pt x="15" y="240"/>
                  </a:cubicBezTo>
                  <a:cubicBezTo>
                    <a:pt x="15" y="241"/>
                    <a:pt x="14" y="243"/>
                    <a:pt x="13" y="244"/>
                  </a:cubicBezTo>
                  <a:cubicBezTo>
                    <a:pt x="13" y="244"/>
                    <a:pt x="12" y="244"/>
                    <a:pt x="12" y="245"/>
                  </a:cubicBezTo>
                  <a:cubicBezTo>
                    <a:pt x="12" y="245"/>
                    <a:pt x="12" y="246"/>
                    <a:pt x="12" y="247"/>
                  </a:cubicBezTo>
                  <a:cubicBezTo>
                    <a:pt x="12" y="248"/>
                    <a:pt x="12" y="249"/>
                    <a:pt x="12" y="251"/>
                  </a:cubicBezTo>
                  <a:cubicBezTo>
                    <a:pt x="12" y="251"/>
                    <a:pt x="12" y="252"/>
                    <a:pt x="12" y="253"/>
                  </a:cubicBezTo>
                  <a:cubicBezTo>
                    <a:pt x="13" y="254"/>
                    <a:pt x="14" y="255"/>
                    <a:pt x="15" y="257"/>
                  </a:cubicBezTo>
                  <a:cubicBezTo>
                    <a:pt x="15" y="259"/>
                    <a:pt x="14" y="261"/>
                    <a:pt x="13" y="262"/>
                  </a:cubicBezTo>
                  <a:cubicBezTo>
                    <a:pt x="14" y="264"/>
                    <a:pt x="15" y="266"/>
                    <a:pt x="14" y="268"/>
                  </a:cubicBezTo>
                  <a:cubicBezTo>
                    <a:pt x="13" y="270"/>
                    <a:pt x="12" y="272"/>
                    <a:pt x="11" y="272"/>
                  </a:cubicBezTo>
                  <a:cubicBezTo>
                    <a:pt x="10" y="273"/>
                    <a:pt x="10" y="273"/>
                    <a:pt x="10" y="274"/>
                  </a:cubicBezTo>
                  <a:cubicBezTo>
                    <a:pt x="10" y="274"/>
                    <a:pt x="10" y="275"/>
                    <a:pt x="10" y="275"/>
                  </a:cubicBezTo>
                  <a:cubicBezTo>
                    <a:pt x="10" y="275"/>
                    <a:pt x="10" y="276"/>
                    <a:pt x="10" y="277"/>
                  </a:cubicBezTo>
                  <a:cubicBezTo>
                    <a:pt x="9" y="277"/>
                    <a:pt x="9" y="279"/>
                    <a:pt x="9" y="279"/>
                  </a:cubicBezTo>
                  <a:cubicBezTo>
                    <a:pt x="9" y="280"/>
                    <a:pt x="9" y="280"/>
                    <a:pt x="10" y="280"/>
                  </a:cubicBezTo>
                  <a:cubicBezTo>
                    <a:pt x="10" y="282"/>
                    <a:pt x="11" y="283"/>
                    <a:pt x="12" y="285"/>
                  </a:cubicBezTo>
                  <a:cubicBezTo>
                    <a:pt x="12" y="287"/>
                    <a:pt x="11" y="289"/>
                    <a:pt x="11" y="291"/>
                  </a:cubicBezTo>
                  <a:cubicBezTo>
                    <a:pt x="11" y="292"/>
                    <a:pt x="10" y="292"/>
                    <a:pt x="10" y="293"/>
                  </a:cubicBezTo>
                  <a:cubicBezTo>
                    <a:pt x="10" y="293"/>
                    <a:pt x="10" y="294"/>
                    <a:pt x="10" y="294"/>
                  </a:cubicBezTo>
                  <a:cubicBezTo>
                    <a:pt x="10" y="297"/>
                    <a:pt x="10" y="299"/>
                    <a:pt x="9" y="301"/>
                  </a:cubicBezTo>
                  <a:cubicBezTo>
                    <a:pt x="8" y="303"/>
                    <a:pt x="7" y="304"/>
                    <a:pt x="5" y="305"/>
                  </a:cubicBezTo>
                  <a:cubicBezTo>
                    <a:pt x="5" y="306"/>
                    <a:pt x="4" y="306"/>
                    <a:pt x="4" y="306"/>
                  </a:cubicBezTo>
                  <a:cubicBezTo>
                    <a:pt x="4" y="307"/>
                    <a:pt x="4" y="307"/>
                    <a:pt x="4" y="307"/>
                  </a:cubicBezTo>
                  <a:cubicBezTo>
                    <a:pt x="4" y="307"/>
                    <a:pt x="3" y="308"/>
                    <a:pt x="3" y="308"/>
                  </a:cubicBezTo>
                  <a:cubicBezTo>
                    <a:pt x="3" y="309"/>
                    <a:pt x="3" y="311"/>
                    <a:pt x="3" y="312"/>
                  </a:cubicBezTo>
                  <a:cubicBezTo>
                    <a:pt x="3" y="312"/>
                    <a:pt x="3" y="313"/>
                    <a:pt x="3" y="314"/>
                  </a:cubicBezTo>
                  <a:cubicBezTo>
                    <a:pt x="4" y="315"/>
                    <a:pt x="5" y="317"/>
                    <a:pt x="5" y="319"/>
                  </a:cubicBezTo>
                  <a:cubicBezTo>
                    <a:pt x="5" y="321"/>
                    <a:pt x="4" y="322"/>
                    <a:pt x="4" y="324"/>
                  </a:cubicBezTo>
                  <a:cubicBezTo>
                    <a:pt x="4" y="324"/>
                    <a:pt x="4" y="324"/>
                    <a:pt x="4" y="325"/>
                  </a:cubicBezTo>
                  <a:cubicBezTo>
                    <a:pt x="3" y="325"/>
                    <a:pt x="3" y="326"/>
                    <a:pt x="3" y="326"/>
                  </a:cubicBezTo>
                  <a:cubicBezTo>
                    <a:pt x="3" y="328"/>
                    <a:pt x="3" y="329"/>
                    <a:pt x="3" y="331"/>
                  </a:cubicBezTo>
                  <a:cubicBezTo>
                    <a:pt x="2" y="332"/>
                    <a:pt x="1" y="334"/>
                    <a:pt x="0" y="335"/>
                  </a:cubicBezTo>
                  <a:cubicBezTo>
                    <a:pt x="0" y="335"/>
                    <a:pt x="0" y="335"/>
                    <a:pt x="0" y="335"/>
                  </a:cubicBezTo>
                  <a:cubicBezTo>
                    <a:pt x="0" y="336"/>
                    <a:pt x="1" y="337"/>
                    <a:pt x="1" y="338"/>
                  </a:cubicBezTo>
                  <a:cubicBezTo>
                    <a:pt x="2" y="339"/>
                    <a:pt x="2" y="341"/>
                    <a:pt x="2" y="342"/>
                  </a:cubicBezTo>
                  <a:cubicBezTo>
                    <a:pt x="2" y="342"/>
                    <a:pt x="2" y="343"/>
                    <a:pt x="2" y="343"/>
                  </a:cubicBezTo>
                  <a:cubicBezTo>
                    <a:pt x="2" y="344"/>
                    <a:pt x="3" y="344"/>
                    <a:pt x="3" y="345"/>
                  </a:cubicBezTo>
                  <a:cubicBezTo>
                    <a:pt x="4" y="347"/>
                    <a:pt x="5" y="351"/>
                    <a:pt x="5" y="353"/>
                  </a:cubicBezTo>
                  <a:cubicBezTo>
                    <a:pt x="5" y="355"/>
                    <a:pt x="5" y="357"/>
                    <a:pt x="4" y="358"/>
                  </a:cubicBezTo>
                  <a:cubicBezTo>
                    <a:pt x="4" y="358"/>
                    <a:pt x="4" y="359"/>
                    <a:pt x="4" y="359"/>
                  </a:cubicBezTo>
                  <a:cubicBezTo>
                    <a:pt x="5" y="360"/>
                    <a:pt x="6" y="361"/>
                    <a:pt x="6" y="363"/>
                  </a:cubicBezTo>
                  <a:cubicBezTo>
                    <a:pt x="7" y="364"/>
                    <a:pt x="7" y="366"/>
                    <a:pt x="6" y="367"/>
                  </a:cubicBezTo>
                  <a:cubicBezTo>
                    <a:pt x="7" y="367"/>
                    <a:pt x="8" y="368"/>
                    <a:pt x="8" y="369"/>
                  </a:cubicBezTo>
                  <a:cubicBezTo>
                    <a:pt x="9" y="371"/>
                    <a:pt x="9" y="372"/>
                    <a:pt x="9" y="374"/>
                  </a:cubicBezTo>
                  <a:cubicBezTo>
                    <a:pt x="9" y="374"/>
                    <a:pt x="9" y="374"/>
                    <a:pt x="9" y="374"/>
                  </a:cubicBezTo>
                  <a:cubicBezTo>
                    <a:pt x="9" y="375"/>
                    <a:pt x="9" y="375"/>
                    <a:pt x="9" y="375"/>
                  </a:cubicBezTo>
                  <a:cubicBezTo>
                    <a:pt x="10" y="376"/>
                    <a:pt x="11" y="377"/>
                    <a:pt x="11" y="379"/>
                  </a:cubicBezTo>
                  <a:cubicBezTo>
                    <a:pt x="11" y="382"/>
                    <a:pt x="11" y="386"/>
                    <a:pt x="10" y="388"/>
                  </a:cubicBezTo>
                  <a:cubicBezTo>
                    <a:pt x="10" y="388"/>
                    <a:pt x="9" y="389"/>
                    <a:pt x="9" y="390"/>
                  </a:cubicBezTo>
                  <a:cubicBezTo>
                    <a:pt x="9" y="390"/>
                    <a:pt x="10" y="391"/>
                    <a:pt x="10" y="392"/>
                  </a:cubicBezTo>
                  <a:cubicBezTo>
                    <a:pt x="11" y="394"/>
                    <a:pt x="11" y="398"/>
                    <a:pt x="12" y="402"/>
                  </a:cubicBezTo>
                  <a:cubicBezTo>
                    <a:pt x="12" y="402"/>
                    <a:pt x="12" y="402"/>
                    <a:pt x="12" y="402"/>
                  </a:cubicBezTo>
                  <a:cubicBezTo>
                    <a:pt x="12" y="403"/>
                    <a:pt x="12" y="404"/>
                    <a:pt x="12" y="404"/>
                  </a:cubicBezTo>
                  <a:cubicBezTo>
                    <a:pt x="12" y="404"/>
                    <a:pt x="12" y="405"/>
                    <a:pt x="12" y="405"/>
                  </a:cubicBezTo>
                  <a:cubicBezTo>
                    <a:pt x="12" y="405"/>
                    <a:pt x="12" y="406"/>
                    <a:pt x="12" y="406"/>
                  </a:cubicBezTo>
                  <a:cubicBezTo>
                    <a:pt x="13" y="406"/>
                    <a:pt x="13" y="407"/>
                    <a:pt x="14" y="408"/>
                  </a:cubicBezTo>
                  <a:cubicBezTo>
                    <a:pt x="14" y="408"/>
                    <a:pt x="14" y="408"/>
                    <a:pt x="14" y="408"/>
                  </a:cubicBezTo>
                  <a:cubicBezTo>
                    <a:pt x="16" y="410"/>
                    <a:pt x="17" y="412"/>
                    <a:pt x="18" y="414"/>
                  </a:cubicBezTo>
                  <a:cubicBezTo>
                    <a:pt x="18" y="416"/>
                    <a:pt x="18" y="419"/>
                    <a:pt x="18" y="422"/>
                  </a:cubicBezTo>
                  <a:cubicBezTo>
                    <a:pt x="17" y="423"/>
                    <a:pt x="17" y="424"/>
                    <a:pt x="16" y="425"/>
                  </a:cubicBezTo>
                  <a:cubicBezTo>
                    <a:pt x="16" y="425"/>
                    <a:pt x="16" y="425"/>
                    <a:pt x="16" y="425"/>
                  </a:cubicBezTo>
                  <a:cubicBezTo>
                    <a:pt x="18" y="426"/>
                    <a:pt x="19" y="427"/>
                    <a:pt x="20" y="429"/>
                  </a:cubicBezTo>
                  <a:cubicBezTo>
                    <a:pt x="21" y="432"/>
                    <a:pt x="20" y="437"/>
                    <a:pt x="19" y="440"/>
                  </a:cubicBezTo>
                  <a:cubicBezTo>
                    <a:pt x="17" y="442"/>
                    <a:pt x="15" y="443"/>
                    <a:pt x="14" y="444"/>
                  </a:cubicBezTo>
                  <a:cubicBezTo>
                    <a:pt x="14" y="444"/>
                    <a:pt x="14" y="444"/>
                    <a:pt x="14" y="444"/>
                  </a:cubicBezTo>
                  <a:cubicBezTo>
                    <a:pt x="14" y="444"/>
                    <a:pt x="15" y="445"/>
                    <a:pt x="15" y="446"/>
                  </a:cubicBezTo>
                  <a:cubicBezTo>
                    <a:pt x="16" y="449"/>
                    <a:pt x="15" y="453"/>
                    <a:pt x="15" y="453"/>
                  </a:cubicBezTo>
                  <a:cubicBezTo>
                    <a:pt x="15" y="455"/>
                    <a:pt x="14" y="456"/>
                    <a:pt x="14" y="457"/>
                  </a:cubicBezTo>
                  <a:cubicBezTo>
                    <a:pt x="14" y="457"/>
                    <a:pt x="13" y="458"/>
                    <a:pt x="13" y="458"/>
                  </a:cubicBezTo>
                  <a:cubicBezTo>
                    <a:pt x="13" y="458"/>
                    <a:pt x="14" y="458"/>
                    <a:pt x="14" y="458"/>
                  </a:cubicBezTo>
                  <a:cubicBezTo>
                    <a:pt x="14" y="459"/>
                    <a:pt x="14" y="459"/>
                    <a:pt x="14" y="459"/>
                  </a:cubicBezTo>
                  <a:cubicBezTo>
                    <a:pt x="15" y="459"/>
                    <a:pt x="16" y="460"/>
                    <a:pt x="16" y="461"/>
                  </a:cubicBezTo>
                  <a:cubicBezTo>
                    <a:pt x="17" y="462"/>
                    <a:pt x="17" y="463"/>
                    <a:pt x="18" y="464"/>
                  </a:cubicBezTo>
                  <a:cubicBezTo>
                    <a:pt x="19" y="464"/>
                    <a:pt x="20" y="465"/>
                    <a:pt x="21" y="465"/>
                  </a:cubicBezTo>
                  <a:cubicBezTo>
                    <a:pt x="22" y="466"/>
                    <a:pt x="23" y="468"/>
                    <a:pt x="23" y="469"/>
                  </a:cubicBezTo>
                  <a:cubicBezTo>
                    <a:pt x="24" y="469"/>
                    <a:pt x="24" y="469"/>
                    <a:pt x="24" y="469"/>
                  </a:cubicBezTo>
                  <a:cubicBezTo>
                    <a:pt x="33" y="471"/>
                    <a:pt x="33" y="471"/>
                    <a:pt x="33" y="471"/>
                  </a:cubicBezTo>
                  <a:cubicBezTo>
                    <a:pt x="168" y="435"/>
                    <a:pt x="168" y="435"/>
                    <a:pt x="168" y="435"/>
                  </a:cubicBezTo>
                  <a:cubicBezTo>
                    <a:pt x="169" y="435"/>
                    <a:pt x="169" y="434"/>
                    <a:pt x="170" y="434"/>
                  </a:cubicBezTo>
                  <a:cubicBezTo>
                    <a:pt x="169" y="432"/>
                    <a:pt x="169" y="430"/>
                    <a:pt x="171" y="428"/>
                  </a:cubicBezTo>
                  <a:cubicBezTo>
                    <a:pt x="172" y="426"/>
                    <a:pt x="174" y="425"/>
                    <a:pt x="176" y="425"/>
                  </a:cubicBezTo>
                  <a:cubicBezTo>
                    <a:pt x="176" y="425"/>
                    <a:pt x="176" y="425"/>
                    <a:pt x="175" y="424"/>
                  </a:cubicBezTo>
                  <a:cubicBezTo>
                    <a:pt x="175" y="422"/>
                    <a:pt x="175" y="419"/>
                    <a:pt x="176" y="417"/>
                  </a:cubicBezTo>
                  <a:cubicBezTo>
                    <a:pt x="177" y="415"/>
                    <a:pt x="179" y="412"/>
                    <a:pt x="182" y="410"/>
                  </a:cubicBezTo>
                  <a:cubicBezTo>
                    <a:pt x="183" y="409"/>
                    <a:pt x="186" y="409"/>
                    <a:pt x="187" y="409"/>
                  </a:cubicBezTo>
                  <a:cubicBezTo>
                    <a:pt x="188" y="409"/>
                    <a:pt x="188" y="409"/>
                    <a:pt x="189" y="409"/>
                  </a:cubicBezTo>
                  <a:cubicBezTo>
                    <a:pt x="189" y="409"/>
                    <a:pt x="189" y="409"/>
                    <a:pt x="189" y="409"/>
                  </a:cubicBezTo>
                  <a:cubicBezTo>
                    <a:pt x="189" y="409"/>
                    <a:pt x="189" y="409"/>
                    <a:pt x="189" y="409"/>
                  </a:cubicBezTo>
                  <a:cubicBezTo>
                    <a:pt x="189" y="407"/>
                    <a:pt x="188" y="405"/>
                    <a:pt x="190" y="402"/>
                  </a:cubicBezTo>
                  <a:cubicBezTo>
                    <a:pt x="191" y="400"/>
                    <a:pt x="193" y="399"/>
                    <a:pt x="195" y="398"/>
                  </a:cubicBezTo>
                  <a:cubicBezTo>
                    <a:pt x="195" y="398"/>
                    <a:pt x="196" y="398"/>
                    <a:pt x="196" y="398"/>
                  </a:cubicBezTo>
                  <a:cubicBezTo>
                    <a:pt x="196" y="398"/>
                    <a:pt x="197" y="397"/>
                    <a:pt x="198" y="397"/>
                  </a:cubicBezTo>
                  <a:cubicBezTo>
                    <a:pt x="198" y="396"/>
                    <a:pt x="199" y="396"/>
                    <a:pt x="200" y="395"/>
                  </a:cubicBezTo>
                  <a:cubicBezTo>
                    <a:pt x="200" y="394"/>
                    <a:pt x="201" y="392"/>
                    <a:pt x="202" y="391"/>
                  </a:cubicBezTo>
                  <a:cubicBezTo>
                    <a:pt x="204" y="389"/>
                    <a:pt x="206" y="389"/>
                    <a:pt x="209" y="389"/>
                  </a:cubicBezTo>
                  <a:cubicBezTo>
                    <a:pt x="210" y="389"/>
                    <a:pt x="210" y="389"/>
                    <a:pt x="211" y="389"/>
                  </a:cubicBezTo>
                  <a:cubicBezTo>
                    <a:pt x="212" y="389"/>
                    <a:pt x="213" y="389"/>
                    <a:pt x="214" y="390"/>
                  </a:cubicBezTo>
                  <a:cubicBezTo>
                    <a:pt x="215" y="390"/>
                    <a:pt x="215" y="390"/>
                    <a:pt x="215" y="390"/>
                  </a:cubicBezTo>
                  <a:cubicBezTo>
                    <a:pt x="218" y="387"/>
                    <a:pt x="218" y="387"/>
                    <a:pt x="218" y="387"/>
                  </a:cubicBezTo>
                  <a:cubicBezTo>
                    <a:pt x="218" y="386"/>
                    <a:pt x="217" y="385"/>
                    <a:pt x="218" y="385"/>
                  </a:cubicBezTo>
                  <a:cubicBezTo>
                    <a:pt x="218" y="383"/>
                    <a:pt x="221" y="380"/>
                    <a:pt x="221" y="378"/>
                  </a:cubicBezTo>
                  <a:cubicBezTo>
                    <a:pt x="222" y="377"/>
                    <a:pt x="222" y="374"/>
                    <a:pt x="222" y="372"/>
                  </a:cubicBezTo>
                  <a:cubicBezTo>
                    <a:pt x="222" y="370"/>
                    <a:pt x="222" y="366"/>
                    <a:pt x="222" y="364"/>
                  </a:cubicBezTo>
                  <a:cubicBezTo>
                    <a:pt x="223" y="364"/>
                    <a:pt x="223" y="363"/>
                    <a:pt x="224" y="362"/>
                  </a:cubicBezTo>
                  <a:cubicBezTo>
                    <a:pt x="224" y="355"/>
                    <a:pt x="224" y="355"/>
                    <a:pt x="224" y="355"/>
                  </a:cubicBezTo>
                  <a:lnTo>
                    <a:pt x="216" y="355"/>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8" name="Freeform 80">
              <a:extLst>
                <a:ext uri="{FF2B5EF4-FFF2-40B4-BE49-F238E27FC236}">
                  <a16:creationId xmlns:a16="http://schemas.microsoft.com/office/drawing/2014/main" id="{43818F17-427F-4841-9C64-BFEB0E923DB6}"/>
                </a:ext>
              </a:extLst>
            </p:cNvPr>
            <p:cNvSpPr>
              <a:spLocks/>
            </p:cNvSpPr>
            <p:nvPr/>
          </p:nvSpPr>
          <p:spPr bwMode="auto">
            <a:xfrm>
              <a:off x="6392863" y="2170113"/>
              <a:ext cx="7937" cy="9525"/>
            </a:xfrm>
            <a:custGeom>
              <a:avLst/>
              <a:gdLst>
                <a:gd name="T0" fmla="*/ 8 w 10"/>
                <a:gd name="T1" fmla="*/ 6 h 11"/>
                <a:gd name="T2" fmla="*/ 5 w 10"/>
                <a:gd name="T3" fmla="*/ 6 h 11"/>
                <a:gd name="T4" fmla="*/ 3 w 10"/>
                <a:gd name="T5" fmla="*/ 2 h 11"/>
                <a:gd name="T6" fmla="*/ 1 w 10"/>
                <a:gd name="T7" fmla="*/ 1 h 11"/>
                <a:gd name="T8" fmla="*/ 1 w 10"/>
                <a:gd name="T9" fmla="*/ 5 h 11"/>
                <a:gd name="T10" fmla="*/ 2 w 10"/>
                <a:gd name="T11" fmla="*/ 8 h 11"/>
                <a:gd name="T12" fmla="*/ 6 w 10"/>
                <a:gd name="T13" fmla="*/ 9 h 11"/>
                <a:gd name="T14" fmla="*/ 8 w 10"/>
                <a:gd name="T15" fmla="*/ 11 h 11"/>
                <a:gd name="T16" fmla="*/ 10 w 10"/>
                <a:gd name="T17" fmla="*/ 9 h 11"/>
                <a:gd name="T18" fmla="*/ 8 w 10"/>
                <a:gd name="T1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1">
                  <a:moveTo>
                    <a:pt x="8" y="6"/>
                  </a:moveTo>
                  <a:cubicBezTo>
                    <a:pt x="7" y="6"/>
                    <a:pt x="6" y="6"/>
                    <a:pt x="5" y="6"/>
                  </a:cubicBezTo>
                  <a:cubicBezTo>
                    <a:pt x="4" y="5"/>
                    <a:pt x="4" y="2"/>
                    <a:pt x="3" y="2"/>
                  </a:cubicBezTo>
                  <a:cubicBezTo>
                    <a:pt x="3" y="1"/>
                    <a:pt x="1" y="0"/>
                    <a:pt x="1" y="1"/>
                  </a:cubicBezTo>
                  <a:cubicBezTo>
                    <a:pt x="0" y="1"/>
                    <a:pt x="1" y="4"/>
                    <a:pt x="1" y="5"/>
                  </a:cubicBezTo>
                  <a:cubicBezTo>
                    <a:pt x="1" y="6"/>
                    <a:pt x="2" y="8"/>
                    <a:pt x="2" y="8"/>
                  </a:cubicBezTo>
                  <a:cubicBezTo>
                    <a:pt x="3" y="9"/>
                    <a:pt x="5" y="8"/>
                    <a:pt x="6" y="9"/>
                  </a:cubicBezTo>
                  <a:cubicBezTo>
                    <a:pt x="6" y="9"/>
                    <a:pt x="7" y="11"/>
                    <a:pt x="8" y="11"/>
                  </a:cubicBezTo>
                  <a:cubicBezTo>
                    <a:pt x="8" y="11"/>
                    <a:pt x="9" y="10"/>
                    <a:pt x="10" y="9"/>
                  </a:cubicBezTo>
                  <a:cubicBezTo>
                    <a:pt x="10" y="8"/>
                    <a:pt x="8" y="6"/>
                    <a:pt x="8" y="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9" name="Freeform 81">
              <a:extLst>
                <a:ext uri="{FF2B5EF4-FFF2-40B4-BE49-F238E27FC236}">
                  <a16:creationId xmlns:a16="http://schemas.microsoft.com/office/drawing/2014/main" id="{9BA87056-8BA9-4C6D-B197-B798C82C642D}"/>
                </a:ext>
              </a:extLst>
            </p:cNvPr>
            <p:cNvSpPr>
              <a:spLocks/>
            </p:cNvSpPr>
            <p:nvPr/>
          </p:nvSpPr>
          <p:spPr bwMode="auto">
            <a:xfrm>
              <a:off x="6403975" y="2187575"/>
              <a:ext cx="4762" cy="4763"/>
            </a:xfrm>
            <a:custGeom>
              <a:avLst/>
              <a:gdLst>
                <a:gd name="T0" fmla="*/ 2 w 6"/>
                <a:gd name="T1" fmla="*/ 1 h 6"/>
                <a:gd name="T2" fmla="*/ 0 w 6"/>
                <a:gd name="T3" fmla="*/ 4 h 6"/>
                <a:gd name="T4" fmla="*/ 3 w 6"/>
                <a:gd name="T5" fmla="*/ 6 h 6"/>
                <a:gd name="T6" fmla="*/ 5 w 6"/>
                <a:gd name="T7" fmla="*/ 4 h 6"/>
                <a:gd name="T8" fmla="*/ 6 w 6"/>
                <a:gd name="T9" fmla="*/ 1 h 6"/>
                <a:gd name="T10" fmla="*/ 2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2" y="1"/>
                  </a:moveTo>
                  <a:cubicBezTo>
                    <a:pt x="1" y="1"/>
                    <a:pt x="0" y="3"/>
                    <a:pt x="0" y="4"/>
                  </a:cubicBezTo>
                  <a:cubicBezTo>
                    <a:pt x="0" y="5"/>
                    <a:pt x="2" y="6"/>
                    <a:pt x="3" y="6"/>
                  </a:cubicBezTo>
                  <a:cubicBezTo>
                    <a:pt x="3" y="6"/>
                    <a:pt x="4" y="5"/>
                    <a:pt x="5" y="4"/>
                  </a:cubicBezTo>
                  <a:cubicBezTo>
                    <a:pt x="5" y="3"/>
                    <a:pt x="6" y="2"/>
                    <a:pt x="6" y="1"/>
                  </a:cubicBezTo>
                  <a:cubicBezTo>
                    <a:pt x="5" y="0"/>
                    <a:pt x="3" y="0"/>
                    <a:pt x="2" y="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80" name="Freeform 82">
              <a:extLst>
                <a:ext uri="{FF2B5EF4-FFF2-40B4-BE49-F238E27FC236}">
                  <a16:creationId xmlns:a16="http://schemas.microsoft.com/office/drawing/2014/main" id="{4872FBF4-CD79-46EC-BCEF-F728B954033A}"/>
                </a:ext>
              </a:extLst>
            </p:cNvPr>
            <p:cNvSpPr>
              <a:spLocks/>
            </p:cNvSpPr>
            <p:nvPr/>
          </p:nvSpPr>
          <p:spPr bwMode="auto">
            <a:xfrm>
              <a:off x="6424613" y="2173288"/>
              <a:ext cx="6350" cy="9525"/>
            </a:xfrm>
            <a:custGeom>
              <a:avLst/>
              <a:gdLst>
                <a:gd name="T0" fmla="*/ 6 w 8"/>
                <a:gd name="T1" fmla="*/ 1 h 10"/>
                <a:gd name="T2" fmla="*/ 0 w 8"/>
                <a:gd name="T3" fmla="*/ 4 h 10"/>
                <a:gd name="T4" fmla="*/ 2 w 8"/>
                <a:gd name="T5" fmla="*/ 9 h 10"/>
                <a:gd name="T6" fmla="*/ 6 w 8"/>
                <a:gd name="T7" fmla="*/ 10 h 10"/>
                <a:gd name="T8" fmla="*/ 6 w 8"/>
                <a:gd name="T9" fmla="*/ 5 h 10"/>
                <a:gd name="T10" fmla="*/ 8 w 8"/>
                <a:gd name="T11" fmla="*/ 3 h 10"/>
                <a:gd name="T12" fmla="*/ 6 w 8"/>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6" y="1"/>
                  </a:moveTo>
                  <a:cubicBezTo>
                    <a:pt x="4" y="0"/>
                    <a:pt x="1" y="2"/>
                    <a:pt x="0" y="4"/>
                  </a:cubicBezTo>
                  <a:cubicBezTo>
                    <a:pt x="0" y="5"/>
                    <a:pt x="1" y="8"/>
                    <a:pt x="2" y="9"/>
                  </a:cubicBezTo>
                  <a:cubicBezTo>
                    <a:pt x="3" y="10"/>
                    <a:pt x="6" y="10"/>
                    <a:pt x="6" y="10"/>
                  </a:cubicBezTo>
                  <a:cubicBezTo>
                    <a:pt x="7" y="9"/>
                    <a:pt x="6" y="6"/>
                    <a:pt x="6" y="5"/>
                  </a:cubicBezTo>
                  <a:cubicBezTo>
                    <a:pt x="6" y="5"/>
                    <a:pt x="8" y="4"/>
                    <a:pt x="8" y="3"/>
                  </a:cubicBezTo>
                  <a:cubicBezTo>
                    <a:pt x="8" y="2"/>
                    <a:pt x="6" y="1"/>
                    <a:pt x="6" y="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81" name="Freeform 83">
              <a:extLst>
                <a:ext uri="{FF2B5EF4-FFF2-40B4-BE49-F238E27FC236}">
                  <a16:creationId xmlns:a16="http://schemas.microsoft.com/office/drawing/2014/main" id="{B974F36C-D4DD-4760-9FAA-803BC75D2241}"/>
                </a:ext>
              </a:extLst>
            </p:cNvPr>
            <p:cNvSpPr>
              <a:spLocks/>
            </p:cNvSpPr>
            <p:nvPr/>
          </p:nvSpPr>
          <p:spPr bwMode="auto">
            <a:xfrm>
              <a:off x="6099175" y="1746250"/>
              <a:ext cx="427037" cy="676275"/>
            </a:xfrm>
            <a:custGeom>
              <a:avLst/>
              <a:gdLst>
                <a:gd name="T0" fmla="*/ 456 w 506"/>
                <a:gd name="T1" fmla="*/ 320 h 801"/>
                <a:gd name="T2" fmla="*/ 435 w 506"/>
                <a:gd name="T3" fmla="*/ 328 h 801"/>
                <a:gd name="T4" fmla="*/ 419 w 506"/>
                <a:gd name="T5" fmla="*/ 290 h 801"/>
                <a:gd name="T6" fmla="*/ 409 w 506"/>
                <a:gd name="T7" fmla="*/ 262 h 801"/>
                <a:gd name="T8" fmla="*/ 372 w 506"/>
                <a:gd name="T9" fmla="*/ 257 h 801"/>
                <a:gd name="T10" fmla="*/ 351 w 506"/>
                <a:gd name="T11" fmla="*/ 241 h 801"/>
                <a:gd name="T12" fmla="*/ 345 w 506"/>
                <a:gd name="T13" fmla="*/ 212 h 801"/>
                <a:gd name="T14" fmla="*/ 243 w 506"/>
                <a:gd name="T15" fmla="*/ 11 h 801"/>
                <a:gd name="T16" fmla="*/ 198 w 506"/>
                <a:gd name="T17" fmla="*/ 8 h 801"/>
                <a:gd name="T18" fmla="*/ 176 w 506"/>
                <a:gd name="T19" fmla="*/ 29 h 801"/>
                <a:gd name="T20" fmla="*/ 141 w 506"/>
                <a:gd name="T21" fmla="*/ 52 h 801"/>
                <a:gd name="T22" fmla="*/ 114 w 506"/>
                <a:gd name="T23" fmla="*/ 22 h 801"/>
                <a:gd name="T24" fmla="*/ 56 w 506"/>
                <a:gd name="T25" fmla="*/ 209 h 801"/>
                <a:gd name="T26" fmla="*/ 46 w 506"/>
                <a:gd name="T27" fmla="*/ 248 h 801"/>
                <a:gd name="T28" fmla="*/ 52 w 506"/>
                <a:gd name="T29" fmla="*/ 282 h 801"/>
                <a:gd name="T30" fmla="*/ 56 w 506"/>
                <a:gd name="T31" fmla="*/ 308 h 801"/>
                <a:gd name="T32" fmla="*/ 56 w 506"/>
                <a:gd name="T33" fmla="*/ 348 h 801"/>
                <a:gd name="T34" fmla="*/ 29 w 506"/>
                <a:gd name="T35" fmla="*/ 396 h 801"/>
                <a:gd name="T36" fmla="*/ 37 w 506"/>
                <a:gd name="T37" fmla="*/ 420 h 801"/>
                <a:gd name="T38" fmla="*/ 30 w 506"/>
                <a:gd name="T39" fmla="*/ 437 h 801"/>
                <a:gd name="T40" fmla="*/ 13 w 506"/>
                <a:gd name="T41" fmla="*/ 437 h 801"/>
                <a:gd name="T42" fmla="*/ 105 w 506"/>
                <a:gd name="T43" fmla="*/ 729 h 801"/>
                <a:gd name="T44" fmla="*/ 114 w 506"/>
                <a:gd name="T45" fmla="*/ 759 h 801"/>
                <a:gd name="T46" fmla="*/ 140 w 506"/>
                <a:gd name="T47" fmla="*/ 776 h 801"/>
                <a:gd name="T48" fmla="*/ 165 w 506"/>
                <a:gd name="T49" fmla="*/ 767 h 801"/>
                <a:gd name="T50" fmla="*/ 177 w 506"/>
                <a:gd name="T51" fmla="*/ 723 h 801"/>
                <a:gd name="T52" fmla="*/ 189 w 506"/>
                <a:gd name="T53" fmla="*/ 695 h 801"/>
                <a:gd name="T54" fmla="*/ 192 w 506"/>
                <a:gd name="T55" fmla="*/ 660 h 801"/>
                <a:gd name="T56" fmla="*/ 206 w 506"/>
                <a:gd name="T57" fmla="*/ 662 h 801"/>
                <a:gd name="T58" fmla="*/ 223 w 506"/>
                <a:gd name="T59" fmla="*/ 658 h 801"/>
                <a:gd name="T60" fmla="*/ 239 w 506"/>
                <a:gd name="T61" fmla="*/ 644 h 801"/>
                <a:gd name="T62" fmla="*/ 251 w 506"/>
                <a:gd name="T63" fmla="*/ 637 h 801"/>
                <a:gd name="T64" fmla="*/ 260 w 506"/>
                <a:gd name="T65" fmla="*/ 627 h 801"/>
                <a:gd name="T66" fmla="*/ 269 w 506"/>
                <a:gd name="T67" fmla="*/ 606 h 801"/>
                <a:gd name="T68" fmla="*/ 286 w 506"/>
                <a:gd name="T69" fmla="*/ 606 h 801"/>
                <a:gd name="T70" fmla="*/ 299 w 506"/>
                <a:gd name="T71" fmla="*/ 588 h 801"/>
                <a:gd name="T72" fmla="*/ 295 w 506"/>
                <a:gd name="T73" fmla="*/ 564 h 801"/>
                <a:gd name="T74" fmla="*/ 297 w 506"/>
                <a:gd name="T75" fmla="*/ 521 h 801"/>
                <a:gd name="T76" fmla="*/ 306 w 506"/>
                <a:gd name="T77" fmla="*/ 504 h 801"/>
                <a:gd name="T78" fmla="*/ 322 w 506"/>
                <a:gd name="T79" fmla="*/ 519 h 801"/>
                <a:gd name="T80" fmla="*/ 353 w 506"/>
                <a:gd name="T81" fmla="*/ 518 h 801"/>
                <a:gd name="T82" fmla="*/ 352 w 506"/>
                <a:gd name="T83" fmla="*/ 493 h 801"/>
                <a:gd name="T84" fmla="*/ 356 w 506"/>
                <a:gd name="T85" fmla="*/ 488 h 801"/>
                <a:gd name="T86" fmla="*/ 364 w 506"/>
                <a:gd name="T87" fmla="*/ 502 h 801"/>
                <a:gd name="T88" fmla="*/ 383 w 506"/>
                <a:gd name="T89" fmla="*/ 507 h 801"/>
                <a:gd name="T90" fmla="*/ 373 w 506"/>
                <a:gd name="T91" fmla="*/ 484 h 801"/>
                <a:gd name="T92" fmla="*/ 384 w 506"/>
                <a:gd name="T93" fmla="*/ 474 h 801"/>
                <a:gd name="T94" fmla="*/ 408 w 506"/>
                <a:gd name="T95" fmla="*/ 491 h 801"/>
                <a:gd name="T96" fmla="*/ 416 w 506"/>
                <a:gd name="T97" fmla="*/ 469 h 801"/>
                <a:gd name="T98" fmla="*/ 422 w 506"/>
                <a:gd name="T99" fmla="*/ 458 h 801"/>
                <a:gd name="T100" fmla="*/ 428 w 506"/>
                <a:gd name="T101" fmla="*/ 443 h 801"/>
                <a:gd name="T102" fmla="*/ 445 w 506"/>
                <a:gd name="T103" fmla="*/ 443 h 801"/>
                <a:gd name="T104" fmla="*/ 450 w 506"/>
                <a:gd name="T105" fmla="*/ 439 h 801"/>
                <a:gd name="T106" fmla="*/ 462 w 506"/>
                <a:gd name="T107" fmla="*/ 424 h 801"/>
                <a:gd name="T108" fmla="*/ 471 w 506"/>
                <a:gd name="T109" fmla="*/ 401 h 801"/>
                <a:gd name="T110" fmla="*/ 483 w 506"/>
                <a:gd name="T111" fmla="*/ 415 h 801"/>
                <a:gd name="T112" fmla="*/ 498 w 506"/>
                <a:gd name="T113" fmla="*/ 379 h 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6" h="801">
                  <a:moveTo>
                    <a:pt x="505" y="364"/>
                  </a:moveTo>
                  <a:cubicBezTo>
                    <a:pt x="505" y="363"/>
                    <a:pt x="503" y="362"/>
                    <a:pt x="503" y="362"/>
                  </a:cubicBezTo>
                  <a:cubicBezTo>
                    <a:pt x="502" y="361"/>
                    <a:pt x="502" y="358"/>
                    <a:pt x="501" y="357"/>
                  </a:cubicBezTo>
                  <a:cubicBezTo>
                    <a:pt x="501" y="356"/>
                    <a:pt x="501" y="353"/>
                    <a:pt x="500" y="352"/>
                  </a:cubicBezTo>
                  <a:cubicBezTo>
                    <a:pt x="499" y="351"/>
                    <a:pt x="497" y="351"/>
                    <a:pt x="496" y="350"/>
                  </a:cubicBezTo>
                  <a:cubicBezTo>
                    <a:pt x="495" y="349"/>
                    <a:pt x="494" y="348"/>
                    <a:pt x="493" y="348"/>
                  </a:cubicBezTo>
                  <a:cubicBezTo>
                    <a:pt x="485" y="341"/>
                    <a:pt x="473" y="321"/>
                    <a:pt x="463" y="317"/>
                  </a:cubicBezTo>
                  <a:cubicBezTo>
                    <a:pt x="462" y="317"/>
                    <a:pt x="459" y="317"/>
                    <a:pt x="458" y="317"/>
                  </a:cubicBezTo>
                  <a:cubicBezTo>
                    <a:pt x="457" y="318"/>
                    <a:pt x="457" y="320"/>
                    <a:pt x="456" y="320"/>
                  </a:cubicBezTo>
                  <a:cubicBezTo>
                    <a:pt x="456" y="320"/>
                    <a:pt x="454" y="320"/>
                    <a:pt x="453" y="320"/>
                  </a:cubicBezTo>
                  <a:cubicBezTo>
                    <a:pt x="453" y="319"/>
                    <a:pt x="452" y="318"/>
                    <a:pt x="451" y="317"/>
                  </a:cubicBezTo>
                  <a:cubicBezTo>
                    <a:pt x="450" y="317"/>
                    <a:pt x="448" y="317"/>
                    <a:pt x="448" y="318"/>
                  </a:cubicBezTo>
                  <a:cubicBezTo>
                    <a:pt x="447" y="318"/>
                    <a:pt x="446" y="320"/>
                    <a:pt x="447" y="321"/>
                  </a:cubicBezTo>
                  <a:cubicBezTo>
                    <a:pt x="447" y="322"/>
                    <a:pt x="448" y="323"/>
                    <a:pt x="448" y="324"/>
                  </a:cubicBezTo>
                  <a:cubicBezTo>
                    <a:pt x="448" y="325"/>
                    <a:pt x="447" y="327"/>
                    <a:pt x="447" y="328"/>
                  </a:cubicBezTo>
                  <a:cubicBezTo>
                    <a:pt x="447" y="329"/>
                    <a:pt x="445" y="331"/>
                    <a:pt x="444" y="332"/>
                  </a:cubicBezTo>
                  <a:cubicBezTo>
                    <a:pt x="443" y="332"/>
                    <a:pt x="441" y="331"/>
                    <a:pt x="440" y="331"/>
                  </a:cubicBezTo>
                  <a:cubicBezTo>
                    <a:pt x="439" y="330"/>
                    <a:pt x="436" y="329"/>
                    <a:pt x="435" y="328"/>
                  </a:cubicBezTo>
                  <a:cubicBezTo>
                    <a:pt x="434" y="327"/>
                    <a:pt x="433" y="325"/>
                    <a:pt x="433" y="324"/>
                  </a:cubicBezTo>
                  <a:cubicBezTo>
                    <a:pt x="432" y="322"/>
                    <a:pt x="429" y="320"/>
                    <a:pt x="428" y="319"/>
                  </a:cubicBezTo>
                  <a:cubicBezTo>
                    <a:pt x="427" y="318"/>
                    <a:pt x="425" y="317"/>
                    <a:pt x="424" y="316"/>
                  </a:cubicBezTo>
                  <a:cubicBezTo>
                    <a:pt x="423" y="315"/>
                    <a:pt x="420" y="314"/>
                    <a:pt x="420" y="313"/>
                  </a:cubicBezTo>
                  <a:cubicBezTo>
                    <a:pt x="419" y="312"/>
                    <a:pt x="421" y="310"/>
                    <a:pt x="421" y="309"/>
                  </a:cubicBezTo>
                  <a:cubicBezTo>
                    <a:pt x="421" y="308"/>
                    <a:pt x="420" y="306"/>
                    <a:pt x="420" y="305"/>
                  </a:cubicBezTo>
                  <a:cubicBezTo>
                    <a:pt x="420" y="304"/>
                    <a:pt x="421" y="302"/>
                    <a:pt x="421" y="301"/>
                  </a:cubicBezTo>
                  <a:cubicBezTo>
                    <a:pt x="421" y="299"/>
                    <a:pt x="422" y="296"/>
                    <a:pt x="422" y="294"/>
                  </a:cubicBezTo>
                  <a:cubicBezTo>
                    <a:pt x="421" y="293"/>
                    <a:pt x="420" y="291"/>
                    <a:pt x="419" y="290"/>
                  </a:cubicBezTo>
                  <a:cubicBezTo>
                    <a:pt x="417" y="289"/>
                    <a:pt x="413" y="289"/>
                    <a:pt x="412" y="288"/>
                  </a:cubicBezTo>
                  <a:cubicBezTo>
                    <a:pt x="410" y="287"/>
                    <a:pt x="408" y="284"/>
                    <a:pt x="407" y="282"/>
                  </a:cubicBezTo>
                  <a:cubicBezTo>
                    <a:pt x="406" y="281"/>
                    <a:pt x="405" y="279"/>
                    <a:pt x="405" y="278"/>
                  </a:cubicBezTo>
                  <a:cubicBezTo>
                    <a:pt x="405" y="277"/>
                    <a:pt x="406" y="275"/>
                    <a:pt x="407" y="274"/>
                  </a:cubicBezTo>
                  <a:cubicBezTo>
                    <a:pt x="408" y="274"/>
                    <a:pt x="410" y="274"/>
                    <a:pt x="411" y="273"/>
                  </a:cubicBezTo>
                  <a:cubicBezTo>
                    <a:pt x="412" y="273"/>
                    <a:pt x="413" y="272"/>
                    <a:pt x="413" y="271"/>
                  </a:cubicBezTo>
                  <a:cubicBezTo>
                    <a:pt x="413" y="270"/>
                    <a:pt x="412" y="269"/>
                    <a:pt x="412" y="269"/>
                  </a:cubicBezTo>
                  <a:cubicBezTo>
                    <a:pt x="411" y="268"/>
                    <a:pt x="411" y="266"/>
                    <a:pt x="410" y="265"/>
                  </a:cubicBezTo>
                  <a:cubicBezTo>
                    <a:pt x="410" y="264"/>
                    <a:pt x="409" y="262"/>
                    <a:pt x="409" y="262"/>
                  </a:cubicBezTo>
                  <a:cubicBezTo>
                    <a:pt x="408" y="261"/>
                    <a:pt x="408" y="259"/>
                    <a:pt x="407" y="259"/>
                  </a:cubicBezTo>
                  <a:cubicBezTo>
                    <a:pt x="406" y="258"/>
                    <a:pt x="404" y="257"/>
                    <a:pt x="403" y="257"/>
                  </a:cubicBezTo>
                  <a:cubicBezTo>
                    <a:pt x="402" y="257"/>
                    <a:pt x="401" y="258"/>
                    <a:pt x="400" y="259"/>
                  </a:cubicBezTo>
                  <a:cubicBezTo>
                    <a:pt x="399" y="259"/>
                    <a:pt x="398" y="261"/>
                    <a:pt x="397" y="262"/>
                  </a:cubicBezTo>
                  <a:cubicBezTo>
                    <a:pt x="395" y="263"/>
                    <a:pt x="392" y="264"/>
                    <a:pt x="390" y="264"/>
                  </a:cubicBezTo>
                  <a:cubicBezTo>
                    <a:pt x="389" y="264"/>
                    <a:pt x="386" y="261"/>
                    <a:pt x="384" y="261"/>
                  </a:cubicBezTo>
                  <a:cubicBezTo>
                    <a:pt x="382" y="261"/>
                    <a:pt x="379" y="263"/>
                    <a:pt x="378" y="263"/>
                  </a:cubicBezTo>
                  <a:cubicBezTo>
                    <a:pt x="377" y="263"/>
                    <a:pt x="375" y="262"/>
                    <a:pt x="374" y="261"/>
                  </a:cubicBezTo>
                  <a:cubicBezTo>
                    <a:pt x="373" y="260"/>
                    <a:pt x="373" y="258"/>
                    <a:pt x="372" y="257"/>
                  </a:cubicBezTo>
                  <a:cubicBezTo>
                    <a:pt x="372" y="256"/>
                    <a:pt x="370" y="255"/>
                    <a:pt x="369" y="255"/>
                  </a:cubicBezTo>
                  <a:cubicBezTo>
                    <a:pt x="368" y="256"/>
                    <a:pt x="367" y="259"/>
                    <a:pt x="366" y="260"/>
                  </a:cubicBezTo>
                  <a:cubicBezTo>
                    <a:pt x="364" y="261"/>
                    <a:pt x="361" y="260"/>
                    <a:pt x="360" y="259"/>
                  </a:cubicBezTo>
                  <a:cubicBezTo>
                    <a:pt x="359" y="259"/>
                    <a:pt x="357" y="257"/>
                    <a:pt x="356" y="256"/>
                  </a:cubicBezTo>
                  <a:cubicBezTo>
                    <a:pt x="356" y="255"/>
                    <a:pt x="356" y="254"/>
                    <a:pt x="356" y="253"/>
                  </a:cubicBezTo>
                  <a:cubicBezTo>
                    <a:pt x="356" y="251"/>
                    <a:pt x="358" y="249"/>
                    <a:pt x="358" y="248"/>
                  </a:cubicBezTo>
                  <a:cubicBezTo>
                    <a:pt x="358" y="247"/>
                    <a:pt x="357" y="246"/>
                    <a:pt x="356" y="246"/>
                  </a:cubicBezTo>
                  <a:cubicBezTo>
                    <a:pt x="356" y="245"/>
                    <a:pt x="355" y="244"/>
                    <a:pt x="354" y="244"/>
                  </a:cubicBezTo>
                  <a:cubicBezTo>
                    <a:pt x="353" y="243"/>
                    <a:pt x="351" y="242"/>
                    <a:pt x="351" y="241"/>
                  </a:cubicBezTo>
                  <a:cubicBezTo>
                    <a:pt x="351" y="240"/>
                    <a:pt x="353" y="238"/>
                    <a:pt x="353" y="237"/>
                  </a:cubicBezTo>
                  <a:cubicBezTo>
                    <a:pt x="354" y="236"/>
                    <a:pt x="355" y="235"/>
                    <a:pt x="355" y="235"/>
                  </a:cubicBezTo>
                  <a:cubicBezTo>
                    <a:pt x="356" y="234"/>
                    <a:pt x="354" y="232"/>
                    <a:pt x="353" y="231"/>
                  </a:cubicBezTo>
                  <a:cubicBezTo>
                    <a:pt x="353" y="230"/>
                    <a:pt x="350" y="230"/>
                    <a:pt x="350" y="229"/>
                  </a:cubicBezTo>
                  <a:cubicBezTo>
                    <a:pt x="349" y="229"/>
                    <a:pt x="348" y="227"/>
                    <a:pt x="347" y="226"/>
                  </a:cubicBezTo>
                  <a:cubicBezTo>
                    <a:pt x="347" y="225"/>
                    <a:pt x="348" y="223"/>
                    <a:pt x="349" y="222"/>
                  </a:cubicBezTo>
                  <a:cubicBezTo>
                    <a:pt x="349" y="221"/>
                    <a:pt x="351" y="220"/>
                    <a:pt x="351" y="218"/>
                  </a:cubicBezTo>
                  <a:cubicBezTo>
                    <a:pt x="351" y="217"/>
                    <a:pt x="349" y="215"/>
                    <a:pt x="348" y="214"/>
                  </a:cubicBezTo>
                  <a:cubicBezTo>
                    <a:pt x="347" y="213"/>
                    <a:pt x="345" y="212"/>
                    <a:pt x="345" y="212"/>
                  </a:cubicBezTo>
                  <a:cubicBezTo>
                    <a:pt x="344" y="210"/>
                    <a:pt x="342" y="205"/>
                    <a:pt x="342" y="205"/>
                  </a:cubicBezTo>
                  <a:cubicBezTo>
                    <a:pt x="280" y="30"/>
                    <a:pt x="280" y="30"/>
                    <a:pt x="280" y="30"/>
                  </a:cubicBezTo>
                  <a:cubicBezTo>
                    <a:pt x="280" y="30"/>
                    <a:pt x="272" y="29"/>
                    <a:pt x="269" y="28"/>
                  </a:cubicBezTo>
                  <a:cubicBezTo>
                    <a:pt x="268" y="28"/>
                    <a:pt x="266" y="27"/>
                    <a:pt x="265" y="26"/>
                  </a:cubicBezTo>
                  <a:cubicBezTo>
                    <a:pt x="264" y="25"/>
                    <a:pt x="263" y="22"/>
                    <a:pt x="262" y="21"/>
                  </a:cubicBezTo>
                  <a:cubicBezTo>
                    <a:pt x="261" y="21"/>
                    <a:pt x="258" y="20"/>
                    <a:pt x="257" y="20"/>
                  </a:cubicBezTo>
                  <a:cubicBezTo>
                    <a:pt x="256" y="19"/>
                    <a:pt x="254" y="17"/>
                    <a:pt x="253" y="16"/>
                  </a:cubicBezTo>
                  <a:cubicBezTo>
                    <a:pt x="252" y="16"/>
                    <a:pt x="250" y="15"/>
                    <a:pt x="249" y="15"/>
                  </a:cubicBezTo>
                  <a:cubicBezTo>
                    <a:pt x="247" y="14"/>
                    <a:pt x="245" y="11"/>
                    <a:pt x="243" y="11"/>
                  </a:cubicBezTo>
                  <a:cubicBezTo>
                    <a:pt x="242" y="10"/>
                    <a:pt x="240" y="11"/>
                    <a:pt x="238" y="11"/>
                  </a:cubicBezTo>
                  <a:cubicBezTo>
                    <a:pt x="237" y="10"/>
                    <a:pt x="234" y="9"/>
                    <a:pt x="232" y="9"/>
                  </a:cubicBezTo>
                  <a:cubicBezTo>
                    <a:pt x="231" y="8"/>
                    <a:pt x="228" y="7"/>
                    <a:pt x="227" y="6"/>
                  </a:cubicBezTo>
                  <a:cubicBezTo>
                    <a:pt x="226" y="5"/>
                    <a:pt x="223" y="4"/>
                    <a:pt x="222" y="3"/>
                  </a:cubicBezTo>
                  <a:cubicBezTo>
                    <a:pt x="221" y="2"/>
                    <a:pt x="219" y="1"/>
                    <a:pt x="217" y="0"/>
                  </a:cubicBezTo>
                  <a:cubicBezTo>
                    <a:pt x="216" y="0"/>
                    <a:pt x="213" y="1"/>
                    <a:pt x="211" y="1"/>
                  </a:cubicBezTo>
                  <a:cubicBezTo>
                    <a:pt x="210" y="1"/>
                    <a:pt x="207" y="1"/>
                    <a:pt x="205" y="2"/>
                  </a:cubicBezTo>
                  <a:cubicBezTo>
                    <a:pt x="204" y="2"/>
                    <a:pt x="201" y="3"/>
                    <a:pt x="200" y="5"/>
                  </a:cubicBezTo>
                  <a:cubicBezTo>
                    <a:pt x="199" y="5"/>
                    <a:pt x="198" y="7"/>
                    <a:pt x="198" y="8"/>
                  </a:cubicBezTo>
                  <a:cubicBezTo>
                    <a:pt x="198" y="9"/>
                    <a:pt x="199" y="12"/>
                    <a:pt x="199" y="13"/>
                  </a:cubicBezTo>
                  <a:cubicBezTo>
                    <a:pt x="200" y="13"/>
                    <a:pt x="201" y="14"/>
                    <a:pt x="201" y="15"/>
                  </a:cubicBezTo>
                  <a:cubicBezTo>
                    <a:pt x="201" y="16"/>
                    <a:pt x="199" y="18"/>
                    <a:pt x="199" y="18"/>
                  </a:cubicBezTo>
                  <a:cubicBezTo>
                    <a:pt x="198" y="19"/>
                    <a:pt x="196" y="22"/>
                    <a:pt x="194" y="22"/>
                  </a:cubicBezTo>
                  <a:cubicBezTo>
                    <a:pt x="193" y="22"/>
                    <a:pt x="191" y="19"/>
                    <a:pt x="190" y="19"/>
                  </a:cubicBezTo>
                  <a:cubicBezTo>
                    <a:pt x="189" y="19"/>
                    <a:pt x="185" y="20"/>
                    <a:pt x="184" y="21"/>
                  </a:cubicBezTo>
                  <a:cubicBezTo>
                    <a:pt x="183" y="21"/>
                    <a:pt x="182" y="24"/>
                    <a:pt x="181" y="25"/>
                  </a:cubicBezTo>
                  <a:cubicBezTo>
                    <a:pt x="180" y="25"/>
                    <a:pt x="178" y="25"/>
                    <a:pt x="177" y="25"/>
                  </a:cubicBezTo>
                  <a:cubicBezTo>
                    <a:pt x="176" y="26"/>
                    <a:pt x="176" y="28"/>
                    <a:pt x="176" y="29"/>
                  </a:cubicBezTo>
                  <a:cubicBezTo>
                    <a:pt x="176" y="30"/>
                    <a:pt x="176" y="32"/>
                    <a:pt x="175" y="34"/>
                  </a:cubicBezTo>
                  <a:cubicBezTo>
                    <a:pt x="175" y="35"/>
                    <a:pt x="173" y="36"/>
                    <a:pt x="173" y="37"/>
                  </a:cubicBezTo>
                  <a:cubicBezTo>
                    <a:pt x="171" y="37"/>
                    <a:pt x="167" y="37"/>
                    <a:pt x="165" y="38"/>
                  </a:cubicBezTo>
                  <a:cubicBezTo>
                    <a:pt x="164" y="39"/>
                    <a:pt x="161" y="41"/>
                    <a:pt x="160" y="43"/>
                  </a:cubicBezTo>
                  <a:cubicBezTo>
                    <a:pt x="159" y="44"/>
                    <a:pt x="157" y="45"/>
                    <a:pt x="156" y="46"/>
                  </a:cubicBezTo>
                  <a:cubicBezTo>
                    <a:pt x="155" y="47"/>
                    <a:pt x="154" y="49"/>
                    <a:pt x="153" y="50"/>
                  </a:cubicBezTo>
                  <a:cubicBezTo>
                    <a:pt x="152" y="51"/>
                    <a:pt x="150" y="54"/>
                    <a:pt x="149" y="55"/>
                  </a:cubicBezTo>
                  <a:cubicBezTo>
                    <a:pt x="148" y="55"/>
                    <a:pt x="146" y="55"/>
                    <a:pt x="146" y="55"/>
                  </a:cubicBezTo>
                  <a:cubicBezTo>
                    <a:pt x="144" y="55"/>
                    <a:pt x="143" y="53"/>
                    <a:pt x="141" y="52"/>
                  </a:cubicBezTo>
                  <a:cubicBezTo>
                    <a:pt x="140" y="52"/>
                    <a:pt x="139" y="53"/>
                    <a:pt x="138" y="53"/>
                  </a:cubicBezTo>
                  <a:cubicBezTo>
                    <a:pt x="136" y="53"/>
                    <a:pt x="132" y="50"/>
                    <a:pt x="130" y="49"/>
                  </a:cubicBezTo>
                  <a:cubicBezTo>
                    <a:pt x="129" y="49"/>
                    <a:pt x="127" y="48"/>
                    <a:pt x="127" y="47"/>
                  </a:cubicBezTo>
                  <a:cubicBezTo>
                    <a:pt x="125" y="45"/>
                    <a:pt x="124" y="41"/>
                    <a:pt x="123" y="39"/>
                  </a:cubicBezTo>
                  <a:cubicBezTo>
                    <a:pt x="122" y="37"/>
                    <a:pt x="121" y="33"/>
                    <a:pt x="121" y="33"/>
                  </a:cubicBezTo>
                  <a:cubicBezTo>
                    <a:pt x="120" y="32"/>
                    <a:pt x="121" y="28"/>
                    <a:pt x="121" y="27"/>
                  </a:cubicBezTo>
                  <a:cubicBezTo>
                    <a:pt x="121" y="26"/>
                    <a:pt x="121" y="23"/>
                    <a:pt x="120" y="22"/>
                  </a:cubicBezTo>
                  <a:cubicBezTo>
                    <a:pt x="120" y="21"/>
                    <a:pt x="118" y="19"/>
                    <a:pt x="117" y="19"/>
                  </a:cubicBezTo>
                  <a:cubicBezTo>
                    <a:pt x="116" y="19"/>
                    <a:pt x="115" y="22"/>
                    <a:pt x="114" y="22"/>
                  </a:cubicBezTo>
                  <a:cubicBezTo>
                    <a:pt x="113" y="22"/>
                    <a:pt x="112" y="21"/>
                    <a:pt x="111" y="21"/>
                  </a:cubicBezTo>
                  <a:cubicBezTo>
                    <a:pt x="109" y="20"/>
                    <a:pt x="105" y="20"/>
                    <a:pt x="103" y="20"/>
                  </a:cubicBezTo>
                  <a:cubicBezTo>
                    <a:pt x="102" y="20"/>
                    <a:pt x="98" y="21"/>
                    <a:pt x="96" y="22"/>
                  </a:cubicBezTo>
                  <a:cubicBezTo>
                    <a:pt x="95" y="23"/>
                    <a:pt x="94" y="26"/>
                    <a:pt x="93" y="27"/>
                  </a:cubicBezTo>
                  <a:cubicBezTo>
                    <a:pt x="93" y="29"/>
                    <a:pt x="90" y="35"/>
                    <a:pt x="90" y="35"/>
                  </a:cubicBezTo>
                  <a:cubicBezTo>
                    <a:pt x="50" y="174"/>
                    <a:pt x="50" y="174"/>
                    <a:pt x="50" y="174"/>
                  </a:cubicBezTo>
                  <a:cubicBezTo>
                    <a:pt x="50" y="174"/>
                    <a:pt x="49" y="179"/>
                    <a:pt x="49" y="181"/>
                  </a:cubicBezTo>
                  <a:cubicBezTo>
                    <a:pt x="50" y="185"/>
                    <a:pt x="51" y="192"/>
                    <a:pt x="52" y="196"/>
                  </a:cubicBezTo>
                  <a:cubicBezTo>
                    <a:pt x="53" y="199"/>
                    <a:pt x="55" y="206"/>
                    <a:pt x="56" y="209"/>
                  </a:cubicBezTo>
                  <a:cubicBezTo>
                    <a:pt x="56" y="211"/>
                    <a:pt x="57" y="216"/>
                    <a:pt x="57" y="218"/>
                  </a:cubicBezTo>
                  <a:cubicBezTo>
                    <a:pt x="57" y="220"/>
                    <a:pt x="57" y="224"/>
                    <a:pt x="56" y="226"/>
                  </a:cubicBezTo>
                  <a:cubicBezTo>
                    <a:pt x="55" y="227"/>
                    <a:pt x="54" y="227"/>
                    <a:pt x="53" y="228"/>
                  </a:cubicBezTo>
                  <a:cubicBezTo>
                    <a:pt x="53" y="229"/>
                    <a:pt x="53" y="232"/>
                    <a:pt x="52" y="233"/>
                  </a:cubicBezTo>
                  <a:cubicBezTo>
                    <a:pt x="52" y="234"/>
                    <a:pt x="51" y="237"/>
                    <a:pt x="50" y="238"/>
                  </a:cubicBezTo>
                  <a:cubicBezTo>
                    <a:pt x="49" y="239"/>
                    <a:pt x="47" y="238"/>
                    <a:pt x="46" y="238"/>
                  </a:cubicBezTo>
                  <a:cubicBezTo>
                    <a:pt x="46" y="239"/>
                    <a:pt x="45" y="241"/>
                    <a:pt x="45" y="243"/>
                  </a:cubicBezTo>
                  <a:cubicBezTo>
                    <a:pt x="45" y="243"/>
                    <a:pt x="45" y="245"/>
                    <a:pt x="45" y="245"/>
                  </a:cubicBezTo>
                  <a:cubicBezTo>
                    <a:pt x="45" y="246"/>
                    <a:pt x="46" y="247"/>
                    <a:pt x="46" y="248"/>
                  </a:cubicBezTo>
                  <a:cubicBezTo>
                    <a:pt x="47" y="249"/>
                    <a:pt x="47" y="250"/>
                    <a:pt x="46" y="251"/>
                  </a:cubicBezTo>
                  <a:cubicBezTo>
                    <a:pt x="46" y="252"/>
                    <a:pt x="44" y="253"/>
                    <a:pt x="43" y="254"/>
                  </a:cubicBezTo>
                  <a:cubicBezTo>
                    <a:pt x="42" y="255"/>
                    <a:pt x="41" y="258"/>
                    <a:pt x="41" y="260"/>
                  </a:cubicBezTo>
                  <a:cubicBezTo>
                    <a:pt x="41" y="261"/>
                    <a:pt x="43" y="263"/>
                    <a:pt x="43" y="265"/>
                  </a:cubicBezTo>
                  <a:cubicBezTo>
                    <a:pt x="43" y="266"/>
                    <a:pt x="41" y="268"/>
                    <a:pt x="41" y="269"/>
                  </a:cubicBezTo>
                  <a:cubicBezTo>
                    <a:pt x="42" y="270"/>
                    <a:pt x="42" y="272"/>
                    <a:pt x="43" y="273"/>
                  </a:cubicBezTo>
                  <a:cubicBezTo>
                    <a:pt x="44" y="273"/>
                    <a:pt x="47" y="273"/>
                    <a:pt x="48" y="273"/>
                  </a:cubicBezTo>
                  <a:cubicBezTo>
                    <a:pt x="49" y="274"/>
                    <a:pt x="51" y="275"/>
                    <a:pt x="52" y="277"/>
                  </a:cubicBezTo>
                  <a:cubicBezTo>
                    <a:pt x="53" y="278"/>
                    <a:pt x="53" y="281"/>
                    <a:pt x="52" y="282"/>
                  </a:cubicBezTo>
                  <a:cubicBezTo>
                    <a:pt x="52" y="283"/>
                    <a:pt x="49" y="284"/>
                    <a:pt x="48" y="285"/>
                  </a:cubicBezTo>
                  <a:cubicBezTo>
                    <a:pt x="48" y="287"/>
                    <a:pt x="47" y="289"/>
                    <a:pt x="47" y="290"/>
                  </a:cubicBezTo>
                  <a:cubicBezTo>
                    <a:pt x="48" y="292"/>
                    <a:pt x="52" y="291"/>
                    <a:pt x="52" y="293"/>
                  </a:cubicBezTo>
                  <a:cubicBezTo>
                    <a:pt x="53" y="293"/>
                    <a:pt x="51" y="295"/>
                    <a:pt x="51" y="296"/>
                  </a:cubicBezTo>
                  <a:cubicBezTo>
                    <a:pt x="50" y="297"/>
                    <a:pt x="47" y="299"/>
                    <a:pt x="47" y="301"/>
                  </a:cubicBezTo>
                  <a:cubicBezTo>
                    <a:pt x="47" y="302"/>
                    <a:pt x="49" y="303"/>
                    <a:pt x="49" y="303"/>
                  </a:cubicBezTo>
                  <a:cubicBezTo>
                    <a:pt x="50" y="303"/>
                    <a:pt x="53" y="303"/>
                    <a:pt x="54" y="304"/>
                  </a:cubicBezTo>
                  <a:cubicBezTo>
                    <a:pt x="54" y="305"/>
                    <a:pt x="51" y="309"/>
                    <a:pt x="52" y="310"/>
                  </a:cubicBezTo>
                  <a:cubicBezTo>
                    <a:pt x="53" y="311"/>
                    <a:pt x="55" y="309"/>
                    <a:pt x="56" y="308"/>
                  </a:cubicBezTo>
                  <a:cubicBezTo>
                    <a:pt x="58" y="308"/>
                    <a:pt x="60" y="308"/>
                    <a:pt x="61" y="309"/>
                  </a:cubicBezTo>
                  <a:cubicBezTo>
                    <a:pt x="62" y="310"/>
                    <a:pt x="60" y="312"/>
                    <a:pt x="60" y="313"/>
                  </a:cubicBezTo>
                  <a:cubicBezTo>
                    <a:pt x="60" y="314"/>
                    <a:pt x="62" y="315"/>
                    <a:pt x="62" y="316"/>
                  </a:cubicBezTo>
                  <a:cubicBezTo>
                    <a:pt x="62" y="318"/>
                    <a:pt x="61" y="323"/>
                    <a:pt x="59" y="325"/>
                  </a:cubicBezTo>
                  <a:cubicBezTo>
                    <a:pt x="58" y="326"/>
                    <a:pt x="55" y="329"/>
                    <a:pt x="54" y="331"/>
                  </a:cubicBezTo>
                  <a:cubicBezTo>
                    <a:pt x="53" y="332"/>
                    <a:pt x="52" y="335"/>
                    <a:pt x="51" y="336"/>
                  </a:cubicBezTo>
                  <a:cubicBezTo>
                    <a:pt x="50" y="338"/>
                    <a:pt x="49" y="340"/>
                    <a:pt x="49" y="342"/>
                  </a:cubicBezTo>
                  <a:cubicBezTo>
                    <a:pt x="50" y="343"/>
                    <a:pt x="51" y="344"/>
                    <a:pt x="52" y="344"/>
                  </a:cubicBezTo>
                  <a:cubicBezTo>
                    <a:pt x="53" y="345"/>
                    <a:pt x="55" y="347"/>
                    <a:pt x="56" y="348"/>
                  </a:cubicBezTo>
                  <a:cubicBezTo>
                    <a:pt x="56" y="350"/>
                    <a:pt x="56" y="352"/>
                    <a:pt x="55" y="353"/>
                  </a:cubicBezTo>
                  <a:cubicBezTo>
                    <a:pt x="54" y="355"/>
                    <a:pt x="51" y="357"/>
                    <a:pt x="50" y="358"/>
                  </a:cubicBezTo>
                  <a:cubicBezTo>
                    <a:pt x="48" y="360"/>
                    <a:pt x="44" y="365"/>
                    <a:pt x="42" y="367"/>
                  </a:cubicBezTo>
                  <a:cubicBezTo>
                    <a:pt x="42" y="367"/>
                    <a:pt x="40" y="368"/>
                    <a:pt x="40" y="369"/>
                  </a:cubicBezTo>
                  <a:cubicBezTo>
                    <a:pt x="39" y="370"/>
                    <a:pt x="38" y="373"/>
                    <a:pt x="37" y="375"/>
                  </a:cubicBezTo>
                  <a:cubicBezTo>
                    <a:pt x="37" y="376"/>
                    <a:pt x="35" y="378"/>
                    <a:pt x="34" y="379"/>
                  </a:cubicBezTo>
                  <a:cubicBezTo>
                    <a:pt x="33" y="380"/>
                    <a:pt x="32" y="383"/>
                    <a:pt x="31" y="385"/>
                  </a:cubicBezTo>
                  <a:cubicBezTo>
                    <a:pt x="31" y="386"/>
                    <a:pt x="31" y="390"/>
                    <a:pt x="30" y="392"/>
                  </a:cubicBezTo>
                  <a:cubicBezTo>
                    <a:pt x="30" y="393"/>
                    <a:pt x="29" y="395"/>
                    <a:pt x="29" y="396"/>
                  </a:cubicBezTo>
                  <a:cubicBezTo>
                    <a:pt x="29" y="397"/>
                    <a:pt x="29" y="400"/>
                    <a:pt x="30" y="402"/>
                  </a:cubicBezTo>
                  <a:cubicBezTo>
                    <a:pt x="30" y="402"/>
                    <a:pt x="32" y="403"/>
                    <a:pt x="32" y="404"/>
                  </a:cubicBezTo>
                  <a:cubicBezTo>
                    <a:pt x="33" y="405"/>
                    <a:pt x="36" y="405"/>
                    <a:pt x="37" y="406"/>
                  </a:cubicBezTo>
                  <a:cubicBezTo>
                    <a:pt x="39" y="406"/>
                    <a:pt x="43" y="407"/>
                    <a:pt x="45" y="408"/>
                  </a:cubicBezTo>
                  <a:cubicBezTo>
                    <a:pt x="46" y="409"/>
                    <a:pt x="47" y="412"/>
                    <a:pt x="48" y="413"/>
                  </a:cubicBezTo>
                  <a:cubicBezTo>
                    <a:pt x="48" y="415"/>
                    <a:pt x="48" y="419"/>
                    <a:pt x="46" y="420"/>
                  </a:cubicBezTo>
                  <a:cubicBezTo>
                    <a:pt x="46" y="421"/>
                    <a:pt x="43" y="421"/>
                    <a:pt x="43" y="421"/>
                  </a:cubicBezTo>
                  <a:cubicBezTo>
                    <a:pt x="42" y="420"/>
                    <a:pt x="41" y="419"/>
                    <a:pt x="40" y="419"/>
                  </a:cubicBezTo>
                  <a:cubicBezTo>
                    <a:pt x="39" y="419"/>
                    <a:pt x="38" y="420"/>
                    <a:pt x="37" y="420"/>
                  </a:cubicBezTo>
                  <a:cubicBezTo>
                    <a:pt x="35" y="421"/>
                    <a:pt x="33" y="420"/>
                    <a:pt x="32" y="419"/>
                  </a:cubicBezTo>
                  <a:cubicBezTo>
                    <a:pt x="31" y="418"/>
                    <a:pt x="30" y="416"/>
                    <a:pt x="29" y="415"/>
                  </a:cubicBezTo>
                  <a:cubicBezTo>
                    <a:pt x="29" y="415"/>
                    <a:pt x="26" y="416"/>
                    <a:pt x="26" y="416"/>
                  </a:cubicBezTo>
                  <a:cubicBezTo>
                    <a:pt x="25" y="417"/>
                    <a:pt x="23" y="419"/>
                    <a:pt x="23" y="421"/>
                  </a:cubicBezTo>
                  <a:cubicBezTo>
                    <a:pt x="23" y="421"/>
                    <a:pt x="24" y="423"/>
                    <a:pt x="24" y="424"/>
                  </a:cubicBezTo>
                  <a:cubicBezTo>
                    <a:pt x="24" y="425"/>
                    <a:pt x="26" y="425"/>
                    <a:pt x="26" y="426"/>
                  </a:cubicBezTo>
                  <a:cubicBezTo>
                    <a:pt x="27" y="427"/>
                    <a:pt x="26" y="430"/>
                    <a:pt x="26" y="431"/>
                  </a:cubicBezTo>
                  <a:cubicBezTo>
                    <a:pt x="27" y="432"/>
                    <a:pt x="30" y="432"/>
                    <a:pt x="31" y="433"/>
                  </a:cubicBezTo>
                  <a:cubicBezTo>
                    <a:pt x="31" y="434"/>
                    <a:pt x="31" y="436"/>
                    <a:pt x="30" y="437"/>
                  </a:cubicBezTo>
                  <a:cubicBezTo>
                    <a:pt x="30" y="437"/>
                    <a:pt x="28" y="438"/>
                    <a:pt x="28" y="439"/>
                  </a:cubicBezTo>
                  <a:cubicBezTo>
                    <a:pt x="28" y="440"/>
                    <a:pt x="29" y="442"/>
                    <a:pt x="29" y="443"/>
                  </a:cubicBezTo>
                  <a:cubicBezTo>
                    <a:pt x="29" y="443"/>
                    <a:pt x="29" y="447"/>
                    <a:pt x="29" y="448"/>
                  </a:cubicBezTo>
                  <a:cubicBezTo>
                    <a:pt x="29" y="449"/>
                    <a:pt x="27" y="451"/>
                    <a:pt x="26" y="452"/>
                  </a:cubicBezTo>
                  <a:cubicBezTo>
                    <a:pt x="26" y="452"/>
                    <a:pt x="24" y="453"/>
                    <a:pt x="24" y="452"/>
                  </a:cubicBezTo>
                  <a:cubicBezTo>
                    <a:pt x="22" y="452"/>
                    <a:pt x="22" y="449"/>
                    <a:pt x="21" y="448"/>
                  </a:cubicBezTo>
                  <a:cubicBezTo>
                    <a:pt x="20" y="447"/>
                    <a:pt x="17" y="446"/>
                    <a:pt x="17" y="445"/>
                  </a:cubicBezTo>
                  <a:cubicBezTo>
                    <a:pt x="16" y="444"/>
                    <a:pt x="17" y="441"/>
                    <a:pt x="16" y="440"/>
                  </a:cubicBezTo>
                  <a:cubicBezTo>
                    <a:pt x="16" y="439"/>
                    <a:pt x="14" y="438"/>
                    <a:pt x="13" y="437"/>
                  </a:cubicBezTo>
                  <a:cubicBezTo>
                    <a:pt x="12" y="437"/>
                    <a:pt x="10" y="438"/>
                    <a:pt x="9" y="438"/>
                  </a:cubicBezTo>
                  <a:cubicBezTo>
                    <a:pt x="7" y="438"/>
                    <a:pt x="4" y="435"/>
                    <a:pt x="3" y="436"/>
                  </a:cubicBezTo>
                  <a:cubicBezTo>
                    <a:pt x="3" y="437"/>
                    <a:pt x="4" y="439"/>
                    <a:pt x="4" y="440"/>
                  </a:cubicBezTo>
                  <a:cubicBezTo>
                    <a:pt x="3" y="441"/>
                    <a:pt x="3" y="443"/>
                    <a:pt x="2" y="443"/>
                  </a:cubicBezTo>
                  <a:cubicBezTo>
                    <a:pt x="1" y="444"/>
                    <a:pt x="1" y="444"/>
                    <a:pt x="0" y="444"/>
                  </a:cubicBezTo>
                  <a:cubicBezTo>
                    <a:pt x="2" y="449"/>
                    <a:pt x="2" y="449"/>
                    <a:pt x="2" y="449"/>
                  </a:cubicBezTo>
                  <a:cubicBezTo>
                    <a:pt x="35" y="532"/>
                    <a:pt x="35" y="532"/>
                    <a:pt x="35" y="532"/>
                  </a:cubicBezTo>
                  <a:cubicBezTo>
                    <a:pt x="96" y="704"/>
                    <a:pt x="96" y="704"/>
                    <a:pt x="96" y="704"/>
                  </a:cubicBezTo>
                  <a:cubicBezTo>
                    <a:pt x="105" y="729"/>
                    <a:pt x="105" y="729"/>
                    <a:pt x="105" y="729"/>
                  </a:cubicBezTo>
                  <a:cubicBezTo>
                    <a:pt x="108" y="730"/>
                    <a:pt x="109" y="731"/>
                    <a:pt x="109" y="732"/>
                  </a:cubicBezTo>
                  <a:cubicBezTo>
                    <a:pt x="110" y="734"/>
                    <a:pt x="110" y="736"/>
                    <a:pt x="111" y="738"/>
                  </a:cubicBezTo>
                  <a:cubicBezTo>
                    <a:pt x="111" y="738"/>
                    <a:pt x="111" y="739"/>
                    <a:pt x="111" y="739"/>
                  </a:cubicBezTo>
                  <a:cubicBezTo>
                    <a:pt x="111" y="740"/>
                    <a:pt x="111" y="740"/>
                    <a:pt x="112" y="741"/>
                  </a:cubicBezTo>
                  <a:cubicBezTo>
                    <a:pt x="112" y="743"/>
                    <a:pt x="113" y="745"/>
                    <a:pt x="113" y="747"/>
                  </a:cubicBezTo>
                  <a:cubicBezTo>
                    <a:pt x="113" y="748"/>
                    <a:pt x="113" y="750"/>
                    <a:pt x="113" y="751"/>
                  </a:cubicBezTo>
                  <a:cubicBezTo>
                    <a:pt x="113" y="752"/>
                    <a:pt x="113" y="753"/>
                    <a:pt x="113" y="753"/>
                  </a:cubicBezTo>
                  <a:cubicBezTo>
                    <a:pt x="113" y="754"/>
                    <a:pt x="113" y="754"/>
                    <a:pt x="113" y="754"/>
                  </a:cubicBezTo>
                  <a:cubicBezTo>
                    <a:pt x="113" y="755"/>
                    <a:pt x="113" y="758"/>
                    <a:pt x="114" y="759"/>
                  </a:cubicBezTo>
                  <a:cubicBezTo>
                    <a:pt x="114" y="761"/>
                    <a:pt x="115" y="763"/>
                    <a:pt x="116" y="764"/>
                  </a:cubicBezTo>
                  <a:cubicBezTo>
                    <a:pt x="116" y="764"/>
                    <a:pt x="117" y="765"/>
                    <a:pt x="117" y="765"/>
                  </a:cubicBezTo>
                  <a:cubicBezTo>
                    <a:pt x="117" y="765"/>
                    <a:pt x="117" y="765"/>
                    <a:pt x="117" y="765"/>
                  </a:cubicBezTo>
                  <a:cubicBezTo>
                    <a:pt x="118" y="765"/>
                    <a:pt x="118" y="765"/>
                    <a:pt x="119" y="765"/>
                  </a:cubicBezTo>
                  <a:cubicBezTo>
                    <a:pt x="120" y="765"/>
                    <a:pt x="122" y="765"/>
                    <a:pt x="123" y="766"/>
                  </a:cubicBezTo>
                  <a:cubicBezTo>
                    <a:pt x="125" y="767"/>
                    <a:pt x="126" y="769"/>
                    <a:pt x="127" y="771"/>
                  </a:cubicBezTo>
                  <a:cubicBezTo>
                    <a:pt x="127" y="771"/>
                    <a:pt x="128" y="772"/>
                    <a:pt x="128" y="772"/>
                  </a:cubicBezTo>
                  <a:cubicBezTo>
                    <a:pt x="128" y="773"/>
                    <a:pt x="130" y="774"/>
                    <a:pt x="132" y="774"/>
                  </a:cubicBezTo>
                  <a:cubicBezTo>
                    <a:pt x="133" y="775"/>
                    <a:pt x="137" y="776"/>
                    <a:pt x="140" y="776"/>
                  </a:cubicBezTo>
                  <a:cubicBezTo>
                    <a:pt x="143" y="777"/>
                    <a:pt x="143" y="777"/>
                    <a:pt x="143" y="777"/>
                  </a:cubicBezTo>
                  <a:cubicBezTo>
                    <a:pt x="146" y="797"/>
                    <a:pt x="146" y="797"/>
                    <a:pt x="146" y="797"/>
                  </a:cubicBezTo>
                  <a:cubicBezTo>
                    <a:pt x="154" y="801"/>
                    <a:pt x="154" y="801"/>
                    <a:pt x="154" y="801"/>
                  </a:cubicBezTo>
                  <a:cubicBezTo>
                    <a:pt x="164" y="801"/>
                    <a:pt x="164" y="801"/>
                    <a:pt x="164" y="801"/>
                  </a:cubicBezTo>
                  <a:cubicBezTo>
                    <a:pt x="164" y="800"/>
                    <a:pt x="164" y="799"/>
                    <a:pt x="164" y="798"/>
                  </a:cubicBezTo>
                  <a:cubicBezTo>
                    <a:pt x="165" y="797"/>
                    <a:pt x="164" y="793"/>
                    <a:pt x="165" y="792"/>
                  </a:cubicBezTo>
                  <a:cubicBezTo>
                    <a:pt x="165" y="789"/>
                    <a:pt x="168" y="784"/>
                    <a:pt x="168" y="781"/>
                  </a:cubicBezTo>
                  <a:cubicBezTo>
                    <a:pt x="168" y="780"/>
                    <a:pt x="167" y="778"/>
                    <a:pt x="166" y="776"/>
                  </a:cubicBezTo>
                  <a:cubicBezTo>
                    <a:pt x="166" y="774"/>
                    <a:pt x="165" y="769"/>
                    <a:pt x="165" y="767"/>
                  </a:cubicBezTo>
                  <a:cubicBezTo>
                    <a:pt x="165" y="765"/>
                    <a:pt x="163" y="760"/>
                    <a:pt x="164" y="758"/>
                  </a:cubicBezTo>
                  <a:cubicBezTo>
                    <a:pt x="165" y="756"/>
                    <a:pt x="168" y="755"/>
                    <a:pt x="169" y="754"/>
                  </a:cubicBezTo>
                  <a:cubicBezTo>
                    <a:pt x="170" y="753"/>
                    <a:pt x="174" y="752"/>
                    <a:pt x="175" y="751"/>
                  </a:cubicBezTo>
                  <a:cubicBezTo>
                    <a:pt x="176" y="750"/>
                    <a:pt x="177" y="747"/>
                    <a:pt x="178" y="746"/>
                  </a:cubicBezTo>
                  <a:cubicBezTo>
                    <a:pt x="178" y="745"/>
                    <a:pt x="177" y="742"/>
                    <a:pt x="177" y="741"/>
                  </a:cubicBezTo>
                  <a:cubicBezTo>
                    <a:pt x="178" y="740"/>
                    <a:pt x="180" y="739"/>
                    <a:pt x="181" y="738"/>
                  </a:cubicBezTo>
                  <a:cubicBezTo>
                    <a:pt x="182" y="737"/>
                    <a:pt x="182" y="734"/>
                    <a:pt x="182" y="732"/>
                  </a:cubicBezTo>
                  <a:cubicBezTo>
                    <a:pt x="181" y="731"/>
                    <a:pt x="180" y="730"/>
                    <a:pt x="179" y="729"/>
                  </a:cubicBezTo>
                  <a:cubicBezTo>
                    <a:pt x="179" y="727"/>
                    <a:pt x="178" y="725"/>
                    <a:pt x="177" y="723"/>
                  </a:cubicBezTo>
                  <a:cubicBezTo>
                    <a:pt x="177" y="723"/>
                    <a:pt x="177" y="721"/>
                    <a:pt x="177" y="720"/>
                  </a:cubicBezTo>
                  <a:cubicBezTo>
                    <a:pt x="177" y="718"/>
                    <a:pt x="178" y="715"/>
                    <a:pt x="179" y="714"/>
                  </a:cubicBezTo>
                  <a:cubicBezTo>
                    <a:pt x="180" y="713"/>
                    <a:pt x="182" y="713"/>
                    <a:pt x="183" y="712"/>
                  </a:cubicBezTo>
                  <a:cubicBezTo>
                    <a:pt x="184" y="711"/>
                    <a:pt x="185" y="709"/>
                    <a:pt x="186" y="709"/>
                  </a:cubicBezTo>
                  <a:cubicBezTo>
                    <a:pt x="187" y="708"/>
                    <a:pt x="189" y="709"/>
                    <a:pt x="190" y="709"/>
                  </a:cubicBezTo>
                  <a:cubicBezTo>
                    <a:pt x="191" y="708"/>
                    <a:pt x="194" y="708"/>
                    <a:pt x="194" y="707"/>
                  </a:cubicBezTo>
                  <a:cubicBezTo>
                    <a:pt x="195" y="706"/>
                    <a:pt x="194" y="704"/>
                    <a:pt x="194" y="703"/>
                  </a:cubicBezTo>
                  <a:cubicBezTo>
                    <a:pt x="194" y="702"/>
                    <a:pt x="193" y="700"/>
                    <a:pt x="192" y="699"/>
                  </a:cubicBezTo>
                  <a:cubicBezTo>
                    <a:pt x="192" y="698"/>
                    <a:pt x="190" y="696"/>
                    <a:pt x="189" y="695"/>
                  </a:cubicBezTo>
                  <a:cubicBezTo>
                    <a:pt x="188" y="694"/>
                    <a:pt x="187" y="693"/>
                    <a:pt x="186" y="692"/>
                  </a:cubicBezTo>
                  <a:cubicBezTo>
                    <a:pt x="186" y="691"/>
                    <a:pt x="184" y="690"/>
                    <a:pt x="184" y="690"/>
                  </a:cubicBezTo>
                  <a:cubicBezTo>
                    <a:pt x="183" y="689"/>
                    <a:pt x="183" y="687"/>
                    <a:pt x="183" y="687"/>
                  </a:cubicBezTo>
                  <a:cubicBezTo>
                    <a:pt x="183" y="686"/>
                    <a:pt x="185" y="684"/>
                    <a:pt x="185" y="683"/>
                  </a:cubicBezTo>
                  <a:cubicBezTo>
                    <a:pt x="185" y="682"/>
                    <a:pt x="185" y="678"/>
                    <a:pt x="185" y="677"/>
                  </a:cubicBezTo>
                  <a:cubicBezTo>
                    <a:pt x="185" y="675"/>
                    <a:pt x="184" y="673"/>
                    <a:pt x="184" y="672"/>
                  </a:cubicBezTo>
                  <a:cubicBezTo>
                    <a:pt x="185" y="671"/>
                    <a:pt x="187" y="670"/>
                    <a:pt x="188" y="669"/>
                  </a:cubicBezTo>
                  <a:cubicBezTo>
                    <a:pt x="188" y="668"/>
                    <a:pt x="188" y="665"/>
                    <a:pt x="188" y="664"/>
                  </a:cubicBezTo>
                  <a:cubicBezTo>
                    <a:pt x="189" y="663"/>
                    <a:pt x="191" y="661"/>
                    <a:pt x="192" y="660"/>
                  </a:cubicBezTo>
                  <a:cubicBezTo>
                    <a:pt x="193" y="659"/>
                    <a:pt x="195" y="658"/>
                    <a:pt x="196" y="657"/>
                  </a:cubicBezTo>
                  <a:cubicBezTo>
                    <a:pt x="196" y="656"/>
                    <a:pt x="197" y="655"/>
                    <a:pt x="197" y="654"/>
                  </a:cubicBezTo>
                  <a:cubicBezTo>
                    <a:pt x="198" y="653"/>
                    <a:pt x="198" y="651"/>
                    <a:pt x="198" y="650"/>
                  </a:cubicBezTo>
                  <a:cubicBezTo>
                    <a:pt x="199" y="649"/>
                    <a:pt x="200" y="648"/>
                    <a:pt x="200" y="648"/>
                  </a:cubicBezTo>
                  <a:cubicBezTo>
                    <a:pt x="201" y="647"/>
                    <a:pt x="203" y="648"/>
                    <a:pt x="203" y="649"/>
                  </a:cubicBezTo>
                  <a:cubicBezTo>
                    <a:pt x="204" y="650"/>
                    <a:pt x="202" y="652"/>
                    <a:pt x="202" y="653"/>
                  </a:cubicBezTo>
                  <a:cubicBezTo>
                    <a:pt x="202" y="654"/>
                    <a:pt x="203" y="654"/>
                    <a:pt x="204" y="655"/>
                  </a:cubicBezTo>
                  <a:cubicBezTo>
                    <a:pt x="204" y="655"/>
                    <a:pt x="207" y="656"/>
                    <a:pt x="207" y="657"/>
                  </a:cubicBezTo>
                  <a:cubicBezTo>
                    <a:pt x="208" y="658"/>
                    <a:pt x="207" y="661"/>
                    <a:pt x="206" y="662"/>
                  </a:cubicBezTo>
                  <a:cubicBezTo>
                    <a:pt x="206" y="663"/>
                    <a:pt x="204" y="663"/>
                    <a:pt x="203" y="663"/>
                  </a:cubicBezTo>
                  <a:cubicBezTo>
                    <a:pt x="203" y="664"/>
                    <a:pt x="203" y="666"/>
                    <a:pt x="203" y="667"/>
                  </a:cubicBezTo>
                  <a:cubicBezTo>
                    <a:pt x="204" y="668"/>
                    <a:pt x="205" y="669"/>
                    <a:pt x="205" y="669"/>
                  </a:cubicBezTo>
                  <a:cubicBezTo>
                    <a:pt x="206" y="670"/>
                    <a:pt x="208" y="670"/>
                    <a:pt x="209" y="669"/>
                  </a:cubicBezTo>
                  <a:cubicBezTo>
                    <a:pt x="210" y="669"/>
                    <a:pt x="211" y="667"/>
                    <a:pt x="211" y="666"/>
                  </a:cubicBezTo>
                  <a:cubicBezTo>
                    <a:pt x="211" y="666"/>
                    <a:pt x="211" y="664"/>
                    <a:pt x="211" y="664"/>
                  </a:cubicBezTo>
                  <a:cubicBezTo>
                    <a:pt x="212" y="662"/>
                    <a:pt x="214" y="660"/>
                    <a:pt x="215" y="659"/>
                  </a:cubicBezTo>
                  <a:cubicBezTo>
                    <a:pt x="216" y="658"/>
                    <a:pt x="219" y="656"/>
                    <a:pt x="220" y="656"/>
                  </a:cubicBezTo>
                  <a:cubicBezTo>
                    <a:pt x="221" y="656"/>
                    <a:pt x="223" y="657"/>
                    <a:pt x="223" y="658"/>
                  </a:cubicBezTo>
                  <a:cubicBezTo>
                    <a:pt x="224" y="658"/>
                    <a:pt x="224" y="661"/>
                    <a:pt x="224" y="662"/>
                  </a:cubicBezTo>
                  <a:cubicBezTo>
                    <a:pt x="225" y="663"/>
                    <a:pt x="226" y="666"/>
                    <a:pt x="227" y="667"/>
                  </a:cubicBezTo>
                  <a:cubicBezTo>
                    <a:pt x="228" y="667"/>
                    <a:pt x="229" y="668"/>
                    <a:pt x="230" y="668"/>
                  </a:cubicBezTo>
                  <a:cubicBezTo>
                    <a:pt x="231" y="668"/>
                    <a:pt x="232" y="665"/>
                    <a:pt x="233" y="664"/>
                  </a:cubicBezTo>
                  <a:cubicBezTo>
                    <a:pt x="233" y="663"/>
                    <a:pt x="234" y="660"/>
                    <a:pt x="234" y="659"/>
                  </a:cubicBezTo>
                  <a:cubicBezTo>
                    <a:pt x="235" y="658"/>
                    <a:pt x="237" y="657"/>
                    <a:pt x="237" y="656"/>
                  </a:cubicBezTo>
                  <a:cubicBezTo>
                    <a:pt x="238" y="655"/>
                    <a:pt x="239" y="653"/>
                    <a:pt x="240" y="652"/>
                  </a:cubicBezTo>
                  <a:cubicBezTo>
                    <a:pt x="240" y="651"/>
                    <a:pt x="240" y="648"/>
                    <a:pt x="240" y="647"/>
                  </a:cubicBezTo>
                  <a:cubicBezTo>
                    <a:pt x="240" y="646"/>
                    <a:pt x="239" y="645"/>
                    <a:pt x="239" y="644"/>
                  </a:cubicBezTo>
                  <a:cubicBezTo>
                    <a:pt x="239" y="643"/>
                    <a:pt x="241" y="642"/>
                    <a:pt x="242" y="642"/>
                  </a:cubicBezTo>
                  <a:cubicBezTo>
                    <a:pt x="242" y="642"/>
                    <a:pt x="244" y="644"/>
                    <a:pt x="244" y="644"/>
                  </a:cubicBezTo>
                  <a:cubicBezTo>
                    <a:pt x="244" y="645"/>
                    <a:pt x="244" y="647"/>
                    <a:pt x="245" y="648"/>
                  </a:cubicBezTo>
                  <a:cubicBezTo>
                    <a:pt x="246" y="648"/>
                    <a:pt x="247" y="648"/>
                    <a:pt x="248" y="647"/>
                  </a:cubicBezTo>
                  <a:cubicBezTo>
                    <a:pt x="249" y="646"/>
                    <a:pt x="248" y="644"/>
                    <a:pt x="248" y="643"/>
                  </a:cubicBezTo>
                  <a:cubicBezTo>
                    <a:pt x="248" y="642"/>
                    <a:pt x="246" y="641"/>
                    <a:pt x="246" y="640"/>
                  </a:cubicBezTo>
                  <a:cubicBezTo>
                    <a:pt x="246" y="639"/>
                    <a:pt x="246" y="637"/>
                    <a:pt x="247" y="637"/>
                  </a:cubicBezTo>
                  <a:cubicBezTo>
                    <a:pt x="247" y="636"/>
                    <a:pt x="249" y="636"/>
                    <a:pt x="249" y="636"/>
                  </a:cubicBezTo>
                  <a:cubicBezTo>
                    <a:pt x="250" y="636"/>
                    <a:pt x="251" y="637"/>
                    <a:pt x="251" y="637"/>
                  </a:cubicBezTo>
                  <a:cubicBezTo>
                    <a:pt x="252" y="638"/>
                    <a:pt x="251" y="639"/>
                    <a:pt x="252" y="640"/>
                  </a:cubicBezTo>
                  <a:cubicBezTo>
                    <a:pt x="252" y="640"/>
                    <a:pt x="254" y="641"/>
                    <a:pt x="254" y="640"/>
                  </a:cubicBezTo>
                  <a:cubicBezTo>
                    <a:pt x="255" y="640"/>
                    <a:pt x="255" y="639"/>
                    <a:pt x="256" y="638"/>
                  </a:cubicBezTo>
                  <a:cubicBezTo>
                    <a:pt x="256" y="637"/>
                    <a:pt x="256" y="635"/>
                    <a:pt x="256" y="634"/>
                  </a:cubicBezTo>
                  <a:cubicBezTo>
                    <a:pt x="256" y="634"/>
                    <a:pt x="257" y="632"/>
                    <a:pt x="257" y="631"/>
                  </a:cubicBezTo>
                  <a:cubicBezTo>
                    <a:pt x="257" y="631"/>
                    <a:pt x="256" y="629"/>
                    <a:pt x="256" y="629"/>
                  </a:cubicBezTo>
                  <a:cubicBezTo>
                    <a:pt x="256" y="628"/>
                    <a:pt x="254" y="626"/>
                    <a:pt x="255" y="625"/>
                  </a:cubicBezTo>
                  <a:cubicBezTo>
                    <a:pt x="255" y="624"/>
                    <a:pt x="257" y="625"/>
                    <a:pt x="258" y="625"/>
                  </a:cubicBezTo>
                  <a:cubicBezTo>
                    <a:pt x="258" y="625"/>
                    <a:pt x="260" y="626"/>
                    <a:pt x="260" y="627"/>
                  </a:cubicBezTo>
                  <a:cubicBezTo>
                    <a:pt x="260" y="627"/>
                    <a:pt x="259" y="629"/>
                    <a:pt x="260" y="630"/>
                  </a:cubicBezTo>
                  <a:cubicBezTo>
                    <a:pt x="260" y="631"/>
                    <a:pt x="261" y="634"/>
                    <a:pt x="262" y="634"/>
                  </a:cubicBezTo>
                  <a:cubicBezTo>
                    <a:pt x="263" y="634"/>
                    <a:pt x="264" y="631"/>
                    <a:pt x="264" y="630"/>
                  </a:cubicBezTo>
                  <a:cubicBezTo>
                    <a:pt x="265" y="629"/>
                    <a:pt x="265" y="625"/>
                    <a:pt x="265" y="624"/>
                  </a:cubicBezTo>
                  <a:cubicBezTo>
                    <a:pt x="265" y="623"/>
                    <a:pt x="263" y="621"/>
                    <a:pt x="263" y="620"/>
                  </a:cubicBezTo>
                  <a:cubicBezTo>
                    <a:pt x="263" y="619"/>
                    <a:pt x="265" y="617"/>
                    <a:pt x="265" y="616"/>
                  </a:cubicBezTo>
                  <a:cubicBezTo>
                    <a:pt x="265" y="615"/>
                    <a:pt x="264" y="612"/>
                    <a:pt x="264" y="611"/>
                  </a:cubicBezTo>
                  <a:cubicBezTo>
                    <a:pt x="264" y="610"/>
                    <a:pt x="265" y="608"/>
                    <a:pt x="266" y="607"/>
                  </a:cubicBezTo>
                  <a:cubicBezTo>
                    <a:pt x="266" y="606"/>
                    <a:pt x="269" y="606"/>
                    <a:pt x="269" y="606"/>
                  </a:cubicBezTo>
                  <a:cubicBezTo>
                    <a:pt x="270" y="605"/>
                    <a:pt x="271" y="604"/>
                    <a:pt x="272" y="603"/>
                  </a:cubicBezTo>
                  <a:cubicBezTo>
                    <a:pt x="273" y="603"/>
                    <a:pt x="275" y="602"/>
                    <a:pt x="276" y="602"/>
                  </a:cubicBezTo>
                  <a:cubicBezTo>
                    <a:pt x="277" y="602"/>
                    <a:pt x="278" y="603"/>
                    <a:pt x="278" y="603"/>
                  </a:cubicBezTo>
                  <a:cubicBezTo>
                    <a:pt x="279" y="604"/>
                    <a:pt x="278" y="605"/>
                    <a:pt x="278" y="606"/>
                  </a:cubicBezTo>
                  <a:cubicBezTo>
                    <a:pt x="278" y="607"/>
                    <a:pt x="279" y="609"/>
                    <a:pt x="280" y="609"/>
                  </a:cubicBezTo>
                  <a:cubicBezTo>
                    <a:pt x="281" y="609"/>
                    <a:pt x="281" y="608"/>
                    <a:pt x="281" y="607"/>
                  </a:cubicBezTo>
                  <a:cubicBezTo>
                    <a:pt x="282" y="606"/>
                    <a:pt x="281" y="605"/>
                    <a:pt x="281" y="604"/>
                  </a:cubicBezTo>
                  <a:cubicBezTo>
                    <a:pt x="282" y="604"/>
                    <a:pt x="282" y="604"/>
                    <a:pt x="283" y="604"/>
                  </a:cubicBezTo>
                  <a:cubicBezTo>
                    <a:pt x="284" y="604"/>
                    <a:pt x="285" y="605"/>
                    <a:pt x="286" y="606"/>
                  </a:cubicBezTo>
                  <a:cubicBezTo>
                    <a:pt x="286" y="606"/>
                    <a:pt x="285" y="609"/>
                    <a:pt x="286" y="609"/>
                  </a:cubicBezTo>
                  <a:cubicBezTo>
                    <a:pt x="286" y="610"/>
                    <a:pt x="288" y="609"/>
                    <a:pt x="289" y="609"/>
                  </a:cubicBezTo>
                  <a:cubicBezTo>
                    <a:pt x="290" y="608"/>
                    <a:pt x="291" y="607"/>
                    <a:pt x="291" y="606"/>
                  </a:cubicBezTo>
                  <a:cubicBezTo>
                    <a:pt x="292" y="606"/>
                    <a:pt x="293" y="604"/>
                    <a:pt x="293" y="604"/>
                  </a:cubicBezTo>
                  <a:cubicBezTo>
                    <a:pt x="293" y="603"/>
                    <a:pt x="293" y="601"/>
                    <a:pt x="293" y="600"/>
                  </a:cubicBezTo>
                  <a:cubicBezTo>
                    <a:pt x="293" y="600"/>
                    <a:pt x="292" y="599"/>
                    <a:pt x="292" y="598"/>
                  </a:cubicBezTo>
                  <a:cubicBezTo>
                    <a:pt x="292" y="597"/>
                    <a:pt x="293" y="594"/>
                    <a:pt x="294" y="593"/>
                  </a:cubicBezTo>
                  <a:cubicBezTo>
                    <a:pt x="295" y="593"/>
                    <a:pt x="297" y="592"/>
                    <a:pt x="297" y="591"/>
                  </a:cubicBezTo>
                  <a:cubicBezTo>
                    <a:pt x="298" y="590"/>
                    <a:pt x="298" y="588"/>
                    <a:pt x="299" y="588"/>
                  </a:cubicBezTo>
                  <a:cubicBezTo>
                    <a:pt x="299" y="586"/>
                    <a:pt x="300" y="583"/>
                    <a:pt x="301" y="582"/>
                  </a:cubicBezTo>
                  <a:cubicBezTo>
                    <a:pt x="302" y="581"/>
                    <a:pt x="303" y="580"/>
                    <a:pt x="304" y="580"/>
                  </a:cubicBezTo>
                  <a:cubicBezTo>
                    <a:pt x="305" y="579"/>
                    <a:pt x="307" y="577"/>
                    <a:pt x="307" y="575"/>
                  </a:cubicBezTo>
                  <a:cubicBezTo>
                    <a:pt x="307" y="574"/>
                    <a:pt x="306" y="573"/>
                    <a:pt x="305" y="572"/>
                  </a:cubicBezTo>
                  <a:cubicBezTo>
                    <a:pt x="305" y="571"/>
                    <a:pt x="303" y="571"/>
                    <a:pt x="303" y="571"/>
                  </a:cubicBezTo>
                  <a:cubicBezTo>
                    <a:pt x="302" y="571"/>
                    <a:pt x="301" y="574"/>
                    <a:pt x="300" y="574"/>
                  </a:cubicBezTo>
                  <a:cubicBezTo>
                    <a:pt x="299" y="575"/>
                    <a:pt x="296" y="573"/>
                    <a:pt x="295" y="572"/>
                  </a:cubicBezTo>
                  <a:cubicBezTo>
                    <a:pt x="295" y="570"/>
                    <a:pt x="297" y="568"/>
                    <a:pt x="297" y="567"/>
                  </a:cubicBezTo>
                  <a:cubicBezTo>
                    <a:pt x="297" y="566"/>
                    <a:pt x="296" y="565"/>
                    <a:pt x="295" y="564"/>
                  </a:cubicBezTo>
                  <a:cubicBezTo>
                    <a:pt x="295" y="563"/>
                    <a:pt x="297" y="561"/>
                    <a:pt x="297" y="560"/>
                  </a:cubicBezTo>
                  <a:cubicBezTo>
                    <a:pt x="297" y="559"/>
                    <a:pt x="298" y="556"/>
                    <a:pt x="298" y="555"/>
                  </a:cubicBezTo>
                  <a:cubicBezTo>
                    <a:pt x="298" y="553"/>
                    <a:pt x="297" y="550"/>
                    <a:pt x="297" y="548"/>
                  </a:cubicBezTo>
                  <a:cubicBezTo>
                    <a:pt x="297" y="547"/>
                    <a:pt x="297" y="545"/>
                    <a:pt x="297" y="544"/>
                  </a:cubicBezTo>
                  <a:cubicBezTo>
                    <a:pt x="297" y="542"/>
                    <a:pt x="296" y="538"/>
                    <a:pt x="297" y="536"/>
                  </a:cubicBezTo>
                  <a:cubicBezTo>
                    <a:pt x="297" y="535"/>
                    <a:pt x="299" y="535"/>
                    <a:pt x="299" y="535"/>
                  </a:cubicBezTo>
                  <a:cubicBezTo>
                    <a:pt x="300" y="534"/>
                    <a:pt x="301" y="532"/>
                    <a:pt x="301" y="530"/>
                  </a:cubicBezTo>
                  <a:cubicBezTo>
                    <a:pt x="301" y="529"/>
                    <a:pt x="300" y="526"/>
                    <a:pt x="299" y="525"/>
                  </a:cubicBezTo>
                  <a:cubicBezTo>
                    <a:pt x="299" y="524"/>
                    <a:pt x="298" y="522"/>
                    <a:pt x="297" y="521"/>
                  </a:cubicBezTo>
                  <a:cubicBezTo>
                    <a:pt x="296" y="521"/>
                    <a:pt x="295" y="520"/>
                    <a:pt x="294" y="519"/>
                  </a:cubicBezTo>
                  <a:cubicBezTo>
                    <a:pt x="293" y="518"/>
                    <a:pt x="292" y="517"/>
                    <a:pt x="291" y="516"/>
                  </a:cubicBezTo>
                  <a:cubicBezTo>
                    <a:pt x="291" y="515"/>
                    <a:pt x="292" y="513"/>
                    <a:pt x="293" y="512"/>
                  </a:cubicBezTo>
                  <a:cubicBezTo>
                    <a:pt x="293" y="512"/>
                    <a:pt x="295" y="512"/>
                    <a:pt x="296" y="511"/>
                  </a:cubicBezTo>
                  <a:cubicBezTo>
                    <a:pt x="297" y="510"/>
                    <a:pt x="297" y="508"/>
                    <a:pt x="298" y="507"/>
                  </a:cubicBezTo>
                  <a:cubicBezTo>
                    <a:pt x="298" y="506"/>
                    <a:pt x="299" y="506"/>
                    <a:pt x="300" y="506"/>
                  </a:cubicBezTo>
                  <a:cubicBezTo>
                    <a:pt x="301" y="506"/>
                    <a:pt x="302" y="509"/>
                    <a:pt x="303" y="509"/>
                  </a:cubicBezTo>
                  <a:cubicBezTo>
                    <a:pt x="303" y="509"/>
                    <a:pt x="304" y="508"/>
                    <a:pt x="304" y="507"/>
                  </a:cubicBezTo>
                  <a:cubicBezTo>
                    <a:pt x="305" y="507"/>
                    <a:pt x="306" y="505"/>
                    <a:pt x="306" y="504"/>
                  </a:cubicBezTo>
                  <a:cubicBezTo>
                    <a:pt x="307" y="503"/>
                    <a:pt x="308" y="501"/>
                    <a:pt x="309" y="500"/>
                  </a:cubicBezTo>
                  <a:cubicBezTo>
                    <a:pt x="310" y="500"/>
                    <a:pt x="311" y="499"/>
                    <a:pt x="311" y="499"/>
                  </a:cubicBezTo>
                  <a:cubicBezTo>
                    <a:pt x="313" y="500"/>
                    <a:pt x="312" y="504"/>
                    <a:pt x="312" y="505"/>
                  </a:cubicBezTo>
                  <a:cubicBezTo>
                    <a:pt x="313" y="507"/>
                    <a:pt x="313" y="510"/>
                    <a:pt x="313" y="511"/>
                  </a:cubicBezTo>
                  <a:cubicBezTo>
                    <a:pt x="313" y="512"/>
                    <a:pt x="315" y="515"/>
                    <a:pt x="315" y="516"/>
                  </a:cubicBezTo>
                  <a:cubicBezTo>
                    <a:pt x="315" y="517"/>
                    <a:pt x="316" y="521"/>
                    <a:pt x="316" y="522"/>
                  </a:cubicBezTo>
                  <a:cubicBezTo>
                    <a:pt x="316" y="523"/>
                    <a:pt x="317" y="526"/>
                    <a:pt x="318" y="526"/>
                  </a:cubicBezTo>
                  <a:cubicBezTo>
                    <a:pt x="319" y="527"/>
                    <a:pt x="321" y="526"/>
                    <a:pt x="322" y="525"/>
                  </a:cubicBezTo>
                  <a:cubicBezTo>
                    <a:pt x="323" y="524"/>
                    <a:pt x="321" y="520"/>
                    <a:pt x="322" y="519"/>
                  </a:cubicBezTo>
                  <a:cubicBezTo>
                    <a:pt x="323" y="519"/>
                    <a:pt x="325" y="518"/>
                    <a:pt x="326" y="519"/>
                  </a:cubicBezTo>
                  <a:cubicBezTo>
                    <a:pt x="327" y="519"/>
                    <a:pt x="328" y="521"/>
                    <a:pt x="329" y="521"/>
                  </a:cubicBezTo>
                  <a:cubicBezTo>
                    <a:pt x="331" y="522"/>
                    <a:pt x="335" y="522"/>
                    <a:pt x="338" y="522"/>
                  </a:cubicBezTo>
                  <a:cubicBezTo>
                    <a:pt x="338" y="522"/>
                    <a:pt x="340" y="521"/>
                    <a:pt x="341" y="521"/>
                  </a:cubicBezTo>
                  <a:cubicBezTo>
                    <a:pt x="342" y="521"/>
                    <a:pt x="344" y="522"/>
                    <a:pt x="345" y="523"/>
                  </a:cubicBezTo>
                  <a:cubicBezTo>
                    <a:pt x="346" y="523"/>
                    <a:pt x="349" y="526"/>
                    <a:pt x="350" y="527"/>
                  </a:cubicBezTo>
                  <a:cubicBezTo>
                    <a:pt x="351" y="527"/>
                    <a:pt x="354" y="528"/>
                    <a:pt x="355" y="528"/>
                  </a:cubicBezTo>
                  <a:cubicBezTo>
                    <a:pt x="356" y="527"/>
                    <a:pt x="356" y="525"/>
                    <a:pt x="356" y="524"/>
                  </a:cubicBezTo>
                  <a:cubicBezTo>
                    <a:pt x="355" y="523"/>
                    <a:pt x="355" y="519"/>
                    <a:pt x="353" y="518"/>
                  </a:cubicBezTo>
                  <a:cubicBezTo>
                    <a:pt x="353" y="517"/>
                    <a:pt x="350" y="517"/>
                    <a:pt x="349" y="517"/>
                  </a:cubicBezTo>
                  <a:cubicBezTo>
                    <a:pt x="348" y="516"/>
                    <a:pt x="347" y="515"/>
                    <a:pt x="347" y="514"/>
                  </a:cubicBezTo>
                  <a:cubicBezTo>
                    <a:pt x="346" y="513"/>
                    <a:pt x="347" y="511"/>
                    <a:pt x="347" y="510"/>
                  </a:cubicBezTo>
                  <a:cubicBezTo>
                    <a:pt x="347" y="508"/>
                    <a:pt x="345" y="506"/>
                    <a:pt x="344" y="505"/>
                  </a:cubicBezTo>
                  <a:cubicBezTo>
                    <a:pt x="344" y="504"/>
                    <a:pt x="342" y="503"/>
                    <a:pt x="342" y="502"/>
                  </a:cubicBezTo>
                  <a:cubicBezTo>
                    <a:pt x="343" y="500"/>
                    <a:pt x="346" y="500"/>
                    <a:pt x="347" y="499"/>
                  </a:cubicBezTo>
                  <a:cubicBezTo>
                    <a:pt x="347" y="498"/>
                    <a:pt x="348" y="497"/>
                    <a:pt x="349" y="496"/>
                  </a:cubicBezTo>
                  <a:cubicBezTo>
                    <a:pt x="349" y="495"/>
                    <a:pt x="349" y="493"/>
                    <a:pt x="349" y="493"/>
                  </a:cubicBezTo>
                  <a:cubicBezTo>
                    <a:pt x="350" y="492"/>
                    <a:pt x="351" y="493"/>
                    <a:pt x="352" y="493"/>
                  </a:cubicBezTo>
                  <a:cubicBezTo>
                    <a:pt x="352" y="493"/>
                    <a:pt x="353" y="495"/>
                    <a:pt x="353" y="496"/>
                  </a:cubicBezTo>
                  <a:cubicBezTo>
                    <a:pt x="354" y="497"/>
                    <a:pt x="353" y="499"/>
                    <a:pt x="353" y="500"/>
                  </a:cubicBezTo>
                  <a:cubicBezTo>
                    <a:pt x="353" y="500"/>
                    <a:pt x="354" y="502"/>
                    <a:pt x="355" y="502"/>
                  </a:cubicBezTo>
                  <a:cubicBezTo>
                    <a:pt x="355" y="502"/>
                    <a:pt x="356" y="500"/>
                    <a:pt x="356" y="500"/>
                  </a:cubicBezTo>
                  <a:cubicBezTo>
                    <a:pt x="356" y="499"/>
                    <a:pt x="356" y="497"/>
                    <a:pt x="356" y="496"/>
                  </a:cubicBezTo>
                  <a:cubicBezTo>
                    <a:pt x="355" y="495"/>
                    <a:pt x="354" y="494"/>
                    <a:pt x="354" y="493"/>
                  </a:cubicBezTo>
                  <a:cubicBezTo>
                    <a:pt x="353" y="492"/>
                    <a:pt x="352" y="490"/>
                    <a:pt x="352" y="489"/>
                  </a:cubicBezTo>
                  <a:cubicBezTo>
                    <a:pt x="353" y="488"/>
                    <a:pt x="353" y="488"/>
                    <a:pt x="354" y="487"/>
                  </a:cubicBezTo>
                  <a:cubicBezTo>
                    <a:pt x="355" y="487"/>
                    <a:pt x="356" y="488"/>
                    <a:pt x="356" y="488"/>
                  </a:cubicBezTo>
                  <a:cubicBezTo>
                    <a:pt x="357" y="489"/>
                    <a:pt x="357" y="491"/>
                    <a:pt x="358" y="492"/>
                  </a:cubicBezTo>
                  <a:cubicBezTo>
                    <a:pt x="358" y="493"/>
                    <a:pt x="358" y="495"/>
                    <a:pt x="359" y="495"/>
                  </a:cubicBezTo>
                  <a:cubicBezTo>
                    <a:pt x="360" y="495"/>
                    <a:pt x="360" y="494"/>
                    <a:pt x="360" y="494"/>
                  </a:cubicBezTo>
                  <a:cubicBezTo>
                    <a:pt x="361" y="493"/>
                    <a:pt x="360" y="491"/>
                    <a:pt x="361" y="490"/>
                  </a:cubicBezTo>
                  <a:cubicBezTo>
                    <a:pt x="361" y="489"/>
                    <a:pt x="362" y="488"/>
                    <a:pt x="363" y="488"/>
                  </a:cubicBezTo>
                  <a:cubicBezTo>
                    <a:pt x="363" y="488"/>
                    <a:pt x="365" y="489"/>
                    <a:pt x="365" y="490"/>
                  </a:cubicBezTo>
                  <a:cubicBezTo>
                    <a:pt x="366" y="491"/>
                    <a:pt x="367" y="493"/>
                    <a:pt x="367" y="494"/>
                  </a:cubicBezTo>
                  <a:cubicBezTo>
                    <a:pt x="366" y="495"/>
                    <a:pt x="365" y="496"/>
                    <a:pt x="365" y="497"/>
                  </a:cubicBezTo>
                  <a:cubicBezTo>
                    <a:pt x="364" y="499"/>
                    <a:pt x="364" y="501"/>
                    <a:pt x="364" y="502"/>
                  </a:cubicBezTo>
                  <a:cubicBezTo>
                    <a:pt x="364" y="504"/>
                    <a:pt x="364" y="506"/>
                    <a:pt x="365" y="508"/>
                  </a:cubicBezTo>
                  <a:cubicBezTo>
                    <a:pt x="365" y="509"/>
                    <a:pt x="366" y="513"/>
                    <a:pt x="367" y="514"/>
                  </a:cubicBezTo>
                  <a:cubicBezTo>
                    <a:pt x="368" y="516"/>
                    <a:pt x="370" y="519"/>
                    <a:pt x="371" y="519"/>
                  </a:cubicBezTo>
                  <a:cubicBezTo>
                    <a:pt x="372" y="520"/>
                    <a:pt x="374" y="518"/>
                    <a:pt x="375" y="518"/>
                  </a:cubicBezTo>
                  <a:cubicBezTo>
                    <a:pt x="376" y="518"/>
                    <a:pt x="378" y="520"/>
                    <a:pt x="379" y="520"/>
                  </a:cubicBezTo>
                  <a:cubicBezTo>
                    <a:pt x="380" y="520"/>
                    <a:pt x="382" y="518"/>
                    <a:pt x="382" y="518"/>
                  </a:cubicBezTo>
                  <a:cubicBezTo>
                    <a:pt x="383" y="517"/>
                    <a:pt x="383" y="515"/>
                    <a:pt x="383" y="514"/>
                  </a:cubicBezTo>
                  <a:cubicBezTo>
                    <a:pt x="383" y="513"/>
                    <a:pt x="381" y="512"/>
                    <a:pt x="381" y="511"/>
                  </a:cubicBezTo>
                  <a:cubicBezTo>
                    <a:pt x="381" y="510"/>
                    <a:pt x="382" y="508"/>
                    <a:pt x="383" y="507"/>
                  </a:cubicBezTo>
                  <a:cubicBezTo>
                    <a:pt x="384" y="506"/>
                    <a:pt x="387" y="506"/>
                    <a:pt x="389" y="505"/>
                  </a:cubicBezTo>
                  <a:cubicBezTo>
                    <a:pt x="390" y="504"/>
                    <a:pt x="393" y="501"/>
                    <a:pt x="394" y="499"/>
                  </a:cubicBezTo>
                  <a:cubicBezTo>
                    <a:pt x="394" y="498"/>
                    <a:pt x="393" y="495"/>
                    <a:pt x="393" y="494"/>
                  </a:cubicBezTo>
                  <a:cubicBezTo>
                    <a:pt x="393" y="493"/>
                    <a:pt x="391" y="491"/>
                    <a:pt x="390" y="490"/>
                  </a:cubicBezTo>
                  <a:cubicBezTo>
                    <a:pt x="390" y="489"/>
                    <a:pt x="388" y="488"/>
                    <a:pt x="388" y="488"/>
                  </a:cubicBezTo>
                  <a:cubicBezTo>
                    <a:pt x="387" y="487"/>
                    <a:pt x="384" y="487"/>
                    <a:pt x="382" y="487"/>
                  </a:cubicBezTo>
                  <a:cubicBezTo>
                    <a:pt x="381" y="486"/>
                    <a:pt x="380" y="485"/>
                    <a:pt x="379" y="484"/>
                  </a:cubicBezTo>
                  <a:cubicBezTo>
                    <a:pt x="378" y="484"/>
                    <a:pt x="377" y="483"/>
                    <a:pt x="376" y="483"/>
                  </a:cubicBezTo>
                  <a:cubicBezTo>
                    <a:pt x="375" y="483"/>
                    <a:pt x="374" y="484"/>
                    <a:pt x="373" y="484"/>
                  </a:cubicBezTo>
                  <a:cubicBezTo>
                    <a:pt x="372" y="484"/>
                    <a:pt x="372" y="482"/>
                    <a:pt x="372" y="481"/>
                  </a:cubicBezTo>
                  <a:cubicBezTo>
                    <a:pt x="372" y="480"/>
                    <a:pt x="373" y="478"/>
                    <a:pt x="374" y="478"/>
                  </a:cubicBezTo>
                  <a:cubicBezTo>
                    <a:pt x="374" y="477"/>
                    <a:pt x="373" y="474"/>
                    <a:pt x="374" y="474"/>
                  </a:cubicBezTo>
                  <a:cubicBezTo>
                    <a:pt x="374" y="473"/>
                    <a:pt x="376" y="473"/>
                    <a:pt x="376" y="474"/>
                  </a:cubicBezTo>
                  <a:cubicBezTo>
                    <a:pt x="377" y="474"/>
                    <a:pt x="377" y="477"/>
                    <a:pt x="378" y="477"/>
                  </a:cubicBezTo>
                  <a:cubicBezTo>
                    <a:pt x="378" y="477"/>
                    <a:pt x="379" y="476"/>
                    <a:pt x="379" y="475"/>
                  </a:cubicBezTo>
                  <a:cubicBezTo>
                    <a:pt x="379" y="474"/>
                    <a:pt x="379" y="472"/>
                    <a:pt x="379" y="471"/>
                  </a:cubicBezTo>
                  <a:cubicBezTo>
                    <a:pt x="380" y="471"/>
                    <a:pt x="381" y="471"/>
                    <a:pt x="382" y="471"/>
                  </a:cubicBezTo>
                  <a:cubicBezTo>
                    <a:pt x="383" y="472"/>
                    <a:pt x="383" y="474"/>
                    <a:pt x="384" y="474"/>
                  </a:cubicBezTo>
                  <a:cubicBezTo>
                    <a:pt x="384" y="474"/>
                    <a:pt x="385" y="473"/>
                    <a:pt x="386" y="473"/>
                  </a:cubicBezTo>
                  <a:cubicBezTo>
                    <a:pt x="386" y="472"/>
                    <a:pt x="387" y="470"/>
                    <a:pt x="387" y="470"/>
                  </a:cubicBezTo>
                  <a:cubicBezTo>
                    <a:pt x="388" y="469"/>
                    <a:pt x="391" y="470"/>
                    <a:pt x="391" y="471"/>
                  </a:cubicBezTo>
                  <a:cubicBezTo>
                    <a:pt x="392" y="471"/>
                    <a:pt x="393" y="473"/>
                    <a:pt x="394" y="474"/>
                  </a:cubicBezTo>
                  <a:cubicBezTo>
                    <a:pt x="395" y="476"/>
                    <a:pt x="395" y="479"/>
                    <a:pt x="396" y="480"/>
                  </a:cubicBezTo>
                  <a:cubicBezTo>
                    <a:pt x="396" y="482"/>
                    <a:pt x="397" y="484"/>
                    <a:pt x="397" y="485"/>
                  </a:cubicBezTo>
                  <a:cubicBezTo>
                    <a:pt x="399" y="486"/>
                    <a:pt x="402" y="486"/>
                    <a:pt x="404" y="487"/>
                  </a:cubicBezTo>
                  <a:cubicBezTo>
                    <a:pt x="404" y="488"/>
                    <a:pt x="404" y="490"/>
                    <a:pt x="405" y="491"/>
                  </a:cubicBezTo>
                  <a:cubicBezTo>
                    <a:pt x="406" y="491"/>
                    <a:pt x="408" y="491"/>
                    <a:pt x="408" y="491"/>
                  </a:cubicBezTo>
                  <a:cubicBezTo>
                    <a:pt x="409" y="490"/>
                    <a:pt x="409" y="488"/>
                    <a:pt x="409" y="487"/>
                  </a:cubicBezTo>
                  <a:cubicBezTo>
                    <a:pt x="408" y="486"/>
                    <a:pt x="407" y="483"/>
                    <a:pt x="407" y="482"/>
                  </a:cubicBezTo>
                  <a:cubicBezTo>
                    <a:pt x="407" y="480"/>
                    <a:pt x="407" y="477"/>
                    <a:pt x="408" y="477"/>
                  </a:cubicBezTo>
                  <a:cubicBezTo>
                    <a:pt x="409" y="476"/>
                    <a:pt x="410" y="477"/>
                    <a:pt x="411" y="478"/>
                  </a:cubicBezTo>
                  <a:cubicBezTo>
                    <a:pt x="411" y="478"/>
                    <a:pt x="411" y="481"/>
                    <a:pt x="412" y="481"/>
                  </a:cubicBezTo>
                  <a:cubicBezTo>
                    <a:pt x="413" y="481"/>
                    <a:pt x="413" y="479"/>
                    <a:pt x="414" y="479"/>
                  </a:cubicBezTo>
                  <a:cubicBezTo>
                    <a:pt x="414" y="477"/>
                    <a:pt x="412" y="475"/>
                    <a:pt x="412" y="474"/>
                  </a:cubicBezTo>
                  <a:cubicBezTo>
                    <a:pt x="413" y="473"/>
                    <a:pt x="414" y="473"/>
                    <a:pt x="415" y="472"/>
                  </a:cubicBezTo>
                  <a:cubicBezTo>
                    <a:pt x="415" y="471"/>
                    <a:pt x="416" y="470"/>
                    <a:pt x="416" y="469"/>
                  </a:cubicBezTo>
                  <a:cubicBezTo>
                    <a:pt x="417" y="469"/>
                    <a:pt x="419" y="468"/>
                    <a:pt x="420" y="469"/>
                  </a:cubicBezTo>
                  <a:cubicBezTo>
                    <a:pt x="420" y="470"/>
                    <a:pt x="419" y="471"/>
                    <a:pt x="419" y="472"/>
                  </a:cubicBezTo>
                  <a:cubicBezTo>
                    <a:pt x="419" y="474"/>
                    <a:pt x="419" y="477"/>
                    <a:pt x="420" y="477"/>
                  </a:cubicBezTo>
                  <a:cubicBezTo>
                    <a:pt x="421" y="477"/>
                    <a:pt x="422" y="475"/>
                    <a:pt x="422" y="475"/>
                  </a:cubicBezTo>
                  <a:cubicBezTo>
                    <a:pt x="423" y="474"/>
                    <a:pt x="422" y="472"/>
                    <a:pt x="422" y="471"/>
                  </a:cubicBezTo>
                  <a:cubicBezTo>
                    <a:pt x="423" y="470"/>
                    <a:pt x="425" y="470"/>
                    <a:pt x="425" y="469"/>
                  </a:cubicBezTo>
                  <a:cubicBezTo>
                    <a:pt x="426" y="468"/>
                    <a:pt x="425" y="466"/>
                    <a:pt x="425" y="465"/>
                  </a:cubicBezTo>
                  <a:cubicBezTo>
                    <a:pt x="424" y="464"/>
                    <a:pt x="423" y="463"/>
                    <a:pt x="422" y="463"/>
                  </a:cubicBezTo>
                  <a:cubicBezTo>
                    <a:pt x="422" y="462"/>
                    <a:pt x="422" y="459"/>
                    <a:pt x="422" y="458"/>
                  </a:cubicBezTo>
                  <a:cubicBezTo>
                    <a:pt x="422" y="457"/>
                    <a:pt x="422" y="454"/>
                    <a:pt x="421" y="453"/>
                  </a:cubicBezTo>
                  <a:cubicBezTo>
                    <a:pt x="421" y="453"/>
                    <a:pt x="420" y="451"/>
                    <a:pt x="419" y="451"/>
                  </a:cubicBezTo>
                  <a:cubicBezTo>
                    <a:pt x="419" y="450"/>
                    <a:pt x="418" y="448"/>
                    <a:pt x="418" y="447"/>
                  </a:cubicBezTo>
                  <a:cubicBezTo>
                    <a:pt x="418" y="446"/>
                    <a:pt x="419" y="445"/>
                    <a:pt x="419" y="445"/>
                  </a:cubicBezTo>
                  <a:cubicBezTo>
                    <a:pt x="420" y="444"/>
                    <a:pt x="422" y="444"/>
                    <a:pt x="422" y="444"/>
                  </a:cubicBezTo>
                  <a:cubicBezTo>
                    <a:pt x="423" y="445"/>
                    <a:pt x="423" y="447"/>
                    <a:pt x="423" y="448"/>
                  </a:cubicBezTo>
                  <a:cubicBezTo>
                    <a:pt x="424" y="448"/>
                    <a:pt x="425" y="448"/>
                    <a:pt x="425" y="448"/>
                  </a:cubicBezTo>
                  <a:cubicBezTo>
                    <a:pt x="426" y="448"/>
                    <a:pt x="426" y="446"/>
                    <a:pt x="426" y="446"/>
                  </a:cubicBezTo>
                  <a:cubicBezTo>
                    <a:pt x="426" y="445"/>
                    <a:pt x="427" y="443"/>
                    <a:pt x="428" y="443"/>
                  </a:cubicBezTo>
                  <a:cubicBezTo>
                    <a:pt x="428" y="443"/>
                    <a:pt x="430" y="443"/>
                    <a:pt x="430" y="443"/>
                  </a:cubicBezTo>
                  <a:cubicBezTo>
                    <a:pt x="431" y="444"/>
                    <a:pt x="433" y="446"/>
                    <a:pt x="433" y="447"/>
                  </a:cubicBezTo>
                  <a:cubicBezTo>
                    <a:pt x="434" y="448"/>
                    <a:pt x="433" y="450"/>
                    <a:pt x="434" y="451"/>
                  </a:cubicBezTo>
                  <a:cubicBezTo>
                    <a:pt x="434" y="451"/>
                    <a:pt x="436" y="451"/>
                    <a:pt x="436" y="451"/>
                  </a:cubicBezTo>
                  <a:cubicBezTo>
                    <a:pt x="437" y="451"/>
                    <a:pt x="438" y="449"/>
                    <a:pt x="439" y="448"/>
                  </a:cubicBezTo>
                  <a:cubicBezTo>
                    <a:pt x="439" y="447"/>
                    <a:pt x="438" y="446"/>
                    <a:pt x="438" y="445"/>
                  </a:cubicBezTo>
                  <a:cubicBezTo>
                    <a:pt x="438" y="444"/>
                    <a:pt x="437" y="441"/>
                    <a:pt x="438" y="440"/>
                  </a:cubicBezTo>
                  <a:cubicBezTo>
                    <a:pt x="438" y="439"/>
                    <a:pt x="441" y="440"/>
                    <a:pt x="442" y="441"/>
                  </a:cubicBezTo>
                  <a:cubicBezTo>
                    <a:pt x="443" y="441"/>
                    <a:pt x="444" y="443"/>
                    <a:pt x="445" y="443"/>
                  </a:cubicBezTo>
                  <a:cubicBezTo>
                    <a:pt x="446" y="443"/>
                    <a:pt x="447" y="444"/>
                    <a:pt x="448" y="444"/>
                  </a:cubicBezTo>
                  <a:cubicBezTo>
                    <a:pt x="449" y="445"/>
                    <a:pt x="450" y="446"/>
                    <a:pt x="451" y="447"/>
                  </a:cubicBezTo>
                  <a:cubicBezTo>
                    <a:pt x="451" y="448"/>
                    <a:pt x="451" y="451"/>
                    <a:pt x="452" y="452"/>
                  </a:cubicBezTo>
                  <a:cubicBezTo>
                    <a:pt x="452" y="452"/>
                    <a:pt x="453" y="455"/>
                    <a:pt x="454" y="455"/>
                  </a:cubicBezTo>
                  <a:cubicBezTo>
                    <a:pt x="456" y="455"/>
                    <a:pt x="458" y="453"/>
                    <a:pt x="458" y="452"/>
                  </a:cubicBezTo>
                  <a:cubicBezTo>
                    <a:pt x="459" y="450"/>
                    <a:pt x="458" y="448"/>
                    <a:pt x="458" y="447"/>
                  </a:cubicBezTo>
                  <a:cubicBezTo>
                    <a:pt x="457" y="446"/>
                    <a:pt x="455" y="445"/>
                    <a:pt x="454" y="444"/>
                  </a:cubicBezTo>
                  <a:cubicBezTo>
                    <a:pt x="453" y="443"/>
                    <a:pt x="451" y="443"/>
                    <a:pt x="450" y="442"/>
                  </a:cubicBezTo>
                  <a:cubicBezTo>
                    <a:pt x="450" y="441"/>
                    <a:pt x="450" y="440"/>
                    <a:pt x="450" y="439"/>
                  </a:cubicBezTo>
                  <a:cubicBezTo>
                    <a:pt x="450" y="438"/>
                    <a:pt x="452" y="437"/>
                    <a:pt x="452" y="436"/>
                  </a:cubicBezTo>
                  <a:cubicBezTo>
                    <a:pt x="452" y="435"/>
                    <a:pt x="450" y="434"/>
                    <a:pt x="450" y="433"/>
                  </a:cubicBezTo>
                  <a:cubicBezTo>
                    <a:pt x="450" y="432"/>
                    <a:pt x="450" y="429"/>
                    <a:pt x="450" y="428"/>
                  </a:cubicBezTo>
                  <a:cubicBezTo>
                    <a:pt x="450" y="427"/>
                    <a:pt x="448" y="425"/>
                    <a:pt x="448" y="424"/>
                  </a:cubicBezTo>
                  <a:cubicBezTo>
                    <a:pt x="448" y="423"/>
                    <a:pt x="450" y="422"/>
                    <a:pt x="450" y="422"/>
                  </a:cubicBezTo>
                  <a:cubicBezTo>
                    <a:pt x="451" y="421"/>
                    <a:pt x="452" y="419"/>
                    <a:pt x="453" y="419"/>
                  </a:cubicBezTo>
                  <a:cubicBezTo>
                    <a:pt x="454" y="418"/>
                    <a:pt x="456" y="419"/>
                    <a:pt x="457" y="419"/>
                  </a:cubicBezTo>
                  <a:cubicBezTo>
                    <a:pt x="458" y="420"/>
                    <a:pt x="458" y="423"/>
                    <a:pt x="458" y="424"/>
                  </a:cubicBezTo>
                  <a:cubicBezTo>
                    <a:pt x="459" y="424"/>
                    <a:pt x="461" y="424"/>
                    <a:pt x="462" y="424"/>
                  </a:cubicBezTo>
                  <a:cubicBezTo>
                    <a:pt x="463" y="424"/>
                    <a:pt x="463" y="421"/>
                    <a:pt x="464" y="421"/>
                  </a:cubicBezTo>
                  <a:cubicBezTo>
                    <a:pt x="464" y="420"/>
                    <a:pt x="466" y="422"/>
                    <a:pt x="467" y="422"/>
                  </a:cubicBezTo>
                  <a:cubicBezTo>
                    <a:pt x="467" y="421"/>
                    <a:pt x="468" y="420"/>
                    <a:pt x="468" y="419"/>
                  </a:cubicBezTo>
                  <a:cubicBezTo>
                    <a:pt x="469" y="418"/>
                    <a:pt x="467" y="416"/>
                    <a:pt x="468" y="415"/>
                  </a:cubicBezTo>
                  <a:cubicBezTo>
                    <a:pt x="468" y="414"/>
                    <a:pt x="470" y="414"/>
                    <a:pt x="471" y="413"/>
                  </a:cubicBezTo>
                  <a:cubicBezTo>
                    <a:pt x="471" y="412"/>
                    <a:pt x="470" y="408"/>
                    <a:pt x="469" y="407"/>
                  </a:cubicBezTo>
                  <a:cubicBezTo>
                    <a:pt x="469" y="407"/>
                    <a:pt x="466" y="407"/>
                    <a:pt x="466" y="406"/>
                  </a:cubicBezTo>
                  <a:cubicBezTo>
                    <a:pt x="465" y="406"/>
                    <a:pt x="466" y="403"/>
                    <a:pt x="467" y="403"/>
                  </a:cubicBezTo>
                  <a:cubicBezTo>
                    <a:pt x="467" y="402"/>
                    <a:pt x="470" y="402"/>
                    <a:pt x="471" y="401"/>
                  </a:cubicBezTo>
                  <a:cubicBezTo>
                    <a:pt x="472" y="401"/>
                    <a:pt x="472" y="398"/>
                    <a:pt x="473" y="398"/>
                  </a:cubicBezTo>
                  <a:cubicBezTo>
                    <a:pt x="474" y="398"/>
                    <a:pt x="474" y="400"/>
                    <a:pt x="474" y="401"/>
                  </a:cubicBezTo>
                  <a:cubicBezTo>
                    <a:pt x="474" y="402"/>
                    <a:pt x="474" y="403"/>
                    <a:pt x="474" y="404"/>
                  </a:cubicBezTo>
                  <a:cubicBezTo>
                    <a:pt x="474" y="405"/>
                    <a:pt x="476" y="406"/>
                    <a:pt x="476" y="407"/>
                  </a:cubicBezTo>
                  <a:cubicBezTo>
                    <a:pt x="477" y="407"/>
                    <a:pt x="478" y="409"/>
                    <a:pt x="478" y="410"/>
                  </a:cubicBezTo>
                  <a:cubicBezTo>
                    <a:pt x="478" y="411"/>
                    <a:pt x="475" y="412"/>
                    <a:pt x="475" y="413"/>
                  </a:cubicBezTo>
                  <a:cubicBezTo>
                    <a:pt x="475" y="415"/>
                    <a:pt x="476" y="418"/>
                    <a:pt x="477" y="419"/>
                  </a:cubicBezTo>
                  <a:cubicBezTo>
                    <a:pt x="477" y="419"/>
                    <a:pt x="479" y="419"/>
                    <a:pt x="479" y="419"/>
                  </a:cubicBezTo>
                  <a:cubicBezTo>
                    <a:pt x="480" y="418"/>
                    <a:pt x="482" y="416"/>
                    <a:pt x="483" y="415"/>
                  </a:cubicBezTo>
                  <a:cubicBezTo>
                    <a:pt x="483" y="415"/>
                    <a:pt x="484" y="414"/>
                    <a:pt x="484" y="413"/>
                  </a:cubicBezTo>
                  <a:cubicBezTo>
                    <a:pt x="484" y="412"/>
                    <a:pt x="483" y="410"/>
                    <a:pt x="483" y="409"/>
                  </a:cubicBezTo>
                  <a:cubicBezTo>
                    <a:pt x="483" y="408"/>
                    <a:pt x="484" y="407"/>
                    <a:pt x="485" y="406"/>
                  </a:cubicBezTo>
                  <a:cubicBezTo>
                    <a:pt x="486" y="406"/>
                    <a:pt x="489" y="405"/>
                    <a:pt x="490" y="405"/>
                  </a:cubicBezTo>
                  <a:cubicBezTo>
                    <a:pt x="491" y="404"/>
                    <a:pt x="493" y="400"/>
                    <a:pt x="494" y="399"/>
                  </a:cubicBezTo>
                  <a:cubicBezTo>
                    <a:pt x="495" y="397"/>
                    <a:pt x="496" y="392"/>
                    <a:pt x="496" y="392"/>
                  </a:cubicBezTo>
                  <a:cubicBezTo>
                    <a:pt x="496" y="392"/>
                    <a:pt x="495" y="387"/>
                    <a:pt x="495" y="386"/>
                  </a:cubicBezTo>
                  <a:cubicBezTo>
                    <a:pt x="495" y="385"/>
                    <a:pt x="496" y="383"/>
                    <a:pt x="496" y="383"/>
                  </a:cubicBezTo>
                  <a:cubicBezTo>
                    <a:pt x="497" y="381"/>
                    <a:pt x="498" y="379"/>
                    <a:pt x="498" y="379"/>
                  </a:cubicBezTo>
                  <a:cubicBezTo>
                    <a:pt x="499" y="378"/>
                    <a:pt x="502" y="377"/>
                    <a:pt x="503" y="376"/>
                  </a:cubicBezTo>
                  <a:cubicBezTo>
                    <a:pt x="504" y="375"/>
                    <a:pt x="505" y="372"/>
                    <a:pt x="505" y="371"/>
                  </a:cubicBezTo>
                  <a:cubicBezTo>
                    <a:pt x="505" y="370"/>
                    <a:pt x="506" y="369"/>
                    <a:pt x="506" y="368"/>
                  </a:cubicBezTo>
                  <a:cubicBezTo>
                    <a:pt x="506" y="367"/>
                    <a:pt x="506" y="365"/>
                    <a:pt x="505" y="36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grpSp>
      <p:sp>
        <p:nvSpPr>
          <p:cNvPr id="87" name="TextBox 86">
            <a:extLst>
              <a:ext uri="{FF2B5EF4-FFF2-40B4-BE49-F238E27FC236}">
                <a16:creationId xmlns:a16="http://schemas.microsoft.com/office/drawing/2014/main" id="{2FCCE504-08C6-4F30-B9CF-223FEEE1BFC5}"/>
              </a:ext>
            </a:extLst>
          </p:cNvPr>
          <p:cNvSpPr txBox="1"/>
          <p:nvPr/>
        </p:nvSpPr>
        <p:spPr>
          <a:xfrm>
            <a:off x="4866815" y="2462548"/>
            <a:ext cx="2569934" cy="323165"/>
          </a:xfrm>
          <a:prstGeom prst="rect">
            <a:avLst/>
          </a:prstGeom>
          <a:noFill/>
        </p:spPr>
        <p:txBody>
          <a:bodyPr wrap="none" rtlCol="0">
            <a:spAutoFit/>
          </a:bodyPr>
          <a:lstStyle/>
          <a:p>
            <a:r>
              <a:rPr lang="en-US" sz="1500" b="1">
                <a:solidFill>
                  <a:schemeClr val="accent1"/>
                </a:solidFill>
                <a:latin typeface="+mj-lt"/>
              </a:rPr>
              <a:t>Come taste the difference.</a:t>
            </a:r>
            <a:endParaRPr lang="en-US" sz="1500" b="1">
              <a:solidFill>
                <a:schemeClr val="accent1"/>
              </a:solidFill>
              <a:latin typeface="+mj-lt"/>
              <a:cs typeface="Varela Round" panose="00000500000000000000" pitchFamily="2" charset="-79"/>
            </a:endParaRPr>
          </a:p>
        </p:txBody>
      </p:sp>
      <p:sp>
        <p:nvSpPr>
          <p:cNvPr id="88" name="TextBox 34">
            <a:extLst>
              <a:ext uri="{FF2B5EF4-FFF2-40B4-BE49-F238E27FC236}">
                <a16:creationId xmlns:a16="http://schemas.microsoft.com/office/drawing/2014/main" id="{8AACA9C9-15B5-4851-8615-522B76E12ABC}"/>
              </a:ext>
            </a:extLst>
          </p:cNvPr>
          <p:cNvSpPr txBox="1"/>
          <p:nvPr/>
        </p:nvSpPr>
        <p:spPr>
          <a:xfrm>
            <a:off x="4866816" y="2759674"/>
            <a:ext cx="3713292" cy="692497"/>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900"/>
              <a:t>A small river named Duden flows by their place and supplies it with the necessary regelialia. It is a paradisematic country, in which roasted parts of sentences fly into your mouth. Even the all-powerful</a:t>
            </a:r>
            <a:endParaRPr lang="en-US" sz="750" dirty="0"/>
          </a:p>
        </p:txBody>
      </p:sp>
      <p:sp>
        <p:nvSpPr>
          <p:cNvPr id="89" name="Freeform: Shape 88">
            <a:extLst>
              <a:ext uri="{FF2B5EF4-FFF2-40B4-BE49-F238E27FC236}">
                <a16:creationId xmlns:a16="http://schemas.microsoft.com/office/drawing/2014/main" id="{3F2A91BD-BF73-49D6-9C00-FDD1AF4EA593}"/>
              </a:ext>
            </a:extLst>
          </p:cNvPr>
          <p:cNvSpPr/>
          <p:nvPr/>
        </p:nvSpPr>
        <p:spPr>
          <a:xfrm>
            <a:off x="2721678" y="5160062"/>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79A75A70-168E-47E1-8D0A-875725F79A11}"/>
              </a:ext>
            </a:extLst>
          </p:cNvPr>
          <p:cNvSpPr/>
          <p:nvPr/>
        </p:nvSpPr>
        <p:spPr>
          <a:xfrm>
            <a:off x="2705249" y="5141107"/>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321DB1CA-C3A6-4458-B0B9-832D285F6FBE}"/>
              </a:ext>
            </a:extLst>
          </p:cNvPr>
          <p:cNvSpPr/>
          <p:nvPr/>
        </p:nvSpPr>
        <p:spPr>
          <a:xfrm>
            <a:off x="4504440" y="5160062"/>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0D1BD733-ACE5-453B-AEAB-0525EC76FFFD}"/>
              </a:ext>
            </a:extLst>
          </p:cNvPr>
          <p:cNvSpPr/>
          <p:nvPr/>
        </p:nvSpPr>
        <p:spPr>
          <a:xfrm>
            <a:off x="4488011" y="5141107"/>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cxnSp>
        <p:nvCxnSpPr>
          <p:cNvPr id="93" name="Straight Connector 92">
            <a:extLst>
              <a:ext uri="{FF2B5EF4-FFF2-40B4-BE49-F238E27FC236}">
                <a16:creationId xmlns:a16="http://schemas.microsoft.com/office/drawing/2014/main" id="{62B8C82F-A464-4D1B-A0C5-55071F7CE6CF}"/>
              </a:ext>
            </a:extLst>
          </p:cNvPr>
          <p:cNvCxnSpPr>
            <a:cxnSpLocks/>
            <a:stCxn id="89" idx="0"/>
            <a:endCxn id="90" idx="2"/>
          </p:cNvCxnSpPr>
          <p:nvPr/>
        </p:nvCxnSpPr>
        <p:spPr>
          <a:xfrm>
            <a:off x="2873230" y="5235848"/>
            <a:ext cx="163121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Freeform: Shape 96">
            <a:extLst>
              <a:ext uri="{FF2B5EF4-FFF2-40B4-BE49-F238E27FC236}">
                <a16:creationId xmlns:a16="http://schemas.microsoft.com/office/drawing/2014/main" id="{C596C3B0-3B19-4324-91B4-4AABC043FB09}"/>
              </a:ext>
            </a:extLst>
          </p:cNvPr>
          <p:cNvSpPr/>
          <p:nvPr/>
        </p:nvSpPr>
        <p:spPr>
          <a:xfrm>
            <a:off x="6287203" y="5160062"/>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3CBDDAB9-B95A-402B-8AA9-BA8D893123B8}"/>
              </a:ext>
            </a:extLst>
          </p:cNvPr>
          <p:cNvSpPr/>
          <p:nvPr/>
        </p:nvSpPr>
        <p:spPr>
          <a:xfrm>
            <a:off x="6270774" y="5141107"/>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cxnSp>
        <p:nvCxnSpPr>
          <p:cNvPr id="99" name="Straight Connector 98">
            <a:extLst>
              <a:ext uri="{FF2B5EF4-FFF2-40B4-BE49-F238E27FC236}">
                <a16:creationId xmlns:a16="http://schemas.microsoft.com/office/drawing/2014/main" id="{351305EA-4D13-4C6A-B704-E375FA6DDF61}"/>
              </a:ext>
            </a:extLst>
          </p:cNvPr>
          <p:cNvCxnSpPr>
            <a:cxnSpLocks/>
            <a:stCxn id="90" idx="0"/>
            <a:endCxn id="97" idx="2"/>
          </p:cNvCxnSpPr>
          <p:nvPr/>
        </p:nvCxnSpPr>
        <p:spPr>
          <a:xfrm>
            <a:off x="4655992" y="5235848"/>
            <a:ext cx="163121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E63DB8F4-1379-47D0-974D-F954D4975BFF}"/>
              </a:ext>
            </a:extLst>
          </p:cNvPr>
          <p:cNvSpPr txBox="1"/>
          <p:nvPr/>
        </p:nvSpPr>
        <p:spPr>
          <a:xfrm>
            <a:off x="2487514" y="5362402"/>
            <a:ext cx="587020" cy="230832"/>
          </a:xfrm>
          <a:prstGeom prst="rect">
            <a:avLst/>
          </a:prstGeom>
          <a:noFill/>
        </p:spPr>
        <p:txBody>
          <a:bodyPr wrap="none" rtlCol="0">
            <a:spAutoFit/>
          </a:bodyPr>
          <a:lstStyle/>
          <a:p>
            <a:pPr algn="ctr"/>
            <a:r>
              <a:rPr lang="en-US" sz="900" b="1">
                <a:latin typeface="+mj-lt"/>
                <a:cs typeface="Varela Round" panose="00000500000000000000" pitchFamily="2" charset="-79"/>
              </a:rPr>
              <a:t>Area 01</a:t>
            </a:r>
          </a:p>
        </p:txBody>
      </p:sp>
      <p:sp>
        <p:nvSpPr>
          <p:cNvPr id="105" name="TextBox 104">
            <a:extLst>
              <a:ext uri="{FF2B5EF4-FFF2-40B4-BE49-F238E27FC236}">
                <a16:creationId xmlns:a16="http://schemas.microsoft.com/office/drawing/2014/main" id="{EBCEC6CD-EE91-4A4E-ACFE-22D459FD0F64}"/>
              </a:ext>
            </a:extLst>
          </p:cNvPr>
          <p:cNvSpPr txBox="1"/>
          <p:nvPr/>
        </p:nvSpPr>
        <p:spPr>
          <a:xfrm>
            <a:off x="4272078" y="5362401"/>
            <a:ext cx="599844" cy="230832"/>
          </a:xfrm>
          <a:prstGeom prst="rect">
            <a:avLst/>
          </a:prstGeom>
          <a:noFill/>
        </p:spPr>
        <p:txBody>
          <a:bodyPr wrap="none" rtlCol="0">
            <a:spAutoFit/>
          </a:bodyPr>
          <a:lstStyle/>
          <a:p>
            <a:pPr algn="ctr"/>
            <a:r>
              <a:rPr lang="en-US" sz="900" b="1">
                <a:latin typeface="+mj-lt"/>
                <a:cs typeface="Varela Round" panose="00000500000000000000" pitchFamily="2" charset="-79"/>
              </a:rPr>
              <a:t>Area 02</a:t>
            </a:r>
          </a:p>
        </p:txBody>
      </p:sp>
      <p:sp>
        <p:nvSpPr>
          <p:cNvPr id="106" name="TextBox 105">
            <a:extLst>
              <a:ext uri="{FF2B5EF4-FFF2-40B4-BE49-F238E27FC236}">
                <a16:creationId xmlns:a16="http://schemas.microsoft.com/office/drawing/2014/main" id="{704528D7-F5F7-4327-9E23-0247763939EC}"/>
              </a:ext>
            </a:extLst>
          </p:cNvPr>
          <p:cNvSpPr txBox="1"/>
          <p:nvPr/>
        </p:nvSpPr>
        <p:spPr>
          <a:xfrm>
            <a:off x="6063857" y="5362401"/>
            <a:ext cx="598242" cy="230832"/>
          </a:xfrm>
          <a:prstGeom prst="rect">
            <a:avLst/>
          </a:prstGeom>
          <a:noFill/>
        </p:spPr>
        <p:txBody>
          <a:bodyPr wrap="none" rtlCol="0">
            <a:spAutoFit/>
          </a:bodyPr>
          <a:lstStyle/>
          <a:p>
            <a:pPr algn="ctr"/>
            <a:r>
              <a:rPr lang="en-US" sz="900" b="1">
                <a:latin typeface="+mj-lt"/>
                <a:cs typeface="Varela Round" panose="00000500000000000000" pitchFamily="2" charset="-79"/>
              </a:rPr>
              <a:t>Area 03</a:t>
            </a:r>
          </a:p>
        </p:txBody>
      </p:sp>
      <p:graphicFrame>
        <p:nvGraphicFramePr>
          <p:cNvPr id="109" name="Chart 108">
            <a:extLst>
              <a:ext uri="{FF2B5EF4-FFF2-40B4-BE49-F238E27FC236}">
                <a16:creationId xmlns:a16="http://schemas.microsoft.com/office/drawing/2014/main" id="{311C6E97-F52F-47C3-B2CD-D6763DDE5638}"/>
              </a:ext>
            </a:extLst>
          </p:cNvPr>
          <p:cNvGraphicFramePr/>
          <p:nvPr>
            <p:extLst>
              <p:ext uri="{D42A27DB-BD31-4B8C-83A1-F6EECF244321}">
                <p14:modId xmlns:p14="http://schemas.microsoft.com/office/powerpoint/2010/main" val="51102087"/>
              </p:ext>
            </p:extLst>
          </p:nvPr>
        </p:nvGraphicFramePr>
        <p:xfrm>
          <a:off x="4863587" y="3504785"/>
          <a:ext cx="3716520" cy="1307593"/>
        </p:xfrm>
        <a:graphic>
          <a:graphicData uri="http://schemas.openxmlformats.org/drawingml/2006/chart">
            <c:chart xmlns:c="http://schemas.openxmlformats.org/drawingml/2006/chart" xmlns:r="http://schemas.openxmlformats.org/officeDocument/2006/relationships" r:id="rId2"/>
          </a:graphicData>
        </a:graphic>
      </p:graphicFrame>
      <p:sp>
        <p:nvSpPr>
          <p:cNvPr id="114" name="Freeform 110">
            <a:extLst>
              <a:ext uri="{FF2B5EF4-FFF2-40B4-BE49-F238E27FC236}">
                <a16:creationId xmlns:a16="http://schemas.microsoft.com/office/drawing/2014/main" id="{D51AA856-42A4-4345-84DB-1677ACB82C7F}"/>
              </a:ext>
            </a:extLst>
          </p:cNvPr>
          <p:cNvSpPr/>
          <p:nvPr/>
        </p:nvSpPr>
        <p:spPr>
          <a:xfrm>
            <a:off x="0" y="1365634"/>
            <a:ext cx="684077" cy="116584"/>
          </a:xfrm>
          <a:custGeom>
            <a:avLst/>
            <a:gdLst>
              <a:gd name="connsiteX0" fmla="*/ 0 w 912222"/>
              <a:gd name="connsiteY0" fmla="*/ 0 h 155466"/>
              <a:gd name="connsiteX1" fmla="*/ 47284 w 912222"/>
              <a:gd name="connsiteY1" fmla="*/ 32345 h 155466"/>
              <a:gd name="connsiteX2" fmla="*/ 242970 w 912222"/>
              <a:gd name="connsiteY2" fmla="*/ 51377 h 155466"/>
              <a:gd name="connsiteX3" fmla="*/ 482766 w 912222"/>
              <a:gd name="connsiteY3" fmla="*/ 74700 h 155466"/>
              <a:gd name="connsiteX4" fmla="*/ 678450 w 912222"/>
              <a:gd name="connsiteY4" fmla="*/ 93732 h 155466"/>
              <a:gd name="connsiteX5" fmla="*/ 912222 w 912222"/>
              <a:gd name="connsiteY5" fmla="*/ 111827 h 155466"/>
              <a:gd name="connsiteX6" fmla="*/ 887436 w 912222"/>
              <a:gd name="connsiteY6" fmla="*/ 138643 h 155466"/>
              <a:gd name="connsiteX7" fmla="*/ 697605 w 912222"/>
              <a:gd name="connsiteY7" fmla="*/ 124822 h 155466"/>
              <a:gd name="connsiteX8" fmla="*/ 457980 w 912222"/>
              <a:gd name="connsiteY8" fmla="*/ 101516 h 155466"/>
              <a:gd name="connsiteX9" fmla="*/ 262124 w 912222"/>
              <a:gd name="connsiteY9" fmla="*/ 82467 h 155466"/>
              <a:gd name="connsiteX10" fmla="*/ 22498 w 912222"/>
              <a:gd name="connsiteY10" fmla="*/ 59161 h 155466"/>
              <a:gd name="connsiteX11" fmla="*/ 0 w 912222"/>
              <a:gd name="connsiteY11" fmla="*/ 43477 h 155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2222" h="155466">
                <a:moveTo>
                  <a:pt x="0" y="0"/>
                </a:moveTo>
                <a:lnTo>
                  <a:pt x="47284" y="32345"/>
                </a:lnTo>
                <a:cubicBezTo>
                  <a:pt x="100018" y="83711"/>
                  <a:pt x="181327" y="91620"/>
                  <a:pt x="242970" y="51377"/>
                </a:cubicBezTo>
                <a:cubicBezTo>
                  <a:pt x="318741" y="3027"/>
                  <a:pt x="417733" y="12655"/>
                  <a:pt x="482766" y="74700"/>
                </a:cubicBezTo>
                <a:cubicBezTo>
                  <a:pt x="535498" y="126066"/>
                  <a:pt x="616809" y="133974"/>
                  <a:pt x="678450" y="93732"/>
                </a:cubicBezTo>
                <a:cubicBezTo>
                  <a:pt x="751664" y="46858"/>
                  <a:pt x="847093" y="54244"/>
                  <a:pt x="912222" y="111827"/>
                </a:cubicBezTo>
                <a:lnTo>
                  <a:pt x="887436" y="138643"/>
                </a:lnTo>
                <a:cubicBezTo>
                  <a:pt x="834521" y="91747"/>
                  <a:pt x="756757" y="86085"/>
                  <a:pt x="697605" y="124822"/>
                </a:cubicBezTo>
                <a:cubicBezTo>
                  <a:pt x="621890" y="173151"/>
                  <a:pt x="522961" y="163529"/>
                  <a:pt x="457980" y="101516"/>
                </a:cubicBezTo>
                <a:cubicBezTo>
                  <a:pt x="405224" y="50058"/>
                  <a:pt x="323808" y="42139"/>
                  <a:pt x="262124" y="82467"/>
                </a:cubicBezTo>
                <a:cubicBezTo>
                  <a:pt x="186410" y="130796"/>
                  <a:pt x="87481" y="121174"/>
                  <a:pt x="22498" y="59161"/>
                </a:cubicBezTo>
                <a:lnTo>
                  <a:pt x="0" y="43477"/>
                </a:lnTo>
                <a:close/>
              </a:path>
            </a:pathLst>
          </a:custGeom>
          <a:solidFill>
            <a:schemeClr val="accent4"/>
          </a:solidFill>
          <a:ln w="8826" cap="flat">
            <a:noFill/>
            <a:prstDash val="solid"/>
            <a:miter/>
          </a:ln>
        </p:spPr>
        <p:txBody>
          <a:bodyPr rtlCol="0" anchor="ctr"/>
          <a:lstStyle/>
          <a:p>
            <a:endParaRPr lang="en-US" sz="1349"/>
          </a:p>
        </p:txBody>
      </p:sp>
      <p:sp>
        <p:nvSpPr>
          <p:cNvPr id="116" name="Freeform 111">
            <a:extLst>
              <a:ext uri="{FF2B5EF4-FFF2-40B4-BE49-F238E27FC236}">
                <a16:creationId xmlns:a16="http://schemas.microsoft.com/office/drawing/2014/main" id="{2B5043F7-BF5E-4E66-B856-2F22AA7F6A62}"/>
              </a:ext>
            </a:extLst>
          </p:cNvPr>
          <p:cNvSpPr/>
          <p:nvPr/>
        </p:nvSpPr>
        <p:spPr>
          <a:xfrm>
            <a:off x="7745169" y="6529809"/>
            <a:ext cx="493649" cy="331455"/>
          </a:xfrm>
          <a:custGeom>
            <a:avLst/>
            <a:gdLst>
              <a:gd name="connsiteX0" fmla="*/ 658284 w 658284"/>
              <a:gd name="connsiteY0" fmla="*/ 525 h 441997"/>
              <a:gd name="connsiteX1" fmla="*/ 654551 w 658284"/>
              <a:gd name="connsiteY1" fmla="*/ 41360 h 441997"/>
              <a:gd name="connsiteX2" fmla="*/ 476042 w 658284"/>
              <a:gd name="connsiteY2" fmla="*/ 158888 h 441997"/>
              <a:gd name="connsiteX3" fmla="*/ 246703 w 658284"/>
              <a:gd name="connsiteY3" fmla="*/ 302025 h 441997"/>
              <a:gd name="connsiteX4" fmla="*/ 59253 w 658284"/>
              <a:gd name="connsiteY4" fmla="*/ 419018 h 441997"/>
              <a:gd name="connsiteX5" fmla="*/ 46220 w 658284"/>
              <a:gd name="connsiteY5" fmla="*/ 441997 h 441997"/>
              <a:gd name="connsiteX6" fmla="*/ 0 w 658284"/>
              <a:gd name="connsiteY6" fmla="*/ 441997 h 441997"/>
              <a:gd name="connsiteX7" fmla="*/ 20930 w 658284"/>
              <a:gd name="connsiteY7" fmla="*/ 404431 h 441997"/>
              <a:gd name="connsiteX8" fmla="*/ 250435 w 658284"/>
              <a:gd name="connsiteY8" fmla="*/ 261191 h 441997"/>
              <a:gd name="connsiteX9" fmla="*/ 437720 w 658284"/>
              <a:gd name="connsiteY9" fmla="*/ 144300 h 441997"/>
              <a:gd name="connsiteX10" fmla="*/ 658284 w 658284"/>
              <a:gd name="connsiteY10" fmla="*/ 525 h 44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58284" h="441997">
                <a:moveTo>
                  <a:pt x="658284" y="525"/>
                </a:moveTo>
                <a:lnTo>
                  <a:pt x="654551" y="41360"/>
                </a:lnTo>
                <a:cubicBezTo>
                  <a:pt x="575352" y="35788"/>
                  <a:pt x="502226" y="83932"/>
                  <a:pt x="476042" y="158888"/>
                </a:cubicBezTo>
                <a:cubicBezTo>
                  <a:pt x="441669" y="253713"/>
                  <a:pt x="346986" y="312807"/>
                  <a:pt x="246703" y="302025"/>
                </a:cubicBezTo>
                <a:cubicBezTo>
                  <a:pt x="164525" y="292281"/>
                  <a:pt x="86603" y="340915"/>
                  <a:pt x="59253" y="419018"/>
                </a:cubicBezTo>
                <a:lnTo>
                  <a:pt x="46220" y="441997"/>
                </a:lnTo>
                <a:lnTo>
                  <a:pt x="0" y="441997"/>
                </a:lnTo>
                <a:lnTo>
                  <a:pt x="20930" y="404431"/>
                </a:lnTo>
                <a:cubicBezTo>
                  <a:pt x="55339" y="309548"/>
                  <a:pt x="150082" y="250416"/>
                  <a:pt x="250435" y="261191"/>
                </a:cubicBezTo>
                <a:cubicBezTo>
                  <a:pt x="332528" y="270869"/>
                  <a:pt x="410349" y="222299"/>
                  <a:pt x="437720" y="144300"/>
                </a:cubicBezTo>
                <a:cubicBezTo>
                  <a:pt x="470862" y="52482"/>
                  <a:pt x="560899" y="-6209"/>
                  <a:pt x="658284" y="525"/>
                </a:cubicBezTo>
                <a:close/>
              </a:path>
            </a:pathLst>
          </a:custGeom>
          <a:solidFill>
            <a:schemeClr val="accent2"/>
          </a:solidFill>
          <a:ln w="8826" cap="flat">
            <a:noFill/>
            <a:prstDash val="solid"/>
            <a:miter/>
          </a:ln>
        </p:spPr>
        <p:txBody>
          <a:bodyPr rtlCol="0" anchor="ctr"/>
          <a:lstStyle/>
          <a:p>
            <a:endParaRPr lang="en-US" sz="1349"/>
          </a:p>
        </p:txBody>
      </p:sp>
      <p:sp>
        <p:nvSpPr>
          <p:cNvPr id="120" name="Freeform 117">
            <a:extLst>
              <a:ext uri="{FF2B5EF4-FFF2-40B4-BE49-F238E27FC236}">
                <a16:creationId xmlns:a16="http://schemas.microsoft.com/office/drawing/2014/main" id="{2EED54D3-3F5D-4435-99FB-D20B37F21FB1}"/>
              </a:ext>
            </a:extLst>
          </p:cNvPr>
          <p:cNvSpPr/>
          <p:nvPr/>
        </p:nvSpPr>
        <p:spPr>
          <a:xfrm>
            <a:off x="7867562" y="0"/>
            <a:ext cx="1276440" cy="1305923"/>
          </a:xfrm>
          <a:custGeom>
            <a:avLst/>
            <a:gdLst>
              <a:gd name="connsiteX0" fmla="*/ 1702141 w 1702141"/>
              <a:gd name="connsiteY0" fmla="*/ 1495142 h 1741457"/>
              <a:gd name="connsiteX1" fmla="*/ 1702141 w 1702141"/>
              <a:gd name="connsiteY1" fmla="*/ 1549442 h 1741457"/>
              <a:gd name="connsiteX2" fmla="*/ 1558412 w 1702141"/>
              <a:gd name="connsiteY2" fmla="*/ 1693144 h 1741457"/>
              <a:gd name="connsiteX3" fmla="*/ 1485316 w 1702141"/>
              <a:gd name="connsiteY3" fmla="*/ 1711966 h 1741457"/>
              <a:gd name="connsiteX4" fmla="*/ 1702141 w 1702141"/>
              <a:gd name="connsiteY4" fmla="*/ 1283379 h 1741457"/>
              <a:gd name="connsiteX5" fmla="*/ 1702141 w 1702141"/>
              <a:gd name="connsiteY5" fmla="*/ 1337753 h 1741457"/>
              <a:gd name="connsiteX6" fmla="*/ 1301003 w 1702141"/>
              <a:gd name="connsiteY6" fmla="*/ 1738946 h 1741457"/>
              <a:gd name="connsiteX7" fmla="*/ 1244063 w 1702141"/>
              <a:gd name="connsiteY7" fmla="*/ 1741457 h 1741457"/>
              <a:gd name="connsiteX8" fmla="*/ 1702141 w 1702141"/>
              <a:gd name="connsiteY8" fmla="*/ 1071159 h 1741457"/>
              <a:gd name="connsiteX9" fmla="*/ 1702141 w 1702141"/>
              <a:gd name="connsiteY9" fmla="*/ 1125446 h 1741457"/>
              <a:gd name="connsiteX10" fmla="*/ 1092535 w 1702141"/>
              <a:gd name="connsiteY10" fmla="*/ 1735338 h 1741457"/>
              <a:gd name="connsiteX11" fmla="*/ 1044222 w 1702141"/>
              <a:gd name="connsiteY11" fmla="*/ 1729377 h 1741457"/>
              <a:gd name="connsiteX12" fmla="*/ 1702141 w 1702141"/>
              <a:gd name="connsiteY12" fmla="*/ 859628 h 1741457"/>
              <a:gd name="connsiteX13" fmla="*/ 1702141 w 1702141"/>
              <a:gd name="connsiteY13" fmla="*/ 913888 h 1741457"/>
              <a:gd name="connsiteX14" fmla="*/ 912929 w 1702141"/>
              <a:gd name="connsiteY14" fmla="*/ 1703181 h 1741457"/>
              <a:gd name="connsiteX15" fmla="*/ 870264 w 1702141"/>
              <a:gd name="connsiteY15" fmla="*/ 1691418 h 1741457"/>
              <a:gd name="connsiteX16" fmla="*/ 1702141 w 1702141"/>
              <a:gd name="connsiteY16" fmla="*/ 648163 h 1741457"/>
              <a:gd name="connsiteX17" fmla="*/ 1702141 w 1702141"/>
              <a:gd name="connsiteY17" fmla="*/ 701706 h 1741457"/>
              <a:gd name="connsiteX18" fmla="*/ 753873 w 1702141"/>
              <a:gd name="connsiteY18" fmla="*/ 1649693 h 1741457"/>
              <a:gd name="connsiteX19" fmla="*/ 715913 w 1702141"/>
              <a:gd name="connsiteY19" fmla="*/ 1634007 h 1741457"/>
              <a:gd name="connsiteX20" fmla="*/ 1702141 w 1702141"/>
              <a:gd name="connsiteY20" fmla="*/ 435861 h 1741457"/>
              <a:gd name="connsiteX21" fmla="*/ 1702141 w 1702141"/>
              <a:gd name="connsiteY21" fmla="*/ 490133 h 1741457"/>
              <a:gd name="connsiteX22" fmla="*/ 611599 w 1702141"/>
              <a:gd name="connsiteY22" fmla="*/ 1580675 h 1741457"/>
              <a:gd name="connsiteX23" fmla="*/ 577562 w 1702141"/>
              <a:gd name="connsiteY23" fmla="*/ 1560440 h 1741457"/>
              <a:gd name="connsiteX24" fmla="*/ 1702141 w 1702141"/>
              <a:gd name="connsiteY24" fmla="*/ 223496 h 1741457"/>
              <a:gd name="connsiteX25" fmla="*/ 1702141 w 1702141"/>
              <a:gd name="connsiteY25" fmla="*/ 278304 h 1741457"/>
              <a:gd name="connsiteX26" fmla="*/ 484386 w 1702141"/>
              <a:gd name="connsiteY26" fmla="*/ 1496283 h 1741457"/>
              <a:gd name="connsiteX27" fmla="*/ 453955 w 1702141"/>
              <a:gd name="connsiteY27" fmla="*/ 1472596 h 1741457"/>
              <a:gd name="connsiteX28" fmla="*/ 1702141 w 1702141"/>
              <a:gd name="connsiteY28" fmla="*/ 12361 h 1741457"/>
              <a:gd name="connsiteX29" fmla="*/ 1702141 w 1702141"/>
              <a:gd name="connsiteY29" fmla="*/ 66695 h 1741457"/>
              <a:gd name="connsiteX30" fmla="*/ 370034 w 1702141"/>
              <a:gd name="connsiteY30" fmla="*/ 1398560 h 1741457"/>
              <a:gd name="connsiteX31" fmla="*/ 356230 w 1702141"/>
              <a:gd name="connsiteY31" fmla="*/ 1385069 h 1741457"/>
              <a:gd name="connsiteX32" fmla="*/ 342898 w 1702141"/>
              <a:gd name="connsiteY32" fmla="*/ 1371109 h 1741457"/>
              <a:gd name="connsiteX33" fmla="*/ 1501668 w 1702141"/>
              <a:gd name="connsiteY33" fmla="*/ 0 h 1741457"/>
              <a:gd name="connsiteX34" fmla="*/ 1556675 w 1702141"/>
              <a:gd name="connsiteY34" fmla="*/ 0 h 1741457"/>
              <a:gd name="connsiteX35" fmla="*/ 268861 w 1702141"/>
              <a:gd name="connsiteY35" fmla="*/ 1287817 h 1741457"/>
              <a:gd name="connsiteX36" fmla="*/ 245018 w 1702141"/>
              <a:gd name="connsiteY36" fmla="*/ 1257227 h 1741457"/>
              <a:gd name="connsiteX37" fmla="*/ 1290378 w 1702141"/>
              <a:gd name="connsiteY37" fmla="*/ 0 h 1741457"/>
              <a:gd name="connsiteX38" fmla="*/ 1344914 w 1702141"/>
              <a:gd name="connsiteY38" fmla="*/ 0 h 1741457"/>
              <a:gd name="connsiteX39" fmla="*/ 181017 w 1702141"/>
              <a:gd name="connsiteY39" fmla="*/ 1163896 h 1741457"/>
              <a:gd name="connsiteX40" fmla="*/ 160784 w 1702141"/>
              <a:gd name="connsiteY40" fmla="*/ 1129701 h 1741457"/>
              <a:gd name="connsiteX41" fmla="*/ 1079052 w 1702141"/>
              <a:gd name="connsiteY41" fmla="*/ 0 h 1741457"/>
              <a:gd name="connsiteX42" fmla="*/ 1132710 w 1702141"/>
              <a:gd name="connsiteY42" fmla="*/ 0 h 1741457"/>
              <a:gd name="connsiteX43" fmla="*/ 106666 w 1702141"/>
              <a:gd name="connsiteY43" fmla="*/ 1025544 h 1741457"/>
              <a:gd name="connsiteX44" fmla="*/ 90980 w 1702141"/>
              <a:gd name="connsiteY44" fmla="*/ 987585 h 1741457"/>
              <a:gd name="connsiteX45" fmla="*/ 866646 w 1702141"/>
              <a:gd name="connsiteY45" fmla="*/ 0 h 1741457"/>
              <a:gd name="connsiteX46" fmla="*/ 921075 w 1702141"/>
              <a:gd name="connsiteY46" fmla="*/ 0 h 1741457"/>
              <a:gd name="connsiteX47" fmla="*/ 49881 w 1702141"/>
              <a:gd name="connsiteY47" fmla="*/ 871195 h 1741457"/>
              <a:gd name="connsiteX48" fmla="*/ 38118 w 1702141"/>
              <a:gd name="connsiteY48" fmla="*/ 828528 h 1741457"/>
              <a:gd name="connsiteX49" fmla="*/ 655592 w 1702141"/>
              <a:gd name="connsiteY49" fmla="*/ 0 h 1741457"/>
              <a:gd name="connsiteX50" fmla="*/ 709941 w 1702141"/>
              <a:gd name="connsiteY50" fmla="*/ 0 h 1741457"/>
              <a:gd name="connsiteX51" fmla="*/ 11921 w 1702141"/>
              <a:gd name="connsiteY51" fmla="*/ 698019 h 1741457"/>
              <a:gd name="connsiteX52" fmla="*/ 6119 w 1702141"/>
              <a:gd name="connsiteY52" fmla="*/ 649549 h 1741457"/>
              <a:gd name="connsiteX53" fmla="*/ 443148 w 1702141"/>
              <a:gd name="connsiteY53" fmla="*/ 0 h 1741457"/>
              <a:gd name="connsiteX54" fmla="*/ 497527 w 1702141"/>
              <a:gd name="connsiteY54" fmla="*/ 0 h 1741457"/>
              <a:gd name="connsiteX55" fmla="*/ 0 w 1702141"/>
              <a:gd name="connsiteY55" fmla="*/ 497396 h 1741457"/>
              <a:gd name="connsiteX56" fmla="*/ 2509 w 1702141"/>
              <a:gd name="connsiteY56" fmla="*/ 440456 h 1741457"/>
              <a:gd name="connsiteX57" fmla="*/ 231046 w 1702141"/>
              <a:gd name="connsiteY57" fmla="*/ 0 h 1741457"/>
              <a:gd name="connsiteX58" fmla="*/ 285364 w 1702141"/>
              <a:gd name="connsiteY58" fmla="*/ 0 h 1741457"/>
              <a:gd name="connsiteX59" fmla="*/ 29335 w 1702141"/>
              <a:gd name="connsiteY59" fmla="*/ 255986 h 1741457"/>
              <a:gd name="connsiteX60" fmla="*/ 48157 w 1702141"/>
              <a:gd name="connsiteY60" fmla="*/ 182889 h 1741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702141" h="1741457">
                <a:moveTo>
                  <a:pt x="1702141" y="1495142"/>
                </a:moveTo>
                <a:lnTo>
                  <a:pt x="1702141" y="1549442"/>
                </a:lnTo>
                <a:lnTo>
                  <a:pt x="1558412" y="1693144"/>
                </a:lnTo>
                <a:cubicBezTo>
                  <a:pt x="1534255" y="1700203"/>
                  <a:pt x="1509942" y="1706476"/>
                  <a:pt x="1485316" y="1711966"/>
                </a:cubicBezTo>
                <a:close/>
                <a:moveTo>
                  <a:pt x="1702141" y="1283379"/>
                </a:moveTo>
                <a:lnTo>
                  <a:pt x="1702141" y="1337753"/>
                </a:lnTo>
                <a:lnTo>
                  <a:pt x="1301003" y="1738946"/>
                </a:lnTo>
                <a:cubicBezTo>
                  <a:pt x="1282023" y="1740202"/>
                  <a:pt x="1263044" y="1741457"/>
                  <a:pt x="1244063" y="1741457"/>
                </a:cubicBezTo>
                <a:close/>
                <a:moveTo>
                  <a:pt x="1702141" y="1071159"/>
                </a:moveTo>
                <a:lnTo>
                  <a:pt x="1702141" y="1125446"/>
                </a:lnTo>
                <a:lnTo>
                  <a:pt x="1092535" y="1735338"/>
                </a:lnTo>
                <a:cubicBezTo>
                  <a:pt x="1075593" y="1733613"/>
                  <a:pt x="1059908" y="1731730"/>
                  <a:pt x="1044222" y="1729377"/>
                </a:cubicBezTo>
                <a:close/>
                <a:moveTo>
                  <a:pt x="1702141" y="859628"/>
                </a:moveTo>
                <a:lnTo>
                  <a:pt x="1702141" y="913888"/>
                </a:lnTo>
                <a:lnTo>
                  <a:pt x="912929" y="1703181"/>
                </a:lnTo>
                <a:cubicBezTo>
                  <a:pt x="898655" y="1699574"/>
                  <a:pt x="884380" y="1695653"/>
                  <a:pt x="870264" y="1691418"/>
                </a:cubicBezTo>
                <a:close/>
                <a:moveTo>
                  <a:pt x="1702141" y="648163"/>
                </a:moveTo>
                <a:lnTo>
                  <a:pt x="1702141" y="701706"/>
                </a:lnTo>
                <a:lnTo>
                  <a:pt x="753873" y="1649693"/>
                </a:lnTo>
                <a:cubicBezTo>
                  <a:pt x="741009" y="1645143"/>
                  <a:pt x="728461" y="1639653"/>
                  <a:pt x="715913" y="1634007"/>
                </a:cubicBezTo>
                <a:close/>
                <a:moveTo>
                  <a:pt x="1702141" y="435861"/>
                </a:moveTo>
                <a:lnTo>
                  <a:pt x="1702141" y="490133"/>
                </a:lnTo>
                <a:lnTo>
                  <a:pt x="611599" y="1580675"/>
                </a:lnTo>
                <a:cubicBezTo>
                  <a:pt x="600148" y="1574087"/>
                  <a:pt x="588854" y="1567341"/>
                  <a:pt x="577562" y="1560440"/>
                </a:cubicBezTo>
                <a:close/>
                <a:moveTo>
                  <a:pt x="1702141" y="223496"/>
                </a:moveTo>
                <a:lnTo>
                  <a:pt x="1702141" y="278304"/>
                </a:lnTo>
                <a:lnTo>
                  <a:pt x="484386" y="1496283"/>
                </a:lnTo>
                <a:cubicBezTo>
                  <a:pt x="474189" y="1488282"/>
                  <a:pt x="463993" y="1480597"/>
                  <a:pt x="453955" y="1472596"/>
                </a:cubicBezTo>
                <a:close/>
                <a:moveTo>
                  <a:pt x="1702141" y="12361"/>
                </a:moveTo>
                <a:lnTo>
                  <a:pt x="1702141" y="66695"/>
                </a:lnTo>
                <a:lnTo>
                  <a:pt x="370034" y="1398560"/>
                </a:lnTo>
                <a:lnTo>
                  <a:pt x="356230" y="1385069"/>
                </a:lnTo>
                <a:lnTo>
                  <a:pt x="342898" y="1371109"/>
                </a:lnTo>
                <a:close/>
                <a:moveTo>
                  <a:pt x="1501668" y="0"/>
                </a:moveTo>
                <a:lnTo>
                  <a:pt x="1556675" y="0"/>
                </a:lnTo>
                <a:lnTo>
                  <a:pt x="268861" y="1287817"/>
                </a:lnTo>
                <a:cubicBezTo>
                  <a:pt x="260704" y="1277777"/>
                  <a:pt x="252861" y="1267581"/>
                  <a:pt x="245018" y="1257227"/>
                </a:cubicBezTo>
                <a:close/>
                <a:moveTo>
                  <a:pt x="1290378" y="0"/>
                </a:moveTo>
                <a:lnTo>
                  <a:pt x="1344914" y="0"/>
                </a:lnTo>
                <a:lnTo>
                  <a:pt x="181017" y="1163896"/>
                </a:lnTo>
                <a:cubicBezTo>
                  <a:pt x="173960" y="1152602"/>
                  <a:pt x="167214" y="1141151"/>
                  <a:pt x="160784" y="1129701"/>
                </a:cubicBezTo>
                <a:close/>
                <a:moveTo>
                  <a:pt x="1079052" y="0"/>
                </a:moveTo>
                <a:lnTo>
                  <a:pt x="1132710" y="0"/>
                </a:lnTo>
                <a:lnTo>
                  <a:pt x="106666" y="1025544"/>
                </a:lnTo>
                <a:cubicBezTo>
                  <a:pt x="101804" y="1012995"/>
                  <a:pt x="96314" y="1000290"/>
                  <a:pt x="90980" y="987585"/>
                </a:cubicBezTo>
                <a:close/>
                <a:moveTo>
                  <a:pt x="866646" y="0"/>
                </a:moveTo>
                <a:lnTo>
                  <a:pt x="921075" y="0"/>
                </a:lnTo>
                <a:lnTo>
                  <a:pt x="49881" y="871195"/>
                </a:lnTo>
                <a:cubicBezTo>
                  <a:pt x="45646" y="857077"/>
                  <a:pt x="41882" y="842803"/>
                  <a:pt x="38118" y="828528"/>
                </a:cubicBezTo>
                <a:close/>
                <a:moveTo>
                  <a:pt x="655592" y="0"/>
                </a:moveTo>
                <a:lnTo>
                  <a:pt x="709941" y="0"/>
                </a:lnTo>
                <a:lnTo>
                  <a:pt x="11921" y="698019"/>
                </a:lnTo>
                <a:cubicBezTo>
                  <a:pt x="9568" y="681863"/>
                  <a:pt x="7686" y="665235"/>
                  <a:pt x="6119" y="649549"/>
                </a:cubicBezTo>
                <a:close/>
                <a:moveTo>
                  <a:pt x="443148" y="0"/>
                </a:moveTo>
                <a:lnTo>
                  <a:pt x="497527" y="0"/>
                </a:lnTo>
                <a:lnTo>
                  <a:pt x="0" y="497396"/>
                </a:lnTo>
                <a:cubicBezTo>
                  <a:pt x="313" y="478415"/>
                  <a:pt x="1255" y="459435"/>
                  <a:pt x="2509" y="440456"/>
                </a:cubicBezTo>
                <a:close/>
                <a:moveTo>
                  <a:pt x="231046" y="0"/>
                </a:moveTo>
                <a:lnTo>
                  <a:pt x="285364" y="0"/>
                </a:lnTo>
                <a:lnTo>
                  <a:pt x="29335" y="255986"/>
                </a:lnTo>
                <a:cubicBezTo>
                  <a:pt x="34824" y="231515"/>
                  <a:pt x="41098" y="207203"/>
                  <a:pt x="48157" y="182889"/>
                </a:cubicBezTo>
                <a:close/>
              </a:path>
            </a:pathLst>
          </a:custGeom>
          <a:solidFill>
            <a:schemeClr val="accent6"/>
          </a:solidFill>
          <a:ln w="8826" cap="flat">
            <a:noFill/>
            <a:prstDash val="solid"/>
            <a:miter/>
          </a:ln>
        </p:spPr>
        <p:txBody>
          <a:bodyPr rtlCol="0" anchor="ctr"/>
          <a:lstStyle/>
          <a:p>
            <a:endParaRPr lang="en-US" sz="1349"/>
          </a:p>
        </p:txBody>
      </p:sp>
      <p:grpSp>
        <p:nvGrpSpPr>
          <p:cNvPr id="186" name="Group 185">
            <a:extLst>
              <a:ext uri="{FF2B5EF4-FFF2-40B4-BE49-F238E27FC236}">
                <a16:creationId xmlns:a16="http://schemas.microsoft.com/office/drawing/2014/main" id="{C2F7057F-4590-4963-873D-E9B4FCA06169}"/>
              </a:ext>
            </a:extLst>
          </p:cNvPr>
          <p:cNvGrpSpPr/>
          <p:nvPr/>
        </p:nvGrpSpPr>
        <p:grpSpPr>
          <a:xfrm>
            <a:off x="209568" y="5309510"/>
            <a:ext cx="432904" cy="1347108"/>
            <a:chOff x="279461" y="4788728"/>
            <a:chExt cx="577280" cy="1796378"/>
          </a:xfrm>
        </p:grpSpPr>
        <p:sp>
          <p:nvSpPr>
            <p:cNvPr id="176" name="Freeform: Shape 175">
              <a:extLst>
                <a:ext uri="{FF2B5EF4-FFF2-40B4-BE49-F238E27FC236}">
                  <a16:creationId xmlns:a16="http://schemas.microsoft.com/office/drawing/2014/main" id="{40485D55-38F2-4307-847B-1510076A9430}"/>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7" name="Freeform: Shape 176">
              <a:extLst>
                <a:ext uri="{FF2B5EF4-FFF2-40B4-BE49-F238E27FC236}">
                  <a16:creationId xmlns:a16="http://schemas.microsoft.com/office/drawing/2014/main" id="{F3CADDEF-35FB-4EA3-8457-8A2791F50D73}"/>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78" name="Freeform: Shape 177">
              <a:extLst>
                <a:ext uri="{FF2B5EF4-FFF2-40B4-BE49-F238E27FC236}">
                  <a16:creationId xmlns:a16="http://schemas.microsoft.com/office/drawing/2014/main" id="{9A825F18-FF98-4E99-A4E2-B82B16010705}"/>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9" name="Freeform: Shape 178">
              <a:extLst>
                <a:ext uri="{FF2B5EF4-FFF2-40B4-BE49-F238E27FC236}">
                  <a16:creationId xmlns:a16="http://schemas.microsoft.com/office/drawing/2014/main" id="{37CF5A36-CF7F-44DE-A6A4-E7F5D5CCA8A0}"/>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80" name="Freeform: Shape 179">
              <a:extLst>
                <a:ext uri="{FF2B5EF4-FFF2-40B4-BE49-F238E27FC236}">
                  <a16:creationId xmlns:a16="http://schemas.microsoft.com/office/drawing/2014/main" id="{0DC8264E-95E6-4B0D-BE14-23E84657332E}"/>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81" name="Freeform: Shape 180">
              <a:extLst>
                <a:ext uri="{FF2B5EF4-FFF2-40B4-BE49-F238E27FC236}">
                  <a16:creationId xmlns:a16="http://schemas.microsoft.com/office/drawing/2014/main" id="{A0D10BAC-17D2-42B1-B3F5-2756D570F6F3}"/>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82" name="Freeform: Shape 181">
              <a:extLst>
                <a:ext uri="{FF2B5EF4-FFF2-40B4-BE49-F238E27FC236}">
                  <a16:creationId xmlns:a16="http://schemas.microsoft.com/office/drawing/2014/main" id="{CA0F461A-42DC-47AD-BC7A-47459E27EC1E}"/>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83" name="Freeform: Shape 182">
              <a:extLst>
                <a:ext uri="{FF2B5EF4-FFF2-40B4-BE49-F238E27FC236}">
                  <a16:creationId xmlns:a16="http://schemas.microsoft.com/office/drawing/2014/main" id="{AC6A0545-A1F8-482B-B2E2-21C36E6998D1}"/>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6" name="Freeform: Shape 165">
              <a:extLst>
                <a:ext uri="{FF2B5EF4-FFF2-40B4-BE49-F238E27FC236}">
                  <a16:creationId xmlns:a16="http://schemas.microsoft.com/office/drawing/2014/main" id="{9699EC58-E121-4CC4-8050-41D2692D1353}"/>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7" name="Freeform: Shape 166">
              <a:extLst>
                <a:ext uri="{FF2B5EF4-FFF2-40B4-BE49-F238E27FC236}">
                  <a16:creationId xmlns:a16="http://schemas.microsoft.com/office/drawing/2014/main" id="{87DA7444-424D-4FDF-BAE3-70D325CA0FF7}"/>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68" name="Freeform: Shape 167">
              <a:extLst>
                <a:ext uri="{FF2B5EF4-FFF2-40B4-BE49-F238E27FC236}">
                  <a16:creationId xmlns:a16="http://schemas.microsoft.com/office/drawing/2014/main" id="{40B54624-AF0B-44BA-B9D7-192D04566EA3}"/>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9" name="Freeform: Shape 168">
              <a:extLst>
                <a:ext uri="{FF2B5EF4-FFF2-40B4-BE49-F238E27FC236}">
                  <a16:creationId xmlns:a16="http://schemas.microsoft.com/office/drawing/2014/main" id="{4467C4D3-2A2A-4C45-9787-CF147A2FE313}"/>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70" name="Freeform: Shape 169">
              <a:extLst>
                <a:ext uri="{FF2B5EF4-FFF2-40B4-BE49-F238E27FC236}">
                  <a16:creationId xmlns:a16="http://schemas.microsoft.com/office/drawing/2014/main" id="{810C5E6B-D252-48AF-8503-8E3212975537}"/>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1" name="Freeform: Shape 170">
              <a:extLst>
                <a:ext uri="{FF2B5EF4-FFF2-40B4-BE49-F238E27FC236}">
                  <a16:creationId xmlns:a16="http://schemas.microsoft.com/office/drawing/2014/main" id="{CD2EE37C-9ADE-4332-962E-36799173BE0D}"/>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2" name="Freeform: Shape 171">
              <a:extLst>
                <a:ext uri="{FF2B5EF4-FFF2-40B4-BE49-F238E27FC236}">
                  <a16:creationId xmlns:a16="http://schemas.microsoft.com/office/drawing/2014/main" id="{20B45CF3-F0D2-434A-8777-1FDC33E27C8B}"/>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3" name="Freeform: Shape 172">
              <a:extLst>
                <a:ext uri="{FF2B5EF4-FFF2-40B4-BE49-F238E27FC236}">
                  <a16:creationId xmlns:a16="http://schemas.microsoft.com/office/drawing/2014/main" id="{3C91BB7E-4545-4C28-9040-8BA81269D004}"/>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56" name="Freeform: Shape 155">
              <a:extLst>
                <a:ext uri="{FF2B5EF4-FFF2-40B4-BE49-F238E27FC236}">
                  <a16:creationId xmlns:a16="http://schemas.microsoft.com/office/drawing/2014/main" id="{E9F9A750-AD99-4CBB-A10A-35EDAAB55779}"/>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57" name="Freeform: Shape 156">
              <a:extLst>
                <a:ext uri="{FF2B5EF4-FFF2-40B4-BE49-F238E27FC236}">
                  <a16:creationId xmlns:a16="http://schemas.microsoft.com/office/drawing/2014/main" id="{40421C30-680C-43A0-9E3D-180520EFBEF0}"/>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58" name="Freeform: Shape 157">
              <a:extLst>
                <a:ext uri="{FF2B5EF4-FFF2-40B4-BE49-F238E27FC236}">
                  <a16:creationId xmlns:a16="http://schemas.microsoft.com/office/drawing/2014/main" id="{B7B6F1FB-2FD3-46A0-8A7E-155FE1695373}"/>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59" name="Freeform: Shape 158">
              <a:extLst>
                <a:ext uri="{FF2B5EF4-FFF2-40B4-BE49-F238E27FC236}">
                  <a16:creationId xmlns:a16="http://schemas.microsoft.com/office/drawing/2014/main" id="{5B055D72-1FE0-4F97-9D8C-7B6947842900}"/>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60" name="Freeform: Shape 159">
              <a:extLst>
                <a:ext uri="{FF2B5EF4-FFF2-40B4-BE49-F238E27FC236}">
                  <a16:creationId xmlns:a16="http://schemas.microsoft.com/office/drawing/2014/main" id="{AA14D8A3-2BD9-46C7-A874-FE6E42164609}"/>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1" name="Freeform: Shape 160">
              <a:extLst>
                <a:ext uri="{FF2B5EF4-FFF2-40B4-BE49-F238E27FC236}">
                  <a16:creationId xmlns:a16="http://schemas.microsoft.com/office/drawing/2014/main" id="{16DD9C84-52B4-4626-9D57-BAB5847DB066}"/>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2" name="Freeform: Shape 161">
              <a:extLst>
                <a:ext uri="{FF2B5EF4-FFF2-40B4-BE49-F238E27FC236}">
                  <a16:creationId xmlns:a16="http://schemas.microsoft.com/office/drawing/2014/main" id="{EA61D514-90EC-4D63-AEE7-C0B67EC8ECE4}"/>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3" name="Freeform: Shape 162">
              <a:extLst>
                <a:ext uri="{FF2B5EF4-FFF2-40B4-BE49-F238E27FC236}">
                  <a16:creationId xmlns:a16="http://schemas.microsoft.com/office/drawing/2014/main" id="{0D076BD9-C15F-4224-BCF8-3EF2EE4B0B56}"/>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sz="1349"/>
            </a:p>
          </p:txBody>
        </p:sp>
      </p:grpSp>
      <p:sp>
        <p:nvSpPr>
          <p:cNvPr id="190" name="Freeform: Shape 189">
            <a:extLst>
              <a:ext uri="{FF2B5EF4-FFF2-40B4-BE49-F238E27FC236}">
                <a16:creationId xmlns:a16="http://schemas.microsoft.com/office/drawing/2014/main" id="{CDBFA0DE-A4B1-4AD5-A01B-4880710224A4}"/>
              </a:ext>
            </a:extLst>
          </p:cNvPr>
          <p:cNvSpPr/>
          <p:nvPr/>
        </p:nvSpPr>
        <p:spPr>
          <a:xfrm>
            <a:off x="447720" y="2079541"/>
            <a:ext cx="236357" cy="184311"/>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1"/>
          </a:solidFill>
          <a:ln w="8572" cap="flat">
            <a:noFill/>
            <a:prstDash val="solid"/>
            <a:miter/>
          </a:ln>
        </p:spPr>
        <p:txBody>
          <a:bodyPr rtlCol="0" anchor="ctr"/>
          <a:lstStyle/>
          <a:p>
            <a:endParaRPr lang="en-US" sz="1349"/>
          </a:p>
        </p:txBody>
      </p:sp>
      <p:sp>
        <p:nvSpPr>
          <p:cNvPr id="192" name="Freeform: Shape 191">
            <a:extLst>
              <a:ext uri="{FF2B5EF4-FFF2-40B4-BE49-F238E27FC236}">
                <a16:creationId xmlns:a16="http://schemas.microsoft.com/office/drawing/2014/main" id="{943089AF-D31B-4D35-B81B-E039847CD211}"/>
              </a:ext>
            </a:extLst>
          </p:cNvPr>
          <p:cNvSpPr/>
          <p:nvPr/>
        </p:nvSpPr>
        <p:spPr>
          <a:xfrm rot="17100000">
            <a:off x="8763944" y="4814423"/>
            <a:ext cx="201253" cy="178340"/>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4"/>
          </a:solidFill>
          <a:ln w="8572" cap="flat">
            <a:noFill/>
            <a:prstDash val="solid"/>
            <a:miter/>
          </a:ln>
        </p:spPr>
        <p:txBody>
          <a:bodyPr rtlCol="0" anchor="ctr"/>
          <a:lstStyle/>
          <a:p>
            <a:endParaRPr lang="en-US" sz="1349"/>
          </a:p>
        </p:txBody>
      </p:sp>
      <p:sp>
        <p:nvSpPr>
          <p:cNvPr id="194" name="Freeform: Shape 193">
            <a:extLst>
              <a:ext uri="{FF2B5EF4-FFF2-40B4-BE49-F238E27FC236}">
                <a16:creationId xmlns:a16="http://schemas.microsoft.com/office/drawing/2014/main" id="{89B26354-C825-480E-98CC-E18E1E456A35}"/>
              </a:ext>
            </a:extLst>
          </p:cNvPr>
          <p:cNvSpPr/>
          <p:nvPr/>
        </p:nvSpPr>
        <p:spPr>
          <a:xfrm rot="19678551">
            <a:off x="5114250" y="962855"/>
            <a:ext cx="189038" cy="133818"/>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3"/>
          </a:solidFill>
          <a:ln w="8572" cap="flat">
            <a:noFill/>
            <a:prstDash val="solid"/>
            <a:miter/>
          </a:ln>
        </p:spPr>
        <p:txBody>
          <a:bodyPr rtlCol="0" anchor="ctr"/>
          <a:lstStyle/>
          <a:p>
            <a:endParaRPr lang="en-US" sz="1349"/>
          </a:p>
        </p:txBody>
      </p:sp>
      <p:sp>
        <p:nvSpPr>
          <p:cNvPr id="82" name="Title 81">
            <a:extLst>
              <a:ext uri="{FF2B5EF4-FFF2-40B4-BE49-F238E27FC236}">
                <a16:creationId xmlns:a16="http://schemas.microsoft.com/office/drawing/2014/main" id="{57268117-B5B5-4F7F-B5A0-8438E6326F92}"/>
              </a:ext>
            </a:extLst>
          </p:cNvPr>
          <p:cNvSpPr>
            <a:spLocks noGrp="1"/>
          </p:cNvSpPr>
          <p:nvPr>
            <p:ph type="title"/>
          </p:nvPr>
        </p:nvSpPr>
        <p:spPr/>
        <p:txBody>
          <a:bodyPr/>
          <a:lstStyle/>
          <a:p>
            <a:r>
              <a:rPr lang="en-US"/>
              <a:t>America Map</a:t>
            </a:r>
          </a:p>
        </p:txBody>
      </p:sp>
    </p:spTree>
    <p:extLst>
      <p:ext uri="{BB962C8B-B14F-4D97-AF65-F5344CB8AC3E}">
        <p14:creationId xmlns:p14="http://schemas.microsoft.com/office/powerpoint/2010/main" val="1531649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fade">
                                      <p:cBhvr>
                                        <p:cTn id="7" dur="500"/>
                                        <p:tgtEl>
                                          <p:spTgt spid="1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0"/>
                                        </p:tgtEl>
                                        <p:attrNameLst>
                                          <p:attrName>style.visibility</p:attrName>
                                        </p:attrNameLst>
                                      </p:cBhvr>
                                      <p:to>
                                        <p:strVal val="visible"/>
                                      </p:to>
                                    </p:set>
                                    <p:animEffect transition="in" filter="fade">
                                      <p:cBhvr>
                                        <p:cTn id="11" dur="500"/>
                                        <p:tgtEl>
                                          <p:spTgt spid="19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8"/>
                                        </p:tgtEl>
                                        <p:attrNameLst>
                                          <p:attrName>style.visibility</p:attrName>
                                        </p:attrNameLst>
                                      </p:cBhvr>
                                      <p:to>
                                        <p:strVal val="visible"/>
                                      </p:to>
                                    </p:set>
                                    <p:animEffect transition="in" filter="fade">
                                      <p:cBhvr>
                                        <p:cTn id="15" dur="500"/>
                                        <p:tgtEl>
                                          <p:spTgt spid="18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86"/>
                                        </p:tgtEl>
                                        <p:attrNameLst>
                                          <p:attrName>style.visibility</p:attrName>
                                        </p:attrNameLst>
                                      </p:cBhvr>
                                      <p:to>
                                        <p:strVal val="visible"/>
                                      </p:to>
                                    </p:set>
                                    <p:animEffect transition="in" filter="fade">
                                      <p:cBhvr>
                                        <p:cTn id="19" dur="500"/>
                                        <p:tgtEl>
                                          <p:spTgt spid="18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4"/>
                                        </p:tgtEl>
                                        <p:attrNameLst>
                                          <p:attrName>style.visibility</p:attrName>
                                        </p:attrNameLst>
                                      </p:cBhvr>
                                      <p:to>
                                        <p:strVal val="visible"/>
                                      </p:to>
                                    </p:set>
                                    <p:animEffect transition="in" filter="fade">
                                      <p:cBhvr>
                                        <p:cTn id="23" dur="500"/>
                                        <p:tgtEl>
                                          <p:spTgt spid="19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20"/>
                                        </p:tgtEl>
                                        <p:attrNameLst>
                                          <p:attrName>style.visibility</p:attrName>
                                        </p:attrNameLst>
                                      </p:cBhvr>
                                      <p:to>
                                        <p:strVal val="visible"/>
                                      </p:to>
                                    </p:set>
                                    <p:animEffect transition="in" filter="fade">
                                      <p:cBhvr>
                                        <p:cTn id="27" dur="500"/>
                                        <p:tgtEl>
                                          <p:spTgt spid="12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92"/>
                                        </p:tgtEl>
                                        <p:attrNameLst>
                                          <p:attrName>style.visibility</p:attrName>
                                        </p:attrNameLst>
                                      </p:cBhvr>
                                      <p:to>
                                        <p:strVal val="visible"/>
                                      </p:to>
                                    </p:set>
                                    <p:animEffect transition="in" filter="fade">
                                      <p:cBhvr>
                                        <p:cTn id="31" dur="500"/>
                                        <p:tgtEl>
                                          <p:spTgt spid="19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16"/>
                                        </p:tgtEl>
                                        <p:attrNameLst>
                                          <p:attrName>style.visibility</p:attrName>
                                        </p:attrNameLst>
                                      </p:cBhvr>
                                      <p:to>
                                        <p:strVal val="visible"/>
                                      </p:to>
                                    </p:set>
                                    <p:animEffect transition="in" filter="fade">
                                      <p:cBhvr>
                                        <p:cTn id="35" dur="500"/>
                                        <p:tgtEl>
                                          <p:spTgt spid="11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fade">
                                      <p:cBhvr>
                                        <p:cTn id="39" dur="500"/>
                                        <p:tgtEl>
                                          <p:spTgt spid="82"/>
                                        </p:tgtEl>
                                      </p:cBhvr>
                                    </p:animEffect>
                                  </p:childTnLst>
                                </p:cTn>
                              </p:par>
                            </p:childTnLst>
                          </p:cTn>
                        </p:par>
                        <p:par>
                          <p:cTn id="40" fill="hold">
                            <p:stCondLst>
                              <p:cond delay="4500"/>
                            </p:stCondLst>
                            <p:childTnLst>
                              <p:par>
                                <p:cTn id="41" presetID="2" presetClass="entr" presetSubtype="8"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fill="hold"/>
                                        <p:tgtEl>
                                          <p:spTgt spid="2"/>
                                        </p:tgtEl>
                                        <p:attrNameLst>
                                          <p:attrName>ppt_x</p:attrName>
                                        </p:attrNameLst>
                                      </p:cBhvr>
                                      <p:tavLst>
                                        <p:tav tm="0">
                                          <p:val>
                                            <p:strVal val="0-#ppt_w/2"/>
                                          </p:val>
                                        </p:tav>
                                        <p:tav tm="100000">
                                          <p:val>
                                            <p:strVal val="#ppt_x"/>
                                          </p:val>
                                        </p:tav>
                                      </p:tavLst>
                                    </p:anim>
                                    <p:anim calcmode="lin" valueType="num">
                                      <p:cBhvr additive="base">
                                        <p:cTn id="44" dur="500" fill="hold"/>
                                        <p:tgtEl>
                                          <p:spTgt spid="2"/>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87"/>
                                        </p:tgtEl>
                                        <p:attrNameLst>
                                          <p:attrName>style.visibility</p:attrName>
                                        </p:attrNameLst>
                                      </p:cBhvr>
                                      <p:to>
                                        <p:strVal val="visible"/>
                                      </p:to>
                                    </p:set>
                                    <p:animEffect transition="in" filter="wipe(left)">
                                      <p:cBhvr>
                                        <p:cTn id="48" dur="500"/>
                                        <p:tgtEl>
                                          <p:spTgt spid="87"/>
                                        </p:tgtEl>
                                      </p:cBhvr>
                                    </p:animEffect>
                                  </p:childTnLst>
                                </p:cTn>
                              </p:par>
                            </p:childTnLst>
                          </p:cTn>
                        </p:par>
                        <p:par>
                          <p:cTn id="49" fill="hold">
                            <p:stCondLst>
                              <p:cond delay="5500"/>
                            </p:stCondLst>
                            <p:childTnLst>
                              <p:par>
                                <p:cTn id="50" presetID="22" presetClass="entr" presetSubtype="1"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wipe(up)">
                                      <p:cBhvr>
                                        <p:cTn id="52" dur="500"/>
                                        <p:tgtEl>
                                          <p:spTgt spid="88"/>
                                        </p:tgtEl>
                                      </p:cBhvr>
                                    </p:animEffect>
                                  </p:childTnLst>
                                </p:cTn>
                              </p:par>
                            </p:childTnLst>
                          </p:cTn>
                        </p:par>
                        <p:par>
                          <p:cTn id="53" fill="hold">
                            <p:stCondLst>
                              <p:cond delay="6000"/>
                            </p:stCondLst>
                            <p:childTnLst>
                              <p:par>
                                <p:cTn id="54" presetID="22" presetClass="entr" presetSubtype="4" fill="hold" grpId="0" nodeType="afterEffect">
                                  <p:stCondLst>
                                    <p:cond delay="0"/>
                                  </p:stCondLst>
                                  <p:childTnLst>
                                    <p:set>
                                      <p:cBhvr>
                                        <p:cTn id="55" dur="1" fill="hold">
                                          <p:stCondLst>
                                            <p:cond delay="0"/>
                                          </p:stCondLst>
                                        </p:cTn>
                                        <p:tgtEl>
                                          <p:spTgt spid="109">
                                            <p:graphicEl>
                                              <a:chart seriesIdx="-3" categoryIdx="-3" bldStep="gridLegend"/>
                                            </p:graphicEl>
                                          </p:spTgt>
                                        </p:tgtEl>
                                        <p:attrNameLst>
                                          <p:attrName>style.visibility</p:attrName>
                                        </p:attrNameLst>
                                      </p:cBhvr>
                                      <p:to>
                                        <p:strVal val="visible"/>
                                      </p:to>
                                    </p:set>
                                    <p:animEffect transition="in" filter="wipe(down)">
                                      <p:cBhvr>
                                        <p:cTn id="56" dur="500"/>
                                        <p:tgtEl>
                                          <p:spTgt spid="109">
                                            <p:graphicEl>
                                              <a:chart seriesIdx="-3" categoryIdx="-3" bldStep="gridLegend"/>
                                            </p:graphicEl>
                                          </p:spTgt>
                                        </p:tgtEl>
                                      </p:cBhvr>
                                    </p:animEffect>
                                  </p:childTnLst>
                                </p:cTn>
                              </p:par>
                            </p:childTnLst>
                          </p:cTn>
                        </p:par>
                        <p:par>
                          <p:cTn id="57" fill="hold">
                            <p:stCondLst>
                              <p:cond delay="6500"/>
                            </p:stCondLst>
                            <p:childTnLst>
                              <p:par>
                                <p:cTn id="58" presetID="22" presetClass="entr" presetSubtype="4" fill="hold" grpId="0" nodeType="afterEffect">
                                  <p:stCondLst>
                                    <p:cond delay="0"/>
                                  </p:stCondLst>
                                  <p:childTnLst>
                                    <p:set>
                                      <p:cBhvr>
                                        <p:cTn id="59" dur="1" fill="hold">
                                          <p:stCondLst>
                                            <p:cond delay="0"/>
                                          </p:stCondLst>
                                        </p:cTn>
                                        <p:tgtEl>
                                          <p:spTgt spid="109">
                                            <p:graphicEl>
                                              <a:chart seriesIdx="0" categoryIdx="-4" bldStep="series"/>
                                            </p:graphicEl>
                                          </p:spTgt>
                                        </p:tgtEl>
                                        <p:attrNameLst>
                                          <p:attrName>style.visibility</p:attrName>
                                        </p:attrNameLst>
                                      </p:cBhvr>
                                      <p:to>
                                        <p:strVal val="visible"/>
                                      </p:to>
                                    </p:set>
                                    <p:animEffect transition="in" filter="wipe(down)">
                                      <p:cBhvr>
                                        <p:cTn id="60" dur="500"/>
                                        <p:tgtEl>
                                          <p:spTgt spid="109">
                                            <p:graphicEl>
                                              <a:chart seriesIdx="0" categoryIdx="-4" bldStep="series"/>
                                            </p:graphicEl>
                                          </p:spTgt>
                                        </p:tgtEl>
                                      </p:cBhvr>
                                    </p:animEffect>
                                  </p:childTnLst>
                                </p:cTn>
                              </p:par>
                            </p:childTnLst>
                          </p:cTn>
                        </p:par>
                        <p:par>
                          <p:cTn id="61" fill="hold">
                            <p:stCondLst>
                              <p:cond delay="7000"/>
                            </p:stCondLst>
                            <p:childTnLst>
                              <p:par>
                                <p:cTn id="62" presetID="22" presetClass="entr" presetSubtype="4" fill="hold" grpId="0" nodeType="afterEffect">
                                  <p:stCondLst>
                                    <p:cond delay="0"/>
                                  </p:stCondLst>
                                  <p:childTnLst>
                                    <p:set>
                                      <p:cBhvr>
                                        <p:cTn id="63" dur="1" fill="hold">
                                          <p:stCondLst>
                                            <p:cond delay="0"/>
                                          </p:stCondLst>
                                        </p:cTn>
                                        <p:tgtEl>
                                          <p:spTgt spid="109">
                                            <p:graphicEl>
                                              <a:chart seriesIdx="1" categoryIdx="-4" bldStep="series"/>
                                            </p:graphicEl>
                                          </p:spTgt>
                                        </p:tgtEl>
                                        <p:attrNameLst>
                                          <p:attrName>style.visibility</p:attrName>
                                        </p:attrNameLst>
                                      </p:cBhvr>
                                      <p:to>
                                        <p:strVal val="visible"/>
                                      </p:to>
                                    </p:set>
                                    <p:animEffect transition="in" filter="wipe(down)">
                                      <p:cBhvr>
                                        <p:cTn id="64" dur="500"/>
                                        <p:tgtEl>
                                          <p:spTgt spid="109">
                                            <p:graphicEl>
                                              <a:chart seriesIdx="1" categoryIdx="-4" bldStep="series"/>
                                            </p:graphicEl>
                                          </p:spTgt>
                                        </p:tgtEl>
                                      </p:cBhvr>
                                    </p:animEffect>
                                  </p:childTnLst>
                                </p:cTn>
                              </p:par>
                            </p:childTnLst>
                          </p:cTn>
                        </p:par>
                        <p:par>
                          <p:cTn id="65" fill="hold">
                            <p:stCondLst>
                              <p:cond delay="7500"/>
                            </p:stCondLst>
                            <p:childTnLst>
                              <p:par>
                                <p:cTn id="66" presetID="22" presetClass="entr" presetSubtype="4" fill="hold" grpId="0" nodeType="afterEffect">
                                  <p:stCondLst>
                                    <p:cond delay="0"/>
                                  </p:stCondLst>
                                  <p:childTnLst>
                                    <p:set>
                                      <p:cBhvr>
                                        <p:cTn id="67" dur="1" fill="hold">
                                          <p:stCondLst>
                                            <p:cond delay="0"/>
                                          </p:stCondLst>
                                        </p:cTn>
                                        <p:tgtEl>
                                          <p:spTgt spid="109">
                                            <p:graphicEl>
                                              <a:chart seriesIdx="2" categoryIdx="-4" bldStep="series"/>
                                            </p:graphicEl>
                                          </p:spTgt>
                                        </p:tgtEl>
                                        <p:attrNameLst>
                                          <p:attrName>style.visibility</p:attrName>
                                        </p:attrNameLst>
                                      </p:cBhvr>
                                      <p:to>
                                        <p:strVal val="visible"/>
                                      </p:to>
                                    </p:set>
                                    <p:animEffect transition="in" filter="wipe(down)">
                                      <p:cBhvr>
                                        <p:cTn id="68" dur="500"/>
                                        <p:tgtEl>
                                          <p:spTgt spid="109">
                                            <p:graphicEl>
                                              <a:chart seriesIdx="2" categoryIdx="-4" bldStep="series"/>
                                            </p:graphicEl>
                                          </p:spTgt>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89"/>
                                        </p:tgtEl>
                                        <p:attrNameLst>
                                          <p:attrName>style.visibility</p:attrName>
                                        </p:attrNameLst>
                                      </p:cBhvr>
                                      <p:to>
                                        <p:strVal val="visible"/>
                                      </p:to>
                                    </p:set>
                                    <p:animEffect transition="in" filter="fade">
                                      <p:cBhvr>
                                        <p:cTn id="72" dur="500"/>
                                        <p:tgtEl>
                                          <p:spTgt spid="89"/>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91"/>
                                        </p:tgtEl>
                                        <p:attrNameLst>
                                          <p:attrName>style.visibility</p:attrName>
                                        </p:attrNameLst>
                                      </p:cBhvr>
                                      <p:to>
                                        <p:strVal val="visible"/>
                                      </p:to>
                                    </p:set>
                                    <p:animEffect transition="in" filter="fade">
                                      <p:cBhvr>
                                        <p:cTn id="76" dur="500"/>
                                        <p:tgtEl>
                                          <p:spTgt spid="91"/>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childTnLst>
                                </p:cTn>
                              </p:par>
                            </p:childTnLst>
                          </p:cTn>
                        </p:par>
                        <p:par>
                          <p:cTn id="81" fill="hold">
                            <p:stCondLst>
                              <p:cond delay="9500"/>
                            </p:stCondLst>
                            <p:childTnLst>
                              <p:par>
                                <p:cTn id="82" presetID="22" presetClass="entr" presetSubtype="8" fill="hold" nodeType="afterEffect">
                                  <p:stCondLst>
                                    <p:cond delay="0"/>
                                  </p:stCondLst>
                                  <p:childTnLst>
                                    <p:set>
                                      <p:cBhvr>
                                        <p:cTn id="83" dur="1" fill="hold">
                                          <p:stCondLst>
                                            <p:cond delay="0"/>
                                          </p:stCondLst>
                                        </p:cTn>
                                        <p:tgtEl>
                                          <p:spTgt spid="93"/>
                                        </p:tgtEl>
                                        <p:attrNameLst>
                                          <p:attrName>style.visibility</p:attrName>
                                        </p:attrNameLst>
                                      </p:cBhvr>
                                      <p:to>
                                        <p:strVal val="visible"/>
                                      </p:to>
                                    </p:set>
                                    <p:animEffect transition="in" filter="wipe(left)">
                                      <p:cBhvr>
                                        <p:cTn id="84" dur="500"/>
                                        <p:tgtEl>
                                          <p:spTgt spid="93"/>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90"/>
                                        </p:tgtEl>
                                        <p:attrNameLst>
                                          <p:attrName>style.visibility</p:attrName>
                                        </p:attrNameLst>
                                      </p:cBhvr>
                                      <p:to>
                                        <p:strVal val="visible"/>
                                      </p:to>
                                    </p:set>
                                    <p:animEffect transition="in" filter="fade">
                                      <p:cBhvr>
                                        <p:cTn id="88" dur="500"/>
                                        <p:tgtEl>
                                          <p:spTgt spid="90"/>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92"/>
                                        </p:tgtEl>
                                        <p:attrNameLst>
                                          <p:attrName>style.visibility</p:attrName>
                                        </p:attrNameLst>
                                      </p:cBhvr>
                                      <p:to>
                                        <p:strVal val="visible"/>
                                      </p:to>
                                    </p:set>
                                    <p:animEffect transition="in" filter="fade">
                                      <p:cBhvr>
                                        <p:cTn id="92" dur="500"/>
                                        <p:tgtEl>
                                          <p:spTgt spid="92"/>
                                        </p:tgtEl>
                                      </p:cBhvr>
                                    </p:animEffect>
                                  </p:childTnLst>
                                </p:cTn>
                              </p:par>
                            </p:childTnLst>
                          </p:cTn>
                        </p:par>
                        <p:par>
                          <p:cTn id="93" fill="hold">
                            <p:stCondLst>
                              <p:cond delay="11000"/>
                            </p:stCondLst>
                            <p:childTnLst>
                              <p:par>
                                <p:cTn id="94" presetID="10" presetClass="entr" presetSubtype="0" fill="hold" grpId="0" nodeType="afterEffect">
                                  <p:stCondLst>
                                    <p:cond delay="0"/>
                                  </p:stCondLst>
                                  <p:childTnLst>
                                    <p:set>
                                      <p:cBhvr>
                                        <p:cTn id="95" dur="1" fill="hold">
                                          <p:stCondLst>
                                            <p:cond delay="0"/>
                                          </p:stCondLst>
                                        </p:cTn>
                                        <p:tgtEl>
                                          <p:spTgt spid="105"/>
                                        </p:tgtEl>
                                        <p:attrNameLst>
                                          <p:attrName>style.visibility</p:attrName>
                                        </p:attrNameLst>
                                      </p:cBhvr>
                                      <p:to>
                                        <p:strVal val="visible"/>
                                      </p:to>
                                    </p:set>
                                    <p:animEffect transition="in" filter="fade">
                                      <p:cBhvr>
                                        <p:cTn id="96" dur="500"/>
                                        <p:tgtEl>
                                          <p:spTgt spid="105"/>
                                        </p:tgtEl>
                                      </p:cBhvr>
                                    </p:animEffect>
                                  </p:childTnLst>
                                </p:cTn>
                              </p:par>
                            </p:childTnLst>
                          </p:cTn>
                        </p:par>
                        <p:par>
                          <p:cTn id="97" fill="hold">
                            <p:stCondLst>
                              <p:cond delay="11500"/>
                            </p:stCondLst>
                            <p:childTnLst>
                              <p:par>
                                <p:cTn id="98" presetID="22" presetClass="entr" presetSubtype="8" fill="hold" nodeType="afterEffect">
                                  <p:stCondLst>
                                    <p:cond delay="0"/>
                                  </p:stCondLst>
                                  <p:childTnLst>
                                    <p:set>
                                      <p:cBhvr>
                                        <p:cTn id="99" dur="1" fill="hold">
                                          <p:stCondLst>
                                            <p:cond delay="0"/>
                                          </p:stCondLst>
                                        </p:cTn>
                                        <p:tgtEl>
                                          <p:spTgt spid="99"/>
                                        </p:tgtEl>
                                        <p:attrNameLst>
                                          <p:attrName>style.visibility</p:attrName>
                                        </p:attrNameLst>
                                      </p:cBhvr>
                                      <p:to>
                                        <p:strVal val="visible"/>
                                      </p:to>
                                    </p:set>
                                    <p:animEffect transition="in" filter="wipe(left)">
                                      <p:cBhvr>
                                        <p:cTn id="100" dur="500"/>
                                        <p:tgtEl>
                                          <p:spTgt spid="99"/>
                                        </p:tgtEl>
                                      </p:cBhvr>
                                    </p:animEffect>
                                  </p:childTnLst>
                                </p:cTn>
                              </p:par>
                            </p:childTnLst>
                          </p:cTn>
                        </p:par>
                        <p:par>
                          <p:cTn id="101" fill="hold">
                            <p:stCondLst>
                              <p:cond delay="12000"/>
                            </p:stCondLst>
                            <p:childTnLst>
                              <p:par>
                                <p:cTn id="102" presetID="10" presetClass="entr" presetSubtype="0" fill="hold" grpId="0" nodeType="afterEffect">
                                  <p:stCondLst>
                                    <p:cond delay="0"/>
                                  </p:stCondLst>
                                  <p:childTnLst>
                                    <p:set>
                                      <p:cBhvr>
                                        <p:cTn id="103" dur="1" fill="hold">
                                          <p:stCondLst>
                                            <p:cond delay="0"/>
                                          </p:stCondLst>
                                        </p:cTn>
                                        <p:tgtEl>
                                          <p:spTgt spid="97"/>
                                        </p:tgtEl>
                                        <p:attrNameLst>
                                          <p:attrName>style.visibility</p:attrName>
                                        </p:attrNameLst>
                                      </p:cBhvr>
                                      <p:to>
                                        <p:strVal val="visible"/>
                                      </p:to>
                                    </p:set>
                                    <p:animEffect transition="in" filter="fade">
                                      <p:cBhvr>
                                        <p:cTn id="104" dur="500"/>
                                        <p:tgtEl>
                                          <p:spTgt spid="97"/>
                                        </p:tgtEl>
                                      </p:cBhvr>
                                    </p:animEffect>
                                  </p:childTnLst>
                                </p:cTn>
                              </p:par>
                            </p:childTnLst>
                          </p:cTn>
                        </p:par>
                        <p:par>
                          <p:cTn id="105" fill="hold">
                            <p:stCondLst>
                              <p:cond delay="12500"/>
                            </p:stCondLst>
                            <p:childTnLst>
                              <p:par>
                                <p:cTn id="106" presetID="10" presetClass="entr" presetSubtype="0" fill="hold" grpId="0" nodeType="afterEffect">
                                  <p:stCondLst>
                                    <p:cond delay="0"/>
                                  </p:stCondLst>
                                  <p:childTnLst>
                                    <p:set>
                                      <p:cBhvr>
                                        <p:cTn id="107" dur="1" fill="hold">
                                          <p:stCondLst>
                                            <p:cond delay="0"/>
                                          </p:stCondLst>
                                        </p:cTn>
                                        <p:tgtEl>
                                          <p:spTgt spid="98"/>
                                        </p:tgtEl>
                                        <p:attrNameLst>
                                          <p:attrName>style.visibility</p:attrName>
                                        </p:attrNameLst>
                                      </p:cBhvr>
                                      <p:to>
                                        <p:strVal val="visible"/>
                                      </p:to>
                                    </p:set>
                                    <p:animEffect transition="in" filter="fade">
                                      <p:cBhvr>
                                        <p:cTn id="108" dur="500"/>
                                        <p:tgtEl>
                                          <p:spTgt spid="98"/>
                                        </p:tgtEl>
                                      </p:cBhvr>
                                    </p:animEffect>
                                  </p:childTnLst>
                                </p:cTn>
                              </p:par>
                            </p:childTnLst>
                          </p:cTn>
                        </p:par>
                        <p:par>
                          <p:cTn id="109" fill="hold">
                            <p:stCondLst>
                              <p:cond delay="13000"/>
                            </p:stCondLst>
                            <p:childTnLst>
                              <p:par>
                                <p:cTn id="110" presetID="10" presetClass="entr" presetSubtype="0" fill="hold" grpId="0" nodeType="afterEffect">
                                  <p:stCondLst>
                                    <p:cond delay="0"/>
                                  </p:stCondLst>
                                  <p:childTnLst>
                                    <p:set>
                                      <p:cBhvr>
                                        <p:cTn id="111" dur="1" fill="hold">
                                          <p:stCondLst>
                                            <p:cond delay="0"/>
                                          </p:stCondLst>
                                        </p:cTn>
                                        <p:tgtEl>
                                          <p:spTgt spid="106"/>
                                        </p:tgtEl>
                                        <p:attrNameLst>
                                          <p:attrName>style.visibility</p:attrName>
                                        </p:attrNameLst>
                                      </p:cBhvr>
                                      <p:to>
                                        <p:strVal val="visible"/>
                                      </p:to>
                                    </p:set>
                                    <p:animEffect transition="in" filter="fade">
                                      <p:cBhvr>
                                        <p:cTn id="112"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 grpId="0" animBg="1"/>
      <p:bldP spid="87" grpId="0"/>
      <p:bldP spid="88" grpId="0"/>
      <p:bldP spid="89" grpId="0" animBg="1"/>
      <p:bldP spid="91" grpId="0" animBg="1"/>
      <p:bldP spid="90" grpId="0" animBg="1"/>
      <p:bldP spid="92" grpId="0" animBg="1"/>
      <p:bldP spid="97" grpId="0" animBg="1"/>
      <p:bldP spid="98" grpId="0" animBg="1"/>
      <p:bldP spid="104" grpId="0"/>
      <p:bldP spid="105" grpId="0"/>
      <p:bldP spid="106" grpId="0"/>
      <p:bldGraphic spid="109" grpId="0">
        <p:bldSub>
          <a:bldChart bld="series"/>
        </p:bldSub>
      </p:bldGraphic>
      <p:bldP spid="114" grpId="0" animBg="1"/>
      <p:bldP spid="116" grpId="0" animBg="1"/>
      <p:bldP spid="120" grpId="0" animBg="1"/>
      <p:bldP spid="190" grpId="0" animBg="1"/>
      <p:bldP spid="192" grpId="0" animBg="1"/>
      <p:bldP spid="194" grpId="0" animBg="1"/>
      <p:bldP spid="8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F6E9903F-78B2-47E3-B0D3-848819A8C85B}"/>
              </a:ext>
            </a:extLst>
          </p:cNvPr>
          <p:cNvSpPr>
            <a:spLocks noGrp="1"/>
          </p:cNvSpPr>
          <p:nvPr>
            <p:ph type="pic" sz="quarter" idx="10"/>
          </p:nvPr>
        </p:nvSpPr>
        <p:spPr/>
      </p:sp>
      <p:sp>
        <p:nvSpPr>
          <p:cNvPr id="8" name="Rectangle 7">
            <a:extLst>
              <a:ext uri="{FF2B5EF4-FFF2-40B4-BE49-F238E27FC236}">
                <a16:creationId xmlns:a16="http://schemas.microsoft.com/office/drawing/2014/main" id="{7BEB67CF-A0E8-4B93-828E-A136890E5120}"/>
              </a:ext>
            </a:extLst>
          </p:cNvPr>
          <p:cNvSpPr>
            <a:spLocks/>
          </p:cNvSpPr>
          <p:nvPr/>
        </p:nvSpPr>
        <p:spPr>
          <a:xfrm>
            <a:off x="0" y="0"/>
            <a:ext cx="9144000" cy="6857999"/>
          </a:xfrm>
          <a:prstGeom prst="rect">
            <a:avLst/>
          </a:prstGeom>
          <a:solidFill>
            <a:schemeClr val="tx2">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 name="TextBox 34">
            <a:extLst>
              <a:ext uri="{FF2B5EF4-FFF2-40B4-BE49-F238E27FC236}">
                <a16:creationId xmlns:a16="http://schemas.microsoft.com/office/drawing/2014/main" id="{6508B686-7A5B-41B6-AD33-E040A2CADA61}"/>
              </a:ext>
            </a:extLst>
          </p:cNvPr>
          <p:cNvSpPr txBox="1"/>
          <p:nvPr/>
        </p:nvSpPr>
        <p:spPr>
          <a:xfrm>
            <a:off x="1083242" y="1968492"/>
            <a:ext cx="6977518" cy="484748"/>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lnSpc>
                <a:spcPct val="150000"/>
              </a:lnSpc>
            </a:pPr>
            <a:r>
              <a:rPr lang="en-US" sz="900">
                <a:solidFill>
                  <a:schemeClr val="bg2"/>
                </a:solidFill>
              </a:rPr>
              <a:t>A collection of textile samples lay spread out on the table - Samsa was a travelling salesman - and above it there hung a picture that he had recently cut out of an illustrated magazine and housed in a nice, gilded frame. It showed a lady fitted out with a fur hat</a:t>
            </a:r>
            <a:endParaRPr lang="en-US" sz="750" dirty="0">
              <a:solidFill>
                <a:schemeClr val="bg2"/>
              </a:solidFill>
            </a:endParaRPr>
          </a:p>
        </p:txBody>
      </p:sp>
      <p:sp>
        <p:nvSpPr>
          <p:cNvPr id="12" name="Rectangle 11">
            <a:extLst>
              <a:ext uri="{FF2B5EF4-FFF2-40B4-BE49-F238E27FC236}">
                <a16:creationId xmlns:a16="http://schemas.microsoft.com/office/drawing/2014/main" id="{25FE0B3D-73DB-49DD-838E-A075F3D63131}"/>
              </a:ext>
            </a:extLst>
          </p:cNvPr>
          <p:cNvSpPr/>
          <p:nvPr/>
        </p:nvSpPr>
        <p:spPr>
          <a:xfrm>
            <a:off x="1051573" y="2723355"/>
            <a:ext cx="1918918" cy="2647163"/>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4" name="TextBox 13">
            <a:extLst>
              <a:ext uri="{FF2B5EF4-FFF2-40B4-BE49-F238E27FC236}">
                <a16:creationId xmlns:a16="http://schemas.microsoft.com/office/drawing/2014/main" id="{9BE4B76C-DB4A-4ACA-8B1C-A251A935E64B}"/>
              </a:ext>
            </a:extLst>
          </p:cNvPr>
          <p:cNvSpPr txBox="1"/>
          <p:nvPr/>
        </p:nvSpPr>
        <p:spPr>
          <a:xfrm>
            <a:off x="1192700" y="2987100"/>
            <a:ext cx="915635" cy="715452"/>
          </a:xfrm>
          <a:prstGeom prst="rect">
            <a:avLst/>
          </a:prstGeom>
          <a:noFill/>
        </p:spPr>
        <p:txBody>
          <a:bodyPr wrap="none" rtlCol="0">
            <a:spAutoFit/>
          </a:bodyPr>
          <a:lstStyle/>
          <a:p>
            <a:r>
              <a:rPr lang="en-US" sz="2400" b="1">
                <a:solidFill>
                  <a:schemeClr val="accent1"/>
                </a:solidFill>
                <a:latin typeface="+mj-lt"/>
                <a:cs typeface="Varela Round" panose="00000500000000000000" pitchFamily="2" charset="-79"/>
              </a:rPr>
              <a:t>$</a:t>
            </a:r>
            <a:r>
              <a:rPr lang="en-US" sz="4049" b="1">
                <a:solidFill>
                  <a:schemeClr val="accent1"/>
                </a:solidFill>
                <a:latin typeface="+mj-lt"/>
                <a:cs typeface="Varela Round" panose="00000500000000000000" pitchFamily="2" charset="-79"/>
              </a:rPr>
              <a:t>25</a:t>
            </a:r>
          </a:p>
        </p:txBody>
      </p:sp>
      <p:sp>
        <p:nvSpPr>
          <p:cNvPr id="18" name="TextBox 17">
            <a:extLst>
              <a:ext uri="{FF2B5EF4-FFF2-40B4-BE49-F238E27FC236}">
                <a16:creationId xmlns:a16="http://schemas.microsoft.com/office/drawing/2014/main" id="{5300DD14-3B73-41B2-B651-04DFD4C74DC7}"/>
              </a:ext>
            </a:extLst>
          </p:cNvPr>
          <p:cNvSpPr txBox="1"/>
          <p:nvPr/>
        </p:nvSpPr>
        <p:spPr>
          <a:xfrm>
            <a:off x="1192699" y="3575646"/>
            <a:ext cx="1636665" cy="230832"/>
          </a:xfrm>
          <a:prstGeom prst="rect">
            <a:avLst/>
          </a:prstGeom>
          <a:noFill/>
        </p:spPr>
        <p:txBody>
          <a:bodyPr wrap="square" rtlCol="0">
            <a:spAutoFit/>
          </a:bodyPr>
          <a:lstStyle/>
          <a:p>
            <a:r>
              <a:rPr lang="en-GB" sz="900" dirty="0">
                <a:solidFill>
                  <a:schemeClr val="bg2"/>
                </a:solidFill>
              </a:rPr>
              <a:t>Suitable for </a:t>
            </a:r>
            <a:r>
              <a:rPr lang="en-GB" sz="900">
                <a:solidFill>
                  <a:schemeClr val="bg2"/>
                </a:solidFill>
              </a:rPr>
              <a:t>all categories</a:t>
            </a:r>
            <a:endParaRPr lang="en-GB" sz="900" dirty="0">
              <a:solidFill>
                <a:schemeClr val="bg2"/>
              </a:solidFill>
            </a:endParaRPr>
          </a:p>
        </p:txBody>
      </p:sp>
      <p:cxnSp>
        <p:nvCxnSpPr>
          <p:cNvPr id="20" name="Straight Connector 19">
            <a:extLst>
              <a:ext uri="{FF2B5EF4-FFF2-40B4-BE49-F238E27FC236}">
                <a16:creationId xmlns:a16="http://schemas.microsoft.com/office/drawing/2014/main" id="{8E7D56AD-79B6-4CC8-8BD6-1793EE329C56}"/>
              </a:ext>
            </a:extLst>
          </p:cNvPr>
          <p:cNvCxnSpPr>
            <a:cxnSpLocks/>
          </p:cNvCxnSpPr>
          <p:nvPr/>
        </p:nvCxnSpPr>
        <p:spPr>
          <a:xfrm>
            <a:off x="1192699" y="3919363"/>
            <a:ext cx="1636665"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D2A35CE4-9780-413F-8307-4AD707389675}"/>
              </a:ext>
            </a:extLst>
          </p:cNvPr>
          <p:cNvSpPr/>
          <p:nvPr/>
        </p:nvSpPr>
        <p:spPr>
          <a:xfrm>
            <a:off x="1433814" y="4961515"/>
            <a:ext cx="1154436" cy="2976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6" name="Rectangle 25">
            <a:extLst>
              <a:ext uri="{FF2B5EF4-FFF2-40B4-BE49-F238E27FC236}">
                <a16:creationId xmlns:a16="http://schemas.microsoft.com/office/drawing/2014/main" id="{6BBC994C-2826-4FAC-84AC-04DF730F712A}"/>
              </a:ext>
            </a:extLst>
          </p:cNvPr>
          <p:cNvSpPr/>
          <p:nvPr/>
        </p:nvSpPr>
        <p:spPr>
          <a:xfrm>
            <a:off x="1406875" y="4940454"/>
            <a:ext cx="1154436" cy="297611"/>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0" name="TextBox 29">
            <a:extLst>
              <a:ext uri="{FF2B5EF4-FFF2-40B4-BE49-F238E27FC236}">
                <a16:creationId xmlns:a16="http://schemas.microsoft.com/office/drawing/2014/main" id="{F6A24E3B-F38F-49F1-813D-95B4D9AAC601}"/>
              </a:ext>
            </a:extLst>
          </p:cNvPr>
          <p:cNvSpPr txBox="1"/>
          <p:nvPr/>
        </p:nvSpPr>
        <p:spPr>
          <a:xfrm>
            <a:off x="1250152" y="4092687"/>
            <a:ext cx="1521759" cy="692497"/>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31" name="TextBox 30">
            <a:extLst>
              <a:ext uri="{FF2B5EF4-FFF2-40B4-BE49-F238E27FC236}">
                <a16:creationId xmlns:a16="http://schemas.microsoft.com/office/drawing/2014/main" id="{A4D5A50C-15C9-4058-B730-FB36F661E1BD}"/>
              </a:ext>
            </a:extLst>
          </p:cNvPr>
          <p:cNvSpPr txBox="1"/>
          <p:nvPr/>
        </p:nvSpPr>
        <p:spPr>
          <a:xfrm>
            <a:off x="1661418" y="4990511"/>
            <a:ext cx="699230"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Purchase</a:t>
            </a:r>
          </a:p>
        </p:txBody>
      </p:sp>
      <p:sp>
        <p:nvSpPr>
          <p:cNvPr id="34" name="TextBox 33">
            <a:extLst>
              <a:ext uri="{FF2B5EF4-FFF2-40B4-BE49-F238E27FC236}">
                <a16:creationId xmlns:a16="http://schemas.microsoft.com/office/drawing/2014/main" id="{D91BDD19-E7C8-4896-8C96-356F2D9009F3}"/>
              </a:ext>
            </a:extLst>
          </p:cNvPr>
          <p:cNvSpPr txBox="1"/>
          <p:nvPr/>
        </p:nvSpPr>
        <p:spPr>
          <a:xfrm>
            <a:off x="2052232" y="2792771"/>
            <a:ext cx="849913" cy="253916"/>
          </a:xfrm>
          <a:prstGeom prst="rect">
            <a:avLst/>
          </a:prstGeom>
          <a:noFill/>
        </p:spPr>
        <p:txBody>
          <a:bodyPr wrap="none" rtlCol="0">
            <a:spAutoFit/>
          </a:bodyPr>
          <a:lstStyle/>
          <a:p>
            <a:pPr algn="r"/>
            <a:r>
              <a:rPr lang="en-US" sz="1050" b="1">
                <a:solidFill>
                  <a:schemeClr val="bg2"/>
                </a:solidFill>
                <a:latin typeface="+mj-lt"/>
                <a:cs typeface="Varela Round" panose="00000500000000000000" pitchFamily="2" charset="-79"/>
              </a:rPr>
              <a:t>Package A</a:t>
            </a:r>
          </a:p>
        </p:txBody>
      </p:sp>
      <p:sp>
        <p:nvSpPr>
          <p:cNvPr id="48" name="Rectangle 47">
            <a:extLst>
              <a:ext uri="{FF2B5EF4-FFF2-40B4-BE49-F238E27FC236}">
                <a16:creationId xmlns:a16="http://schemas.microsoft.com/office/drawing/2014/main" id="{D2DFA529-4238-4253-A136-D5714224E525}"/>
              </a:ext>
            </a:extLst>
          </p:cNvPr>
          <p:cNvSpPr/>
          <p:nvPr/>
        </p:nvSpPr>
        <p:spPr>
          <a:xfrm>
            <a:off x="3612542" y="2723355"/>
            <a:ext cx="1918918" cy="2647163"/>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9" name="TextBox 48">
            <a:extLst>
              <a:ext uri="{FF2B5EF4-FFF2-40B4-BE49-F238E27FC236}">
                <a16:creationId xmlns:a16="http://schemas.microsoft.com/office/drawing/2014/main" id="{A92D7C69-5079-46A1-AD9A-AA09EC7A9E50}"/>
              </a:ext>
            </a:extLst>
          </p:cNvPr>
          <p:cNvSpPr txBox="1"/>
          <p:nvPr/>
        </p:nvSpPr>
        <p:spPr>
          <a:xfrm>
            <a:off x="3753668" y="2987100"/>
            <a:ext cx="910827" cy="715452"/>
          </a:xfrm>
          <a:prstGeom prst="rect">
            <a:avLst/>
          </a:prstGeom>
          <a:noFill/>
        </p:spPr>
        <p:txBody>
          <a:bodyPr wrap="none" rtlCol="0">
            <a:spAutoFit/>
          </a:bodyPr>
          <a:lstStyle/>
          <a:p>
            <a:r>
              <a:rPr lang="en-US" sz="2400" b="1">
                <a:solidFill>
                  <a:schemeClr val="accent2"/>
                </a:solidFill>
                <a:latin typeface="+mj-lt"/>
                <a:cs typeface="Varela Round" panose="00000500000000000000" pitchFamily="2" charset="-79"/>
              </a:rPr>
              <a:t>$</a:t>
            </a:r>
            <a:r>
              <a:rPr lang="en-US" sz="4049" b="1">
                <a:solidFill>
                  <a:schemeClr val="accent2"/>
                </a:solidFill>
                <a:latin typeface="+mj-lt"/>
                <a:cs typeface="Varela Round" panose="00000500000000000000" pitchFamily="2" charset="-79"/>
              </a:rPr>
              <a:t>35</a:t>
            </a:r>
          </a:p>
        </p:txBody>
      </p:sp>
      <p:sp>
        <p:nvSpPr>
          <p:cNvPr id="50" name="TextBox 49">
            <a:extLst>
              <a:ext uri="{FF2B5EF4-FFF2-40B4-BE49-F238E27FC236}">
                <a16:creationId xmlns:a16="http://schemas.microsoft.com/office/drawing/2014/main" id="{AD58B81B-78FC-45E4-ACE7-B948A707340E}"/>
              </a:ext>
            </a:extLst>
          </p:cNvPr>
          <p:cNvSpPr txBox="1"/>
          <p:nvPr/>
        </p:nvSpPr>
        <p:spPr>
          <a:xfrm>
            <a:off x="3753668" y="3575646"/>
            <a:ext cx="1636665" cy="230832"/>
          </a:xfrm>
          <a:prstGeom prst="rect">
            <a:avLst/>
          </a:prstGeom>
          <a:noFill/>
        </p:spPr>
        <p:txBody>
          <a:bodyPr wrap="square" rtlCol="0">
            <a:spAutoFit/>
          </a:bodyPr>
          <a:lstStyle/>
          <a:p>
            <a:r>
              <a:rPr lang="en-GB" sz="900" dirty="0">
                <a:solidFill>
                  <a:schemeClr val="bg2"/>
                </a:solidFill>
              </a:rPr>
              <a:t>Suitable for </a:t>
            </a:r>
            <a:r>
              <a:rPr lang="en-GB" sz="900">
                <a:solidFill>
                  <a:schemeClr val="bg2"/>
                </a:solidFill>
              </a:rPr>
              <a:t>all categories</a:t>
            </a:r>
            <a:endParaRPr lang="en-GB" sz="900" dirty="0">
              <a:solidFill>
                <a:schemeClr val="bg2"/>
              </a:solidFill>
            </a:endParaRPr>
          </a:p>
        </p:txBody>
      </p:sp>
      <p:cxnSp>
        <p:nvCxnSpPr>
          <p:cNvPr id="51" name="Straight Connector 50">
            <a:extLst>
              <a:ext uri="{FF2B5EF4-FFF2-40B4-BE49-F238E27FC236}">
                <a16:creationId xmlns:a16="http://schemas.microsoft.com/office/drawing/2014/main" id="{15BF1571-F136-43D0-B178-D6A42FE1BD23}"/>
              </a:ext>
            </a:extLst>
          </p:cNvPr>
          <p:cNvCxnSpPr>
            <a:cxnSpLocks/>
          </p:cNvCxnSpPr>
          <p:nvPr/>
        </p:nvCxnSpPr>
        <p:spPr>
          <a:xfrm>
            <a:off x="3753668" y="3919363"/>
            <a:ext cx="1636665"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FC6F5966-1009-4E3E-A080-CB8B8D996E95}"/>
              </a:ext>
            </a:extLst>
          </p:cNvPr>
          <p:cNvSpPr/>
          <p:nvPr/>
        </p:nvSpPr>
        <p:spPr>
          <a:xfrm>
            <a:off x="3994782" y="4961515"/>
            <a:ext cx="1154436" cy="2976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3" name="Rectangle 52">
            <a:extLst>
              <a:ext uri="{FF2B5EF4-FFF2-40B4-BE49-F238E27FC236}">
                <a16:creationId xmlns:a16="http://schemas.microsoft.com/office/drawing/2014/main" id="{069FEF22-8B2A-4E71-8660-993ED41DDB5A}"/>
              </a:ext>
            </a:extLst>
          </p:cNvPr>
          <p:cNvSpPr/>
          <p:nvPr/>
        </p:nvSpPr>
        <p:spPr>
          <a:xfrm>
            <a:off x="3967843" y="4940454"/>
            <a:ext cx="1154436" cy="297611"/>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4" name="TextBox 53">
            <a:extLst>
              <a:ext uri="{FF2B5EF4-FFF2-40B4-BE49-F238E27FC236}">
                <a16:creationId xmlns:a16="http://schemas.microsoft.com/office/drawing/2014/main" id="{957E991C-8311-406C-8839-BC83AEEFD63A}"/>
              </a:ext>
            </a:extLst>
          </p:cNvPr>
          <p:cNvSpPr txBox="1"/>
          <p:nvPr/>
        </p:nvSpPr>
        <p:spPr>
          <a:xfrm>
            <a:off x="3811121" y="4092687"/>
            <a:ext cx="1521759" cy="692497"/>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55" name="TextBox 54">
            <a:extLst>
              <a:ext uri="{FF2B5EF4-FFF2-40B4-BE49-F238E27FC236}">
                <a16:creationId xmlns:a16="http://schemas.microsoft.com/office/drawing/2014/main" id="{FBB7A837-F768-43FE-91F7-96D45A1A5FE5}"/>
              </a:ext>
            </a:extLst>
          </p:cNvPr>
          <p:cNvSpPr txBox="1"/>
          <p:nvPr/>
        </p:nvSpPr>
        <p:spPr>
          <a:xfrm>
            <a:off x="4222386" y="4990511"/>
            <a:ext cx="699230"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Purchase</a:t>
            </a:r>
          </a:p>
        </p:txBody>
      </p:sp>
      <p:sp>
        <p:nvSpPr>
          <p:cNvPr id="56" name="TextBox 55">
            <a:extLst>
              <a:ext uri="{FF2B5EF4-FFF2-40B4-BE49-F238E27FC236}">
                <a16:creationId xmlns:a16="http://schemas.microsoft.com/office/drawing/2014/main" id="{A04827D6-F4D1-4C4E-A67D-F7C106E11735}"/>
              </a:ext>
            </a:extLst>
          </p:cNvPr>
          <p:cNvSpPr txBox="1"/>
          <p:nvPr/>
        </p:nvSpPr>
        <p:spPr>
          <a:xfrm>
            <a:off x="4619613" y="2792771"/>
            <a:ext cx="843501" cy="253916"/>
          </a:xfrm>
          <a:prstGeom prst="rect">
            <a:avLst/>
          </a:prstGeom>
          <a:noFill/>
        </p:spPr>
        <p:txBody>
          <a:bodyPr wrap="none" rtlCol="0">
            <a:spAutoFit/>
          </a:bodyPr>
          <a:lstStyle/>
          <a:p>
            <a:pPr algn="r"/>
            <a:r>
              <a:rPr lang="en-US" sz="1050" b="1">
                <a:solidFill>
                  <a:schemeClr val="bg2"/>
                </a:solidFill>
                <a:latin typeface="+mj-lt"/>
                <a:cs typeface="Varela Round" panose="00000500000000000000" pitchFamily="2" charset="-79"/>
              </a:rPr>
              <a:t>Package B</a:t>
            </a:r>
          </a:p>
        </p:txBody>
      </p:sp>
      <p:sp>
        <p:nvSpPr>
          <p:cNvPr id="58" name="Rectangle 57">
            <a:extLst>
              <a:ext uri="{FF2B5EF4-FFF2-40B4-BE49-F238E27FC236}">
                <a16:creationId xmlns:a16="http://schemas.microsoft.com/office/drawing/2014/main" id="{A7F75E50-2625-415F-8CBF-51E8EB50B390}"/>
              </a:ext>
            </a:extLst>
          </p:cNvPr>
          <p:cNvSpPr/>
          <p:nvPr/>
        </p:nvSpPr>
        <p:spPr>
          <a:xfrm>
            <a:off x="6173509" y="2723355"/>
            <a:ext cx="1918918" cy="2647163"/>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9" name="TextBox 58">
            <a:extLst>
              <a:ext uri="{FF2B5EF4-FFF2-40B4-BE49-F238E27FC236}">
                <a16:creationId xmlns:a16="http://schemas.microsoft.com/office/drawing/2014/main" id="{9BD99CAA-70EA-4B8C-A3A6-0F48EF2EE98E}"/>
              </a:ext>
            </a:extLst>
          </p:cNvPr>
          <p:cNvSpPr txBox="1"/>
          <p:nvPr/>
        </p:nvSpPr>
        <p:spPr>
          <a:xfrm>
            <a:off x="6314636" y="2987100"/>
            <a:ext cx="922047" cy="715452"/>
          </a:xfrm>
          <a:prstGeom prst="rect">
            <a:avLst/>
          </a:prstGeom>
          <a:noFill/>
        </p:spPr>
        <p:txBody>
          <a:bodyPr wrap="none" rtlCol="0">
            <a:spAutoFit/>
          </a:bodyPr>
          <a:lstStyle/>
          <a:p>
            <a:r>
              <a:rPr lang="en-US" sz="2400" b="1">
                <a:solidFill>
                  <a:schemeClr val="accent3"/>
                </a:solidFill>
                <a:latin typeface="+mj-lt"/>
                <a:cs typeface="Varela Round" panose="00000500000000000000" pitchFamily="2" charset="-79"/>
              </a:rPr>
              <a:t>$</a:t>
            </a:r>
            <a:r>
              <a:rPr lang="en-US" sz="4049" b="1">
                <a:solidFill>
                  <a:schemeClr val="accent3"/>
                </a:solidFill>
                <a:latin typeface="+mj-lt"/>
                <a:cs typeface="Varela Round" panose="00000500000000000000" pitchFamily="2" charset="-79"/>
              </a:rPr>
              <a:t>45</a:t>
            </a:r>
          </a:p>
        </p:txBody>
      </p:sp>
      <p:sp>
        <p:nvSpPr>
          <p:cNvPr id="60" name="TextBox 59">
            <a:extLst>
              <a:ext uri="{FF2B5EF4-FFF2-40B4-BE49-F238E27FC236}">
                <a16:creationId xmlns:a16="http://schemas.microsoft.com/office/drawing/2014/main" id="{3EBB0893-976F-4FE6-AF2C-D216BE5CAC07}"/>
              </a:ext>
            </a:extLst>
          </p:cNvPr>
          <p:cNvSpPr txBox="1"/>
          <p:nvPr/>
        </p:nvSpPr>
        <p:spPr>
          <a:xfrm>
            <a:off x="6314635" y="3575646"/>
            <a:ext cx="1636665" cy="230832"/>
          </a:xfrm>
          <a:prstGeom prst="rect">
            <a:avLst/>
          </a:prstGeom>
          <a:noFill/>
        </p:spPr>
        <p:txBody>
          <a:bodyPr wrap="square" rtlCol="0">
            <a:spAutoFit/>
          </a:bodyPr>
          <a:lstStyle/>
          <a:p>
            <a:r>
              <a:rPr lang="en-GB" sz="900" dirty="0">
                <a:solidFill>
                  <a:schemeClr val="bg2"/>
                </a:solidFill>
              </a:rPr>
              <a:t>Suitable for </a:t>
            </a:r>
            <a:r>
              <a:rPr lang="en-GB" sz="900">
                <a:solidFill>
                  <a:schemeClr val="bg2"/>
                </a:solidFill>
              </a:rPr>
              <a:t>all categories</a:t>
            </a:r>
            <a:endParaRPr lang="en-GB" sz="900" dirty="0">
              <a:solidFill>
                <a:schemeClr val="bg2"/>
              </a:solidFill>
            </a:endParaRPr>
          </a:p>
        </p:txBody>
      </p:sp>
      <p:cxnSp>
        <p:nvCxnSpPr>
          <p:cNvPr id="61" name="Straight Connector 60">
            <a:extLst>
              <a:ext uri="{FF2B5EF4-FFF2-40B4-BE49-F238E27FC236}">
                <a16:creationId xmlns:a16="http://schemas.microsoft.com/office/drawing/2014/main" id="{DDA1D542-94B3-4415-8D21-C1A160BA2ACD}"/>
              </a:ext>
            </a:extLst>
          </p:cNvPr>
          <p:cNvCxnSpPr>
            <a:cxnSpLocks/>
          </p:cNvCxnSpPr>
          <p:nvPr/>
        </p:nvCxnSpPr>
        <p:spPr>
          <a:xfrm>
            <a:off x="6314635" y="3919363"/>
            <a:ext cx="1636665"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F0C96ABE-F48D-49F9-81EB-1AC6BFCAF5E7}"/>
              </a:ext>
            </a:extLst>
          </p:cNvPr>
          <p:cNvSpPr/>
          <p:nvPr/>
        </p:nvSpPr>
        <p:spPr>
          <a:xfrm>
            <a:off x="6555750" y="4961515"/>
            <a:ext cx="1154436" cy="29761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3" name="Rectangle 62">
            <a:extLst>
              <a:ext uri="{FF2B5EF4-FFF2-40B4-BE49-F238E27FC236}">
                <a16:creationId xmlns:a16="http://schemas.microsoft.com/office/drawing/2014/main" id="{825A8AE2-3CA2-4F15-BE9A-71C1637F21F1}"/>
              </a:ext>
            </a:extLst>
          </p:cNvPr>
          <p:cNvSpPr/>
          <p:nvPr/>
        </p:nvSpPr>
        <p:spPr>
          <a:xfrm>
            <a:off x="6528811" y="4940454"/>
            <a:ext cx="1154436" cy="297611"/>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4" name="TextBox 63">
            <a:extLst>
              <a:ext uri="{FF2B5EF4-FFF2-40B4-BE49-F238E27FC236}">
                <a16:creationId xmlns:a16="http://schemas.microsoft.com/office/drawing/2014/main" id="{8AF3B8BD-0514-4F1B-8542-9EABB7A175E5}"/>
              </a:ext>
            </a:extLst>
          </p:cNvPr>
          <p:cNvSpPr txBox="1"/>
          <p:nvPr/>
        </p:nvSpPr>
        <p:spPr>
          <a:xfrm>
            <a:off x="6372088" y="4092687"/>
            <a:ext cx="1521759" cy="692497"/>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65" name="TextBox 64">
            <a:extLst>
              <a:ext uri="{FF2B5EF4-FFF2-40B4-BE49-F238E27FC236}">
                <a16:creationId xmlns:a16="http://schemas.microsoft.com/office/drawing/2014/main" id="{ACA1EBC6-9530-4F1D-8603-ECF4CF287B72}"/>
              </a:ext>
            </a:extLst>
          </p:cNvPr>
          <p:cNvSpPr txBox="1"/>
          <p:nvPr/>
        </p:nvSpPr>
        <p:spPr>
          <a:xfrm>
            <a:off x="6783354" y="4990511"/>
            <a:ext cx="699230"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Purchase</a:t>
            </a:r>
          </a:p>
        </p:txBody>
      </p:sp>
      <p:sp>
        <p:nvSpPr>
          <p:cNvPr id="66" name="TextBox 65">
            <a:extLst>
              <a:ext uri="{FF2B5EF4-FFF2-40B4-BE49-F238E27FC236}">
                <a16:creationId xmlns:a16="http://schemas.microsoft.com/office/drawing/2014/main" id="{70E3EB09-B47E-4CD7-BE41-E30469846255}"/>
              </a:ext>
            </a:extLst>
          </p:cNvPr>
          <p:cNvSpPr txBox="1"/>
          <p:nvPr/>
        </p:nvSpPr>
        <p:spPr>
          <a:xfrm>
            <a:off x="7183786" y="2792771"/>
            <a:ext cx="840295" cy="253916"/>
          </a:xfrm>
          <a:prstGeom prst="rect">
            <a:avLst/>
          </a:prstGeom>
          <a:noFill/>
        </p:spPr>
        <p:txBody>
          <a:bodyPr wrap="none" rtlCol="0">
            <a:spAutoFit/>
          </a:bodyPr>
          <a:lstStyle/>
          <a:p>
            <a:pPr algn="r"/>
            <a:r>
              <a:rPr lang="en-US" sz="1050" b="1">
                <a:solidFill>
                  <a:schemeClr val="bg2"/>
                </a:solidFill>
                <a:latin typeface="+mj-lt"/>
                <a:cs typeface="Varela Round" panose="00000500000000000000" pitchFamily="2" charset="-79"/>
              </a:rPr>
              <a:t>Package C</a:t>
            </a:r>
          </a:p>
        </p:txBody>
      </p:sp>
      <p:sp>
        <p:nvSpPr>
          <p:cNvPr id="71" name="Freeform 68">
            <a:extLst>
              <a:ext uri="{FF2B5EF4-FFF2-40B4-BE49-F238E27FC236}">
                <a16:creationId xmlns:a16="http://schemas.microsoft.com/office/drawing/2014/main" id="{700503EB-BBBB-464C-87A7-D8AFABB93A53}"/>
              </a:ext>
            </a:extLst>
          </p:cNvPr>
          <p:cNvSpPr/>
          <p:nvPr/>
        </p:nvSpPr>
        <p:spPr>
          <a:xfrm>
            <a:off x="0" y="5427347"/>
            <a:ext cx="724372" cy="1092546"/>
          </a:xfrm>
          <a:custGeom>
            <a:avLst/>
            <a:gdLst>
              <a:gd name="connsiteX0" fmla="*/ 1049619 w 1077226"/>
              <a:gd name="connsiteY0" fmla="*/ 758558 h 1624744"/>
              <a:gd name="connsiteX1" fmla="*/ 1077226 w 1077226"/>
              <a:gd name="connsiteY1" fmla="*/ 786164 h 1624744"/>
              <a:gd name="connsiteX2" fmla="*/ 238646 w 1077226"/>
              <a:gd name="connsiteY2" fmla="*/ 1624744 h 1624744"/>
              <a:gd name="connsiteX3" fmla="*/ 211039 w 1077226"/>
              <a:gd name="connsiteY3" fmla="*/ 1597137 h 1624744"/>
              <a:gd name="connsiteX4" fmla="*/ 980675 w 1077226"/>
              <a:gd name="connsiteY4" fmla="*/ 689557 h 1624744"/>
              <a:gd name="connsiteX5" fmla="*/ 1008282 w 1077226"/>
              <a:gd name="connsiteY5" fmla="*/ 717163 h 1624744"/>
              <a:gd name="connsiteX6" fmla="*/ 169701 w 1077226"/>
              <a:gd name="connsiteY6" fmla="*/ 1555742 h 1624744"/>
              <a:gd name="connsiteX7" fmla="*/ 142095 w 1077226"/>
              <a:gd name="connsiteY7" fmla="*/ 1528136 h 1624744"/>
              <a:gd name="connsiteX8" fmla="*/ 911882 w 1077226"/>
              <a:gd name="connsiteY8" fmla="*/ 620590 h 1624744"/>
              <a:gd name="connsiteX9" fmla="*/ 939488 w 1077226"/>
              <a:gd name="connsiteY9" fmla="*/ 648196 h 1624744"/>
              <a:gd name="connsiteX10" fmla="*/ 100909 w 1077226"/>
              <a:gd name="connsiteY10" fmla="*/ 1486776 h 1624744"/>
              <a:gd name="connsiteX11" fmla="*/ 73302 w 1077226"/>
              <a:gd name="connsiteY11" fmla="*/ 1459170 h 1624744"/>
              <a:gd name="connsiteX12" fmla="*/ 842768 w 1077226"/>
              <a:gd name="connsiteY12" fmla="*/ 551665 h 1624744"/>
              <a:gd name="connsiteX13" fmla="*/ 870376 w 1077226"/>
              <a:gd name="connsiteY13" fmla="*/ 579271 h 1624744"/>
              <a:gd name="connsiteX14" fmla="*/ 31795 w 1077226"/>
              <a:gd name="connsiteY14" fmla="*/ 1417851 h 1624744"/>
              <a:gd name="connsiteX15" fmla="*/ 4188 w 1077226"/>
              <a:gd name="connsiteY15" fmla="*/ 1390244 h 1624744"/>
              <a:gd name="connsiteX16" fmla="*/ 773631 w 1077226"/>
              <a:gd name="connsiteY16" fmla="*/ 482789 h 1624744"/>
              <a:gd name="connsiteX17" fmla="*/ 801238 w 1077226"/>
              <a:gd name="connsiteY17" fmla="*/ 510396 h 1624744"/>
              <a:gd name="connsiteX18" fmla="*/ 0 w 1077226"/>
              <a:gd name="connsiteY18" fmla="*/ 1311633 h 1624744"/>
              <a:gd name="connsiteX19" fmla="*/ 0 w 1077226"/>
              <a:gd name="connsiteY19" fmla="*/ 1256420 h 1624744"/>
              <a:gd name="connsiteX20" fmla="*/ 704789 w 1077226"/>
              <a:gd name="connsiteY20" fmla="*/ 413741 h 1624744"/>
              <a:gd name="connsiteX21" fmla="*/ 732396 w 1077226"/>
              <a:gd name="connsiteY21" fmla="*/ 441348 h 1624744"/>
              <a:gd name="connsiteX22" fmla="*/ 0 w 1077226"/>
              <a:gd name="connsiteY22" fmla="*/ 1173744 h 1624744"/>
              <a:gd name="connsiteX23" fmla="*/ 0 w 1077226"/>
              <a:gd name="connsiteY23" fmla="*/ 1118531 h 1624744"/>
              <a:gd name="connsiteX24" fmla="*/ 635943 w 1077226"/>
              <a:gd name="connsiteY24" fmla="*/ 344695 h 1624744"/>
              <a:gd name="connsiteX25" fmla="*/ 663550 w 1077226"/>
              <a:gd name="connsiteY25" fmla="*/ 372301 h 1624744"/>
              <a:gd name="connsiteX26" fmla="*/ 0 w 1077226"/>
              <a:gd name="connsiteY26" fmla="*/ 1035851 h 1624744"/>
              <a:gd name="connsiteX27" fmla="*/ 0 w 1077226"/>
              <a:gd name="connsiteY27" fmla="*/ 980638 h 1624744"/>
              <a:gd name="connsiteX28" fmla="*/ 566926 w 1077226"/>
              <a:gd name="connsiteY28" fmla="*/ 275830 h 1624744"/>
              <a:gd name="connsiteX29" fmla="*/ 594533 w 1077226"/>
              <a:gd name="connsiteY29" fmla="*/ 303435 h 1624744"/>
              <a:gd name="connsiteX30" fmla="*/ 0 w 1077226"/>
              <a:gd name="connsiteY30" fmla="*/ 897968 h 1624744"/>
              <a:gd name="connsiteX31" fmla="*/ 0 w 1077226"/>
              <a:gd name="connsiteY31" fmla="*/ 842755 h 1624744"/>
              <a:gd name="connsiteX32" fmla="*/ 497844 w 1077226"/>
              <a:gd name="connsiteY32" fmla="*/ 206894 h 1624744"/>
              <a:gd name="connsiteX33" fmla="*/ 525450 w 1077226"/>
              <a:gd name="connsiteY33" fmla="*/ 234501 h 1624744"/>
              <a:gd name="connsiteX34" fmla="*/ 0 w 1077226"/>
              <a:gd name="connsiteY34" fmla="*/ 759951 h 1624744"/>
              <a:gd name="connsiteX35" fmla="*/ 0 w 1077226"/>
              <a:gd name="connsiteY35" fmla="*/ 704738 h 1624744"/>
              <a:gd name="connsiteX36" fmla="*/ 429058 w 1077226"/>
              <a:gd name="connsiteY36" fmla="*/ 137851 h 1624744"/>
              <a:gd name="connsiteX37" fmla="*/ 456665 w 1077226"/>
              <a:gd name="connsiteY37" fmla="*/ 165457 h 1624744"/>
              <a:gd name="connsiteX38" fmla="*/ 0 w 1077226"/>
              <a:gd name="connsiteY38" fmla="*/ 622122 h 1624744"/>
              <a:gd name="connsiteX39" fmla="*/ 0 w 1077226"/>
              <a:gd name="connsiteY39" fmla="*/ 566909 h 1624744"/>
              <a:gd name="connsiteX40" fmla="*/ 359959 w 1077226"/>
              <a:gd name="connsiteY40" fmla="*/ 68925 h 1624744"/>
              <a:gd name="connsiteX41" fmla="*/ 387565 w 1077226"/>
              <a:gd name="connsiteY41" fmla="*/ 96532 h 1624744"/>
              <a:gd name="connsiteX42" fmla="*/ 0 w 1077226"/>
              <a:gd name="connsiteY42" fmla="*/ 484097 h 1624744"/>
              <a:gd name="connsiteX43" fmla="*/ 0 w 1077226"/>
              <a:gd name="connsiteY43" fmla="*/ 428884 h 1624744"/>
              <a:gd name="connsiteX44" fmla="*/ 290864 w 1077226"/>
              <a:gd name="connsiteY44" fmla="*/ 0 h 1624744"/>
              <a:gd name="connsiteX45" fmla="*/ 318470 w 1077226"/>
              <a:gd name="connsiteY45" fmla="*/ 27607 h 1624744"/>
              <a:gd name="connsiteX46" fmla="*/ 0 w 1077226"/>
              <a:gd name="connsiteY46" fmla="*/ 346077 h 1624744"/>
              <a:gd name="connsiteX47" fmla="*/ 0 w 1077226"/>
              <a:gd name="connsiteY47" fmla="*/ 290864 h 1624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77226" h="1624744">
                <a:moveTo>
                  <a:pt x="1049619" y="758558"/>
                </a:moveTo>
                <a:lnTo>
                  <a:pt x="1077226" y="786164"/>
                </a:lnTo>
                <a:lnTo>
                  <a:pt x="238646" y="1624744"/>
                </a:lnTo>
                <a:lnTo>
                  <a:pt x="211039" y="1597137"/>
                </a:lnTo>
                <a:close/>
                <a:moveTo>
                  <a:pt x="980675" y="689557"/>
                </a:moveTo>
                <a:lnTo>
                  <a:pt x="1008282" y="717163"/>
                </a:lnTo>
                <a:lnTo>
                  <a:pt x="169701" y="1555742"/>
                </a:lnTo>
                <a:lnTo>
                  <a:pt x="142095" y="1528136"/>
                </a:lnTo>
                <a:close/>
                <a:moveTo>
                  <a:pt x="911882" y="620590"/>
                </a:moveTo>
                <a:lnTo>
                  <a:pt x="939488" y="648196"/>
                </a:lnTo>
                <a:lnTo>
                  <a:pt x="100909" y="1486776"/>
                </a:lnTo>
                <a:lnTo>
                  <a:pt x="73302" y="1459170"/>
                </a:lnTo>
                <a:close/>
                <a:moveTo>
                  <a:pt x="842768" y="551665"/>
                </a:moveTo>
                <a:lnTo>
                  <a:pt x="870376" y="579271"/>
                </a:lnTo>
                <a:lnTo>
                  <a:pt x="31795" y="1417851"/>
                </a:lnTo>
                <a:lnTo>
                  <a:pt x="4188" y="1390244"/>
                </a:lnTo>
                <a:close/>
                <a:moveTo>
                  <a:pt x="773631" y="482789"/>
                </a:moveTo>
                <a:lnTo>
                  <a:pt x="801238" y="510396"/>
                </a:lnTo>
                <a:lnTo>
                  <a:pt x="0" y="1311633"/>
                </a:lnTo>
                <a:lnTo>
                  <a:pt x="0" y="1256420"/>
                </a:lnTo>
                <a:close/>
                <a:moveTo>
                  <a:pt x="704789" y="413741"/>
                </a:moveTo>
                <a:lnTo>
                  <a:pt x="732396" y="441348"/>
                </a:lnTo>
                <a:lnTo>
                  <a:pt x="0" y="1173744"/>
                </a:lnTo>
                <a:lnTo>
                  <a:pt x="0" y="1118531"/>
                </a:lnTo>
                <a:close/>
                <a:moveTo>
                  <a:pt x="635943" y="344695"/>
                </a:moveTo>
                <a:lnTo>
                  <a:pt x="663550" y="372301"/>
                </a:lnTo>
                <a:lnTo>
                  <a:pt x="0" y="1035851"/>
                </a:lnTo>
                <a:lnTo>
                  <a:pt x="0" y="980638"/>
                </a:lnTo>
                <a:close/>
                <a:moveTo>
                  <a:pt x="566926" y="275830"/>
                </a:moveTo>
                <a:lnTo>
                  <a:pt x="594533" y="303435"/>
                </a:lnTo>
                <a:lnTo>
                  <a:pt x="0" y="897968"/>
                </a:lnTo>
                <a:lnTo>
                  <a:pt x="0" y="842755"/>
                </a:lnTo>
                <a:close/>
                <a:moveTo>
                  <a:pt x="497844" y="206894"/>
                </a:moveTo>
                <a:lnTo>
                  <a:pt x="525450" y="234501"/>
                </a:lnTo>
                <a:lnTo>
                  <a:pt x="0" y="759951"/>
                </a:lnTo>
                <a:lnTo>
                  <a:pt x="0" y="704738"/>
                </a:lnTo>
                <a:close/>
                <a:moveTo>
                  <a:pt x="429058" y="137851"/>
                </a:moveTo>
                <a:lnTo>
                  <a:pt x="456665" y="165457"/>
                </a:lnTo>
                <a:lnTo>
                  <a:pt x="0" y="622122"/>
                </a:lnTo>
                <a:lnTo>
                  <a:pt x="0" y="566909"/>
                </a:lnTo>
                <a:close/>
                <a:moveTo>
                  <a:pt x="359959" y="68925"/>
                </a:moveTo>
                <a:lnTo>
                  <a:pt x="387565" y="96532"/>
                </a:lnTo>
                <a:lnTo>
                  <a:pt x="0" y="484097"/>
                </a:lnTo>
                <a:lnTo>
                  <a:pt x="0" y="428884"/>
                </a:lnTo>
                <a:close/>
                <a:moveTo>
                  <a:pt x="290864" y="0"/>
                </a:moveTo>
                <a:lnTo>
                  <a:pt x="318470" y="27607"/>
                </a:lnTo>
                <a:lnTo>
                  <a:pt x="0" y="346077"/>
                </a:lnTo>
                <a:lnTo>
                  <a:pt x="0" y="290864"/>
                </a:lnTo>
                <a:close/>
              </a:path>
            </a:pathLst>
          </a:custGeom>
          <a:solidFill>
            <a:schemeClr val="accent3"/>
          </a:solidFill>
          <a:ln w="9525" cap="flat">
            <a:noFill/>
            <a:prstDash val="solid"/>
            <a:miter/>
          </a:ln>
        </p:spPr>
        <p:txBody>
          <a:bodyPr wrap="square" rtlCol="0" anchor="ctr">
            <a:noAutofit/>
          </a:bodyPr>
          <a:lstStyle/>
          <a:p>
            <a:endParaRPr lang="en-US" sz="1349"/>
          </a:p>
        </p:txBody>
      </p:sp>
      <p:sp>
        <p:nvSpPr>
          <p:cNvPr id="73" name="Freeform: Shape 72">
            <a:extLst>
              <a:ext uri="{FF2B5EF4-FFF2-40B4-BE49-F238E27FC236}">
                <a16:creationId xmlns:a16="http://schemas.microsoft.com/office/drawing/2014/main" id="{8023FD1A-F1F8-448D-AADB-C0F7A7872FCD}"/>
              </a:ext>
            </a:extLst>
          </p:cNvPr>
          <p:cNvSpPr/>
          <p:nvPr/>
        </p:nvSpPr>
        <p:spPr>
          <a:xfrm rot="9000000">
            <a:off x="7357337" y="1050715"/>
            <a:ext cx="237475" cy="188654"/>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6"/>
          </a:solidFill>
          <a:ln w="8572"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788E3E96-9EFA-419F-8058-C9B64C376467}"/>
              </a:ext>
            </a:extLst>
          </p:cNvPr>
          <p:cNvSpPr/>
          <p:nvPr/>
        </p:nvSpPr>
        <p:spPr>
          <a:xfrm rot="3600000">
            <a:off x="3461910" y="5644951"/>
            <a:ext cx="231710" cy="20709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4"/>
          </a:solidFill>
          <a:ln w="8572"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D2DC273D-674B-4DBA-A918-2CA956998EC8}"/>
              </a:ext>
            </a:extLst>
          </p:cNvPr>
          <p:cNvSpPr/>
          <p:nvPr/>
        </p:nvSpPr>
        <p:spPr>
          <a:xfrm rot="18000000">
            <a:off x="630921" y="1708101"/>
            <a:ext cx="186902" cy="237448"/>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5"/>
          </a:solidFill>
          <a:ln w="8572" cap="flat">
            <a:noFill/>
            <a:prstDash val="solid"/>
            <a:miter/>
          </a:ln>
        </p:spPr>
        <p:txBody>
          <a:bodyPr rtlCol="0" anchor="ctr"/>
          <a:lstStyle/>
          <a:p>
            <a:endParaRPr lang="en-US" sz="1349"/>
          </a:p>
        </p:txBody>
      </p:sp>
      <p:sp>
        <p:nvSpPr>
          <p:cNvPr id="79" name="Freeform 328">
            <a:extLst>
              <a:ext uri="{FF2B5EF4-FFF2-40B4-BE49-F238E27FC236}">
                <a16:creationId xmlns:a16="http://schemas.microsoft.com/office/drawing/2014/main" id="{412F5466-9ED3-4B4A-A654-271FE98DF926}"/>
              </a:ext>
            </a:extLst>
          </p:cNvPr>
          <p:cNvSpPr/>
          <p:nvPr/>
        </p:nvSpPr>
        <p:spPr>
          <a:xfrm flipH="1">
            <a:off x="8531678" y="1286100"/>
            <a:ext cx="612321" cy="1036691"/>
          </a:xfrm>
          <a:custGeom>
            <a:avLst/>
            <a:gdLst>
              <a:gd name="connsiteX0" fmla="*/ 163188 w 1063297"/>
              <a:gd name="connsiteY0" fmla="*/ 0 h 1800218"/>
              <a:gd name="connsiteX1" fmla="*/ 1063297 w 1063297"/>
              <a:gd name="connsiteY1" fmla="*/ 900109 h 1800218"/>
              <a:gd name="connsiteX2" fmla="*/ 163188 w 1063297"/>
              <a:gd name="connsiteY2" fmla="*/ 1800218 h 1800218"/>
              <a:gd name="connsiteX3" fmla="*/ 71157 w 1063297"/>
              <a:gd name="connsiteY3" fmla="*/ 1795571 h 1800218"/>
              <a:gd name="connsiteX4" fmla="*/ 0 w 1063297"/>
              <a:gd name="connsiteY4" fmla="*/ 1784711 h 1800218"/>
              <a:gd name="connsiteX5" fmla="*/ 0 w 1063297"/>
              <a:gd name="connsiteY5" fmla="*/ 15507 h 1800218"/>
              <a:gd name="connsiteX6" fmla="*/ 71157 w 1063297"/>
              <a:gd name="connsiteY6" fmla="*/ 4647 h 1800218"/>
              <a:gd name="connsiteX7" fmla="*/ 163188 w 1063297"/>
              <a:gd name="connsiteY7" fmla="*/ 0 h 180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3297" h="1800218">
                <a:moveTo>
                  <a:pt x="163188" y="0"/>
                </a:moveTo>
                <a:cubicBezTo>
                  <a:pt x="660305" y="0"/>
                  <a:pt x="1063297" y="402992"/>
                  <a:pt x="1063297" y="900109"/>
                </a:cubicBezTo>
                <a:cubicBezTo>
                  <a:pt x="1063297" y="1397225"/>
                  <a:pt x="660305" y="1800218"/>
                  <a:pt x="163188" y="1800218"/>
                </a:cubicBezTo>
                <a:cubicBezTo>
                  <a:pt x="132118" y="1800218"/>
                  <a:pt x="101416" y="1798644"/>
                  <a:pt x="71157" y="1795571"/>
                </a:cubicBezTo>
                <a:lnTo>
                  <a:pt x="0" y="1784711"/>
                </a:lnTo>
                <a:lnTo>
                  <a:pt x="0" y="15507"/>
                </a:lnTo>
                <a:lnTo>
                  <a:pt x="71157" y="4647"/>
                </a:lnTo>
                <a:cubicBezTo>
                  <a:pt x="101416" y="1574"/>
                  <a:pt x="132118" y="0"/>
                  <a:pt x="163188" y="0"/>
                </a:cubicBezTo>
                <a:close/>
              </a:path>
            </a:pathLst>
          </a:custGeom>
          <a:solidFill>
            <a:schemeClr val="accent2">
              <a:lumMod val="40000"/>
              <a:lumOff val="60000"/>
            </a:schemeClr>
          </a:solidFill>
          <a:ln w="8826" cap="flat">
            <a:noFill/>
            <a:prstDash val="solid"/>
            <a:miter/>
          </a:ln>
        </p:spPr>
        <p:txBody>
          <a:bodyPr rtlCol="0" anchor="ctr"/>
          <a:lstStyle/>
          <a:p>
            <a:endParaRPr lang="en-US" sz="1349"/>
          </a:p>
        </p:txBody>
      </p:sp>
      <p:sp>
        <p:nvSpPr>
          <p:cNvPr id="81" name="Freeform 324">
            <a:extLst>
              <a:ext uri="{FF2B5EF4-FFF2-40B4-BE49-F238E27FC236}">
                <a16:creationId xmlns:a16="http://schemas.microsoft.com/office/drawing/2014/main" id="{2C205BFD-10AE-4AF8-AFAF-4F93FFF4E44B}"/>
              </a:ext>
            </a:extLst>
          </p:cNvPr>
          <p:cNvSpPr/>
          <p:nvPr/>
        </p:nvSpPr>
        <p:spPr>
          <a:xfrm flipH="1">
            <a:off x="8376625" y="1603841"/>
            <a:ext cx="767374" cy="1255598"/>
          </a:xfrm>
          <a:custGeom>
            <a:avLst/>
            <a:gdLst>
              <a:gd name="connsiteX0" fmla="*/ 1096298 w 1235956"/>
              <a:gd name="connsiteY0" fmla="*/ 1524902 h 2022302"/>
              <a:gd name="connsiteX1" fmla="*/ 939964 w 1235956"/>
              <a:gd name="connsiteY1" fmla="*/ 1726312 h 2022302"/>
              <a:gd name="connsiteX2" fmla="*/ 738555 w 1235956"/>
              <a:gd name="connsiteY2" fmla="*/ 1882645 h 2022302"/>
              <a:gd name="connsiteX3" fmla="*/ 1211465 w 1235956"/>
              <a:gd name="connsiteY3" fmla="*/ 1233731 h 2022302"/>
              <a:gd name="connsiteX4" fmla="*/ 1195960 w 1235956"/>
              <a:gd name="connsiteY4" fmla="*/ 1294440 h 2022302"/>
              <a:gd name="connsiteX5" fmla="*/ 508094 w 1235956"/>
              <a:gd name="connsiteY5" fmla="*/ 1982176 h 2022302"/>
              <a:gd name="connsiteX6" fmla="*/ 447385 w 1235956"/>
              <a:gd name="connsiteY6" fmla="*/ 1997809 h 2022302"/>
              <a:gd name="connsiteX7" fmla="*/ 1235956 w 1235956"/>
              <a:gd name="connsiteY7" fmla="*/ 1033363 h 2022302"/>
              <a:gd name="connsiteX8" fmla="*/ 1233871 w 1235956"/>
              <a:gd name="connsiteY8" fmla="*/ 1080524 h 2022302"/>
              <a:gd name="connsiteX9" fmla="*/ 294308 w 1235956"/>
              <a:gd name="connsiteY9" fmla="*/ 2020217 h 2022302"/>
              <a:gd name="connsiteX10" fmla="*/ 247017 w 1235956"/>
              <a:gd name="connsiteY10" fmla="*/ 2022302 h 2022302"/>
              <a:gd name="connsiteX11" fmla="*/ 1226054 w 1235956"/>
              <a:gd name="connsiteY11" fmla="*/ 866737 h 2022302"/>
              <a:gd name="connsiteX12" fmla="*/ 1230874 w 1235956"/>
              <a:gd name="connsiteY12" fmla="*/ 906993 h 2022302"/>
              <a:gd name="connsiteX13" fmla="*/ 121169 w 1235956"/>
              <a:gd name="connsiteY13" fmla="*/ 2017220 h 2022302"/>
              <a:gd name="connsiteX14" fmla="*/ 81043 w 1235956"/>
              <a:gd name="connsiteY14" fmla="*/ 2012270 h 2022302"/>
              <a:gd name="connsiteX15" fmla="*/ 1194527 w 1235956"/>
              <a:gd name="connsiteY15" fmla="*/ 722910 h 2022302"/>
              <a:gd name="connsiteX16" fmla="*/ 1204168 w 1235956"/>
              <a:gd name="connsiteY16" fmla="*/ 758216 h 2022302"/>
              <a:gd name="connsiteX17" fmla="*/ 0 w 1235956"/>
              <a:gd name="connsiteY17" fmla="*/ 1962510 h 2022302"/>
              <a:gd name="connsiteX18" fmla="*/ 0 w 1235956"/>
              <a:gd name="connsiteY18" fmla="*/ 1917315 h 2022302"/>
              <a:gd name="connsiteX19" fmla="*/ 1147235 w 1235956"/>
              <a:gd name="connsiteY19" fmla="*/ 594718 h 2022302"/>
              <a:gd name="connsiteX20" fmla="*/ 1160264 w 1235956"/>
              <a:gd name="connsiteY20" fmla="*/ 626114 h 2022302"/>
              <a:gd name="connsiteX21" fmla="*/ 0 w 1235956"/>
              <a:gd name="connsiteY21" fmla="*/ 1786035 h 2022302"/>
              <a:gd name="connsiteX22" fmla="*/ 0 w 1235956"/>
              <a:gd name="connsiteY22" fmla="*/ 1741508 h 2022302"/>
              <a:gd name="connsiteX23" fmla="*/ 1085875 w 1235956"/>
              <a:gd name="connsiteY23" fmla="*/ 479552 h 2022302"/>
              <a:gd name="connsiteX24" fmla="*/ 1102680 w 1235956"/>
              <a:gd name="connsiteY24" fmla="*/ 507823 h 2022302"/>
              <a:gd name="connsiteX25" fmla="*/ 0 w 1235956"/>
              <a:gd name="connsiteY25" fmla="*/ 1610503 h 2022302"/>
              <a:gd name="connsiteX26" fmla="*/ 0 w 1235956"/>
              <a:gd name="connsiteY26" fmla="*/ 1565428 h 2022302"/>
              <a:gd name="connsiteX27" fmla="*/ 1012659 w 1235956"/>
              <a:gd name="connsiteY27" fmla="*/ 376111 h 2022302"/>
              <a:gd name="connsiteX28" fmla="*/ 1032331 w 1235956"/>
              <a:gd name="connsiteY28" fmla="*/ 402166 h 2022302"/>
              <a:gd name="connsiteX29" fmla="*/ 0 w 1235956"/>
              <a:gd name="connsiteY29" fmla="*/ 1434687 h 2022302"/>
              <a:gd name="connsiteX30" fmla="*/ 0 w 1235956"/>
              <a:gd name="connsiteY30" fmla="*/ 1389512 h 2022302"/>
              <a:gd name="connsiteX31" fmla="*/ 928630 w 1235956"/>
              <a:gd name="connsiteY31" fmla="*/ 285177 h 2022302"/>
              <a:gd name="connsiteX32" fmla="*/ 939964 w 1235956"/>
              <a:gd name="connsiteY32" fmla="*/ 296250 h 2022302"/>
              <a:gd name="connsiteX33" fmla="*/ 951167 w 1235956"/>
              <a:gd name="connsiteY33" fmla="*/ 307715 h 2022302"/>
              <a:gd name="connsiteX34" fmla="*/ 0 w 1235956"/>
              <a:gd name="connsiteY34" fmla="*/ 1258709 h 2022302"/>
              <a:gd name="connsiteX35" fmla="*/ 0 w 1235956"/>
              <a:gd name="connsiteY35" fmla="*/ 1213469 h 2022302"/>
              <a:gd name="connsiteX36" fmla="*/ 833137 w 1235956"/>
              <a:gd name="connsiteY36" fmla="*/ 203624 h 2022302"/>
              <a:gd name="connsiteX37" fmla="*/ 859192 w 1235956"/>
              <a:gd name="connsiteY37" fmla="*/ 223425 h 2022302"/>
              <a:gd name="connsiteX38" fmla="*/ 0 w 1235956"/>
              <a:gd name="connsiteY38" fmla="*/ 1082618 h 2022302"/>
              <a:gd name="connsiteX39" fmla="*/ 0 w 1235956"/>
              <a:gd name="connsiteY39" fmla="*/ 1037144 h 2022302"/>
              <a:gd name="connsiteX40" fmla="*/ 727873 w 1235956"/>
              <a:gd name="connsiteY40" fmla="*/ 133535 h 2022302"/>
              <a:gd name="connsiteX41" fmla="*/ 756273 w 1235956"/>
              <a:gd name="connsiteY41" fmla="*/ 150471 h 2022302"/>
              <a:gd name="connsiteX42" fmla="*/ 0 w 1235956"/>
              <a:gd name="connsiteY42" fmla="*/ 906743 h 2022302"/>
              <a:gd name="connsiteX43" fmla="*/ 0 w 1235956"/>
              <a:gd name="connsiteY43" fmla="*/ 861476 h 2022302"/>
              <a:gd name="connsiteX44" fmla="*/ 609841 w 1235956"/>
              <a:gd name="connsiteY44" fmla="*/ 76342 h 2022302"/>
              <a:gd name="connsiteX45" fmla="*/ 641369 w 1235956"/>
              <a:gd name="connsiteY45" fmla="*/ 89369 h 2022302"/>
              <a:gd name="connsiteX46" fmla="*/ 0 w 1235956"/>
              <a:gd name="connsiteY46" fmla="*/ 730425 h 2022302"/>
              <a:gd name="connsiteX47" fmla="*/ 0 w 1235956"/>
              <a:gd name="connsiteY47" fmla="*/ 685882 h 2022302"/>
              <a:gd name="connsiteX48" fmla="*/ 477738 w 1235956"/>
              <a:gd name="connsiteY48" fmla="*/ 31788 h 2022302"/>
              <a:gd name="connsiteX49" fmla="*/ 513173 w 1235956"/>
              <a:gd name="connsiteY49" fmla="*/ 41558 h 2022302"/>
              <a:gd name="connsiteX50" fmla="*/ 0 w 1235956"/>
              <a:gd name="connsiteY50" fmla="*/ 554731 h 2022302"/>
              <a:gd name="connsiteX51" fmla="*/ 0 w 1235956"/>
              <a:gd name="connsiteY51" fmla="*/ 509526 h 2022302"/>
              <a:gd name="connsiteX52" fmla="*/ 2356 w 1235956"/>
              <a:gd name="connsiteY52" fmla="*/ 24492 h 2022302"/>
              <a:gd name="connsiteX53" fmla="*/ 0 w 1235956"/>
              <a:gd name="connsiteY53" fmla="*/ 26847 h 2022302"/>
              <a:gd name="connsiteX54" fmla="*/ 0 w 1235956"/>
              <a:gd name="connsiteY54" fmla="*/ 25097 h 2022302"/>
              <a:gd name="connsiteX55" fmla="*/ 328441 w 1235956"/>
              <a:gd name="connsiteY55" fmla="*/ 5732 h 2022302"/>
              <a:gd name="connsiteX56" fmla="*/ 368697 w 1235956"/>
              <a:gd name="connsiteY56" fmla="*/ 10682 h 2022302"/>
              <a:gd name="connsiteX57" fmla="*/ 0 w 1235956"/>
              <a:gd name="connsiteY57" fmla="*/ 379378 h 2022302"/>
              <a:gd name="connsiteX58" fmla="*/ 0 w 1235956"/>
              <a:gd name="connsiteY58" fmla="*/ 334211 h 2022302"/>
              <a:gd name="connsiteX59" fmla="*/ 203112 w 1235956"/>
              <a:gd name="connsiteY59" fmla="*/ 0 h 2022302"/>
              <a:gd name="connsiteX60" fmla="*/ 0 w 1235956"/>
              <a:gd name="connsiteY60" fmla="*/ 203058 h 2022302"/>
              <a:gd name="connsiteX61" fmla="*/ 0 w 1235956"/>
              <a:gd name="connsiteY61" fmla="*/ 157971 h 2022302"/>
              <a:gd name="connsiteX62" fmla="*/ 155821 w 1235956"/>
              <a:gd name="connsiteY62" fmla="*/ 2214 h 2022302"/>
              <a:gd name="connsiteX63" fmla="*/ 203112 w 1235956"/>
              <a:gd name="connsiteY63" fmla="*/ 0 h 2022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35956" h="2022302">
                <a:moveTo>
                  <a:pt x="1096298" y="1524902"/>
                </a:moveTo>
                <a:cubicBezTo>
                  <a:pt x="1052957" y="1598410"/>
                  <a:pt x="1000424" y="1666091"/>
                  <a:pt x="939964" y="1726312"/>
                </a:cubicBezTo>
                <a:cubicBezTo>
                  <a:pt x="879676" y="1786692"/>
                  <a:pt x="812003" y="1839219"/>
                  <a:pt x="738555" y="1882645"/>
                </a:cubicBezTo>
                <a:close/>
                <a:moveTo>
                  <a:pt x="1211465" y="1233731"/>
                </a:moveTo>
                <a:cubicBezTo>
                  <a:pt x="1206904" y="1254054"/>
                  <a:pt x="1201693" y="1274378"/>
                  <a:pt x="1195960" y="1294440"/>
                </a:cubicBezTo>
                <a:lnTo>
                  <a:pt x="508094" y="1982176"/>
                </a:lnTo>
                <a:cubicBezTo>
                  <a:pt x="488030" y="1988039"/>
                  <a:pt x="467838" y="1993250"/>
                  <a:pt x="447385" y="1997809"/>
                </a:cubicBezTo>
                <a:close/>
                <a:moveTo>
                  <a:pt x="1235956" y="1033363"/>
                </a:moveTo>
                <a:cubicBezTo>
                  <a:pt x="1235565" y="1049126"/>
                  <a:pt x="1234914" y="1064890"/>
                  <a:pt x="1233871" y="1080524"/>
                </a:cubicBezTo>
                <a:lnTo>
                  <a:pt x="294308" y="2020217"/>
                </a:lnTo>
                <a:cubicBezTo>
                  <a:pt x="278544" y="2021260"/>
                  <a:pt x="262781" y="2022302"/>
                  <a:pt x="247017" y="2022302"/>
                </a:cubicBezTo>
                <a:close/>
                <a:moveTo>
                  <a:pt x="1226054" y="866737"/>
                </a:moveTo>
                <a:cubicBezTo>
                  <a:pt x="1227878" y="880156"/>
                  <a:pt x="1229571" y="893964"/>
                  <a:pt x="1230874" y="906993"/>
                </a:cubicBezTo>
                <a:lnTo>
                  <a:pt x="121169" y="2017220"/>
                </a:lnTo>
                <a:cubicBezTo>
                  <a:pt x="107097" y="2015787"/>
                  <a:pt x="94070" y="2014224"/>
                  <a:pt x="81043" y="2012270"/>
                </a:cubicBezTo>
                <a:close/>
                <a:moveTo>
                  <a:pt x="1194527" y="722910"/>
                </a:moveTo>
                <a:cubicBezTo>
                  <a:pt x="1197915" y="734635"/>
                  <a:pt x="1201171" y="746490"/>
                  <a:pt x="1204168" y="758216"/>
                </a:cubicBezTo>
                <a:lnTo>
                  <a:pt x="0" y="1962510"/>
                </a:lnTo>
                <a:lnTo>
                  <a:pt x="0" y="1917315"/>
                </a:lnTo>
                <a:close/>
                <a:moveTo>
                  <a:pt x="1147235" y="594718"/>
                </a:moveTo>
                <a:cubicBezTo>
                  <a:pt x="1151405" y="605140"/>
                  <a:pt x="1155965" y="615562"/>
                  <a:pt x="1160264" y="626114"/>
                </a:cubicBezTo>
                <a:lnTo>
                  <a:pt x="0" y="1786035"/>
                </a:lnTo>
                <a:lnTo>
                  <a:pt x="0" y="1741508"/>
                </a:lnTo>
                <a:close/>
                <a:moveTo>
                  <a:pt x="1085875" y="479552"/>
                </a:moveTo>
                <a:cubicBezTo>
                  <a:pt x="1091607" y="488932"/>
                  <a:pt x="1097210" y="498311"/>
                  <a:pt x="1102680" y="507823"/>
                </a:cubicBezTo>
                <a:lnTo>
                  <a:pt x="0" y="1610503"/>
                </a:lnTo>
                <a:lnTo>
                  <a:pt x="0" y="1565428"/>
                </a:lnTo>
                <a:close/>
                <a:moveTo>
                  <a:pt x="1012659" y="376111"/>
                </a:moveTo>
                <a:cubicBezTo>
                  <a:pt x="1019304" y="385230"/>
                  <a:pt x="1025947" y="393698"/>
                  <a:pt x="1032331" y="402166"/>
                </a:cubicBezTo>
                <a:lnTo>
                  <a:pt x="0" y="1434687"/>
                </a:lnTo>
                <a:lnTo>
                  <a:pt x="0" y="1389512"/>
                </a:lnTo>
                <a:close/>
                <a:moveTo>
                  <a:pt x="928630" y="285177"/>
                </a:moveTo>
                <a:lnTo>
                  <a:pt x="939964" y="296250"/>
                </a:lnTo>
                <a:lnTo>
                  <a:pt x="951167" y="307715"/>
                </a:lnTo>
                <a:lnTo>
                  <a:pt x="0" y="1258709"/>
                </a:lnTo>
                <a:lnTo>
                  <a:pt x="0" y="1213469"/>
                </a:lnTo>
                <a:close/>
                <a:moveTo>
                  <a:pt x="833137" y="203624"/>
                </a:moveTo>
                <a:cubicBezTo>
                  <a:pt x="842387" y="210397"/>
                  <a:pt x="850855" y="216651"/>
                  <a:pt x="859192" y="223425"/>
                </a:cubicBezTo>
                <a:lnTo>
                  <a:pt x="0" y="1082618"/>
                </a:lnTo>
                <a:lnTo>
                  <a:pt x="0" y="1037144"/>
                </a:lnTo>
                <a:close/>
                <a:moveTo>
                  <a:pt x="727873" y="133535"/>
                </a:moveTo>
                <a:cubicBezTo>
                  <a:pt x="737383" y="139006"/>
                  <a:pt x="746893" y="144608"/>
                  <a:pt x="756273" y="150471"/>
                </a:cubicBezTo>
                <a:lnTo>
                  <a:pt x="0" y="906743"/>
                </a:lnTo>
                <a:lnTo>
                  <a:pt x="0" y="861476"/>
                </a:lnTo>
                <a:close/>
                <a:moveTo>
                  <a:pt x="609841" y="76342"/>
                </a:moveTo>
                <a:cubicBezTo>
                  <a:pt x="620393" y="79989"/>
                  <a:pt x="630947" y="84548"/>
                  <a:pt x="641369" y="89369"/>
                </a:cubicBezTo>
                <a:lnTo>
                  <a:pt x="0" y="730425"/>
                </a:lnTo>
                <a:lnTo>
                  <a:pt x="0" y="685882"/>
                </a:lnTo>
                <a:close/>
                <a:moveTo>
                  <a:pt x="477738" y="31788"/>
                </a:moveTo>
                <a:cubicBezTo>
                  <a:pt x="489594" y="34914"/>
                  <a:pt x="501449" y="38040"/>
                  <a:pt x="513173" y="41558"/>
                </a:cubicBezTo>
                <a:lnTo>
                  <a:pt x="0" y="554731"/>
                </a:lnTo>
                <a:lnTo>
                  <a:pt x="0" y="509526"/>
                </a:lnTo>
                <a:close/>
                <a:moveTo>
                  <a:pt x="2356" y="24492"/>
                </a:moveTo>
                <a:lnTo>
                  <a:pt x="0" y="26847"/>
                </a:lnTo>
                <a:lnTo>
                  <a:pt x="0" y="25097"/>
                </a:lnTo>
                <a:close/>
                <a:moveTo>
                  <a:pt x="328441" y="5732"/>
                </a:moveTo>
                <a:cubicBezTo>
                  <a:pt x="341860" y="7165"/>
                  <a:pt x="355669" y="8728"/>
                  <a:pt x="368697" y="10682"/>
                </a:cubicBezTo>
                <a:lnTo>
                  <a:pt x="0" y="379378"/>
                </a:lnTo>
                <a:lnTo>
                  <a:pt x="0" y="334211"/>
                </a:lnTo>
                <a:close/>
                <a:moveTo>
                  <a:pt x="203112" y="0"/>
                </a:moveTo>
                <a:lnTo>
                  <a:pt x="0" y="203058"/>
                </a:lnTo>
                <a:lnTo>
                  <a:pt x="0" y="157971"/>
                </a:lnTo>
                <a:lnTo>
                  <a:pt x="155821" y="2214"/>
                </a:lnTo>
                <a:cubicBezTo>
                  <a:pt x="171585" y="1172"/>
                  <a:pt x="187348" y="0"/>
                  <a:pt x="203112" y="0"/>
                </a:cubicBezTo>
                <a:close/>
              </a:path>
            </a:pathLst>
          </a:custGeom>
          <a:solidFill>
            <a:schemeClr val="accent2"/>
          </a:solidFill>
          <a:ln w="8826" cap="flat">
            <a:noFill/>
            <a:prstDash val="solid"/>
            <a:miter/>
          </a:ln>
        </p:spPr>
        <p:txBody>
          <a:bodyPr rtlCol="0" anchor="ctr"/>
          <a:lstStyle/>
          <a:p>
            <a:endParaRPr lang="en-US" sz="1349"/>
          </a:p>
        </p:txBody>
      </p:sp>
      <p:sp>
        <p:nvSpPr>
          <p:cNvPr id="86" name="Freeform 83">
            <a:extLst>
              <a:ext uri="{FF2B5EF4-FFF2-40B4-BE49-F238E27FC236}">
                <a16:creationId xmlns:a16="http://schemas.microsoft.com/office/drawing/2014/main" id="{C189A170-7535-4EDB-B848-612809A3484E}"/>
              </a:ext>
            </a:extLst>
          </p:cNvPr>
          <p:cNvSpPr/>
          <p:nvPr/>
        </p:nvSpPr>
        <p:spPr>
          <a:xfrm>
            <a:off x="1455502" y="0"/>
            <a:ext cx="645857" cy="247755"/>
          </a:xfrm>
          <a:custGeom>
            <a:avLst/>
            <a:gdLst>
              <a:gd name="connsiteX0" fmla="*/ 0 w 861255"/>
              <a:gd name="connsiteY0" fmla="*/ 0 h 330383"/>
              <a:gd name="connsiteX1" fmla="*/ 48025 w 861255"/>
              <a:gd name="connsiteY1" fmla="*/ 0 h 330383"/>
              <a:gd name="connsiteX2" fmla="*/ 57826 w 861255"/>
              <a:gd name="connsiteY2" fmla="*/ 12295 h 330383"/>
              <a:gd name="connsiteX3" fmla="*/ 212349 w 861255"/>
              <a:gd name="connsiteY3" fmla="*/ 47185 h 330383"/>
              <a:gd name="connsiteX4" fmla="*/ 444348 w 861255"/>
              <a:gd name="connsiteY4" fmla="*/ 143438 h 330383"/>
              <a:gd name="connsiteX5" fmla="*/ 633671 w 861255"/>
              <a:gd name="connsiteY5" fmla="*/ 221983 h 330383"/>
              <a:gd name="connsiteX6" fmla="*/ 861255 w 861255"/>
              <a:gd name="connsiteY6" fmla="*/ 311189 h 330383"/>
              <a:gd name="connsiteX7" fmla="*/ 828378 w 861255"/>
              <a:gd name="connsiteY7" fmla="*/ 330383 h 330383"/>
              <a:gd name="connsiteX8" fmla="*/ 643305 w 861255"/>
              <a:gd name="connsiteY8" fmla="*/ 258814 h 330383"/>
              <a:gd name="connsiteX9" fmla="*/ 411471 w 861255"/>
              <a:gd name="connsiteY9" fmla="*/ 162631 h 330383"/>
              <a:gd name="connsiteX10" fmla="*/ 221983 w 861255"/>
              <a:gd name="connsiteY10" fmla="*/ 84016 h 330383"/>
              <a:gd name="connsiteX11" fmla="*/ 33057 w 861255"/>
              <a:gd name="connsiteY11" fmla="*/ 40827 h 330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61255" h="330383">
                <a:moveTo>
                  <a:pt x="0" y="0"/>
                </a:moveTo>
                <a:lnTo>
                  <a:pt x="48025" y="0"/>
                </a:lnTo>
                <a:lnTo>
                  <a:pt x="57826" y="12295"/>
                </a:lnTo>
                <a:cubicBezTo>
                  <a:pt x="98992" y="48852"/>
                  <a:pt x="157062" y="63205"/>
                  <a:pt x="212349" y="47185"/>
                </a:cubicBezTo>
                <a:cubicBezTo>
                  <a:pt x="302618" y="22041"/>
                  <a:pt x="398391" y="61776"/>
                  <a:pt x="444348" y="143438"/>
                </a:cubicBezTo>
                <a:cubicBezTo>
                  <a:pt x="481291" y="210707"/>
                  <a:pt x="559957" y="243344"/>
                  <a:pt x="633671" y="221983"/>
                </a:cubicBezTo>
                <a:cubicBezTo>
                  <a:pt x="720941" y="197534"/>
                  <a:pt x="813844" y="233948"/>
                  <a:pt x="861255" y="311189"/>
                </a:cubicBezTo>
                <a:lnTo>
                  <a:pt x="828378" y="330383"/>
                </a:lnTo>
                <a:cubicBezTo>
                  <a:pt x="789892" y="267514"/>
                  <a:pt x="714078" y="238196"/>
                  <a:pt x="643305" y="258814"/>
                </a:cubicBezTo>
                <a:cubicBezTo>
                  <a:pt x="553099" y="283954"/>
                  <a:pt x="457386" y="244244"/>
                  <a:pt x="411471" y="162631"/>
                </a:cubicBezTo>
                <a:cubicBezTo>
                  <a:pt x="374533" y="95262"/>
                  <a:pt x="295763" y="62582"/>
                  <a:pt x="221983" y="84016"/>
                </a:cubicBezTo>
                <a:cubicBezTo>
                  <a:pt x="154328" y="102871"/>
                  <a:pt x="83576" y="85248"/>
                  <a:pt x="33057" y="40827"/>
                </a:cubicBezTo>
                <a:close/>
              </a:path>
            </a:pathLst>
          </a:custGeom>
          <a:solidFill>
            <a:schemeClr val="accent4"/>
          </a:solidFill>
          <a:ln w="8826" cap="flat">
            <a:noFill/>
            <a:prstDash val="solid"/>
            <a:miter/>
          </a:ln>
        </p:spPr>
        <p:txBody>
          <a:bodyPr rtlCol="0" anchor="ctr"/>
          <a:lstStyle/>
          <a:p>
            <a:endParaRPr lang="en-US" sz="1349"/>
          </a:p>
        </p:txBody>
      </p:sp>
      <p:sp>
        <p:nvSpPr>
          <p:cNvPr id="90" name="Freeform 87">
            <a:extLst>
              <a:ext uri="{FF2B5EF4-FFF2-40B4-BE49-F238E27FC236}">
                <a16:creationId xmlns:a16="http://schemas.microsoft.com/office/drawing/2014/main" id="{DE8F4970-978C-4DB5-88CD-1C3C3F5689A9}"/>
              </a:ext>
            </a:extLst>
          </p:cNvPr>
          <p:cNvSpPr/>
          <p:nvPr/>
        </p:nvSpPr>
        <p:spPr>
          <a:xfrm>
            <a:off x="8111110" y="5251912"/>
            <a:ext cx="1032891" cy="556390"/>
          </a:xfrm>
          <a:custGeom>
            <a:avLst/>
            <a:gdLst>
              <a:gd name="connsiteX0" fmla="*/ 1377367 w 1377367"/>
              <a:gd name="connsiteY0" fmla="*/ 0 h 741950"/>
              <a:gd name="connsiteX1" fmla="*/ 1377367 w 1377367"/>
              <a:gd name="connsiteY1" fmla="*/ 62423 h 741950"/>
              <a:gd name="connsiteX2" fmla="*/ 1319912 w 1377367"/>
              <a:gd name="connsiteY2" fmla="*/ 104143 h 741950"/>
              <a:gd name="connsiteX3" fmla="*/ 1273606 w 1377367"/>
              <a:gd name="connsiteY3" fmla="*/ 169561 h 741950"/>
              <a:gd name="connsiteX4" fmla="*/ 935402 w 1377367"/>
              <a:gd name="connsiteY4" fmla="*/ 330018 h 741950"/>
              <a:gd name="connsiteX5" fmla="*/ 658973 w 1377367"/>
              <a:gd name="connsiteY5" fmla="*/ 461167 h 741950"/>
              <a:gd name="connsiteX6" fmla="*/ 320767 w 1377367"/>
              <a:gd name="connsiteY6" fmla="*/ 621625 h 741950"/>
              <a:gd name="connsiteX7" fmla="*/ 50393 w 1377367"/>
              <a:gd name="connsiteY7" fmla="*/ 741950 h 741950"/>
              <a:gd name="connsiteX8" fmla="*/ 0 w 1377367"/>
              <a:gd name="connsiteY8" fmla="*/ 715796 h 741950"/>
              <a:gd name="connsiteX9" fmla="*/ 332388 w 1377367"/>
              <a:gd name="connsiteY9" fmla="*/ 566049 h 741950"/>
              <a:gd name="connsiteX10" fmla="*/ 608577 w 1377367"/>
              <a:gd name="connsiteY10" fmla="*/ 435014 h 741950"/>
              <a:gd name="connsiteX11" fmla="*/ 947023 w 1377367"/>
              <a:gd name="connsiteY11" fmla="*/ 274442 h 741950"/>
              <a:gd name="connsiteX12" fmla="*/ 1223210 w 1377367"/>
              <a:gd name="connsiteY12" fmla="*/ 143409 h 741950"/>
              <a:gd name="connsiteX13" fmla="*/ 1359060 w 1377367"/>
              <a:gd name="connsiteY13" fmla="*/ 7381 h 74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77367" h="741950">
                <a:moveTo>
                  <a:pt x="1377367" y="0"/>
                </a:moveTo>
                <a:lnTo>
                  <a:pt x="1377367" y="62423"/>
                </a:lnTo>
                <a:lnTo>
                  <a:pt x="1319912" y="104143"/>
                </a:lnTo>
                <a:cubicBezTo>
                  <a:pt x="1301338" y="122860"/>
                  <a:pt x="1285587" y="144825"/>
                  <a:pt x="1273606" y="169561"/>
                </a:cubicBezTo>
                <a:cubicBezTo>
                  <a:pt x="1211260" y="294535"/>
                  <a:pt x="1071632" y="360780"/>
                  <a:pt x="935402" y="330018"/>
                </a:cubicBezTo>
                <a:cubicBezTo>
                  <a:pt x="823912" y="303560"/>
                  <a:pt x="709002" y="358078"/>
                  <a:pt x="658973" y="461167"/>
                </a:cubicBezTo>
                <a:cubicBezTo>
                  <a:pt x="596627" y="586140"/>
                  <a:pt x="456999" y="652385"/>
                  <a:pt x="320767" y="621625"/>
                </a:cubicBezTo>
                <a:cubicBezTo>
                  <a:pt x="213821" y="596158"/>
                  <a:pt x="103063" y="645449"/>
                  <a:pt x="50393" y="741950"/>
                </a:cubicBezTo>
                <a:lnTo>
                  <a:pt x="0" y="715796"/>
                </a:lnTo>
                <a:cubicBezTo>
                  <a:pt x="64897" y="597226"/>
                  <a:pt x="200580" y="536098"/>
                  <a:pt x="332388" y="566049"/>
                </a:cubicBezTo>
                <a:cubicBezTo>
                  <a:pt x="443775" y="592402"/>
                  <a:pt x="558533" y="537956"/>
                  <a:pt x="608577" y="435014"/>
                </a:cubicBezTo>
                <a:cubicBezTo>
                  <a:pt x="670982" y="309966"/>
                  <a:pt x="810697" y="243680"/>
                  <a:pt x="947023" y="274442"/>
                </a:cubicBezTo>
                <a:cubicBezTo>
                  <a:pt x="1058408" y="300796"/>
                  <a:pt x="1173168" y="246350"/>
                  <a:pt x="1223210" y="143409"/>
                </a:cubicBezTo>
                <a:cubicBezTo>
                  <a:pt x="1253298" y="82891"/>
                  <a:pt x="1301634" y="36026"/>
                  <a:pt x="1359060" y="7381"/>
                </a:cubicBezTo>
                <a:close/>
              </a:path>
            </a:pathLst>
          </a:custGeom>
          <a:solidFill>
            <a:schemeClr val="accent1"/>
          </a:solidFill>
          <a:ln w="8826" cap="flat">
            <a:noFill/>
            <a:prstDash val="solid"/>
            <a:miter/>
          </a:ln>
        </p:spPr>
        <p:txBody>
          <a:bodyPr rtlCol="0" anchor="ctr"/>
          <a:lstStyle/>
          <a:p>
            <a:endParaRPr lang="en-US" sz="1349"/>
          </a:p>
        </p:txBody>
      </p:sp>
      <p:sp>
        <p:nvSpPr>
          <p:cNvPr id="41" name="Title 2">
            <a:extLst>
              <a:ext uri="{FF2B5EF4-FFF2-40B4-BE49-F238E27FC236}">
                <a16:creationId xmlns:a16="http://schemas.microsoft.com/office/drawing/2014/main" id="{2A73FC5F-8360-4066-A5AB-D378E8C49F2D}"/>
              </a:ext>
            </a:extLst>
          </p:cNvPr>
          <p:cNvSpPr>
            <a:spLocks noGrp="1"/>
          </p:cNvSpPr>
          <p:nvPr>
            <p:ph type="title"/>
          </p:nvPr>
        </p:nvSpPr>
        <p:spPr/>
        <p:txBody>
          <a:bodyPr/>
          <a:lstStyle/>
          <a:p>
            <a:r>
              <a:rPr lang="en-US">
                <a:solidFill>
                  <a:schemeClr val="bg2"/>
                </a:solidFill>
              </a:rPr>
              <a:t>Price Table</a:t>
            </a:r>
          </a:p>
        </p:txBody>
      </p:sp>
    </p:spTree>
    <p:extLst>
      <p:ext uri="{BB962C8B-B14F-4D97-AF65-F5344CB8AC3E}">
        <p14:creationId xmlns:p14="http://schemas.microsoft.com/office/powerpoint/2010/main" val="34112498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fade">
                                      <p:cBhvr>
                                        <p:cTn id="11" dur="500"/>
                                        <p:tgtEl>
                                          <p:spTgt spid="7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fade">
                                      <p:cBhvr>
                                        <p:cTn id="15" dur="500"/>
                                        <p:tgtEl>
                                          <p:spTgt spid="7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500"/>
                                        <p:tgtEl>
                                          <p:spTgt spid="8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fade">
                                      <p:cBhvr>
                                        <p:cTn id="23" dur="500"/>
                                        <p:tgtEl>
                                          <p:spTgt spid="7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500"/>
                                        <p:tgtEl>
                                          <p:spTgt spid="9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fade">
                                      <p:cBhvr>
                                        <p:cTn id="31" dur="500"/>
                                        <p:tgtEl>
                                          <p:spTgt spid="7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9"/>
                                        </p:tgtEl>
                                        <p:attrNameLst>
                                          <p:attrName>style.visibility</p:attrName>
                                        </p:attrNameLst>
                                      </p:cBhvr>
                                      <p:to>
                                        <p:strVal val="visible"/>
                                      </p:to>
                                    </p:set>
                                    <p:animEffect transition="in" filter="fade">
                                      <p:cBhvr>
                                        <p:cTn id="35" dur="500"/>
                                        <p:tgtEl>
                                          <p:spTgt spid="7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fade">
                                      <p:cBhvr>
                                        <p:cTn id="39" dur="500"/>
                                        <p:tgtEl>
                                          <p:spTgt spid="8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500"/>
                                        <p:tgtEl>
                                          <p:spTgt spid="1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childTnLst>
                          </p:cTn>
                        </p:par>
                        <p:par>
                          <p:cTn id="52" fill="hold">
                            <p:stCondLst>
                              <p:cond delay="6000"/>
                            </p:stCondLst>
                            <p:childTnLst>
                              <p:par>
                                <p:cTn id="53" presetID="22" presetClass="entr" presetSubtype="2"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right)">
                                      <p:cBhvr>
                                        <p:cTn id="55" dur="500"/>
                                        <p:tgtEl>
                                          <p:spTgt spid="34"/>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500"/>
                            </p:stCondLst>
                            <p:childTnLst>
                              <p:par>
                                <p:cTn id="65" presetID="16" presetClass="entr" presetSubtype="37" fill="hold"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barn(outVertical)">
                                      <p:cBhvr>
                                        <p:cTn id="67" dur="500"/>
                                        <p:tgtEl>
                                          <p:spTgt spid="20"/>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500"/>
                                        <p:tgtEl>
                                          <p:spTgt spid="3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500"/>
                                        <p:tgtEl>
                                          <p:spTgt spid="31"/>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fade">
                                      <p:cBhvr>
                                        <p:cTn id="87" dur="500"/>
                                        <p:tgtEl>
                                          <p:spTgt spid="48"/>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56"/>
                                        </p:tgtEl>
                                        <p:attrNameLst>
                                          <p:attrName>style.visibility</p:attrName>
                                        </p:attrNameLst>
                                      </p:cBhvr>
                                      <p:to>
                                        <p:strVal val="visible"/>
                                      </p:to>
                                    </p:set>
                                    <p:animEffect transition="in" filter="wipe(right)">
                                      <p:cBhvr>
                                        <p:cTn id="91" dur="500"/>
                                        <p:tgtEl>
                                          <p:spTgt spid="56"/>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fade">
                                      <p:cBhvr>
                                        <p:cTn id="95" dur="500"/>
                                        <p:tgtEl>
                                          <p:spTgt spid="49"/>
                                        </p:tgtEl>
                                      </p:cBhvr>
                                    </p:animEffect>
                                  </p:childTnLst>
                                </p:cTn>
                              </p:par>
                            </p:childTnLst>
                          </p:cTn>
                        </p:par>
                        <p:par>
                          <p:cTn id="96" fill="hold">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50"/>
                                        </p:tgtEl>
                                        <p:attrNameLst>
                                          <p:attrName>style.visibility</p:attrName>
                                        </p:attrNameLst>
                                      </p:cBhvr>
                                      <p:to>
                                        <p:strVal val="visible"/>
                                      </p:to>
                                    </p:set>
                                    <p:animEffect transition="in" filter="wipe(left)">
                                      <p:cBhvr>
                                        <p:cTn id="99" dur="500"/>
                                        <p:tgtEl>
                                          <p:spTgt spid="50"/>
                                        </p:tgtEl>
                                      </p:cBhvr>
                                    </p:animEffect>
                                  </p:childTnLst>
                                </p:cTn>
                              </p:par>
                            </p:childTnLst>
                          </p:cTn>
                        </p:par>
                        <p:par>
                          <p:cTn id="100" fill="hold">
                            <p:stCondLst>
                              <p:cond delay="12000"/>
                            </p:stCondLst>
                            <p:childTnLst>
                              <p:par>
                                <p:cTn id="101" presetID="16" presetClass="entr" presetSubtype="37" fill="hold" nodeType="afterEffect">
                                  <p:stCondLst>
                                    <p:cond delay="0"/>
                                  </p:stCondLst>
                                  <p:childTnLst>
                                    <p:set>
                                      <p:cBhvr>
                                        <p:cTn id="102" dur="1" fill="hold">
                                          <p:stCondLst>
                                            <p:cond delay="0"/>
                                          </p:stCondLst>
                                        </p:cTn>
                                        <p:tgtEl>
                                          <p:spTgt spid="51"/>
                                        </p:tgtEl>
                                        <p:attrNameLst>
                                          <p:attrName>style.visibility</p:attrName>
                                        </p:attrNameLst>
                                      </p:cBhvr>
                                      <p:to>
                                        <p:strVal val="visible"/>
                                      </p:to>
                                    </p:set>
                                    <p:animEffect transition="in" filter="barn(outVertical)">
                                      <p:cBhvr>
                                        <p:cTn id="103" dur="500"/>
                                        <p:tgtEl>
                                          <p:spTgt spid="51"/>
                                        </p:tgtEl>
                                      </p:cBhvr>
                                    </p:animEffect>
                                  </p:childTnLst>
                                </p:cTn>
                              </p:par>
                            </p:childTnLst>
                          </p:cTn>
                        </p:par>
                        <p:par>
                          <p:cTn id="104" fill="hold">
                            <p:stCondLst>
                              <p:cond delay="12500"/>
                            </p:stCondLst>
                            <p:childTnLst>
                              <p:par>
                                <p:cTn id="105" presetID="22" presetClass="entr" presetSubtype="1" fill="hold" grpId="0" nodeType="afterEffect">
                                  <p:stCondLst>
                                    <p:cond delay="0"/>
                                  </p:stCondLst>
                                  <p:childTnLst>
                                    <p:set>
                                      <p:cBhvr>
                                        <p:cTn id="106" dur="1" fill="hold">
                                          <p:stCondLst>
                                            <p:cond delay="0"/>
                                          </p:stCondLst>
                                        </p:cTn>
                                        <p:tgtEl>
                                          <p:spTgt spid="54"/>
                                        </p:tgtEl>
                                        <p:attrNameLst>
                                          <p:attrName>style.visibility</p:attrName>
                                        </p:attrNameLst>
                                      </p:cBhvr>
                                      <p:to>
                                        <p:strVal val="visible"/>
                                      </p:to>
                                    </p:set>
                                    <p:animEffect transition="in" filter="wipe(up)">
                                      <p:cBhvr>
                                        <p:cTn id="107" dur="500"/>
                                        <p:tgtEl>
                                          <p:spTgt spid="54"/>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52"/>
                                        </p:tgtEl>
                                        <p:attrNameLst>
                                          <p:attrName>style.visibility</p:attrName>
                                        </p:attrNameLst>
                                      </p:cBhvr>
                                      <p:to>
                                        <p:strVal val="visible"/>
                                      </p:to>
                                    </p:set>
                                    <p:animEffect transition="in" filter="fade">
                                      <p:cBhvr>
                                        <p:cTn id="111" dur="500"/>
                                        <p:tgtEl>
                                          <p:spTgt spid="52"/>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53"/>
                                        </p:tgtEl>
                                        <p:attrNameLst>
                                          <p:attrName>style.visibility</p:attrName>
                                        </p:attrNameLst>
                                      </p:cBhvr>
                                      <p:to>
                                        <p:strVal val="visible"/>
                                      </p:to>
                                    </p:set>
                                    <p:animEffect transition="in" filter="fade">
                                      <p:cBhvr>
                                        <p:cTn id="115" dur="500"/>
                                        <p:tgtEl>
                                          <p:spTgt spid="53"/>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fade">
                                      <p:cBhvr>
                                        <p:cTn id="119" dur="500"/>
                                        <p:tgtEl>
                                          <p:spTgt spid="55"/>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58"/>
                                        </p:tgtEl>
                                        <p:attrNameLst>
                                          <p:attrName>style.visibility</p:attrName>
                                        </p:attrNameLst>
                                      </p:cBhvr>
                                      <p:to>
                                        <p:strVal val="visible"/>
                                      </p:to>
                                    </p:set>
                                    <p:animEffect transition="in" filter="fade">
                                      <p:cBhvr>
                                        <p:cTn id="123" dur="500"/>
                                        <p:tgtEl>
                                          <p:spTgt spid="58"/>
                                        </p:tgtEl>
                                      </p:cBhvr>
                                    </p:animEffect>
                                  </p:childTnLst>
                                </p:cTn>
                              </p:par>
                            </p:childTnLst>
                          </p:cTn>
                        </p:par>
                        <p:par>
                          <p:cTn id="124" fill="hold">
                            <p:stCondLst>
                              <p:cond delay="15000"/>
                            </p:stCondLst>
                            <p:childTnLst>
                              <p:par>
                                <p:cTn id="125" presetID="22" presetClass="entr" presetSubtype="2" fill="hold" grpId="0" nodeType="afterEffect">
                                  <p:stCondLst>
                                    <p:cond delay="0"/>
                                  </p:stCondLst>
                                  <p:childTnLst>
                                    <p:set>
                                      <p:cBhvr>
                                        <p:cTn id="126" dur="1" fill="hold">
                                          <p:stCondLst>
                                            <p:cond delay="0"/>
                                          </p:stCondLst>
                                        </p:cTn>
                                        <p:tgtEl>
                                          <p:spTgt spid="66"/>
                                        </p:tgtEl>
                                        <p:attrNameLst>
                                          <p:attrName>style.visibility</p:attrName>
                                        </p:attrNameLst>
                                      </p:cBhvr>
                                      <p:to>
                                        <p:strVal val="visible"/>
                                      </p:to>
                                    </p:set>
                                    <p:animEffect transition="in" filter="wipe(right)">
                                      <p:cBhvr>
                                        <p:cTn id="127" dur="500"/>
                                        <p:tgtEl>
                                          <p:spTgt spid="66"/>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59"/>
                                        </p:tgtEl>
                                        <p:attrNameLst>
                                          <p:attrName>style.visibility</p:attrName>
                                        </p:attrNameLst>
                                      </p:cBhvr>
                                      <p:to>
                                        <p:strVal val="visible"/>
                                      </p:to>
                                    </p:set>
                                    <p:animEffect transition="in" filter="fade">
                                      <p:cBhvr>
                                        <p:cTn id="131" dur="500"/>
                                        <p:tgtEl>
                                          <p:spTgt spid="59"/>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60"/>
                                        </p:tgtEl>
                                        <p:attrNameLst>
                                          <p:attrName>style.visibility</p:attrName>
                                        </p:attrNameLst>
                                      </p:cBhvr>
                                      <p:to>
                                        <p:strVal val="visible"/>
                                      </p:to>
                                    </p:set>
                                    <p:animEffect transition="in" filter="wipe(left)">
                                      <p:cBhvr>
                                        <p:cTn id="135" dur="500"/>
                                        <p:tgtEl>
                                          <p:spTgt spid="60"/>
                                        </p:tgtEl>
                                      </p:cBhvr>
                                    </p:animEffect>
                                  </p:childTnLst>
                                </p:cTn>
                              </p:par>
                            </p:childTnLst>
                          </p:cTn>
                        </p:par>
                        <p:par>
                          <p:cTn id="136" fill="hold">
                            <p:stCondLst>
                              <p:cond delay="16500"/>
                            </p:stCondLst>
                            <p:childTnLst>
                              <p:par>
                                <p:cTn id="137" presetID="16" presetClass="entr" presetSubtype="37" fill="hold" nodeType="afterEffect">
                                  <p:stCondLst>
                                    <p:cond delay="0"/>
                                  </p:stCondLst>
                                  <p:childTnLst>
                                    <p:set>
                                      <p:cBhvr>
                                        <p:cTn id="138" dur="1" fill="hold">
                                          <p:stCondLst>
                                            <p:cond delay="0"/>
                                          </p:stCondLst>
                                        </p:cTn>
                                        <p:tgtEl>
                                          <p:spTgt spid="61"/>
                                        </p:tgtEl>
                                        <p:attrNameLst>
                                          <p:attrName>style.visibility</p:attrName>
                                        </p:attrNameLst>
                                      </p:cBhvr>
                                      <p:to>
                                        <p:strVal val="visible"/>
                                      </p:to>
                                    </p:set>
                                    <p:animEffect transition="in" filter="barn(outVertical)">
                                      <p:cBhvr>
                                        <p:cTn id="139" dur="500"/>
                                        <p:tgtEl>
                                          <p:spTgt spid="61"/>
                                        </p:tgtEl>
                                      </p:cBhvr>
                                    </p:animEffect>
                                  </p:childTnLst>
                                </p:cTn>
                              </p:par>
                            </p:childTnLst>
                          </p:cTn>
                        </p:par>
                        <p:par>
                          <p:cTn id="140" fill="hold">
                            <p:stCondLst>
                              <p:cond delay="17000"/>
                            </p:stCondLst>
                            <p:childTnLst>
                              <p:par>
                                <p:cTn id="141" presetID="22" presetClass="entr" presetSubtype="1" fill="hold" grpId="0" nodeType="afterEffect">
                                  <p:stCondLst>
                                    <p:cond delay="0"/>
                                  </p:stCondLst>
                                  <p:childTnLst>
                                    <p:set>
                                      <p:cBhvr>
                                        <p:cTn id="142" dur="1" fill="hold">
                                          <p:stCondLst>
                                            <p:cond delay="0"/>
                                          </p:stCondLst>
                                        </p:cTn>
                                        <p:tgtEl>
                                          <p:spTgt spid="64"/>
                                        </p:tgtEl>
                                        <p:attrNameLst>
                                          <p:attrName>style.visibility</p:attrName>
                                        </p:attrNameLst>
                                      </p:cBhvr>
                                      <p:to>
                                        <p:strVal val="visible"/>
                                      </p:to>
                                    </p:set>
                                    <p:animEffect transition="in" filter="wipe(up)">
                                      <p:cBhvr>
                                        <p:cTn id="143" dur="500"/>
                                        <p:tgtEl>
                                          <p:spTgt spid="64"/>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62"/>
                                        </p:tgtEl>
                                        <p:attrNameLst>
                                          <p:attrName>style.visibility</p:attrName>
                                        </p:attrNameLst>
                                      </p:cBhvr>
                                      <p:to>
                                        <p:strVal val="visible"/>
                                      </p:to>
                                    </p:set>
                                    <p:animEffect transition="in" filter="fade">
                                      <p:cBhvr>
                                        <p:cTn id="147" dur="500"/>
                                        <p:tgtEl>
                                          <p:spTgt spid="62"/>
                                        </p:tgtEl>
                                      </p:cBhvr>
                                    </p:animEffect>
                                  </p:childTnLst>
                                </p:cTn>
                              </p:par>
                            </p:childTnLst>
                          </p:cTn>
                        </p:par>
                        <p:par>
                          <p:cTn id="148" fill="hold">
                            <p:stCondLst>
                              <p:cond delay="18000"/>
                            </p:stCondLst>
                            <p:childTnLst>
                              <p:par>
                                <p:cTn id="149" presetID="10" presetClass="entr" presetSubtype="0" fill="hold" grpId="0" nodeType="afterEffect">
                                  <p:stCondLst>
                                    <p:cond delay="0"/>
                                  </p:stCondLst>
                                  <p:childTnLst>
                                    <p:set>
                                      <p:cBhvr>
                                        <p:cTn id="150" dur="1" fill="hold">
                                          <p:stCondLst>
                                            <p:cond delay="0"/>
                                          </p:stCondLst>
                                        </p:cTn>
                                        <p:tgtEl>
                                          <p:spTgt spid="63"/>
                                        </p:tgtEl>
                                        <p:attrNameLst>
                                          <p:attrName>style.visibility</p:attrName>
                                        </p:attrNameLst>
                                      </p:cBhvr>
                                      <p:to>
                                        <p:strVal val="visible"/>
                                      </p:to>
                                    </p:set>
                                    <p:animEffect transition="in" filter="fade">
                                      <p:cBhvr>
                                        <p:cTn id="151" dur="500"/>
                                        <p:tgtEl>
                                          <p:spTgt spid="63"/>
                                        </p:tgtEl>
                                      </p:cBhvr>
                                    </p:animEffect>
                                  </p:childTnLst>
                                </p:cTn>
                              </p:par>
                            </p:childTnLst>
                          </p:cTn>
                        </p:par>
                        <p:par>
                          <p:cTn id="152" fill="hold">
                            <p:stCondLst>
                              <p:cond delay="18500"/>
                            </p:stCondLst>
                            <p:childTnLst>
                              <p:par>
                                <p:cTn id="153" presetID="10" presetClass="entr" presetSubtype="0" fill="hold" grpId="0" nodeType="afterEffect">
                                  <p:stCondLst>
                                    <p:cond delay="0"/>
                                  </p:stCondLst>
                                  <p:childTnLst>
                                    <p:set>
                                      <p:cBhvr>
                                        <p:cTn id="154" dur="1" fill="hold">
                                          <p:stCondLst>
                                            <p:cond delay="0"/>
                                          </p:stCondLst>
                                        </p:cTn>
                                        <p:tgtEl>
                                          <p:spTgt spid="65"/>
                                        </p:tgtEl>
                                        <p:attrNameLst>
                                          <p:attrName>style.visibility</p:attrName>
                                        </p:attrNameLst>
                                      </p:cBhvr>
                                      <p:to>
                                        <p:strVal val="visible"/>
                                      </p:to>
                                    </p:set>
                                    <p:animEffect transition="in" filter="fade">
                                      <p:cBhvr>
                                        <p:cTn id="15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2" grpId="0" animBg="1"/>
      <p:bldP spid="14" grpId="0"/>
      <p:bldP spid="18" grpId="0"/>
      <p:bldP spid="24" grpId="0" animBg="1"/>
      <p:bldP spid="26" grpId="0" animBg="1"/>
      <p:bldP spid="30" grpId="0"/>
      <p:bldP spid="31" grpId="0"/>
      <p:bldP spid="34" grpId="0"/>
      <p:bldP spid="48" grpId="0" animBg="1"/>
      <p:bldP spid="49" grpId="0"/>
      <p:bldP spid="50" grpId="0"/>
      <p:bldP spid="52" grpId="0" animBg="1"/>
      <p:bldP spid="53" grpId="0" animBg="1"/>
      <p:bldP spid="54" grpId="0"/>
      <p:bldP spid="55" grpId="0"/>
      <p:bldP spid="56" grpId="0"/>
      <p:bldP spid="58" grpId="0" animBg="1"/>
      <p:bldP spid="59" grpId="0"/>
      <p:bldP spid="60" grpId="0"/>
      <p:bldP spid="62" grpId="0" animBg="1"/>
      <p:bldP spid="63" grpId="0" animBg="1"/>
      <p:bldP spid="64" grpId="0"/>
      <p:bldP spid="65" grpId="0"/>
      <p:bldP spid="66" grpId="0"/>
      <p:bldP spid="71" grpId="0" animBg="1"/>
      <p:bldP spid="73" grpId="0" animBg="1"/>
      <p:bldP spid="75" grpId="0" animBg="1"/>
      <p:bldP spid="77" grpId="0" animBg="1"/>
      <p:bldP spid="79" grpId="0" animBg="1"/>
      <p:bldP spid="81" grpId="0" animBg="1"/>
      <p:bldP spid="86" grpId="0" animBg="1"/>
      <p:bldP spid="90" grpId="0" animBg="1"/>
      <p:bldP spid="4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4E671896-2699-4110-AFA0-27B7ED1D0AA2}"/>
              </a:ext>
            </a:extLst>
          </p:cNvPr>
          <p:cNvGrpSpPr/>
          <p:nvPr/>
        </p:nvGrpSpPr>
        <p:grpSpPr>
          <a:xfrm>
            <a:off x="8570469" y="640010"/>
            <a:ext cx="432904" cy="1347108"/>
            <a:chOff x="279461" y="4788728"/>
            <a:chExt cx="577280" cy="1796378"/>
          </a:xfrm>
          <a:solidFill>
            <a:schemeClr val="accent2"/>
          </a:solidFill>
        </p:grpSpPr>
        <p:sp>
          <p:nvSpPr>
            <p:cNvPr id="72" name="Freeform: Shape 71">
              <a:extLst>
                <a:ext uri="{FF2B5EF4-FFF2-40B4-BE49-F238E27FC236}">
                  <a16:creationId xmlns:a16="http://schemas.microsoft.com/office/drawing/2014/main" id="{D6110C86-9EE1-42B9-81B9-D14482A81A48}"/>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792CB345-3329-49FD-8A11-A4293583F255}"/>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64402D7B-3EE9-4FBF-81A9-C58A92E21777}"/>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736E29C5-D32A-41B1-A9DB-4124B3A48BE4}"/>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10220007-C683-4EC0-B06C-D5ED6B5398B9}"/>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200436AE-2C8C-4457-A81A-A3E16B211100}"/>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B8473D37-CF34-48D5-B03B-9B4E27E75A70}"/>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A38C5D44-CB4D-4658-887A-720880E8BAF9}"/>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ED0E0B9D-52A5-42E7-BC31-F1B1A1527BEF}"/>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A4801A0F-38E0-40CA-842E-1BAC4E07D2A4}"/>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DE358B3E-CB08-45CC-9312-85544D017A23}"/>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B25E1141-102C-4562-B435-CB2035E7AE64}"/>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84" name="Freeform: Shape 83">
              <a:extLst>
                <a:ext uri="{FF2B5EF4-FFF2-40B4-BE49-F238E27FC236}">
                  <a16:creationId xmlns:a16="http://schemas.microsoft.com/office/drawing/2014/main" id="{8417FAF6-BB31-4C7C-B5D1-C4038A8D4B84}"/>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5" name="Freeform: Shape 84">
              <a:extLst>
                <a:ext uri="{FF2B5EF4-FFF2-40B4-BE49-F238E27FC236}">
                  <a16:creationId xmlns:a16="http://schemas.microsoft.com/office/drawing/2014/main" id="{A41CAC75-F54D-4F0C-BCBE-51C0C31E058E}"/>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6" name="Freeform: Shape 85">
              <a:extLst>
                <a:ext uri="{FF2B5EF4-FFF2-40B4-BE49-F238E27FC236}">
                  <a16:creationId xmlns:a16="http://schemas.microsoft.com/office/drawing/2014/main" id="{1710F66C-2951-4B79-8A07-386EF70FAAB9}"/>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77F4FCCA-CC63-440E-B6E7-7CE882C6F2D7}"/>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76AA9F63-0578-4061-ACF1-26D57B812CA9}"/>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B9CBA19C-2083-4CFE-8475-3727C50E3720}"/>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8B446604-0587-423D-8444-539E61AECFF5}"/>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827E3E83-811D-42C8-B295-4795F4F039F9}"/>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269E6B5F-D9F0-4672-AA3A-2BB447BC2EA8}"/>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BECAA23E-AEC5-4286-BA0B-A655B2293843}"/>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94" name="Freeform: Shape 93">
              <a:extLst>
                <a:ext uri="{FF2B5EF4-FFF2-40B4-BE49-F238E27FC236}">
                  <a16:creationId xmlns:a16="http://schemas.microsoft.com/office/drawing/2014/main" id="{25780D9D-D77B-4043-920C-60CAA1766DC8}"/>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8E1C5B06-263E-43D5-A0C5-FC9B7988A571}"/>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
        <p:nvSpPr>
          <p:cNvPr id="10" name="PsHolder2">
            <a:extLst>
              <a:ext uri="{FF2B5EF4-FFF2-40B4-BE49-F238E27FC236}">
                <a16:creationId xmlns:a16="http://schemas.microsoft.com/office/drawing/2014/main" id="{832FAAA5-37A8-473D-88D0-ACDF0C10BA1A}"/>
              </a:ext>
            </a:extLst>
          </p:cNvPr>
          <p:cNvSpPr>
            <a:spLocks noGrp="1"/>
          </p:cNvSpPr>
          <p:nvPr>
            <p:ph type="pic" sz="quarter" idx="13"/>
          </p:nvPr>
        </p:nvSpPr>
        <p:spPr/>
      </p:sp>
      <p:sp>
        <p:nvSpPr>
          <p:cNvPr id="63" name="Freeform 60">
            <a:extLst>
              <a:ext uri="{FF2B5EF4-FFF2-40B4-BE49-F238E27FC236}">
                <a16:creationId xmlns:a16="http://schemas.microsoft.com/office/drawing/2014/main" id="{9D543337-5755-43D4-BDBC-EF4315993097}"/>
              </a:ext>
            </a:extLst>
          </p:cNvPr>
          <p:cNvSpPr/>
          <p:nvPr/>
        </p:nvSpPr>
        <p:spPr>
          <a:xfrm>
            <a:off x="0" y="4757450"/>
            <a:ext cx="1507847" cy="1839655"/>
          </a:xfrm>
          <a:custGeom>
            <a:avLst/>
            <a:gdLst>
              <a:gd name="connsiteX0" fmla="*/ 867010 w 2223258"/>
              <a:gd name="connsiteY0" fmla="*/ 0 h 2712497"/>
              <a:gd name="connsiteX1" fmla="*/ 2223258 w 2223258"/>
              <a:gd name="connsiteY1" fmla="*/ 1356249 h 2712497"/>
              <a:gd name="connsiteX2" fmla="*/ 867010 w 2223258"/>
              <a:gd name="connsiteY2" fmla="*/ 2712497 h 2712497"/>
              <a:gd name="connsiteX3" fmla="*/ 4309 w 2223258"/>
              <a:gd name="connsiteY3" fmla="*/ 2402796 h 2712497"/>
              <a:gd name="connsiteX4" fmla="*/ 0 w 2223258"/>
              <a:gd name="connsiteY4" fmla="*/ 2398880 h 2712497"/>
              <a:gd name="connsiteX5" fmla="*/ 0 w 2223258"/>
              <a:gd name="connsiteY5" fmla="*/ 313617 h 2712497"/>
              <a:gd name="connsiteX6" fmla="*/ 4309 w 2223258"/>
              <a:gd name="connsiteY6" fmla="*/ 309701 h 2712497"/>
              <a:gd name="connsiteX7" fmla="*/ 867010 w 2223258"/>
              <a:gd name="connsiteY7" fmla="*/ 0 h 2712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23258" h="2712497">
                <a:moveTo>
                  <a:pt x="867010" y="0"/>
                </a:moveTo>
                <a:cubicBezTo>
                  <a:pt x="1616046" y="0"/>
                  <a:pt x="2223258" y="607212"/>
                  <a:pt x="2223258" y="1356249"/>
                </a:cubicBezTo>
                <a:cubicBezTo>
                  <a:pt x="2223258" y="2105283"/>
                  <a:pt x="1616046" y="2712497"/>
                  <a:pt x="867010" y="2712497"/>
                </a:cubicBezTo>
                <a:cubicBezTo>
                  <a:pt x="539306" y="2712497"/>
                  <a:pt x="238749" y="2596273"/>
                  <a:pt x="4309" y="2402796"/>
                </a:cubicBezTo>
                <a:lnTo>
                  <a:pt x="0" y="2398880"/>
                </a:lnTo>
                <a:lnTo>
                  <a:pt x="0" y="313617"/>
                </a:lnTo>
                <a:lnTo>
                  <a:pt x="4309" y="309701"/>
                </a:lnTo>
                <a:cubicBezTo>
                  <a:pt x="238749" y="116224"/>
                  <a:pt x="539306" y="0"/>
                  <a:pt x="867010" y="0"/>
                </a:cubicBezTo>
                <a:close/>
              </a:path>
            </a:pathLst>
          </a:custGeom>
          <a:solidFill>
            <a:schemeClr val="accent6">
              <a:lumMod val="40000"/>
              <a:lumOff val="60000"/>
            </a:schemeClr>
          </a:solidFill>
          <a:ln w="8826" cap="flat">
            <a:noFill/>
            <a:prstDash val="solid"/>
            <a:miter/>
          </a:ln>
        </p:spPr>
        <p:txBody>
          <a:bodyPr rtlCol="0" anchor="ctr"/>
          <a:lstStyle/>
          <a:p>
            <a:endParaRPr lang="en-US" sz="1349"/>
          </a:p>
        </p:txBody>
      </p:sp>
      <p:sp>
        <p:nvSpPr>
          <p:cNvPr id="9" name="PsHolder4">
            <a:extLst>
              <a:ext uri="{FF2B5EF4-FFF2-40B4-BE49-F238E27FC236}">
                <a16:creationId xmlns:a16="http://schemas.microsoft.com/office/drawing/2014/main" id="{70C18C21-5B66-4591-ACE4-B6A4565EBC6D}"/>
              </a:ext>
            </a:extLst>
          </p:cNvPr>
          <p:cNvSpPr>
            <a:spLocks noGrp="1"/>
          </p:cNvSpPr>
          <p:nvPr>
            <p:ph type="pic" sz="quarter" idx="12"/>
          </p:nvPr>
        </p:nvSpPr>
        <p:spPr/>
      </p:sp>
      <p:sp>
        <p:nvSpPr>
          <p:cNvPr id="25" name="TextBox 24">
            <a:extLst>
              <a:ext uri="{FF2B5EF4-FFF2-40B4-BE49-F238E27FC236}">
                <a16:creationId xmlns:a16="http://schemas.microsoft.com/office/drawing/2014/main" id="{4EDDF388-6B88-4E72-B2A9-FC8F867BF2B0}"/>
              </a:ext>
            </a:extLst>
          </p:cNvPr>
          <p:cNvSpPr txBox="1"/>
          <p:nvPr/>
        </p:nvSpPr>
        <p:spPr>
          <a:xfrm>
            <a:off x="611040" y="2550089"/>
            <a:ext cx="2906308" cy="692497"/>
          </a:xfrm>
          <a:prstGeom prst="rect">
            <a:avLst/>
          </a:prstGeom>
          <a:noFill/>
        </p:spPr>
        <p:txBody>
          <a:bodyPr wrap="square" rtlCol="0">
            <a:spAutoFit/>
          </a:bodyPr>
          <a:lstStyle/>
          <a:p>
            <a:pPr algn="just">
              <a:lnSpc>
                <a:spcPct val="150000"/>
              </a:lnSpc>
            </a:pPr>
            <a:r>
              <a:rPr lang="en-US" sz="900" dirty="0"/>
              <a:t>The Big </a:t>
            </a:r>
            <a:r>
              <a:rPr lang="en-US" sz="900" dirty="0" err="1"/>
              <a:t>Oxmox</a:t>
            </a:r>
            <a:r>
              <a:rPr lang="en-US" sz="900" dirty="0"/>
              <a:t> advised her not to do so, because there were thousands of bad Commas, wild Question Marks and devious </a:t>
            </a:r>
            <a:r>
              <a:rPr lang="en-US" sz="900" dirty="0" err="1"/>
              <a:t>Semikoli</a:t>
            </a:r>
            <a:r>
              <a:rPr lang="en-US" sz="900" dirty="0"/>
              <a:t>, but the Little Blind</a:t>
            </a:r>
          </a:p>
        </p:txBody>
      </p:sp>
      <p:grpSp>
        <p:nvGrpSpPr>
          <p:cNvPr id="3" name="Group 2">
            <a:extLst>
              <a:ext uri="{FF2B5EF4-FFF2-40B4-BE49-F238E27FC236}">
                <a16:creationId xmlns:a16="http://schemas.microsoft.com/office/drawing/2014/main" id="{C68DE01F-F2BF-4376-B44F-F25E4652A6A6}"/>
              </a:ext>
            </a:extLst>
          </p:cNvPr>
          <p:cNvGrpSpPr/>
          <p:nvPr/>
        </p:nvGrpSpPr>
        <p:grpSpPr>
          <a:xfrm>
            <a:off x="3795431" y="1527330"/>
            <a:ext cx="1355373" cy="1974611"/>
            <a:chOff x="5061234" y="893110"/>
            <a:chExt cx="1807399" cy="2633157"/>
          </a:xfrm>
        </p:grpSpPr>
        <p:sp>
          <p:nvSpPr>
            <p:cNvPr id="17" name="Rectangle 16">
              <a:extLst>
                <a:ext uri="{FF2B5EF4-FFF2-40B4-BE49-F238E27FC236}">
                  <a16:creationId xmlns:a16="http://schemas.microsoft.com/office/drawing/2014/main" id="{87BC7474-119E-46F2-813C-2F7506A0DC26}"/>
                </a:ext>
              </a:extLst>
            </p:cNvPr>
            <p:cNvSpPr/>
            <p:nvPr/>
          </p:nvSpPr>
          <p:spPr>
            <a:xfrm flipH="1">
              <a:off x="5061234" y="893110"/>
              <a:ext cx="1657285" cy="26331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6" name="Isosceles Triangle 25">
              <a:extLst>
                <a:ext uri="{FF2B5EF4-FFF2-40B4-BE49-F238E27FC236}">
                  <a16:creationId xmlns:a16="http://schemas.microsoft.com/office/drawing/2014/main" id="{1E84E724-4C74-4FBF-8408-2981642788E9}"/>
                </a:ext>
              </a:extLst>
            </p:cNvPr>
            <p:cNvSpPr/>
            <p:nvPr/>
          </p:nvSpPr>
          <p:spPr>
            <a:xfrm rot="5400000">
              <a:off x="6655991" y="1137666"/>
              <a:ext cx="275170" cy="15011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8" name="PsHolder5">
            <a:extLst>
              <a:ext uri="{FF2B5EF4-FFF2-40B4-BE49-F238E27FC236}">
                <a16:creationId xmlns:a16="http://schemas.microsoft.com/office/drawing/2014/main" id="{AE3B8743-BF02-4E92-8604-5FB91FB656C5}"/>
              </a:ext>
            </a:extLst>
          </p:cNvPr>
          <p:cNvSpPr>
            <a:spLocks noGrp="1"/>
          </p:cNvSpPr>
          <p:nvPr>
            <p:ph type="pic" sz="quarter" idx="11"/>
          </p:nvPr>
        </p:nvSpPr>
        <p:spPr/>
      </p:sp>
      <p:grpSp>
        <p:nvGrpSpPr>
          <p:cNvPr id="7" name="Group 6">
            <a:extLst>
              <a:ext uri="{FF2B5EF4-FFF2-40B4-BE49-F238E27FC236}">
                <a16:creationId xmlns:a16="http://schemas.microsoft.com/office/drawing/2014/main" id="{CDB8DD59-8F22-40A1-A5E1-B4DA9A1A19C0}"/>
              </a:ext>
            </a:extLst>
          </p:cNvPr>
          <p:cNvGrpSpPr/>
          <p:nvPr/>
        </p:nvGrpSpPr>
        <p:grpSpPr>
          <a:xfrm>
            <a:off x="6281036" y="1527330"/>
            <a:ext cx="1355372" cy="1974611"/>
            <a:chOff x="8375805" y="893110"/>
            <a:chExt cx="1807398" cy="2633157"/>
          </a:xfrm>
        </p:grpSpPr>
        <p:sp>
          <p:nvSpPr>
            <p:cNvPr id="15" name="Rectangle 14">
              <a:extLst>
                <a:ext uri="{FF2B5EF4-FFF2-40B4-BE49-F238E27FC236}">
                  <a16:creationId xmlns:a16="http://schemas.microsoft.com/office/drawing/2014/main" id="{8B8F95DB-7FD5-4EE7-A30D-9D48A39C8B60}"/>
                </a:ext>
              </a:extLst>
            </p:cNvPr>
            <p:cNvSpPr/>
            <p:nvPr/>
          </p:nvSpPr>
          <p:spPr>
            <a:xfrm flipH="1">
              <a:off x="8375805" y="893110"/>
              <a:ext cx="1657285" cy="26331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7" name="Isosceles Triangle 26">
              <a:extLst>
                <a:ext uri="{FF2B5EF4-FFF2-40B4-BE49-F238E27FC236}">
                  <a16:creationId xmlns:a16="http://schemas.microsoft.com/office/drawing/2014/main" id="{9BF846BF-1ADA-4271-98D7-4D891A3F47C8}"/>
                </a:ext>
              </a:extLst>
            </p:cNvPr>
            <p:cNvSpPr/>
            <p:nvPr/>
          </p:nvSpPr>
          <p:spPr>
            <a:xfrm rot="5400000">
              <a:off x="9970561" y="1137667"/>
              <a:ext cx="275170" cy="15011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4" name="PsHolder6">
            <a:extLst>
              <a:ext uri="{FF2B5EF4-FFF2-40B4-BE49-F238E27FC236}">
                <a16:creationId xmlns:a16="http://schemas.microsoft.com/office/drawing/2014/main" id="{368D1C96-8241-4596-9077-310C9E802C62}"/>
              </a:ext>
            </a:extLst>
          </p:cNvPr>
          <p:cNvSpPr>
            <a:spLocks noGrp="1"/>
          </p:cNvSpPr>
          <p:nvPr>
            <p:ph type="pic" sz="quarter" idx="10"/>
          </p:nvPr>
        </p:nvSpPr>
        <p:spPr/>
      </p:sp>
      <p:grpSp>
        <p:nvGrpSpPr>
          <p:cNvPr id="5" name="Group 4">
            <a:extLst>
              <a:ext uri="{FF2B5EF4-FFF2-40B4-BE49-F238E27FC236}">
                <a16:creationId xmlns:a16="http://schemas.microsoft.com/office/drawing/2014/main" id="{8E5C42EE-84D1-4873-B82A-1B9FFCDF1327}"/>
              </a:ext>
            </a:extLst>
          </p:cNvPr>
          <p:cNvGrpSpPr/>
          <p:nvPr/>
        </p:nvGrpSpPr>
        <p:grpSpPr>
          <a:xfrm>
            <a:off x="2552629" y="3501941"/>
            <a:ext cx="1355372" cy="1974611"/>
            <a:chOff x="3403949" y="3526267"/>
            <a:chExt cx="1807398" cy="2633157"/>
          </a:xfrm>
        </p:grpSpPr>
        <p:sp>
          <p:nvSpPr>
            <p:cNvPr id="21" name="Rectangle 20">
              <a:extLst>
                <a:ext uri="{FF2B5EF4-FFF2-40B4-BE49-F238E27FC236}">
                  <a16:creationId xmlns:a16="http://schemas.microsoft.com/office/drawing/2014/main" id="{268148E5-18AB-4CC4-BE3F-E5E0E9A74441}"/>
                </a:ext>
              </a:extLst>
            </p:cNvPr>
            <p:cNvSpPr/>
            <p:nvPr/>
          </p:nvSpPr>
          <p:spPr>
            <a:xfrm flipH="1">
              <a:off x="3403949" y="3526267"/>
              <a:ext cx="1657285" cy="263315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8" name="Isosceles Triangle 27">
              <a:extLst>
                <a:ext uri="{FF2B5EF4-FFF2-40B4-BE49-F238E27FC236}">
                  <a16:creationId xmlns:a16="http://schemas.microsoft.com/office/drawing/2014/main" id="{71298EA7-24E0-4842-902A-48AA5073F7DC}"/>
                </a:ext>
              </a:extLst>
            </p:cNvPr>
            <p:cNvSpPr/>
            <p:nvPr/>
          </p:nvSpPr>
          <p:spPr>
            <a:xfrm rot="5400000">
              <a:off x="4998705" y="3763391"/>
              <a:ext cx="275170" cy="15011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grpSp>
        <p:nvGrpSpPr>
          <p:cNvPr id="6" name="Group 5">
            <a:extLst>
              <a:ext uri="{FF2B5EF4-FFF2-40B4-BE49-F238E27FC236}">
                <a16:creationId xmlns:a16="http://schemas.microsoft.com/office/drawing/2014/main" id="{685A6652-BB75-4699-A054-C5C81982B807}"/>
              </a:ext>
            </a:extLst>
          </p:cNvPr>
          <p:cNvGrpSpPr/>
          <p:nvPr/>
        </p:nvGrpSpPr>
        <p:grpSpPr>
          <a:xfrm>
            <a:off x="5038233" y="3501941"/>
            <a:ext cx="1355373" cy="1974611"/>
            <a:chOff x="6718519" y="3526267"/>
            <a:chExt cx="1807399" cy="2633157"/>
          </a:xfrm>
        </p:grpSpPr>
        <p:sp>
          <p:nvSpPr>
            <p:cNvPr id="19" name="Rectangle 18">
              <a:extLst>
                <a:ext uri="{FF2B5EF4-FFF2-40B4-BE49-F238E27FC236}">
                  <a16:creationId xmlns:a16="http://schemas.microsoft.com/office/drawing/2014/main" id="{9A684DFE-799B-4A71-AD63-878C90EEC318}"/>
                </a:ext>
              </a:extLst>
            </p:cNvPr>
            <p:cNvSpPr/>
            <p:nvPr/>
          </p:nvSpPr>
          <p:spPr>
            <a:xfrm flipH="1">
              <a:off x="6718519" y="3526267"/>
              <a:ext cx="1657285" cy="263315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9" name="Isosceles Triangle 28">
              <a:extLst>
                <a:ext uri="{FF2B5EF4-FFF2-40B4-BE49-F238E27FC236}">
                  <a16:creationId xmlns:a16="http://schemas.microsoft.com/office/drawing/2014/main" id="{37154C3E-52E0-452A-BB72-15135328433D}"/>
                </a:ext>
              </a:extLst>
            </p:cNvPr>
            <p:cNvSpPr/>
            <p:nvPr/>
          </p:nvSpPr>
          <p:spPr>
            <a:xfrm rot="5400000">
              <a:off x="8313276" y="3769725"/>
              <a:ext cx="275170" cy="15011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31" name="TextBox 30">
            <a:extLst>
              <a:ext uri="{FF2B5EF4-FFF2-40B4-BE49-F238E27FC236}">
                <a16:creationId xmlns:a16="http://schemas.microsoft.com/office/drawing/2014/main" id="{EFA590B0-E814-4D05-B660-6E6601807C67}"/>
              </a:ext>
            </a:extLst>
          </p:cNvPr>
          <p:cNvSpPr txBox="1"/>
          <p:nvPr/>
        </p:nvSpPr>
        <p:spPr>
          <a:xfrm>
            <a:off x="3849322" y="2434688"/>
            <a:ext cx="1180131" cy="923330"/>
          </a:xfrm>
          <a:prstGeom prst="rect">
            <a:avLst/>
          </a:prstGeom>
          <a:noFill/>
        </p:spPr>
        <p:txBody>
          <a:bodyPr wrap="none" rtlCol="0">
            <a:spAutoFit/>
          </a:bodyPr>
          <a:lstStyle/>
          <a:p>
            <a:r>
              <a:rPr lang="en-US" sz="1800" b="1">
                <a:solidFill>
                  <a:schemeClr val="bg2"/>
                </a:solidFill>
                <a:latin typeface="+mj-lt"/>
                <a:cs typeface="Varela Round" panose="00000500000000000000" pitchFamily="2" charset="-79"/>
              </a:rPr>
              <a:t>it’s</a:t>
            </a:r>
          </a:p>
          <a:p>
            <a:r>
              <a:rPr lang="en-US" sz="1800" b="1">
                <a:solidFill>
                  <a:schemeClr val="bg2"/>
                </a:solidFill>
                <a:latin typeface="+mj-lt"/>
                <a:cs typeface="Varela Round" panose="00000500000000000000" pitchFamily="2" charset="-79"/>
              </a:rPr>
              <a:t>very</a:t>
            </a:r>
          </a:p>
          <a:p>
            <a:r>
              <a:rPr lang="en-US" sz="1800" b="1">
                <a:solidFill>
                  <a:schemeClr val="bg2"/>
                </a:solidFill>
                <a:latin typeface="+mj-lt"/>
                <a:cs typeface="Varela Round" panose="00000500000000000000" pitchFamily="2" charset="-79"/>
              </a:rPr>
              <a:t>delicious</a:t>
            </a:r>
          </a:p>
        </p:txBody>
      </p:sp>
      <p:cxnSp>
        <p:nvCxnSpPr>
          <p:cNvPr id="35" name="Straight Connector 34">
            <a:extLst>
              <a:ext uri="{FF2B5EF4-FFF2-40B4-BE49-F238E27FC236}">
                <a16:creationId xmlns:a16="http://schemas.microsoft.com/office/drawing/2014/main" id="{C3A81227-7A4C-4995-AF34-4178D33FAEC4}"/>
              </a:ext>
            </a:extLst>
          </p:cNvPr>
          <p:cNvCxnSpPr>
            <a:cxnSpLocks/>
          </p:cNvCxnSpPr>
          <p:nvPr/>
        </p:nvCxnSpPr>
        <p:spPr>
          <a:xfrm>
            <a:off x="3849322" y="2321665"/>
            <a:ext cx="1135019"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01913113-8333-4690-9691-70C15CA45825}"/>
              </a:ext>
            </a:extLst>
          </p:cNvPr>
          <p:cNvSpPr txBox="1"/>
          <p:nvPr/>
        </p:nvSpPr>
        <p:spPr>
          <a:xfrm>
            <a:off x="3849323" y="1694453"/>
            <a:ext cx="958917" cy="253916"/>
          </a:xfrm>
          <a:prstGeom prst="rect">
            <a:avLst/>
          </a:prstGeom>
          <a:noFill/>
        </p:spPr>
        <p:txBody>
          <a:bodyPr wrap="none" rtlCol="0">
            <a:spAutoFit/>
          </a:bodyPr>
          <a:lstStyle/>
          <a:p>
            <a:r>
              <a:rPr lang="en-US" sz="1050" b="1">
                <a:solidFill>
                  <a:schemeClr val="bg2"/>
                </a:solidFill>
                <a:latin typeface="+mj-lt"/>
                <a:cs typeface="Varela Round" panose="00000500000000000000" pitchFamily="2" charset="-79"/>
              </a:rPr>
              <a:t>Nancy Grow</a:t>
            </a:r>
          </a:p>
        </p:txBody>
      </p:sp>
      <p:sp>
        <p:nvSpPr>
          <p:cNvPr id="39" name="TextBox 38">
            <a:extLst>
              <a:ext uri="{FF2B5EF4-FFF2-40B4-BE49-F238E27FC236}">
                <a16:creationId xmlns:a16="http://schemas.microsoft.com/office/drawing/2014/main" id="{068FC58D-098A-4A1F-8B0F-44F3B1C7AF47}"/>
              </a:ext>
            </a:extLst>
          </p:cNvPr>
          <p:cNvSpPr txBox="1"/>
          <p:nvPr/>
        </p:nvSpPr>
        <p:spPr>
          <a:xfrm>
            <a:off x="3849322" y="1871702"/>
            <a:ext cx="926567" cy="230832"/>
          </a:xfrm>
          <a:prstGeom prst="rect">
            <a:avLst/>
          </a:prstGeom>
          <a:noFill/>
        </p:spPr>
        <p:txBody>
          <a:bodyPr wrap="square" rtlCol="0">
            <a:spAutoFit/>
          </a:bodyPr>
          <a:lstStyle/>
          <a:p>
            <a:pPr algn="just"/>
            <a:r>
              <a:rPr lang="en-US" sz="900">
                <a:solidFill>
                  <a:schemeClr val="bg2"/>
                </a:solidFill>
              </a:rPr>
              <a:t>Employee</a:t>
            </a:r>
          </a:p>
        </p:txBody>
      </p:sp>
      <p:sp>
        <p:nvSpPr>
          <p:cNvPr id="42" name="TextBox 41">
            <a:extLst>
              <a:ext uri="{FF2B5EF4-FFF2-40B4-BE49-F238E27FC236}">
                <a16:creationId xmlns:a16="http://schemas.microsoft.com/office/drawing/2014/main" id="{3A686EDE-8670-46BE-9111-FB24296151A3}"/>
              </a:ext>
            </a:extLst>
          </p:cNvPr>
          <p:cNvSpPr txBox="1"/>
          <p:nvPr/>
        </p:nvSpPr>
        <p:spPr>
          <a:xfrm>
            <a:off x="6334927" y="2434688"/>
            <a:ext cx="1180131" cy="923330"/>
          </a:xfrm>
          <a:prstGeom prst="rect">
            <a:avLst/>
          </a:prstGeom>
          <a:noFill/>
        </p:spPr>
        <p:txBody>
          <a:bodyPr wrap="none" rtlCol="0">
            <a:spAutoFit/>
          </a:bodyPr>
          <a:lstStyle/>
          <a:p>
            <a:r>
              <a:rPr lang="en-US" sz="1800" b="1">
                <a:solidFill>
                  <a:schemeClr val="bg2"/>
                </a:solidFill>
                <a:latin typeface="+mj-lt"/>
                <a:cs typeface="Varela Round" panose="00000500000000000000" pitchFamily="2" charset="-79"/>
              </a:rPr>
              <a:t>it’s</a:t>
            </a:r>
          </a:p>
          <a:p>
            <a:r>
              <a:rPr lang="en-US" sz="1800" b="1">
                <a:solidFill>
                  <a:schemeClr val="bg2"/>
                </a:solidFill>
                <a:latin typeface="+mj-lt"/>
                <a:cs typeface="Varela Round" panose="00000500000000000000" pitchFamily="2" charset="-79"/>
              </a:rPr>
              <a:t>very</a:t>
            </a:r>
          </a:p>
          <a:p>
            <a:r>
              <a:rPr lang="en-US" sz="1800" b="1">
                <a:solidFill>
                  <a:schemeClr val="bg2"/>
                </a:solidFill>
                <a:latin typeface="+mj-lt"/>
                <a:cs typeface="Varela Round" panose="00000500000000000000" pitchFamily="2" charset="-79"/>
              </a:rPr>
              <a:t>delicious</a:t>
            </a:r>
          </a:p>
        </p:txBody>
      </p:sp>
      <p:cxnSp>
        <p:nvCxnSpPr>
          <p:cNvPr id="43" name="Straight Connector 42">
            <a:extLst>
              <a:ext uri="{FF2B5EF4-FFF2-40B4-BE49-F238E27FC236}">
                <a16:creationId xmlns:a16="http://schemas.microsoft.com/office/drawing/2014/main" id="{BCD3E6A8-FA87-49F6-954A-0A664C565B5C}"/>
              </a:ext>
            </a:extLst>
          </p:cNvPr>
          <p:cNvCxnSpPr>
            <a:cxnSpLocks/>
          </p:cNvCxnSpPr>
          <p:nvPr/>
        </p:nvCxnSpPr>
        <p:spPr>
          <a:xfrm>
            <a:off x="6334927" y="2321665"/>
            <a:ext cx="1135019"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82D915DC-C2FF-4DD0-83C6-61347312F05E}"/>
              </a:ext>
            </a:extLst>
          </p:cNvPr>
          <p:cNvSpPr txBox="1"/>
          <p:nvPr/>
        </p:nvSpPr>
        <p:spPr>
          <a:xfrm>
            <a:off x="6334927" y="1694453"/>
            <a:ext cx="965329" cy="253916"/>
          </a:xfrm>
          <a:prstGeom prst="rect">
            <a:avLst/>
          </a:prstGeom>
          <a:noFill/>
        </p:spPr>
        <p:txBody>
          <a:bodyPr wrap="none" rtlCol="0">
            <a:spAutoFit/>
          </a:bodyPr>
          <a:lstStyle/>
          <a:p>
            <a:r>
              <a:rPr lang="en-US" sz="1050" b="1">
                <a:solidFill>
                  <a:schemeClr val="bg2"/>
                </a:solidFill>
                <a:latin typeface="+mj-lt"/>
                <a:cs typeface="Varela Round" panose="00000500000000000000" pitchFamily="2" charset="-79"/>
              </a:rPr>
              <a:t>John Robert</a:t>
            </a:r>
          </a:p>
        </p:txBody>
      </p:sp>
      <p:sp>
        <p:nvSpPr>
          <p:cNvPr id="45" name="TextBox 44">
            <a:extLst>
              <a:ext uri="{FF2B5EF4-FFF2-40B4-BE49-F238E27FC236}">
                <a16:creationId xmlns:a16="http://schemas.microsoft.com/office/drawing/2014/main" id="{3D4D3C5C-3792-44BB-B1D8-9DB83FD1A462}"/>
              </a:ext>
            </a:extLst>
          </p:cNvPr>
          <p:cNvSpPr txBox="1"/>
          <p:nvPr/>
        </p:nvSpPr>
        <p:spPr>
          <a:xfrm>
            <a:off x="6334927" y="1871702"/>
            <a:ext cx="926567" cy="230832"/>
          </a:xfrm>
          <a:prstGeom prst="rect">
            <a:avLst/>
          </a:prstGeom>
          <a:noFill/>
        </p:spPr>
        <p:txBody>
          <a:bodyPr wrap="square" rtlCol="0">
            <a:spAutoFit/>
          </a:bodyPr>
          <a:lstStyle/>
          <a:p>
            <a:pPr algn="just"/>
            <a:r>
              <a:rPr lang="en-US" sz="900">
                <a:solidFill>
                  <a:schemeClr val="bg2"/>
                </a:solidFill>
              </a:rPr>
              <a:t>Employee</a:t>
            </a:r>
          </a:p>
        </p:txBody>
      </p:sp>
      <p:sp>
        <p:nvSpPr>
          <p:cNvPr id="47" name="TextBox 46">
            <a:extLst>
              <a:ext uri="{FF2B5EF4-FFF2-40B4-BE49-F238E27FC236}">
                <a16:creationId xmlns:a16="http://schemas.microsoft.com/office/drawing/2014/main" id="{DD866CD1-8D13-4721-8EC7-3F5C676E80AD}"/>
              </a:ext>
            </a:extLst>
          </p:cNvPr>
          <p:cNvSpPr txBox="1"/>
          <p:nvPr/>
        </p:nvSpPr>
        <p:spPr>
          <a:xfrm>
            <a:off x="2606521" y="4409299"/>
            <a:ext cx="1180131" cy="923330"/>
          </a:xfrm>
          <a:prstGeom prst="rect">
            <a:avLst/>
          </a:prstGeom>
          <a:noFill/>
        </p:spPr>
        <p:txBody>
          <a:bodyPr wrap="none" rtlCol="0">
            <a:spAutoFit/>
          </a:bodyPr>
          <a:lstStyle/>
          <a:p>
            <a:r>
              <a:rPr lang="en-US" sz="1800" b="1">
                <a:solidFill>
                  <a:schemeClr val="bg2"/>
                </a:solidFill>
                <a:latin typeface="+mj-lt"/>
                <a:cs typeface="Varela Round" panose="00000500000000000000" pitchFamily="2" charset="-79"/>
              </a:rPr>
              <a:t>it’s</a:t>
            </a:r>
          </a:p>
          <a:p>
            <a:r>
              <a:rPr lang="en-US" sz="1800" b="1">
                <a:solidFill>
                  <a:schemeClr val="bg2"/>
                </a:solidFill>
                <a:latin typeface="+mj-lt"/>
                <a:cs typeface="Varela Round" panose="00000500000000000000" pitchFamily="2" charset="-79"/>
              </a:rPr>
              <a:t>very</a:t>
            </a:r>
          </a:p>
          <a:p>
            <a:r>
              <a:rPr lang="en-US" sz="1800" b="1">
                <a:solidFill>
                  <a:schemeClr val="bg2"/>
                </a:solidFill>
                <a:latin typeface="+mj-lt"/>
                <a:cs typeface="Varela Round" panose="00000500000000000000" pitchFamily="2" charset="-79"/>
              </a:rPr>
              <a:t>delicious</a:t>
            </a:r>
          </a:p>
        </p:txBody>
      </p:sp>
      <p:cxnSp>
        <p:nvCxnSpPr>
          <p:cNvPr id="48" name="Straight Connector 47">
            <a:extLst>
              <a:ext uri="{FF2B5EF4-FFF2-40B4-BE49-F238E27FC236}">
                <a16:creationId xmlns:a16="http://schemas.microsoft.com/office/drawing/2014/main" id="{00014D5B-6489-41A0-95FC-1FF6FF74EC6A}"/>
              </a:ext>
            </a:extLst>
          </p:cNvPr>
          <p:cNvCxnSpPr>
            <a:cxnSpLocks/>
          </p:cNvCxnSpPr>
          <p:nvPr/>
        </p:nvCxnSpPr>
        <p:spPr>
          <a:xfrm>
            <a:off x="2606520" y="4296276"/>
            <a:ext cx="1135019"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47201D79-24A0-4C72-9086-CEED86572F71}"/>
              </a:ext>
            </a:extLst>
          </p:cNvPr>
          <p:cNvSpPr txBox="1"/>
          <p:nvPr/>
        </p:nvSpPr>
        <p:spPr>
          <a:xfrm>
            <a:off x="2606521" y="3669064"/>
            <a:ext cx="910827" cy="253916"/>
          </a:xfrm>
          <a:prstGeom prst="rect">
            <a:avLst/>
          </a:prstGeom>
          <a:noFill/>
        </p:spPr>
        <p:txBody>
          <a:bodyPr wrap="none" rtlCol="0">
            <a:spAutoFit/>
          </a:bodyPr>
          <a:lstStyle/>
          <a:p>
            <a:r>
              <a:rPr lang="en-US" sz="1050" b="1">
                <a:solidFill>
                  <a:schemeClr val="bg2"/>
                </a:solidFill>
                <a:latin typeface="+mj-lt"/>
                <a:cs typeface="Varela Round" panose="00000500000000000000" pitchFamily="2" charset="-79"/>
              </a:rPr>
              <a:t>David Chad</a:t>
            </a:r>
          </a:p>
        </p:txBody>
      </p:sp>
      <p:sp>
        <p:nvSpPr>
          <p:cNvPr id="50" name="TextBox 49">
            <a:extLst>
              <a:ext uri="{FF2B5EF4-FFF2-40B4-BE49-F238E27FC236}">
                <a16:creationId xmlns:a16="http://schemas.microsoft.com/office/drawing/2014/main" id="{E294B8B6-5B42-4C82-B9B6-D5C15F70A5D3}"/>
              </a:ext>
            </a:extLst>
          </p:cNvPr>
          <p:cNvSpPr txBox="1"/>
          <p:nvPr/>
        </p:nvSpPr>
        <p:spPr>
          <a:xfrm>
            <a:off x="2606520" y="3846313"/>
            <a:ext cx="926567" cy="230832"/>
          </a:xfrm>
          <a:prstGeom prst="rect">
            <a:avLst/>
          </a:prstGeom>
          <a:noFill/>
        </p:spPr>
        <p:txBody>
          <a:bodyPr wrap="square" rtlCol="0">
            <a:spAutoFit/>
          </a:bodyPr>
          <a:lstStyle/>
          <a:p>
            <a:pPr algn="just"/>
            <a:r>
              <a:rPr lang="en-US" sz="900">
                <a:solidFill>
                  <a:schemeClr val="bg2"/>
                </a:solidFill>
              </a:rPr>
              <a:t>Employee</a:t>
            </a:r>
          </a:p>
        </p:txBody>
      </p:sp>
      <p:sp>
        <p:nvSpPr>
          <p:cNvPr id="52" name="TextBox 51">
            <a:extLst>
              <a:ext uri="{FF2B5EF4-FFF2-40B4-BE49-F238E27FC236}">
                <a16:creationId xmlns:a16="http://schemas.microsoft.com/office/drawing/2014/main" id="{C9AB3471-F2E5-42DD-B6F4-C2D488A4199D}"/>
              </a:ext>
            </a:extLst>
          </p:cNvPr>
          <p:cNvSpPr txBox="1"/>
          <p:nvPr/>
        </p:nvSpPr>
        <p:spPr>
          <a:xfrm>
            <a:off x="5092124" y="4409299"/>
            <a:ext cx="1180131" cy="923330"/>
          </a:xfrm>
          <a:prstGeom prst="rect">
            <a:avLst/>
          </a:prstGeom>
          <a:noFill/>
        </p:spPr>
        <p:txBody>
          <a:bodyPr wrap="none" rtlCol="0">
            <a:spAutoFit/>
          </a:bodyPr>
          <a:lstStyle/>
          <a:p>
            <a:r>
              <a:rPr lang="en-US" sz="1800" b="1">
                <a:solidFill>
                  <a:schemeClr val="bg2"/>
                </a:solidFill>
                <a:latin typeface="+mj-lt"/>
                <a:cs typeface="Varela Round" panose="00000500000000000000" pitchFamily="2" charset="-79"/>
              </a:rPr>
              <a:t>it’s</a:t>
            </a:r>
          </a:p>
          <a:p>
            <a:r>
              <a:rPr lang="en-US" sz="1800" b="1">
                <a:solidFill>
                  <a:schemeClr val="bg2"/>
                </a:solidFill>
                <a:latin typeface="+mj-lt"/>
                <a:cs typeface="Varela Round" panose="00000500000000000000" pitchFamily="2" charset="-79"/>
              </a:rPr>
              <a:t>very</a:t>
            </a:r>
          </a:p>
          <a:p>
            <a:r>
              <a:rPr lang="en-US" sz="1800" b="1">
                <a:solidFill>
                  <a:schemeClr val="bg2"/>
                </a:solidFill>
                <a:latin typeface="+mj-lt"/>
                <a:cs typeface="Varela Round" panose="00000500000000000000" pitchFamily="2" charset="-79"/>
              </a:rPr>
              <a:t>delicious</a:t>
            </a:r>
          </a:p>
        </p:txBody>
      </p:sp>
      <p:cxnSp>
        <p:nvCxnSpPr>
          <p:cNvPr id="53" name="Straight Connector 52">
            <a:extLst>
              <a:ext uri="{FF2B5EF4-FFF2-40B4-BE49-F238E27FC236}">
                <a16:creationId xmlns:a16="http://schemas.microsoft.com/office/drawing/2014/main" id="{20FDB299-3B4C-463A-B333-F7823946FDD5}"/>
              </a:ext>
            </a:extLst>
          </p:cNvPr>
          <p:cNvCxnSpPr>
            <a:cxnSpLocks/>
          </p:cNvCxnSpPr>
          <p:nvPr/>
        </p:nvCxnSpPr>
        <p:spPr>
          <a:xfrm>
            <a:off x="5092124" y="4296276"/>
            <a:ext cx="1135019"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285BE2E5-D748-402E-BDBE-B132EC224EC8}"/>
              </a:ext>
            </a:extLst>
          </p:cNvPr>
          <p:cNvSpPr txBox="1"/>
          <p:nvPr/>
        </p:nvSpPr>
        <p:spPr>
          <a:xfrm>
            <a:off x="5092125" y="3669064"/>
            <a:ext cx="941283" cy="253916"/>
          </a:xfrm>
          <a:prstGeom prst="rect">
            <a:avLst/>
          </a:prstGeom>
          <a:noFill/>
        </p:spPr>
        <p:txBody>
          <a:bodyPr wrap="none" rtlCol="0">
            <a:spAutoFit/>
          </a:bodyPr>
          <a:lstStyle/>
          <a:p>
            <a:r>
              <a:rPr lang="en-US" sz="1050" b="1">
                <a:solidFill>
                  <a:schemeClr val="bg2"/>
                </a:solidFill>
                <a:latin typeface="+mj-lt"/>
                <a:cs typeface="Varela Round" panose="00000500000000000000" pitchFamily="2" charset="-79"/>
              </a:rPr>
              <a:t>Anna Lovey</a:t>
            </a:r>
          </a:p>
        </p:txBody>
      </p:sp>
      <p:sp>
        <p:nvSpPr>
          <p:cNvPr id="55" name="TextBox 54">
            <a:extLst>
              <a:ext uri="{FF2B5EF4-FFF2-40B4-BE49-F238E27FC236}">
                <a16:creationId xmlns:a16="http://schemas.microsoft.com/office/drawing/2014/main" id="{6314E8C9-6693-4A0B-8119-45B9109EDEC4}"/>
              </a:ext>
            </a:extLst>
          </p:cNvPr>
          <p:cNvSpPr txBox="1"/>
          <p:nvPr/>
        </p:nvSpPr>
        <p:spPr>
          <a:xfrm>
            <a:off x="5092124" y="3846313"/>
            <a:ext cx="926567" cy="230832"/>
          </a:xfrm>
          <a:prstGeom prst="rect">
            <a:avLst/>
          </a:prstGeom>
          <a:noFill/>
        </p:spPr>
        <p:txBody>
          <a:bodyPr wrap="square" rtlCol="0">
            <a:spAutoFit/>
          </a:bodyPr>
          <a:lstStyle/>
          <a:p>
            <a:pPr algn="just"/>
            <a:r>
              <a:rPr lang="en-US" sz="900">
                <a:solidFill>
                  <a:schemeClr val="bg2"/>
                </a:solidFill>
              </a:rPr>
              <a:t>Employee</a:t>
            </a:r>
          </a:p>
        </p:txBody>
      </p:sp>
      <p:sp>
        <p:nvSpPr>
          <p:cNvPr id="59" name="Freeform 56">
            <a:extLst>
              <a:ext uri="{FF2B5EF4-FFF2-40B4-BE49-F238E27FC236}">
                <a16:creationId xmlns:a16="http://schemas.microsoft.com/office/drawing/2014/main" id="{4A4B66EC-0DAF-455F-90F5-213F33D4CE1C}"/>
              </a:ext>
            </a:extLst>
          </p:cNvPr>
          <p:cNvSpPr/>
          <p:nvPr/>
        </p:nvSpPr>
        <p:spPr>
          <a:xfrm>
            <a:off x="0" y="5582259"/>
            <a:ext cx="1938059" cy="1275741"/>
          </a:xfrm>
          <a:custGeom>
            <a:avLst/>
            <a:gdLst>
              <a:gd name="connsiteX0" fmla="*/ 2914650 w 2914650"/>
              <a:gd name="connsiteY0" fmla="*/ 1722715 h 1918589"/>
              <a:gd name="connsiteX1" fmla="*/ 2911173 w 2914650"/>
              <a:gd name="connsiteY1" fmla="*/ 1801336 h 1918589"/>
              <a:gd name="connsiteX2" fmla="*/ 2793936 w 2914650"/>
              <a:gd name="connsiteY2" fmla="*/ 1918589 h 1918589"/>
              <a:gd name="connsiteX3" fmla="*/ 2718776 w 2914650"/>
              <a:gd name="connsiteY3" fmla="*/ 1918589 h 1918589"/>
              <a:gd name="connsiteX4" fmla="*/ 2898142 w 2914650"/>
              <a:gd name="connsiteY4" fmla="*/ 1444934 h 1918589"/>
              <a:gd name="connsiteX5" fmla="*/ 2906178 w 2914650"/>
              <a:gd name="connsiteY5" fmla="*/ 1512044 h 1918589"/>
              <a:gd name="connsiteX6" fmla="*/ 2499824 w 2914650"/>
              <a:gd name="connsiteY6" fmla="*/ 1918589 h 1918589"/>
              <a:gd name="connsiteX7" fmla="*/ 2424702 w 2914650"/>
              <a:gd name="connsiteY7" fmla="*/ 1918589 h 1918589"/>
              <a:gd name="connsiteX8" fmla="*/ 2845584 w 2914650"/>
              <a:gd name="connsiteY8" fmla="*/ 1205161 h 1918589"/>
              <a:gd name="connsiteX9" fmla="*/ 2861657 w 2914650"/>
              <a:gd name="connsiteY9" fmla="*/ 1264018 h 1918589"/>
              <a:gd name="connsiteX10" fmla="*/ 2207154 w 2914650"/>
              <a:gd name="connsiteY10" fmla="*/ 1918589 h 1918589"/>
              <a:gd name="connsiteX11" fmla="*/ 2132082 w 2914650"/>
              <a:gd name="connsiteY11" fmla="*/ 1918589 h 1918589"/>
              <a:gd name="connsiteX12" fmla="*/ 2766744 w 2914650"/>
              <a:gd name="connsiteY12" fmla="*/ 991451 h 1918589"/>
              <a:gd name="connsiteX13" fmla="*/ 2788464 w 2914650"/>
              <a:gd name="connsiteY13" fmla="*/ 1043792 h 1918589"/>
              <a:gd name="connsiteX14" fmla="*/ 1913408 w 2914650"/>
              <a:gd name="connsiteY14" fmla="*/ 1918589 h 1918589"/>
              <a:gd name="connsiteX15" fmla="*/ 1839246 w 2914650"/>
              <a:gd name="connsiteY15" fmla="*/ 1918589 h 1918589"/>
              <a:gd name="connsiteX16" fmla="*/ 2664451 w 2914650"/>
              <a:gd name="connsiteY16" fmla="*/ 799459 h 1918589"/>
              <a:gd name="connsiteX17" fmla="*/ 2692466 w 2914650"/>
              <a:gd name="connsiteY17" fmla="*/ 846588 h 1918589"/>
              <a:gd name="connsiteX18" fmla="*/ 1620465 w 2914650"/>
              <a:gd name="connsiteY18" fmla="*/ 1918589 h 1918589"/>
              <a:gd name="connsiteX19" fmla="*/ 1545321 w 2914650"/>
              <a:gd name="connsiteY19" fmla="*/ 1918589 h 1918589"/>
              <a:gd name="connsiteX20" fmla="*/ 2542392 w 2914650"/>
              <a:gd name="connsiteY20" fmla="*/ 627013 h 1918589"/>
              <a:gd name="connsiteX21" fmla="*/ 2575188 w 2914650"/>
              <a:gd name="connsiteY21" fmla="*/ 670448 h 1918589"/>
              <a:gd name="connsiteX22" fmla="*/ 1327277 w 2914650"/>
              <a:gd name="connsiteY22" fmla="*/ 1918589 h 1918589"/>
              <a:gd name="connsiteX23" fmla="*/ 1251761 w 2914650"/>
              <a:gd name="connsiteY23" fmla="*/ 1918589 h 1918589"/>
              <a:gd name="connsiteX24" fmla="*/ 2402308 w 2914650"/>
              <a:gd name="connsiteY24" fmla="*/ 475418 h 1918589"/>
              <a:gd name="connsiteX25" fmla="*/ 2421204 w 2914650"/>
              <a:gd name="connsiteY25" fmla="*/ 493878 h 1918589"/>
              <a:gd name="connsiteX26" fmla="*/ 2439880 w 2914650"/>
              <a:gd name="connsiteY26" fmla="*/ 512990 h 1918589"/>
              <a:gd name="connsiteX27" fmla="*/ 1034025 w 2914650"/>
              <a:gd name="connsiteY27" fmla="*/ 1918589 h 1918589"/>
              <a:gd name="connsiteX28" fmla="*/ 958610 w 2914650"/>
              <a:gd name="connsiteY28" fmla="*/ 1918589 h 1918589"/>
              <a:gd name="connsiteX29" fmla="*/ 2243112 w 2914650"/>
              <a:gd name="connsiteY29" fmla="*/ 339460 h 1918589"/>
              <a:gd name="connsiteX30" fmla="*/ 2286548 w 2914650"/>
              <a:gd name="connsiteY30" fmla="*/ 372470 h 1918589"/>
              <a:gd name="connsiteX31" fmla="*/ 740432 w 2914650"/>
              <a:gd name="connsiteY31" fmla="*/ 1918589 h 1918589"/>
              <a:gd name="connsiteX32" fmla="*/ 664709 w 2914650"/>
              <a:gd name="connsiteY32" fmla="*/ 1918589 h 1918589"/>
              <a:gd name="connsiteX33" fmla="*/ 372710 w 2914650"/>
              <a:gd name="connsiteY33" fmla="*/ 232822 h 1918589"/>
              <a:gd name="connsiteX34" fmla="*/ 0 w 2914650"/>
              <a:gd name="connsiteY34" fmla="*/ 605532 h 1918589"/>
              <a:gd name="connsiteX35" fmla="*/ 0 w 2914650"/>
              <a:gd name="connsiteY35" fmla="*/ 535082 h 1918589"/>
              <a:gd name="connsiteX36" fmla="*/ 36724 w 2914650"/>
              <a:gd name="connsiteY36" fmla="*/ 493445 h 1918589"/>
              <a:gd name="connsiteX37" fmla="*/ 372710 w 2914650"/>
              <a:gd name="connsiteY37" fmla="*/ 232822 h 1918589"/>
              <a:gd name="connsiteX38" fmla="*/ 2067626 w 2914650"/>
              <a:gd name="connsiteY38" fmla="*/ 222615 h 1918589"/>
              <a:gd name="connsiteX39" fmla="*/ 2114972 w 2914650"/>
              <a:gd name="connsiteY39" fmla="*/ 250849 h 1918589"/>
              <a:gd name="connsiteX40" fmla="*/ 447230 w 2914650"/>
              <a:gd name="connsiteY40" fmla="*/ 1918589 h 1918589"/>
              <a:gd name="connsiteX41" fmla="*/ 371812 w 2914650"/>
              <a:gd name="connsiteY41" fmla="*/ 1918589 h 1918589"/>
              <a:gd name="connsiteX42" fmla="*/ 1870856 w 2914650"/>
              <a:gd name="connsiteY42" fmla="*/ 127269 h 1918589"/>
              <a:gd name="connsiteX43" fmla="*/ 1923416 w 2914650"/>
              <a:gd name="connsiteY43" fmla="*/ 148987 h 1918589"/>
              <a:gd name="connsiteX44" fmla="*/ 152951 w 2914650"/>
              <a:gd name="connsiteY44" fmla="*/ 1918589 h 1918589"/>
              <a:gd name="connsiteX45" fmla="*/ 78652 w 2914650"/>
              <a:gd name="connsiteY45" fmla="*/ 1918589 h 1918589"/>
              <a:gd name="connsiteX46" fmla="*/ 1650628 w 2914650"/>
              <a:gd name="connsiteY46" fmla="*/ 52993 h 1918589"/>
              <a:gd name="connsiteX47" fmla="*/ 1709702 w 2914650"/>
              <a:gd name="connsiteY47" fmla="*/ 69281 h 1918589"/>
              <a:gd name="connsiteX48" fmla="*/ 0 w 2914650"/>
              <a:gd name="connsiteY48" fmla="*/ 1778984 h 1918589"/>
              <a:gd name="connsiteX49" fmla="*/ 0 w 2914650"/>
              <a:gd name="connsiteY49" fmla="*/ 1703621 h 1918589"/>
              <a:gd name="connsiteX50" fmla="*/ 858120 w 2914650"/>
              <a:gd name="connsiteY50" fmla="*/ 40830 h 1918589"/>
              <a:gd name="connsiteX51" fmla="*/ 0 w 2914650"/>
              <a:gd name="connsiteY51" fmla="*/ 898803 h 1918589"/>
              <a:gd name="connsiteX52" fmla="*/ 0 w 2914650"/>
              <a:gd name="connsiteY52" fmla="*/ 823585 h 1918589"/>
              <a:gd name="connsiteX53" fmla="*/ 756694 w 2914650"/>
              <a:gd name="connsiteY53" fmla="*/ 66891 h 1918589"/>
              <a:gd name="connsiteX54" fmla="*/ 858120 w 2914650"/>
              <a:gd name="connsiteY54" fmla="*/ 40830 h 1918589"/>
              <a:gd name="connsiteX55" fmla="*/ 1401735 w 2914650"/>
              <a:gd name="connsiteY55" fmla="*/ 9555 h 1918589"/>
              <a:gd name="connsiteX56" fmla="*/ 1468845 w 2914650"/>
              <a:gd name="connsiteY56" fmla="*/ 17808 h 1918589"/>
              <a:gd name="connsiteX57" fmla="*/ 0 w 2914650"/>
              <a:gd name="connsiteY57" fmla="*/ 1486651 h 1918589"/>
              <a:gd name="connsiteX58" fmla="*/ 0 w 2914650"/>
              <a:gd name="connsiteY58" fmla="*/ 1411454 h 1918589"/>
              <a:gd name="connsiteX59" fmla="*/ 1192799 w 2914650"/>
              <a:gd name="connsiteY59" fmla="*/ 0 h 1918589"/>
              <a:gd name="connsiteX60" fmla="*/ 0 w 2914650"/>
              <a:gd name="connsiteY60" fmla="*/ 1192486 h 1918589"/>
              <a:gd name="connsiteX61" fmla="*/ 0 w 2914650"/>
              <a:gd name="connsiteY61" fmla="*/ 1117191 h 1918589"/>
              <a:gd name="connsiteX62" fmla="*/ 1113962 w 2914650"/>
              <a:gd name="connsiteY62" fmla="*/ 3691 h 1918589"/>
              <a:gd name="connsiteX63" fmla="*/ 1192799 w 2914650"/>
              <a:gd name="connsiteY63" fmla="*/ 0 h 1918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914650" h="1918589">
                <a:moveTo>
                  <a:pt x="2914650" y="1722715"/>
                </a:moveTo>
                <a:cubicBezTo>
                  <a:pt x="2913998" y="1748992"/>
                  <a:pt x="2912913" y="1775272"/>
                  <a:pt x="2911173" y="1801336"/>
                </a:cubicBezTo>
                <a:lnTo>
                  <a:pt x="2793936" y="1918589"/>
                </a:lnTo>
                <a:lnTo>
                  <a:pt x="2718776" y="1918589"/>
                </a:lnTo>
                <a:close/>
                <a:moveTo>
                  <a:pt x="2898142" y="1444934"/>
                </a:moveTo>
                <a:cubicBezTo>
                  <a:pt x="2901183" y="1467304"/>
                  <a:pt x="2904005" y="1490323"/>
                  <a:pt x="2906178" y="1512044"/>
                </a:cubicBezTo>
                <a:lnTo>
                  <a:pt x="2499824" y="1918589"/>
                </a:lnTo>
                <a:lnTo>
                  <a:pt x="2424702" y="1918589"/>
                </a:lnTo>
                <a:close/>
                <a:moveTo>
                  <a:pt x="2845584" y="1205161"/>
                </a:moveTo>
                <a:cubicBezTo>
                  <a:pt x="2851231" y="1224706"/>
                  <a:pt x="2856659" y="1244470"/>
                  <a:pt x="2861657" y="1264018"/>
                </a:cubicBezTo>
                <a:lnTo>
                  <a:pt x="2207154" y="1918589"/>
                </a:lnTo>
                <a:lnTo>
                  <a:pt x="2132082" y="1918589"/>
                </a:lnTo>
                <a:close/>
                <a:moveTo>
                  <a:pt x="2766744" y="991451"/>
                </a:moveTo>
                <a:cubicBezTo>
                  <a:pt x="2773695" y="1008826"/>
                  <a:pt x="2781296" y="1026201"/>
                  <a:pt x="2788464" y="1043792"/>
                </a:cubicBezTo>
                <a:lnTo>
                  <a:pt x="1913408" y="1918589"/>
                </a:lnTo>
                <a:lnTo>
                  <a:pt x="1839246" y="1918589"/>
                </a:lnTo>
                <a:close/>
                <a:moveTo>
                  <a:pt x="2664451" y="799459"/>
                </a:moveTo>
                <a:cubicBezTo>
                  <a:pt x="2674006" y="815097"/>
                  <a:pt x="2683347" y="830732"/>
                  <a:pt x="2692466" y="846588"/>
                </a:cubicBezTo>
                <a:lnTo>
                  <a:pt x="1620465" y="1918589"/>
                </a:lnTo>
                <a:lnTo>
                  <a:pt x="1545321" y="1918589"/>
                </a:lnTo>
                <a:close/>
                <a:moveTo>
                  <a:pt x="2542392" y="627013"/>
                </a:moveTo>
                <a:cubicBezTo>
                  <a:pt x="2553470" y="642215"/>
                  <a:pt x="2564545" y="656331"/>
                  <a:pt x="2575188" y="670448"/>
                </a:cubicBezTo>
                <a:lnTo>
                  <a:pt x="1327277" y="1918589"/>
                </a:lnTo>
                <a:lnTo>
                  <a:pt x="1251761" y="1918589"/>
                </a:lnTo>
                <a:close/>
                <a:moveTo>
                  <a:pt x="2402308" y="475418"/>
                </a:moveTo>
                <a:lnTo>
                  <a:pt x="2421204" y="493878"/>
                </a:lnTo>
                <a:lnTo>
                  <a:pt x="2439880" y="512990"/>
                </a:lnTo>
                <a:lnTo>
                  <a:pt x="1034025" y="1918589"/>
                </a:lnTo>
                <a:lnTo>
                  <a:pt x="958610" y="1918589"/>
                </a:lnTo>
                <a:close/>
                <a:moveTo>
                  <a:pt x="2243112" y="339460"/>
                </a:moveTo>
                <a:cubicBezTo>
                  <a:pt x="2258533" y="350752"/>
                  <a:pt x="2272650" y="361178"/>
                  <a:pt x="2286548" y="372470"/>
                </a:cubicBezTo>
                <a:lnTo>
                  <a:pt x="740432" y="1918589"/>
                </a:lnTo>
                <a:lnTo>
                  <a:pt x="664709" y="1918589"/>
                </a:lnTo>
                <a:close/>
                <a:moveTo>
                  <a:pt x="372710" y="232822"/>
                </a:moveTo>
                <a:lnTo>
                  <a:pt x="0" y="605532"/>
                </a:lnTo>
                <a:lnTo>
                  <a:pt x="0" y="535082"/>
                </a:lnTo>
                <a:lnTo>
                  <a:pt x="36724" y="493445"/>
                </a:lnTo>
                <a:cubicBezTo>
                  <a:pt x="137349" y="392828"/>
                  <a:pt x="250230" y="305264"/>
                  <a:pt x="372710" y="232822"/>
                </a:cubicBezTo>
                <a:close/>
                <a:moveTo>
                  <a:pt x="2067626" y="222615"/>
                </a:moveTo>
                <a:cubicBezTo>
                  <a:pt x="2083481" y="231737"/>
                  <a:pt x="2099335" y="241075"/>
                  <a:pt x="2114972" y="250849"/>
                </a:cubicBezTo>
                <a:lnTo>
                  <a:pt x="447230" y="1918589"/>
                </a:lnTo>
                <a:lnTo>
                  <a:pt x="371812" y="1918589"/>
                </a:lnTo>
                <a:close/>
                <a:moveTo>
                  <a:pt x="1870856" y="127269"/>
                </a:moveTo>
                <a:cubicBezTo>
                  <a:pt x="1888447" y="133349"/>
                  <a:pt x="1906041" y="140950"/>
                  <a:pt x="1923416" y="148987"/>
                </a:cubicBezTo>
                <a:lnTo>
                  <a:pt x="152951" y="1918589"/>
                </a:lnTo>
                <a:lnTo>
                  <a:pt x="78652" y="1918589"/>
                </a:lnTo>
                <a:close/>
                <a:moveTo>
                  <a:pt x="1650628" y="52993"/>
                </a:moveTo>
                <a:cubicBezTo>
                  <a:pt x="1670392" y="58205"/>
                  <a:pt x="1690156" y="63417"/>
                  <a:pt x="1709702" y="69281"/>
                </a:cubicBezTo>
                <a:lnTo>
                  <a:pt x="0" y="1778984"/>
                </a:lnTo>
                <a:lnTo>
                  <a:pt x="0" y="1703621"/>
                </a:lnTo>
                <a:close/>
                <a:moveTo>
                  <a:pt x="858120" y="40830"/>
                </a:moveTo>
                <a:lnTo>
                  <a:pt x="0" y="898803"/>
                </a:lnTo>
                <a:lnTo>
                  <a:pt x="0" y="823585"/>
                </a:lnTo>
                <a:lnTo>
                  <a:pt x="756694" y="66891"/>
                </a:lnTo>
                <a:cubicBezTo>
                  <a:pt x="790358" y="57117"/>
                  <a:pt x="824023" y="48431"/>
                  <a:pt x="858120" y="40830"/>
                </a:cubicBezTo>
                <a:close/>
                <a:moveTo>
                  <a:pt x="1401735" y="9555"/>
                </a:moveTo>
                <a:cubicBezTo>
                  <a:pt x="1424105" y="11944"/>
                  <a:pt x="1447127" y="14550"/>
                  <a:pt x="1468845" y="17808"/>
                </a:cubicBezTo>
                <a:lnTo>
                  <a:pt x="0" y="1486651"/>
                </a:lnTo>
                <a:lnTo>
                  <a:pt x="0" y="1411454"/>
                </a:lnTo>
                <a:close/>
                <a:moveTo>
                  <a:pt x="1192799" y="0"/>
                </a:moveTo>
                <a:lnTo>
                  <a:pt x="0" y="1192486"/>
                </a:lnTo>
                <a:lnTo>
                  <a:pt x="0" y="1117191"/>
                </a:lnTo>
                <a:lnTo>
                  <a:pt x="1113962" y="3691"/>
                </a:lnTo>
                <a:cubicBezTo>
                  <a:pt x="1140242" y="1954"/>
                  <a:pt x="1166519" y="0"/>
                  <a:pt x="1192799" y="0"/>
                </a:cubicBezTo>
                <a:close/>
              </a:path>
            </a:pathLst>
          </a:custGeom>
          <a:solidFill>
            <a:schemeClr val="accent6"/>
          </a:solidFill>
          <a:ln w="8826" cap="flat">
            <a:noFill/>
            <a:prstDash val="solid"/>
            <a:miter/>
          </a:ln>
        </p:spPr>
        <p:txBody>
          <a:bodyPr rtlCol="0" anchor="ctr"/>
          <a:lstStyle/>
          <a:p>
            <a:endParaRPr lang="en-US" sz="1349"/>
          </a:p>
        </p:txBody>
      </p:sp>
      <p:sp>
        <p:nvSpPr>
          <p:cNvPr id="68" name="Freeform 64">
            <a:extLst>
              <a:ext uri="{FF2B5EF4-FFF2-40B4-BE49-F238E27FC236}">
                <a16:creationId xmlns:a16="http://schemas.microsoft.com/office/drawing/2014/main" id="{54C53BC5-9B19-4B85-BAB3-AA98AA5453C8}"/>
              </a:ext>
            </a:extLst>
          </p:cNvPr>
          <p:cNvSpPr/>
          <p:nvPr/>
        </p:nvSpPr>
        <p:spPr>
          <a:xfrm>
            <a:off x="1115043" y="0"/>
            <a:ext cx="516826" cy="158850"/>
          </a:xfrm>
          <a:custGeom>
            <a:avLst/>
            <a:gdLst>
              <a:gd name="connsiteX0" fmla="*/ 0 w 689191"/>
              <a:gd name="connsiteY0" fmla="*/ 0 h 211828"/>
              <a:gd name="connsiteX1" fmla="*/ 39731 w 689191"/>
              <a:gd name="connsiteY1" fmla="*/ 0 h 211828"/>
              <a:gd name="connsiteX2" fmla="*/ 54639 w 689191"/>
              <a:gd name="connsiteY2" fmla="*/ 15877 h 211828"/>
              <a:gd name="connsiteX3" fmla="*/ 175276 w 689191"/>
              <a:gd name="connsiteY3" fmla="*/ 33017 h 211828"/>
              <a:gd name="connsiteX4" fmla="*/ 359129 w 689191"/>
              <a:gd name="connsiteY4" fmla="*/ 92383 h 211828"/>
              <a:gd name="connsiteX5" fmla="*/ 509161 w 689191"/>
              <a:gd name="connsiteY5" fmla="*/ 140829 h 211828"/>
              <a:gd name="connsiteX6" fmla="*/ 689191 w 689191"/>
              <a:gd name="connsiteY6" fmla="*/ 195068 h 211828"/>
              <a:gd name="connsiteX7" fmla="*/ 665178 w 689191"/>
              <a:gd name="connsiteY7" fmla="*/ 211828 h 211828"/>
              <a:gd name="connsiteX8" fmla="*/ 518838 w 689191"/>
              <a:gd name="connsiteY8" fmla="*/ 168467 h 211828"/>
              <a:gd name="connsiteX9" fmla="*/ 335117 w 689191"/>
              <a:gd name="connsiteY9" fmla="*/ 109143 h 211828"/>
              <a:gd name="connsiteX10" fmla="*/ 184953 w 689191"/>
              <a:gd name="connsiteY10" fmla="*/ 60655 h 211828"/>
              <a:gd name="connsiteX11" fmla="*/ 1230 w 689191"/>
              <a:gd name="connsiteY11" fmla="*/ 1330 h 211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9191" h="211828">
                <a:moveTo>
                  <a:pt x="0" y="0"/>
                </a:moveTo>
                <a:lnTo>
                  <a:pt x="39731" y="0"/>
                </a:lnTo>
                <a:lnTo>
                  <a:pt x="54639" y="15877"/>
                </a:lnTo>
                <a:cubicBezTo>
                  <a:pt x="88473" y="41344"/>
                  <a:pt x="133886" y="48737"/>
                  <a:pt x="175276" y="33017"/>
                </a:cubicBezTo>
                <a:cubicBezTo>
                  <a:pt x="242920" y="8126"/>
                  <a:pt x="318817" y="32634"/>
                  <a:pt x="359129" y="92383"/>
                </a:cubicBezTo>
                <a:cubicBezTo>
                  <a:pt x="391635" y="141660"/>
                  <a:pt x="453976" y="161790"/>
                  <a:pt x="509161" y="140829"/>
                </a:cubicBezTo>
                <a:cubicBezTo>
                  <a:pt x="574548" y="116657"/>
                  <a:pt x="648039" y="138798"/>
                  <a:pt x="689191" y="195068"/>
                </a:cubicBezTo>
                <a:lnTo>
                  <a:pt x="665178" y="211828"/>
                </a:lnTo>
                <a:cubicBezTo>
                  <a:pt x="631763" y="166021"/>
                  <a:pt x="571815" y="148259"/>
                  <a:pt x="518838" y="168467"/>
                </a:cubicBezTo>
                <a:cubicBezTo>
                  <a:pt x="451243" y="193350"/>
                  <a:pt x="375393" y="168858"/>
                  <a:pt x="335117" y="109143"/>
                </a:cubicBezTo>
                <a:cubicBezTo>
                  <a:pt x="302608" y="59791"/>
                  <a:pt x="240185" y="39634"/>
                  <a:pt x="184953" y="60655"/>
                </a:cubicBezTo>
                <a:cubicBezTo>
                  <a:pt x="117358" y="85538"/>
                  <a:pt x="41508" y="61046"/>
                  <a:pt x="1230" y="1330"/>
                </a:cubicBezTo>
                <a:close/>
              </a:path>
            </a:pathLst>
          </a:custGeom>
          <a:solidFill>
            <a:schemeClr val="accent1"/>
          </a:solidFill>
          <a:ln w="8826" cap="flat">
            <a:noFill/>
            <a:prstDash val="solid"/>
            <a:miter/>
          </a:ln>
        </p:spPr>
        <p:txBody>
          <a:bodyPr rtlCol="0" anchor="ctr"/>
          <a:lstStyle/>
          <a:p>
            <a:endParaRPr lang="en-US" sz="1349"/>
          </a:p>
        </p:txBody>
      </p:sp>
      <p:sp>
        <p:nvSpPr>
          <p:cNvPr id="70" name="Freeform 65">
            <a:extLst>
              <a:ext uri="{FF2B5EF4-FFF2-40B4-BE49-F238E27FC236}">
                <a16:creationId xmlns:a16="http://schemas.microsoft.com/office/drawing/2014/main" id="{4B028A78-2868-4639-9D07-B518FF846B50}"/>
              </a:ext>
            </a:extLst>
          </p:cNvPr>
          <p:cNvSpPr/>
          <p:nvPr/>
        </p:nvSpPr>
        <p:spPr>
          <a:xfrm>
            <a:off x="8577859" y="3745623"/>
            <a:ext cx="566143" cy="415345"/>
          </a:xfrm>
          <a:custGeom>
            <a:avLst/>
            <a:gdLst>
              <a:gd name="connsiteX0" fmla="*/ 754955 w 754955"/>
              <a:gd name="connsiteY0" fmla="*/ 0 h 553865"/>
              <a:gd name="connsiteX1" fmla="*/ 754955 w 754955"/>
              <a:gd name="connsiteY1" fmla="*/ 35959 h 553865"/>
              <a:gd name="connsiteX2" fmla="*/ 737332 w 754955"/>
              <a:gd name="connsiteY2" fmla="*/ 44630 h 553865"/>
              <a:gd name="connsiteX3" fmla="*/ 684103 w 754955"/>
              <a:gd name="connsiteY3" fmla="*/ 118176 h 553865"/>
              <a:gd name="connsiteX4" fmla="*/ 503786 w 754955"/>
              <a:gd name="connsiteY4" fmla="*/ 239902 h 553865"/>
              <a:gd name="connsiteX5" fmla="*/ 356405 w 754955"/>
              <a:gd name="connsiteY5" fmla="*/ 339394 h 553865"/>
              <a:gd name="connsiteX6" fmla="*/ 176086 w 754955"/>
              <a:gd name="connsiteY6" fmla="*/ 461121 h 553865"/>
              <a:gd name="connsiteX7" fmla="*/ 31239 w 754955"/>
              <a:gd name="connsiteY7" fmla="*/ 553865 h 553865"/>
              <a:gd name="connsiteX8" fmla="*/ 0 w 754955"/>
              <a:gd name="connsiteY8" fmla="*/ 543238 h 553865"/>
              <a:gd name="connsiteX9" fmla="*/ 177911 w 754955"/>
              <a:gd name="connsiteY9" fmla="*/ 428173 h 553865"/>
              <a:gd name="connsiteX10" fmla="*/ 325165 w 754955"/>
              <a:gd name="connsiteY10" fmla="*/ 328767 h 553865"/>
              <a:gd name="connsiteX11" fmla="*/ 505611 w 754955"/>
              <a:gd name="connsiteY11" fmla="*/ 206954 h 553865"/>
              <a:gd name="connsiteX12" fmla="*/ 652863 w 754955"/>
              <a:gd name="connsiteY12" fmla="*/ 107549 h 553865"/>
              <a:gd name="connsiteX13" fmla="*/ 719043 w 754955"/>
              <a:gd name="connsiteY13" fmla="*/ 17528 h 553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54955" h="553865">
                <a:moveTo>
                  <a:pt x="754955" y="0"/>
                </a:moveTo>
                <a:lnTo>
                  <a:pt x="754955" y="35959"/>
                </a:lnTo>
                <a:lnTo>
                  <a:pt x="737332" y="44630"/>
                </a:lnTo>
                <a:cubicBezTo>
                  <a:pt x="712632" y="62192"/>
                  <a:pt x="693552" y="87658"/>
                  <a:pt x="684103" y="118176"/>
                </a:cubicBezTo>
                <a:cubicBezTo>
                  <a:pt x="659192" y="195427"/>
                  <a:pt x="584748" y="245682"/>
                  <a:pt x="503786" y="239902"/>
                </a:cubicBezTo>
                <a:cubicBezTo>
                  <a:pt x="437415" y="234434"/>
                  <a:pt x="376150" y="275792"/>
                  <a:pt x="356405" y="339394"/>
                </a:cubicBezTo>
                <a:cubicBezTo>
                  <a:pt x="331494" y="416646"/>
                  <a:pt x="257049" y="466900"/>
                  <a:pt x="176086" y="461121"/>
                </a:cubicBezTo>
                <a:cubicBezTo>
                  <a:pt x="112413" y="455826"/>
                  <a:pt x="53077" y="493818"/>
                  <a:pt x="31239" y="553865"/>
                </a:cubicBezTo>
                <a:lnTo>
                  <a:pt x="0" y="543238"/>
                </a:lnTo>
                <a:cubicBezTo>
                  <a:pt x="26937" y="469442"/>
                  <a:pt x="99561" y="422473"/>
                  <a:pt x="177911" y="428173"/>
                </a:cubicBezTo>
                <a:cubicBezTo>
                  <a:pt x="244214" y="433590"/>
                  <a:pt x="305398" y="392286"/>
                  <a:pt x="325165" y="328767"/>
                </a:cubicBezTo>
                <a:cubicBezTo>
                  <a:pt x="350103" y="251467"/>
                  <a:pt x="424593" y="201181"/>
                  <a:pt x="505611" y="206954"/>
                </a:cubicBezTo>
                <a:cubicBezTo>
                  <a:pt x="571912" y="212371"/>
                  <a:pt x="633098" y="171067"/>
                  <a:pt x="652863" y="107549"/>
                </a:cubicBezTo>
                <a:cubicBezTo>
                  <a:pt x="664867" y="70149"/>
                  <a:pt x="688548" y="39001"/>
                  <a:pt x="719043" y="17528"/>
                </a:cubicBezTo>
                <a:close/>
              </a:path>
            </a:pathLst>
          </a:custGeom>
          <a:solidFill>
            <a:schemeClr val="accent5"/>
          </a:solidFill>
          <a:ln w="8826"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6A0B9251-6A81-4A1C-9CB4-0F943EE44D9B}"/>
              </a:ext>
            </a:extLst>
          </p:cNvPr>
          <p:cNvSpPr/>
          <p:nvPr/>
        </p:nvSpPr>
        <p:spPr>
          <a:xfrm>
            <a:off x="7941757" y="5192407"/>
            <a:ext cx="218183" cy="170139"/>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1"/>
          </a:solidFill>
          <a:ln w="8572"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2A3AC3E7-6680-414F-958E-5C9F63D4D196}"/>
              </a:ext>
            </a:extLst>
          </p:cNvPr>
          <p:cNvSpPr/>
          <p:nvPr/>
        </p:nvSpPr>
        <p:spPr>
          <a:xfrm rot="9110014">
            <a:off x="1725678" y="3745340"/>
            <a:ext cx="136113" cy="17292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2"/>
          </a:solidFill>
          <a:ln w="8572"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AF456947-3C9F-41A2-8B96-2815163A9B98}"/>
              </a:ext>
            </a:extLst>
          </p:cNvPr>
          <p:cNvSpPr/>
          <p:nvPr/>
        </p:nvSpPr>
        <p:spPr>
          <a:xfrm>
            <a:off x="3908002" y="1007265"/>
            <a:ext cx="191334" cy="189550"/>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4"/>
          </a:solidFill>
          <a:ln w="8572" cap="flat">
            <a:noFill/>
            <a:prstDash val="solid"/>
            <a:miter/>
          </a:ln>
        </p:spPr>
        <p:txBody>
          <a:bodyPr rtlCol="0" anchor="ctr"/>
          <a:lstStyle/>
          <a:p>
            <a:endParaRPr lang="en-US" sz="1349"/>
          </a:p>
        </p:txBody>
      </p:sp>
      <p:sp>
        <p:nvSpPr>
          <p:cNvPr id="64" name="Title 5">
            <a:extLst>
              <a:ext uri="{FF2B5EF4-FFF2-40B4-BE49-F238E27FC236}">
                <a16:creationId xmlns:a16="http://schemas.microsoft.com/office/drawing/2014/main" id="{1BFB45C6-853B-4015-9CCC-A1A0AA7239DB}"/>
              </a:ext>
            </a:extLst>
          </p:cNvPr>
          <p:cNvSpPr>
            <a:spLocks noGrp="1"/>
          </p:cNvSpPr>
          <p:nvPr>
            <p:ph type="title"/>
          </p:nvPr>
        </p:nvSpPr>
        <p:spPr/>
        <p:txBody>
          <a:bodyPr/>
          <a:lstStyle/>
          <a:p>
            <a:r>
              <a:rPr lang="en-US"/>
              <a:t>Customers</a:t>
            </a:r>
            <a:br>
              <a:rPr lang="en-US"/>
            </a:br>
            <a:r>
              <a:rPr lang="en-US"/>
              <a:t>Feedback</a:t>
            </a:r>
          </a:p>
        </p:txBody>
      </p:sp>
    </p:spTree>
    <p:extLst>
      <p:ext uri="{BB962C8B-B14F-4D97-AF65-F5344CB8AC3E}">
        <p14:creationId xmlns:p14="http://schemas.microsoft.com/office/powerpoint/2010/main" val="26315487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500"/>
                                        <p:tgtEl>
                                          <p:spTgt spid="5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fade">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9"/>
                                        </p:tgtEl>
                                        <p:attrNameLst>
                                          <p:attrName>style.visibility</p:attrName>
                                        </p:attrNameLst>
                                      </p:cBhvr>
                                      <p:to>
                                        <p:strVal val="visible"/>
                                      </p:to>
                                    </p:set>
                                    <p:animEffect transition="in" filter="fade">
                                      <p:cBhvr>
                                        <p:cTn id="19" dur="500"/>
                                        <p:tgtEl>
                                          <p:spTgt spid="9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1"/>
                                        </p:tgtEl>
                                        <p:attrNameLst>
                                          <p:attrName>style.visibility</p:attrName>
                                        </p:attrNameLst>
                                      </p:cBhvr>
                                      <p:to>
                                        <p:strVal val="visible"/>
                                      </p:to>
                                    </p:set>
                                    <p:animEffect transition="in" filter="fade">
                                      <p:cBhvr>
                                        <p:cTn id="23" dur="500"/>
                                        <p:tgtEl>
                                          <p:spTgt spid="101"/>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fade">
                                      <p:cBhvr>
                                        <p:cTn id="31" dur="500"/>
                                        <p:tgtEl>
                                          <p:spTgt spid="7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7"/>
                                        </p:tgtEl>
                                        <p:attrNameLst>
                                          <p:attrName>style.visibility</p:attrName>
                                        </p:attrNameLst>
                                      </p:cBhvr>
                                      <p:to>
                                        <p:strVal val="visible"/>
                                      </p:to>
                                    </p:set>
                                    <p:animEffect transition="in" filter="fade">
                                      <p:cBhvr>
                                        <p:cTn id="35" dur="500"/>
                                        <p:tgtEl>
                                          <p:spTgt spid="97"/>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wipe(left)">
                                      <p:cBhvr>
                                        <p:cTn id="39" dur="500"/>
                                        <p:tgtEl>
                                          <p:spTgt spid="64"/>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up)">
                                      <p:cBhvr>
                                        <p:cTn id="43" dur="500"/>
                                        <p:tgtEl>
                                          <p:spTgt spid="25"/>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500"/>
                                        <p:tgtEl>
                                          <p:spTgt spid="39"/>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wipe(left)">
                                      <p:cBhvr>
                                        <p:cTn id="59" dur="500"/>
                                        <p:tgtEl>
                                          <p:spTgt spid="35"/>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31">
                                            <p:txEl>
                                              <p:pRg st="0" end="0"/>
                                            </p:txEl>
                                          </p:spTgt>
                                        </p:tgtEl>
                                        <p:attrNameLst>
                                          <p:attrName>style.visibility</p:attrName>
                                        </p:attrNameLst>
                                      </p:cBhvr>
                                      <p:to>
                                        <p:strVal val="visible"/>
                                      </p:to>
                                    </p:set>
                                    <p:animEffect transition="in" filter="wipe(left)">
                                      <p:cBhvr>
                                        <p:cTn id="63" dur="500"/>
                                        <p:tgtEl>
                                          <p:spTgt spid="31">
                                            <p:txEl>
                                              <p:pRg st="0" end="0"/>
                                            </p:tx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1">
                                            <p:txEl>
                                              <p:pRg st="1" end="1"/>
                                            </p:txEl>
                                          </p:spTgt>
                                        </p:tgtEl>
                                        <p:attrNameLst>
                                          <p:attrName>style.visibility</p:attrName>
                                        </p:attrNameLst>
                                      </p:cBhvr>
                                      <p:to>
                                        <p:strVal val="visible"/>
                                      </p:to>
                                    </p:set>
                                    <p:animEffect transition="in" filter="wipe(left)">
                                      <p:cBhvr>
                                        <p:cTn id="67" dur="500"/>
                                        <p:tgtEl>
                                          <p:spTgt spid="31">
                                            <p:txEl>
                                              <p:pRg st="1" end="1"/>
                                            </p:txEl>
                                          </p:spTgt>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31">
                                            <p:txEl>
                                              <p:pRg st="2" end="2"/>
                                            </p:txEl>
                                          </p:spTgt>
                                        </p:tgtEl>
                                        <p:attrNameLst>
                                          <p:attrName>style.visibility</p:attrName>
                                        </p:attrNameLst>
                                      </p:cBhvr>
                                      <p:to>
                                        <p:strVal val="visible"/>
                                      </p:to>
                                    </p:set>
                                    <p:animEffect transition="in" filter="wipe(left)">
                                      <p:cBhvr>
                                        <p:cTn id="71" dur="500"/>
                                        <p:tgtEl>
                                          <p:spTgt spid="31">
                                            <p:txEl>
                                              <p:pRg st="2" end="2"/>
                                            </p:txEl>
                                          </p:spTgt>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fade">
                                      <p:cBhvr>
                                        <p:cTn id="75" dur="500"/>
                                        <p:tgtEl>
                                          <p:spTgt spid="7"/>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wipe(left)">
                                      <p:cBhvr>
                                        <p:cTn id="79" dur="500"/>
                                        <p:tgtEl>
                                          <p:spTgt spid="44"/>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45"/>
                                        </p:tgtEl>
                                        <p:attrNameLst>
                                          <p:attrName>style.visibility</p:attrName>
                                        </p:attrNameLst>
                                      </p:cBhvr>
                                      <p:to>
                                        <p:strVal val="visible"/>
                                      </p:to>
                                    </p:set>
                                    <p:animEffect transition="in" filter="wipe(left)">
                                      <p:cBhvr>
                                        <p:cTn id="83" dur="500"/>
                                        <p:tgtEl>
                                          <p:spTgt spid="45"/>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wipe(left)">
                                      <p:cBhvr>
                                        <p:cTn id="87" dur="500"/>
                                        <p:tgtEl>
                                          <p:spTgt spid="43"/>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42">
                                            <p:txEl>
                                              <p:pRg st="0" end="0"/>
                                            </p:txEl>
                                          </p:spTgt>
                                        </p:tgtEl>
                                        <p:attrNameLst>
                                          <p:attrName>style.visibility</p:attrName>
                                        </p:attrNameLst>
                                      </p:cBhvr>
                                      <p:to>
                                        <p:strVal val="visible"/>
                                      </p:to>
                                    </p:set>
                                    <p:animEffect transition="in" filter="wipe(left)">
                                      <p:cBhvr>
                                        <p:cTn id="91" dur="500"/>
                                        <p:tgtEl>
                                          <p:spTgt spid="42">
                                            <p:txEl>
                                              <p:pRg st="0" end="0"/>
                                            </p:txEl>
                                          </p:spTgt>
                                        </p:tgtEl>
                                      </p:cBhvr>
                                    </p:animEffect>
                                  </p:childTnLst>
                                </p:cTn>
                              </p:par>
                            </p:childTnLst>
                          </p:cTn>
                        </p:par>
                        <p:par>
                          <p:cTn id="92" fill="hold">
                            <p:stCondLst>
                              <p:cond delay="11000"/>
                            </p:stCondLst>
                            <p:childTnLst>
                              <p:par>
                                <p:cTn id="93" presetID="22" presetClass="entr" presetSubtype="8" fill="hold" grpId="0" nodeType="afterEffect">
                                  <p:stCondLst>
                                    <p:cond delay="0"/>
                                  </p:stCondLst>
                                  <p:childTnLst>
                                    <p:set>
                                      <p:cBhvr>
                                        <p:cTn id="94" dur="1" fill="hold">
                                          <p:stCondLst>
                                            <p:cond delay="0"/>
                                          </p:stCondLst>
                                        </p:cTn>
                                        <p:tgtEl>
                                          <p:spTgt spid="42">
                                            <p:txEl>
                                              <p:pRg st="1" end="1"/>
                                            </p:txEl>
                                          </p:spTgt>
                                        </p:tgtEl>
                                        <p:attrNameLst>
                                          <p:attrName>style.visibility</p:attrName>
                                        </p:attrNameLst>
                                      </p:cBhvr>
                                      <p:to>
                                        <p:strVal val="visible"/>
                                      </p:to>
                                    </p:set>
                                    <p:animEffect transition="in" filter="wipe(left)">
                                      <p:cBhvr>
                                        <p:cTn id="95" dur="500"/>
                                        <p:tgtEl>
                                          <p:spTgt spid="42">
                                            <p:txEl>
                                              <p:pRg st="1" end="1"/>
                                            </p:txEl>
                                          </p:spTgt>
                                        </p:tgtEl>
                                      </p:cBhvr>
                                    </p:animEffect>
                                  </p:childTnLst>
                                </p:cTn>
                              </p:par>
                            </p:childTnLst>
                          </p:cTn>
                        </p:par>
                        <p:par>
                          <p:cTn id="96" fill="hold">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42">
                                            <p:txEl>
                                              <p:pRg st="2" end="2"/>
                                            </p:txEl>
                                          </p:spTgt>
                                        </p:tgtEl>
                                        <p:attrNameLst>
                                          <p:attrName>style.visibility</p:attrName>
                                        </p:attrNameLst>
                                      </p:cBhvr>
                                      <p:to>
                                        <p:strVal val="visible"/>
                                      </p:to>
                                    </p:set>
                                    <p:animEffect transition="in" filter="wipe(left)">
                                      <p:cBhvr>
                                        <p:cTn id="99" dur="500"/>
                                        <p:tgtEl>
                                          <p:spTgt spid="42">
                                            <p:txEl>
                                              <p:pRg st="2" end="2"/>
                                            </p:txEl>
                                          </p:spTgt>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5"/>
                                        </p:tgtEl>
                                        <p:attrNameLst>
                                          <p:attrName>style.visibility</p:attrName>
                                        </p:attrNameLst>
                                      </p:cBhvr>
                                      <p:to>
                                        <p:strVal val="visible"/>
                                      </p:to>
                                    </p:set>
                                    <p:animEffect transition="in" filter="fade">
                                      <p:cBhvr>
                                        <p:cTn id="103" dur="500"/>
                                        <p:tgtEl>
                                          <p:spTgt spid="5"/>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49"/>
                                        </p:tgtEl>
                                        <p:attrNameLst>
                                          <p:attrName>style.visibility</p:attrName>
                                        </p:attrNameLst>
                                      </p:cBhvr>
                                      <p:to>
                                        <p:strVal val="visible"/>
                                      </p:to>
                                    </p:set>
                                    <p:animEffect transition="in" filter="wipe(left)">
                                      <p:cBhvr>
                                        <p:cTn id="107" dur="500"/>
                                        <p:tgtEl>
                                          <p:spTgt spid="49"/>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50"/>
                                        </p:tgtEl>
                                        <p:attrNameLst>
                                          <p:attrName>style.visibility</p:attrName>
                                        </p:attrNameLst>
                                      </p:cBhvr>
                                      <p:to>
                                        <p:strVal val="visible"/>
                                      </p:to>
                                    </p:set>
                                    <p:animEffect transition="in" filter="wipe(left)">
                                      <p:cBhvr>
                                        <p:cTn id="111" dur="500"/>
                                        <p:tgtEl>
                                          <p:spTgt spid="50"/>
                                        </p:tgtEl>
                                      </p:cBhvr>
                                    </p:animEffect>
                                  </p:childTnLst>
                                </p:cTn>
                              </p:par>
                            </p:childTnLst>
                          </p:cTn>
                        </p:par>
                        <p:par>
                          <p:cTn id="112" fill="hold">
                            <p:stCondLst>
                              <p:cond delay="13500"/>
                            </p:stCondLst>
                            <p:childTnLst>
                              <p:par>
                                <p:cTn id="113" presetID="22" presetClass="entr" presetSubtype="8" fill="hold"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wipe(left)">
                                      <p:cBhvr>
                                        <p:cTn id="115" dur="500"/>
                                        <p:tgtEl>
                                          <p:spTgt spid="48"/>
                                        </p:tgtEl>
                                      </p:cBhvr>
                                    </p:animEffect>
                                  </p:childTnLst>
                                </p:cTn>
                              </p:par>
                            </p:childTnLst>
                          </p:cTn>
                        </p:par>
                        <p:par>
                          <p:cTn id="116" fill="hold">
                            <p:stCondLst>
                              <p:cond delay="14000"/>
                            </p:stCondLst>
                            <p:childTnLst>
                              <p:par>
                                <p:cTn id="117" presetID="22" presetClass="entr" presetSubtype="8" fill="hold" grpId="0" nodeType="afterEffect">
                                  <p:stCondLst>
                                    <p:cond delay="0"/>
                                  </p:stCondLst>
                                  <p:childTnLst>
                                    <p:set>
                                      <p:cBhvr>
                                        <p:cTn id="118" dur="1" fill="hold">
                                          <p:stCondLst>
                                            <p:cond delay="0"/>
                                          </p:stCondLst>
                                        </p:cTn>
                                        <p:tgtEl>
                                          <p:spTgt spid="47">
                                            <p:txEl>
                                              <p:pRg st="0" end="0"/>
                                            </p:txEl>
                                          </p:spTgt>
                                        </p:tgtEl>
                                        <p:attrNameLst>
                                          <p:attrName>style.visibility</p:attrName>
                                        </p:attrNameLst>
                                      </p:cBhvr>
                                      <p:to>
                                        <p:strVal val="visible"/>
                                      </p:to>
                                    </p:set>
                                    <p:animEffect transition="in" filter="wipe(left)">
                                      <p:cBhvr>
                                        <p:cTn id="119" dur="500"/>
                                        <p:tgtEl>
                                          <p:spTgt spid="47">
                                            <p:txEl>
                                              <p:pRg st="0" end="0"/>
                                            </p:txEl>
                                          </p:spTgt>
                                        </p:tgtEl>
                                      </p:cBhvr>
                                    </p:animEffect>
                                  </p:childTnLst>
                                </p:cTn>
                              </p:par>
                            </p:childTnLst>
                          </p:cTn>
                        </p:par>
                        <p:par>
                          <p:cTn id="120" fill="hold">
                            <p:stCondLst>
                              <p:cond delay="14500"/>
                            </p:stCondLst>
                            <p:childTnLst>
                              <p:par>
                                <p:cTn id="121" presetID="22" presetClass="entr" presetSubtype="8" fill="hold" grpId="0" nodeType="afterEffect">
                                  <p:stCondLst>
                                    <p:cond delay="0"/>
                                  </p:stCondLst>
                                  <p:childTnLst>
                                    <p:set>
                                      <p:cBhvr>
                                        <p:cTn id="122" dur="1" fill="hold">
                                          <p:stCondLst>
                                            <p:cond delay="0"/>
                                          </p:stCondLst>
                                        </p:cTn>
                                        <p:tgtEl>
                                          <p:spTgt spid="47">
                                            <p:txEl>
                                              <p:pRg st="1" end="1"/>
                                            </p:txEl>
                                          </p:spTgt>
                                        </p:tgtEl>
                                        <p:attrNameLst>
                                          <p:attrName>style.visibility</p:attrName>
                                        </p:attrNameLst>
                                      </p:cBhvr>
                                      <p:to>
                                        <p:strVal val="visible"/>
                                      </p:to>
                                    </p:set>
                                    <p:animEffect transition="in" filter="wipe(left)">
                                      <p:cBhvr>
                                        <p:cTn id="123" dur="500"/>
                                        <p:tgtEl>
                                          <p:spTgt spid="47">
                                            <p:txEl>
                                              <p:pRg st="1" end="1"/>
                                            </p:txEl>
                                          </p:spTgt>
                                        </p:tgtEl>
                                      </p:cBhvr>
                                    </p:animEffect>
                                  </p:childTnLst>
                                </p:cTn>
                              </p:par>
                            </p:childTnLst>
                          </p:cTn>
                        </p:par>
                        <p:par>
                          <p:cTn id="124" fill="hold">
                            <p:stCondLst>
                              <p:cond delay="15000"/>
                            </p:stCondLst>
                            <p:childTnLst>
                              <p:par>
                                <p:cTn id="125" presetID="22" presetClass="entr" presetSubtype="8" fill="hold" grpId="0" nodeType="afterEffect">
                                  <p:stCondLst>
                                    <p:cond delay="0"/>
                                  </p:stCondLst>
                                  <p:childTnLst>
                                    <p:set>
                                      <p:cBhvr>
                                        <p:cTn id="126" dur="1" fill="hold">
                                          <p:stCondLst>
                                            <p:cond delay="0"/>
                                          </p:stCondLst>
                                        </p:cTn>
                                        <p:tgtEl>
                                          <p:spTgt spid="47">
                                            <p:txEl>
                                              <p:pRg st="2" end="2"/>
                                            </p:txEl>
                                          </p:spTgt>
                                        </p:tgtEl>
                                        <p:attrNameLst>
                                          <p:attrName>style.visibility</p:attrName>
                                        </p:attrNameLst>
                                      </p:cBhvr>
                                      <p:to>
                                        <p:strVal val="visible"/>
                                      </p:to>
                                    </p:set>
                                    <p:animEffect transition="in" filter="wipe(left)">
                                      <p:cBhvr>
                                        <p:cTn id="127" dur="500"/>
                                        <p:tgtEl>
                                          <p:spTgt spid="47">
                                            <p:txEl>
                                              <p:pRg st="2" end="2"/>
                                            </p:txEl>
                                          </p:spTgt>
                                        </p:tgtEl>
                                      </p:cBhvr>
                                    </p:animEffect>
                                  </p:childTnLst>
                                </p:cTn>
                              </p:par>
                            </p:childTnLst>
                          </p:cTn>
                        </p:par>
                        <p:par>
                          <p:cTn id="128" fill="hold">
                            <p:stCondLst>
                              <p:cond delay="15500"/>
                            </p:stCondLst>
                            <p:childTnLst>
                              <p:par>
                                <p:cTn id="129" presetID="10" presetClass="entr" presetSubtype="0" fill="hold" nodeType="afterEffect">
                                  <p:stCondLst>
                                    <p:cond delay="0"/>
                                  </p:stCondLst>
                                  <p:childTnLst>
                                    <p:set>
                                      <p:cBhvr>
                                        <p:cTn id="130" dur="1" fill="hold">
                                          <p:stCondLst>
                                            <p:cond delay="0"/>
                                          </p:stCondLst>
                                        </p:cTn>
                                        <p:tgtEl>
                                          <p:spTgt spid="6"/>
                                        </p:tgtEl>
                                        <p:attrNameLst>
                                          <p:attrName>style.visibility</p:attrName>
                                        </p:attrNameLst>
                                      </p:cBhvr>
                                      <p:to>
                                        <p:strVal val="visible"/>
                                      </p:to>
                                    </p:set>
                                    <p:animEffect transition="in" filter="fade">
                                      <p:cBhvr>
                                        <p:cTn id="131" dur="500"/>
                                        <p:tgtEl>
                                          <p:spTgt spid="6"/>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54"/>
                                        </p:tgtEl>
                                        <p:attrNameLst>
                                          <p:attrName>style.visibility</p:attrName>
                                        </p:attrNameLst>
                                      </p:cBhvr>
                                      <p:to>
                                        <p:strVal val="visible"/>
                                      </p:to>
                                    </p:set>
                                    <p:animEffect transition="in" filter="wipe(left)">
                                      <p:cBhvr>
                                        <p:cTn id="135" dur="500"/>
                                        <p:tgtEl>
                                          <p:spTgt spid="54"/>
                                        </p:tgtEl>
                                      </p:cBhvr>
                                    </p:animEffect>
                                  </p:childTnLst>
                                </p:cTn>
                              </p:par>
                            </p:childTnLst>
                          </p:cTn>
                        </p:par>
                        <p:par>
                          <p:cTn id="136" fill="hold">
                            <p:stCondLst>
                              <p:cond delay="16500"/>
                            </p:stCondLst>
                            <p:childTnLst>
                              <p:par>
                                <p:cTn id="137" presetID="22" presetClass="entr" presetSubtype="8" fill="hold" grpId="0" nodeType="afterEffect">
                                  <p:stCondLst>
                                    <p:cond delay="0"/>
                                  </p:stCondLst>
                                  <p:childTnLst>
                                    <p:set>
                                      <p:cBhvr>
                                        <p:cTn id="138" dur="1" fill="hold">
                                          <p:stCondLst>
                                            <p:cond delay="0"/>
                                          </p:stCondLst>
                                        </p:cTn>
                                        <p:tgtEl>
                                          <p:spTgt spid="55"/>
                                        </p:tgtEl>
                                        <p:attrNameLst>
                                          <p:attrName>style.visibility</p:attrName>
                                        </p:attrNameLst>
                                      </p:cBhvr>
                                      <p:to>
                                        <p:strVal val="visible"/>
                                      </p:to>
                                    </p:set>
                                    <p:animEffect transition="in" filter="wipe(left)">
                                      <p:cBhvr>
                                        <p:cTn id="139" dur="500"/>
                                        <p:tgtEl>
                                          <p:spTgt spid="55"/>
                                        </p:tgtEl>
                                      </p:cBhvr>
                                    </p:animEffect>
                                  </p:childTnLst>
                                </p:cTn>
                              </p:par>
                            </p:childTnLst>
                          </p:cTn>
                        </p:par>
                        <p:par>
                          <p:cTn id="140" fill="hold">
                            <p:stCondLst>
                              <p:cond delay="17000"/>
                            </p:stCondLst>
                            <p:childTnLst>
                              <p:par>
                                <p:cTn id="141" presetID="22" presetClass="entr" presetSubtype="8" fill="hold" nodeType="afterEffect">
                                  <p:stCondLst>
                                    <p:cond delay="0"/>
                                  </p:stCondLst>
                                  <p:childTnLst>
                                    <p:set>
                                      <p:cBhvr>
                                        <p:cTn id="142" dur="1" fill="hold">
                                          <p:stCondLst>
                                            <p:cond delay="0"/>
                                          </p:stCondLst>
                                        </p:cTn>
                                        <p:tgtEl>
                                          <p:spTgt spid="53"/>
                                        </p:tgtEl>
                                        <p:attrNameLst>
                                          <p:attrName>style.visibility</p:attrName>
                                        </p:attrNameLst>
                                      </p:cBhvr>
                                      <p:to>
                                        <p:strVal val="visible"/>
                                      </p:to>
                                    </p:set>
                                    <p:animEffect transition="in" filter="wipe(left)">
                                      <p:cBhvr>
                                        <p:cTn id="143" dur="500"/>
                                        <p:tgtEl>
                                          <p:spTgt spid="53"/>
                                        </p:tgtEl>
                                      </p:cBhvr>
                                    </p:animEffect>
                                  </p:childTnLst>
                                </p:cTn>
                              </p:par>
                            </p:childTnLst>
                          </p:cTn>
                        </p:par>
                        <p:par>
                          <p:cTn id="144" fill="hold">
                            <p:stCondLst>
                              <p:cond delay="17500"/>
                            </p:stCondLst>
                            <p:childTnLst>
                              <p:par>
                                <p:cTn id="145" presetID="22" presetClass="entr" presetSubtype="8" fill="hold" grpId="0" nodeType="afterEffect">
                                  <p:stCondLst>
                                    <p:cond delay="0"/>
                                  </p:stCondLst>
                                  <p:childTnLst>
                                    <p:set>
                                      <p:cBhvr>
                                        <p:cTn id="146" dur="1" fill="hold">
                                          <p:stCondLst>
                                            <p:cond delay="0"/>
                                          </p:stCondLst>
                                        </p:cTn>
                                        <p:tgtEl>
                                          <p:spTgt spid="52">
                                            <p:txEl>
                                              <p:pRg st="0" end="0"/>
                                            </p:txEl>
                                          </p:spTgt>
                                        </p:tgtEl>
                                        <p:attrNameLst>
                                          <p:attrName>style.visibility</p:attrName>
                                        </p:attrNameLst>
                                      </p:cBhvr>
                                      <p:to>
                                        <p:strVal val="visible"/>
                                      </p:to>
                                    </p:set>
                                    <p:animEffect transition="in" filter="wipe(left)">
                                      <p:cBhvr>
                                        <p:cTn id="147" dur="500"/>
                                        <p:tgtEl>
                                          <p:spTgt spid="52">
                                            <p:txEl>
                                              <p:pRg st="0" end="0"/>
                                            </p:txEl>
                                          </p:spTgt>
                                        </p:tgtEl>
                                      </p:cBhvr>
                                    </p:animEffect>
                                  </p:childTnLst>
                                </p:cTn>
                              </p:par>
                            </p:childTnLst>
                          </p:cTn>
                        </p:par>
                        <p:par>
                          <p:cTn id="148" fill="hold">
                            <p:stCondLst>
                              <p:cond delay="18000"/>
                            </p:stCondLst>
                            <p:childTnLst>
                              <p:par>
                                <p:cTn id="149" presetID="22" presetClass="entr" presetSubtype="8" fill="hold" grpId="0" nodeType="afterEffect">
                                  <p:stCondLst>
                                    <p:cond delay="0"/>
                                  </p:stCondLst>
                                  <p:childTnLst>
                                    <p:set>
                                      <p:cBhvr>
                                        <p:cTn id="150" dur="1" fill="hold">
                                          <p:stCondLst>
                                            <p:cond delay="0"/>
                                          </p:stCondLst>
                                        </p:cTn>
                                        <p:tgtEl>
                                          <p:spTgt spid="52">
                                            <p:txEl>
                                              <p:pRg st="1" end="1"/>
                                            </p:txEl>
                                          </p:spTgt>
                                        </p:tgtEl>
                                        <p:attrNameLst>
                                          <p:attrName>style.visibility</p:attrName>
                                        </p:attrNameLst>
                                      </p:cBhvr>
                                      <p:to>
                                        <p:strVal val="visible"/>
                                      </p:to>
                                    </p:set>
                                    <p:animEffect transition="in" filter="wipe(left)">
                                      <p:cBhvr>
                                        <p:cTn id="151" dur="500"/>
                                        <p:tgtEl>
                                          <p:spTgt spid="52">
                                            <p:txEl>
                                              <p:pRg st="1" end="1"/>
                                            </p:txEl>
                                          </p:spTgt>
                                        </p:tgtEl>
                                      </p:cBhvr>
                                    </p:animEffect>
                                  </p:childTnLst>
                                </p:cTn>
                              </p:par>
                            </p:childTnLst>
                          </p:cTn>
                        </p:par>
                        <p:par>
                          <p:cTn id="152" fill="hold">
                            <p:stCondLst>
                              <p:cond delay="18500"/>
                            </p:stCondLst>
                            <p:childTnLst>
                              <p:par>
                                <p:cTn id="153" presetID="22" presetClass="entr" presetSubtype="8" fill="hold" grpId="0" nodeType="afterEffect">
                                  <p:stCondLst>
                                    <p:cond delay="0"/>
                                  </p:stCondLst>
                                  <p:childTnLst>
                                    <p:set>
                                      <p:cBhvr>
                                        <p:cTn id="154" dur="1" fill="hold">
                                          <p:stCondLst>
                                            <p:cond delay="0"/>
                                          </p:stCondLst>
                                        </p:cTn>
                                        <p:tgtEl>
                                          <p:spTgt spid="52">
                                            <p:txEl>
                                              <p:pRg st="2" end="2"/>
                                            </p:txEl>
                                          </p:spTgt>
                                        </p:tgtEl>
                                        <p:attrNameLst>
                                          <p:attrName>style.visibility</p:attrName>
                                        </p:attrNameLst>
                                      </p:cBhvr>
                                      <p:to>
                                        <p:strVal val="visible"/>
                                      </p:to>
                                    </p:set>
                                    <p:animEffect transition="in" filter="wipe(left)">
                                      <p:cBhvr>
                                        <p:cTn id="155" dur="500"/>
                                        <p:tgtEl>
                                          <p:spTgt spid="5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25" grpId="0"/>
      <p:bldP spid="31" grpId="0" build="p"/>
      <p:bldP spid="38" grpId="0"/>
      <p:bldP spid="39" grpId="0"/>
      <p:bldP spid="42" grpId="0" build="p"/>
      <p:bldP spid="44" grpId="0"/>
      <p:bldP spid="45" grpId="0"/>
      <p:bldP spid="47" grpId="0" build="p"/>
      <p:bldP spid="49" grpId="0"/>
      <p:bldP spid="50" grpId="0"/>
      <p:bldP spid="52" grpId="0" build="p"/>
      <p:bldP spid="54" grpId="0"/>
      <p:bldP spid="55" grpId="0"/>
      <p:bldP spid="59" grpId="0" animBg="1"/>
      <p:bldP spid="68" grpId="0" animBg="1"/>
      <p:bldP spid="70" grpId="0" animBg="1"/>
      <p:bldP spid="97" grpId="0" animBg="1"/>
      <p:bldP spid="99" grpId="0" animBg="1"/>
      <p:bldP spid="101" grpId="0" animBg="1"/>
      <p:bldP spid="6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A1A33016-F25C-4617-8F9E-85B59AB1BA0A}"/>
              </a:ext>
            </a:extLst>
          </p:cNvPr>
          <p:cNvSpPr>
            <a:spLocks noGrp="1"/>
          </p:cNvSpPr>
          <p:nvPr>
            <p:ph type="pic" sz="quarter" idx="10"/>
          </p:nvPr>
        </p:nvSpPr>
        <p:spPr/>
      </p:sp>
      <p:sp>
        <p:nvSpPr>
          <p:cNvPr id="7" name="Rectangle 6">
            <a:extLst>
              <a:ext uri="{FF2B5EF4-FFF2-40B4-BE49-F238E27FC236}">
                <a16:creationId xmlns:a16="http://schemas.microsoft.com/office/drawing/2014/main" id="{031B1184-95CC-4B47-B534-7E9EDB8598EF}"/>
              </a:ext>
            </a:extLst>
          </p:cNvPr>
          <p:cNvSpPr/>
          <p:nvPr/>
        </p:nvSpPr>
        <p:spPr>
          <a:xfrm flipH="1">
            <a:off x="1387368" y="1654922"/>
            <a:ext cx="7756036" cy="19614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1" name="TextBox 10">
            <a:extLst>
              <a:ext uri="{FF2B5EF4-FFF2-40B4-BE49-F238E27FC236}">
                <a16:creationId xmlns:a16="http://schemas.microsoft.com/office/drawing/2014/main" id="{223070D3-0E62-4B43-B245-5E446A2BD090}"/>
              </a:ext>
            </a:extLst>
          </p:cNvPr>
          <p:cNvSpPr txBox="1"/>
          <p:nvPr/>
        </p:nvSpPr>
        <p:spPr>
          <a:xfrm>
            <a:off x="1839567" y="2393308"/>
            <a:ext cx="3232159" cy="900246"/>
          </a:xfrm>
          <a:prstGeom prst="rect">
            <a:avLst/>
          </a:prstGeom>
          <a:noFill/>
        </p:spPr>
        <p:txBody>
          <a:bodyPr wrap="square" rtlCol="0">
            <a:spAutoFit/>
          </a:bodyPr>
          <a:lstStyle/>
          <a:p>
            <a:pPr algn="just">
              <a:lnSpc>
                <a:spcPct val="150000"/>
              </a:lnSpc>
            </a:pPr>
            <a:r>
              <a:rPr lang="en-US" sz="900">
                <a:solidFill>
                  <a:schemeClr val="bg2"/>
                </a:solidFill>
              </a:rPr>
              <a:t>The Big Oxmox advised her not to do so, because there were thousands of bad Commas, wild Question Marks and devious Semikoli, but the Little Blind Text didn’t listen. She packed her seven versalia, put her initial into the belt</a:t>
            </a:r>
          </a:p>
        </p:txBody>
      </p:sp>
      <p:cxnSp>
        <p:nvCxnSpPr>
          <p:cNvPr id="14" name="Straight Connector 13">
            <a:extLst>
              <a:ext uri="{FF2B5EF4-FFF2-40B4-BE49-F238E27FC236}">
                <a16:creationId xmlns:a16="http://schemas.microsoft.com/office/drawing/2014/main" id="{1F509D30-4654-4619-93FC-4BB6180BE374}"/>
              </a:ext>
            </a:extLst>
          </p:cNvPr>
          <p:cNvCxnSpPr>
            <a:cxnSpLocks/>
          </p:cNvCxnSpPr>
          <p:nvPr/>
        </p:nvCxnSpPr>
        <p:spPr>
          <a:xfrm>
            <a:off x="5329173" y="1816487"/>
            <a:ext cx="0" cy="156253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16AC4D2-EB4F-459D-8144-CF4090838AB0}"/>
              </a:ext>
            </a:extLst>
          </p:cNvPr>
          <p:cNvGrpSpPr/>
          <p:nvPr/>
        </p:nvGrpSpPr>
        <p:grpSpPr>
          <a:xfrm>
            <a:off x="5709459" y="1890038"/>
            <a:ext cx="262814" cy="260927"/>
            <a:chOff x="11002281" y="760097"/>
            <a:chExt cx="773229" cy="767678"/>
          </a:xfrm>
          <a:solidFill>
            <a:schemeClr val="bg2"/>
          </a:solidFill>
        </p:grpSpPr>
        <p:sp>
          <p:nvSpPr>
            <p:cNvPr id="20" name="Freeform: Shape 19">
              <a:extLst>
                <a:ext uri="{FF2B5EF4-FFF2-40B4-BE49-F238E27FC236}">
                  <a16:creationId xmlns:a16="http://schemas.microsoft.com/office/drawing/2014/main" id="{16CDB029-3A01-4B3A-B4B2-B21202AEA518}"/>
                </a:ext>
              </a:extLst>
            </p:cNvPr>
            <p:cNvSpPr/>
            <p:nvPr/>
          </p:nvSpPr>
          <p:spPr>
            <a:xfrm>
              <a:off x="11145851" y="760097"/>
              <a:ext cx="485212" cy="666577"/>
            </a:xfrm>
            <a:custGeom>
              <a:avLst/>
              <a:gdLst>
                <a:gd name="connsiteX0" fmla="*/ 263504 w 534819"/>
                <a:gd name="connsiteY0" fmla="*/ 734727 h 734726"/>
                <a:gd name="connsiteX1" fmla="*/ 271379 w 534819"/>
                <a:gd name="connsiteY1" fmla="*/ 734727 h 734726"/>
                <a:gd name="connsiteX2" fmla="*/ 509503 w 534819"/>
                <a:gd name="connsiteY2" fmla="*/ 388334 h 734726"/>
                <a:gd name="connsiteX3" fmla="*/ 495025 w 534819"/>
                <a:gd name="connsiteY3" fmla="*/ 129318 h 734726"/>
                <a:gd name="connsiteX4" fmla="*/ 284142 w 534819"/>
                <a:gd name="connsiteY4" fmla="*/ 476 h 734726"/>
                <a:gd name="connsiteX5" fmla="*/ 250678 w 534819"/>
                <a:gd name="connsiteY5" fmla="*/ 476 h 734726"/>
                <a:gd name="connsiteX6" fmla="*/ 39794 w 534819"/>
                <a:gd name="connsiteY6" fmla="*/ 129318 h 734726"/>
                <a:gd name="connsiteX7" fmla="*/ 25316 w 534819"/>
                <a:gd name="connsiteY7" fmla="*/ 388334 h 734726"/>
                <a:gd name="connsiteX8" fmla="*/ 263504 w 534819"/>
                <a:gd name="connsiteY8" fmla="*/ 734727 h 734726"/>
                <a:gd name="connsiteX9" fmla="*/ 59289 w 534819"/>
                <a:gd name="connsiteY9" fmla="*/ 140938 h 734726"/>
                <a:gd name="connsiteX10" fmla="*/ 252011 w 534819"/>
                <a:gd name="connsiteY10" fmla="*/ 23082 h 734726"/>
                <a:gd name="connsiteX11" fmla="*/ 267442 w 534819"/>
                <a:gd name="connsiteY11" fmla="*/ 22638 h 734726"/>
                <a:gd name="connsiteX12" fmla="*/ 282872 w 534819"/>
                <a:gd name="connsiteY12" fmla="*/ 23082 h 734726"/>
                <a:gd name="connsiteX13" fmla="*/ 475595 w 534819"/>
                <a:gd name="connsiteY13" fmla="*/ 140938 h 734726"/>
                <a:gd name="connsiteX14" fmla="*/ 488929 w 534819"/>
                <a:gd name="connsiteY14" fmla="*/ 378809 h 734726"/>
                <a:gd name="connsiteX15" fmla="*/ 271379 w 534819"/>
                <a:gd name="connsiteY15" fmla="*/ 711994 h 734726"/>
                <a:gd name="connsiteX16" fmla="*/ 263504 w 534819"/>
                <a:gd name="connsiteY16" fmla="*/ 711994 h 734726"/>
                <a:gd name="connsiteX17" fmla="*/ 45954 w 534819"/>
                <a:gd name="connsiteY17" fmla="*/ 378809 h 734726"/>
                <a:gd name="connsiteX18" fmla="*/ 59289 w 534819"/>
                <a:gd name="connsiteY18" fmla="*/ 140938 h 73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4819" h="734726">
                  <a:moveTo>
                    <a:pt x="263504" y="734727"/>
                  </a:moveTo>
                  <a:lnTo>
                    <a:pt x="271379" y="734727"/>
                  </a:lnTo>
                  <a:cubicBezTo>
                    <a:pt x="323703" y="734727"/>
                    <a:pt x="403840" y="618204"/>
                    <a:pt x="509503" y="388334"/>
                  </a:cubicBezTo>
                  <a:cubicBezTo>
                    <a:pt x="547794" y="305022"/>
                    <a:pt x="542397" y="208185"/>
                    <a:pt x="495025" y="129318"/>
                  </a:cubicBezTo>
                  <a:cubicBezTo>
                    <a:pt x="448924" y="52546"/>
                    <a:pt x="372090" y="5620"/>
                    <a:pt x="284142" y="476"/>
                  </a:cubicBezTo>
                  <a:cubicBezTo>
                    <a:pt x="273029" y="-159"/>
                    <a:pt x="261727" y="-159"/>
                    <a:pt x="250678" y="476"/>
                  </a:cubicBezTo>
                  <a:cubicBezTo>
                    <a:pt x="162730" y="5620"/>
                    <a:pt x="85895" y="52546"/>
                    <a:pt x="39794" y="129318"/>
                  </a:cubicBezTo>
                  <a:cubicBezTo>
                    <a:pt x="-7577" y="208248"/>
                    <a:pt x="-12974" y="305086"/>
                    <a:pt x="25316" y="388334"/>
                  </a:cubicBezTo>
                  <a:cubicBezTo>
                    <a:pt x="131107" y="618204"/>
                    <a:pt x="211180" y="734727"/>
                    <a:pt x="263504" y="734727"/>
                  </a:cubicBezTo>
                  <a:close/>
                  <a:moveTo>
                    <a:pt x="59289" y="140938"/>
                  </a:moveTo>
                  <a:cubicBezTo>
                    <a:pt x="101453" y="70707"/>
                    <a:pt x="171683" y="27718"/>
                    <a:pt x="252011" y="23082"/>
                  </a:cubicBezTo>
                  <a:cubicBezTo>
                    <a:pt x="257091" y="22765"/>
                    <a:pt x="262298" y="22638"/>
                    <a:pt x="267442" y="22638"/>
                  </a:cubicBezTo>
                  <a:cubicBezTo>
                    <a:pt x="272585" y="22638"/>
                    <a:pt x="277729" y="22765"/>
                    <a:pt x="282872" y="23082"/>
                  </a:cubicBezTo>
                  <a:cubicBezTo>
                    <a:pt x="363199" y="27781"/>
                    <a:pt x="433430" y="70771"/>
                    <a:pt x="475595" y="140938"/>
                  </a:cubicBezTo>
                  <a:cubicBezTo>
                    <a:pt x="519092" y="213392"/>
                    <a:pt x="524108" y="302355"/>
                    <a:pt x="488929" y="378809"/>
                  </a:cubicBezTo>
                  <a:cubicBezTo>
                    <a:pt x="392981" y="587470"/>
                    <a:pt x="311638" y="711994"/>
                    <a:pt x="271379" y="711994"/>
                  </a:cubicBezTo>
                  <a:lnTo>
                    <a:pt x="263504" y="711994"/>
                  </a:lnTo>
                  <a:cubicBezTo>
                    <a:pt x="223245" y="711994"/>
                    <a:pt x="141902" y="587407"/>
                    <a:pt x="45954" y="378809"/>
                  </a:cubicBezTo>
                  <a:cubicBezTo>
                    <a:pt x="10775" y="302355"/>
                    <a:pt x="15791" y="213455"/>
                    <a:pt x="59289" y="140938"/>
                  </a:cubicBezTo>
                  <a:close/>
                </a:path>
              </a:pathLst>
            </a:custGeom>
            <a:grpFill/>
            <a:ln w="6350"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AB3563DE-C25A-48BF-BE62-0E10DEF2F60F}"/>
                </a:ext>
              </a:extLst>
            </p:cNvPr>
            <p:cNvSpPr/>
            <p:nvPr/>
          </p:nvSpPr>
          <p:spPr>
            <a:xfrm>
              <a:off x="11239679" y="860539"/>
              <a:ext cx="297671" cy="297673"/>
            </a:xfrm>
            <a:custGeom>
              <a:avLst/>
              <a:gdLst>
                <a:gd name="connsiteX0" fmla="*/ 164021 w 328104"/>
                <a:gd name="connsiteY0" fmla="*/ 328106 h 328106"/>
                <a:gd name="connsiteX1" fmla="*/ 328104 w 328104"/>
                <a:gd name="connsiteY1" fmla="*/ 164022 h 328106"/>
                <a:gd name="connsiteX2" fmla="*/ 327851 w 328104"/>
                <a:gd name="connsiteY2" fmla="*/ 155386 h 328106"/>
                <a:gd name="connsiteX3" fmla="*/ 327724 w 328104"/>
                <a:gd name="connsiteY3" fmla="*/ 153418 h 328106"/>
                <a:gd name="connsiteX4" fmla="*/ 327597 w 328104"/>
                <a:gd name="connsiteY4" fmla="*/ 151767 h 328106"/>
                <a:gd name="connsiteX5" fmla="*/ 327216 w 328104"/>
                <a:gd name="connsiteY5" fmla="*/ 146814 h 328106"/>
                <a:gd name="connsiteX6" fmla="*/ 326961 w 328104"/>
                <a:gd name="connsiteY6" fmla="*/ 144591 h 328106"/>
                <a:gd name="connsiteX7" fmla="*/ 326707 w 328104"/>
                <a:gd name="connsiteY7" fmla="*/ 142750 h 328106"/>
                <a:gd name="connsiteX8" fmla="*/ 326137 w 328104"/>
                <a:gd name="connsiteY8" fmla="*/ 138432 h 328106"/>
                <a:gd name="connsiteX9" fmla="*/ 325692 w 328104"/>
                <a:gd name="connsiteY9" fmla="*/ 135701 h 328106"/>
                <a:gd name="connsiteX10" fmla="*/ 325374 w 328104"/>
                <a:gd name="connsiteY10" fmla="*/ 134114 h 328106"/>
                <a:gd name="connsiteX11" fmla="*/ 324613 w 328104"/>
                <a:gd name="connsiteY11" fmla="*/ 130113 h 328106"/>
                <a:gd name="connsiteX12" fmla="*/ 323977 w 328104"/>
                <a:gd name="connsiteY12" fmla="*/ 127383 h 328106"/>
                <a:gd name="connsiteX13" fmla="*/ 323977 w 328104"/>
                <a:gd name="connsiteY13" fmla="*/ 127383 h 328106"/>
                <a:gd name="connsiteX14" fmla="*/ 274193 w 328104"/>
                <a:gd name="connsiteY14" fmla="*/ 42420 h 328106"/>
                <a:gd name="connsiteX15" fmla="*/ 274193 w 328104"/>
                <a:gd name="connsiteY15" fmla="*/ 42420 h 328106"/>
                <a:gd name="connsiteX16" fmla="*/ 274002 w 328104"/>
                <a:gd name="connsiteY16" fmla="*/ 42229 h 328106"/>
                <a:gd name="connsiteX17" fmla="*/ 263271 w 328104"/>
                <a:gd name="connsiteY17" fmla="*/ 33339 h 328106"/>
                <a:gd name="connsiteX18" fmla="*/ 262700 w 328104"/>
                <a:gd name="connsiteY18" fmla="*/ 32895 h 328106"/>
                <a:gd name="connsiteX19" fmla="*/ 251143 w 328104"/>
                <a:gd name="connsiteY19" fmla="*/ 25021 h 328106"/>
                <a:gd name="connsiteX20" fmla="*/ 250189 w 328104"/>
                <a:gd name="connsiteY20" fmla="*/ 24449 h 328106"/>
                <a:gd name="connsiteX21" fmla="*/ 238316 w 328104"/>
                <a:gd name="connsiteY21" fmla="*/ 17845 h 328106"/>
                <a:gd name="connsiteX22" fmla="*/ 236982 w 328104"/>
                <a:gd name="connsiteY22" fmla="*/ 17147 h 328106"/>
                <a:gd name="connsiteX23" fmla="*/ 225108 w 328104"/>
                <a:gd name="connsiteY23" fmla="*/ 11813 h 328106"/>
                <a:gd name="connsiteX24" fmla="*/ 223139 w 328104"/>
                <a:gd name="connsiteY24" fmla="*/ 11051 h 328106"/>
                <a:gd name="connsiteX25" fmla="*/ 210757 w 328104"/>
                <a:gd name="connsiteY25" fmla="*/ 6796 h 328106"/>
                <a:gd name="connsiteX26" fmla="*/ 208788 w 328104"/>
                <a:gd name="connsiteY26" fmla="*/ 6225 h 328106"/>
                <a:gd name="connsiteX27" fmla="*/ 195771 w 328104"/>
                <a:gd name="connsiteY27" fmla="*/ 3113 h 328106"/>
                <a:gd name="connsiteX28" fmla="*/ 193993 w 328104"/>
                <a:gd name="connsiteY28" fmla="*/ 2796 h 328106"/>
                <a:gd name="connsiteX29" fmla="*/ 180213 w 328104"/>
                <a:gd name="connsiteY29" fmla="*/ 827 h 328106"/>
                <a:gd name="connsiteX30" fmla="*/ 179007 w 328104"/>
                <a:gd name="connsiteY30" fmla="*/ 700 h 328106"/>
                <a:gd name="connsiteX31" fmla="*/ 155511 w 328104"/>
                <a:gd name="connsiteY31" fmla="*/ 256 h 328106"/>
                <a:gd name="connsiteX32" fmla="*/ 153543 w 328104"/>
                <a:gd name="connsiteY32" fmla="*/ 383 h 328106"/>
                <a:gd name="connsiteX33" fmla="*/ 152146 w 328104"/>
                <a:gd name="connsiteY33" fmla="*/ 510 h 328106"/>
                <a:gd name="connsiteX34" fmla="*/ 146939 w 328104"/>
                <a:gd name="connsiteY34" fmla="*/ 954 h 328106"/>
                <a:gd name="connsiteX35" fmla="*/ 144590 w 328104"/>
                <a:gd name="connsiteY35" fmla="*/ 1272 h 328106"/>
                <a:gd name="connsiteX36" fmla="*/ 143066 w 328104"/>
                <a:gd name="connsiteY36" fmla="*/ 1462 h 328106"/>
                <a:gd name="connsiteX37" fmla="*/ 138430 w 328104"/>
                <a:gd name="connsiteY37" fmla="*/ 2097 h 328106"/>
                <a:gd name="connsiteX38" fmla="*/ 135890 w 328104"/>
                <a:gd name="connsiteY38" fmla="*/ 2542 h 328106"/>
                <a:gd name="connsiteX39" fmla="*/ 134430 w 328104"/>
                <a:gd name="connsiteY39" fmla="*/ 2796 h 328106"/>
                <a:gd name="connsiteX40" fmla="*/ 130175 w 328104"/>
                <a:gd name="connsiteY40" fmla="*/ 3621 h 328106"/>
                <a:gd name="connsiteX41" fmla="*/ 127445 w 328104"/>
                <a:gd name="connsiteY41" fmla="*/ 4256 h 328106"/>
                <a:gd name="connsiteX42" fmla="*/ 127445 w 328104"/>
                <a:gd name="connsiteY42" fmla="*/ 4256 h 328106"/>
                <a:gd name="connsiteX43" fmla="*/ 43942 w 328104"/>
                <a:gd name="connsiteY43" fmla="*/ 52453 h 328106"/>
                <a:gd name="connsiteX44" fmla="*/ 42101 w 328104"/>
                <a:gd name="connsiteY44" fmla="*/ 54485 h 328106"/>
                <a:gd name="connsiteX45" fmla="*/ 33401 w 328104"/>
                <a:gd name="connsiteY45" fmla="*/ 65026 h 328106"/>
                <a:gd name="connsiteX46" fmla="*/ 32957 w 328104"/>
                <a:gd name="connsiteY46" fmla="*/ 65597 h 328106"/>
                <a:gd name="connsiteX47" fmla="*/ 25083 w 328104"/>
                <a:gd name="connsiteY47" fmla="*/ 77091 h 328106"/>
                <a:gd name="connsiteX48" fmla="*/ 24447 w 328104"/>
                <a:gd name="connsiteY48" fmla="*/ 78107 h 328106"/>
                <a:gd name="connsiteX49" fmla="*/ 17780 w 328104"/>
                <a:gd name="connsiteY49" fmla="*/ 89981 h 328106"/>
                <a:gd name="connsiteX50" fmla="*/ 17082 w 328104"/>
                <a:gd name="connsiteY50" fmla="*/ 91315 h 328106"/>
                <a:gd name="connsiteX51" fmla="*/ 11811 w 328104"/>
                <a:gd name="connsiteY51" fmla="*/ 103126 h 328106"/>
                <a:gd name="connsiteX52" fmla="*/ 10985 w 328104"/>
                <a:gd name="connsiteY52" fmla="*/ 105158 h 328106"/>
                <a:gd name="connsiteX53" fmla="*/ 6731 w 328104"/>
                <a:gd name="connsiteY53" fmla="*/ 117667 h 328106"/>
                <a:gd name="connsiteX54" fmla="*/ 6223 w 328104"/>
                <a:gd name="connsiteY54" fmla="*/ 119572 h 328106"/>
                <a:gd name="connsiteX55" fmla="*/ 3111 w 328104"/>
                <a:gd name="connsiteY55" fmla="*/ 132653 h 328106"/>
                <a:gd name="connsiteX56" fmla="*/ 2794 w 328104"/>
                <a:gd name="connsiteY56" fmla="*/ 134368 h 328106"/>
                <a:gd name="connsiteX57" fmla="*/ 826 w 328104"/>
                <a:gd name="connsiteY57" fmla="*/ 148084 h 328106"/>
                <a:gd name="connsiteX58" fmla="*/ 698 w 328104"/>
                <a:gd name="connsiteY58" fmla="*/ 149354 h 328106"/>
                <a:gd name="connsiteX59" fmla="*/ 0 w 328104"/>
                <a:gd name="connsiteY59" fmla="*/ 164213 h 328106"/>
                <a:gd name="connsiteX60" fmla="*/ 164021 w 328104"/>
                <a:gd name="connsiteY60" fmla="*/ 328106 h 328106"/>
                <a:gd name="connsiteX61" fmla="*/ 11938 w 328104"/>
                <a:gd name="connsiteY61" fmla="*/ 149671 h 328106"/>
                <a:gd name="connsiteX62" fmla="*/ 23241 w 328104"/>
                <a:gd name="connsiteY62" fmla="*/ 150116 h 328106"/>
                <a:gd name="connsiteX63" fmla="*/ 24956 w 328104"/>
                <a:gd name="connsiteY63" fmla="*/ 138178 h 328106"/>
                <a:gd name="connsiteX64" fmla="*/ 25209 w 328104"/>
                <a:gd name="connsiteY64" fmla="*/ 136654 h 328106"/>
                <a:gd name="connsiteX65" fmla="*/ 27877 w 328104"/>
                <a:gd name="connsiteY65" fmla="*/ 125478 h 328106"/>
                <a:gd name="connsiteX66" fmla="*/ 28384 w 328104"/>
                <a:gd name="connsiteY66" fmla="*/ 123763 h 328106"/>
                <a:gd name="connsiteX67" fmla="*/ 32004 w 328104"/>
                <a:gd name="connsiteY67" fmla="*/ 113095 h 328106"/>
                <a:gd name="connsiteX68" fmla="*/ 32703 w 328104"/>
                <a:gd name="connsiteY68" fmla="*/ 111381 h 328106"/>
                <a:gd name="connsiteX69" fmla="*/ 37275 w 328104"/>
                <a:gd name="connsiteY69" fmla="*/ 101157 h 328106"/>
                <a:gd name="connsiteX70" fmla="*/ 38036 w 328104"/>
                <a:gd name="connsiteY70" fmla="*/ 99633 h 328106"/>
                <a:gd name="connsiteX71" fmla="*/ 43561 w 328104"/>
                <a:gd name="connsiteY71" fmla="*/ 89791 h 328106"/>
                <a:gd name="connsiteX72" fmla="*/ 44323 w 328104"/>
                <a:gd name="connsiteY72" fmla="*/ 88584 h 328106"/>
                <a:gd name="connsiteX73" fmla="*/ 50991 w 328104"/>
                <a:gd name="connsiteY73" fmla="*/ 78869 h 328106"/>
                <a:gd name="connsiteX74" fmla="*/ 51371 w 328104"/>
                <a:gd name="connsiteY74" fmla="*/ 78424 h 328106"/>
                <a:gd name="connsiteX75" fmla="*/ 58801 w 328104"/>
                <a:gd name="connsiteY75" fmla="*/ 69471 h 328106"/>
                <a:gd name="connsiteX76" fmla="*/ 59246 w 328104"/>
                <a:gd name="connsiteY76" fmla="*/ 68963 h 328106"/>
                <a:gd name="connsiteX77" fmla="*/ 133921 w 328104"/>
                <a:gd name="connsiteY77" fmla="*/ 25846 h 328106"/>
                <a:gd name="connsiteX78" fmla="*/ 134747 w 328104"/>
                <a:gd name="connsiteY78" fmla="*/ 25656 h 328106"/>
                <a:gd name="connsiteX79" fmla="*/ 138811 w 328104"/>
                <a:gd name="connsiteY79" fmla="*/ 24894 h 328106"/>
                <a:gd name="connsiteX80" fmla="*/ 141859 w 328104"/>
                <a:gd name="connsiteY80" fmla="*/ 24322 h 328106"/>
                <a:gd name="connsiteX81" fmla="*/ 146241 w 328104"/>
                <a:gd name="connsiteY81" fmla="*/ 23751 h 328106"/>
                <a:gd name="connsiteX82" fmla="*/ 149161 w 328104"/>
                <a:gd name="connsiteY82" fmla="*/ 23370 h 328106"/>
                <a:gd name="connsiteX83" fmla="*/ 154115 w 328104"/>
                <a:gd name="connsiteY83" fmla="*/ 22989 h 328106"/>
                <a:gd name="connsiteX84" fmla="*/ 156528 w 328104"/>
                <a:gd name="connsiteY84" fmla="*/ 22798 h 328106"/>
                <a:gd name="connsiteX85" fmla="*/ 176847 w 328104"/>
                <a:gd name="connsiteY85" fmla="*/ 23179 h 328106"/>
                <a:gd name="connsiteX86" fmla="*/ 178371 w 328104"/>
                <a:gd name="connsiteY86" fmla="*/ 11940 h 328106"/>
                <a:gd name="connsiteX87" fmla="*/ 177864 w 328104"/>
                <a:gd name="connsiteY87" fmla="*/ 23243 h 328106"/>
                <a:gd name="connsiteX88" fmla="*/ 189738 w 328104"/>
                <a:gd name="connsiteY88" fmla="*/ 24957 h 328106"/>
                <a:gd name="connsiteX89" fmla="*/ 191326 w 328104"/>
                <a:gd name="connsiteY89" fmla="*/ 25211 h 328106"/>
                <a:gd name="connsiteX90" fmla="*/ 202502 w 328104"/>
                <a:gd name="connsiteY90" fmla="*/ 27878 h 328106"/>
                <a:gd name="connsiteX91" fmla="*/ 204280 w 328104"/>
                <a:gd name="connsiteY91" fmla="*/ 28386 h 328106"/>
                <a:gd name="connsiteX92" fmla="*/ 214947 w 328104"/>
                <a:gd name="connsiteY92" fmla="*/ 32006 h 328106"/>
                <a:gd name="connsiteX93" fmla="*/ 216662 w 328104"/>
                <a:gd name="connsiteY93" fmla="*/ 32704 h 328106"/>
                <a:gd name="connsiteX94" fmla="*/ 226885 w 328104"/>
                <a:gd name="connsiteY94" fmla="*/ 37276 h 328106"/>
                <a:gd name="connsiteX95" fmla="*/ 228409 w 328104"/>
                <a:gd name="connsiteY95" fmla="*/ 38102 h 328106"/>
                <a:gd name="connsiteX96" fmla="*/ 238252 w 328104"/>
                <a:gd name="connsiteY96" fmla="*/ 43626 h 328106"/>
                <a:gd name="connsiteX97" fmla="*/ 239458 w 328104"/>
                <a:gd name="connsiteY97" fmla="*/ 44388 h 328106"/>
                <a:gd name="connsiteX98" fmla="*/ 249110 w 328104"/>
                <a:gd name="connsiteY98" fmla="*/ 50992 h 328106"/>
                <a:gd name="connsiteX99" fmla="*/ 249682 w 328104"/>
                <a:gd name="connsiteY99" fmla="*/ 51437 h 328106"/>
                <a:gd name="connsiteX100" fmla="*/ 258826 w 328104"/>
                <a:gd name="connsiteY100" fmla="*/ 58993 h 328106"/>
                <a:gd name="connsiteX101" fmla="*/ 259144 w 328104"/>
                <a:gd name="connsiteY101" fmla="*/ 59311 h 328106"/>
                <a:gd name="connsiteX102" fmla="*/ 302261 w 328104"/>
                <a:gd name="connsiteY102" fmla="*/ 133987 h 328106"/>
                <a:gd name="connsiteX103" fmla="*/ 302451 w 328104"/>
                <a:gd name="connsiteY103" fmla="*/ 134812 h 328106"/>
                <a:gd name="connsiteX104" fmla="*/ 303085 w 328104"/>
                <a:gd name="connsiteY104" fmla="*/ 138114 h 328106"/>
                <a:gd name="connsiteX105" fmla="*/ 303403 w 328104"/>
                <a:gd name="connsiteY105" fmla="*/ 139829 h 328106"/>
                <a:gd name="connsiteX106" fmla="*/ 303785 w 328104"/>
                <a:gd name="connsiteY106" fmla="*/ 141924 h 328106"/>
                <a:gd name="connsiteX107" fmla="*/ 304292 w 328104"/>
                <a:gd name="connsiteY107" fmla="*/ 145544 h 328106"/>
                <a:gd name="connsiteX108" fmla="*/ 304736 w 328104"/>
                <a:gd name="connsiteY108" fmla="*/ 149163 h 328106"/>
                <a:gd name="connsiteX109" fmla="*/ 305054 w 328104"/>
                <a:gd name="connsiteY109" fmla="*/ 153354 h 328106"/>
                <a:gd name="connsiteX110" fmla="*/ 305309 w 328104"/>
                <a:gd name="connsiteY110" fmla="*/ 156529 h 328106"/>
                <a:gd name="connsiteX111" fmla="*/ 305499 w 328104"/>
                <a:gd name="connsiteY111" fmla="*/ 164022 h 328106"/>
                <a:gd name="connsiteX112" fmla="*/ 164084 w 328104"/>
                <a:gd name="connsiteY112" fmla="*/ 305437 h 328106"/>
                <a:gd name="connsiteX113" fmla="*/ 22670 w 328104"/>
                <a:gd name="connsiteY113" fmla="*/ 164022 h 328106"/>
                <a:gd name="connsiteX114" fmla="*/ 23241 w 328104"/>
                <a:gd name="connsiteY114" fmla="*/ 151195 h 328106"/>
                <a:gd name="connsiteX115" fmla="*/ 11938 w 328104"/>
                <a:gd name="connsiteY115" fmla="*/ 149671 h 32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328104" h="328106">
                  <a:moveTo>
                    <a:pt x="164021" y="328106"/>
                  </a:moveTo>
                  <a:cubicBezTo>
                    <a:pt x="254509" y="328106"/>
                    <a:pt x="328104" y="254510"/>
                    <a:pt x="328104" y="164022"/>
                  </a:cubicBezTo>
                  <a:cubicBezTo>
                    <a:pt x="328104" y="161101"/>
                    <a:pt x="328040" y="158244"/>
                    <a:pt x="327851" y="155386"/>
                  </a:cubicBezTo>
                  <a:cubicBezTo>
                    <a:pt x="327788" y="154751"/>
                    <a:pt x="327788" y="154053"/>
                    <a:pt x="327724" y="153418"/>
                  </a:cubicBezTo>
                  <a:lnTo>
                    <a:pt x="327597" y="151767"/>
                  </a:lnTo>
                  <a:cubicBezTo>
                    <a:pt x="327470" y="150116"/>
                    <a:pt x="327343" y="148465"/>
                    <a:pt x="327216" y="146814"/>
                  </a:cubicBezTo>
                  <a:cubicBezTo>
                    <a:pt x="327152" y="146052"/>
                    <a:pt x="327025" y="145353"/>
                    <a:pt x="326961" y="144591"/>
                  </a:cubicBezTo>
                  <a:lnTo>
                    <a:pt x="326707" y="142750"/>
                  </a:lnTo>
                  <a:cubicBezTo>
                    <a:pt x="326517" y="141289"/>
                    <a:pt x="326327" y="139829"/>
                    <a:pt x="326137" y="138432"/>
                  </a:cubicBezTo>
                  <a:cubicBezTo>
                    <a:pt x="326010" y="137543"/>
                    <a:pt x="325819" y="136654"/>
                    <a:pt x="325692" y="135701"/>
                  </a:cubicBezTo>
                  <a:lnTo>
                    <a:pt x="325374" y="134114"/>
                  </a:lnTo>
                  <a:cubicBezTo>
                    <a:pt x="325120" y="132780"/>
                    <a:pt x="324865" y="131383"/>
                    <a:pt x="324613" y="130113"/>
                  </a:cubicBezTo>
                  <a:lnTo>
                    <a:pt x="323977" y="127383"/>
                  </a:lnTo>
                  <a:lnTo>
                    <a:pt x="323977" y="127383"/>
                  </a:lnTo>
                  <a:cubicBezTo>
                    <a:pt x="316485" y="94553"/>
                    <a:pt x="299276" y="65216"/>
                    <a:pt x="274193" y="42420"/>
                  </a:cubicBezTo>
                  <a:lnTo>
                    <a:pt x="274193" y="42420"/>
                  </a:lnTo>
                  <a:lnTo>
                    <a:pt x="274002" y="42229"/>
                  </a:lnTo>
                  <a:cubicBezTo>
                    <a:pt x="270701" y="39245"/>
                    <a:pt x="267081" y="36260"/>
                    <a:pt x="263271" y="33339"/>
                  </a:cubicBezTo>
                  <a:lnTo>
                    <a:pt x="262700" y="32895"/>
                  </a:lnTo>
                  <a:cubicBezTo>
                    <a:pt x="259335" y="30355"/>
                    <a:pt x="255715" y="27815"/>
                    <a:pt x="251143" y="25021"/>
                  </a:cubicBezTo>
                  <a:lnTo>
                    <a:pt x="250189" y="24449"/>
                  </a:lnTo>
                  <a:cubicBezTo>
                    <a:pt x="246634" y="22290"/>
                    <a:pt x="242824" y="20131"/>
                    <a:pt x="238316" y="17845"/>
                  </a:cubicBezTo>
                  <a:lnTo>
                    <a:pt x="236982" y="17147"/>
                  </a:lnTo>
                  <a:cubicBezTo>
                    <a:pt x="233172" y="15242"/>
                    <a:pt x="229235" y="13464"/>
                    <a:pt x="225108" y="11813"/>
                  </a:cubicBezTo>
                  <a:lnTo>
                    <a:pt x="223139" y="11051"/>
                  </a:lnTo>
                  <a:cubicBezTo>
                    <a:pt x="219075" y="9463"/>
                    <a:pt x="214884" y="8066"/>
                    <a:pt x="210757" y="6796"/>
                  </a:cubicBezTo>
                  <a:lnTo>
                    <a:pt x="208788" y="6225"/>
                  </a:lnTo>
                  <a:cubicBezTo>
                    <a:pt x="204280" y="4955"/>
                    <a:pt x="200025" y="3939"/>
                    <a:pt x="195771" y="3113"/>
                  </a:cubicBezTo>
                  <a:lnTo>
                    <a:pt x="193993" y="2796"/>
                  </a:lnTo>
                  <a:cubicBezTo>
                    <a:pt x="189167" y="1907"/>
                    <a:pt x="184595" y="1272"/>
                    <a:pt x="180213" y="827"/>
                  </a:cubicBezTo>
                  <a:lnTo>
                    <a:pt x="179007" y="700"/>
                  </a:lnTo>
                  <a:cubicBezTo>
                    <a:pt x="170561" y="-62"/>
                    <a:pt x="163005" y="-189"/>
                    <a:pt x="155511" y="256"/>
                  </a:cubicBezTo>
                  <a:cubicBezTo>
                    <a:pt x="154877" y="319"/>
                    <a:pt x="154178" y="319"/>
                    <a:pt x="153543" y="383"/>
                  </a:cubicBezTo>
                  <a:lnTo>
                    <a:pt x="152146" y="510"/>
                  </a:lnTo>
                  <a:cubicBezTo>
                    <a:pt x="150432" y="637"/>
                    <a:pt x="148654" y="764"/>
                    <a:pt x="146939" y="954"/>
                  </a:cubicBezTo>
                  <a:cubicBezTo>
                    <a:pt x="146177" y="1018"/>
                    <a:pt x="145415" y="1145"/>
                    <a:pt x="144590" y="1272"/>
                  </a:cubicBezTo>
                  <a:lnTo>
                    <a:pt x="143066" y="1462"/>
                  </a:lnTo>
                  <a:cubicBezTo>
                    <a:pt x="141542" y="1653"/>
                    <a:pt x="140018" y="1843"/>
                    <a:pt x="138430" y="2097"/>
                  </a:cubicBezTo>
                  <a:cubicBezTo>
                    <a:pt x="137605" y="2224"/>
                    <a:pt x="136716" y="2415"/>
                    <a:pt x="135890" y="2542"/>
                  </a:cubicBezTo>
                  <a:lnTo>
                    <a:pt x="134430" y="2796"/>
                  </a:lnTo>
                  <a:cubicBezTo>
                    <a:pt x="132969" y="3050"/>
                    <a:pt x="131572" y="3304"/>
                    <a:pt x="130175" y="3621"/>
                  </a:cubicBezTo>
                  <a:lnTo>
                    <a:pt x="127445" y="4256"/>
                  </a:lnTo>
                  <a:lnTo>
                    <a:pt x="127445" y="4256"/>
                  </a:lnTo>
                  <a:cubicBezTo>
                    <a:pt x="95314" y="11622"/>
                    <a:pt x="66484" y="28196"/>
                    <a:pt x="43942" y="52453"/>
                  </a:cubicBezTo>
                  <a:lnTo>
                    <a:pt x="42101" y="54485"/>
                  </a:lnTo>
                  <a:cubicBezTo>
                    <a:pt x="39180" y="57723"/>
                    <a:pt x="36258" y="61279"/>
                    <a:pt x="33401" y="65026"/>
                  </a:cubicBezTo>
                  <a:lnTo>
                    <a:pt x="32957" y="65597"/>
                  </a:lnTo>
                  <a:cubicBezTo>
                    <a:pt x="30353" y="69026"/>
                    <a:pt x="27813" y="72773"/>
                    <a:pt x="25083" y="77091"/>
                  </a:cubicBezTo>
                  <a:lnTo>
                    <a:pt x="24447" y="78107"/>
                  </a:lnTo>
                  <a:cubicBezTo>
                    <a:pt x="22225" y="81726"/>
                    <a:pt x="20066" y="85536"/>
                    <a:pt x="17780" y="89981"/>
                  </a:cubicBezTo>
                  <a:lnTo>
                    <a:pt x="17082" y="91315"/>
                  </a:lnTo>
                  <a:cubicBezTo>
                    <a:pt x="15177" y="95125"/>
                    <a:pt x="13398" y="99125"/>
                    <a:pt x="11811" y="103126"/>
                  </a:cubicBezTo>
                  <a:lnTo>
                    <a:pt x="10985" y="105158"/>
                  </a:lnTo>
                  <a:cubicBezTo>
                    <a:pt x="9398" y="109285"/>
                    <a:pt x="8001" y="113413"/>
                    <a:pt x="6731" y="117667"/>
                  </a:cubicBezTo>
                  <a:lnTo>
                    <a:pt x="6223" y="119572"/>
                  </a:lnTo>
                  <a:cubicBezTo>
                    <a:pt x="4953" y="124081"/>
                    <a:pt x="3937" y="128335"/>
                    <a:pt x="3111" y="132653"/>
                  </a:cubicBezTo>
                  <a:lnTo>
                    <a:pt x="2794" y="134368"/>
                  </a:lnTo>
                  <a:cubicBezTo>
                    <a:pt x="1905" y="139194"/>
                    <a:pt x="1271" y="143702"/>
                    <a:pt x="826" y="148084"/>
                  </a:cubicBezTo>
                  <a:lnTo>
                    <a:pt x="698" y="149354"/>
                  </a:lnTo>
                  <a:cubicBezTo>
                    <a:pt x="254" y="154624"/>
                    <a:pt x="0" y="159450"/>
                    <a:pt x="0" y="164213"/>
                  </a:cubicBezTo>
                  <a:cubicBezTo>
                    <a:pt x="-64" y="254510"/>
                    <a:pt x="73534" y="328106"/>
                    <a:pt x="164021" y="328106"/>
                  </a:cubicBezTo>
                  <a:close/>
                  <a:moveTo>
                    <a:pt x="11938" y="149671"/>
                  </a:moveTo>
                  <a:lnTo>
                    <a:pt x="23241" y="150116"/>
                  </a:lnTo>
                  <a:cubicBezTo>
                    <a:pt x="23622" y="146306"/>
                    <a:pt x="24194" y="142432"/>
                    <a:pt x="24956" y="138178"/>
                  </a:cubicBezTo>
                  <a:lnTo>
                    <a:pt x="25209" y="136654"/>
                  </a:lnTo>
                  <a:cubicBezTo>
                    <a:pt x="25909" y="132971"/>
                    <a:pt x="26797" y="129351"/>
                    <a:pt x="27877" y="125478"/>
                  </a:cubicBezTo>
                  <a:lnTo>
                    <a:pt x="28384" y="123763"/>
                  </a:lnTo>
                  <a:cubicBezTo>
                    <a:pt x="29464" y="120207"/>
                    <a:pt x="30671" y="116588"/>
                    <a:pt x="32004" y="113095"/>
                  </a:cubicBezTo>
                  <a:lnTo>
                    <a:pt x="32703" y="111381"/>
                  </a:lnTo>
                  <a:cubicBezTo>
                    <a:pt x="34100" y="107888"/>
                    <a:pt x="35623" y="104396"/>
                    <a:pt x="37275" y="101157"/>
                  </a:cubicBezTo>
                  <a:lnTo>
                    <a:pt x="38036" y="99633"/>
                  </a:lnTo>
                  <a:cubicBezTo>
                    <a:pt x="39815" y="96141"/>
                    <a:pt x="41656" y="92839"/>
                    <a:pt x="43561" y="89791"/>
                  </a:cubicBezTo>
                  <a:lnTo>
                    <a:pt x="44323" y="88584"/>
                  </a:lnTo>
                  <a:cubicBezTo>
                    <a:pt x="46482" y="85155"/>
                    <a:pt x="48705" y="81980"/>
                    <a:pt x="50991" y="78869"/>
                  </a:cubicBezTo>
                  <a:lnTo>
                    <a:pt x="51371" y="78424"/>
                  </a:lnTo>
                  <a:cubicBezTo>
                    <a:pt x="53848" y="75186"/>
                    <a:pt x="56388" y="72074"/>
                    <a:pt x="58801" y="69471"/>
                  </a:cubicBezTo>
                  <a:lnTo>
                    <a:pt x="59246" y="68963"/>
                  </a:lnTo>
                  <a:cubicBezTo>
                    <a:pt x="79184" y="46992"/>
                    <a:pt x="105029" y="32069"/>
                    <a:pt x="133921" y="25846"/>
                  </a:cubicBezTo>
                  <a:lnTo>
                    <a:pt x="134747" y="25656"/>
                  </a:lnTo>
                  <a:cubicBezTo>
                    <a:pt x="135954" y="25402"/>
                    <a:pt x="137160" y="25211"/>
                    <a:pt x="138811" y="24894"/>
                  </a:cubicBezTo>
                  <a:lnTo>
                    <a:pt x="141859" y="24322"/>
                  </a:lnTo>
                  <a:cubicBezTo>
                    <a:pt x="143129" y="24132"/>
                    <a:pt x="144463" y="23941"/>
                    <a:pt x="146241" y="23751"/>
                  </a:cubicBezTo>
                  <a:lnTo>
                    <a:pt x="149161" y="23370"/>
                  </a:lnTo>
                  <a:cubicBezTo>
                    <a:pt x="150622" y="23243"/>
                    <a:pt x="152083" y="23116"/>
                    <a:pt x="154115" y="22989"/>
                  </a:cubicBezTo>
                  <a:lnTo>
                    <a:pt x="156528" y="22798"/>
                  </a:lnTo>
                  <a:cubicBezTo>
                    <a:pt x="163068" y="22481"/>
                    <a:pt x="169482" y="22544"/>
                    <a:pt x="176847" y="23179"/>
                  </a:cubicBezTo>
                  <a:lnTo>
                    <a:pt x="178371" y="11940"/>
                  </a:lnTo>
                  <a:lnTo>
                    <a:pt x="177864" y="23243"/>
                  </a:lnTo>
                  <a:cubicBezTo>
                    <a:pt x="181673" y="23624"/>
                    <a:pt x="185547" y="24195"/>
                    <a:pt x="189738" y="24957"/>
                  </a:cubicBezTo>
                  <a:lnTo>
                    <a:pt x="191326" y="25211"/>
                  </a:lnTo>
                  <a:cubicBezTo>
                    <a:pt x="194946" y="25910"/>
                    <a:pt x="198628" y="26799"/>
                    <a:pt x="202502" y="27878"/>
                  </a:cubicBezTo>
                  <a:lnTo>
                    <a:pt x="204280" y="28386"/>
                  </a:lnTo>
                  <a:cubicBezTo>
                    <a:pt x="207835" y="29466"/>
                    <a:pt x="211455" y="30672"/>
                    <a:pt x="214947" y="32006"/>
                  </a:cubicBezTo>
                  <a:lnTo>
                    <a:pt x="216662" y="32704"/>
                  </a:lnTo>
                  <a:cubicBezTo>
                    <a:pt x="220218" y="34101"/>
                    <a:pt x="223647" y="35689"/>
                    <a:pt x="226885" y="37276"/>
                  </a:cubicBezTo>
                  <a:lnTo>
                    <a:pt x="228409" y="38102"/>
                  </a:lnTo>
                  <a:cubicBezTo>
                    <a:pt x="231902" y="39880"/>
                    <a:pt x="235204" y="41785"/>
                    <a:pt x="238252" y="43626"/>
                  </a:cubicBezTo>
                  <a:lnTo>
                    <a:pt x="239458" y="44388"/>
                  </a:lnTo>
                  <a:cubicBezTo>
                    <a:pt x="243015" y="46611"/>
                    <a:pt x="246126" y="48770"/>
                    <a:pt x="249110" y="50992"/>
                  </a:cubicBezTo>
                  <a:lnTo>
                    <a:pt x="249682" y="51437"/>
                  </a:lnTo>
                  <a:cubicBezTo>
                    <a:pt x="252921" y="53913"/>
                    <a:pt x="256032" y="56453"/>
                    <a:pt x="258826" y="58993"/>
                  </a:cubicBezTo>
                  <a:lnTo>
                    <a:pt x="259144" y="59311"/>
                  </a:lnTo>
                  <a:cubicBezTo>
                    <a:pt x="281115" y="79250"/>
                    <a:pt x="296038" y="105094"/>
                    <a:pt x="302261" y="133987"/>
                  </a:cubicBezTo>
                  <a:lnTo>
                    <a:pt x="302451" y="134812"/>
                  </a:lnTo>
                  <a:cubicBezTo>
                    <a:pt x="302704" y="135892"/>
                    <a:pt x="302895" y="137035"/>
                    <a:pt x="303085" y="138114"/>
                  </a:cubicBezTo>
                  <a:lnTo>
                    <a:pt x="303403" y="139829"/>
                  </a:lnTo>
                  <a:cubicBezTo>
                    <a:pt x="303530" y="140527"/>
                    <a:pt x="303657" y="141162"/>
                    <a:pt x="303785" y="141924"/>
                  </a:cubicBezTo>
                  <a:cubicBezTo>
                    <a:pt x="303975" y="143131"/>
                    <a:pt x="304102" y="144337"/>
                    <a:pt x="304292" y="145544"/>
                  </a:cubicBezTo>
                  <a:lnTo>
                    <a:pt x="304736" y="149163"/>
                  </a:lnTo>
                  <a:cubicBezTo>
                    <a:pt x="304864" y="150560"/>
                    <a:pt x="304991" y="151957"/>
                    <a:pt x="305054" y="153354"/>
                  </a:cubicBezTo>
                  <a:lnTo>
                    <a:pt x="305309" y="156529"/>
                  </a:lnTo>
                  <a:cubicBezTo>
                    <a:pt x="305436" y="159006"/>
                    <a:pt x="305499" y="161482"/>
                    <a:pt x="305499" y="164022"/>
                  </a:cubicBezTo>
                  <a:cubicBezTo>
                    <a:pt x="305499" y="242000"/>
                    <a:pt x="242062" y="305437"/>
                    <a:pt x="164084" y="305437"/>
                  </a:cubicBezTo>
                  <a:cubicBezTo>
                    <a:pt x="86106" y="305437"/>
                    <a:pt x="22670" y="242000"/>
                    <a:pt x="22670" y="164022"/>
                  </a:cubicBezTo>
                  <a:cubicBezTo>
                    <a:pt x="22670" y="159958"/>
                    <a:pt x="22860" y="155704"/>
                    <a:pt x="23241" y="151195"/>
                  </a:cubicBezTo>
                  <a:lnTo>
                    <a:pt x="11938" y="149671"/>
                  </a:lnTo>
                  <a:close/>
                </a:path>
              </a:pathLst>
            </a:custGeom>
            <a:grpFill/>
            <a:ln w="6350" cap="flat">
              <a:noFill/>
              <a:prstDash val="solid"/>
              <a:miter/>
            </a:ln>
          </p:spPr>
          <p:txBody>
            <a:bodyPr rtlCol="0" anchor="ctr"/>
            <a:lstStyle/>
            <a:p>
              <a:endParaRPr lang="en-US" sz="1349"/>
            </a:p>
          </p:txBody>
        </p:sp>
        <p:sp>
          <p:nvSpPr>
            <p:cNvPr id="22" name="Freeform: Shape 21">
              <a:extLst>
                <a:ext uri="{FF2B5EF4-FFF2-40B4-BE49-F238E27FC236}">
                  <a16:creationId xmlns:a16="http://schemas.microsoft.com/office/drawing/2014/main" id="{C4FFCBA1-9939-4144-BD1D-D20E07DE1E2E}"/>
                </a:ext>
              </a:extLst>
            </p:cNvPr>
            <p:cNvSpPr/>
            <p:nvPr/>
          </p:nvSpPr>
          <p:spPr>
            <a:xfrm>
              <a:off x="11002281" y="1248531"/>
              <a:ext cx="773229" cy="279244"/>
            </a:xfrm>
            <a:custGeom>
              <a:avLst/>
              <a:gdLst>
                <a:gd name="connsiteX0" fmla="*/ 194041 w 852282"/>
                <a:gd name="connsiteY0" fmla="*/ 281383 h 307793"/>
                <a:gd name="connsiteX1" fmla="*/ 610347 w 852282"/>
                <a:gd name="connsiteY1" fmla="*/ 291162 h 307793"/>
                <a:gd name="connsiteX2" fmla="*/ 771638 w 852282"/>
                <a:gd name="connsiteY2" fmla="*/ 240489 h 307793"/>
                <a:gd name="connsiteX3" fmla="*/ 846441 w 852282"/>
                <a:gd name="connsiteY3" fmla="*/ 170067 h 307793"/>
                <a:gd name="connsiteX4" fmla="*/ 626731 w 852282"/>
                <a:gd name="connsiteY4" fmla="*/ 713 h 307793"/>
                <a:gd name="connsiteX5" fmla="*/ 620698 w 852282"/>
                <a:gd name="connsiteY5" fmla="*/ 22557 h 307793"/>
                <a:gd name="connsiteX6" fmla="*/ 774559 w 852282"/>
                <a:gd name="connsiteY6" fmla="*/ 75897 h 307793"/>
                <a:gd name="connsiteX7" fmla="*/ 827137 w 852282"/>
                <a:gd name="connsiteY7" fmla="*/ 156542 h 307793"/>
                <a:gd name="connsiteX8" fmla="*/ 760144 w 852282"/>
                <a:gd name="connsiteY8" fmla="*/ 220867 h 307793"/>
                <a:gd name="connsiteX9" fmla="*/ 626158 w 852282"/>
                <a:gd name="connsiteY9" fmla="*/ 265063 h 307793"/>
                <a:gd name="connsiteX10" fmla="*/ 265098 w 852282"/>
                <a:gd name="connsiteY10" fmla="*/ 272239 h 307793"/>
                <a:gd name="connsiteX11" fmla="*/ 122160 w 852282"/>
                <a:gd name="connsiteY11" fmla="*/ 235028 h 307793"/>
                <a:gd name="connsiteX12" fmla="*/ 32498 w 852282"/>
                <a:gd name="connsiteY12" fmla="*/ 174004 h 307793"/>
                <a:gd name="connsiteX13" fmla="*/ 232777 w 852282"/>
                <a:gd name="connsiteY13" fmla="*/ 22112 h 307793"/>
                <a:gd name="connsiteX14" fmla="*/ 226744 w 852282"/>
                <a:gd name="connsiteY14" fmla="*/ 268 h 307793"/>
                <a:gd name="connsiteX15" fmla="*/ 49071 w 852282"/>
                <a:gd name="connsiteY15" fmla="*/ 67070 h 307793"/>
                <a:gd name="connsiteX16" fmla="*/ 430 w 852282"/>
                <a:gd name="connsiteY16" fmla="*/ 151970 h 307793"/>
                <a:gd name="connsiteX17" fmla="*/ 194041 w 852282"/>
                <a:gd name="connsiteY17" fmla="*/ 281383 h 30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2282" h="307793">
                  <a:moveTo>
                    <a:pt x="194041" y="281383"/>
                  </a:moveTo>
                  <a:cubicBezTo>
                    <a:pt x="328662" y="313958"/>
                    <a:pt x="474267" y="315419"/>
                    <a:pt x="610347" y="291162"/>
                  </a:cubicBezTo>
                  <a:cubicBezTo>
                    <a:pt x="665593" y="281319"/>
                    <a:pt x="721663" y="266714"/>
                    <a:pt x="771638" y="240489"/>
                  </a:cubicBezTo>
                  <a:cubicBezTo>
                    <a:pt x="801356" y="224931"/>
                    <a:pt x="833805" y="202706"/>
                    <a:pt x="846441" y="170067"/>
                  </a:cubicBezTo>
                  <a:cubicBezTo>
                    <a:pt x="888350" y="61927"/>
                    <a:pt x="693278" y="14365"/>
                    <a:pt x="626731" y="713"/>
                  </a:cubicBezTo>
                  <a:cubicBezTo>
                    <a:pt x="612507" y="-2208"/>
                    <a:pt x="606411" y="19636"/>
                    <a:pt x="620698" y="22557"/>
                  </a:cubicBezTo>
                  <a:cubicBezTo>
                    <a:pt x="673594" y="33415"/>
                    <a:pt x="727886" y="47766"/>
                    <a:pt x="774559" y="75897"/>
                  </a:cubicBezTo>
                  <a:cubicBezTo>
                    <a:pt x="801737" y="92280"/>
                    <a:pt x="836725" y="120410"/>
                    <a:pt x="827137" y="156542"/>
                  </a:cubicBezTo>
                  <a:cubicBezTo>
                    <a:pt x="819072" y="187085"/>
                    <a:pt x="786180" y="207215"/>
                    <a:pt x="760144" y="220867"/>
                  </a:cubicBezTo>
                  <a:cubicBezTo>
                    <a:pt x="718424" y="242711"/>
                    <a:pt x="672070" y="255602"/>
                    <a:pt x="626158" y="265063"/>
                  </a:cubicBezTo>
                  <a:cubicBezTo>
                    <a:pt x="508684" y="289320"/>
                    <a:pt x="383526" y="290844"/>
                    <a:pt x="265098" y="272239"/>
                  </a:cubicBezTo>
                  <a:cubicBezTo>
                    <a:pt x="216521" y="264619"/>
                    <a:pt x="167879" y="253506"/>
                    <a:pt x="122160" y="235028"/>
                  </a:cubicBezTo>
                  <a:cubicBezTo>
                    <a:pt x="89965" y="222074"/>
                    <a:pt x="52246" y="204040"/>
                    <a:pt x="32498" y="174004"/>
                  </a:cubicBezTo>
                  <a:cubicBezTo>
                    <a:pt x="-28081" y="81675"/>
                    <a:pt x="181341" y="32526"/>
                    <a:pt x="232777" y="22112"/>
                  </a:cubicBezTo>
                  <a:cubicBezTo>
                    <a:pt x="247065" y="19191"/>
                    <a:pt x="241032" y="-2653"/>
                    <a:pt x="226744" y="268"/>
                  </a:cubicBezTo>
                  <a:cubicBezTo>
                    <a:pt x="165721" y="12651"/>
                    <a:pt x="100315" y="29859"/>
                    <a:pt x="49071" y="67070"/>
                  </a:cubicBezTo>
                  <a:cubicBezTo>
                    <a:pt x="21766" y="86882"/>
                    <a:pt x="-3634" y="115965"/>
                    <a:pt x="430" y="151970"/>
                  </a:cubicBezTo>
                  <a:cubicBezTo>
                    <a:pt x="9511" y="232869"/>
                    <a:pt x="130541" y="266079"/>
                    <a:pt x="194041" y="281383"/>
                  </a:cubicBezTo>
                  <a:close/>
                </a:path>
              </a:pathLst>
            </a:custGeom>
            <a:grpFill/>
            <a:ln w="6350" cap="flat">
              <a:noFill/>
              <a:prstDash val="solid"/>
              <a:miter/>
            </a:ln>
          </p:spPr>
          <p:txBody>
            <a:bodyPr rtlCol="0" anchor="ctr"/>
            <a:lstStyle/>
            <a:p>
              <a:endParaRPr lang="en-US" sz="1349"/>
            </a:p>
          </p:txBody>
        </p:sp>
      </p:grpSp>
      <p:grpSp>
        <p:nvGrpSpPr>
          <p:cNvPr id="24" name="Group 23">
            <a:extLst>
              <a:ext uri="{FF2B5EF4-FFF2-40B4-BE49-F238E27FC236}">
                <a16:creationId xmlns:a16="http://schemas.microsoft.com/office/drawing/2014/main" id="{FDF72978-F048-4727-A253-39777660B2A2}"/>
              </a:ext>
            </a:extLst>
          </p:cNvPr>
          <p:cNvGrpSpPr/>
          <p:nvPr/>
        </p:nvGrpSpPr>
        <p:grpSpPr>
          <a:xfrm>
            <a:off x="5767186" y="2346066"/>
            <a:ext cx="147363" cy="206969"/>
            <a:chOff x="9822563" y="3982849"/>
            <a:chExt cx="443776" cy="623278"/>
          </a:xfrm>
          <a:solidFill>
            <a:schemeClr val="bg2"/>
          </a:solidFill>
        </p:grpSpPr>
        <p:sp>
          <p:nvSpPr>
            <p:cNvPr id="25" name="Freeform: Shape 24">
              <a:extLst>
                <a:ext uri="{FF2B5EF4-FFF2-40B4-BE49-F238E27FC236}">
                  <a16:creationId xmlns:a16="http://schemas.microsoft.com/office/drawing/2014/main" id="{64BCE64C-6C8B-47B5-9675-4BE561A52D4B}"/>
                </a:ext>
              </a:extLst>
            </p:cNvPr>
            <p:cNvSpPr/>
            <p:nvPr/>
          </p:nvSpPr>
          <p:spPr>
            <a:xfrm>
              <a:off x="9822563" y="3982849"/>
              <a:ext cx="443776" cy="623278"/>
            </a:xfrm>
            <a:custGeom>
              <a:avLst/>
              <a:gdLst>
                <a:gd name="connsiteX0" fmla="*/ 420807 w 514511"/>
                <a:gd name="connsiteY0" fmla="*/ 0 h 722624"/>
                <a:gd name="connsiteX1" fmla="*/ 93704 w 514511"/>
                <a:gd name="connsiteY1" fmla="*/ 0 h 722624"/>
                <a:gd name="connsiteX2" fmla="*/ 0 w 514511"/>
                <a:gd name="connsiteY2" fmla="*/ 93704 h 722624"/>
                <a:gd name="connsiteX3" fmla="*/ 0 w 514511"/>
                <a:gd name="connsiteY3" fmla="*/ 109502 h 722624"/>
                <a:gd name="connsiteX4" fmla="*/ 0 w 514511"/>
                <a:gd name="connsiteY4" fmla="*/ 578239 h 722624"/>
                <a:gd name="connsiteX5" fmla="*/ 0 w 514511"/>
                <a:gd name="connsiteY5" fmla="*/ 628920 h 722624"/>
                <a:gd name="connsiteX6" fmla="*/ 93704 w 514511"/>
                <a:gd name="connsiteY6" fmla="*/ 722624 h 722624"/>
                <a:gd name="connsiteX7" fmla="*/ 420807 w 514511"/>
                <a:gd name="connsiteY7" fmla="*/ 722624 h 722624"/>
                <a:gd name="connsiteX8" fmla="*/ 514512 w 514511"/>
                <a:gd name="connsiteY8" fmla="*/ 628920 h 722624"/>
                <a:gd name="connsiteX9" fmla="*/ 514512 w 514511"/>
                <a:gd name="connsiteY9" fmla="*/ 578239 h 722624"/>
                <a:gd name="connsiteX10" fmla="*/ 514512 w 514511"/>
                <a:gd name="connsiteY10" fmla="*/ 109502 h 722624"/>
                <a:gd name="connsiteX11" fmla="*/ 514512 w 514511"/>
                <a:gd name="connsiteY11" fmla="*/ 93704 h 722624"/>
                <a:gd name="connsiteX12" fmla="*/ 420807 w 514511"/>
                <a:gd name="connsiteY12" fmla="*/ 0 h 722624"/>
                <a:gd name="connsiteX13" fmla="*/ 32295 w 514511"/>
                <a:gd name="connsiteY13" fmla="*/ 109879 h 722624"/>
                <a:gd name="connsiteX14" fmla="*/ 482163 w 514511"/>
                <a:gd name="connsiteY14" fmla="*/ 109879 h 722624"/>
                <a:gd name="connsiteX15" fmla="*/ 482163 w 514511"/>
                <a:gd name="connsiteY15" fmla="*/ 545890 h 722624"/>
                <a:gd name="connsiteX16" fmla="*/ 32295 w 514511"/>
                <a:gd name="connsiteY16" fmla="*/ 545890 h 722624"/>
                <a:gd name="connsiteX17" fmla="*/ 32295 w 514511"/>
                <a:gd name="connsiteY17" fmla="*/ 109879 h 722624"/>
                <a:gd name="connsiteX18" fmla="*/ 93704 w 514511"/>
                <a:gd name="connsiteY18" fmla="*/ 32349 h 722624"/>
                <a:gd name="connsiteX19" fmla="*/ 420807 w 514511"/>
                <a:gd name="connsiteY19" fmla="*/ 32349 h 722624"/>
                <a:gd name="connsiteX20" fmla="*/ 479952 w 514511"/>
                <a:gd name="connsiteY20" fmla="*/ 77530 h 722624"/>
                <a:gd name="connsiteX21" fmla="*/ 34560 w 514511"/>
                <a:gd name="connsiteY21" fmla="*/ 77530 h 722624"/>
                <a:gd name="connsiteX22" fmla="*/ 93704 w 514511"/>
                <a:gd name="connsiteY22" fmla="*/ 32349 h 722624"/>
                <a:gd name="connsiteX23" fmla="*/ 482163 w 514511"/>
                <a:gd name="connsiteY23" fmla="*/ 628920 h 722624"/>
                <a:gd name="connsiteX24" fmla="*/ 420807 w 514511"/>
                <a:gd name="connsiteY24" fmla="*/ 690275 h 722624"/>
                <a:gd name="connsiteX25" fmla="*/ 93704 w 514511"/>
                <a:gd name="connsiteY25" fmla="*/ 690275 h 722624"/>
                <a:gd name="connsiteX26" fmla="*/ 32349 w 514511"/>
                <a:gd name="connsiteY26" fmla="*/ 628920 h 722624"/>
                <a:gd name="connsiteX27" fmla="*/ 32349 w 514511"/>
                <a:gd name="connsiteY27" fmla="*/ 578239 h 722624"/>
                <a:gd name="connsiteX28" fmla="*/ 482217 w 514511"/>
                <a:gd name="connsiteY28" fmla="*/ 578239 h 722624"/>
                <a:gd name="connsiteX29" fmla="*/ 482217 w 514511"/>
                <a:gd name="connsiteY29" fmla="*/ 628920 h 722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14511" h="722624">
                  <a:moveTo>
                    <a:pt x="420807" y="0"/>
                  </a:moveTo>
                  <a:lnTo>
                    <a:pt x="93704" y="0"/>
                  </a:lnTo>
                  <a:cubicBezTo>
                    <a:pt x="42000" y="0"/>
                    <a:pt x="0" y="42054"/>
                    <a:pt x="0" y="93704"/>
                  </a:cubicBezTo>
                  <a:lnTo>
                    <a:pt x="0" y="109502"/>
                  </a:lnTo>
                  <a:lnTo>
                    <a:pt x="0" y="578239"/>
                  </a:lnTo>
                  <a:lnTo>
                    <a:pt x="0" y="628920"/>
                  </a:lnTo>
                  <a:cubicBezTo>
                    <a:pt x="0" y="680570"/>
                    <a:pt x="42054" y="722624"/>
                    <a:pt x="93704" y="722624"/>
                  </a:cubicBezTo>
                  <a:lnTo>
                    <a:pt x="420807" y="722624"/>
                  </a:lnTo>
                  <a:cubicBezTo>
                    <a:pt x="472512" y="722624"/>
                    <a:pt x="514512" y="680570"/>
                    <a:pt x="514512" y="628920"/>
                  </a:cubicBezTo>
                  <a:lnTo>
                    <a:pt x="514512" y="578239"/>
                  </a:lnTo>
                  <a:lnTo>
                    <a:pt x="514512" y="109502"/>
                  </a:lnTo>
                  <a:lnTo>
                    <a:pt x="514512" y="93704"/>
                  </a:lnTo>
                  <a:cubicBezTo>
                    <a:pt x="514512" y="42000"/>
                    <a:pt x="472512" y="0"/>
                    <a:pt x="420807" y="0"/>
                  </a:cubicBezTo>
                  <a:moveTo>
                    <a:pt x="32295" y="109879"/>
                  </a:moveTo>
                  <a:lnTo>
                    <a:pt x="482163" y="109879"/>
                  </a:lnTo>
                  <a:lnTo>
                    <a:pt x="482163" y="545890"/>
                  </a:lnTo>
                  <a:lnTo>
                    <a:pt x="32295" y="545890"/>
                  </a:lnTo>
                  <a:lnTo>
                    <a:pt x="32295" y="109879"/>
                  </a:lnTo>
                  <a:close/>
                  <a:moveTo>
                    <a:pt x="93704" y="32349"/>
                  </a:moveTo>
                  <a:lnTo>
                    <a:pt x="420807" y="32349"/>
                  </a:lnTo>
                  <a:cubicBezTo>
                    <a:pt x="449059" y="32349"/>
                    <a:pt x="472835" y="51543"/>
                    <a:pt x="479952" y="77530"/>
                  </a:cubicBezTo>
                  <a:lnTo>
                    <a:pt x="34560" y="77530"/>
                  </a:lnTo>
                  <a:cubicBezTo>
                    <a:pt x="41677" y="51543"/>
                    <a:pt x="65453" y="32349"/>
                    <a:pt x="93704" y="32349"/>
                  </a:cubicBezTo>
                  <a:moveTo>
                    <a:pt x="482163" y="628920"/>
                  </a:moveTo>
                  <a:cubicBezTo>
                    <a:pt x="482163" y="662778"/>
                    <a:pt x="454612" y="690275"/>
                    <a:pt x="420807" y="690275"/>
                  </a:cubicBezTo>
                  <a:lnTo>
                    <a:pt x="93704" y="690275"/>
                  </a:lnTo>
                  <a:cubicBezTo>
                    <a:pt x="59846" y="690275"/>
                    <a:pt x="32349" y="662725"/>
                    <a:pt x="32349" y="628920"/>
                  </a:cubicBezTo>
                  <a:lnTo>
                    <a:pt x="32349" y="578239"/>
                  </a:lnTo>
                  <a:lnTo>
                    <a:pt x="482217" y="578239"/>
                  </a:lnTo>
                  <a:lnTo>
                    <a:pt x="482217" y="628920"/>
                  </a:lnTo>
                  <a:close/>
                </a:path>
              </a:pathLst>
            </a:custGeom>
            <a:grpFill/>
            <a:ln w="5389"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FEE4182C-4405-4879-9778-257E34CBC9E2}"/>
                </a:ext>
              </a:extLst>
            </p:cNvPr>
            <p:cNvSpPr/>
            <p:nvPr/>
          </p:nvSpPr>
          <p:spPr>
            <a:xfrm>
              <a:off x="9996018" y="4511168"/>
              <a:ext cx="96819" cy="27902"/>
            </a:xfrm>
            <a:custGeom>
              <a:avLst/>
              <a:gdLst>
                <a:gd name="connsiteX0" fmla="*/ 0 w 112251"/>
                <a:gd name="connsiteY0" fmla="*/ 0 h 32349"/>
                <a:gd name="connsiteX1" fmla="*/ 112251 w 112251"/>
                <a:gd name="connsiteY1" fmla="*/ 0 h 32349"/>
                <a:gd name="connsiteX2" fmla="*/ 112251 w 112251"/>
                <a:gd name="connsiteY2" fmla="*/ 32349 h 32349"/>
                <a:gd name="connsiteX3" fmla="*/ 0 w 112251"/>
                <a:gd name="connsiteY3" fmla="*/ 32349 h 32349"/>
              </a:gdLst>
              <a:ahLst/>
              <a:cxnLst>
                <a:cxn ang="0">
                  <a:pos x="connsiteX0" y="connsiteY0"/>
                </a:cxn>
                <a:cxn ang="0">
                  <a:pos x="connsiteX1" y="connsiteY1"/>
                </a:cxn>
                <a:cxn ang="0">
                  <a:pos x="connsiteX2" y="connsiteY2"/>
                </a:cxn>
                <a:cxn ang="0">
                  <a:pos x="connsiteX3" y="connsiteY3"/>
                </a:cxn>
              </a:cxnLst>
              <a:rect l="l" t="t" r="r" b="b"/>
              <a:pathLst>
                <a:path w="112251" h="32349">
                  <a:moveTo>
                    <a:pt x="0" y="0"/>
                  </a:moveTo>
                  <a:lnTo>
                    <a:pt x="112251" y="0"/>
                  </a:lnTo>
                  <a:lnTo>
                    <a:pt x="112251" y="32349"/>
                  </a:lnTo>
                  <a:lnTo>
                    <a:pt x="0" y="32349"/>
                  </a:lnTo>
                  <a:close/>
                </a:path>
              </a:pathLst>
            </a:custGeom>
            <a:grpFill/>
            <a:ln w="5389" cap="flat">
              <a:noFill/>
              <a:prstDash val="solid"/>
              <a:miter/>
            </a:ln>
          </p:spPr>
          <p:txBody>
            <a:bodyPr rtlCol="0" anchor="ctr"/>
            <a:lstStyle/>
            <a:p>
              <a:endParaRPr lang="en-US" sz="1349"/>
            </a:p>
          </p:txBody>
        </p:sp>
      </p:grpSp>
      <p:grpSp>
        <p:nvGrpSpPr>
          <p:cNvPr id="27" name="Group 26">
            <a:extLst>
              <a:ext uri="{FF2B5EF4-FFF2-40B4-BE49-F238E27FC236}">
                <a16:creationId xmlns:a16="http://schemas.microsoft.com/office/drawing/2014/main" id="{1186A1D9-3293-4D15-8CEA-03734044706A}"/>
              </a:ext>
            </a:extLst>
          </p:cNvPr>
          <p:cNvGrpSpPr/>
          <p:nvPr/>
        </p:nvGrpSpPr>
        <p:grpSpPr>
          <a:xfrm>
            <a:off x="5745689" y="2748135"/>
            <a:ext cx="190354" cy="140894"/>
            <a:chOff x="9161525" y="2333691"/>
            <a:chExt cx="1207865" cy="894025"/>
          </a:xfrm>
          <a:solidFill>
            <a:schemeClr val="bg2"/>
          </a:solidFill>
        </p:grpSpPr>
        <p:sp>
          <p:nvSpPr>
            <p:cNvPr id="28" name="Freeform: Shape 27">
              <a:extLst>
                <a:ext uri="{FF2B5EF4-FFF2-40B4-BE49-F238E27FC236}">
                  <a16:creationId xmlns:a16="http://schemas.microsoft.com/office/drawing/2014/main" id="{26CF6863-7E15-4307-87A9-CF6E9F34D2C2}"/>
                </a:ext>
              </a:extLst>
            </p:cNvPr>
            <p:cNvSpPr/>
            <p:nvPr/>
          </p:nvSpPr>
          <p:spPr>
            <a:xfrm>
              <a:off x="9161525" y="2333691"/>
              <a:ext cx="1207865" cy="894025"/>
            </a:xfrm>
            <a:custGeom>
              <a:avLst/>
              <a:gdLst>
                <a:gd name="connsiteX0" fmla="*/ 1136200 w 1207865"/>
                <a:gd name="connsiteY0" fmla="*/ 894026 h 894025"/>
                <a:gd name="connsiteX1" fmla="*/ 71667 w 1207865"/>
                <a:gd name="connsiteY1" fmla="*/ 894026 h 894025"/>
                <a:gd name="connsiteX2" fmla="*/ 0 w 1207865"/>
                <a:gd name="connsiteY2" fmla="*/ 822360 h 894025"/>
                <a:gd name="connsiteX3" fmla="*/ 0 w 1207865"/>
                <a:gd name="connsiteY3" fmla="*/ 71666 h 894025"/>
                <a:gd name="connsiteX4" fmla="*/ 71667 w 1207865"/>
                <a:gd name="connsiteY4" fmla="*/ 0 h 894025"/>
                <a:gd name="connsiteX5" fmla="*/ 1136200 w 1207865"/>
                <a:gd name="connsiteY5" fmla="*/ 0 h 894025"/>
                <a:gd name="connsiteX6" fmla="*/ 1207866 w 1207865"/>
                <a:gd name="connsiteY6" fmla="*/ 71666 h 894025"/>
                <a:gd name="connsiteX7" fmla="*/ 1207866 w 1207865"/>
                <a:gd name="connsiteY7" fmla="*/ 822360 h 894025"/>
                <a:gd name="connsiteX8" fmla="*/ 1136200 w 1207865"/>
                <a:gd name="connsiteY8" fmla="*/ 894026 h 894025"/>
                <a:gd name="connsiteX9" fmla="*/ 71667 w 1207865"/>
                <a:gd name="connsiteY9" fmla="*/ 34290 h 894025"/>
                <a:gd name="connsiteX10" fmla="*/ 34290 w 1207865"/>
                <a:gd name="connsiteY10" fmla="*/ 71666 h 894025"/>
                <a:gd name="connsiteX11" fmla="*/ 34290 w 1207865"/>
                <a:gd name="connsiteY11" fmla="*/ 822360 h 894025"/>
                <a:gd name="connsiteX12" fmla="*/ 71667 w 1207865"/>
                <a:gd name="connsiteY12" fmla="*/ 859736 h 894025"/>
                <a:gd name="connsiteX13" fmla="*/ 1136200 w 1207865"/>
                <a:gd name="connsiteY13" fmla="*/ 859736 h 894025"/>
                <a:gd name="connsiteX14" fmla="*/ 1173576 w 1207865"/>
                <a:gd name="connsiteY14" fmla="*/ 822360 h 894025"/>
                <a:gd name="connsiteX15" fmla="*/ 1173576 w 1207865"/>
                <a:gd name="connsiteY15" fmla="*/ 71666 h 894025"/>
                <a:gd name="connsiteX16" fmla="*/ 1136200 w 1207865"/>
                <a:gd name="connsiteY16" fmla="*/ 34290 h 894025"/>
                <a:gd name="connsiteX17" fmla="*/ 71667 w 1207865"/>
                <a:gd name="connsiteY17" fmla="*/ 34290 h 89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07865" h="894025">
                  <a:moveTo>
                    <a:pt x="1136200" y="894026"/>
                  </a:moveTo>
                  <a:lnTo>
                    <a:pt x="71667" y="894026"/>
                  </a:lnTo>
                  <a:cubicBezTo>
                    <a:pt x="32147" y="894026"/>
                    <a:pt x="0" y="861879"/>
                    <a:pt x="0" y="822360"/>
                  </a:cubicBezTo>
                  <a:lnTo>
                    <a:pt x="0" y="71666"/>
                  </a:lnTo>
                  <a:cubicBezTo>
                    <a:pt x="0" y="32147"/>
                    <a:pt x="32147" y="0"/>
                    <a:pt x="71667" y="0"/>
                  </a:cubicBezTo>
                  <a:lnTo>
                    <a:pt x="1136200" y="0"/>
                  </a:lnTo>
                  <a:cubicBezTo>
                    <a:pt x="1175719" y="0"/>
                    <a:pt x="1207866" y="32147"/>
                    <a:pt x="1207866" y="71666"/>
                  </a:cubicBezTo>
                  <a:lnTo>
                    <a:pt x="1207866" y="822360"/>
                  </a:lnTo>
                  <a:cubicBezTo>
                    <a:pt x="1207866" y="861879"/>
                    <a:pt x="1175719" y="894026"/>
                    <a:pt x="1136200" y="894026"/>
                  </a:cubicBezTo>
                  <a:moveTo>
                    <a:pt x="71667" y="34290"/>
                  </a:moveTo>
                  <a:cubicBezTo>
                    <a:pt x="51092" y="34290"/>
                    <a:pt x="34290" y="51006"/>
                    <a:pt x="34290" y="71666"/>
                  </a:cubicBezTo>
                  <a:lnTo>
                    <a:pt x="34290" y="822360"/>
                  </a:lnTo>
                  <a:cubicBezTo>
                    <a:pt x="34290" y="842934"/>
                    <a:pt x="51006" y="859736"/>
                    <a:pt x="71667" y="859736"/>
                  </a:cubicBezTo>
                  <a:lnTo>
                    <a:pt x="1136200" y="859736"/>
                  </a:lnTo>
                  <a:cubicBezTo>
                    <a:pt x="1156774" y="859736"/>
                    <a:pt x="1173576" y="843020"/>
                    <a:pt x="1173576" y="822360"/>
                  </a:cubicBezTo>
                  <a:lnTo>
                    <a:pt x="1173576" y="71666"/>
                  </a:lnTo>
                  <a:cubicBezTo>
                    <a:pt x="1173576" y="51092"/>
                    <a:pt x="1156860" y="34290"/>
                    <a:pt x="1136200" y="34290"/>
                  </a:cubicBezTo>
                  <a:lnTo>
                    <a:pt x="71667" y="34290"/>
                  </a:lnTo>
                  <a:close/>
                </a:path>
              </a:pathLst>
            </a:custGeom>
            <a:grpFill/>
            <a:ln w="8572"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BC99E4DF-187B-4A58-826E-C359D4B4E1C9}"/>
                </a:ext>
              </a:extLst>
            </p:cNvPr>
            <p:cNvSpPr/>
            <p:nvPr/>
          </p:nvSpPr>
          <p:spPr>
            <a:xfrm>
              <a:off x="9293665" y="2491720"/>
              <a:ext cx="943586" cy="306172"/>
            </a:xfrm>
            <a:custGeom>
              <a:avLst/>
              <a:gdLst>
                <a:gd name="connsiteX0" fmla="*/ 471793 w 943586"/>
                <a:gd name="connsiteY0" fmla="*/ 306172 h 306172"/>
                <a:gd name="connsiteX1" fmla="*/ 462964 w 943586"/>
                <a:gd name="connsiteY1" fmla="*/ 303772 h 306172"/>
                <a:gd name="connsiteX2" fmla="*/ 8364 w 943586"/>
                <a:gd name="connsiteY2" fmla="*/ 31852 h 306172"/>
                <a:gd name="connsiteX3" fmla="*/ 2449 w 943586"/>
                <a:gd name="connsiteY3" fmla="*/ 8364 h 306172"/>
                <a:gd name="connsiteX4" fmla="*/ 25937 w 943586"/>
                <a:gd name="connsiteY4" fmla="*/ 2449 h 306172"/>
                <a:gd name="connsiteX5" fmla="*/ 471793 w 943586"/>
                <a:gd name="connsiteY5" fmla="*/ 269139 h 306172"/>
                <a:gd name="connsiteX6" fmla="*/ 917650 w 943586"/>
                <a:gd name="connsiteY6" fmla="*/ 2449 h 306172"/>
                <a:gd name="connsiteX7" fmla="*/ 941138 w 943586"/>
                <a:gd name="connsiteY7" fmla="*/ 8364 h 306172"/>
                <a:gd name="connsiteX8" fmla="*/ 935223 w 943586"/>
                <a:gd name="connsiteY8" fmla="*/ 31852 h 306172"/>
                <a:gd name="connsiteX9" fmla="*/ 480623 w 943586"/>
                <a:gd name="connsiteY9" fmla="*/ 303772 h 306172"/>
                <a:gd name="connsiteX10" fmla="*/ 471793 w 943586"/>
                <a:gd name="connsiteY10" fmla="*/ 306172 h 306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3586" h="306172">
                  <a:moveTo>
                    <a:pt x="471793" y="306172"/>
                  </a:moveTo>
                  <a:cubicBezTo>
                    <a:pt x="468707" y="306172"/>
                    <a:pt x="465707" y="305401"/>
                    <a:pt x="462964" y="303772"/>
                  </a:cubicBezTo>
                  <a:lnTo>
                    <a:pt x="8364" y="31852"/>
                  </a:lnTo>
                  <a:cubicBezTo>
                    <a:pt x="220" y="26966"/>
                    <a:pt x="-2438" y="16422"/>
                    <a:pt x="2449" y="8364"/>
                  </a:cubicBezTo>
                  <a:cubicBezTo>
                    <a:pt x="7335" y="220"/>
                    <a:pt x="17879" y="-2438"/>
                    <a:pt x="25937" y="2449"/>
                  </a:cubicBezTo>
                  <a:lnTo>
                    <a:pt x="471793" y="269139"/>
                  </a:lnTo>
                  <a:lnTo>
                    <a:pt x="917650" y="2449"/>
                  </a:lnTo>
                  <a:cubicBezTo>
                    <a:pt x="925793" y="-2438"/>
                    <a:pt x="936337" y="220"/>
                    <a:pt x="941138" y="8364"/>
                  </a:cubicBezTo>
                  <a:cubicBezTo>
                    <a:pt x="946024" y="16508"/>
                    <a:pt x="943367" y="27052"/>
                    <a:pt x="935223" y="31852"/>
                  </a:cubicBezTo>
                  <a:lnTo>
                    <a:pt x="480623" y="303772"/>
                  </a:lnTo>
                  <a:cubicBezTo>
                    <a:pt x="477880" y="305315"/>
                    <a:pt x="474879" y="306172"/>
                    <a:pt x="471793" y="306172"/>
                  </a:cubicBezTo>
                </a:path>
              </a:pathLst>
            </a:custGeom>
            <a:grpFill/>
            <a:ln w="8572" cap="flat">
              <a:noFill/>
              <a:prstDash val="solid"/>
              <a:miter/>
            </a:ln>
          </p:spPr>
          <p:txBody>
            <a:bodyPr rtlCol="0" anchor="ctr"/>
            <a:lstStyle/>
            <a:p>
              <a:endParaRPr lang="en-US" sz="1349"/>
            </a:p>
          </p:txBody>
        </p:sp>
      </p:grpSp>
      <p:sp>
        <p:nvSpPr>
          <p:cNvPr id="32" name="Graphic 30">
            <a:extLst>
              <a:ext uri="{FF2B5EF4-FFF2-40B4-BE49-F238E27FC236}">
                <a16:creationId xmlns:a16="http://schemas.microsoft.com/office/drawing/2014/main" id="{87A9FB88-0095-4560-AADD-FACBBA46B0E4}"/>
              </a:ext>
            </a:extLst>
          </p:cNvPr>
          <p:cNvSpPr/>
          <p:nvPr/>
        </p:nvSpPr>
        <p:spPr>
          <a:xfrm>
            <a:off x="5741552" y="3084130"/>
            <a:ext cx="198628" cy="198628"/>
          </a:xfrm>
          <a:custGeom>
            <a:avLst/>
            <a:gdLst>
              <a:gd name="connsiteX0" fmla="*/ 2419350 w 4838700"/>
              <a:gd name="connsiteY0" fmla="*/ 0 h 4838700"/>
              <a:gd name="connsiteX1" fmla="*/ 0 w 4838700"/>
              <a:gd name="connsiteY1" fmla="*/ 2419350 h 4838700"/>
              <a:gd name="connsiteX2" fmla="*/ 2419350 w 4838700"/>
              <a:gd name="connsiteY2" fmla="*/ 4838700 h 4838700"/>
              <a:gd name="connsiteX3" fmla="*/ 4838700 w 4838700"/>
              <a:gd name="connsiteY3" fmla="*/ 2419350 h 4838700"/>
              <a:gd name="connsiteX4" fmla="*/ 2419350 w 4838700"/>
              <a:gd name="connsiteY4" fmla="*/ 0 h 4838700"/>
              <a:gd name="connsiteX5" fmla="*/ 1858328 w 4838700"/>
              <a:gd name="connsiteY5" fmla="*/ 227648 h 4838700"/>
              <a:gd name="connsiteX6" fmla="*/ 1261110 w 4838700"/>
              <a:gd name="connsiteY6" fmla="*/ 1241108 h 4838700"/>
              <a:gd name="connsiteX7" fmla="*/ 782003 w 4838700"/>
              <a:gd name="connsiteY7" fmla="*/ 859155 h 4838700"/>
              <a:gd name="connsiteX8" fmla="*/ 1858328 w 4838700"/>
              <a:gd name="connsiteY8" fmla="*/ 227648 h 4838700"/>
              <a:gd name="connsiteX9" fmla="*/ 678180 w 4838700"/>
              <a:gd name="connsiteY9" fmla="*/ 975360 h 4838700"/>
              <a:gd name="connsiteX10" fmla="*/ 1218248 w 4838700"/>
              <a:gd name="connsiteY10" fmla="*/ 1396365 h 4838700"/>
              <a:gd name="connsiteX11" fmla="*/ 1094423 w 4838700"/>
              <a:gd name="connsiteY11" fmla="*/ 2341245 h 4838700"/>
              <a:gd name="connsiteX12" fmla="*/ 158115 w 4838700"/>
              <a:gd name="connsiteY12" fmla="*/ 2341245 h 4838700"/>
              <a:gd name="connsiteX13" fmla="*/ 678180 w 4838700"/>
              <a:gd name="connsiteY13" fmla="*/ 975360 h 4838700"/>
              <a:gd name="connsiteX14" fmla="*/ 678180 w 4838700"/>
              <a:gd name="connsiteY14" fmla="*/ 3863340 h 4838700"/>
              <a:gd name="connsiteX15" fmla="*/ 158115 w 4838700"/>
              <a:gd name="connsiteY15" fmla="*/ 2497455 h 4838700"/>
              <a:gd name="connsiteX16" fmla="*/ 1094423 w 4838700"/>
              <a:gd name="connsiteY16" fmla="*/ 2497455 h 4838700"/>
              <a:gd name="connsiteX17" fmla="*/ 1218248 w 4838700"/>
              <a:gd name="connsiteY17" fmla="*/ 3442335 h 4838700"/>
              <a:gd name="connsiteX18" fmla="*/ 678180 w 4838700"/>
              <a:gd name="connsiteY18" fmla="*/ 3863340 h 4838700"/>
              <a:gd name="connsiteX19" fmla="*/ 782003 w 4838700"/>
              <a:gd name="connsiteY19" fmla="*/ 3980498 h 4838700"/>
              <a:gd name="connsiteX20" fmla="*/ 1261110 w 4838700"/>
              <a:gd name="connsiteY20" fmla="*/ 3598545 h 4838700"/>
              <a:gd name="connsiteX21" fmla="*/ 1858328 w 4838700"/>
              <a:gd name="connsiteY21" fmla="*/ 4612005 h 4838700"/>
              <a:gd name="connsiteX22" fmla="*/ 782003 w 4838700"/>
              <a:gd name="connsiteY22" fmla="*/ 3980498 h 4838700"/>
              <a:gd name="connsiteX23" fmla="*/ 2341245 w 4838700"/>
              <a:gd name="connsiteY23" fmla="*/ 4676775 h 4838700"/>
              <a:gd name="connsiteX24" fmla="*/ 1397318 w 4838700"/>
              <a:gd name="connsiteY24" fmla="*/ 3522345 h 4838700"/>
              <a:gd name="connsiteX25" fmla="*/ 2341245 w 4838700"/>
              <a:gd name="connsiteY25" fmla="*/ 3279458 h 4838700"/>
              <a:gd name="connsiteX26" fmla="*/ 2341245 w 4838700"/>
              <a:gd name="connsiteY26" fmla="*/ 4676775 h 4838700"/>
              <a:gd name="connsiteX27" fmla="*/ 2341245 w 4838700"/>
              <a:gd name="connsiteY27" fmla="*/ 3124200 h 4838700"/>
              <a:gd name="connsiteX28" fmla="*/ 1357313 w 4838700"/>
              <a:gd name="connsiteY28" fmla="*/ 3368993 h 4838700"/>
              <a:gd name="connsiteX29" fmla="*/ 1249680 w 4838700"/>
              <a:gd name="connsiteY29" fmla="*/ 2497455 h 4838700"/>
              <a:gd name="connsiteX30" fmla="*/ 2341245 w 4838700"/>
              <a:gd name="connsiteY30" fmla="*/ 2497455 h 4838700"/>
              <a:gd name="connsiteX31" fmla="*/ 2341245 w 4838700"/>
              <a:gd name="connsiteY31" fmla="*/ 3124200 h 4838700"/>
              <a:gd name="connsiteX32" fmla="*/ 2341245 w 4838700"/>
              <a:gd name="connsiteY32" fmla="*/ 2341245 h 4838700"/>
              <a:gd name="connsiteX33" fmla="*/ 1249680 w 4838700"/>
              <a:gd name="connsiteY33" fmla="*/ 2341245 h 4838700"/>
              <a:gd name="connsiteX34" fmla="*/ 1357313 w 4838700"/>
              <a:gd name="connsiteY34" fmla="*/ 1469708 h 4838700"/>
              <a:gd name="connsiteX35" fmla="*/ 2341245 w 4838700"/>
              <a:gd name="connsiteY35" fmla="*/ 1714500 h 4838700"/>
              <a:gd name="connsiteX36" fmla="*/ 2341245 w 4838700"/>
              <a:gd name="connsiteY36" fmla="*/ 2341245 h 4838700"/>
              <a:gd name="connsiteX37" fmla="*/ 2341245 w 4838700"/>
              <a:gd name="connsiteY37" fmla="*/ 1559243 h 4838700"/>
              <a:gd name="connsiteX38" fmla="*/ 1397318 w 4838700"/>
              <a:gd name="connsiteY38" fmla="*/ 1316355 h 4838700"/>
              <a:gd name="connsiteX39" fmla="*/ 2341245 w 4838700"/>
              <a:gd name="connsiteY39" fmla="*/ 161925 h 4838700"/>
              <a:gd name="connsiteX40" fmla="*/ 2341245 w 4838700"/>
              <a:gd name="connsiteY40" fmla="*/ 1559243 h 4838700"/>
              <a:gd name="connsiteX41" fmla="*/ 4160520 w 4838700"/>
              <a:gd name="connsiteY41" fmla="*/ 975360 h 4838700"/>
              <a:gd name="connsiteX42" fmla="*/ 4680585 w 4838700"/>
              <a:gd name="connsiteY42" fmla="*/ 2341245 h 4838700"/>
              <a:gd name="connsiteX43" fmla="*/ 3745230 w 4838700"/>
              <a:gd name="connsiteY43" fmla="*/ 2341245 h 4838700"/>
              <a:gd name="connsiteX44" fmla="*/ 3621405 w 4838700"/>
              <a:gd name="connsiteY44" fmla="*/ 1396365 h 4838700"/>
              <a:gd name="connsiteX45" fmla="*/ 4160520 w 4838700"/>
              <a:gd name="connsiteY45" fmla="*/ 975360 h 4838700"/>
              <a:gd name="connsiteX46" fmla="*/ 4056698 w 4838700"/>
              <a:gd name="connsiteY46" fmla="*/ 858203 h 4838700"/>
              <a:gd name="connsiteX47" fmla="*/ 3577590 w 4838700"/>
              <a:gd name="connsiteY47" fmla="*/ 1240155 h 4838700"/>
              <a:gd name="connsiteX48" fmla="*/ 2980373 w 4838700"/>
              <a:gd name="connsiteY48" fmla="*/ 226695 h 4838700"/>
              <a:gd name="connsiteX49" fmla="*/ 4056698 w 4838700"/>
              <a:gd name="connsiteY49" fmla="*/ 858203 h 4838700"/>
              <a:gd name="connsiteX50" fmla="*/ 2497455 w 4838700"/>
              <a:gd name="connsiteY50" fmla="*/ 161925 h 4838700"/>
              <a:gd name="connsiteX51" fmla="*/ 3441383 w 4838700"/>
              <a:gd name="connsiteY51" fmla="*/ 1316355 h 4838700"/>
              <a:gd name="connsiteX52" fmla="*/ 2497455 w 4838700"/>
              <a:gd name="connsiteY52" fmla="*/ 1559243 h 4838700"/>
              <a:gd name="connsiteX53" fmla="*/ 2497455 w 4838700"/>
              <a:gd name="connsiteY53" fmla="*/ 161925 h 4838700"/>
              <a:gd name="connsiteX54" fmla="*/ 2497455 w 4838700"/>
              <a:gd name="connsiteY54" fmla="*/ 1714500 h 4838700"/>
              <a:gd name="connsiteX55" fmla="*/ 3481388 w 4838700"/>
              <a:gd name="connsiteY55" fmla="*/ 1469708 h 4838700"/>
              <a:gd name="connsiteX56" fmla="*/ 3589020 w 4838700"/>
              <a:gd name="connsiteY56" fmla="*/ 2341245 h 4838700"/>
              <a:gd name="connsiteX57" fmla="*/ 2497455 w 4838700"/>
              <a:gd name="connsiteY57" fmla="*/ 2341245 h 4838700"/>
              <a:gd name="connsiteX58" fmla="*/ 2497455 w 4838700"/>
              <a:gd name="connsiteY58" fmla="*/ 1714500 h 4838700"/>
              <a:gd name="connsiteX59" fmla="*/ 2497455 w 4838700"/>
              <a:gd name="connsiteY59" fmla="*/ 2497455 h 4838700"/>
              <a:gd name="connsiteX60" fmla="*/ 3589020 w 4838700"/>
              <a:gd name="connsiteY60" fmla="*/ 2497455 h 4838700"/>
              <a:gd name="connsiteX61" fmla="*/ 3481388 w 4838700"/>
              <a:gd name="connsiteY61" fmla="*/ 3368993 h 4838700"/>
              <a:gd name="connsiteX62" fmla="*/ 2497455 w 4838700"/>
              <a:gd name="connsiteY62" fmla="*/ 3124200 h 4838700"/>
              <a:gd name="connsiteX63" fmla="*/ 2497455 w 4838700"/>
              <a:gd name="connsiteY63" fmla="*/ 2497455 h 4838700"/>
              <a:gd name="connsiteX64" fmla="*/ 2497455 w 4838700"/>
              <a:gd name="connsiteY64" fmla="*/ 4676775 h 4838700"/>
              <a:gd name="connsiteX65" fmla="*/ 2497455 w 4838700"/>
              <a:gd name="connsiteY65" fmla="*/ 3279458 h 4838700"/>
              <a:gd name="connsiteX66" fmla="*/ 3441383 w 4838700"/>
              <a:gd name="connsiteY66" fmla="*/ 3522345 h 4838700"/>
              <a:gd name="connsiteX67" fmla="*/ 2497455 w 4838700"/>
              <a:gd name="connsiteY67" fmla="*/ 4676775 h 4838700"/>
              <a:gd name="connsiteX68" fmla="*/ 2980373 w 4838700"/>
              <a:gd name="connsiteY68" fmla="*/ 4611053 h 4838700"/>
              <a:gd name="connsiteX69" fmla="*/ 3577590 w 4838700"/>
              <a:gd name="connsiteY69" fmla="*/ 3597593 h 4838700"/>
              <a:gd name="connsiteX70" fmla="*/ 4056698 w 4838700"/>
              <a:gd name="connsiteY70" fmla="*/ 3979545 h 4838700"/>
              <a:gd name="connsiteX71" fmla="*/ 2980373 w 4838700"/>
              <a:gd name="connsiteY71" fmla="*/ 4611053 h 4838700"/>
              <a:gd name="connsiteX72" fmla="*/ 4160520 w 4838700"/>
              <a:gd name="connsiteY72" fmla="*/ 3863340 h 4838700"/>
              <a:gd name="connsiteX73" fmla="*/ 3621405 w 4838700"/>
              <a:gd name="connsiteY73" fmla="*/ 3442335 h 4838700"/>
              <a:gd name="connsiteX74" fmla="*/ 3745230 w 4838700"/>
              <a:gd name="connsiteY74" fmla="*/ 2497455 h 4838700"/>
              <a:gd name="connsiteX75" fmla="*/ 4680585 w 4838700"/>
              <a:gd name="connsiteY75" fmla="*/ 2497455 h 4838700"/>
              <a:gd name="connsiteX76" fmla="*/ 4160520 w 4838700"/>
              <a:gd name="connsiteY76" fmla="*/ 3863340 h 483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838700" h="4838700">
                <a:moveTo>
                  <a:pt x="2419350" y="0"/>
                </a:moveTo>
                <a:cubicBezTo>
                  <a:pt x="1397318" y="0"/>
                  <a:pt x="0" y="772478"/>
                  <a:pt x="0" y="2419350"/>
                </a:cubicBezTo>
                <a:cubicBezTo>
                  <a:pt x="0" y="4024313"/>
                  <a:pt x="1343978" y="4838700"/>
                  <a:pt x="2419350" y="4838700"/>
                </a:cubicBezTo>
                <a:cubicBezTo>
                  <a:pt x="4264343" y="4838700"/>
                  <a:pt x="4838700" y="3222308"/>
                  <a:pt x="4838700" y="2419350"/>
                </a:cubicBezTo>
                <a:cubicBezTo>
                  <a:pt x="4838700" y="1234440"/>
                  <a:pt x="3931920" y="0"/>
                  <a:pt x="2419350" y="0"/>
                </a:cubicBezTo>
                <a:close/>
                <a:moveTo>
                  <a:pt x="1858328" y="227648"/>
                </a:moveTo>
                <a:cubicBezTo>
                  <a:pt x="1605915" y="442913"/>
                  <a:pt x="1396365" y="799148"/>
                  <a:pt x="1261110" y="1241108"/>
                </a:cubicBezTo>
                <a:cubicBezTo>
                  <a:pt x="1085850" y="1137285"/>
                  <a:pt x="924878" y="1008698"/>
                  <a:pt x="782003" y="859155"/>
                </a:cubicBezTo>
                <a:cubicBezTo>
                  <a:pt x="1077278" y="549593"/>
                  <a:pt x="1450658" y="332423"/>
                  <a:pt x="1858328" y="227648"/>
                </a:cubicBezTo>
                <a:close/>
                <a:moveTo>
                  <a:pt x="678180" y="975360"/>
                </a:moveTo>
                <a:cubicBezTo>
                  <a:pt x="838200" y="1142048"/>
                  <a:pt x="1020128" y="1283970"/>
                  <a:pt x="1218248" y="1396365"/>
                </a:cubicBezTo>
                <a:cubicBezTo>
                  <a:pt x="1143953" y="1684973"/>
                  <a:pt x="1100138" y="2005013"/>
                  <a:pt x="1094423" y="2341245"/>
                </a:cubicBezTo>
                <a:lnTo>
                  <a:pt x="158115" y="2341245"/>
                </a:lnTo>
                <a:cubicBezTo>
                  <a:pt x="175260" y="1839278"/>
                  <a:pt x="358140" y="1360170"/>
                  <a:pt x="678180" y="975360"/>
                </a:cubicBezTo>
                <a:close/>
                <a:moveTo>
                  <a:pt x="678180" y="3863340"/>
                </a:moveTo>
                <a:cubicBezTo>
                  <a:pt x="357188" y="3478530"/>
                  <a:pt x="175260" y="2999423"/>
                  <a:pt x="158115" y="2497455"/>
                </a:cubicBezTo>
                <a:lnTo>
                  <a:pt x="1094423" y="2497455"/>
                </a:lnTo>
                <a:cubicBezTo>
                  <a:pt x="1100138" y="2834640"/>
                  <a:pt x="1143953" y="3153728"/>
                  <a:pt x="1218248" y="3442335"/>
                </a:cubicBezTo>
                <a:cubicBezTo>
                  <a:pt x="1021080" y="3555683"/>
                  <a:pt x="839153" y="3696653"/>
                  <a:pt x="678180" y="3863340"/>
                </a:cubicBezTo>
                <a:close/>
                <a:moveTo>
                  <a:pt x="782003" y="3980498"/>
                </a:moveTo>
                <a:cubicBezTo>
                  <a:pt x="924878" y="3830955"/>
                  <a:pt x="1085850" y="3702368"/>
                  <a:pt x="1261110" y="3598545"/>
                </a:cubicBezTo>
                <a:cubicBezTo>
                  <a:pt x="1396365" y="4039553"/>
                  <a:pt x="1605915" y="4396740"/>
                  <a:pt x="1858328" y="4612005"/>
                </a:cubicBezTo>
                <a:cubicBezTo>
                  <a:pt x="1450658" y="4506278"/>
                  <a:pt x="1077278" y="4289108"/>
                  <a:pt x="782003" y="3980498"/>
                </a:cubicBezTo>
                <a:close/>
                <a:moveTo>
                  <a:pt x="2341245" y="4676775"/>
                </a:moveTo>
                <a:cubicBezTo>
                  <a:pt x="1935480" y="4625340"/>
                  <a:pt x="1585913" y="4171950"/>
                  <a:pt x="1397318" y="3522345"/>
                </a:cubicBezTo>
                <a:cubicBezTo>
                  <a:pt x="1688783" y="3374708"/>
                  <a:pt x="2010728" y="3291840"/>
                  <a:pt x="2341245" y="3279458"/>
                </a:cubicBezTo>
                <a:lnTo>
                  <a:pt x="2341245" y="4676775"/>
                </a:lnTo>
                <a:close/>
                <a:moveTo>
                  <a:pt x="2341245" y="3124200"/>
                </a:moveTo>
                <a:cubicBezTo>
                  <a:pt x="1996440" y="3135630"/>
                  <a:pt x="1661160" y="3220403"/>
                  <a:pt x="1357313" y="3368993"/>
                </a:cubicBezTo>
                <a:cubicBezTo>
                  <a:pt x="1293495" y="3102293"/>
                  <a:pt x="1255395" y="2807970"/>
                  <a:pt x="1249680" y="2497455"/>
                </a:cubicBezTo>
                <a:lnTo>
                  <a:pt x="2341245" y="2497455"/>
                </a:lnTo>
                <a:lnTo>
                  <a:pt x="2341245" y="3124200"/>
                </a:lnTo>
                <a:close/>
                <a:moveTo>
                  <a:pt x="2341245" y="2341245"/>
                </a:moveTo>
                <a:lnTo>
                  <a:pt x="1249680" y="2341245"/>
                </a:lnTo>
                <a:cubicBezTo>
                  <a:pt x="1255395" y="2030730"/>
                  <a:pt x="1293495" y="1736408"/>
                  <a:pt x="1357313" y="1469708"/>
                </a:cubicBezTo>
                <a:cubicBezTo>
                  <a:pt x="1662113" y="1618298"/>
                  <a:pt x="1997393" y="1703070"/>
                  <a:pt x="2341245" y="1714500"/>
                </a:cubicBezTo>
                <a:lnTo>
                  <a:pt x="2341245" y="2341245"/>
                </a:lnTo>
                <a:close/>
                <a:moveTo>
                  <a:pt x="2341245" y="1559243"/>
                </a:moveTo>
                <a:cubicBezTo>
                  <a:pt x="2009775" y="1547813"/>
                  <a:pt x="1688783" y="1463993"/>
                  <a:pt x="1397318" y="1316355"/>
                </a:cubicBezTo>
                <a:cubicBezTo>
                  <a:pt x="1585913" y="665798"/>
                  <a:pt x="1935480" y="213360"/>
                  <a:pt x="2341245" y="161925"/>
                </a:cubicBezTo>
                <a:lnTo>
                  <a:pt x="2341245" y="1559243"/>
                </a:lnTo>
                <a:close/>
                <a:moveTo>
                  <a:pt x="4160520" y="975360"/>
                </a:moveTo>
                <a:cubicBezTo>
                  <a:pt x="4480560" y="1360170"/>
                  <a:pt x="4663440" y="1839278"/>
                  <a:pt x="4680585" y="2341245"/>
                </a:cubicBezTo>
                <a:lnTo>
                  <a:pt x="3745230" y="2341245"/>
                </a:lnTo>
                <a:cubicBezTo>
                  <a:pt x="3739515" y="2004060"/>
                  <a:pt x="3695700" y="1684973"/>
                  <a:pt x="3621405" y="1396365"/>
                </a:cubicBezTo>
                <a:cubicBezTo>
                  <a:pt x="3818573" y="1283018"/>
                  <a:pt x="4000500" y="1142048"/>
                  <a:pt x="4160520" y="975360"/>
                </a:cubicBezTo>
                <a:close/>
                <a:moveTo>
                  <a:pt x="4056698" y="858203"/>
                </a:moveTo>
                <a:cubicBezTo>
                  <a:pt x="3913823" y="1007745"/>
                  <a:pt x="3752850" y="1136333"/>
                  <a:pt x="3577590" y="1240155"/>
                </a:cubicBezTo>
                <a:cubicBezTo>
                  <a:pt x="3442335" y="799148"/>
                  <a:pt x="3232785" y="442913"/>
                  <a:pt x="2980373" y="226695"/>
                </a:cubicBezTo>
                <a:cubicBezTo>
                  <a:pt x="3388043" y="332423"/>
                  <a:pt x="3761423" y="549593"/>
                  <a:pt x="4056698" y="858203"/>
                </a:cubicBezTo>
                <a:close/>
                <a:moveTo>
                  <a:pt x="2497455" y="161925"/>
                </a:moveTo>
                <a:cubicBezTo>
                  <a:pt x="2903220" y="213360"/>
                  <a:pt x="3252788" y="666750"/>
                  <a:pt x="3441383" y="1316355"/>
                </a:cubicBezTo>
                <a:cubicBezTo>
                  <a:pt x="3149918" y="1463993"/>
                  <a:pt x="2828925" y="1546860"/>
                  <a:pt x="2497455" y="1559243"/>
                </a:cubicBezTo>
                <a:lnTo>
                  <a:pt x="2497455" y="161925"/>
                </a:lnTo>
                <a:close/>
                <a:moveTo>
                  <a:pt x="2497455" y="1714500"/>
                </a:moveTo>
                <a:cubicBezTo>
                  <a:pt x="2842260" y="1703070"/>
                  <a:pt x="3177540" y="1618298"/>
                  <a:pt x="3481388" y="1469708"/>
                </a:cubicBezTo>
                <a:cubicBezTo>
                  <a:pt x="3545205" y="1736408"/>
                  <a:pt x="3583305" y="2030730"/>
                  <a:pt x="3589020" y="2341245"/>
                </a:cubicBezTo>
                <a:lnTo>
                  <a:pt x="2497455" y="2341245"/>
                </a:lnTo>
                <a:lnTo>
                  <a:pt x="2497455" y="1714500"/>
                </a:lnTo>
                <a:close/>
                <a:moveTo>
                  <a:pt x="2497455" y="2497455"/>
                </a:moveTo>
                <a:lnTo>
                  <a:pt x="3589020" y="2497455"/>
                </a:lnTo>
                <a:cubicBezTo>
                  <a:pt x="3583305" y="2807970"/>
                  <a:pt x="3545205" y="3102293"/>
                  <a:pt x="3481388" y="3368993"/>
                </a:cubicBezTo>
                <a:cubicBezTo>
                  <a:pt x="3177540" y="3219450"/>
                  <a:pt x="2842260" y="3134678"/>
                  <a:pt x="2497455" y="3124200"/>
                </a:cubicBezTo>
                <a:lnTo>
                  <a:pt x="2497455" y="2497455"/>
                </a:lnTo>
                <a:close/>
                <a:moveTo>
                  <a:pt x="2497455" y="4676775"/>
                </a:moveTo>
                <a:lnTo>
                  <a:pt x="2497455" y="3279458"/>
                </a:lnTo>
                <a:cubicBezTo>
                  <a:pt x="2828925" y="3290888"/>
                  <a:pt x="3149918" y="3374708"/>
                  <a:pt x="3441383" y="3522345"/>
                </a:cubicBezTo>
                <a:cubicBezTo>
                  <a:pt x="3252788" y="4172903"/>
                  <a:pt x="2903220" y="4625340"/>
                  <a:pt x="2497455" y="4676775"/>
                </a:cubicBezTo>
                <a:close/>
                <a:moveTo>
                  <a:pt x="2980373" y="4611053"/>
                </a:moveTo>
                <a:cubicBezTo>
                  <a:pt x="3232785" y="4395788"/>
                  <a:pt x="3442335" y="4039553"/>
                  <a:pt x="3577590" y="3597593"/>
                </a:cubicBezTo>
                <a:cubicBezTo>
                  <a:pt x="3752850" y="3701415"/>
                  <a:pt x="3913823" y="3830003"/>
                  <a:pt x="4056698" y="3979545"/>
                </a:cubicBezTo>
                <a:cubicBezTo>
                  <a:pt x="3761423" y="4289108"/>
                  <a:pt x="3388043" y="4506278"/>
                  <a:pt x="2980373" y="4611053"/>
                </a:cubicBezTo>
                <a:close/>
                <a:moveTo>
                  <a:pt x="4160520" y="3863340"/>
                </a:moveTo>
                <a:cubicBezTo>
                  <a:pt x="4000500" y="3696653"/>
                  <a:pt x="3818573" y="3555683"/>
                  <a:pt x="3621405" y="3442335"/>
                </a:cubicBezTo>
                <a:cubicBezTo>
                  <a:pt x="3695700" y="3153728"/>
                  <a:pt x="3739515" y="2833688"/>
                  <a:pt x="3745230" y="2497455"/>
                </a:cubicBezTo>
                <a:lnTo>
                  <a:pt x="4680585" y="2497455"/>
                </a:lnTo>
                <a:cubicBezTo>
                  <a:pt x="4663440" y="2999423"/>
                  <a:pt x="4480560" y="3478530"/>
                  <a:pt x="4160520" y="3863340"/>
                </a:cubicBezTo>
                <a:close/>
              </a:path>
            </a:pathLst>
          </a:custGeom>
          <a:solidFill>
            <a:schemeClr val="bg2"/>
          </a:solidFill>
          <a:ln w="9525" cap="flat">
            <a:noFill/>
            <a:prstDash val="solid"/>
            <a:miter/>
          </a:ln>
        </p:spPr>
        <p:txBody>
          <a:bodyPr rtlCol="0" anchor="ctr"/>
          <a:lstStyle/>
          <a:p>
            <a:endParaRPr lang="en-US" sz="1349"/>
          </a:p>
        </p:txBody>
      </p:sp>
      <p:sp>
        <p:nvSpPr>
          <p:cNvPr id="33" name="TextBox 32">
            <a:extLst>
              <a:ext uri="{FF2B5EF4-FFF2-40B4-BE49-F238E27FC236}">
                <a16:creationId xmlns:a16="http://schemas.microsoft.com/office/drawing/2014/main" id="{7C6A335E-38F6-414B-88E2-5C8D0CAEF9C6}"/>
              </a:ext>
            </a:extLst>
          </p:cNvPr>
          <p:cNvSpPr txBox="1"/>
          <p:nvPr/>
        </p:nvSpPr>
        <p:spPr>
          <a:xfrm>
            <a:off x="6047002" y="2339954"/>
            <a:ext cx="2532728" cy="230832"/>
          </a:xfrm>
          <a:prstGeom prst="rect">
            <a:avLst/>
          </a:prstGeom>
          <a:noFill/>
        </p:spPr>
        <p:txBody>
          <a:bodyPr wrap="square" rtlCol="0">
            <a:spAutoFit/>
          </a:bodyPr>
          <a:lstStyle/>
          <a:p>
            <a:pPr algn="just"/>
            <a:r>
              <a:rPr lang="en-US" sz="900">
                <a:solidFill>
                  <a:schemeClr val="bg2"/>
                </a:solidFill>
              </a:rPr>
              <a:t>(+12) 345 678 90 / (+98) 765 432 10</a:t>
            </a:r>
          </a:p>
        </p:txBody>
      </p:sp>
      <p:sp>
        <p:nvSpPr>
          <p:cNvPr id="34" name="TextBox 33">
            <a:extLst>
              <a:ext uri="{FF2B5EF4-FFF2-40B4-BE49-F238E27FC236}">
                <a16:creationId xmlns:a16="http://schemas.microsoft.com/office/drawing/2014/main" id="{58EB878C-6C63-48CB-A54D-FADEA8054207}"/>
              </a:ext>
            </a:extLst>
          </p:cNvPr>
          <p:cNvSpPr txBox="1"/>
          <p:nvPr/>
        </p:nvSpPr>
        <p:spPr>
          <a:xfrm>
            <a:off x="6047002" y="2712215"/>
            <a:ext cx="2532728" cy="230832"/>
          </a:xfrm>
          <a:prstGeom prst="rect">
            <a:avLst/>
          </a:prstGeom>
          <a:noFill/>
        </p:spPr>
        <p:txBody>
          <a:bodyPr wrap="square" rtlCol="0">
            <a:spAutoFit/>
          </a:bodyPr>
          <a:lstStyle/>
          <a:p>
            <a:pPr algn="just"/>
            <a:r>
              <a:rPr lang="en-US" sz="900">
                <a:solidFill>
                  <a:schemeClr val="bg2"/>
                </a:solidFill>
              </a:rPr>
              <a:t>youremail@domain.com</a:t>
            </a:r>
          </a:p>
        </p:txBody>
      </p:sp>
      <p:sp>
        <p:nvSpPr>
          <p:cNvPr id="35" name="TextBox 34">
            <a:extLst>
              <a:ext uri="{FF2B5EF4-FFF2-40B4-BE49-F238E27FC236}">
                <a16:creationId xmlns:a16="http://schemas.microsoft.com/office/drawing/2014/main" id="{FB0DCA87-DE4C-48EF-99E6-DC9019583B19}"/>
              </a:ext>
            </a:extLst>
          </p:cNvPr>
          <p:cNvSpPr txBox="1"/>
          <p:nvPr/>
        </p:nvSpPr>
        <p:spPr>
          <a:xfrm>
            <a:off x="6047002" y="3075037"/>
            <a:ext cx="2532728" cy="230832"/>
          </a:xfrm>
          <a:prstGeom prst="rect">
            <a:avLst/>
          </a:prstGeom>
          <a:noFill/>
        </p:spPr>
        <p:txBody>
          <a:bodyPr wrap="square" rtlCol="0">
            <a:spAutoFit/>
          </a:bodyPr>
          <a:lstStyle/>
          <a:p>
            <a:pPr algn="just"/>
            <a:r>
              <a:rPr lang="en-US" sz="900">
                <a:solidFill>
                  <a:schemeClr val="bg2"/>
                </a:solidFill>
              </a:rPr>
              <a:t>https://yourwebsite.com</a:t>
            </a:r>
          </a:p>
        </p:txBody>
      </p:sp>
      <p:sp>
        <p:nvSpPr>
          <p:cNvPr id="36" name="TextBox 35">
            <a:extLst>
              <a:ext uri="{FF2B5EF4-FFF2-40B4-BE49-F238E27FC236}">
                <a16:creationId xmlns:a16="http://schemas.microsoft.com/office/drawing/2014/main" id="{2D65716D-D6BA-4639-A78C-3373E3B6340A}"/>
              </a:ext>
            </a:extLst>
          </p:cNvPr>
          <p:cNvSpPr txBox="1"/>
          <p:nvPr/>
        </p:nvSpPr>
        <p:spPr>
          <a:xfrm>
            <a:off x="6047002" y="1952191"/>
            <a:ext cx="2532728" cy="230832"/>
          </a:xfrm>
          <a:prstGeom prst="rect">
            <a:avLst/>
          </a:prstGeom>
          <a:noFill/>
        </p:spPr>
        <p:txBody>
          <a:bodyPr wrap="square" rtlCol="0">
            <a:spAutoFit/>
          </a:bodyPr>
          <a:lstStyle/>
          <a:p>
            <a:pPr algn="just"/>
            <a:r>
              <a:rPr lang="en-US" sz="900">
                <a:solidFill>
                  <a:schemeClr val="bg2"/>
                </a:solidFill>
              </a:rPr>
              <a:t>Avalon Street No. 13, San Fransisco</a:t>
            </a:r>
          </a:p>
        </p:txBody>
      </p:sp>
      <p:grpSp>
        <p:nvGrpSpPr>
          <p:cNvPr id="42" name="Group 41">
            <a:extLst>
              <a:ext uri="{FF2B5EF4-FFF2-40B4-BE49-F238E27FC236}">
                <a16:creationId xmlns:a16="http://schemas.microsoft.com/office/drawing/2014/main" id="{3AB87AAC-3B4D-4A7C-BA2E-ACE01A2FCFE5}"/>
              </a:ext>
            </a:extLst>
          </p:cNvPr>
          <p:cNvGrpSpPr/>
          <p:nvPr/>
        </p:nvGrpSpPr>
        <p:grpSpPr>
          <a:xfrm>
            <a:off x="175204" y="132321"/>
            <a:ext cx="358981" cy="1117077"/>
            <a:chOff x="279461" y="4788728"/>
            <a:chExt cx="577280" cy="1796378"/>
          </a:xfrm>
          <a:solidFill>
            <a:schemeClr val="accent3"/>
          </a:solidFill>
        </p:grpSpPr>
        <p:sp>
          <p:nvSpPr>
            <p:cNvPr id="43" name="Freeform: Shape 42">
              <a:extLst>
                <a:ext uri="{FF2B5EF4-FFF2-40B4-BE49-F238E27FC236}">
                  <a16:creationId xmlns:a16="http://schemas.microsoft.com/office/drawing/2014/main" id="{64264580-C8C7-4A4C-89C2-D060A9CF22DE}"/>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D1802613-A6FD-4F0A-A94F-BBEF126B949B}"/>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F4CF604E-F236-4CF1-B7C6-24C6BCE06F20}"/>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EB652AB5-6BE3-42E7-A950-A7A91BBB8BEF}"/>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8007C40D-C31F-4994-94D2-5EF176AB86F3}"/>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25B5FA39-3C1F-4843-9E8D-E3956C6058D4}"/>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7B71A533-58FB-4956-8A7B-3DF1D4DD8865}"/>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F5D72EF4-D5C3-4450-A124-7CE0EED812C6}"/>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59BDC6C9-597C-40D7-AEEA-F4AD91705DA6}"/>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2284CD8B-DDBE-445C-B753-0E0917F14DF2}"/>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A7901F3D-950D-414E-9B4E-F49B857F9D0B}"/>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E7ACFC54-C39E-4734-AF79-64BCB1E4C42F}"/>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8A23532F-0DEE-46AB-9930-D2393123C3D0}"/>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D69A0840-7B31-4199-BC8B-FAA0A351AF5B}"/>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EE4C01C1-06BD-4F2D-A0EF-C966147E42AC}"/>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FDC56D7E-5CA9-4684-A7F6-569BBAC2CD21}"/>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4B20E1C2-B419-4116-8E5A-E61771AC8B5F}"/>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0AE381D3-15C8-4D97-A93C-B505C9B9A03D}"/>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2E130762-BC40-443E-808E-858CB3BE807D}"/>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7A5EC15A-87C6-4F10-885C-3BDE42FFB815}"/>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309F2C10-E760-4FC9-82B4-CC9C6C772719}"/>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02D55450-CE62-498D-84ED-43E2EC1DD94F}"/>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35200EE9-1AF7-423E-B5A9-6F7BC558B3AD}"/>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6F5CF781-7F6A-47F4-B5AE-091B4C0E30E0}"/>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
        <p:nvSpPr>
          <p:cNvPr id="70" name="Freeform 67">
            <a:extLst>
              <a:ext uri="{FF2B5EF4-FFF2-40B4-BE49-F238E27FC236}">
                <a16:creationId xmlns:a16="http://schemas.microsoft.com/office/drawing/2014/main" id="{32B0C8F6-CCB8-49A7-8AFF-2D068AADF8F8}"/>
              </a:ext>
            </a:extLst>
          </p:cNvPr>
          <p:cNvSpPr/>
          <p:nvPr/>
        </p:nvSpPr>
        <p:spPr>
          <a:xfrm>
            <a:off x="8215553" y="3476"/>
            <a:ext cx="928447" cy="1317829"/>
          </a:xfrm>
          <a:custGeom>
            <a:avLst/>
            <a:gdLst>
              <a:gd name="connsiteX0" fmla="*/ 1362830 w 1362830"/>
              <a:gd name="connsiteY0" fmla="*/ 1747883 h 1934387"/>
              <a:gd name="connsiteX1" fmla="*/ 1362830 w 1362830"/>
              <a:gd name="connsiteY1" fmla="*/ 1799330 h 1934387"/>
              <a:gd name="connsiteX2" fmla="*/ 1230166 w 1362830"/>
              <a:gd name="connsiteY2" fmla="*/ 1932013 h 1934387"/>
              <a:gd name="connsiteX3" fmla="*/ 1176326 w 1362830"/>
              <a:gd name="connsiteY3" fmla="*/ 1934387 h 1934387"/>
              <a:gd name="connsiteX4" fmla="*/ 1362830 w 1362830"/>
              <a:gd name="connsiteY4" fmla="*/ 1547330 h 1934387"/>
              <a:gd name="connsiteX5" fmla="*/ 1362830 w 1362830"/>
              <a:gd name="connsiteY5" fmla="*/ 1598666 h 1934387"/>
              <a:gd name="connsiteX6" fmla="*/ 1033049 w 1362830"/>
              <a:gd name="connsiteY6" fmla="*/ 1928601 h 1934387"/>
              <a:gd name="connsiteX7" fmla="*/ 987366 w 1362830"/>
              <a:gd name="connsiteY7" fmla="*/ 1922965 h 1934387"/>
              <a:gd name="connsiteX8" fmla="*/ 1362830 w 1362830"/>
              <a:gd name="connsiteY8" fmla="*/ 1347178 h 1934387"/>
              <a:gd name="connsiteX9" fmla="*/ 1362830 w 1362830"/>
              <a:gd name="connsiteY9" fmla="*/ 1398535 h 1934387"/>
              <a:gd name="connsiteX10" fmla="*/ 863222 w 1362830"/>
              <a:gd name="connsiteY10" fmla="*/ 1898195 h 1934387"/>
              <a:gd name="connsiteX11" fmla="*/ 822880 w 1362830"/>
              <a:gd name="connsiteY11" fmla="*/ 1887073 h 1934387"/>
              <a:gd name="connsiteX12" fmla="*/ 1362830 w 1362830"/>
              <a:gd name="connsiteY12" fmla="*/ 1147157 h 1934387"/>
              <a:gd name="connsiteX13" fmla="*/ 1362830 w 1362830"/>
              <a:gd name="connsiteY13" fmla="*/ 1197808 h 1934387"/>
              <a:gd name="connsiteX14" fmla="*/ 712826 w 1362830"/>
              <a:gd name="connsiteY14" fmla="*/ 1847619 h 1934387"/>
              <a:gd name="connsiteX15" fmla="*/ 676933 w 1362830"/>
              <a:gd name="connsiteY15" fmla="*/ 1832788 h 1934387"/>
              <a:gd name="connsiteX16" fmla="*/ 1362830 w 1362830"/>
              <a:gd name="connsiteY16" fmla="*/ 946510 h 1934387"/>
              <a:gd name="connsiteX17" fmla="*/ 1362830 w 1362830"/>
              <a:gd name="connsiteY17" fmla="*/ 997827 h 1934387"/>
              <a:gd name="connsiteX18" fmla="*/ 578298 w 1362830"/>
              <a:gd name="connsiteY18" fmla="*/ 1782359 h 1934387"/>
              <a:gd name="connsiteX19" fmla="*/ 546114 w 1362830"/>
              <a:gd name="connsiteY19" fmla="*/ 1763226 h 1934387"/>
              <a:gd name="connsiteX20" fmla="*/ 1362830 w 1362830"/>
              <a:gd name="connsiteY20" fmla="*/ 745889 h 1934387"/>
              <a:gd name="connsiteX21" fmla="*/ 1362830 w 1362830"/>
              <a:gd name="connsiteY21" fmla="*/ 797577 h 1934387"/>
              <a:gd name="connsiteX22" fmla="*/ 458012 w 1362830"/>
              <a:gd name="connsiteY22" fmla="*/ 1702562 h 1934387"/>
              <a:gd name="connsiteX23" fmla="*/ 429238 w 1362830"/>
              <a:gd name="connsiteY23" fmla="*/ 1680165 h 1934387"/>
              <a:gd name="connsiteX24" fmla="*/ 1362830 w 1362830"/>
              <a:gd name="connsiteY24" fmla="*/ 545979 h 1934387"/>
              <a:gd name="connsiteX25" fmla="*/ 1362830 w 1362830"/>
              <a:gd name="connsiteY25" fmla="*/ 597400 h 1934387"/>
              <a:gd name="connsiteX26" fmla="*/ 349886 w 1362830"/>
              <a:gd name="connsiteY26" fmla="*/ 1610160 h 1934387"/>
              <a:gd name="connsiteX27" fmla="*/ 336834 w 1362830"/>
              <a:gd name="connsiteY27" fmla="*/ 1597404 h 1934387"/>
              <a:gd name="connsiteX28" fmla="*/ 324227 w 1362830"/>
              <a:gd name="connsiteY28" fmla="*/ 1584204 h 1934387"/>
              <a:gd name="connsiteX29" fmla="*/ 1362830 w 1362830"/>
              <a:gd name="connsiteY29" fmla="*/ 344850 h 1934387"/>
              <a:gd name="connsiteX30" fmla="*/ 1362830 w 1362830"/>
              <a:gd name="connsiteY30" fmla="*/ 396836 h 1934387"/>
              <a:gd name="connsiteX31" fmla="*/ 254222 w 1362830"/>
              <a:gd name="connsiteY31" fmla="*/ 1505447 h 1934387"/>
              <a:gd name="connsiteX32" fmla="*/ 231677 w 1362830"/>
              <a:gd name="connsiteY32" fmla="*/ 1476523 h 1934387"/>
              <a:gd name="connsiteX33" fmla="*/ 1362830 w 1362830"/>
              <a:gd name="connsiteY33" fmla="*/ 145025 h 1934387"/>
              <a:gd name="connsiteX34" fmla="*/ 1362830 w 1362830"/>
              <a:gd name="connsiteY34" fmla="*/ 196605 h 1934387"/>
              <a:gd name="connsiteX35" fmla="*/ 171161 w 1362830"/>
              <a:gd name="connsiteY35" fmla="*/ 1388273 h 1934387"/>
              <a:gd name="connsiteX36" fmla="*/ 152029 w 1362830"/>
              <a:gd name="connsiteY36" fmla="*/ 1355939 h 1934387"/>
              <a:gd name="connsiteX37" fmla="*/ 1308190 w 1362830"/>
              <a:gd name="connsiteY37" fmla="*/ 0 h 1934387"/>
              <a:gd name="connsiteX38" fmla="*/ 1358925 w 1362830"/>
              <a:gd name="connsiteY38" fmla="*/ 0 h 1934387"/>
              <a:gd name="connsiteX39" fmla="*/ 100858 w 1362830"/>
              <a:gd name="connsiteY39" fmla="*/ 1257454 h 1934387"/>
              <a:gd name="connsiteX40" fmla="*/ 86027 w 1362830"/>
              <a:gd name="connsiteY40" fmla="*/ 1221561 h 1934387"/>
              <a:gd name="connsiteX41" fmla="*/ 1107208 w 1362830"/>
              <a:gd name="connsiteY41" fmla="*/ 0 h 1934387"/>
              <a:gd name="connsiteX42" fmla="*/ 1158673 w 1362830"/>
              <a:gd name="connsiteY42" fmla="*/ 0 h 1934387"/>
              <a:gd name="connsiteX43" fmla="*/ 47165 w 1362830"/>
              <a:gd name="connsiteY43" fmla="*/ 1111509 h 1934387"/>
              <a:gd name="connsiteX44" fmla="*/ 36042 w 1362830"/>
              <a:gd name="connsiteY44" fmla="*/ 1071165 h 1934387"/>
              <a:gd name="connsiteX45" fmla="*/ 907612 w 1362830"/>
              <a:gd name="connsiteY45" fmla="*/ 0 h 1934387"/>
              <a:gd name="connsiteX46" fmla="*/ 959036 w 1362830"/>
              <a:gd name="connsiteY46" fmla="*/ 0 h 1934387"/>
              <a:gd name="connsiteX47" fmla="*/ 11272 w 1362830"/>
              <a:gd name="connsiteY47" fmla="*/ 947762 h 1934387"/>
              <a:gd name="connsiteX48" fmla="*/ 5786 w 1362830"/>
              <a:gd name="connsiteY48" fmla="*/ 901932 h 1934387"/>
              <a:gd name="connsiteX49" fmla="*/ 706887 w 1362830"/>
              <a:gd name="connsiteY49" fmla="*/ 0 h 1934387"/>
              <a:gd name="connsiteX50" fmla="*/ 758261 w 1362830"/>
              <a:gd name="connsiteY50" fmla="*/ 0 h 1934387"/>
              <a:gd name="connsiteX51" fmla="*/ 0 w 1362830"/>
              <a:gd name="connsiteY51" fmla="*/ 758062 h 1934387"/>
              <a:gd name="connsiteX52" fmla="*/ 2373 w 1362830"/>
              <a:gd name="connsiteY52" fmla="*/ 704223 h 1934387"/>
              <a:gd name="connsiteX53" fmla="*/ 506215 w 1362830"/>
              <a:gd name="connsiteY53" fmla="*/ 0 h 1934387"/>
              <a:gd name="connsiteX54" fmla="*/ 557625 w 1362830"/>
              <a:gd name="connsiteY54" fmla="*/ 0 h 1934387"/>
              <a:gd name="connsiteX55" fmla="*/ 27737 w 1362830"/>
              <a:gd name="connsiteY55" fmla="*/ 529797 h 1934387"/>
              <a:gd name="connsiteX56" fmla="*/ 45535 w 1362830"/>
              <a:gd name="connsiteY56" fmla="*/ 460680 h 1934387"/>
              <a:gd name="connsiteX57" fmla="*/ 309494 w 1362830"/>
              <a:gd name="connsiteY57" fmla="*/ 0 h 1934387"/>
              <a:gd name="connsiteX58" fmla="*/ 357302 w 1362830"/>
              <a:gd name="connsiteY58" fmla="*/ 0 h 1934387"/>
              <a:gd name="connsiteX59" fmla="*/ 158852 w 1362830"/>
              <a:gd name="connsiteY59" fmla="*/ 198451 h 1934387"/>
              <a:gd name="connsiteX60" fmla="*/ 240603 w 1362830"/>
              <a:gd name="connsiteY60" fmla="*/ 78109 h 193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362830" h="1934387">
                <a:moveTo>
                  <a:pt x="1362830" y="1747883"/>
                </a:moveTo>
                <a:lnTo>
                  <a:pt x="1362830" y="1799330"/>
                </a:lnTo>
                <a:lnTo>
                  <a:pt x="1230166" y="1932013"/>
                </a:lnTo>
                <a:cubicBezTo>
                  <a:pt x="1212219" y="1933201"/>
                  <a:pt x="1194274" y="1934387"/>
                  <a:pt x="1176326" y="1934387"/>
                </a:cubicBezTo>
                <a:close/>
                <a:moveTo>
                  <a:pt x="1362830" y="1547330"/>
                </a:moveTo>
                <a:lnTo>
                  <a:pt x="1362830" y="1598666"/>
                </a:lnTo>
                <a:lnTo>
                  <a:pt x="1033049" y="1928601"/>
                </a:lnTo>
                <a:cubicBezTo>
                  <a:pt x="1017029" y="1926970"/>
                  <a:pt x="1002198" y="1925190"/>
                  <a:pt x="987366" y="1922965"/>
                </a:cubicBezTo>
                <a:close/>
                <a:moveTo>
                  <a:pt x="1362830" y="1347178"/>
                </a:moveTo>
                <a:lnTo>
                  <a:pt x="1362830" y="1398535"/>
                </a:lnTo>
                <a:lnTo>
                  <a:pt x="863222" y="1898195"/>
                </a:lnTo>
                <a:cubicBezTo>
                  <a:pt x="849725" y="1894784"/>
                  <a:pt x="836227" y="1891077"/>
                  <a:pt x="822880" y="1887073"/>
                </a:cubicBezTo>
                <a:close/>
                <a:moveTo>
                  <a:pt x="1362830" y="1147157"/>
                </a:moveTo>
                <a:lnTo>
                  <a:pt x="1362830" y="1197808"/>
                </a:lnTo>
                <a:lnTo>
                  <a:pt x="712826" y="1847619"/>
                </a:lnTo>
                <a:cubicBezTo>
                  <a:pt x="700663" y="1843317"/>
                  <a:pt x="688797" y="1838126"/>
                  <a:pt x="676933" y="1832788"/>
                </a:cubicBezTo>
                <a:close/>
                <a:moveTo>
                  <a:pt x="1362830" y="946510"/>
                </a:moveTo>
                <a:lnTo>
                  <a:pt x="1362830" y="997827"/>
                </a:lnTo>
                <a:lnTo>
                  <a:pt x="578298" y="1782359"/>
                </a:lnTo>
                <a:cubicBezTo>
                  <a:pt x="567471" y="1776130"/>
                  <a:pt x="556792" y="1769751"/>
                  <a:pt x="546114" y="1763226"/>
                </a:cubicBezTo>
                <a:close/>
                <a:moveTo>
                  <a:pt x="1362830" y="745889"/>
                </a:moveTo>
                <a:lnTo>
                  <a:pt x="1362830" y="797577"/>
                </a:lnTo>
                <a:lnTo>
                  <a:pt x="458012" y="1702562"/>
                </a:lnTo>
                <a:cubicBezTo>
                  <a:pt x="448370" y="1694997"/>
                  <a:pt x="438729" y="1687731"/>
                  <a:pt x="429238" y="1680165"/>
                </a:cubicBezTo>
                <a:close/>
                <a:moveTo>
                  <a:pt x="1362830" y="545979"/>
                </a:moveTo>
                <a:lnTo>
                  <a:pt x="1362830" y="597400"/>
                </a:lnTo>
                <a:lnTo>
                  <a:pt x="349886" y="1610160"/>
                </a:lnTo>
                <a:lnTo>
                  <a:pt x="336834" y="1597404"/>
                </a:lnTo>
                <a:lnTo>
                  <a:pt x="324227" y="1584204"/>
                </a:lnTo>
                <a:close/>
                <a:moveTo>
                  <a:pt x="1362830" y="344850"/>
                </a:moveTo>
                <a:lnTo>
                  <a:pt x="1362830" y="396836"/>
                </a:lnTo>
                <a:lnTo>
                  <a:pt x="254222" y="1505447"/>
                </a:lnTo>
                <a:cubicBezTo>
                  <a:pt x="246509" y="1495954"/>
                  <a:pt x="239093" y="1486313"/>
                  <a:pt x="231677" y="1476523"/>
                </a:cubicBezTo>
                <a:close/>
                <a:moveTo>
                  <a:pt x="1362830" y="145025"/>
                </a:moveTo>
                <a:lnTo>
                  <a:pt x="1362830" y="196605"/>
                </a:lnTo>
                <a:lnTo>
                  <a:pt x="171161" y="1388273"/>
                </a:lnTo>
                <a:cubicBezTo>
                  <a:pt x="164488" y="1377594"/>
                  <a:pt x="158109" y="1366766"/>
                  <a:pt x="152029" y="1355939"/>
                </a:cubicBezTo>
                <a:close/>
                <a:moveTo>
                  <a:pt x="1308190" y="0"/>
                </a:moveTo>
                <a:lnTo>
                  <a:pt x="1358925" y="0"/>
                </a:lnTo>
                <a:lnTo>
                  <a:pt x="100858" y="1257454"/>
                </a:lnTo>
                <a:cubicBezTo>
                  <a:pt x="96261" y="1245588"/>
                  <a:pt x="91070" y="1233575"/>
                  <a:pt x="86027" y="1221561"/>
                </a:cubicBezTo>
                <a:close/>
                <a:moveTo>
                  <a:pt x="1107208" y="0"/>
                </a:moveTo>
                <a:lnTo>
                  <a:pt x="1158673" y="0"/>
                </a:lnTo>
                <a:lnTo>
                  <a:pt x="47165" y="1111509"/>
                </a:lnTo>
                <a:cubicBezTo>
                  <a:pt x="43160" y="1098160"/>
                  <a:pt x="39601" y="1084663"/>
                  <a:pt x="36042" y="1071165"/>
                </a:cubicBezTo>
                <a:close/>
                <a:moveTo>
                  <a:pt x="907612" y="0"/>
                </a:moveTo>
                <a:lnTo>
                  <a:pt x="959036" y="0"/>
                </a:lnTo>
                <a:lnTo>
                  <a:pt x="11272" y="947762"/>
                </a:lnTo>
                <a:cubicBezTo>
                  <a:pt x="9047" y="932485"/>
                  <a:pt x="7268" y="916763"/>
                  <a:pt x="5786" y="901932"/>
                </a:cubicBezTo>
                <a:close/>
                <a:moveTo>
                  <a:pt x="706887" y="0"/>
                </a:moveTo>
                <a:lnTo>
                  <a:pt x="758261" y="0"/>
                </a:lnTo>
                <a:lnTo>
                  <a:pt x="0" y="758062"/>
                </a:lnTo>
                <a:cubicBezTo>
                  <a:pt x="296" y="740115"/>
                  <a:pt x="1186" y="722168"/>
                  <a:pt x="2373" y="704223"/>
                </a:cubicBezTo>
                <a:close/>
                <a:moveTo>
                  <a:pt x="506215" y="0"/>
                </a:moveTo>
                <a:lnTo>
                  <a:pt x="557625" y="0"/>
                </a:lnTo>
                <a:lnTo>
                  <a:pt x="27737" y="529797"/>
                </a:lnTo>
                <a:cubicBezTo>
                  <a:pt x="32928" y="506658"/>
                  <a:pt x="38860" y="483670"/>
                  <a:pt x="45535" y="460680"/>
                </a:cubicBezTo>
                <a:close/>
                <a:moveTo>
                  <a:pt x="309494" y="0"/>
                </a:moveTo>
                <a:lnTo>
                  <a:pt x="357302" y="0"/>
                </a:lnTo>
                <a:lnTo>
                  <a:pt x="158852" y="198451"/>
                </a:lnTo>
                <a:cubicBezTo>
                  <a:pt x="183570" y="156617"/>
                  <a:pt x="210880" y="116427"/>
                  <a:pt x="240603" y="78109"/>
                </a:cubicBezTo>
                <a:close/>
              </a:path>
            </a:pathLst>
          </a:custGeom>
          <a:solidFill>
            <a:schemeClr val="accent1">
              <a:lumMod val="75000"/>
            </a:schemeClr>
          </a:solidFill>
          <a:ln w="8826" cap="flat">
            <a:noFill/>
            <a:prstDash val="solid"/>
            <a:miter/>
          </a:ln>
        </p:spPr>
        <p:txBody>
          <a:bodyPr rtlCol="0" anchor="ctr"/>
          <a:lstStyle/>
          <a:p>
            <a:endParaRPr lang="en-US" sz="1349"/>
          </a:p>
        </p:txBody>
      </p:sp>
      <p:sp>
        <p:nvSpPr>
          <p:cNvPr id="12" name="Rectangle 11">
            <a:extLst>
              <a:ext uri="{FF2B5EF4-FFF2-40B4-BE49-F238E27FC236}">
                <a16:creationId xmlns:a16="http://schemas.microsoft.com/office/drawing/2014/main" id="{85051A79-0952-4DD9-80A2-F262F16EAC24}"/>
              </a:ext>
            </a:extLst>
          </p:cNvPr>
          <p:cNvSpPr/>
          <p:nvPr/>
        </p:nvSpPr>
        <p:spPr>
          <a:xfrm flipH="1">
            <a:off x="1283714" y="1572308"/>
            <a:ext cx="7756036" cy="1961453"/>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4" name="Freeform 71">
            <a:extLst>
              <a:ext uri="{FF2B5EF4-FFF2-40B4-BE49-F238E27FC236}">
                <a16:creationId xmlns:a16="http://schemas.microsoft.com/office/drawing/2014/main" id="{BC46351A-AC51-49A8-9D87-FC0D4C8772F7}"/>
              </a:ext>
            </a:extLst>
          </p:cNvPr>
          <p:cNvSpPr/>
          <p:nvPr/>
        </p:nvSpPr>
        <p:spPr>
          <a:xfrm>
            <a:off x="1" y="2603275"/>
            <a:ext cx="632503" cy="227211"/>
          </a:xfrm>
          <a:custGeom>
            <a:avLst/>
            <a:gdLst>
              <a:gd name="connsiteX0" fmla="*/ 871796 w 952877"/>
              <a:gd name="connsiteY0" fmla="*/ 624 h 342298"/>
              <a:gd name="connsiteX1" fmla="*/ 952877 w 952877"/>
              <a:gd name="connsiteY1" fmla="*/ 19955 h 342298"/>
              <a:gd name="connsiteX2" fmla="*/ 933322 w 952877"/>
              <a:gd name="connsiteY2" fmla="*/ 63793 h 342298"/>
              <a:gd name="connsiteX3" fmla="*/ 691143 w 952877"/>
              <a:gd name="connsiteY3" fmla="*/ 126613 h 342298"/>
              <a:gd name="connsiteX4" fmla="*/ 382969 w 952877"/>
              <a:gd name="connsiteY4" fmla="*/ 198616 h 342298"/>
              <a:gd name="connsiteX5" fmla="*/ 131085 w 952877"/>
              <a:gd name="connsiteY5" fmla="*/ 257468 h 342298"/>
              <a:gd name="connsiteX6" fmla="*/ 66812 w 952877"/>
              <a:gd name="connsiteY6" fmla="*/ 314575 h 342298"/>
              <a:gd name="connsiteX7" fmla="*/ 0 w 952877"/>
              <a:gd name="connsiteY7" fmla="*/ 342298 h 342298"/>
              <a:gd name="connsiteX8" fmla="*/ 0 w 952877"/>
              <a:gd name="connsiteY8" fmla="*/ 291481 h 342298"/>
              <a:gd name="connsiteX9" fmla="*/ 41864 w 952877"/>
              <a:gd name="connsiteY9" fmla="*/ 273989 h 342298"/>
              <a:gd name="connsiteX10" fmla="*/ 94130 w 952877"/>
              <a:gd name="connsiteY10" fmla="*/ 226833 h 342298"/>
              <a:gd name="connsiteX11" fmla="*/ 402524 w 952877"/>
              <a:gd name="connsiteY11" fmla="*/ 154778 h 342298"/>
              <a:gd name="connsiteX12" fmla="*/ 654187 w 952877"/>
              <a:gd name="connsiteY12" fmla="*/ 95979 h 342298"/>
              <a:gd name="connsiteX13" fmla="*/ 871796 w 952877"/>
              <a:gd name="connsiteY13" fmla="*/ 624 h 342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2877" h="342298">
                <a:moveTo>
                  <a:pt x="871796" y="624"/>
                </a:moveTo>
                <a:cubicBezTo>
                  <a:pt x="899159" y="2541"/>
                  <a:pt x="926536" y="8896"/>
                  <a:pt x="952877" y="19955"/>
                </a:cubicBezTo>
                <a:lnTo>
                  <a:pt x="933322" y="63793"/>
                </a:lnTo>
                <a:cubicBezTo>
                  <a:pt x="847668" y="27712"/>
                  <a:pt x="748460" y="53445"/>
                  <a:pt x="691143" y="126613"/>
                </a:cubicBezTo>
                <a:cubicBezTo>
                  <a:pt x="617247" y="218704"/>
                  <a:pt x="490017" y="248431"/>
                  <a:pt x="382969" y="198616"/>
                </a:cubicBezTo>
                <a:cubicBezTo>
                  <a:pt x="295591" y="156788"/>
                  <a:pt x="190883" y="181252"/>
                  <a:pt x="131085" y="257468"/>
                </a:cubicBezTo>
                <a:cubicBezTo>
                  <a:pt x="112611" y="280491"/>
                  <a:pt x="90804" y="299616"/>
                  <a:pt x="66812" y="314575"/>
                </a:cubicBezTo>
                <a:lnTo>
                  <a:pt x="0" y="342298"/>
                </a:lnTo>
                <a:lnTo>
                  <a:pt x="0" y="291481"/>
                </a:lnTo>
                <a:lnTo>
                  <a:pt x="41864" y="273989"/>
                </a:lnTo>
                <a:cubicBezTo>
                  <a:pt x="61438" y="261650"/>
                  <a:pt x="79184" y="245856"/>
                  <a:pt x="94130" y="226833"/>
                </a:cubicBezTo>
                <a:cubicBezTo>
                  <a:pt x="168086" y="134691"/>
                  <a:pt x="295396" y="104946"/>
                  <a:pt x="402524" y="154778"/>
                </a:cubicBezTo>
                <a:cubicBezTo>
                  <a:pt x="489834" y="196502"/>
                  <a:pt x="594405" y="172070"/>
                  <a:pt x="654187" y="95979"/>
                </a:cubicBezTo>
                <a:cubicBezTo>
                  <a:pt x="707734" y="29060"/>
                  <a:pt x="789706" y="-5127"/>
                  <a:pt x="871796" y="624"/>
                </a:cubicBezTo>
                <a:close/>
              </a:path>
            </a:pathLst>
          </a:custGeom>
          <a:solidFill>
            <a:schemeClr val="accent4"/>
          </a:solidFill>
          <a:ln w="8826" cap="flat">
            <a:noFill/>
            <a:prstDash val="solid"/>
            <a:miter/>
          </a:ln>
        </p:spPr>
        <p:txBody>
          <a:bodyPr rtlCol="0" anchor="ctr"/>
          <a:lstStyle/>
          <a:p>
            <a:endParaRPr lang="en-US" sz="1349"/>
          </a:p>
        </p:txBody>
      </p:sp>
      <p:sp>
        <p:nvSpPr>
          <p:cNvPr id="80" name="Freeform 75">
            <a:extLst>
              <a:ext uri="{FF2B5EF4-FFF2-40B4-BE49-F238E27FC236}">
                <a16:creationId xmlns:a16="http://schemas.microsoft.com/office/drawing/2014/main" id="{D8DECCCF-1EF1-4407-9608-ACE54DB2A651}"/>
              </a:ext>
            </a:extLst>
          </p:cNvPr>
          <p:cNvSpPr/>
          <p:nvPr/>
        </p:nvSpPr>
        <p:spPr>
          <a:xfrm>
            <a:off x="3537138" y="3475"/>
            <a:ext cx="681632" cy="169104"/>
          </a:xfrm>
          <a:custGeom>
            <a:avLst/>
            <a:gdLst>
              <a:gd name="connsiteX0" fmla="*/ 0 w 908961"/>
              <a:gd name="connsiteY0" fmla="*/ 0 h 225502"/>
              <a:gd name="connsiteX1" fmla="*/ 61581 w 908961"/>
              <a:gd name="connsiteY1" fmla="*/ 0 h 225502"/>
              <a:gd name="connsiteX2" fmla="*/ 82637 w 908961"/>
              <a:gd name="connsiteY2" fmla="*/ 18741 h 225502"/>
              <a:gd name="connsiteX3" fmla="*/ 269457 w 908961"/>
              <a:gd name="connsiteY3" fmla="*/ 61363 h 225502"/>
              <a:gd name="connsiteX4" fmla="*/ 498389 w 908961"/>
              <a:gd name="connsiteY4" fmla="*/ 113593 h 225502"/>
              <a:gd name="connsiteX5" fmla="*/ 685207 w 908961"/>
              <a:gd name="connsiteY5" fmla="*/ 156215 h 225502"/>
              <a:gd name="connsiteX6" fmla="*/ 908961 w 908961"/>
              <a:gd name="connsiteY6" fmla="*/ 202646 h 225502"/>
              <a:gd name="connsiteX7" fmla="*/ 881680 w 908961"/>
              <a:gd name="connsiteY7" fmla="*/ 225502 h 225502"/>
              <a:gd name="connsiteX8" fmla="*/ 699876 w 908961"/>
              <a:gd name="connsiteY8" fmla="*/ 188642 h 225502"/>
              <a:gd name="connsiteX9" fmla="*/ 471108 w 908961"/>
              <a:gd name="connsiteY9" fmla="*/ 136449 h 225502"/>
              <a:gd name="connsiteX10" fmla="*/ 284125 w 908961"/>
              <a:gd name="connsiteY10" fmla="*/ 93790 h 225502"/>
              <a:gd name="connsiteX11" fmla="*/ 55356 w 908961"/>
              <a:gd name="connsiteY11" fmla="*/ 41597 h 225502"/>
              <a:gd name="connsiteX12" fmla="*/ 18126 w 908961"/>
              <a:gd name="connsiteY12" fmla="*/ 7865 h 225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08961" h="225502">
                <a:moveTo>
                  <a:pt x="0" y="0"/>
                </a:moveTo>
                <a:lnTo>
                  <a:pt x="61581" y="0"/>
                </a:lnTo>
                <a:lnTo>
                  <a:pt x="82637" y="18741"/>
                </a:lnTo>
                <a:cubicBezTo>
                  <a:pt x="127258" y="74926"/>
                  <a:pt x="204883" y="92636"/>
                  <a:pt x="269457" y="61363"/>
                </a:cubicBezTo>
                <a:cubicBezTo>
                  <a:pt x="348692" y="24001"/>
                  <a:pt x="443198" y="45562"/>
                  <a:pt x="498389" y="113593"/>
                </a:cubicBezTo>
                <a:cubicBezTo>
                  <a:pt x="543008" y="169778"/>
                  <a:pt x="620634" y="187488"/>
                  <a:pt x="685207" y="156215"/>
                </a:cubicBezTo>
                <a:cubicBezTo>
                  <a:pt x="761787" y="119964"/>
                  <a:pt x="853127" y="138918"/>
                  <a:pt x="908961" y="202646"/>
                </a:cubicBezTo>
                <a:lnTo>
                  <a:pt x="881680" y="225502"/>
                </a:lnTo>
                <a:cubicBezTo>
                  <a:pt x="836330" y="173616"/>
                  <a:pt x="761855" y="158516"/>
                  <a:pt x="699876" y="188642"/>
                </a:cubicBezTo>
                <a:cubicBezTo>
                  <a:pt x="620697" y="225990"/>
                  <a:pt x="526250" y="204442"/>
                  <a:pt x="471108" y="136449"/>
                </a:cubicBezTo>
                <a:cubicBezTo>
                  <a:pt x="426477" y="80173"/>
                  <a:pt x="348749" y="62439"/>
                  <a:pt x="284125" y="93790"/>
                </a:cubicBezTo>
                <a:cubicBezTo>
                  <a:pt x="204947" y="131138"/>
                  <a:pt x="110500" y="109590"/>
                  <a:pt x="55356" y="41597"/>
                </a:cubicBezTo>
                <a:cubicBezTo>
                  <a:pt x="44661" y="28090"/>
                  <a:pt x="32037" y="16792"/>
                  <a:pt x="18126" y="7865"/>
                </a:cubicBezTo>
                <a:close/>
              </a:path>
            </a:pathLst>
          </a:custGeom>
          <a:solidFill>
            <a:schemeClr val="accent5"/>
          </a:solidFill>
          <a:ln w="8826"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AFC5089C-83EE-48B4-9B80-3C71EB366D2C}"/>
              </a:ext>
            </a:extLst>
          </p:cNvPr>
          <p:cNvSpPr/>
          <p:nvPr/>
        </p:nvSpPr>
        <p:spPr>
          <a:xfrm rot="1861972">
            <a:off x="6121044" y="1285874"/>
            <a:ext cx="189038" cy="133818"/>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6"/>
          </a:solidFill>
          <a:ln w="8572" cap="flat">
            <a:noFill/>
            <a:prstDash val="solid"/>
            <a:miter/>
          </a:ln>
        </p:spPr>
        <p:txBody>
          <a:bodyPr rtlCol="0" anchor="ctr"/>
          <a:lstStyle/>
          <a:p>
            <a:endParaRPr lang="en-US" sz="1349"/>
          </a:p>
        </p:txBody>
      </p:sp>
      <p:sp>
        <p:nvSpPr>
          <p:cNvPr id="84" name="Freeform: Shape 83">
            <a:extLst>
              <a:ext uri="{FF2B5EF4-FFF2-40B4-BE49-F238E27FC236}">
                <a16:creationId xmlns:a16="http://schemas.microsoft.com/office/drawing/2014/main" id="{D54FF136-3EB7-447F-AEC2-45B4FA1D95A1}"/>
              </a:ext>
            </a:extLst>
          </p:cNvPr>
          <p:cNvSpPr/>
          <p:nvPr/>
        </p:nvSpPr>
        <p:spPr>
          <a:xfrm rot="9110014">
            <a:off x="944642" y="2015840"/>
            <a:ext cx="136113" cy="17292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1"/>
          </a:solidFill>
          <a:ln w="8572" cap="flat">
            <a:noFill/>
            <a:prstDash val="solid"/>
            <a:miter/>
          </a:ln>
        </p:spPr>
        <p:txBody>
          <a:bodyPr rtlCol="0" anchor="ctr"/>
          <a:lstStyle/>
          <a:p>
            <a:endParaRPr lang="en-US" sz="1349"/>
          </a:p>
        </p:txBody>
      </p:sp>
      <p:sp>
        <p:nvSpPr>
          <p:cNvPr id="90" name="Freeform 85">
            <a:extLst>
              <a:ext uri="{FF2B5EF4-FFF2-40B4-BE49-F238E27FC236}">
                <a16:creationId xmlns:a16="http://schemas.microsoft.com/office/drawing/2014/main" id="{833842DE-89BA-45B4-A064-0EDDE7C2555D}"/>
              </a:ext>
            </a:extLst>
          </p:cNvPr>
          <p:cNvSpPr/>
          <p:nvPr/>
        </p:nvSpPr>
        <p:spPr>
          <a:xfrm>
            <a:off x="1" y="5411708"/>
            <a:ext cx="1495669" cy="1446292"/>
          </a:xfrm>
          <a:custGeom>
            <a:avLst/>
            <a:gdLst>
              <a:gd name="connsiteX0" fmla="*/ 1955372 w 1994485"/>
              <a:gd name="connsiteY0" fmla="*/ 1074727 h 1928640"/>
              <a:gd name="connsiteX1" fmla="*/ 1994485 w 1994485"/>
              <a:gd name="connsiteY1" fmla="*/ 1113840 h 1928640"/>
              <a:gd name="connsiteX2" fmla="*/ 1179685 w 1994485"/>
              <a:gd name="connsiteY2" fmla="*/ 1928640 h 1928640"/>
              <a:gd name="connsiteX3" fmla="*/ 1101458 w 1994485"/>
              <a:gd name="connsiteY3" fmla="*/ 1928640 h 1928640"/>
              <a:gd name="connsiteX4" fmla="*/ 1857692 w 1994485"/>
              <a:gd name="connsiteY4" fmla="*/ 976967 h 1928640"/>
              <a:gd name="connsiteX5" fmla="*/ 1896806 w 1994485"/>
              <a:gd name="connsiteY5" fmla="*/ 1016079 h 1928640"/>
              <a:gd name="connsiteX6" fmla="*/ 984243 w 1994485"/>
              <a:gd name="connsiteY6" fmla="*/ 1928640 h 1928640"/>
              <a:gd name="connsiteX7" fmla="*/ 906017 w 1994485"/>
              <a:gd name="connsiteY7" fmla="*/ 1928640 h 1928640"/>
              <a:gd name="connsiteX8" fmla="*/ 1760225 w 1994485"/>
              <a:gd name="connsiteY8" fmla="*/ 879254 h 1928640"/>
              <a:gd name="connsiteX9" fmla="*/ 1799338 w 1994485"/>
              <a:gd name="connsiteY9" fmla="*/ 918366 h 1928640"/>
              <a:gd name="connsiteX10" fmla="*/ 789065 w 1994485"/>
              <a:gd name="connsiteY10" fmla="*/ 1928640 h 1928640"/>
              <a:gd name="connsiteX11" fmla="*/ 710839 w 1994485"/>
              <a:gd name="connsiteY11" fmla="*/ 1928640 h 1928640"/>
              <a:gd name="connsiteX12" fmla="*/ 1662305 w 1994485"/>
              <a:gd name="connsiteY12" fmla="*/ 781601 h 1928640"/>
              <a:gd name="connsiteX13" fmla="*/ 1701419 w 1994485"/>
              <a:gd name="connsiteY13" fmla="*/ 820713 h 1928640"/>
              <a:gd name="connsiteX14" fmla="*/ 593490 w 1994485"/>
              <a:gd name="connsiteY14" fmla="*/ 1928640 h 1928640"/>
              <a:gd name="connsiteX15" fmla="*/ 515264 w 1994485"/>
              <a:gd name="connsiteY15" fmla="*/ 1928640 h 1928640"/>
              <a:gd name="connsiteX16" fmla="*/ 1564351 w 1994485"/>
              <a:gd name="connsiteY16" fmla="*/ 684018 h 1928640"/>
              <a:gd name="connsiteX17" fmla="*/ 1603464 w 1994485"/>
              <a:gd name="connsiteY17" fmla="*/ 723130 h 1928640"/>
              <a:gd name="connsiteX18" fmla="*/ 415361 w 1994485"/>
              <a:gd name="connsiteY18" fmla="*/ 1911234 h 1928640"/>
              <a:gd name="connsiteX19" fmla="*/ 376248 w 1994485"/>
              <a:gd name="connsiteY19" fmla="*/ 1872121 h 1928640"/>
              <a:gd name="connsiteX20" fmla="*/ 1466816 w 1994485"/>
              <a:gd name="connsiteY20" fmla="*/ 586190 h 1928640"/>
              <a:gd name="connsiteX21" fmla="*/ 1505929 w 1994485"/>
              <a:gd name="connsiteY21" fmla="*/ 625303 h 1928640"/>
              <a:gd name="connsiteX22" fmla="*/ 317825 w 1994485"/>
              <a:gd name="connsiteY22" fmla="*/ 1813407 h 1928640"/>
              <a:gd name="connsiteX23" fmla="*/ 278712 w 1994485"/>
              <a:gd name="connsiteY23" fmla="*/ 1774294 h 1928640"/>
              <a:gd name="connsiteX24" fmla="*/ 1369274 w 1994485"/>
              <a:gd name="connsiteY24" fmla="*/ 488366 h 1928640"/>
              <a:gd name="connsiteX25" fmla="*/ 1408388 w 1994485"/>
              <a:gd name="connsiteY25" fmla="*/ 527477 h 1928640"/>
              <a:gd name="connsiteX26" fmla="*/ 220283 w 1994485"/>
              <a:gd name="connsiteY26" fmla="*/ 1715582 h 1928640"/>
              <a:gd name="connsiteX27" fmla="*/ 181170 w 1994485"/>
              <a:gd name="connsiteY27" fmla="*/ 1676469 h 1928640"/>
              <a:gd name="connsiteX28" fmla="*/ 1271490 w 1994485"/>
              <a:gd name="connsiteY28" fmla="*/ 390796 h 1928640"/>
              <a:gd name="connsiteX29" fmla="*/ 1310604 w 1994485"/>
              <a:gd name="connsiteY29" fmla="*/ 429908 h 1928640"/>
              <a:gd name="connsiteX30" fmla="*/ 122500 w 1994485"/>
              <a:gd name="connsiteY30" fmla="*/ 1618013 h 1928640"/>
              <a:gd name="connsiteX31" fmla="*/ 83387 w 1994485"/>
              <a:gd name="connsiteY31" fmla="*/ 1578900 h 1928640"/>
              <a:gd name="connsiteX32" fmla="*/ 1173615 w 1994485"/>
              <a:gd name="connsiteY32" fmla="*/ 293128 h 1928640"/>
              <a:gd name="connsiteX33" fmla="*/ 1212728 w 1994485"/>
              <a:gd name="connsiteY33" fmla="*/ 332241 h 1928640"/>
              <a:gd name="connsiteX34" fmla="*/ 24623 w 1994485"/>
              <a:gd name="connsiteY34" fmla="*/ 1520346 h 1928640"/>
              <a:gd name="connsiteX35" fmla="*/ 0 w 1994485"/>
              <a:gd name="connsiteY35" fmla="*/ 1495723 h 1928640"/>
              <a:gd name="connsiteX36" fmla="*/ 0 w 1994485"/>
              <a:gd name="connsiteY36" fmla="*/ 1466743 h 1928640"/>
              <a:gd name="connsiteX37" fmla="*/ 1076160 w 1994485"/>
              <a:gd name="connsiteY37" fmla="*/ 195307 h 1928640"/>
              <a:gd name="connsiteX38" fmla="*/ 1115273 w 1994485"/>
              <a:gd name="connsiteY38" fmla="*/ 234420 h 1928640"/>
              <a:gd name="connsiteX39" fmla="*/ 0 w 1994485"/>
              <a:gd name="connsiteY39" fmla="*/ 1349692 h 1928640"/>
              <a:gd name="connsiteX40" fmla="*/ 0 w 1994485"/>
              <a:gd name="connsiteY40" fmla="*/ 1271466 h 1928640"/>
              <a:gd name="connsiteX41" fmla="*/ 978259 w 1994485"/>
              <a:gd name="connsiteY41" fmla="*/ 97654 h 1928640"/>
              <a:gd name="connsiteX42" fmla="*/ 1017372 w 1994485"/>
              <a:gd name="connsiteY42" fmla="*/ 136766 h 1928640"/>
              <a:gd name="connsiteX43" fmla="*/ 0 w 1994485"/>
              <a:gd name="connsiteY43" fmla="*/ 1154138 h 1928640"/>
              <a:gd name="connsiteX44" fmla="*/ 0 w 1994485"/>
              <a:gd name="connsiteY44" fmla="*/ 1075912 h 1928640"/>
              <a:gd name="connsiteX45" fmla="*/ 880365 w 1994485"/>
              <a:gd name="connsiteY45" fmla="*/ 0 h 1928640"/>
              <a:gd name="connsiteX46" fmla="*/ 919477 w 1994485"/>
              <a:gd name="connsiteY46" fmla="*/ 39113 h 1928640"/>
              <a:gd name="connsiteX47" fmla="*/ 0 w 1994485"/>
              <a:gd name="connsiteY47" fmla="*/ 958590 h 1928640"/>
              <a:gd name="connsiteX48" fmla="*/ 0 w 1994485"/>
              <a:gd name="connsiteY48" fmla="*/ 880364 h 192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994485" h="1928640">
                <a:moveTo>
                  <a:pt x="1955372" y="1074727"/>
                </a:moveTo>
                <a:lnTo>
                  <a:pt x="1994485" y="1113840"/>
                </a:lnTo>
                <a:lnTo>
                  <a:pt x="1179685" y="1928640"/>
                </a:lnTo>
                <a:lnTo>
                  <a:pt x="1101458" y="1928640"/>
                </a:lnTo>
                <a:close/>
                <a:moveTo>
                  <a:pt x="1857692" y="976967"/>
                </a:moveTo>
                <a:lnTo>
                  <a:pt x="1896806" y="1016079"/>
                </a:lnTo>
                <a:lnTo>
                  <a:pt x="984243" y="1928640"/>
                </a:lnTo>
                <a:lnTo>
                  <a:pt x="906017" y="1928640"/>
                </a:lnTo>
                <a:close/>
                <a:moveTo>
                  <a:pt x="1760225" y="879254"/>
                </a:moveTo>
                <a:lnTo>
                  <a:pt x="1799338" y="918366"/>
                </a:lnTo>
                <a:lnTo>
                  <a:pt x="789065" y="1928640"/>
                </a:lnTo>
                <a:lnTo>
                  <a:pt x="710839" y="1928640"/>
                </a:lnTo>
                <a:close/>
                <a:moveTo>
                  <a:pt x="1662305" y="781601"/>
                </a:moveTo>
                <a:lnTo>
                  <a:pt x="1701419" y="820713"/>
                </a:lnTo>
                <a:lnTo>
                  <a:pt x="593490" y="1928640"/>
                </a:lnTo>
                <a:lnTo>
                  <a:pt x="515264" y="1928640"/>
                </a:lnTo>
                <a:close/>
                <a:moveTo>
                  <a:pt x="1564351" y="684018"/>
                </a:moveTo>
                <a:lnTo>
                  <a:pt x="1603464" y="723130"/>
                </a:lnTo>
                <a:lnTo>
                  <a:pt x="415361" y="1911234"/>
                </a:lnTo>
                <a:lnTo>
                  <a:pt x="376248" y="1872121"/>
                </a:lnTo>
                <a:close/>
                <a:moveTo>
                  <a:pt x="1466816" y="586190"/>
                </a:moveTo>
                <a:lnTo>
                  <a:pt x="1505929" y="625303"/>
                </a:lnTo>
                <a:lnTo>
                  <a:pt x="317825" y="1813407"/>
                </a:lnTo>
                <a:lnTo>
                  <a:pt x="278712" y="1774294"/>
                </a:lnTo>
                <a:close/>
                <a:moveTo>
                  <a:pt x="1369274" y="488366"/>
                </a:moveTo>
                <a:lnTo>
                  <a:pt x="1408388" y="527477"/>
                </a:lnTo>
                <a:lnTo>
                  <a:pt x="220283" y="1715582"/>
                </a:lnTo>
                <a:lnTo>
                  <a:pt x="181170" y="1676469"/>
                </a:lnTo>
                <a:close/>
                <a:moveTo>
                  <a:pt x="1271490" y="390796"/>
                </a:moveTo>
                <a:lnTo>
                  <a:pt x="1310604" y="429908"/>
                </a:lnTo>
                <a:lnTo>
                  <a:pt x="122500" y="1618013"/>
                </a:lnTo>
                <a:lnTo>
                  <a:pt x="83387" y="1578900"/>
                </a:lnTo>
                <a:close/>
                <a:moveTo>
                  <a:pt x="1173615" y="293128"/>
                </a:moveTo>
                <a:lnTo>
                  <a:pt x="1212728" y="332241"/>
                </a:lnTo>
                <a:lnTo>
                  <a:pt x="24623" y="1520346"/>
                </a:lnTo>
                <a:lnTo>
                  <a:pt x="0" y="1495723"/>
                </a:lnTo>
                <a:lnTo>
                  <a:pt x="0" y="1466743"/>
                </a:lnTo>
                <a:close/>
                <a:moveTo>
                  <a:pt x="1076160" y="195307"/>
                </a:moveTo>
                <a:lnTo>
                  <a:pt x="1115273" y="234420"/>
                </a:lnTo>
                <a:lnTo>
                  <a:pt x="0" y="1349692"/>
                </a:lnTo>
                <a:lnTo>
                  <a:pt x="0" y="1271466"/>
                </a:lnTo>
                <a:close/>
                <a:moveTo>
                  <a:pt x="978259" y="97654"/>
                </a:moveTo>
                <a:lnTo>
                  <a:pt x="1017372" y="136766"/>
                </a:lnTo>
                <a:lnTo>
                  <a:pt x="0" y="1154138"/>
                </a:lnTo>
                <a:lnTo>
                  <a:pt x="0" y="1075912"/>
                </a:lnTo>
                <a:close/>
                <a:moveTo>
                  <a:pt x="880365" y="0"/>
                </a:moveTo>
                <a:lnTo>
                  <a:pt x="919477" y="39113"/>
                </a:lnTo>
                <a:lnTo>
                  <a:pt x="0" y="958590"/>
                </a:lnTo>
                <a:lnTo>
                  <a:pt x="0" y="880364"/>
                </a:lnTo>
                <a:close/>
              </a:path>
            </a:pathLst>
          </a:custGeom>
          <a:solidFill>
            <a:schemeClr val="accent2"/>
          </a:solidFill>
          <a:ln w="9525" cap="flat">
            <a:noFill/>
            <a:prstDash val="solid"/>
            <a:miter/>
          </a:ln>
        </p:spPr>
        <p:txBody>
          <a:bodyPr wrap="square" rtlCol="0" anchor="ctr">
            <a:noAutofit/>
          </a:bodyPr>
          <a:lstStyle/>
          <a:p>
            <a:endParaRPr lang="en-US" sz="1349"/>
          </a:p>
        </p:txBody>
      </p:sp>
      <p:sp>
        <p:nvSpPr>
          <p:cNvPr id="67" name="Title 2">
            <a:extLst>
              <a:ext uri="{FF2B5EF4-FFF2-40B4-BE49-F238E27FC236}">
                <a16:creationId xmlns:a16="http://schemas.microsoft.com/office/drawing/2014/main" id="{E394D253-4E20-4A5F-9D82-507F6729B909}"/>
              </a:ext>
            </a:extLst>
          </p:cNvPr>
          <p:cNvSpPr>
            <a:spLocks noGrp="1"/>
          </p:cNvSpPr>
          <p:nvPr>
            <p:ph type="title"/>
          </p:nvPr>
        </p:nvSpPr>
        <p:spPr/>
        <p:txBody>
          <a:bodyPr/>
          <a:lstStyle/>
          <a:p>
            <a:r>
              <a:rPr lang="en-US">
                <a:solidFill>
                  <a:schemeClr val="bg2"/>
                </a:solidFill>
              </a:rPr>
              <a:t>Our Contact</a:t>
            </a:r>
          </a:p>
        </p:txBody>
      </p:sp>
    </p:spTree>
    <p:extLst>
      <p:ext uri="{BB962C8B-B14F-4D97-AF65-F5344CB8AC3E}">
        <p14:creationId xmlns:p14="http://schemas.microsoft.com/office/powerpoint/2010/main" val="17553147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500"/>
                                        <p:tgtEl>
                                          <p:spTgt spid="7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4"/>
                                        </p:tgtEl>
                                        <p:attrNameLst>
                                          <p:attrName>style.visibility</p:attrName>
                                        </p:attrNameLst>
                                      </p:cBhvr>
                                      <p:to>
                                        <p:strVal val="visible"/>
                                      </p:to>
                                    </p:set>
                                    <p:animEffect transition="in" filter="fade">
                                      <p:cBhvr>
                                        <p:cTn id="15" dur="500"/>
                                        <p:tgtEl>
                                          <p:spTgt spid="8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2"/>
                                        </p:tgtEl>
                                        <p:attrNameLst>
                                          <p:attrName>style.visibility</p:attrName>
                                        </p:attrNameLst>
                                      </p:cBhvr>
                                      <p:to>
                                        <p:strVal val="visible"/>
                                      </p:to>
                                    </p:set>
                                    <p:animEffect transition="in" filter="fade">
                                      <p:cBhvr>
                                        <p:cTn id="23" dur="500"/>
                                        <p:tgtEl>
                                          <p:spTgt spid="8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90"/>
                                        </p:tgtEl>
                                        <p:attrNameLst>
                                          <p:attrName>style.visibility</p:attrName>
                                        </p:attrNameLst>
                                      </p:cBhvr>
                                      <p:to>
                                        <p:strVal val="visible"/>
                                      </p:to>
                                    </p:set>
                                    <p:animEffect transition="in" filter="fade">
                                      <p:cBhvr>
                                        <p:cTn id="31" dur="500"/>
                                        <p:tgtEl>
                                          <p:spTgt spid="90"/>
                                        </p:tgtEl>
                                      </p:cBhvr>
                                    </p:animEffect>
                                  </p:childTnLst>
                                </p:cTn>
                              </p:par>
                            </p:childTnLst>
                          </p:cTn>
                        </p:par>
                        <p:par>
                          <p:cTn id="32" fill="hold">
                            <p:stCondLst>
                              <p:cond delay="3500"/>
                            </p:stCondLst>
                            <p:childTnLst>
                              <p:par>
                                <p:cTn id="33" presetID="2" presetClass="entr" presetSubtype="2"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67"/>
                                        </p:tgtEl>
                                        <p:attrNameLst>
                                          <p:attrName>style.visibility</p:attrName>
                                        </p:attrNameLst>
                                      </p:cBhvr>
                                      <p:to>
                                        <p:strVal val="visible"/>
                                      </p:to>
                                    </p:set>
                                    <p:animEffect transition="in" filter="wipe(left)">
                                      <p:cBhvr>
                                        <p:cTn id="44" dur="500"/>
                                        <p:tgtEl>
                                          <p:spTgt spid="67"/>
                                        </p:tgtEl>
                                      </p:cBhvr>
                                    </p:animEffect>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up)">
                                      <p:cBhvr>
                                        <p:cTn id="48" dur="500"/>
                                        <p:tgtEl>
                                          <p:spTgt spid="11"/>
                                        </p:tgtEl>
                                      </p:cBhvr>
                                    </p:animEffect>
                                  </p:childTnLst>
                                </p:cTn>
                              </p:par>
                            </p:childTnLst>
                          </p:cTn>
                        </p:par>
                        <p:par>
                          <p:cTn id="49" fill="hold">
                            <p:stCondLst>
                              <p:cond delay="5500"/>
                            </p:stCondLst>
                            <p:childTnLst>
                              <p:par>
                                <p:cTn id="50" presetID="22" presetClass="entr" presetSubtype="4" fill="hold"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down)">
                                      <p:cBhvr>
                                        <p:cTn id="52" dur="500"/>
                                        <p:tgtEl>
                                          <p:spTgt spid="14"/>
                                        </p:tgtEl>
                                      </p:cBhvr>
                                    </p:animEffect>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wipe(left)">
                                      <p:cBhvr>
                                        <p:cTn id="60" dur="500"/>
                                        <p:tgtEl>
                                          <p:spTgt spid="36"/>
                                        </p:tgtEl>
                                      </p:cBhvr>
                                    </p:animEffect>
                                  </p:childTnLst>
                                </p:cTn>
                              </p:par>
                            </p:childTnLst>
                          </p:cTn>
                        </p:par>
                        <p:par>
                          <p:cTn id="61" fill="hold">
                            <p:stCondLst>
                              <p:cond delay="7000"/>
                            </p:stCondLst>
                            <p:childTnLst>
                              <p:par>
                                <p:cTn id="62" presetID="10" presetClass="entr" presetSubtype="0" fill="hold"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500"/>
                                        <p:tgtEl>
                                          <p:spTgt spid="24"/>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wipe(left)">
                                      <p:cBhvr>
                                        <p:cTn id="68" dur="500"/>
                                        <p:tgtEl>
                                          <p:spTgt spid="33"/>
                                        </p:tgtEl>
                                      </p:cBhvr>
                                    </p:animEffect>
                                  </p:childTnLst>
                                </p:cTn>
                              </p:par>
                            </p:childTnLst>
                          </p:cTn>
                        </p:par>
                        <p:par>
                          <p:cTn id="69" fill="hold">
                            <p:stCondLst>
                              <p:cond delay="8000"/>
                            </p:stCondLst>
                            <p:childTnLst>
                              <p:par>
                                <p:cTn id="70" presetID="10" presetClass="entr" presetSubtype="0" fill="hold" nodeType="after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500"/>
                                        <p:tgtEl>
                                          <p:spTgt spid="27"/>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wipe(left)">
                                      <p:cBhvr>
                                        <p:cTn id="76" dur="500"/>
                                        <p:tgtEl>
                                          <p:spTgt spid="34"/>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fade">
                                      <p:cBhvr>
                                        <p:cTn id="80" dur="500"/>
                                        <p:tgtEl>
                                          <p:spTgt spid="32"/>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wipe(left)">
                                      <p:cBhvr>
                                        <p:cTn id="8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32" grpId="0" animBg="1"/>
      <p:bldP spid="33" grpId="0"/>
      <p:bldP spid="34" grpId="0"/>
      <p:bldP spid="35" grpId="0"/>
      <p:bldP spid="36" grpId="0"/>
      <p:bldP spid="70" grpId="0" animBg="1"/>
      <p:bldP spid="12" grpId="0" animBg="1"/>
      <p:bldP spid="74" grpId="0" animBg="1"/>
      <p:bldP spid="80" grpId="0" animBg="1"/>
      <p:bldP spid="82" grpId="0" animBg="1"/>
      <p:bldP spid="84" grpId="0" animBg="1"/>
      <p:bldP spid="90" grpId="0" animBg="1"/>
      <p:bldP spid="6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E4F3198-3904-49CC-8898-E1F9A1D079EB}"/>
              </a:ext>
            </a:extLst>
          </p:cNvPr>
          <p:cNvSpPr>
            <a:spLocks noGrp="1"/>
          </p:cNvSpPr>
          <p:nvPr>
            <p:ph type="pic" sz="quarter" idx="10"/>
          </p:nvPr>
        </p:nvSpPr>
        <p:spPr/>
      </p:sp>
      <p:sp>
        <p:nvSpPr>
          <p:cNvPr id="11" name="TextBox 10">
            <a:extLst>
              <a:ext uri="{FF2B5EF4-FFF2-40B4-BE49-F238E27FC236}">
                <a16:creationId xmlns:a16="http://schemas.microsoft.com/office/drawing/2014/main" id="{AD4AB8C5-6552-4F69-A579-F684E53BC631}"/>
              </a:ext>
            </a:extLst>
          </p:cNvPr>
          <p:cNvSpPr txBox="1"/>
          <p:nvPr/>
        </p:nvSpPr>
        <p:spPr>
          <a:xfrm>
            <a:off x="1186530" y="3197023"/>
            <a:ext cx="1359668" cy="253916"/>
          </a:xfrm>
          <a:prstGeom prst="rect">
            <a:avLst/>
          </a:prstGeom>
          <a:noFill/>
        </p:spPr>
        <p:txBody>
          <a:bodyPr wrap="none" rtlCol="0">
            <a:spAutoFit/>
          </a:bodyPr>
          <a:lstStyle/>
          <a:p>
            <a:r>
              <a:rPr lang="en-US" sz="1050" b="1">
                <a:latin typeface="+mj-lt"/>
              </a:rPr>
              <a:t>About Bettersweet</a:t>
            </a:r>
          </a:p>
        </p:txBody>
      </p:sp>
      <p:sp>
        <p:nvSpPr>
          <p:cNvPr id="12" name="TextBox 11">
            <a:extLst>
              <a:ext uri="{FF2B5EF4-FFF2-40B4-BE49-F238E27FC236}">
                <a16:creationId xmlns:a16="http://schemas.microsoft.com/office/drawing/2014/main" id="{BC2CB787-758A-408A-8610-5B617833A6BE}"/>
              </a:ext>
            </a:extLst>
          </p:cNvPr>
          <p:cNvSpPr txBox="1"/>
          <p:nvPr/>
        </p:nvSpPr>
        <p:spPr>
          <a:xfrm>
            <a:off x="1186530" y="3378837"/>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13" name="TextBox 12">
            <a:extLst>
              <a:ext uri="{FF2B5EF4-FFF2-40B4-BE49-F238E27FC236}">
                <a16:creationId xmlns:a16="http://schemas.microsoft.com/office/drawing/2014/main" id="{4DB20402-D579-488D-9BE5-1318D9299B97}"/>
              </a:ext>
            </a:extLst>
          </p:cNvPr>
          <p:cNvSpPr txBox="1"/>
          <p:nvPr/>
        </p:nvSpPr>
        <p:spPr>
          <a:xfrm>
            <a:off x="3721287" y="3215265"/>
            <a:ext cx="889987" cy="253916"/>
          </a:xfrm>
          <a:prstGeom prst="rect">
            <a:avLst/>
          </a:prstGeom>
          <a:noFill/>
        </p:spPr>
        <p:txBody>
          <a:bodyPr wrap="none" rtlCol="0">
            <a:spAutoFit/>
          </a:bodyPr>
          <a:lstStyle/>
          <a:p>
            <a:r>
              <a:rPr lang="en-US" sz="1050" b="1">
                <a:latin typeface="+mj-lt"/>
              </a:rPr>
              <a:t>Chart Slide</a:t>
            </a:r>
          </a:p>
        </p:txBody>
      </p:sp>
      <p:sp>
        <p:nvSpPr>
          <p:cNvPr id="14" name="TextBox 13">
            <a:extLst>
              <a:ext uri="{FF2B5EF4-FFF2-40B4-BE49-F238E27FC236}">
                <a16:creationId xmlns:a16="http://schemas.microsoft.com/office/drawing/2014/main" id="{715AA46D-EB50-4DAD-BD3F-B07C6F5C63B6}"/>
              </a:ext>
            </a:extLst>
          </p:cNvPr>
          <p:cNvSpPr txBox="1"/>
          <p:nvPr/>
        </p:nvSpPr>
        <p:spPr>
          <a:xfrm>
            <a:off x="3721286" y="3397079"/>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15" name="TextBox 14">
            <a:extLst>
              <a:ext uri="{FF2B5EF4-FFF2-40B4-BE49-F238E27FC236}">
                <a16:creationId xmlns:a16="http://schemas.microsoft.com/office/drawing/2014/main" id="{9964CE48-700B-4D84-9804-C8F361E37CDF}"/>
              </a:ext>
            </a:extLst>
          </p:cNvPr>
          <p:cNvSpPr txBox="1"/>
          <p:nvPr/>
        </p:nvSpPr>
        <p:spPr>
          <a:xfrm>
            <a:off x="1186530" y="3996257"/>
            <a:ext cx="1180131" cy="253916"/>
          </a:xfrm>
          <a:prstGeom prst="rect">
            <a:avLst/>
          </a:prstGeom>
          <a:noFill/>
        </p:spPr>
        <p:txBody>
          <a:bodyPr wrap="none" rtlCol="0">
            <a:spAutoFit/>
          </a:bodyPr>
          <a:lstStyle/>
          <a:p>
            <a:r>
              <a:rPr lang="en-US" sz="1050" b="1">
                <a:latin typeface="+mj-lt"/>
              </a:rPr>
              <a:t>Meet The Team</a:t>
            </a:r>
          </a:p>
        </p:txBody>
      </p:sp>
      <p:sp>
        <p:nvSpPr>
          <p:cNvPr id="16" name="TextBox 15">
            <a:extLst>
              <a:ext uri="{FF2B5EF4-FFF2-40B4-BE49-F238E27FC236}">
                <a16:creationId xmlns:a16="http://schemas.microsoft.com/office/drawing/2014/main" id="{C9444F54-2F7C-42DD-BFB9-C3E71BE912F5}"/>
              </a:ext>
            </a:extLst>
          </p:cNvPr>
          <p:cNvSpPr txBox="1"/>
          <p:nvPr/>
        </p:nvSpPr>
        <p:spPr>
          <a:xfrm>
            <a:off x="1186530" y="4178071"/>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17" name="TextBox 16">
            <a:extLst>
              <a:ext uri="{FF2B5EF4-FFF2-40B4-BE49-F238E27FC236}">
                <a16:creationId xmlns:a16="http://schemas.microsoft.com/office/drawing/2014/main" id="{709960AE-C432-4EFA-9B5A-DF3FECC0AEA2}"/>
              </a:ext>
            </a:extLst>
          </p:cNvPr>
          <p:cNvSpPr txBox="1"/>
          <p:nvPr/>
        </p:nvSpPr>
        <p:spPr>
          <a:xfrm>
            <a:off x="3721286" y="3996256"/>
            <a:ext cx="954107" cy="253916"/>
          </a:xfrm>
          <a:prstGeom prst="rect">
            <a:avLst/>
          </a:prstGeom>
          <a:noFill/>
        </p:spPr>
        <p:txBody>
          <a:bodyPr wrap="none" rtlCol="0">
            <a:spAutoFit/>
          </a:bodyPr>
          <a:lstStyle/>
          <a:p>
            <a:r>
              <a:rPr lang="en-US" sz="1050" b="1">
                <a:latin typeface="+mj-lt"/>
              </a:rPr>
              <a:t>Testimonial</a:t>
            </a:r>
          </a:p>
        </p:txBody>
      </p:sp>
      <p:sp>
        <p:nvSpPr>
          <p:cNvPr id="18" name="TextBox 17">
            <a:extLst>
              <a:ext uri="{FF2B5EF4-FFF2-40B4-BE49-F238E27FC236}">
                <a16:creationId xmlns:a16="http://schemas.microsoft.com/office/drawing/2014/main" id="{DDCE371A-D6A9-4062-8DCA-91E975749D59}"/>
              </a:ext>
            </a:extLst>
          </p:cNvPr>
          <p:cNvSpPr txBox="1"/>
          <p:nvPr/>
        </p:nvSpPr>
        <p:spPr>
          <a:xfrm>
            <a:off x="3721286" y="4178070"/>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19" name="TextBox 18">
            <a:extLst>
              <a:ext uri="{FF2B5EF4-FFF2-40B4-BE49-F238E27FC236}">
                <a16:creationId xmlns:a16="http://schemas.microsoft.com/office/drawing/2014/main" id="{45A1CE98-80F8-446C-8A68-570CDC1C8606}"/>
              </a:ext>
            </a:extLst>
          </p:cNvPr>
          <p:cNvSpPr txBox="1"/>
          <p:nvPr/>
        </p:nvSpPr>
        <p:spPr>
          <a:xfrm>
            <a:off x="1186530" y="4795491"/>
            <a:ext cx="995785" cy="253916"/>
          </a:xfrm>
          <a:prstGeom prst="rect">
            <a:avLst/>
          </a:prstGeom>
          <a:noFill/>
        </p:spPr>
        <p:txBody>
          <a:bodyPr wrap="none" rtlCol="0">
            <a:spAutoFit/>
          </a:bodyPr>
          <a:lstStyle/>
          <a:p>
            <a:r>
              <a:rPr lang="en-US" sz="1050" b="1">
                <a:latin typeface="+mj-lt"/>
              </a:rPr>
              <a:t>Gallery Slide</a:t>
            </a:r>
          </a:p>
        </p:txBody>
      </p:sp>
      <p:sp>
        <p:nvSpPr>
          <p:cNvPr id="20" name="TextBox 19">
            <a:extLst>
              <a:ext uri="{FF2B5EF4-FFF2-40B4-BE49-F238E27FC236}">
                <a16:creationId xmlns:a16="http://schemas.microsoft.com/office/drawing/2014/main" id="{B7045370-D7F0-44E0-A555-4EA060A96D62}"/>
              </a:ext>
            </a:extLst>
          </p:cNvPr>
          <p:cNvSpPr txBox="1"/>
          <p:nvPr/>
        </p:nvSpPr>
        <p:spPr>
          <a:xfrm>
            <a:off x="1186530" y="4977305"/>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21" name="TextBox 20">
            <a:extLst>
              <a:ext uri="{FF2B5EF4-FFF2-40B4-BE49-F238E27FC236}">
                <a16:creationId xmlns:a16="http://schemas.microsoft.com/office/drawing/2014/main" id="{D93DD5A2-55E6-414F-A06A-D71B392124E8}"/>
              </a:ext>
            </a:extLst>
          </p:cNvPr>
          <p:cNvSpPr txBox="1"/>
          <p:nvPr/>
        </p:nvSpPr>
        <p:spPr>
          <a:xfrm>
            <a:off x="3721286" y="4795490"/>
            <a:ext cx="942887" cy="253916"/>
          </a:xfrm>
          <a:prstGeom prst="rect">
            <a:avLst/>
          </a:prstGeom>
          <a:noFill/>
        </p:spPr>
        <p:txBody>
          <a:bodyPr wrap="none" rtlCol="0">
            <a:spAutoFit/>
          </a:bodyPr>
          <a:lstStyle/>
          <a:p>
            <a:r>
              <a:rPr lang="en-US" sz="1050" b="1">
                <a:latin typeface="+mj-lt"/>
              </a:rPr>
              <a:t>Our Contact</a:t>
            </a:r>
          </a:p>
        </p:txBody>
      </p:sp>
      <p:sp>
        <p:nvSpPr>
          <p:cNvPr id="22" name="TextBox 21">
            <a:extLst>
              <a:ext uri="{FF2B5EF4-FFF2-40B4-BE49-F238E27FC236}">
                <a16:creationId xmlns:a16="http://schemas.microsoft.com/office/drawing/2014/main" id="{4B9D31A9-BE01-40CB-A477-CDC85CBE17E9}"/>
              </a:ext>
            </a:extLst>
          </p:cNvPr>
          <p:cNvSpPr txBox="1"/>
          <p:nvPr/>
        </p:nvSpPr>
        <p:spPr>
          <a:xfrm>
            <a:off x="3721286" y="4977304"/>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23" name="Rectangle 22">
            <a:extLst>
              <a:ext uri="{FF2B5EF4-FFF2-40B4-BE49-F238E27FC236}">
                <a16:creationId xmlns:a16="http://schemas.microsoft.com/office/drawing/2014/main" id="{7AEBC82B-C6FB-48DC-A25C-0CA23C10866B}"/>
              </a:ext>
            </a:extLst>
          </p:cNvPr>
          <p:cNvSpPr/>
          <p:nvPr/>
        </p:nvSpPr>
        <p:spPr>
          <a:xfrm>
            <a:off x="818340" y="3232502"/>
            <a:ext cx="336820" cy="3368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24" name="TextBox 23">
            <a:extLst>
              <a:ext uri="{FF2B5EF4-FFF2-40B4-BE49-F238E27FC236}">
                <a16:creationId xmlns:a16="http://schemas.microsoft.com/office/drawing/2014/main" id="{E93876E4-FD6E-48BC-873A-23F30E20BB78}"/>
              </a:ext>
            </a:extLst>
          </p:cNvPr>
          <p:cNvSpPr txBox="1"/>
          <p:nvPr/>
        </p:nvSpPr>
        <p:spPr>
          <a:xfrm>
            <a:off x="860753" y="3273971"/>
            <a:ext cx="251993" cy="276999"/>
          </a:xfrm>
          <a:prstGeom prst="rect">
            <a:avLst/>
          </a:prstGeom>
          <a:noFill/>
        </p:spPr>
        <p:txBody>
          <a:bodyPr wrap="none" rtlCol="0">
            <a:spAutoFit/>
          </a:bodyPr>
          <a:lstStyle/>
          <a:p>
            <a:pPr algn="ctr"/>
            <a:r>
              <a:rPr lang="en-US" sz="1200" b="1">
                <a:solidFill>
                  <a:schemeClr val="bg2"/>
                </a:solidFill>
                <a:latin typeface="+mj-lt"/>
              </a:rPr>
              <a:t>1</a:t>
            </a:r>
          </a:p>
        </p:txBody>
      </p:sp>
      <p:sp>
        <p:nvSpPr>
          <p:cNvPr id="25" name="Rectangle 24">
            <a:extLst>
              <a:ext uri="{FF2B5EF4-FFF2-40B4-BE49-F238E27FC236}">
                <a16:creationId xmlns:a16="http://schemas.microsoft.com/office/drawing/2014/main" id="{80075B7B-86F6-4FB1-9DDE-1AD305F79FE5}"/>
              </a:ext>
            </a:extLst>
          </p:cNvPr>
          <p:cNvSpPr/>
          <p:nvPr/>
        </p:nvSpPr>
        <p:spPr>
          <a:xfrm>
            <a:off x="3351632" y="3232502"/>
            <a:ext cx="336820" cy="33682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26" name="TextBox 25">
            <a:extLst>
              <a:ext uri="{FF2B5EF4-FFF2-40B4-BE49-F238E27FC236}">
                <a16:creationId xmlns:a16="http://schemas.microsoft.com/office/drawing/2014/main" id="{B29CEDF3-36FC-4070-801D-A18AF6B4534E}"/>
              </a:ext>
            </a:extLst>
          </p:cNvPr>
          <p:cNvSpPr txBox="1"/>
          <p:nvPr/>
        </p:nvSpPr>
        <p:spPr>
          <a:xfrm>
            <a:off x="3384428" y="3273971"/>
            <a:ext cx="271229" cy="276999"/>
          </a:xfrm>
          <a:prstGeom prst="rect">
            <a:avLst/>
          </a:prstGeom>
          <a:noFill/>
        </p:spPr>
        <p:txBody>
          <a:bodyPr wrap="none" rtlCol="0">
            <a:spAutoFit/>
          </a:bodyPr>
          <a:lstStyle/>
          <a:p>
            <a:pPr algn="ctr"/>
            <a:r>
              <a:rPr lang="en-US" sz="1200" b="1">
                <a:solidFill>
                  <a:schemeClr val="bg2"/>
                </a:solidFill>
                <a:latin typeface="+mj-lt"/>
              </a:rPr>
              <a:t>4</a:t>
            </a:r>
          </a:p>
        </p:txBody>
      </p:sp>
      <p:sp>
        <p:nvSpPr>
          <p:cNvPr id="27" name="Rectangle 26">
            <a:extLst>
              <a:ext uri="{FF2B5EF4-FFF2-40B4-BE49-F238E27FC236}">
                <a16:creationId xmlns:a16="http://schemas.microsoft.com/office/drawing/2014/main" id="{192458E9-FFEB-4708-8238-B7129E28E9BE}"/>
              </a:ext>
            </a:extLst>
          </p:cNvPr>
          <p:cNvSpPr/>
          <p:nvPr/>
        </p:nvSpPr>
        <p:spPr>
          <a:xfrm>
            <a:off x="818340" y="4022615"/>
            <a:ext cx="336820" cy="3368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28" name="TextBox 27">
            <a:extLst>
              <a:ext uri="{FF2B5EF4-FFF2-40B4-BE49-F238E27FC236}">
                <a16:creationId xmlns:a16="http://schemas.microsoft.com/office/drawing/2014/main" id="{FA7B2B10-E0D4-410C-AF6D-9F30856D3EFB}"/>
              </a:ext>
            </a:extLst>
          </p:cNvPr>
          <p:cNvSpPr txBox="1"/>
          <p:nvPr/>
        </p:nvSpPr>
        <p:spPr>
          <a:xfrm>
            <a:off x="851937" y="4064084"/>
            <a:ext cx="269626" cy="276999"/>
          </a:xfrm>
          <a:prstGeom prst="rect">
            <a:avLst/>
          </a:prstGeom>
          <a:noFill/>
        </p:spPr>
        <p:txBody>
          <a:bodyPr wrap="none" rtlCol="0">
            <a:spAutoFit/>
          </a:bodyPr>
          <a:lstStyle/>
          <a:p>
            <a:pPr algn="ctr"/>
            <a:r>
              <a:rPr lang="en-US" sz="1200" b="1">
                <a:solidFill>
                  <a:schemeClr val="bg2"/>
                </a:solidFill>
                <a:latin typeface="+mj-lt"/>
              </a:rPr>
              <a:t>2</a:t>
            </a:r>
          </a:p>
        </p:txBody>
      </p:sp>
      <p:sp>
        <p:nvSpPr>
          <p:cNvPr id="29" name="Rectangle 28">
            <a:extLst>
              <a:ext uri="{FF2B5EF4-FFF2-40B4-BE49-F238E27FC236}">
                <a16:creationId xmlns:a16="http://schemas.microsoft.com/office/drawing/2014/main" id="{C2479C7A-81FD-45EC-B146-213FE25F70B6}"/>
              </a:ext>
            </a:extLst>
          </p:cNvPr>
          <p:cNvSpPr/>
          <p:nvPr/>
        </p:nvSpPr>
        <p:spPr>
          <a:xfrm>
            <a:off x="3351632" y="4022615"/>
            <a:ext cx="336820" cy="33682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0" name="TextBox 29">
            <a:extLst>
              <a:ext uri="{FF2B5EF4-FFF2-40B4-BE49-F238E27FC236}">
                <a16:creationId xmlns:a16="http://schemas.microsoft.com/office/drawing/2014/main" id="{56A13EC0-6A20-42C8-A7D1-4FAE35F7297A}"/>
              </a:ext>
            </a:extLst>
          </p:cNvPr>
          <p:cNvSpPr txBox="1"/>
          <p:nvPr/>
        </p:nvSpPr>
        <p:spPr>
          <a:xfrm>
            <a:off x="3386832" y="4064084"/>
            <a:ext cx="266420" cy="276999"/>
          </a:xfrm>
          <a:prstGeom prst="rect">
            <a:avLst/>
          </a:prstGeom>
          <a:noFill/>
        </p:spPr>
        <p:txBody>
          <a:bodyPr wrap="none" rtlCol="0">
            <a:spAutoFit/>
          </a:bodyPr>
          <a:lstStyle/>
          <a:p>
            <a:pPr algn="ctr"/>
            <a:r>
              <a:rPr lang="en-US" sz="1200" b="1">
                <a:solidFill>
                  <a:schemeClr val="bg2"/>
                </a:solidFill>
                <a:latin typeface="+mj-lt"/>
              </a:rPr>
              <a:t>5</a:t>
            </a:r>
          </a:p>
        </p:txBody>
      </p:sp>
      <p:sp>
        <p:nvSpPr>
          <p:cNvPr id="31" name="Rectangle 30">
            <a:extLst>
              <a:ext uri="{FF2B5EF4-FFF2-40B4-BE49-F238E27FC236}">
                <a16:creationId xmlns:a16="http://schemas.microsoft.com/office/drawing/2014/main" id="{39F0C318-1999-48FF-BC40-1C1355A24D6B}"/>
              </a:ext>
            </a:extLst>
          </p:cNvPr>
          <p:cNvSpPr/>
          <p:nvPr/>
        </p:nvSpPr>
        <p:spPr>
          <a:xfrm>
            <a:off x="818340" y="4821848"/>
            <a:ext cx="336820" cy="336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2" name="TextBox 31">
            <a:extLst>
              <a:ext uri="{FF2B5EF4-FFF2-40B4-BE49-F238E27FC236}">
                <a16:creationId xmlns:a16="http://schemas.microsoft.com/office/drawing/2014/main" id="{8E359F2E-F471-499D-8A66-E31F06DF92DE}"/>
              </a:ext>
            </a:extLst>
          </p:cNvPr>
          <p:cNvSpPr txBox="1"/>
          <p:nvPr/>
        </p:nvSpPr>
        <p:spPr>
          <a:xfrm>
            <a:off x="852739" y="4863318"/>
            <a:ext cx="268022" cy="276999"/>
          </a:xfrm>
          <a:prstGeom prst="rect">
            <a:avLst/>
          </a:prstGeom>
          <a:noFill/>
        </p:spPr>
        <p:txBody>
          <a:bodyPr wrap="none" rtlCol="0">
            <a:spAutoFit/>
          </a:bodyPr>
          <a:lstStyle/>
          <a:p>
            <a:pPr algn="ctr"/>
            <a:r>
              <a:rPr lang="en-US" sz="1200" b="1">
                <a:solidFill>
                  <a:schemeClr val="bg2"/>
                </a:solidFill>
                <a:latin typeface="+mj-lt"/>
              </a:rPr>
              <a:t>3</a:t>
            </a:r>
          </a:p>
        </p:txBody>
      </p:sp>
      <p:sp>
        <p:nvSpPr>
          <p:cNvPr id="33" name="Rectangle 32">
            <a:extLst>
              <a:ext uri="{FF2B5EF4-FFF2-40B4-BE49-F238E27FC236}">
                <a16:creationId xmlns:a16="http://schemas.microsoft.com/office/drawing/2014/main" id="{D5D1ADF4-F540-4F80-991C-A3BD0EC02682}"/>
              </a:ext>
            </a:extLst>
          </p:cNvPr>
          <p:cNvSpPr/>
          <p:nvPr/>
        </p:nvSpPr>
        <p:spPr>
          <a:xfrm>
            <a:off x="3351632" y="4821848"/>
            <a:ext cx="336820" cy="33682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4" name="TextBox 33">
            <a:extLst>
              <a:ext uri="{FF2B5EF4-FFF2-40B4-BE49-F238E27FC236}">
                <a16:creationId xmlns:a16="http://schemas.microsoft.com/office/drawing/2014/main" id="{CE14C89B-EC96-4ECB-90E4-5EA726B03471}"/>
              </a:ext>
            </a:extLst>
          </p:cNvPr>
          <p:cNvSpPr txBox="1"/>
          <p:nvPr/>
        </p:nvSpPr>
        <p:spPr>
          <a:xfrm>
            <a:off x="3384428" y="4863318"/>
            <a:ext cx="271229" cy="276999"/>
          </a:xfrm>
          <a:prstGeom prst="rect">
            <a:avLst/>
          </a:prstGeom>
          <a:noFill/>
        </p:spPr>
        <p:txBody>
          <a:bodyPr wrap="none" rtlCol="0">
            <a:spAutoFit/>
          </a:bodyPr>
          <a:lstStyle/>
          <a:p>
            <a:pPr algn="ctr"/>
            <a:r>
              <a:rPr lang="en-US" sz="1200" b="1">
                <a:solidFill>
                  <a:schemeClr val="bg2"/>
                </a:solidFill>
                <a:latin typeface="+mj-lt"/>
              </a:rPr>
              <a:t>6</a:t>
            </a:r>
          </a:p>
        </p:txBody>
      </p:sp>
      <p:sp>
        <p:nvSpPr>
          <p:cNvPr id="35" name="Rectangle 34">
            <a:extLst>
              <a:ext uri="{FF2B5EF4-FFF2-40B4-BE49-F238E27FC236}">
                <a16:creationId xmlns:a16="http://schemas.microsoft.com/office/drawing/2014/main" id="{38C4305F-16C4-43FD-B54A-C88783EC223D}"/>
              </a:ext>
            </a:extLst>
          </p:cNvPr>
          <p:cNvSpPr/>
          <p:nvPr/>
        </p:nvSpPr>
        <p:spPr>
          <a:xfrm>
            <a:off x="787886" y="3192145"/>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6" name="Rectangle 35">
            <a:extLst>
              <a:ext uri="{FF2B5EF4-FFF2-40B4-BE49-F238E27FC236}">
                <a16:creationId xmlns:a16="http://schemas.microsoft.com/office/drawing/2014/main" id="{119C0B26-A862-4787-94F9-F11454BBFDF4}"/>
              </a:ext>
            </a:extLst>
          </p:cNvPr>
          <p:cNvSpPr/>
          <p:nvPr/>
        </p:nvSpPr>
        <p:spPr>
          <a:xfrm>
            <a:off x="3321179" y="3200119"/>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7" name="Rectangle 36">
            <a:extLst>
              <a:ext uri="{FF2B5EF4-FFF2-40B4-BE49-F238E27FC236}">
                <a16:creationId xmlns:a16="http://schemas.microsoft.com/office/drawing/2014/main" id="{303E2E46-8D6E-4442-923F-6046D4CFDDFD}"/>
              </a:ext>
            </a:extLst>
          </p:cNvPr>
          <p:cNvSpPr/>
          <p:nvPr/>
        </p:nvSpPr>
        <p:spPr>
          <a:xfrm>
            <a:off x="787886" y="3982258"/>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8" name="Rectangle 37">
            <a:extLst>
              <a:ext uri="{FF2B5EF4-FFF2-40B4-BE49-F238E27FC236}">
                <a16:creationId xmlns:a16="http://schemas.microsoft.com/office/drawing/2014/main" id="{E4FF58ED-99FE-453B-B79C-1A37FC660C0C}"/>
              </a:ext>
            </a:extLst>
          </p:cNvPr>
          <p:cNvSpPr/>
          <p:nvPr/>
        </p:nvSpPr>
        <p:spPr>
          <a:xfrm>
            <a:off x="3321179" y="3990231"/>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9" name="Rectangle 38">
            <a:extLst>
              <a:ext uri="{FF2B5EF4-FFF2-40B4-BE49-F238E27FC236}">
                <a16:creationId xmlns:a16="http://schemas.microsoft.com/office/drawing/2014/main" id="{3A901D7E-7308-4823-B54F-E0B194760D6F}"/>
              </a:ext>
            </a:extLst>
          </p:cNvPr>
          <p:cNvSpPr/>
          <p:nvPr/>
        </p:nvSpPr>
        <p:spPr>
          <a:xfrm>
            <a:off x="787886" y="4781492"/>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40" name="Rectangle 39">
            <a:extLst>
              <a:ext uri="{FF2B5EF4-FFF2-40B4-BE49-F238E27FC236}">
                <a16:creationId xmlns:a16="http://schemas.microsoft.com/office/drawing/2014/main" id="{366A2BE3-B701-4EDE-A1A9-EC6FB8209332}"/>
              </a:ext>
            </a:extLst>
          </p:cNvPr>
          <p:cNvSpPr/>
          <p:nvPr/>
        </p:nvSpPr>
        <p:spPr>
          <a:xfrm>
            <a:off x="3321179" y="4789465"/>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42" name="TextBox 41">
            <a:extLst>
              <a:ext uri="{FF2B5EF4-FFF2-40B4-BE49-F238E27FC236}">
                <a16:creationId xmlns:a16="http://schemas.microsoft.com/office/drawing/2014/main" id="{FE97AC2E-D663-4039-B27B-89846CC6DCAD}"/>
              </a:ext>
            </a:extLst>
          </p:cNvPr>
          <p:cNvSpPr txBox="1"/>
          <p:nvPr/>
        </p:nvSpPr>
        <p:spPr>
          <a:xfrm>
            <a:off x="740404" y="2101923"/>
            <a:ext cx="4911357" cy="692497"/>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a:t>
            </a:r>
          </a:p>
        </p:txBody>
      </p:sp>
      <p:sp>
        <p:nvSpPr>
          <p:cNvPr id="46" name="Freeform 43">
            <a:extLst>
              <a:ext uri="{FF2B5EF4-FFF2-40B4-BE49-F238E27FC236}">
                <a16:creationId xmlns:a16="http://schemas.microsoft.com/office/drawing/2014/main" id="{F71AA412-A7EC-4F30-A992-C38D7B7E58BB}"/>
              </a:ext>
            </a:extLst>
          </p:cNvPr>
          <p:cNvSpPr/>
          <p:nvPr/>
        </p:nvSpPr>
        <p:spPr>
          <a:xfrm>
            <a:off x="5577712" y="0"/>
            <a:ext cx="1647592" cy="881792"/>
          </a:xfrm>
          <a:custGeom>
            <a:avLst/>
            <a:gdLst>
              <a:gd name="connsiteX0" fmla="*/ 2045337 w 2197075"/>
              <a:gd name="connsiteY0" fmla="*/ 635455 h 1175876"/>
              <a:gd name="connsiteX1" fmla="*/ 1875482 w 2197075"/>
              <a:gd name="connsiteY1" fmla="*/ 854285 h 1175876"/>
              <a:gd name="connsiteX2" fmla="*/ 1656652 w 2197075"/>
              <a:gd name="connsiteY2" fmla="*/ 1024140 h 1175876"/>
              <a:gd name="connsiteX3" fmla="*/ 2170465 w 2197075"/>
              <a:gd name="connsiteY3" fmla="*/ 319100 h 1175876"/>
              <a:gd name="connsiteX4" fmla="*/ 2153620 w 2197075"/>
              <a:gd name="connsiteY4" fmla="*/ 385059 h 1175876"/>
              <a:gd name="connsiteX5" fmla="*/ 1406258 w 2197075"/>
              <a:gd name="connsiteY5" fmla="*/ 1132280 h 1175876"/>
              <a:gd name="connsiteX6" fmla="*/ 1340299 w 2197075"/>
              <a:gd name="connsiteY6" fmla="*/ 1149264 h 1175876"/>
              <a:gd name="connsiteX7" fmla="*/ 2197075 w 2197075"/>
              <a:gd name="connsiteY7" fmla="*/ 101402 h 1175876"/>
              <a:gd name="connsiteX8" fmla="*/ 2194809 w 2197075"/>
              <a:gd name="connsiteY8" fmla="*/ 152641 h 1175876"/>
              <a:gd name="connsiteX9" fmla="*/ 1173981 w 2197075"/>
              <a:gd name="connsiteY9" fmla="*/ 1173610 h 1175876"/>
              <a:gd name="connsiteX10" fmla="*/ 1122601 w 2197075"/>
              <a:gd name="connsiteY10" fmla="*/ 1175876 h 1175876"/>
              <a:gd name="connsiteX11" fmla="*/ 2106716 w 2197075"/>
              <a:gd name="connsiteY11" fmla="*/ 0 h 1175876"/>
              <a:gd name="connsiteX12" fmla="*/ 2155672 w 2197075"/>
              <a:gd name="connsiteY12" fmla="*/ 0 h 1175876"/>
              <a:gd name="connsiteX13" fmla="*/ 985867 w 2197075"/>
              <a:gd name="connsiteY13" fmla="*/ 1170355 h 1175876"/>
              <a:gd name="connsiteX14" fmla="*/ 942271 w 2197075"/>
              <a:gd name="connsiteY14" fmla="*/ 1164976 h 1175876"/>
              <a:gd name="connsiteX15" fmla="*/ 1916136 w 2197075"/>
              <a:gd name="connsiteY15" fmla="*/ 0 h 1175876"/>
              <a:gd name="connsiteX16" fmla="*/ 1965015 w 2197075"/>
              <a:gd name="connsiteY16" fmla="*/ 0 h 1175876"/>
              <a:gd name="connsiteX17" fmla="*/ 823797 w 2197075"/>
              <a:gd name="connsiteY17" fmla="*/ 1141337 h 1175876"/>
              <a:gd name="connsiteX18" fmla="*/ 785297 w 2197075"/>
              <a:gd name="connsiteY18" fmla="*/ 1130723 h 1175876"/>
              <a:gd name="connsiteX19" fmla="*/ 1725352 w 2197075"/>
              <a:gd name="connsiteY19" fmla="*/ 0 h 1175876"/>
              <a:gd name="connsiteX20" fmla="*/ 1773664 w 2197075"/>
              <a:gd name="connsiteY20" fmla="*/ 0 h 1175876"/>
              <a:gd name="connsiteX21" fmla="*/ 680270 w 2197075"/>
              <a:gd name="connsiteY21" fmla="*/ 1093071 h 1175876"/>
              <a:gd name="connsiteX22" fmla="*/ 646016 w 2197075"/>
              <a:gd name="connsiteY22" fmla="*/ 1078917 h 1175876"/>
              <a:gd name="connsiteX23" fmla="*/ 1533704 w 2197075"/>
              <a:gd name="connsiteY23" fmla="*/ 0 h 1175876"/>
              <a:gd name="connsiteX24" fmla="*/ 1582677 w 2197075"/>
              <a:gd name="connsiteY24" fmla="*/ 0 h 1175876"/>
              <a:gd name="connsiteX25" fmla="*/ 551886 w 2197075"/>
              <a:gd name="connsiteY25" fmla="*/ 1030792 h 1175876"/>
              <a:gd name="connsiteX26" fmla="*/ 521172 w 2197075"/>
              <a:gd name="connsiteY26" fmla="*/ 1012532 h 1175876"/>
              <a:gd name="connsiteX27" fmla="*/ 1342215 w 2197075"/>
              <a:gd name="connsiteY27" fmla="*/ 0 h 1175876"/>
              <a:gd name="connsiteX28" fmla="*/ 1391557 w 2197075"/>
              <a:gd name="connsiteY28" fmla="*/ 0 h 1175876"/>
              <a:gd name="connsiteX29" fmla="*/ 437094 w 2197075"/>
              <a:gd name="connsiteY29" fmla="*/ 954639 h 1175876"/>
              <a:gd name="connsiteX30" fmla="*/ 409634 w 2197075"/>
              <a:gd name="connsiteY30" fmla="*/ 933265 h 1175876"/>
              <a:gd name="connsiteX31" fmla="*/ 1151412 w 2197075"/>
              <a:gd name="connsiteY31" fmla="*/ 0 h 1175876"/>
              <a:gd name="connsiteX32" fmla="*/ 1200520 w 2197075"/>
              <a:gd name="connsiteY32" fmla="*/ 0 h 1175876"/>
              <a:gd name="connsiteX33" fmla="*/ 333906 w 2197075"/>
              <a:gd name="connsiteY33" fmla="*/ 866457 h 1175876"/>
              <a:gd name="connsiteX34" fmla="*/ 321450 w 2197075"/>
              <a:gd name="connsiteY34" fmla="*/ 854283 h 1175876"/>
              <a:gd name="connsiteX35" fmla="*/ 309419 w 2197075"/>
              <a:gd name="connsiteY35" fmla="*/ 841686 h 1175876"/>
              <a:gd name="connsiteX36" fmla="*/ 959679 w 2197075"/>
              <a:gd name="connsiteY36" fmla="*/ 0 h 1175876"/>
              <a:gd name="connsiteX37" fmla="*/ 1009135 w 2197075"/>
              <a:gd name="connsiteY37" fmla="*/ 0 h 1175876"/>
              <a:gd name="connsiteX38" fmla="*/ 242611 w 2197075"/>
              <a:gd name="connsiteY38" fmla="*/ 766526 h 1175876"/>
              <a:gd name="connsiteX39" fmla="*/ 221096 w 2197075"/>
              <a:gd name="connsiteY39" fmla="*/ 738923 h 1175876"/>
              <a:gd name="connsiteX40" fmla="*/ 768874 w 2197075"/>
              <a:gd name="connsiteY40" fmla="*/ 0 h 1175876"/>
              <a:gd name="connsiteX41" fmla="*/ 818049 w 2197075"/>
              <a:gd name="connsiteY41" fmla="*/ 0 h 1175876"/>
              <a:gd name="connsiteX42" fmla="*/ 163344 w 2197075"/>
              <a:gd name="connsiteY42" fmla="*/ 654704 h 1175876"/>
              <a:gd name="connsiteX43" fmla="*/ 145086 w 2197075"/>
              <a:gd name="connsiteY43" fmla="*/ 623847 h 1175876"/>
              <a:gd name="connsiteX44" fmla="*/ 577949 w 2197075"/>
              <a:gd name="connsiteY44" fmla="*/ 0 h 1175876"/>
              <a:gd name="connsiteX45" fmla="*/ 626370 w 2197075"/>
              <a:gd name="connsiteY45" fmla="*/ 0 h 1175876"/>
              <a:gd name="connsiteX46" fmla="*/ 96252 w 2197075"/>
              <a:gd name="connsiteY46" fmla="*/ 529860 h 1175876"/>
              <a:gd name="connsiteX47" fmla="*/ 82098 w 2197075"/>
              <a:gd name="connsiteY47" fmla="*/ 495607 h 1175876"/>
              <a:gd name="connsiteX48" fmla="*/ 386476 w 2197075"/>
              <a:gd name="connsiteY48" fmla="*/ 0 h 1175876"/>
              <a:gd name="connsiteX49" fmla="*/ 435592 w 2197075"/>
              <a:gd name="connsiteY49" fmla="*/ 0 h 1175876"/>
              <a:gd name="connsiteX50" fmla="*/ 45011 w 2197075"/>
              <a:gd name="connsiteY50" fmla="*/ 390581 h 1175876"/>
              <a:gd name="connsiteX51" fmla="*/ 34396 w 2197075"/>
              <a:gd name="connsiteY51" fmla="*/ 352080 h 1175876"/>
              <a:gd name="connsiteX52" fmla="*/ 196074 w 2197075"/>
              <a:gd name="connsiteY52" fmla="*/ 0 h 1175876"/>
              <a:gd name="connsiteX53" fmla="*/ 245070 w 2197075"/>
              <a:gd name="connsiteY53" fmla="*/ 0 h 1175876"/>
              <a:gd name="connsiteX54" fmla="*/ 10758 w 2197075"/>
              <a:gd name="connsiteY54" fmla="*/ 234312 h 1175876"/>
              <a:gd name="connsiteX55" fmla="*/ 5522 w 2197075"/>
              <a:gd name="connsiteY55" fmla="*/ 190575 h 1175876"/>
              <a:gd name="connsiteX56" fmla="*/ 4161 w 2197075"/>
              <a:gd name="connsiteY56" fmla="*/ 0 h 1175876"/>
              <a:gd name="connsiteX57" fmla="*/ 53291 w 2197075"/>
              <a:gd name="connsiteY57" fmla="*/ 0 h 1175876"/>
              <a:gd name="connsiteX58" fmla="*/ 0 w 2197075"/>
              <a:gd name="connsiteY58" fmla="*/ 53277 h 1175876"/>
              <a:gd name="connsiteX59" fmla="*/ 2265 w 2197075"/>
              <a:gd name="connsiteY59" fmla="*/ 1896 h 1175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197075" h="1175876">
                <a:moveTo>
                  <a:pt x="2045337" y="635455"/>
                </a:moveTo>
                <a:cubicBezTo>
                  <a:pt x="1998248" y="715320"/>
                  <a:pt x="1941171" y="788856"/>
                  <a:pt x="1875482" y="854285"/>
                </a:cubicBezTo>
                <a:cubicBezTo>
                  <a:pt x="1809979" y="919887"/>
                  <a:pt x="1736453" y="976958"/>
                  <a:pt x="1656652" y="1024140"/>
                </a:cubicBezTo>
                <a:close/>
                <a:moveTo>
                  <a:pt x="2170465" y="319100"/>
                </a:moveTo>
                <a:cubicBezTo>
                  <a:pt x="2165509" y="341181"/>
                  <a:pt x="2159849" y="363262"/>
                  <a:pt x="2153620" y="385059"/>
                </a:cubicBezTo>
                <a:lnTo>
                  <a:pt x="1406258" y="1132280"/>
                </a:lnTo>
                <a:cubicBezTo>
                  <a:pt x="1384459" y="1138650"/>
                  <a:pt x="1362521" y="1144311"/>
                  <a:pt x="1340299" y="1149264"/>
                </a:cubicBezTo>
                <a:close/>
                <a:moveTo>
                  <a:pt x="2197075" y="101402"/>
                </a:moveTo>
                <a:cubicBezTo>
                  <a:pt x="2196650" y="118528"/>
                  <a:pt x="2195943" y="135655"/>
                  <a:pt x="2194809" y="152641"/>
                </a:cubicBezTo>
                <a:lnTo>
                  <a:pt x="1173981" y="1173610"/>
                </a:lnTo>
                <a:cubicBezTo>
                  <a:pt x="1156854" y="1174744"/>
                  <a:pt x="1139728" y="1175876"/>
                  <a:pt x="1122601" y="1175876"/>
                </a:cubicBezTo>
                <a:close/>
                <a:moveTo>
                  <a:pt x="2106716" y="0"/>
                </a:moveTo>
                <a:lnTo>
                  <a:pt x="2155672" y="0"/>
                </a:lnTo>
                <a:lnTo>
                  <a:pt x="985867" y="1170355"/>
                </a:lnTo>
                <a:cubicBezTo>
                  <a:pt x="970579" y="1168797"/>
                  <a:pt x="956425" y="1167099"/>
                  <a:pt x="942271" y="1164976"/>
                </a:cubicBezTo>
                <a:close/>
                <a:moveTo>
                  <a:pt x="1916136" y="0"/>
                </a:moveTo>
                <a:lnTo>
                  <a:pt x="1965015" y="0"/>
                </a:lnTo>
                <a:lnTo>
                  <a:pt x="823797" y="1141337"/>
                </a:lnTo>
                <a:cubicBezTo>
                  <a:pt x="810916" y="1138082"/>
                  <a:pt x="798035" y="1134544"/>
                  <a:pt x="785297" y="1130723"/>
                </a:cubicBezTo>
                <a:close/>
                <a:moveTo>
                  <a:pt x="1725352" y="0"/>
                </a:moveTo>
                <a:lnTo>
                  <a:pt x="1773664" y="0"/>
                </a:lnTo>
                <a:lnTo>
                  <a:pt x="680270" y="1093071"/>
                </a:lnTo>
                <a:cubicBezTo>
                  <a:pt x="668662" y="1088966"/>
                  <a:pt x="657338" y="1084012"/>
                  <a:pt x="646016" y="1078917"/>
                </a:cubicBezTo>
                <a:close/>
                <a:moveTo>
                  <a:pt x="1533704" y="0"/>
                </a:moveTo>
                <a:lnTo>
                  <a:pt x="1582677" y="0"/>
                </a:lnTo>
                <a:lnTo>
                  <a:pt x="551886" y="1030792"/>
                </a:lnTo>
                <a:cubicBezTo>
                  <a:pt x="541554" y="1024847"/>
                  <a:pt x="531362" y="1018759"/>
                  <a:pt x="521172" y="1012532"/>
                </a:cubicBezTo>
                <a:close/>
                <a:moveTo>
                  <a:pt x="1342215" y="0"/>
                </a:moveTo>
                <a:lnTo>
                  <a:pt x="1391557" y="0"/>
                </a:lnTo>
                <a:lnTo>
                  <a:pt x="437094" y="954639"/>
                </a:lnTo>
                <a:cubicBezTo>
                  <a:pt x="427892" y="947419"/>
                  <a:pt x="418692" y="940485"/>
                  <a:pt x="409634" y="933265"/>
                </a:cubicBezTo>
                <a:close/>
                <a:moveTo>
                  <a:pt x="1151412" y="0"/>
                </a:moveTo>
                <a:lnTo>
                  <a:pt x="1200520" y="0"/>
                </a:lnTo>
                <a:lnTo>
                  <a:pt x="333906" y="866457"/>
                </a:lnTo>
                <a:lnTo>
                  <a:pt x="321450" y="854283"/>
                </a:lnTo>
                <a:lnTo>
                  <a:pt x="309419" y="841686"/>
                </a:lnTo>
                <a:close/>
                <a:moveTo>
                  <a:pt x="959679" y="0"/>
                </a:moveTo>
                <a:lnTo>
                  <a:pt x="1009135" y="0"/>
                </a:lnTo>
                <a:lnTo>
                  <a:pt x="242611" y="766526"/>
                </a:lnTo>
                <a:cubicBezTo>
                  <a:pt x="235250" y="757467"/>
                  <a:pt x="228173" y="748266"/>
                  <a:pt x="221096" y="738923"/>
                </a:cubicBezTo>
                <a:close/>
                <a:moveTo>
                  <a:pt x="768874" y="0"/>
                </a:moveTo>
                <a:lnTo>
                  <a:pt x="818049" y="0"/>
                </a:lnTo>
                <a:lnTo>
                  <a:pt x="163344" y="654704"/>
                </a:lnTo>
                <a:cubicBezTo>
                  <a:pt x="156976" y="644513"/>
                  <a:pt x="150888" y="634180"/>
                  <a:pt x="145086" y="623847"/>
                </a:cubicBezTo>
                <a:close/>
                <a:moveTo>
                  <a:pt x="577949" y="0"/>
                </a:moveTo>
                <a:lnTo>
                  <a:pt x="626370" y="0"/>
                </a:lnTo>
                <a:lnTo>
                  <a:pt x="96252" y="529860"/>
                </a:lnTo>
                <a:cubicBezTo>
                  <a:pt x="91864" y="518536"/>
                  <a:pt x="86911" y="507071"/>
                  <a:pt x="82098" y="495607"/>
                </a:cubicBezTo>
                <a:close/>
                <a:moveTo>
                  <a:pt x="386476" y="0"/>
                </a:moveTo>
                <a:lnTo>
                  <a:pt x="435592" y="0"/>
                </a:lnTo>
                <a:lnTo>
                  <a:pt x="45011" y="390581"/>
                </a:lnTo>
                <a:cubicBezTo>
                  <a:pt x="41189" y="377841"/>
                  <a:pt x="37793" y="364960"/>
                  <a:pt x="34396" y="352080"/>
                </a:cubicBezTo>
                <a:close/>
                <a:moveTo>
                  <a:pt x="196074" y="0"/>
                </a:moveTo>
                <a:lnTo>
                  <a:pt x="245070" y="0"/>
                </a:lnTo>
                <a:lnTo>
                  <a:pt x="10758" y="234312"/>
                </a:lnTo>
                <a:cubicBezTo>
                  <a:pt x="8635" y="219733"/>
                  <a:pt x="6936" y="204729"/>
                  <a:pt x="5522" y="190575"/>
                </a:cubicBezTo>
                <a:close/>
                <a:moveTo>
                  <a:pt x="4161" y="0"/>
                </a:moveTo>
                <a:lnTo>
                  <a:pt x="53291" y="0"/>
                </a:lnTo>
                <a:lnTo>
                  <a:pt x="0" y="53277"/>
                </a:lnTo>
                <a:cubicBezTo>
                  <a:pt x="282" y="36149"/>
                  <a:pt x="1132" y="19022"/>
                  <a:pt x="2265" y="1896"/>
                </a:cubicBezTo>
                <a:close/>
              </a:path>
            </a:pathLst>
          </a:custGeom>
          <a:solidFill>
            <a:schemeClr val="accent1"/>
          </a:solidFill>
          <a:ln w="8826" cap="flat">
            <a:noFill/>
            <a:prstDash val="solid"/>
            <a:miter/>
          </a:ln>
        </p:spPr>
        <p:txBody>
          <a:bodyPr rtlCol="0" anchor="ctr"/>
          <a:lstStyle/>
          <a:p>
            <a:endParaRPr lang="en-US" sz="1349"/>
          </a:p>
        </p:txBody>
      </p:sp>
      <p:sp>
        <p:nvSpPr>
          <p:cNvPr id="50" name="Freeform 47">
            <a:extLst>
              <a:ext uri="{FF2B5EF4-FFF2-40B4-BE49-F238E27FC236}">
                <a16:creationId xmlns:a16="http://schemas.microsoft.com/office/drawing/2014/main" id="{BECB735D-0CA6-4CAC-9158-6370C1FD1C7E}"/>
              </a:ext>
            </a:extLst>
          </p:cNvPr>
          <p:cNvSpPr/>
          <p:nvPr/>
        </p:nvSpPr>
        <p:spPr>
          <a:xfrm>
            <a:off x="1" y="5546793"/>
            <a:ext cx="732142" cy="172481"/>
          </a:xfrm>
          <a:custGeom>
            <a:avLst/>
            <a:gdLst>
              <a:gd name="connsiteX0" fmla="*/ 834984 w 976317"/>
              <a:gd name="connsiteY0" fmla="*/ 2456 h 230004"/>
              <a:gd name="connsiteX1" fmla="*/ 976317 w 976317"/>
              <a:gd name="connsiteY1" fmla="*/ 27586 h 230004"/>
              <a:gd name="connsiteX2" fmla="*/ 955199 w 976317"/>
              <a:gd name="connsiteY2" fmla="*/ 64348 h 230004"/>
              <a:gd name="connsiteX3" fmla="*/ 736768 w 976317"/>
              <a:gd name="connsiteY3" fmla="*/ 97799 h 230004"/>
              <a:gd name="connsiteX4" fmla="*/ 459528 w 976317"/>
              <a:gd name="connsiteY4" fmla="*/ 133392 h 230004"/>
              <a:gd name="connsiteX5" fmla="*/ 232926 w 976317"/>
              <a:gd name="connsiteY5" fmla="*/ 162484 h 230004"/>
              <a:gd name="connsiteX6" fmla="*/ 26503 w 976317"/>
              <a:gd name="connsiteY6" fmla="*/ 225483 h 230004"/>
              <a:gd name="connsiteX7" fmla="*/ 0 w 976317"/>
              <a:gd name="connsiteY7" fmla="*/ 215227 h 230004"/>
              <a:gd name="connsiteX8" fmla="*/ 0 w 976317"/>
              <a:gd name="connsiteY8" fmla="*/ 170497 h 230004"/>
              <a:gd name="connsiteX9" fmla="*/ 34613 w 976317"/>
              <a:gd name="connsiteY9" fmla="*/ 184195 h 230004"/>
              <a:gd name="connsiteX10" fmla="*/ 203206 w 976317"/>
              <a:gd name="connsiteY10" fmla="*/ 132249 h 230004"/>
              <a:gd name="connsiteX11" fmla="*/ 480646 w 976317"/>
              <a:gd name="connsiteY11" fmla="*/ 96630 h 230004"/>
              <a:gd name="connsiteX12" fmla="*/ 707049 w 976317"/>
              <a:gd name="connsiteY12" fmla="*/ 67564 h 230004"/>
              <a:gd name="connsiteX13" fmla="*/ 834984 w 976317"/>
              <a:gd name="connsiteY13" fmla="*/ 2456 h 230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76317" h="230004">
                <a:moveTo>
                  <a:pt x="834984" y="2456"/>
                </a:moveTo>
                <a:cubicBezTo>
                  <a:pt x="882383" y="-4581"/>
                  <a:pt x="932014" y="3421"/>
                  <a:pt x="976317" y="27586"/>
                </a:cubicBezTo>
                <a:lnTo>
                  <a:pt x="955199" y="64348"/>
                </a:lnTo>
                <a:cubicBezTo>
                  <a:pt x="883180" y="24954"/>
                  <a:pt x="793700" y="38657"/>
                  <a:pt x="736768" y="97799"/>
                </a:cubicBezTo>
                <a:cubicBezTo>
                  <a:pt x="663572" y="172079"/>
                  <a:pt x="549112" y="186774"/>
                  <a:pt x="459528" y="133392"/>
                </a:cubicBezTo>
                <a:cubicBezTo>
                  <a:pt x="386508" y="88794"/>
                  <a:pt x="292311" y="100888"/>
                  <a:pt x="232926" y="162484"/>
                </a:cubicBezTo>
                <a:cubicBezTo>
                  <a:pt x="178028" y="218195"/>
                  <a:pt x="99921" y="240389"/>
                  <a:pt x="26503" y="225483"/>
                </a:cubicBezTo>
                <a:lnTo>
                  <a:pt x="0" y="215227"/>
                </a:lnTo>
                <a:lnTo>
                  <a:pt x="0" y="170497"/>
                </a:lnTo>
                <a:lnTo>
                  <a:pt x="34613" y="184195"/>
                </a:lnTo>
                <a:cubicBezTo>
                  <a:pt x="94638" y="196689"/>
                  <a:pt x="158684" y="178366"/>
                  <a:pt x="203206" y="132249"/>
                </a:cubicBezTo>
                <a:cubicBezTo>
                  <a:pt x="276462" y="57930"/>
                  <a:pt x="390993" y="43225"/>
                  <a:pt x="480646" y="96630"/>
                </a:cubicBezTo>
                <a:cubicBezTo>
                  <a:pt x="553614" y="141131"/>
                  <a:pt x="647688" y="129053"/>
                  <a:pt x="707049" y="67564"/>
                </a:cubicBezTo>
                <a:cubicBezTo>
                  <a:pt x="742420" y="31570"/>
                  <a:pt x="787586" y="9494"/>
                  <a:pt x="834984" y="2456"/>
                </a:cubicBezTo>
                <a:close/>
              </a:path>
            </a:pathLst>
          </a:custGeom>
          <a:solidFill>
            <a:schemeClr val="accent2"/>
          </a:solidFill>
          <a:ln w="8826" cap="flat">
            <a:noFill/>
            <a:prstDash val="solid"/>
            <a:miter/>
          </a:ln>
        </p:spPr>
        <p:txBody>
          <a:bodyPr rtlCol="0" anchor="ctr"/>
          <a:lstStyle/>
          <a:p>
            <a:endParaRPr lang="en-US" sz="1349"/>
          </a:p>
        </p:txBody>
      </p:sp>
      <p:sp>
        <p:nvSpPr>
          <p:cNvPr id="54" name="Freeform 51">
            <a:extLst>
              <a:ext uri="{FF2B5EF4-FFF2-40B4-BE49-F238E27FC236}">
                <a16:creationId xmlns:a16="http://schemas.microsoft.com/office/drawing/2014/main" id="{3488CB01-C969-4F1D-8D8A-33688A4AD7EC}"/>
              </a:ext>
            </a:extLst>
          </p:cNvPr>
          <p:cNvSpPr/>
          <p:nvPr/>
        </p:nvSpPr>
        <p:spPr>
          <a:xfrm>
            <a:off x="2116323" y="0"/>
            <a:ext cx="744116" cy="361448"/>
          </a:xfrm>
          <a:custGeom>
            <a:avLst/>
            <a:gdLst>
              <a:gd name="connsiteX0" fmla="*/ 0 w 992284"/>
              <a:gd name="connsiteY0" fmla="*/ 0 h 481994"/>
              <a:gd name="connsiteX1" fmla="*/ 53758 w 992284"/>
              <a:gd name="connsiteY1" fmla="*/ 0 h 481994"/>
              <a:gd name="connsiteX2" fmla="*/ 68798 w 992284"/>
              <a:gd name="connsiteY2" fmla="*/ 22727 h 481994"/>
              <a:gd name="connsiteX3" fmla="*/ 248792 w 992284"/>
              <a:gd name="connsiteY3" fmla="*/ 80478 h 481994"/>
              <a:gd name="connsiteX4" fmla="*/ 514412 w 992284"/>
              <a:gd name="connsiteY4" fmla="*/ 219328 h 481994"/>
              <a:gd name="connsiteX5" fmla="*/ 731170 w 992284"/>
              <a:gd name="connsiteY5" fmla="*/ 332636 h 481994"/>
              <a:gd name="connsiteX6" fmla="*/ 992284 w 992284"/>
              <a:gd name="connsiteY6" fmla="*/ 462644 h 481994"/>
              <a:gd name="connsiteX7" fmla="*/ 951183 w 992284"/>
              <a:gd name="connsiteY7" fmla="*/ 481994 h 481994"/>
              <a:gd name="connsiteX8" fmla="*/ 738741 w 992284"/>
              <a:gd name="connsiteY8" fmla="*/ 377428 h 481994"/>
              <a:gd name="connsiteX9" fmla="*/ 473311 w 992284"/>
              <a:gd name="connsiteY9" fmla="*/ 238678 h 481994"/>
              <a:gd name="connsiteX10" fmla="*/ 256363 w 992284"/>
              <a:gd name="connsiteY10" fmla="*/ 125271 h 481994"/>
              <a:gd name="connsiteX11" fmla="*/ 36351 w 992284"/>
              <a:gd name="connsiteY11" fmla="*/ 54032 h 481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2284" h="481994">
                <a:moveTo>
                  <a:pt x="0" y="0"/>
                </a:moveTo>
                <a:lnTo>
                  <a:pt x="53758" y="0"/>
                </a:lnTo>
                <a:lnTo>
                  <a:pt x="68798" y="22727"/>
                </a:lnTo>
                <a:cubicBezTo>
                  <a:pt x="113877" y="70517"/>
                  <a:pt x="181389" y="93696"/>
                  <a:pt x="248792" y="80478"/>
                </a:cubicBezTo>
                <a:cubicBezTo>
                  <a:pt x="358737" y="60102"/>
                  <a:pt x="468389" y="117421"/>
                  <a:pt x="514412" y="219328"/>
                </a:cubicBezTo>
                <a:cubicBezTo>
                  <a:pt x="551235" y="303178"/>
                  <a:pt x="641302" y="350260"/>
                  <a:pt x="731170" y="332636"/>
                </a:cubicBezTo>
                <a:cubicBezTo>
                  <a:pt x="837477" y="312768"/>
                  <a:pt x="944068" y="365839"/>
                  <a:pt x="992284" y="462644"/>
                </a:cubicBezTo>
                <a:lnTo>
                  <a:pt x="951183" y="481994"/>
                </a:lnTo>
                <a:cubicBezTo>
                  <a:pt x="912061" y="403213"/>
                  <a:pt x="825035" y="360377"/>
                  <a:pt x="738741" y="377428"/>
                </a:cubicBezTo>
                <a:cubicBezTo>
                  <a:pt x="628871" y="397806"/>
                  <a:pt x="519288" y="340523"/>
                  <a:pt x="473311" y="238678"/>
                </a:cubicBezTo>
                <a:cubicBezTo>
                  <a:pt x="436503" y="154711"/>
                  <a:pt x="346318" y="107568"/>
                  <a:pt x="256363" y="125271"/>
                </a:cubicBezTo>
                <a:cubicBezTo>
                  <a:pt x="173960" y="140555"/>
                  <a:pt x="91719" y="112154"/>
                  <a:pt x="36351" y="54032"/>
                </a:cubicBezTo>
                <a:close/>
              </a:path>
            </a:pathLst>
          </a:custGeom>
          <a:solidFill>
            <a:schemeClr val="accent5"/>
          </a:solidFill>
          <a:ln w="8826"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86B440C7-6AEE-4EF0-B1EC-76CC9BCC6065}"/>
              </a:ext>
            </a:extLst>
          </p:cNvPr>
          <p:cNvSpPr/>
          <p:nvPr/>
        </p:nvSpPr>
        <p:spPr>
          <a:xfrm rot="13987031">
            <a:off x="337932" y="1514800"/>
            <a:ext cx="235917" cy="204874"/>
          </a:xfrm>
          <a:custGeom>
            <a:avLst/>
            <a:gdLst>
              <a:gd name="connsiteX0" fmla="*/ 262107 w 679550"/>
              <a:gd name="connsiteY0" fmla="*/ 107770 h 590132"/>
              <a:gd name="connsiteX1" fmla="*/ 644745 w 679550"/>
              <a:gd name="connsiteY1" fmla="*/ 15576 h 590132"/>
              <a:gd name="connsiteX2" fmla="*/ 613387 w 679550"/>
              <a:gd name="connsiteY2" fmla="*/ 371965 h 590132"/>
              <a:gd name="connsiteX3" fmla="*/ 281739 w 679550"/>
              <a:gd name="connsiteY3" fmla="*/ 577850 h 590132"/>
              <a:gd name="connsiteX4" fmla="*/ 25143 w 679550"/>
              <a:gd name="connsiteY4" fmla="*/ 173187 h 590132"/>
              <a:gd name="connsiteX5" fmla="*/ 262107 w 679550"/>
              <a:gd name="connsiteY5" fmla="*/ 107770 h 590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550" h="590132">
                <a:moveTo>
                  <a:pt x="262107" y="107770"/>
                </a:moveTo>
                <a:cubicBezTo>
                  <a:pt x="464733" y="106988"/>
                  <a:pt x="548419" y="-48768"/>
                  <a:pt x="644745" y="15576"/>
                </a:cubicBezTo>
                <a:cubicBezTo>
                  <a:pt x="734932" y="75837"/>
                  <a:pt x="622416" y="199933"/>
                  <a:pt x="613387" y="371965"/>
                </a:cubicBezTo>
                <a:cubicBezTo>
                  <a:pt x="604359" y="544003"/>
                  <a:pt x="449717" y="622387"/>
                  <a:pt x="281739" y="577850"/>
                </a:cubicBezTo>
                <a:cubicBezTo>
                  <a:pt x="113761" y="533314"/>
                  <a:pt x="-67572" y="285455"/>
                  <a:pt x="25143" y="173187"/>
                </a:cubicBezTo>
                <a:cubicBezTo>
                  <a:pt x="81883" y="104467"/>
                  <a:pt x="178942" y="108085"/>
                  <a:pt x="262107" y="107770"/>
                </a:cubicBezTo>
                <a:close/>
              </a:path>
            </a:pathLst>
          </a:custGeom>
          <a:solidFill>
            <a:schemeClr val="accent3"/>
          </a:solidFill>
          <a:ln w="6048"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D81E83DE-7A0B-40E5-8577-E8E50F8CB260}"/>
              </a:ext>
            </a:extLst>
          </p:cNvPr>
          <p:cNvSpPr/>
          <p:nvPr/>
        </p:nvSpPr>
        <p:spPr>
          <a:xfrm rot="551786">
            <a:off x="5516011" y="2781742"/>
            <a:ext cx="271498" cy="26527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5255F5CF-63E7-4235-92AE-99C0277E061C}"/>
              </a:ext>
            </a:extLst>
          </p:cNvPr>
          <p:cNvSpPr/>
          <p:nvPr/>
        </p:nvSpPr>
        <p:spPr>
          <a:xfrm rot="13475459">
            <a:off x="4348122" y="5523245"/>
            <a:ext cx="171947" cy="21844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4"/>
          </a:solidFill>
          <a:ln w="8572" cap="flat">
            <a:noFill/>
            <a:prstDash val="solid"/>
            <a:miter/>
          </a:ln>
        </p:spPr>
        <p:txBody>
          <a:bodyPr rtlCol="0" anchor="ctr"/>
          <a:lstStyle/>
          <a:p>
            <a:endParaRPr lang="en-US" sz="1349"/>
          </a:p>
        </p:txBody>
      </p:sp>
      <p:sp>
        <p:nvSpPr>
          <p:cNvPr id="43" name="Title 2">
            <a:extLst>
              <a:ext uri="{FF2B5EF4-FFF2-40B4-BE49-F238E27FC236}">
                <a16:creationId xmlns:a16="http://schemas.microsoft.com/office/drawing/2014/main" id="{65E5E75A-AD85-45D6-8C33-27407A7E4A86}"/>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11777817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0"/>
                                        </p:tgtEl>
                                        <p:attrNameLst>
                                          <p:attrName>style.visibility</p:attrName>
                                        </p:attrNameLst>
                                      </p:cBhvr>
                                      <p:to>
                                        <p:strVal val="visible"/>
                                      </p:to>
                                    </p:set>
                                    <p:animEffect transition="in" filter="fade">
                                      <p:cBhvr>
                                        <p:cTn id="27" dur="500"/>
                                        <p:tgtEl>
                                          <p:spTgt spid="6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wipe(left)">
                                      <p:cBhvr>
                                        <p:cTn id="31" dur="500"/>
                                        <p:tgtEl>
                                          <p:spTgt spid="43"/>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up)">
                                      <p:cBhvr>
                                        <p:cTn id="35" dur="500"/>
                                        <p:tgtEl>
                                          <p:spTgt spid="4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500"/>
                                        <p:tgtEl>
                                          <p:spTgt spid="3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left)">
                                      <p:cBhvr>
                                        <p:cTn id="55" dur="500"/>
                                        <p:tgtEl>
                                          <p:spTgt spid="1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0"/>
                                        <p:tgtEl>
                                          <p:spTgt spid="2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500"/>
                                        <p:tgtEl>
                                          <p:spTgt spid="37"/>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500"/>
                                        <p:tgtEl>
                                          <p:spTgt spid="28"/>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left)">
                                      <p:cBhvr>
                                        <p:cTn id="75" dur="500"/>
                                        <p:tgtEl>
                                          <p:spTgt spid="16"/>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fade">
                                      <p:cBhvr>
                                        <p:cTn id="79" dur="500"/>
                                        <p:tgtEl>
                                          <p:spTgt spid="3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500"/>
                                        <p:tgtEl>
                                          <p:spTgt spid="3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500"/>
                                        <p:tgtEl>
                                          <p:spTgt spid="32"/>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wipe(left)">
                                      <p:cBhvr>
                                        <p:cTn id="91" dur="500"/>
                                        <p:tgtEl>
                                          <p:spTgt spid="19"/>
                                        </p:tgtEl>
                                      </p:cBhvr>
                                    </p:animEffect>
                                  </p:childTnLst>
                                </p:cTn>
                              </p:par>
                            </p:childTnLst>
                          </p:cTn>
                        </p:par>
                        <p:par>
                          <p:cTn id="92" fill="hold">
                            <p:stCondLst>
                              <p:cond delay="11000"/>
                            </p:stCondLst>
                            <p:childTnLst>
                              <p:par>
                                <p:cTn id="93" presetID="22" presetClass="entr" presetSubtype="8" fill="hold" grpId="0" nodeType="after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wipe(left)">
                                      <p:cBhvr>
                                        <p:cTn id="95" dur="500"/>
                                        <p:tgtEl>
                                          <p:spTgt spid="20"/>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500"/>
                                        <p:tgtEl>
                                          <p:spTgt spid="25"/>
                                        </p:tgtEl>
                                      </p:cBhvr>
                                    </p:animEffect>
                                  </p:childTnLst>
                                </p:cTn>
                              </p:par>
                            </p:childTnLst>
                          </p:cTn>
                        </p:par>
                        <p:par>
                          <p:cTn id="100" fill="hold">
                            <p:stCondLst>
                              <p:cond delay="12000"/>
                            </p:stCondLst>
                            <p:childTnLst>
                              <p:par>
                                <p:cTn id="101" presetID="10" presetClass="entr" presetSubtype="0" fill="hold" grpId="0" nodeType="afterEffect">
                                  <p:stCondLst>
                                    <p:cond delay="0"/>
                                  </p:stCondLst>
                                  <p:childTnLst>
                                    <p:set>
                                      <p:cBhvr>
                                        <p:cTn id="102" dur="1" fill="hold">
                                          <p:stCondLst>
                                            <p:cond delay="0"/>
                                          </p:stCondLst>
                                        </p:cTn>
                                        <p:tgtEl>
                                          <p:spTgt spid="36"/>
                                        </p:tgtEl>
                                        <p:attrNameLst>
                                          <p:attrName>style.visibility</p:attrName>
                                        </p:attrNameLst>
                                      </p:cBhvr>
                                      <p:to>
                                        <p:strVal val="visible"/>
                                      </p:to>
                                    </p:set>
                                    <p:animEffect transition="in" filter="fade">
                                      <p:cBhvr>
                                        <p:cTn id="103" dur="500"/>
                                        <p:tgtEl>
                                          <p:spTgt spid="36"/>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26"/>
                                        </p:tgtEl>
                                        <p:attrNameLst>
                                          <p:attrName>style.visibility</p:attrName>
                                        </p:attrNameLst>
                                      </p:cBhvr>
                                      <p:to>
                                        <p:strVal val="visible"/>
                                      </p:to>
                                    </p:set>
                                    <p:animEffect transition="in" filter="fade">
                                      <p:cBhvr>
                                        <p:cTn id="107" dur="500"/>
                                        <p:tgtEl>
                                          <p:spTgt spid="26"/>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13"/>
                                        </p:tgtEl>
                                        <p:attrNameLst>
                                          <p:attrName>style.visibility</p:attrName>
                                        </p:attrNameLst>
                                      </p:cBhvr>
                                      <p:to>
                                        <p:strVal val="visible"/>
                                      </p:to>
                                    </p:set>
                                    <p:animEffect transition="in" filter="wipe(left)">
                                      <p:cBhvr>
                                        <p:cTn id="111" dur="500"/>
                                        <p:tgtEl>
                                          <p:spTgt spid="13"/>
                                        </p:tgtEl>
                                      </p:cBhvr>
                                    </p:animEffect>
                                  </p:childTnLst>
                                </p:cTn>
                              </p:par>
                            </p:childTnLst>
                          </p:cTn>
                        </p:par>
                        <p:par>
                          <p:cTn id="112" fill="hold">
                            <p:stCondLst>
                              <p:cond delay="13500"/>
                            </p:stCondLst>
                            <p:childTnLst>
                              <p:par>
                                <p:cTn id="113" presetID="22" presetClass="entr" presetSubtype="8" fill="hold" grpId="0" nodeType="afterEffect">
                                  <p:stCondLst>
                                    <p:cond delay="0"/>
                                  </p:stCondLst>
                                  <p:childTnLst>
                                    <p:set>
                                      <p:cBhvr>
                                        <p:cTn id="114" dur="1" fill="hold">
                                          <p:stCondLst>
                                            <p:cond delay="0"/>
                                          </p:stCondLst>
                                        </p:cTn>
                                        <p:tgtEl>
                                          <p:spTgt spid="14"/>
                                        </p:tgtEl>
                                        <p:attrNameLst>
                                          <p:attrName>style.visibility</p:attrName>
                                        </p:attrNameLst>
                                      </p:cBhvr>
                                      <p:to>
                                        <p:strVal val="visible"/>
                                      </p:to>
                                    </p:set>
                                    <p:animEffect transition="in" filter="wipe(left)">
                                      <p:cBhvr>
                                        <p:cTn id="115" dur="500"/>
                                        <p:tgtEl>
                                          <p:spTgt spid="14"/>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29"/>
                                        </p:tgtEl>
                                        <p:attrNameLst>
                                          <p:attrName>style.visibility</p:attrName>
                                        </p:attrNameLst>
                                      </p:cBhvr>
                                      <p:to>
                                        <p:strVal val="visible"/>
                                      </p:to>
                                    </p:set>
                                    <p:animEffect transition="in" filter="fade">
                                      <p:cBhvr>
                                        <p:cTn id="119" dur="500"/>
                                        <p:tgtEl>
                                          <p:spTgt spid="29"/>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38"/>
                                        </p:tgtEl>
                                        <p:attrNameLst>
                                          <p:attrName>style.visibility</p:attrName>
                                        </p:attrNameLst>
                                      </p:cBhvr>
                                      <p:to>
                                        <p:strVal val="visible"/>
                                      </p:to>
                                    </p:set>
                                    <p:animEffect transition="in" filter="fade">
                                      <p:cBhvr>
                                        <p:cTn id="123" dur="500"/>
                                        <p:tgtEl>
                                          <p:spTgt spid="38"/>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30"/>
                                        </p:tgtEl>
                                        <p:attrNameLst>
                                          <p:attrName>style.visibility</p:attrName>
                                        </p:attrNameLst>
                                      </p:cBhvr>
                                      <p:to>
                                        <p:strVal val="visible"/>
                                      </p:to>
                                    </p:set>
                                    <p:animEffect transition="in" filter="fade">
                                      <p:cBhvr>
                                        <p:cTn id="127" dur="500"/>
                                        <p:tgtEl>
                                          <p:spTgt spid="30"/>
                                        </p:tgtEl>
                                      </p:cBhvr>
                                    </p:animEffect>
                                  </p:childTnLst>
                                </p:cTn>
                              </p:par>
                            </p:childTnLst>
                          </p:cTn>
                        </p:par>
                        <p:par>
                          <p:cTn id="128" fill="hold">
                            <p:stCondLst>
                              <p:cond delay="15500"/>
                            </p:stCondLst>
                            <p:childTnLst>
                              <p:par>
                                <p:cTn id="129" presetID="22" presetClass="entr" presetSubtype="8" fill="hold" grpId="0" nodeType="afterEffect">
                                  <p:stCondLst>
                                    <p:cond delay="0"/>
                                  </p:stCondLst>
                                  <p:childTnLst>
                                    <p:set>
                                      <p:cBhvr>
                                        <p:cTn id="130" dur="1" fill="hold">
                                          <p:stCondLst>
                                            <p:cond delay="0"/>
                                          </p:stCondLst>
                                        </p:cTn>
                                        <p:tgtEl>
                                          <p:spTgt spid="17"/>
                                        </p:tgtEl>
                                        <p:attrNameLst>
                                          <p:attrName>style.visibility</p:attrName>
                                        </p:attrNameLst>
                                      </p:cBhvr>
                                      <p:to>
                                        <p:strVal val="visible"/>
                                      </p:to>
                                    </p:set>
                                    <p:animEffect transition="in" filter="wipe(left)">
                                      <p:cBhvr>
                                        <p:cTn id="131" dur="500"/>
                                        <p:tgtEl>
                                          <p:spTgt spid="17"/>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18"/>
                                        </p:tgtEl>
                                        <p:attrNameLst>
                                          <p:attrName>style.visibility</p:attrName>
                                        </p:attrNameLst>
                                      </p:cBhvr>
                                      <p:to>
                                        <p:strVal val="visible"/>
                                      </p:to>
                                    </p:set>
                                    <p:animEffect transition="in" filter="wipe(left)">
                                      <p:cBhvr>
                                        <p:cTn id="135" dur="500"/>
                                        <p:tgtEl>
                                          <p:spTgt spid="18"/>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33"/>
                                        </p:tgtEl>
                                        <p:attrNameLst>
                                          <p:attrName>style.visibility</p:attrName>
                                        </p:attrNameLst>
                                      </p:cBhvr>
                                      <p:to>
                                        <p:strVal val="visible"/>
                                      </p:to>
                                    </p:set>
                                    <p:animEffect transition="in" filter="fade">
                                      <p:cBhvr>
                                        <p:cTn id="139" dur="500"/>
                                        <p:tgtEl>
                                          <p:spTgt spid="33"/>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40"/>
                                        </p:tgtEl>
                                        <p:attrNameLst>
                                          <p:attrName>style.visibility</p:attrName>
                                        </p:attrNameLst>
                                      </p:cBhvr>
                                      <p:to>
                                        <p:strVal val="visible"/>
                                      </p:to>
                                    </p:set>
                                    <p:animEffect transition="in" filter="fade">
                                      <p:cBhvr>
                                        <p:cTn id="143" dur="500"/>
                                        <p:tgtEl>
                                          <p:spTgt spid="40"/>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34"/>
                                        </p:tgtEl>
                                        <p:attrNameLst>
                                          <p:attrName>style.visibility</p:attrName>
                                        </p:attrNameLst>
                                      </p:cBhvr>
                                      <p:to>
                                        <p:strVal val="visible"/>
                                      </p:to>
                                    </p:set>
                                    <p:animEffect transition="in" filter="fade">
                                      <p:cBhvr>
                                        <p:cTn id="147" dur="500"/>
                                        <p:tgtEl>
                                          <p:spTgt spid="34"/>
                                        </p:tgtEl>
                                      </p:cBhvr>
                                    </p:animEffect>
                                  </p:childTnLst>
                                </p:cTn>
                              </p:par>
                            </p:childTnLst>
                          </p:cTn>
                        </p:par>
                        <p:par>
                          <p:cTn id="148" fill="hold">
                            <p:stCondLst>
                              <p:cond delay="18000"/>
                            </p:stCondLst>
                            <p:childTnLst>
                              <p:par>
                                <p:cTn id="149" presetID="22" presetClass="entr" presetSubtype="8" fill="hold" grpId="0" nodeType="afterEffect">
                                  <p:stCondLst>
                                    <p:cond delay="0"/>
                                  </p:stCondLst>
                                  <p:childTnLst>
                                    <p:set>
                                      <p:cBhvr>
                                        <p:cTn id="150" dur="1" fill="hold">
                                          <p:stCondLst>
                                            <p:cond delay="0"/>
                                          </p:stCondLst>
                                        </p:cTn>
                                        <p:tgtEl>
                                          <p:spTgt spid="21"/>
                                        </p:tgtEl>
                                        <p:attrNameLst>
                                          <p:attrName>style.visibility</p:attrName>
                                        </p:attrNameLst>
                                      </p:cBhvr>
                                      <p:to>
                                        <p:strVal val="visible"/>
                                      </p:to>
                                    </p:set>
                                    <p:animEffect transition="in" filter="wipe(left)">
                                      <p:cBhvr>
                                        <p:cTn id="151" dur="500"/>
                                        <p:tgtEl>
                                          <p:spTgt spid="21"/>
                                        </p:tgtEl>
                                      </p:cBhvr>
                                    </p:animEffect>
                                  </p:childTnLst>
                                </p:cTn>
                              </p:par>
                            </p:childTnLst>
                          </p:cTn>
                        </p:par>
                        <p:par>
                          <p:cTn id="152" fill="hold">
                            <p:stCondLst>
                              <p:cond delay="18500"/>
                            </p:stCondLst>
                            <p:childTnLst>
                              <p:par>
                                <p:cTn id="153" presetID="22" presetClass="entr" presetSubtype="8" fill="hold" grpId="0" nodeType="afterEffect">
                                  <p:stCondLst>
                                    <p:cond delay="0"/>
                                  </p:stCondLst>
                                  <p:childTnLst>
                                    <p:set>
                                      <p:cBhvr>
                                        <p:cTn id="154" dur="1" fill="hold">
                                          <p:stCondLst>
                                            <p:cond delay="0"/>
                                          </p:stCondLst>
                                        </p:cTn>
                                        <p:tgtEl>
                                          <p:spTgt spid="22"/>
                                        </p:tgtEl>
                                        <p:attrNameLst>
                                          <p:attrName>style.visibility</p:attrName>
                                        </p:attrNameLst>
                                      </p:cBhvr>
                                      <p:to>
                                        <p:strVal val="visible"/>
                                      </p:to>
                                    </p:set>
                                    <p:animEffect transition="in" filter="wipe(left)">
                                      <p:cBhvr>
                                        <p:cTn id="15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19" grpId="0"/>
      <p:bldP spid="20" grpId="0"/>
      <p:bldP spid="21" grpId="0"/>
      <p:bldP spid="22" grpId="0"/>
      <p:bldP spid="23" grpId="0" animBg="1"/>
      <p:bldP spid="24" grpId="0"/>
      <p:bldP spid="25" grpId="0" animBg="1"/>
      <p:bldP spid="26" grpId="0"/>
      <p:bldP spid="27" grpId="0" animBg="1"/>
      <p:bldP spid="28" grpId="0"/>
      <p:bldP spid="29" grpId="0" animBg="1"/>
      <p:bldP spid="30" grpId="0"/>
      <p:bldP spid="31" grpId="0" animBg="1"/>
      <p:bldP spid="32" grpId="0"/>
      <p:bldP spid="33" grpId="0" animBg="1"/>
      <p:bldP spid="34" grpId="0"/>
      <p:bldP spid="35" grpId="0" animBg="1"/>
      <p:bldP spid="36" grpId="0" animBg="1"/>
      <p:bldP spid="37" grpId="0" animBg="1"/>
      <p:bldP spid="38" grpId="0" animBg="1"/>
      <p:bldP spid="39" grpId="0" animBg="1"/>
      <p:bldP spid="40" grpId="0" animBg="1"/>
      <p:bldP spid="42" grpId="0"/>
      <p:bldP spid="46" grpId="0" animBg="1"/>
      <p:bldP spid="50" grpId="0" animBg="1"/>
      <p:bldP spid="54" grpId="0" animBg="1"/>
      <p:bldP spid="58" grpId="0" animBg="1"/>
      <p:bldP spid="60" grpId="0" animBg="1"/>
      <p:bldP spid="62" grpId="0" animBg="1"/>
      <p:bldP spid="4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AED27A8-9D60-45F0-8015-593480E03C96}"/>
              </a:ext>
            </a:extLst>
          </p:cNvPr>
          <p:cNvSpPr>
            <a:spLocks noGrp="1"/>
          </p:cNvSpPr>
          <p:nvPr>
            <p:ph type="pic" sz="quarter" idx="10"/>
          </p:nvPr>
        </p:nvSpPr>
        <p:spPr/>
      </p:sp>
      <p:sp>
        <p:nvSpPr>
          <p:cNvPr id="10" name="Rectangle 9">
            <a:extLst>
              <a:ext uri="{FF2B5EF4-FFF2-40B4-BE49-F238E27FC236}">
                <a16:creationId xmlns:a16="http://schemas.microsoft.com/office/drawing/2014/main" id="{0EE7BC2E-4439-4D5D-AC93-30BB2F0A0C08}"/>
              </a:ext>
            </a:extLst>
          </p:cNvPr>
          <p:cNvSpPr>
            <a:spLocks/>
          </p:cNvSpPr>
          <p:nvPr/>
        </p:nvSpPr>
        <p:spPr>
          <a:xfrm>
            <a:off x="0" y="0"/>
            <a:ext cx="9144000" cy="6858000"/>
          </a:xfrm>
          <a:prstGeom prst="rect">
            <a:avLst/>
          </a:prstGeom>
          <a:solidFill>
            <a:schemeClr val="tx2">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4" name="Freeform: Shape 13">
            <a:extLst>
              <a:ext uri="{FF2B5EF4-FFF2-40B4-BE49-F238E27FC236}">
                <a16:creationId xmlns:a16="http://schemas.microsoft.com/office/drawing/2014/main" id="{EFA048AD-7938-4A26-BB51-E5B1D7068A8F}"/>
              </a:ext>
            </a:extLst>
          </p:cNvPr>
          <p:cNvSpPr/>
          <p:nvPr/>
        </p:nvSpPr>
        <p:spPr>
          <a:xfrm>
            <a:off x="1826936" y="1053235"/>
            <a:ext cx="1683088" cy="168308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lumMod val="40000"/>
              <a:lumOff val="60000"/>
            </a:schemeClr>
          </a:solidFill>
          <a:ln w="8826" cap="flat">
            <a:noFill/>
            <a:prstDash val="solid"/>
            <a:miter/>
          </a:ln>
        </p:spPr>
        <p:txBody>
          <a:bodyPr rtlCol="0" anchor="ctr"/>
          <a:lstStyle/>
          <a:p>
            <a:endParaRPr lang="en-US" sz="1349"/>
          </a:p>
        </p:txBody>
      </p:sp>
      <p:sp>
        <p:nvSpPr>
          <p:cNvPr id="16" name="Freeform: Shape 15">
            <a:extLst>
              <a:ext uri="{FF2B5EF4-FFF2-40B4-BE49-F238E27FC236}">
                <a16:creationId xmlns:a16="http://schemas.microsoft.com/office/drawing/2014/main" id="{1C6C5323-81D1-474E-A8E3-C7A55DC9580C}"/>
              </a:ext>
            </a:extLst>
          </p:cNvPr>
          <p:cNvSpPr/>
          <p:nvPr/>
        </p:nvSpPr>
        <p:spPr>
          <a:xfrm>
            <a:off x="696530" y="1640736"/>
            <a:ext cx="2260812" cy="2260955"/>
          </a:xfrm>
          <a:custGeom>
            <a:avLst/>
            <a:gdLst>
              <a:gd name="connsiteX0" fmla="*/ 1275394 w 1370012"/>
              <a:gd name="connsiteY0" fmla="*/ 1033113 h 1370099"/>
              <a:gd name="connsiteX1" fmla="*/ 1169479 w 1370012"/>
              <a:gd name="connsiteY1" fmla="*/ 1169567 h 1370099"/>
              <a:gd name="connsiteX2" fmla="*/ 1033025 w 1370012"/>
              <a:gd name="connsiteY2" fmla="*/ 1275482 h 1370099"/>
              <a:gd name="connsiteX3" fmla="*/ 1353419 w 1370012"/>
              <a:gd name="connsiteY3" fmla="*/ 835846 h 1370099"/>
              <a:gd name="connsiteX4" fmla="*/ 1342915 w 1370012"/>
              <a:gd name="connsiteY4" fmla="*/ 876976 h 1370099"/>
              <a:gd name="connsiteX5" fmla="*/ 876889 w 1370012"/>
              <a:gd name="connsiteY5" fmla="*/ 1342914 h 1370099"/>
              <a:gd name="connsiteX6" fmla="*/ 835759 w 1370012"/>
              <a:gd name="connsiteY6" fmla="*/ 1353505 h 1370099"/>
              <a:gd name="connsiteX7" fmla="*/ 1370012 w 1370012"/>
              <a:gd name="connsiteY7" fmla="*/ 700098 h 1370099"/>
              <a:gd name="connsiteX8" fmla="*/ 1368599 w 1370012"/>
              <a:gd name="connsiteY8" fmla="*/ 732049 h 1370099"/>
              <a:gd name="connsiteX9" fmla="*/ 732050 w 1370012"/>
              <a:gd name="connsiteY9" fmla="*/ 1368686 h 1370099"/>
              <a:gd name="connsiteX10" fmla="*/ 700011 w 1370012"/>
              <a:gd name="connsiteY10" fmla="*/ 1370099 h 1370099"/>
              <a:gd name="connsiteX11" fmla="*/ 1363303 w 1370012"/>
              <a:gd name="connsiteY11" fmla="*/ 587210 h 1370099"/>
              <a:gd name="connsiteX12" fmla="*/ 1366569 w 1370012"/>
              <a:gd name="connsiteY12" fmla="*/ 614483 h 1370099"/>
              <a:gd name="connsiteX13" fmla="*/ 614749 w 1370012"/>
              <a:gd name="connsiteY13" fmla="*/ 1366656 h 1370099"/>
              <a:gd name="connsiteX14" fmla="*/ 587564 w 1370012"/>
              <a:gd name="connsiteY14" fmla="*/ 1363302 h 1370099"/>
              <a:gd name="connsiteX15" fmla="*/ 1341944 w 1370012"/>
              <a:gd name="connsiteY15" fmla="*/ 489768 h 1370099"/>
              <a:gd name="connsiteX16" fmla="*/ 1348476 w 1370012"/>
              <a:gd name="connsiteY16" fmla="*/ 513687 h 1370099"/>
              <a:gd name="connsiteX17" fmla="*/ 513688 w 1370012"/>
              <a:gd name="connsiteY17" fmla="*/ 1348562 h 1370099"/>
              <a:gd name="connsiteX18" fmla="*/ 489681 w 1370012"/>
              <a:gd name="connsiteY18" fmla="*/ 1341943 h 1370099"/>
              <a:gd name="connsiteX19" fmla="*/ 1309904 w 1370012"/>
              <a:gd name="connsiteY19" fmla="*/ 402918 h 1370099"/>
              <a:gd name="connsiteX20" fmla="*/ 1318731 w 1370012"/>
              <a:gd name="connsiteY20" fmla="*/ 424189 h 1370099"/>
              <a:gd name="connsiteX21" fmla="*/ 424190 w 1370012"/>
              <a:gd name="connsiteY21" fmla="*/ 1318465 h 1370099"/>
              <a:gd name="connsiteX22" fmla="*/ 402831 w 1370012"/>
              <a:gd name="connsiteY22" fmla="*/ 1309639 h 1370099"/>
              <a:gd name="connsiteX23" fmla="*/ 1268333 w 1370012"/>
              <a:gd name="connsiteY23" fmla="*/ 324894 h 1370099"/>
              <a:gd name="connsiteX24" fmla="*/ 1279718 w 1370012"/>
              <a:gd name="connsiteY24" fmla="*/ 344047 h 1370099"/>
              <a:gd name="connsiteX25" fmla="*/ 344135 w 1370012"/>
              <a:gd name="connsiteY25" fmla="*/ 1279630 h 1370099"/>
              <a:gd name="connsiteX26" fmla="*/ 324983 w 1370012"/>
              <a:gd name="connsiteY26" fmla="*/ 1268244 h 1370099"/>
              <a:gd name="connsiteX27" fmla="*/ 1218729 w 1370012"/>
              <a:gd name="connsiteY27" fmla="*/ 254813 h 1370099"/>
              <a:gd name="connsiteX28" fmla="*/ 1232057 w 1370012"/>
              <a:gd name="connsiteY28" fmla="*/ 272465 h 1370099"/>
              <a:gd name="connsiteX29" fmla="*/ 272555 w 1370012"/>
              <a:gd name="connsiteY29" fmla="*/ 1232144 h 1370099"/>
              <a:gd name="connsiteX30" fmla="*/ 255432 w 1370012"/>
              <a:gd name="connsiteY30" fmla="*/ 1218816 h 1370099"/>
              <a:gd name="connsiteX31" fmla="*/ 1161800 w 1370012"/>
              <a:gd name="connsiteY31" fmla="*/ 193206 h 1370099"/>
              <a:gd name="connsiteX32" fmla="*/ 1169479 w 1370012"/>
              <a:gd name="connsiteY32" fmla="*/ 200708 h 1370099"/>
              <a:gd name="connsiteX33" fmla="*/ 1177069 w 1370012"/>
              <a:gd name="connsiteY33" fmla="*/ 208475 h 1370099"/>
              <a:gd name="connsiteX34" fmla="*/ 208211 w 1370012"/>
              <a:gd name="connsiteY34" fmla="*/ 1177157 h 1370099"/>
              <a:gd name="connsiteX35" fmla="*/ 200444 w 1370012"/>
              <a:gd name="connsiteY35" fmla="*/ 1169566 h 1370099"/>
              <a:gd name="connsiteX36" fmla="*/ 192942 w 1370012"/>
              <a:gd name="connsiteY36" fmla="*/ 1161711 h 1370099"/>
              <a:gd name="connsiteX37" fmla="*/ 1097104 w 1370012"/>
              <a:gd name="connsiteY37" fmla="*/ 137954 h 1370099"/>
              <a:gd name="connsiteX38" fmla="*/ 1114756 w 1370012"/>
              <a:gd name="connsiteY38" fmla="*/ 151369 h 1370099"/>
              <a:gd name="connsiteX39" fmla="*/ 151283 w 1370012"/>
              <a:gd name="connsiteY39" fmla="*/ 1114844 h 1370099"/>
              <a:gd name="connsiteX40" fmla="*/ 137867 w 1370012"/>
              <a:gd name="connsiteY40" fmla="*/ 1097632 h 1370099"/>
              <a:gd name="connsiteX41" fmla="*/ 336987 w 1370012"/>
              <a:gd name="connsiteY41" fmla="*/ 94617 h 1370099"/>
              <a:gd name="connsiteX42" fmla="*/ 94530 w 1370012"/>
              <a:gd name="connsiteY42" fmla="*/ 337074 h 1370099"/>
              <a:gd name="connsiteX43" fmla="*/ 200445 w 1370012"/>
              <a:gd name="connsiteY43" fmla="*/ 200532 h 1370099"/>
              <a:gd name="connsiteX44" fmla="*/ 336987 w 1370012"/>
              <a:gd name="connsiteY44" fmla="*/ 94617 h 1370099"/>
              <a:gd name="connsiteX45" fmla="*/ 1025788 w 1370012"/>
              <a:gd name="connsiteY45" fmla="*/ 90469 h 1370099"/>
              <a:gd name="connsiteX46" fmla="*/ 1045029 w 1370012"/>
              <a:gd name="connsiteY46" fmla="*/ 101943 h 1370099"/>
              <a:gd name="connsiteX47" fmla="*/ 101855 w 1370012"/>
              <a:gd name="connsiteY47" fmla="*/ 1045116 h 1370099"/>
              <a:gd name="connsiteX48" fmla="*/ 90470 w 1370012"/>
              <a:gd name="connsiteY48" fmla="*/ 1025875 h 1370099"/>
              <a:gd name="connsiteX49" fmla="*/ 945822 w 1370012"/>
              <a:gd name="connsiteY49" fmla="*/ 51721 h 1370099"/>
              <a:gd name="connsiteX50" fmla="*/ 967182 w 1370012"/>
              <a:gd name="connsiteY50" fmla="*/ 60547 h 1370099"/>
              <a:gd name="connsiteX51" fmla="*/ 60019 w 1370012"/>
              <a:gd name="connsiteY51" fmla="*/ 967268 h 1370099"/>
              <a:gd name="connsiteX52" fmla="*/ 51193 w 1370012"/>
              <a:gd name="connsiteY52" fmla="*/ 945909 h 1370099"/>
              <a:gd name="connsiteX53" fmla="*/ 856323 w 1370012"/>
              <a:gd name="connsiteY53" fmla="*/ 21536 h 1370099"/>
              <a:gd name="connsiteX54" fmla="*/ 880330 w 1370012"/>
              <a:gd name="connsiteY54" fmla="*/ 28155 h 1370099"/>
              <a:gd name="connsiteX55" fmla="*/ 28067 w 1370012"/>
              <a:gd name="connsiteY55" fmla="*/ 880419 h 1370099"/>
              <a:gd name="connsiteX56" fmla="*/ 21448 w 1370012"/>
              <a:gd name="connsiteY56" fmla="*/ 856411 h 1370099"/>
              <a:gd name="connsiteX57" fmla="*/ 534254 w 1370012"/>
              <a:gd name="connsiteY57" fmla="*/ 16593 h 1370099"/>
              <a:gd name="connsiteX58" fmla="*/ 16506 w 1370012"/>
              <a:gd name="connsiteY58" fmla="*/ 534252 h 1370099"/>
              <a:gd name="connsiteX59" fmla="*/ 27097 w 1370012"/>
              <a:gd name="connsiteY59" fmla="*/ 493122 h 1370099"/>
              <a:gd name="connsiteX60" fmla="*/ 493035 w 1370012"/>
              <a:gd name="connsiteY60" fmla="*/ 27184 h 1370099"/>
              <a:gd name="connsiteX61" fmla="*/ 534254 w 1370012"/>
              <a:gd name="connsiteY61" fmla="*/ 16593 h 1370099"/>
              <a:gd name="connsiteX62" fmla="*/ 755175 w 1370012"/>
              <a:gd name="connsiteY62" fmla="*/ 3883 h 1370099"/>
              <a:gd name="connsiteX63" fmla="*/ 782448 w 1370012"/>
              <a:gd name="connsiteY63" fmla="*/ 7237 h 1370099"/>
              <a:gd name="connsiteX64" fmla="*/ 6708 w 1370012"/>
              <a:gd name="connsiteY64" fmla="*/ 782976 h 1370099"/>
              <a:gd name="connsiteX65" fmla="*/ 3443 w 1370012"/>
              <a:gd name="connsiteY65" fmla="*/ 755703 h 1370099"/>
              <a:gd name="connsiteX66" fmla="*/ 670265 w 1370012"/>
              <a:gd name="connsiteY66" fmla="*/ 0 h 1370099"/>
              <a:gd name="connsiteX67" fmla="*/ 0 w 1370012"/>
              <a:gd name="connsiteY67" fmla="*/ 670089 h 1370099"/>
              <a:gd name="connsiteX68" fmla="*/ 1412 w 1370012"/>
              <a:gd name="connsiteY68" fmla="*/ 638050 h 1370099"/>
              <a:gd name="connsiteX69" fmla="*/ 638226 w 1370012"/>
              <a:gd name="connsiteY69" fmla="*/ 1500 h 1370099"/>
              <a:gd name="connsiteX70" fmla="*/ 670265 w 1370012"/>
              <a:gd name="connsiteY70" fmla="*/ 0 h 1370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370012" h="1370099">
                <a:moveTo>
                  <a:pt x="1275394" y="1033113"/>
                </a:moveTo>
                <a:cubicBezTo>
                  <a:pt x="1246031" y="1082914"/>
                  <a:pt x="1210440" y="1128768"/>
                  <a:pt x="1169479" y="1169567"/>
                </a:cubicBezTo>
                <a:cubicBezTo>
                  <a:pt x="1128634" y="1210474"/>
                  <a:pt x="1082786" y="1246061"/>
                  <a:pt x="1033025" y="1275482"/>
                </a:cubicBezTo>
                <a:close/>
                <a:moveTo>
                  <a:pt x="1353419" y="835846"/>
                </a:moveTo>
                <a:cubicBezTo>
                  <a:pt x="1350329" y="849615"/>
                  <a:pt x="1346799" y="863384"/>
                  <a:pt x="1342915" y="876976"/>
                </a:cubicBezTo>
                <a:lnTo>
                  <a:pt x="876889" y="1342914"/>
                </a:lnTo>
                <a:cubicBezTo>
                  <a:pt x="863296" y="1346886"/>
                  <a:pt x="849616" y="1350416"/>
                  <a:pt x="835759" y="1353505"/>
                </a:cubicBezTo>
                <a:close/>
                <a:moveTo>
                  <a:pt x="1370012" y="700098"/>
                </a:moveTo>
                <a:cubicBezTo>
                  <a:pt x="1369747" y="710777"/>
                  <a:pt x="1369306" y="721457"/>
                  <a:pt x="1368599" y="732049"/>
                </a:cubicBezTo>
                <a:lnTo>
                  <a:pt x="732050" y="1368686"/>
                </a:lnTo>
                <a:cubicBezTo>
                  <a:pt x="721370" y="1369393"/>
                  <a:pt x="710691" y="1370099"/>
                  <a:pt x="700011" y="1370099"/>
                </a:cubicBezTo>
                <a:close/>
                <a:moveTo>
                  <a:pt x="1363303" y="587210"/>
                </a:moveTo>
                <a:cubicBezTo>
                  <a:pt x="1364539" y="596301"/>
                  <a:pt x="1365686" y="605656"/>
                  <a:pt x="1366569" y="614483"/>
                </a:cubicBezTo>
                <a:lnTo>
                  <a:pt x="614749" y="1366656"/>
                </a:lnTo>
                <a:cubicBezTo>
                  <a:pt x="605216" y="1365685"/>
                  <a:pt x="596390" y="1364626"/>
                  <a:pt x="587564" y="1363302"/>
                </a:cubicBezTo>
                <a:close/>
                <a:moveTo>
                  <a:pt x="1341944" y="489768"/>
                </a:moveTo>
                <a:cubicBezTo>
                  <a:pt x="1344239" y="497711"/>
                  <a:pt x="1346445" y="505743"/>
                  <a:pt x="1348476" y="513687"/>
                </a:cubicBezTo>
                <a:lnTo>
                  <a:pt x="513688" y="1348562"/>
                </a:lnTo>
                <a:cubicBezTo>
                  <a:pt x="505656" y="1346532"/>
                  <a:pt x="497624" y="1344326"/>
                  <a:pt x="489681" y="1341943"/>
                </a:cubicBezTo>
                <a:close/>
                <a:moveTo>
                  <a:pt x="1309904" y="402918"/>
                </a:moveTo>
                <a:cubicBezTo>
                  <a:pt x="1312729" y="409979"/>
                  <a:pt x="1315818" y="417040"/>
                  <a:pt x="1318731" y="424189"/>
                </a:cubicBezTo>
                <a:lnTo>
                  <a:pt x="424190" y="1318465"/>
                </a:lnTo>
                <a:cubicBezTo>
                  <a:pt x="416952" y="1315905"/>
                  <a:pt x="409891" y="1312816"/>
                  <a:pt x="402831" y="1309639"/>
                </a:cubicBezTo>
                <a:close/>
                <a:moveTo>
                  <a:pt x="1268333" y="324894"/>
                </a:moveTo>
                <a:cubicBezTo>
                  <a:pt x="1272216" y="331249"/>
                  <a:pt x="1276012" y="337603"/>
                  <a:pt x="1279718" y="344047"/>
                </a:cubicBezTo>
                <a:lnTo>
                  <a:pt x="344135" y="1279630"/>
                </a:lnTo>
                <a:cubicBezTo>
                  <a:pt x="337692" y="1275923"/>
                  <a:pt x="331337" y="1272127"/>
                  <a:pt x="324983" y="1268244"/>
                </a:cubicBezTo>
                <a:close/>
                <a:moveTo>
                  <a:pt x="1218729" y="254813"/>
                </a:moveTo>
                <a:cubicBezTo>
                  <a:pt x="1223231" y="260991"/>
                  <a:pt x="1227732" y="266728"/>
                  <a:pt x="1232057" y="272465"/>
                </a:cubicBezTo>
                <a:lnTo>
                  <a:pt x="272555" y="1232144"/>
                </a:lnTo>
                <a:cubicBezTo>
                  <a:pt x="266817" y="1227642"/>
                  <a:pt x="261080" y="1223318"/>
                  <a:pt x="255432" y="1218816"/>
                </a:cubicBezTo>
                <a:close/>
                <a:moveTo>
                  <a:pt x="1161800" y="193206"/>
                </a:moveTo>
                <a:lnTo>
                  <a:pt x="1169479" y="200708"/>
                </a:lnTo>
                <a:lnTo>
                  <a:pt x="1177069" y="208475"/>
                </a:lnTo>
                <a:lnTo>
                  <a:pt x="208211" y="1177157"/>
                </a:lnTo>
                <a:lnTo>
                  <a:pt x="200444" y="1169566"/>
                </a:lnTo>
                <a:lnTo>
                  <a:pt x="192942" y="1161711"/>
                </a:lnTo>
                <a:close/>
                <a:moveTo>
                  <a:pt x="1097104" y="137954"/>
                </a:moveTo>
                <a:cubicBezTo>
                  <a:pt x="1103371" y="142543"/>
                  <a:pt x="1109108" y="146780"/>
                  <a:pt x="1114756" y="151369"/>
                </a:cubicBezTo>
                <a:lnTo>
                  <a:pt x="151283" y="1114844"/>
                </a:lnTo>
                <a:cubicBezTo>
                  <a:pt x="146693" y="1109195"/>
                  <a:pt x="142280" y="1103458"/>
                  <a:pt x="137867" y="1097632"/>
                </a:cubicBezTo>
                <a:close/>
                <a:moveTo>
                  <a:pt x="336987" y="94617"/>
                </a:moveTo>
                <a:lnTo>
                  <a:pt x="94530" y="337074"/>
                </a:lnTo>
                <a:cubicBezTo>
                  <a:pt x="123949" y="287285"/>
                  <a:pt x="159535" y="241408"/>
                  <a:pt x="200445" y="200532"/>
                </a:cubicBezTo>
                <a:cubicBezTo>
                  <a:pt x="241338" y="159642"/>
                  <a:pt x="287212" y="124057"/>
                  <a:pt x="336987" y="94617"/>
                </a:cubicBezTo>
                <a:close/>
                <a:moveTo>
                  <a:pt x="1025788" y="90469"/>
                </a:moveTo>
                <a:cubicBezTo>
                  <a:pt x="1032231" y="94176"/>
                  <a:pt x="1038674" y="97971"/>
                  <a:pt x="1045029" y="101943"/>
                </a:cubicBezTo>
                <a:lnTo>
                  <a:pt x="101855" y="1045116"/>
                </a:lnTo>
                <a:cubicBezTo>
                  <a:pt x="97884" y="1038761"/>
                  <a:pt x="94088" y="1032318"/>
                  <a:pt x="90470" y="1025875"/>
                </a:cubicBezTo>
                <a:close/>
                <a:moveTo>
                  <a:pt x="945822" y="51721"/>
                </a:moveTo>
                <a:cubicBezTo>
                  <a:pt x="952971" y="54192"/>
                  <a:pt x="960121" y="57281"/>
                  <a:pt x="967182" y="60547"/>
                </a:cubicBezTo>
                <a:lnTo>
                  <a:pt x="60019" y="967268"/>
                </a:lnTo>
                <a:cubicBezTo>
                  <a:pt x="57283" y="960207"/>
                  <a:pt x="54194" y="953058"/>
                  <a:pt x="51193" y="945909"/>
                </a:cubicBezTo>
                <a:close/>
                <a:moveTo>
                  <a:pt x="856323" y="21536"/>
                </a:moveTo>
                <a:cubicBezTo>
                  <a:pt x="864355" y="23654"/>
                  <a:pt x="872387" y="25772"/>
                  <a:pt x="880330" y="28155"/>
                </a:cubicBezTo>
                <a:lnTo>
                  <a:pt x="28067" y="880419"/>
                </a:lnTo>
                <a:cubicBezTo>
                  <a:pt x="25684" y="872475"/>
                  <a:pt x="23566" y="864443"/>
                  <a:pt x="21448" y="856411"/>
                </a:cubicBezTo>
                <a:close/>
                <a:moveTo>
                  <a:pt x="534254" y="16593"/>
                </a:moveTo>
                <a:lnTo>
                  <a:pt x="16506" y="534252"/>
                </a:lnTo>
                <a:cubicBezTo>
                  <a:pt x="19595" y="520483"/>
                  <a:pt x="23125" y="506803"/>
                  <a:pt x="27097" y="493122"/>
                </a:cubicBezTo>
                <a:lnTo>
                  <a:pt x="493035" y="27184"/>
                </a:lnTo>
                <a:cubicBezTo>
                  <a:pt x="506716" y="23212"/>
                  <a:pt x="520397" y="19682"/>
                  <a:pt x="534254" y="16593"/>
                </a:cubicBezTo>
                <a:close/>
                <a:moveTo>
                  <a:pt x="755175" y="3883"/>
                </a:moveTo>
                <a:cubicBezTo>
                  <a:pt x="764266" y="4854"/>
                  <a:pt x="773622" y="5913"/>
                  <a:pt x="782448" y="7237"/>
                </a:cubicBezTo>
                <a:lnTo>
                  <a:pt x="6708" y="782976"/>
                </a:lnTo>
                <a:cubicBezTo>
                  <a:pt x="5384" y="773885"/>
                  <a:pt x="4325" y="764529"/>
                  <a:pt x="3443" y="755703"/>
                </a:cubicBezTo>
                <a:close/>
                <a:moveTo>
                  <a:pt x="670265" y="0"/>
                </a:moveTo>
                <a:lnTo>
                  <a:pt x="0" y="670089"/>
                </a:lnTo>
                <a:cubicBezTo>
                  <a:pt x="176" y="659409"/>
                  <a:pt x="706" y="648729"/>
                  <a:pt x="1412" y="638050"/>
                </a:cubicBezTo>
                <a:lnTo>
                  <a:pt x="638226" y="1500"/>
                </a:lnTo>
                <a:cubicBezTo>
                  <a:pt x="648906" y="794"/>
                  <a:pt x="659585" y="0"/>
                  <a:pt x="670265" y="0"/>
                </a:cubicBezTo>
                <a:close/>
              </a:path>
            </a:pathLst>
          </a:custGeom>
          <a:solidFill>
            <a:schemeClr val="accent1"/>
          </a:solidFill>
          <a:ln w="8826" cap="flat">
            <a:noFill/>
            <a:prstDash val="solid"/>
            <a:miter/>
          </a:ln>
        </p:spPr>
        <p:txBody>
          <a:bodyPr rtlCol="0" anchor="ctr"/>
          <a:lstStyle/>
          <a:p>
            <a:endParaRPr lang="en-US" sz="1349"/>
          </a:p>
        </p:txBody>
      </p:sp>
      <p:sp>
        <p:nvSpPr>
          <p:cNvPr id="21" name="Freeform 17">
            <a:extLst>
              <a:ext uri="{FF2B5EF4-FFF2-40B4-BE49-F238E27FC236}">
                <a16:creationId xmlns:a16="http://schemas.microsoft.com/office/drawing/2014/main" id="{4B26FCC3-F3C3-478A-B781-BE126A785FFB}"/>
              </a:ext>
            </a:extLst>
          </p:cNvPr>
          <p:cNvSpPr/>
          <p:nvPr/>
        </p:nvSpPr>
        <p:spPr>
          <a:xfrm>
            <a:off x="1" y="4919593"/>
            <a:ext cx="1363265" cy="609707"/>
          </a:xfrm>
          <a:custGeom>
            <a:avLst/>
            <a:gdLst>
              <a:gd name="connsiteX0" fmla="*/ 1678700 w 1817923"/>
              <a:gd name="connsiteY0" fmla="*/ 1078 h 813049"/>
              <a:gd name="connsiteX1" fmla="*/ 1817923 w 1817923"/>
              <a:gd name="connsiteY1" fmla="*/ 14073 h 813049"/>
              <a:gd name="connsiteX2" fmla="*/ 1795777 w 1817923"/>
              <a:gd name="connsiteY2" fmla="*/ 91492 h 813049"/>
              <a:gd name="connsiteX3" fmla="*/ 1408352 w 1817923"/>
              <a:gd name="connsiteY3" fmla="*/ 252911 h 813049"/>
              <a:gd name="connsiteX4" fmla="*/ 913482 w 1817923"/>
              <a:gd name="connsiteY4" fmla="*/ 445137 h 813049"/>
              <a:gd name="connsiteX5" fmla="*/ 509003 w 1817923"/>
              <a:gd name="connsiteY5" fmla="*/ 602253 h 813049"/>
              <a:gd name="connsiteX6" fmla="*/ 14130 w 1817923"/>
              <a:gd name="connsiteY6" fmla="*/ 794480 h 813049"/>
              <a:gd name="connsiteX7" fmla="*/ 0 w 1817923"/>
              <a:gd name="connsiteY7" fmla="*/ 791273 h 813049"/>
              <a:gd name="connsiteX8" fmla="*/ 0 w 1817923"/>
              <a:gd name="connsiteY8" fmla="*/ 709192 h 813049"/>
              <a:gd name="connsiteX9" fmla="*/ 36276 w 1817923"/>
              <a:gd name="connsiteY9" fmla="*/ 717062 h 813049"/>
              <a:gd name="connsiteX10" fmla="*/ 440404 w 1817923"/>
              <a:gd name="connsiteY10" fmla="*/ 560083 h 813049"/>
              <a:gd name="connsiteX11" fmla="*/ 935628 w 1817923"/>
              <a:gd name="connsiteY11" fmla="*/ 367719 h 813049"/>
              <a:gd name="connsiteX12" fmla="*/ 1339753 w 1817923"/>
              <a:gd name="connsiteY12" fmla="*/ 210742 h 813049"/>
              <a:gd name="connsiteX13" fmla="*/ 1678700 w 1817923"/>
              <a:gd name="connsiteY13" fmla="*/ 1078 h 813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17923" h="813049">
                <a:moveTo>
                  <a:pt x="1678700" y="1078"/>
                </a:moveTo>
                <a:cubicBezTo>
                  <a:pt x="1724599" y="-2187"/>
                  <a:pt x="1771566" y="1914"/>
                  <a:pt x="1817923" y="14073"/>
                </a:cubicBezTo>
                <a:lnTo>
                  <a:pt x="1795777" y="91492"/>
                </a:lnTo>
                <a:cubicBezTo>
                  <a:pt x="1645011" y="51754"/>
                  <a:pt x="1486304" y="117878"/>
                  <a:pt x="1408352" y="252911"/>
                </a:cubicBezTo>
                <a:cubicBezTo>
                  <a:pt x="1307326" y="423282"/>
                  <a:pt x="1103019" y="502643"/>
                  <a:pt x="913482" y="445137"/>
                </a:cubicBezTo>
                <a:cubicBezTo>
                  <a:pt x="758498" y="396261"/>
                  <a:pt x="590357" y="461573"/>
                  <a:pt x="509003" y="602253"/>
                </a:cubicBezTo>
                <a:cubicBezTo>
                  <a:pt x="407978" y="772623"/>
                  <a:pt x="203670" y="851984"/>
                  <a:pt x="14130" y="794480"/>
                </a:cubicBezTo>
                <a:lnTo>
                  <a:pt x="0" y="791273"/>
                </a:lnTo>
                <a:lnTo>
                  <a:pt x="0" y="709192"/>
                </a:lnTo>
                <a:lnTo>
                  <a:pt x="36276" y="717062"/>
                </a:lnTo>
                <a:cubicBezTo>
                  <a:pt x="191126" y="765780"/>
                  <a:pt x="359043" y="700554"/>
                  <a:pt x="440404" y="560083"/>
                </a:cubicBezTo>
                <a:cubicBezTo>
                  <a:pt x="541520" y="389613"/>
                  <a:pt x="745955" y="310203"/>
                  <a:pt x="935628" y="367719"/>
                </a:cubicBezTo>
                <a:cubicBezTo>
                  <a:pt x="1090474" y="416438"/>
                  <a:pt x="1258395" y="351211"/>
                  <a:pt x="1339753" y="210742"/>
                </a:cubicBezTo>
                <a:cubicBezTo>
                  <a:pt x="1412915" y="86976"/>
                  <a:pt x="1541002" y="10875"/>
                  <a:pt x="1678700" y="1078"/>
                </a:cubicBezTo>
                <a:close/>
              </a:path>
            </a:pathLst>
          </a:custGeom>
          <a:solidFill>
            <a:schemeClr val="accent2"/>
          </a:solidFill>
          <a:ln w="8826" cap="flat">
            <a:noFill/>
            <a:prstDash val="solid"/>
            <a:miter/>
          </a:ln>
        </p:spPr>
        <p:txBody>
          <a:bodyPr rtlCol="0" anchor="ctr"/>
          <a:lstStyle/>
          <a:p>
            <a:endParaRPr lang="en-US" sz="1349"/>
          </a:p>
        </p:txBody>
      </p:sp>
      <p:sp>
        <p:nvSpPr>
          <p:cNvPr id="23" name="Freeform 18">
            <a:extLst>
              <a:ext uri="{FF2B5EF4-FFF2-40B4-BE49-F238E27FC236}">
                <a16:creationId xmlns:a16="http://schemas.microsoft.com/office/drawing/2014/main" id="{A3159B3C-56FE-472D-A9BD-0687CD4D6774}"/>
              </a:ext>
            </a:extLst>
          </p:cNvPr>
          <p:cNvSpPr/>
          <p:nvPr/>
        </p:nvSpPr>
        <p:spPr>
          <a:xfrm>
            <a:off x="5651859" y="0"/>
            <a:ext cx="853665" cy="437745"/>
          </a:xfrm>
          <a:custGeom>
            <a:avLst/>
            <a:gdLst>
              <a:gd name="connsiteX0" fmla="*/ 0 w 1138368"/>
              <a:gd name="connsiteY0" fmla="*/ 0 h 583736"/>
              <a:gd name="connsiteX1" fmla="*/ 71737 w 1138368"/>
              <a:gd name="connsiteY1" fmla="*/ 0 h 583736"/>
              <a:gd name="connsiteX2" fmla="*/ 111880 w 1138368"/>
              <a:gd name="connsiteY2" fmla="*/ 57962 h 583736"/>
              <a:gd name="connsiteX3" fmla="*/ 343622 w 1138368"/>
              <a:gd name="connsiteY3" fmla="*/ 173380 h 583736"/>
              <a:gd name="connsiteX4" fmla="*/ 627601 w 1138368"/>
              <a:gd name="connsiteY4" fmla="*/ 314816 h 583736"/>
              <a:gd name="connsiteX5" fmla="*/ 859340 w 1138368"/>
              <a:gd name="connsiteY5" fmla="*/ 430234 h 583736"/>
              <a:gd name="connsiteX6" fmla="*/ 1138368 w 1138368"/>
              <a:gd name="connsiteY6" fmla="*/ 562407 h 583736"/>
              <a:gd name="connsiteX7" fmla="*/ 1095272 w 1138368"/>
              <a:gd name="connsiteY7" fmla="*/ 583736 h 583736"/>
              <a:gd name="connsiteX8" fmla="*/ 868282 w 1138368"/>
              <a:gd name="connsiteY8" fmla="*/ 477480 h 583736"/>
              <a:gd name="connsiteX9" fmla="*/ 584506 w 1138368"/>
              <a:gd name="connsiteY9" fmla="*/ 336146 h 583736"/>
              <a:gd name="connsiteX10" fmla="*/ 352563 w 1138368"/>
              <a:gd name="connsiteY10" fmla="*/ 220627 h 583736"/>
              <a:gd name="connsiteX11" fmla="*/ 68784 w 1138368"/>
              <a:gd name="connsiteY11" fmla="*/ 79291 h 583736"/>
              <a:gd name="connsiteX12" fmla="*/ 30634 w 1138368"/>
              <a:gd name="connsiteY12" fmla="*/ 23151 h 5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368" h="583736">
                <a:moveTo>
                  <a:pt x="0" y="0"/>
                </a:moveTo>
                <a:lnTo>
                  <a:pt x="71737" y="0"/>
                </a:lnTo>
                <a:lnTo>
                  <a:pt x="111880" y="57962"/>
                </a:lnTo>
                <a:cubicBezTo>
                  <a:pt x="152590" y="145936"/>
                  <a:pt x="248879" y="193893"/>
                  <a:pt x="343622" y="173380"/>
                </a:cubicBezTo>
                <a:cubicBezTo>
                  <a:pt x="459552" y="149537"/>
                  <a:pt x="576783" y="207924"/>
                  <a:pt x="627601" y="314816"/>
                </a:cubicBezTo>
                <a:cubicBezTo>
                  <a:pt x="668309" y="402790"/>
                  <a:pt x="764601" y="450748"/>
                  <a:pt x="859340" y="430234"/>
                </a:cubicBezTo>
                <a:cubicBezTo>
                  <a:pt x="971432" y="407005"/>
                  <a:pt x="1085334" y="460959"/>
                  <a:pt x="1138368" y="562407"/>
                </a:cubicBezTo>
                <a:lnTo>
                  <a:pt x="1095272" y="583736"/>
                </a:lnTo>
                <a:cubicBezTo>
                  <a:pt x="1052237" y="501174"/>
                  <a:pt x="959252" y="457646"/>
                  <a:pt x="868282" y="477480"/>
                </a:cubicBezTo>
                <a:cubicBezTo>
                  <a:pt x="752431" y="501323"/>
                  <a:pt x="635273" y="442973"/>
                  <a:pt x="584506" y="336146"/>
                </a:cubicBezTo>
                <a:cubicBezTo>
                  <a:pt x="543812" y="248048"/>
                  <a:pt x="447394" y="200027"/>
                  <a:pt x="352563" y="220627"/>
                </a:cubicBezTo>
                <a:cubicBezTo>
                  <a:pt x="236712" y="244470"/>
                  <a:pt x="119554" y="186120"/>
                  <a:pt x="68784" y="79291"/>
                </a:cubicBezTo>
                <a:cubicBezTo>
                  <a:pt x="59040" y="58153"/>
                  <a:pt x="46059" y="39300"/>
                  <a:pt x="30634" y="23151"/>
                </a:cubicBezTo>
                <a:close/>
              </a:path>
            </a:pathLst>
          </a:custGeom>
          <a:solidFill>
            <a:schemeClr val="accent3"/>
          </a:solidFill>
          <a:ln w="8826" cap="flat">
            <a:noFill/>
            <a:prstDash val="solid"/>
            <a:miter/>
          </a:ln>
        </p:spPr>
        <p:txBody>
          <a:bodyPr rtlCol="0" anchor="ctr"/>
          <a:lstStyle/>
          <a:p>
            <a:endParaRPr lang="en-US" sz="1349"/>
          </a:p>
        </p:txBody>
      </p:sp>
      <p:grpSp>
        <p:nvGrpSpPr>
          <p:cNvPr id="24" name="Group 23">
            <a:extLst>
              <a:ext uri="{FF2B5EF4-FFF2-40B4-BE49-F238E27FC236}">
                <a16:creationId xmlns:a16="http://schemas.microsoft.com/office/drawing/2014/main" id="{9DD5944A-F4AD-4E47-9418-1DB624172602}"/>
              </a:ext>
            </a:extLst>
          </p:cNvPr>
          <p:cNvGrpSpPr/>
          <p:nvPr/>
        </p:nvGrpSpPr>
        <p:grpSpPr>
          <a:xfrm>
            <a:off x="6986724" y="4121678"/>
            <a:ext cx="913906" cy="453029"/>
            <a:chOff x="7856573" y="5688682"/>
            <a:chExt cx="1241771" cy="615555"/>
          </a:xfrm>
        </p:grpSpPr>
        <p:sp>
          <p:nvSpPr>
            <p:cNvPr id="25" name="Isosceles Triangle 24">
              <a:extLst>
                <a:ext uri="{FF2B5EF4-FFF2-40B4-BE49-F238E27FC236}">
                  <a16:creationId xmlns:a16="http://schemas.microsoft.com/office/drawing/2014/main" id="{EFAD4A26-93B5-4F8C-9645-50D11B7062FD}"/>
                </a:ext>
              </a:extLst>
            </p:cNvPr>
            <p:cNvSpPr/>
            <p:nvPr/>
          </p:nvSpPr>
          <p:spPr>
            <a:xfrm rot="5400000">
              <a:off x="781412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6" name="Isosceles Triangle 25">
              <a:extLst>
                <a:ext uri="{FF2B5EF4-FFF2-40B4-BE49-F238E27FC236}">
                  <a16:creationId xmlns:a16="http://schemas.microsoft.com/office/drawing/2014/main" id="{E07B8C7B-B98A-48A1-BCBC-1628218DCF1A}"/>
                </a:ext>
              </a:extLst>
            </p:cNvPr>
            <p:cNvSpPr/>
            <p:nvPr/>
          </p:nvSpPr>
          <p:spPr>
            <a:xfrm rot="5400000">
              <a:off x="816968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7" name="Isosceles Triangle 26">
              <a:extLst>
                <a:ext uri="{FF2B5EF4-FFF2-40B4-BE49-F238E27FC236}">
                  <a16:creationId xmlns:a16="http://schemas.microsoft.com/office/drawing/2014/main" id="{AB3D00A1-D2FE-467E-8026-0F208C947028}"/>
                </a:ext>
              </a:extLst>
            </p:cNvPr>
            <p:cNvSpPr/>
            <p:nvPr/>
          </p:nvSpPr>
          <p:spPr>
            <a:xfrm rot="5400000">
              <a:off x="8525242" y="5731134"/>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5" name="TextBox 4">
            <a:extLst>
              <a:ext uri="{FF2B5EF4-FFF2-40B4-BE49-F238E27FC236}">
                <a16:creationId xmlns:a16="http://schemas.microsoft.com/office/drawing/2014/main" id="{93FDC3A8-BF99-458D-B77D-74BE66C5F660}"/>
              </a:ext>
            </a:extLst>
          </p:cNvPr>
          <p:cNvSpPr txBox="1"/>
          <p:nvPr/>
        </p:nvSpPr>
        <p:spPr>
          <a:xfrm>
            <a:off x="1914061" y="2771214"/>
            <a:ext cx="5315879" cy="1338572"/>
          </a:xfrm>
          <a:prstGeom prst="rect">
            <a:avLst/>
          </a:prstGeom>
          <a:noFill/>
        </p:spPr>
        <p:txBody>
          <a:bodyPr wrap="none" rtlCol="0">
            <a:spAutoFit/>
          </a:bodyPr>
          <a:lstStyle/>
          <a:p>
            <a:pPr algn="ctr"/>
            <a:r>
              <a:rPr lang="en-US" sz="4049" b="1">
                <a:solidFill>
                  <a:schemeClr val="bg2"/>
                </a:solidFill>
                <a:latin typeface="+mj-lt"/>
                <a:cs typeface="Varela Round" panose="00000500000000000000" pitchFamily="2" charset="-79"/>
              </a:rPr>
              <a:t>Thanks for watching</a:t>
            </a:r>
          </a:p>
          <a:p>
            <a:pPr algn="ctr"/>
            <a:r>
              <a:rPr lang="en-US" sz="4049" b="1">
                <a:solidFill>
                  <a:schemeClr val="bg2"/>
                </a:solidFill>
                <a:latin typeface="+mj-lt"/>
                <a:cs typeface="Varela Round" panose="00000500000000000000" pitchFamily="2" charset="-79"/>
              </a:rPr>
              <a:t>see you next time</a:t>
            </a:r>
          </a:p>
        </p:txBody>
      </p:sp>
      <p:sp>
        <p:nvSpPr>
          <p:cNvPr id="29" name="Freeform: Shape 28">
            <a:extLst>
              <a:ext uri="{FF2B5EF4-FFF2-40B4-BE49-F238E27FC236}">
                <a16:creationId xmlns:a16="http://schemas.microsoft.com/office/drawing/2014/main" id="{345984A3-01F5-40C4-A655-8B6E6BCB47F7}"/>
              </a:ext>
            </a:extLst>
          </p:cNvPr>
          <p:cNvSpPr/>
          <p:nvPr/>
        </p:nvSpPr>
        <p:spPr>
          <a:xfrm rot="19800000">
            <a:off x="5293740" y="1335293"/>
            <a:ext cx="240290" cy="300202"/>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4"/>
          </a:solidFill>
          <a:ln w="8572"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C03BA5DD-2A6D-425B-B91C-AD7008F01FBC}"/>
              </a:ext>
            </a:extLst>
          </p:cNvPr>
          <p:cNvSpPr/>
          <p:nvPr/>
        </p:nvSpPr>
        <p:spPr>
          <a:xfrm>
            <a:off x="8322899" y="2880199"/>
            <a:ext cx="249142" cy="22267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0EB17D3C-0257-4E5C-BFA0-48D173D1C108}"/>
              </a:ext>
            </a:extLst>
          </p:cNvPr>
          <p:cNvSpPr/>
          <p:nvPr/>
        </p:nvSpPr>
        <p:spPr>
          <a:xfrm rot="900000">
            <a:off x="3864175" y="5132704"/>
            <a:ext cx="282784" cy="224649"/>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3"/>
          </a:solidFill>
          <a:ln w="8572" cap="flat">
            <a:noFill/>
            <a:prstDash val="solid"/>
            <a:miter/>
          </a:ln>
        </p:spPr>
        <p:txBody>
          <a:bodyPr rtlCol="0" anchor="ctr"/>
          <a:lstStyle/>
          <a:p>
            <a:endParaRPr lang="en-US" sz="1349"/>
          </a:p>
        </p:txBody>
      </p:sp>
      <p:grpSp>
        <p:nvGrpSpPr>
          <p:cNvPr id="34" name="Group 33">
            <a:extLst>
              <a:ext uri="{FF2B5EF4-FFF2-40B4-BE49-F238E27FC236}">
                <a16:creationId xmlns:a16="http://schemas.microsoft.com/office/drawing/2014/main" id="{8EF1EC10-1C2D-4309-B6CF-AB9796913984}"/>
              </a:ext>
            </a:extLst>
          </p:cNvPr>
          <p:cNvGrpSpPr/>
          <p:nvPr/>
        </p:nvGrpSpPr>
        <p:grpSpPr>
          <a:xfrm rot="5400000">
            <a:off x="8096050" y="5751543"/>
            <a:ext cx="432904" cy="1347108"/>
            <a:chOff x="279461" y="4788728"/>
            <a:chExt cx="577280" cy="1796378"/>
          </a:xfrm>
          <a:solidFill>
            <a:schemeClr val="accent6"/>
          </a:solidFill>
        </p:grpSpPr>
        <p:sp>
          <p:nvSpPr>
            <p:cNvPr id="35" name="Freeform: Shape 34">
              <a:extLst>
                <a:ext uri="{FF2B5EF4-FFF2-40B4-BE49-F238E27FC236}">
                  <a16:creationId xmlns:a16="http://schemas.microsoft.com/office/drawing/2014/main" id="{F5EFF567-ABDE-41AA-8F0C-ED4AD70B8DF3}"/>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B8C0E030-241F-476A-8F4A-B285EF7674EA}"/>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5918E07E-2548-4A24-AF46-083A94CDBA4D}"/>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28165F38-7C51-4C3F-B3F0-0B8C7A0C8EF9}"/>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84573805-D74D-49F7-BC0E-CEF2BE196C0E}"/>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F08C135C-0C25-4621-8793-C3974FAB818A}"/>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B94A13AD-0C98-4AD8-A784-7BE79EAF29A2}"/>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856C478E-57EA-4B72-909D-554CC0130CE1}"/>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5C4EA4FA-3920-45E7-AF47-0119EA06C924}"/>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F12C4D64-9B0E-461D-BAA5-B19A7E85247F}"/>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5496E805-C6AC-4CE4-B3BE-415064C2A77D}"/>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AB5E2BDF-F6FE-4FA5-9C30-4DBAEC6E4F66}"/>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69B62CE7-3861-41B9-8F50-4E6FBB43F628}"/>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71E00C82-92DF-4E2A-BF42-B7206E5B0DF0}"/>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BF3AEEF9-9F1F-43C2-9CC6-303A3E9A3EF6}"/>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291710A9-2461-4BBA-9EF4-186C434556A0}"/>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8B03354C-1993-48D2-9439-349518962234}"/>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65972FA5-1DC2-4C51-8668-0B1957FF1C52}"/>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75D635DA-7583-42A2-BFF4-57345466C0EB}"/>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B36D2138-4FEC-4039-9F61-78D6FBDCAA02}"/>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6EFD5BAE-98D7-4A70-8B41-307EEA34290D}"/>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CA402ABA-BEDB-47DA-87A4-6EDDCA8903A0}"/>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9ABEA387-2D5B-4EFC-844E-18CB54A93E62}"/>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84D64ECA-C4DA-456F-A4FA-AD65726D0007}"/>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Tree>
    <p:extLst>
      <p:ext uri="{BB962C8B-B14F-4D97-AF65-F5344CB8AC3E}">
        <p14:creationId xmlns:p14="http://schemas.microsoft.com/office/powerpoint/2010/main" val="26557521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500"/>
                                        <p:tgtEl>
                                          <p:spTgt spid="31"/>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
                                            <p:txEl>
                                              <p:pRg st="0" end="0"/>
                                            </p:txEl>
                                          </p:spTgt>
                                        </p:tgtEl>
                                        <p:attrNameLst>
                                          <p:attrName>style.visibility</p:attrName>
                                        </p:attrNameLst>
                                      </p:cBhvr>
                                      <p:to>
                                        <p:strVal val="visible"/>
                                      </p:to>
                                    </p:set>
                                    <p:animEffect transition="in" filter="fade">
                                      <p:cBhvr>
                                        <p:cTn id="47" dur="500"/>
                                        <p:tgtEl>
                                          <p:spTgt spid="5">
                                            <p:txEl>
                                              <p:pRg st="0" end="0"/>
                                            </p:tx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
                                            <p:txEl>
                                              <p:pRg st="1" end="1"/>
                                            </p:txEl>
                                          </p:spTgt>
                                        </p:tgtEl>
                                        <p:attrNameLst>
                                          <p:attrName>style.visibility</p:attrName>
                                        </p:attrNameLst>
                                      </p:cBhvr>
                                      <p:to>
                                        <p:strVal val="visible"/>
                                      </p:to>
                                    </p:set>
                                    <p:animEffect transition="in" filter="fade">
                                      <p:cBhvr>
                                        <p:cTn id="5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P spid="16" grpId="0" animBg="1"/>
      <p:bldP spid="21" grpId="0" animBg="1"/>
      <p:bldP spid="23" grpId="0" animBg="1"/>
      <p:bldP spid="5" grpId="0" build="p"/>
      <p:bldP spid="29" grpId="0" animBg="1"/>
      <p:bldP spid="31" grpId="0" animBg="1"/>
      <p:bldP spid="3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A24D6465-2B74-4232-9A32-7F87B41338C5}"/>
              </a:ext>
            </a:extLst>
          </p:cNvPr>
          <p:cNvSpPr>
            <a:spLocks noGrp="1"/>
          </p:cNvSpPr>
          <p:nvPr>
            <p:ph type="pic" sz="quarter" idx="11"/>
          </p:nvPr>
        </p:nvSpPr>
        <p:spPr/>
      </p:sp>
      <p:sp>
        <p:nvSpPr>
          <p:cNvPr id="85" name="Freeform 82">
            <a:extLst>
              <a:ext uri="{FF2B5EF4-FFF2-40B4-BE49-F238E27FC236}">
                <a16:creationId xmlns:a16="http://schemas.microsoft.com/office/drawing/2014/main" id="{D58E92EB-F4D8-4F28-BCED-892FFC585E0B}"/>
              </a:ext>
            </a:extLst>
          </p:cNvPr>
          <p:cNvSpPr/>
          <p:nvPr/>
        </p:nvSpPr>
        <p:spPr>
          <a:xfrm>
            <a:off x="121019" y="0"/>
            <a:ext cx="1710120" cy="1416284"/>
          </a:xfrm>
          <a:custGeom>
            <a:avLst/>
            <a:gdLst>
              <a:gd name="connsiteX0" fmla="*/ 2122961 w 2280457"/>
              <a:gd name="connsiteY0" fmla="*/ 1327694 h 1888625"/>
              <a:gd name="connsiteX1" fmla="*/ 1946660 w 2280457"/>
              <a:gd name="connsiteY1" fmla="*/ 1554829 h 1888625"/>
              <a:gd name="connsiteX2" fmla="*/ 1719525 w 2280457"/>
              <a:gd name="connsiteY2" fmla="*/ 1731130 h 1888625"/>
              <a:gd name="connsiteX3" fmla="*/ 2252837 w 2280457"/>
              <a:gd name="connsiteY3" fmla="*/ 999333 h 1888625"/>
              <a:gd name="connsiteX4" fmla="*/ 2235353 w 2280457"/>
              <a:gd name="connsiteY4" fmla="*/ 1067796 h 1888625"/>
              <a:gd name="connsiteX5" fmla="*/ 1459628 w 2280457"/>
              <a:gd name="connsiteY5" fmla="*/ 1843374 h 1888625"/>
              <a:gd name="connsiteX6" fmla="*/ 1391165 w 2280457"/>
              <a:gd name="connsiteY6" fmla="*/ 1861004 h 1888625"/>
              <a:gd name="connsiteX7" fmla="*/ 2280457 w 2280457"/>
              <a:gd name="connsiteY7" fmla="*/ 773374 h 1888625"/>
              <a:gd name="connsiteX8" fmla="*/ 2278105 w 2280457"/>
              <a:gd name="connsiteY8" fmla="*/ 826558 h 1888625"/>
              <a:gd name="connsiteX9" fmla="*/ 1218536 w 2280457"/>
              <a:gd name="connsiteY9" fmla="*/ 1886273 h 1888625"/>
              <a:gd name="connsiteX10" fmla="*/ 1165205 w 2280457"/>
              <a:gd name="connsiteY10" fmla="*/ 1888625 h 1888625"/>
              <a:gd name="connsiteX11" fmla="*/ 2269290 w 2280457"/>
              <a:gd name="connsiteY11" fmla="*/ 585466 h 1888625"/>
              <a:gd name="connsiteX12" fmla="*/ 2274726 w 2280457"/>
              <a:gd name="connsiteY12" fmla="*/ 630863 h 1888625"/>
              <a:gd name="connsiteX13" fmla="*/ 1023282 w 2280457"/>
              <a:gd name="connsiteY13" fmla="*/ 1882894 h 1888625"/>
              <a:gd name="connsiteX14" fmla="*/ 978031 w 2280457"/>
              <a:gd name="connsiteY14" fmla="*/ 1877311 h 1888625"/>
              <a:gd name="connsiteX15" fmla="*/ 2233737 w 2280457"/>
              <a:gd name="connsiteY15" fmla="*/ 423268 h 1888625"/>
              <a:gd name="connsiteX16" fmla="*/ 2244610 w 2280457"/>
              <a:gd name="connsiteY16" fmla="*/ 463083 h 1888625"/>
              <a:gd name="connsiteX17" fmla="*/ 855061 w 2280457"/>
              <a:gd name="connsiteY17" fmla="*/ 1852776 h 1888625"/>
              <a:gd name="connsiteX18" fmla="*/ 815100 w 2280457"/>
              <a:gd name="connsiteY18" fmla="*/ 1841758 h 1888625"/>
              <a:gd name="connsiteX19" fmla="*/ 2180404 w 2280457"/>
              <a:gd name="connsiteY19" fmla="*/ 278702 h 1888625"/>
              <a:gd name="connsiteX20" fmla="*/ 2195097 w 2280457"/>
              <a:gd name="connsiteY20" fmla="*/ 314109 h 1888625"/>
              <a:gd name="connsiteX21" fmla="*/ 706087 w 2280457"/>
              <a:gd name="connsiteY21" fmla="*/ 1802678 h 1888625"/>
              <a:gd name="connsiteX22" fmla="*/ 670534 w 2280457"/>
              <a:gd name="connsiteY22" fmla="*/ 1787986 h 1888625"/>
              <a:gd name="connsiteX23" fmla="*/ 2111207 w 2280457"/>
              <a:gd name="connsiteY23" fmla="*/ 148827 h 1888625"/>
              <a:gd name="connsiteX24" fmla="*/ 2130158 w 2280457"/>
              <a:gd name="connsiteY24" fmla="*/ 180708 h 1888625"/>
              <a:gd name="connsiteX25" fmla="*/ 572831 w 2280457"/>
              <a:gd name="connsiteY25" fmla="*/ 1738035 h 1888625"/>
              <a:gd name="connsiteX26" fmla="*/ 540952 w 2280457"/>
              <a:gd name="connsiteY26" fmla="*/ 1719082 h 1888625"/>
              <a:gd name="connsiteX27" fmla="*/ 2028639 w 2280457"/>
              <a:gd name="connsiteY27" fmla="*/ 32174 h 1888625"/>
              <a:gd name="connsiteX28" fmla="*/ 2050824 w 2280457"/>
              <a:gd name="connsiteY28" fmla="*/ 61556 h 1888625"/>
              <a:gd name="connsiteX29" fmla="*/ 453682 w 2280457"/>
              <a:gd name="connsiteY29" fmla="*/ 1658992 h 1888625"/>
              <a:gd name="connsiteX30" fmla="*/ 425180 w 2280457"/>
              <a:gd name="connsiteY30" fmla="*/ 1636807 h 1888625"/>
              <a:gd name="connsiteX31" fmla="*/ 1863477 w 2280457"/>
              <a:gd name="connsiteY31" fmla="*/ 0 h 1888625"/>
              <a:gd name="connsiteX32" fmla="*/ 1914327 w 2280457"/>
              <a:gd name="connsiteY32" fmla="*/ 0 h 1888625"/>
              <a:gd name="connsiteX33" fmla="*/ 346578 w 2280457"/>
              <a:gd name="connsiteY33" fmla="*/ 1567463 h 1888625"/>
              <a:gd name="connsiteX34" fmla="*/ 333650 w 2280457"/>
              <a:gd name="connsiteY34" fmla="*/ 1554828 h 1888625"/>
              <a:gd name="connsiteX35" fmla="*/ 321162 w 2280457"/>
              <a:gd name="connsiteY35" fmla="*/ 1541753 h 1888625"/>
              <a:gd name="connsiteX36" fmla="*/ 1663918 w 2280457"/>
              <a:gd name="connsiteY36" fmla="*/ 0 h 1888625"/>
              <a:gd name="connsiteX37" fmla="*/ 1715556 w 2280457"/>
              <a:gd name="connsiteY37" fmla="*/ 0 h 1888625"/>
              <a:gd name="connsiteX38" fmla="*/ 251819 w 2280457"/>
              <a:gd name="connsiteY38" fmla="*/ 1463740 h 1888625"/>
              <a:gd name="connsiteX39" fmla="*/ 229487 w 2280457"/>
              <a:gd name="connsiteY39" fmla="*/ 1435090 h 1888625"/>
              <a:gd name="connsiteX40" fmla="*/ 1466115 w 2280457"/>
              <a:gd name="connsiteY40" fmla="*/ 0 h 1888625"/>
              <a:gd name="connsiteX41" fmla="*/ 1517219 w 2280457"/>
              <a:gd name="connsiteY41" fmla="*/ 0 h 1888625"/>
              <a:gd name="connsiteX42" fmla="*/ 169543 w 2280457"/>
              <a:gd name="connsiteY42" fmla="*/ 1347674 h 1888625"/>
              <a:gd name="connsiteX43" fmla="*/ 150592 w 2280457"/>
              <a:gd name="connsiteY43" fmla="*/ 1315646 h 1888625"/>
              <a:gd name="connsiteX44" fmla="*/ 1268336 w 2280457"/>
              <a:gd name="connsiteY44" fmla="*/ 0 h 1888625"/>
              <a:gd name="connsiteX45" fmla="*/ 1318591 w 2280457"/>
              <a:gd name="connsiteY45" fmla="*/ 0 h 1888625"/>
              <a:gd name="connsiteX46" fmla="*/ 99905 w 2280457"/>
              <a:gd name="connsiteY46" fmla="*/ 1218092 h 1888625"/>
              <a:gd name="connsiteX47" fmla="*/ 85214 w 2280457"/>
              <a:gd name="connsiteY47" fmla="*/ 1182539 h 1888625"/>
              <a:gd name="connsiteX48" fmla="*/ 1069267 w 2280457"/>
              <a:gd name="connsiteY48" fmla="*/ 0 h 1888625"/>
              <a:gd name="connsiteX49" fmla="*/ 1120246 w 2280457"/>
              <a:gd name="connsiteY49" fmla="*/ 0 h 1888625"/>
              <a:gd name="connsiteX50" fmla="*/ 46719 w 2280457"/>
              <a:gd name="connsiteY50" fmla="*/ 1073527 h 1888625"/>
              <a:gd name="connsiteX51" fmla="*/ 35702 w 2280457"/>
              <a:gd name="connsiteY51" fmla="*/ 1033565 h 1888625"/>
              <a:gd name="connsiteX52" fmla="*/ 871561 w 2280457"/>
              <a:gd name="connsiteY52" fmla="*/ 0 h 1888625"/>
              <a:gd name="connsiteX53" fmla="*/ 922496 w 2280457"/>
              <a:gd name="connsiteY53" fmla="*/ 0 h 1888625"/>
              <a:gd name="connsiteX54" fmla="*/ 11166 w 2280457"/>
              <a:gd name="connsiteY54" fmla="*/ 911328 h 1888625"/>
              <a:gd name="connsiteX55" fmla="*/ 5731 w 2280457"/>
              <a:gd name="connsiteY55" fmla="*/ 865931 h 1888625"/>
              <a:gd name="connsiteX56" fmla="*/ 672720 w 2280457"/>
              <a:gd name="connsiteY56" fmla="*/ 0 h 1888625"/>
              <a:gd name="connsiteX57" fmla="*/ 723613 w 2280457"/>
              <a:gd name="connsiteY57" fmla="*/ 0 h 1888625"/>
              <a:gd name="connsiteX58" fmla="*/ 0 w 2280457"/>
              <a:gd name="connsiteY58" fmla="*/ 723422 h 1888625"/>
              <a:gd name="connsiteX59" fmla="*/ 2351 w 2280457"/>
              <a:gd name="connsiteY59" fmla="*/ 670092 h 1888625"/>
              <a:gd name="connsiteX60" fmla="*/ 473956 w 2280457"/>
              <a:gd name="connsiteY60" fmla="*/ 0 h 1888625"/>
              <a:gd name="connsiteX61" fmla="*/ 524875 w 2280457"/>
              <a:gd name="connsiteY61" fmla="*/ 0 h 1888625"/>
              <a:gd name="connsiteX62" fmla="*/ 27475 w 2280457"/>
              <a:gd name="connsiteY62" fmla="*/ 497314 h 1888625"/>
              <a:gd name="connsiteX63" fmla="*/ 45105 w 2280457"/>
              <a:gd name="connsiteY63" fmla="*/ 428851 h 1888625"/>
              <a:gd name="connsiteX64" fmla="*/ 282337 w 2280457"/>
              <a:gd name="connsiteY64" fmla="*/ 0 h 1888625"/>
              <a:gd name="connsiteX65" fmla="*/ 326452 w 2280457"/>
              <a:gd name="connsiteY65" fmla="*/ 0 h 1888625"/>
              <a:gd name="connsiteX66" fmla="*/ 157350 w 2280457"/>
              <a:gd name="connsiteY66" fmla="*/ 169101 h 1888625"/>
              <a:gd name="connsiteX67" fmla="*/ 238328 w 2280457"/>
              <a:gd name="connsiteY67" fmla="*/ 49897 h 188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80457" h="1888625">
                <a:moveTo>
                  <a:pt x="2122961" y="1327694"/>
                </a:moveTo>
                <a:cubicBezTo>
                  <a:pt x="2074084" y="1410591"/>
                  <a:pt x="2014841" y="1486917"/>
                  <a:pt x="1946660" y="1554829"/>
                </a:cubicBezTo>
                <a:cubicBezTo>
                  <a:pt x="1878671" y="1622921"/>
                  <a:pt x="1802355" y="1682157"/>
                  <a:pt x="1719525" y="1731130"/>
                </a:cubicBezTo>
                <a:close/>
                <a:moveTo>
                  <a:pt x="2252837" y="999333"/>
                </a:moveTo>
                <a:cubicBezTo>
                  <a:pt x="2247694" y="1022253"/>
                  <a:pt x="2241818" y="1045172"/>
                  <a:pt x="2235353" y="1067796"/>
                </a:cubicBezTo>
                <a:lnTo>
                  <a:pt x="1459628" y="1843374"/>
                </a:lnTo>
                <a:cubicBezTo>
                  <a:pt x="1437002" y="1849986"/>
                  <a:pt x="1414231" y="1855862"/>
                  <a:pt x="1391165" y="1861004"/>
                </a:cubicBezTo>
                <a:close/>
                <a:moveTo>
                  <a:pt x="2280457" y="773374"/>
                </a:moveTo>
                <a:cubicBezTo>
                  <a:pt x="2280016" y="791149"/>
                  <a:pt x="2279282" y="808927"/>
                  <a:pt x="2278105" y="826558"/>
                </a:cubicBezTo>
                <a:lnTo>
                  <a:pt x="1218536" y="1886273"/>
                </a:lnTo>
                <a:cubicBezTo>
                  <a:pt x="1200759" y="1887450"/>
                  <a:pt x="1182983" y="1888625"/>
                  <a:pt x="1165205" y="1888625"/>
                </a:cubicBezTo>
                <a:close/>
                <a:moveTo>
                  <a:pt x="2269290" y="585466"/>
                </a:moveTo>
                <a:cubicBezTo>
                  <a:pt x="2271347" y="600598"/>
                  <a:pt x="2273257" y="616170"/>
                  <a:pt x="2274726" y="630863"/>
                </a:cubicBezTo>
                <a:lnTo>
                  <a:pt x="1023282" y="1882894"/>
                </a:lnTo>
                <a:cubicBezTo>
                  <a:pt x="1007414" y="1881278"/>
                  <a:pt x="992723" y="1879515"/>
                  <a:pt x="978031" y="1877311"/>
                </a:cubicBezTo>
                <a:close/>
                <a:moveTo>
                  <a:pt x="2233737" y="423268"/>
                </a:moveTo>
                <a:cubicBezTo>
                  <a:pt x="2237557" y="436490"/>
                  <a:pt x="2241229" y="449860"/>
                  <a:pt x="2244610" y="463083"/>
                </a:cubicBezTo>
                <a:lnTo>
                  <a:pt x="855061" y="1852776"/>
                </a:lnTo>
                <a:cubicBezTo>
                  <a:pt x="841691" y="1849397"/>
                  <a:pt x="828322" y="1845725"/>
                  <a:pt x="815100" y="1841758"/>
                </a:cubicBezTo>
                <a:close/>
                <a:moveTo>
                  <a:pt x="2180404" y="278702"/>
                </a:moveTo>
                <a:cubicBezTo>
                  <a:pt x="2185107" y="290456"/>
                  <a:pt x="2190249" y="302209"/>
                  <a:pt x="2195097" y="314109"/>
                </a:cubicBezTo>
                <a:lnTo>
                  <a:pt x="706087" y="1802678"/>
                </a:lnTo>
                <a:cubicBezTo>
                  <a:pt x="694039" y="1798416"/>
                  <a:pt x="682285" y="1793275"/>
                  <a:pt x="670534" y="1787986"/>
                </a:cubicBezTo>
                <a:close/>
                <a:moveTo>
                  <a:pt x="2111207" y="148827"/>
                </a:moveTo>
                <a:cubicBezTo>
                  <a:pt x="2117671" y="159405"/>
                  <a:pt x="2123989" y="169982"/>
                  <a:pt x="2130158" y="180708"/>
                </a:cubicBezTo>
                <a:lnTo>
                  <a:pt x="572831" y="1738035"/>
                </a:lnTo>
                <a:cubicBezTo>
                  <a:pt x="562106" y="1731864"/>
                  <a:pt x="551528" y="1725546"/>
                  <a:pt x="540952" y="1719082"/>
                </a:cubicBezTo>
                <a:close/>
                <a:moveTo>
                  <a:pt x="2028639" y="32174"/>
                </a:moveTo>
                <a:cubicBezTo>
                  <a:pt x="2036133" y="42457"/>
                  <a:pt x="2043625" y="52007"/>
                  <a:pt x="2050824" y="61556"/>
                </a:cubicBezTo>
                <a:lnTo>
                  <a:pt x="453682" y="1658992"/>
                </a:lnTo>
                <a:cubicBezTo>
                  <a:pt x="444131" y="1651498"/>
                  <a:pt x="434582" y="1644301"/>
                  <a:pt x="425180" y="1636807"/>
                </a:cubicBezTo>
                <a:close/>
                <a:moveTo>
                  <a:pt x="1863477" y="0"/>
                </a:moveTo>
                <a:lnTo>
                  <a:pt x="1914327" y="0"/>
                </a:lnTo>
                <a:lnTo>
                  <a:pt x="346578" y="1567463"/>
                </a:lnTo>
                <a:lnTo>
                  <a:pt x="333650" y="1554828"/>
                </a:lnTo>
                <a:lnTo>
                  <a:pt x="321162" y="1541753"/>
                </a:lnTo>
                <a:close/>
                <a:moveTo>
                  <a:pt x="1663918" y="0"/>
                </a:moveTo>
                <a:lnTo>
                  <a:pt x="1715556" y="0"/>
                </a:lnTo>
                <a:lnTo>
                  <a:pt x="251819" y="1463740"/>
                </a:lnTo>
                <a:cubicBezTo>
                  <a:pt x="244178" y="1454337"/>
                  <a:pt x="236833" y="1444787"/>
                  <a:pt x="229487" y="1435090"/>
                </a:cubicBezTo>
                <a:close/>
                <a:moveTo>
                  <a:pt x="1466115" y="0"/>
                </a:moveTo>
                <a:lnTo>
                  <a:pt x="1517219" y="0"/>
                </a:lnTo>
                <a:lnTo>
                  <a:pt x="169543" y="1347674"/>
                </a:lnTo>
                <a:cubicBezTo>
                  <a:pt x="162933" y="1337096"/>
                  <a:pt x="156615" y="1326371"/>
                  <a:pt x="150592" y="1315646"/>
                </a:cubicBezTo>
                <a:close/>
                <a:moveTo>
                  <a:pt x="1268336" y="0"/>
                </a:moveTo>
                <a:lnTo>
                  <a:pt x="1318591" y="0"/>
                </a:lnTo>
                <a:lnTo>
                  <a:pt x="99905" y="1218092"/>
                </a:lnTo>
                <a:cubicBezTo>
                  <a:pt x="95351" y="1206339"/>
                  <a:pt x="90209" y="1194439"/>
                  <a:pt x="85214" y="1182539"/>
                </a:cubicBezTo>
                <a:close/>
                <a:moveTo>
                  <a:pt x="1069267" y="0"/>
                </a:moveTo>
                <a:lnTo>
                  <a:pt x="1120246" y="0"/>
                </a:lnTo>
                <a:lnTo>
                  <a:pt x="46719" y="1073527"/>
                </a:lnTo>
                <a:cubicBezTo>
                  <a:pt x="42753" y="1060304"/>
                  <a:pt x="39227" y="1046934"/>
                  <a:pt x="35702" y="1033565"/>
                </a:cubicBezTo>
                <a:close/>
                <a:moveTo>
                  <a:pt x="871561" y="0"/>
                </a:moveTo>
                <a:lnTo>
                  <a:pt x="922496" y="0"/>
                </a:lnTo>
                <a:lnTo>
                  <a:pt x="11166" y="911328"/>
                </a:lnTo>
                <a:cubicBezTo>
                  <a:pt x="8962" y="896196"/>
                  <a:pt x="7199" y="880622"/>
                  <a:pt x="5731" y="865931"/>
                </a:cubicBezTo>
                <a:close/>
                <a:moveTo>
                  <a:pt x="672720" y="0"/>
                </a:moveTo>
                <a:lnTo>
                  <a:pt x="723613" y="0"/>
                </a:lnTo>
                <a:lnTo>
                  <a:pt x="0" y="723422"/>
                </a:lnTo>
                <a:cubicBezTo>
                  <a:pt x="293" y="705645"/>
                  <a:pt x="1175" y="687867"/>
                  <a:pt x="2351" y="670092"/>
                </a:cubicBezTo>
                <a:close/>
                <a:moveTo>
                  <a:pt x="473956" y="0"/>
                </a:moveTo>
                <a:lnTo>
                  <a:pt x="524875" y="0"/>
                </a:lnTo>
                <a:lnTo>
                  <a:pt x="27475" y="497314"/>
                </a:lnTo>
                <a:cubicBezTo>
                  <a:pt x="32617" y="474395"/>
                  <a:pt x="38493" y="451624"/>
                  <a:pt x="45105" y="428851"/>
                </a:cubicBezTo>
                <a:close/>
                <a:moveTo>
                  <a:pt x="282337" y="0"/>
                </a:moveTo>
                <a:lnTo>
                  <a:pt x="326452" y="0"/>
                </a:lnTo>
                <a:lnTo>
                  <a:pt x="157350" y="169101"/>
                </a:lnTo>
                <a:cubicBezTo>
                  <a:pt x="181835" y="127663"/>
                  <a:pt x="208886" y="87853"/>
                  <a:pt x="238328" y="49897"/>
                </a:cubicBezTo>
                <a:close/>
              </a:path>
            </a:pathLst>
          </a:custGeom>
          <a:solidFill>
            <a:schemeClr val="accent3"/>
          </a:solidFill>
          <a:ln w="8826" cap="flat">
            <a:noFill/>
            <a:prstDash val="solid"/>
            <a:miter/>
          </a:ln>
        </p:spPr>
        <p:txBody>
          <a:bodyPr rtlCol="0" anchor="ctr"/>
          <a:lstStyle/>
          <a:p>
            <a:endParaRPr lang="en-US" sz="1349"/>
          </a:p>
        </p:txBody>
      </p:sp>
      <p:sp>
        <p:nvSpPr>
          <p:cNvPr id="4" name="PsHolder3">
            <a:extLst>
              <a:ext uri="{FF2B5EF4-FFF2-40B4-BE49-F238E27FC236}">
                <a16:creationId xmlns:a16="http://schemas.microsoft.com/office/drawing/2014/main" id="{559372CA-AACD-4F4E-961D-5189442F6C7D}"/>
              </a:ext>
            </a:extLst>
          </p:cNvPr>
          <p:cNvSpPr>
            <a:spLocks noGrp="1"/>
          </p:cNvSpPr>
          <p:nvPr>
            <p:ph type="pic" sz="quarter" idx="10"/>
          </p:nvPr>
        </p:nvSpPr>
        <p:spPr/>
      </p:sp>
      <p:sp>
        <p:nvSpPr>
          <p:cNvPr id="40" name="Rectangle 39">
            <a:extLst>
              <a:ext uri="{FF2B5EF4-FFF2-40B4-BE49-F238E27FC236}">
                <a16:creationId xmlns:a16="http://schemas.microsoft.com/office/drawing/2014/main" id="{A7AC4AC5-8433-4890-8BB0-4977015F27D8}"/>
              </a:ext>
            </a:extLst>
          </p:cNvPr>
          <p:cNvSpPr/>
          <p:nvPr/>
        </p:nvSpPr>
        <p:spPr>
          <a:xfrm>
            <a:off x="685259" y="1570020"/>
            <a:ext cx="3199083" cy="3433953"/>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4" name="TextBox 43">
            <a:extLst>
              <a:ext uri="{FF2B5EF4-FFF2-40B4-BE49-F238E27FC236}">
                <a16:creationId xmlns:a16="http://schemas.microsoft.com/office/drawing/2014/main" id="{C4E78F7B-4EFF-4A92-B673-32E19B768BA5}"/>
              </a:ext>
            </a:extLst>
          </p:cNvPr>
          <p:cNvSpPr txBox="1"/>
          <p:nvPr/>
        </p:nvSpPr>
        <p:spPr>
          <a:xfrm>
            <a:off x="4572000" y="2794671"/>
            <a:ext cx="2266967" cy="300082"/>
          </a:xfrm>
          <a:prstGeom prst="rect">
            <a:avLst/>
          </a:prstGeom>
          <a:noFill/>
        </p:spPr>
        <p:txBody>
          <a:bodyPr wrap="none" rtlCol="0">
            <a:spAutoFit/>
          </a:bodyPr>
          <a:lstStyle/>
          <a:p>
            <a:pPr algn="l"/>
            <a:r>
              <a:rPr lang="en-US" sz="1350" b="1">
                <a:solidFill>
                  <a:schemeClr val="accent1"/>
                </a:solidFill>
                <a:latin typeface="+mj-lt"/>
              </a:rPr>
              <a:t>Perfection by Confection.</a:t>
            </a:r>
            <a:endParaRPr lang="en-US" sz="1350" b="1">
              <a:solidFill>
                <a:schemeClr val="accent1"/>
              </a:solidFill>
              <a:latin typeface="+mj-lt"/>
              <a:cs typeface="Varela Round" panose="00000500000000000000" pitchFamily="2" charset="-79"/>
            </a:endParaRPr>
          </a:p>
        </p:txBody>
      </p:sp>
      <p:sp>
        <p:nvSpPr>
          <p:cNvPr id="46" name="TextBox 45">
            <a:extLst>
              <a:ext uri="{FF2B5EF4-FFF2-40B4-BE49-F238E27FC236}">
                <a16:creationId xmlns:a16="http://schemas.microsoft.com/office/drawing/2014/main" id="{BB9C6449-628B-46F5-8744-9110BD177FCE}"/>
              </a:ext>
            </a:extLst>
          </p:cNvPr>
          <p:cNvSpPr txBox="1"/>
          <p:nvPr/>
        </p:nvSpPr>
        <p:spPr>
          <a:xfrm>
            <a:off x="4572000" y="3071634"/>
            <a:ext cx="4038161"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sp>
        <p:nvSpPr>
          <p:cNvPr id="102" name="Freeform 87">
            <a:extLst>
              <a:ext uri="{FF2B5EF4-FFF2-40B4-BE49-F238E27FC236}">
                <a16:creationId xmlns:a16="http://schemas.microsoft.com/office/drawing/2014/main" id="{0C4F7B19-3899-479C-A921-A51681C4A333}"/>
              </a:ext>
            </a:extLst>
          </p:cNvPr>
          <p:cNvSpPr/>
          <p:nvPr/>
        </p:nvSpPr>
        <p:spPr>
          <a:xfrm>
            <a:off x="8472935" y="2608673"/>
            <a:ext cx="671065" cy="216320"/>
          </a:xfrm>
          <a:custGeom>
            <a:avLst/>
            <a:gdLst>
              <a:gd name="connsiteX0" fmla="*/ 100485 w 894870"/>
              <a:gd name="connsiteY0" fmla="*/ 223 h 288464"/>
              <a:gd name="connsiteX1" fmla="*/ 364322 w 894870"/>
              <a:gd name="connsiteY1" fmla="*/ 126134 h 288464"/>
              <a:gd name="connsiteX2" fmla="*/ 671499 w 894870"/>
              <a:gd name="connsiteY2" fmla="*/ 208442 h 288464"/>
              <a:gd name="connsiteX3" fmla="*/ 877120 w 894870"/>
              <a:gd name="connsiteY3" fmla="*/ 193888 h 288464"/>
              <a:gd name="connsiteX4" fmla="*/ 894870 w 894870"/>
              <a:gd name="connsiteY4" fmla="*/ 200234 h 288464"/>
              <a:gd name="connsiteX5" fmla="*/ 894870 w 894870"/>
              <a:gd name="connsiteY5" fmla="*/ 263046 h 288464"/>
              <a:gd name="connsiteX6" fmla="*/ 882164 w 894870"/>
              <a:gd name="connsiteY6" fmla="*/ 256597 h 288464"/>
              <a:gd name="connsiteX7" fmla="*/ 693808 w 894870"/>
              <a:gd name="connsiteY7" fmla="*/ 263131 h 288464"/>
              <a:gd name="connsiteX8" fmla="*/ 317656 w 894870"/>
              <a:gd name="connsiteY8" fmla="*/ 162342 h 288464"/>
              <a:gd name="connsiteX9" fmla="*/ 22306 w 894870"/>
              <a:gd name="connsiteY9" fmla="*/ 75468 h 288464"/>
              <a:gd name="connsiteX10" fmla="*/ 0 w 894870"/>
              <a:gd name="connsiteY10" fmla="*/ 20778 h 288464"/>
              <a:gd name="connsiteX11" fmla="*/ 100485 w 894870"/>
              <a:gd name="connsiteY11" fmla="*/ 223 h 288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4870" h="288464">
                <a:moveTo>
                  <a:pt x="100485" y="223"/>
                </a:moveTo>
                <a:cubicBezTo>
                  <a:pt x="201670" y="-3591"/>
                  <a:pt x="301125" y="41707"/>
                  <a:pt x="364322" y="126134"/>
                </a:cubicBezTo>
                <a:cubicBezTo>
                  <a:pt x="434828" y="222089"/>
                  <a:pt x="562461" y="256288"/>
                  <a:pt x="671499" y="208442"/>
                </a:cubicBezTo>
                <a:cubicBezTo>
                  <a:pt x="738364" y="179925"/>
                  <a:pt x="810644" y="176076"/>
                  <a:pt x="877120" y="193888"/>
                </a:cubicBezTo>
                <a:lnTo>
                  <a:pt x="894870" y="200234"/>
                </a:lnTo>
                <a:lnTo>
                  <a:pt x="894870" y="263046"/>
                </a:lnTo>
                <a:lnTo>
                  <a:pt x="882164" y="256597"/>
                </a:lnTo>
                <a:cubicBezTo>
                  <a:pt x="822482" y="235176"/>
                  <a:pt x="755190" y="236147"/>
                  <a:pt x="693808" y="263131"/>
                </a:cubicBezTo>
                <a:cubicBezTo>
                  <a:pt x="560174" y="320146"/>
                  <a:pt x="404880" y="278535"/>
                  <a:pt x="317656" y="162342"/>
                </a:cubicBezTo>
                <a:cubicBezTo>
                  <a:pt x="250072" y="70082"/>
                  <a:pt x="129083" y="34495"/>
                  <a:pt x="22306" y="75468"/>
                </a:cubicBezTo>
                <a:lnTo>
                  <a:pt x="0" y="20778"/>
                </a:lnTo>
                <a:cubicBezTo>
                  <a:pt x="32835" y="8223"/>
                  <a:pt x="66756" y="1495"/>
                  <a:pt x="100485" y="223"/>
                </a:cubicBezTo>
                <a:close/>
              </a:path>
            </a:pathLst>
          </a:custGeom>
          <a:solidFill>
            <a:schemeClr val="accent6"/>
          </a:solidFill>
          <a:ln w="882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96" name="Freeform: Shape 95">
            <a:extLst>
              <a:ext uri="{FF2B5EF4-FFF2-40B4-BE49-F238E27FC236}">
                <a16:creationId xmlns:a16="http://schemas.microsoft.com/office/drawing/2014/main" id="{1F4DAFBB-0A3C-44A8-9646-EE6A890D5098}"/>
              </a:ext>
            </a:extLst>
          </p:cNvPr>
          <p:cNvSpPr/>
          <p:nvPr/>
        </p:nvSpPr>
        <p:spPr>
          <a:xfrm rot="17716229">
            <a:off x="4954431" y="1121842"/>
            <a:ext cx="234283" cy="255499"/>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5"/>
          </a:solidFill>
          <a:ln w="6048"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361A7FC4-F5AC-4107-95C4-0BDBAFCDB232}"/>
              </a:ext>
            </a:extLst>
          </p:cNvPr>
          <p:cNvSpPr/>
          <p:nvPr/>
        </p:nvSpPr>
        <p:spPr>
          <a:xfrm rot="13061054">
            <a:off x="435983" y="5274103"/>
            <a:ext cx="225069" cy="155998"/>
          </a:xfrm>
          <a:custGeom>
            <a:avLst/>
            <a:gdLst>
              <a:gd name="connsiteX0" fmla="*/ 702661 w 754176"/>
              <a:gd name="connsiteY0" fmla="*/ 183165 h 522728"/>
              <a:gd name="connsiteX1" fmla="*/ 452136 w 754176"/>
              <a:gd name="connsiteY1" fmla="*/ 38 h 522728"/>
              <a:gd name="connsiteX2" fmla="*/ 52108 w 754176"/>
              <a:gd name="connsiteY2" fmla="*/ 197004 h 522728"/>
              <a:gd name="connsiteX3" fmla="*/ 91918 w 754176"/>
              <a:gd name="connsiteY3" fmla="*/ 518188 h 522728"/>
              <a:gd name="connsiteX4" fmla="*/ 469484 w 754176"/>
              <a:gd name="connsiteY4" fmla="*/ 414833 h 522728"/>
              <a:gd name="connsiteX5" fmla="*/ 701606 w 754176"/>
              <a:gd name="connsiteY5" fmla="*/ 518921 h 522728"/>
              <a:gd name="connsiteX6" fmla="*/ 702661 w 754176"/>
              <a:gd name="connsiteY6" fmla="*/ 183165 h 52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176" h="522728">
                <a:moveTo>
                  <a:pt x="702661" y="183165"/>
                </a:moveTo>
                <a:cubicBezTo>
                  <a:pt x="671994" y="126776"/>
                  <a:pt x="593877" y="2050"/>
                  <a:pt x="452136" y="38"/>
                </a:cubicBezTo>
                <a:cubicBezTo>
                  <a:pt x="321562" y="-1816"/>
                  <a:pt x="148100" y="63704"/>
                  <a:pt x="52108" y="197004"/>
                </a:cubicBezTo>
                <a:cubicBezTo>
                  <a:pt x="-5638" y="277170"/>
                  <a:pt x="-42358" y="473264"/>
                  <a:pt x="91918" y="518188"/>
                </a:cubicBezTo>
                <a:cubicBezTo>
                  <a:pt x="196678" y="553229"/>
                  <a:pt x="254273" y="372635"/>
                  <a:pt x="469484" y="414833"/>
                </a:cubicBezTo>
                <a:cubicBezTo>
                  <a:pt x="523582" y="425443"/>
                  <a:pt x="642303" y="543165"/>
                  <a:pt x="701606" y="518921"/>
                </a:cubicBezTo>
                <a:cubicBezTo>
                  <a:pt x="791031" y="482365"/>
                  <a:pt x="749069" y="268511"/>
                  <a:pt x="702661" y="183165"/>
                </a:cubicBezTo>
                <a:close/>
              </a:path>
            </a:pathLst>
          </a:custGeom>
          <a:solidFill>
            <a:schemeClr val="accent4"/>
          </a:solidFill>
          <a:ln w="6048"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9B6F6244-89B5-40D9-982C-E7496C0C0DD0}"/>
              </a:ext>
            </a:extLst>
          </p:cNvPr>
          <p:cNvSpPr/>
          <p:nvPr/>
        </p:nvSpPr>
        <p:spPr>
          <a:xfrm rot="12204324">
            <a:off x="7991030" y="1771967"/>
            <a:ext cx="190542" cy="11862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3"/>
          </a:solidFill>
          <a:ln w="6058" cap="flat">
            <a:noFill/>
            <a:prstDash val="solid"/>
            <a:miter/>
          </a:ln>
        </p:spPr>
        <p:txBody>
          <a:bodyPr rtlCol="0" anchor="ctr"/>
          <a:lstStyle/>
          <a:p>
            <a:endParaRPr lang="en-US" sz="1349"/>
          </a:p>
        </p:txBody>
      </p:sp>
      <p:sp>
        <p:nvSpPr>
          <p:cNvPr id="108" name="Freeform 105">
            <a:extLst>
              <a:ext uri="{FF2B5EF4-FFF2-40B4-BE49-F238E27FC236}">
                <a16:creationId xmlns:a16="http://schemas.microsoft.com/office/drawing/2014/main" id="{D66B762E-1CB0-4EA3-A532-579C045A179B}"/>
              </a:ext>
            </a:extLst>
          </p:cNvPr>
          <p:cNvSpPr/>
          <p:nvPr/>
        </p:nvSpPr>
        <p:spPr>
          <a:xfrm>
            <a:off x="3198768" y="6340207"/>
            <a:ext cx="1315171" cy="517793"/>
          </a:xfrm>
          <a:custGeom>
            <a:avLst/>
            <a:gdLst>
              <a:gd name="connsiteX0" fmla="*/ 876900 w 1753790"/>
              <a:gd name="connsiteY0" fmla="*/ 0 h 690481"/>
              <a:gd name="connsiteX1" fmla="*/ 1711147 w 1753790"/>
              <a:gd name="connsiteY1" fmla="*/ 553438 h 690481"/>
              <a:gd name="connsiteX2" fmla="*/ 1753790 w 1753790"/>
              <a:gd name="connsiteY2" fmla="*/ 690481 h 690481"/>
              <a:gd name="connsiteX3" fmla="*/ 1403770 w 1753790"/>
              <a:gd name="connsiteY3" fmla="*/ 690481 h 690481"/>
              <a:gd name="connsiteX4" fmla="*/ 1401845 w 1753790"/>
              <a:gd name="connsiteY4" fmla="*/ 684292 h 690481"/>
              <a:gd name="connsiteX5" fmla="*/ 876900 w 1753790"/>
              <a:gd name="connsiteY5" fmla="*/ 335799 h 690481"/>
              <a:gd name="connsiteX6" fmla="*/ 351945 w 1753790"/>
              <a:gd name="connsiteY6" fmla="*/ 683821 h 690481"/>
              <a:gd name="connsiteX7" fmla="*/ 349876 w 1753790"/>
              <a:gd name="connsiteY7" fmla="*/ 690481 h 690481"/>
              <a:gd name="connsiteX8" fmla="*/ 0 w 1753790"/>
              <a:gd name="connsiteY8" fmla="*/ 690481 h 690481"/>
              <a:gd name="connsiteX9" fmla="*/ 42643 w 1753790"/>
              <a:gd name="connsiteY9" fmla="*/ 553438 h 690481"/>
              <a:gd name="connsiteX10" fmla="*/ 876900 w 1753790"/>
              <a:gd name="connsiteY10" fmla="*/ 0 h 69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3790" h="690481">
                <a:moveTo>
                  <a:pt x="876900" y="0"/>
                </a:moveTo>
                <a:cubicBezTo>
                  <a:pt x="1251312" y="0"/>
                  <a:pt x="1573469" y="228555"/>
                  <a:pt x="1711147" y="553438"/>
                </a:cubicBezTo>
                <a:lnTo>
                  <a:pt x="1753790" y="690481"/>
                </a:lnTo>
                <a:lnTo>
                  <a:pt x="1403770" y="690481"/>
                </a:lnTo>
                <a:lnTo>
                  <a:pt x="1401845" y="684292"/>
                </a:lnTo>
                <a:cubicBezTo>
                  <a:pt x="1315325" y="479980"/>
                  <a:pt x="1112797" y="335799"/>
                  <a:pt x="876900" y="335799"/>
                </a:cubicBezTo>
                <a:cubicBezTo>
                  <a:pt x="640995" y="335799"/>
                  <a:pt x="438466" y="479352"/>
                  <a:pt x="351945" y="683821"/>
                </a:cubicBezTo>
                <a:lnTo>
                  <a:pt x="349876" y="690481"/>
                </a:lnTo>
                <a:lnTo>
                  <a:pt x="0" y="690481"/>
                </a:lnTo>
                <a:lnTo>
                  <a:pt x="42643" y="553438"/>
                </a:lnTo>
                <a:cubicBezTo>
                  <a:pt x="180322" y="228555"/>
                  <a:pt x="502481" y="0"/>
                  <a:pt x="876900" y="0"/>
                </a:cubicBezTo>
                <a:close/>
              </a:path>
            </a:pathLst>
          </a:custGeom>
          <a:solidFill>
            <a:schemeClr val="accent6"/>
          </a:solidFill>
          <a:ln w="9525" cap="flat">
            <a:noFill/>
            <a:prstDash val="solid"/>
            <a:miter/>
          </a:ln>
        </p:spPr>
        <p:txBody>
          <a:bodyPr rtlCol="0" anchor="ctr"/>
          <a:lstStyle/>
          <a:p>
            <a:endParaRPr lang="en-US" sz="1349"/>
          </a:p>
        </p:txBody>
      </p:sp>
      <p:grpSp>
        <p:nvGrpSpPr>
          <p:cNvPr id="48" name="Graphic 2">
            <a:extLst>
              <a:ext uri="{FF2B5EF4-FFF2-40B4-BE49-F238E27FC236}">
                <a16:creationId xmlns:a16="http://schemas.microsoft.com/office/drawing/2014/main" id="{640215C6-9AAA-4BD8-BD34-BC9292F706FD}"/>
              </a:ext>
            </a:extLst>
          </p:cNvPr>
          <p:cNvGrpSpPr/>
          <p:nvPr/>
        </p:nvGrpSpPr>
        <p:grpSpPr>
          <a:xfrm>
            <a:off x="5173763" y="4533516"/>
            <a:ext cx="1896466" cy="479449"/>
            <a:chOff x="5386768" y="4589430"/>
            <a:chExt cx="973931" cy="246221"/>
          </a:xfrm>
          <a:solidFill>
            <a:schemeClr val="accent2"/>
          </a:solidFill>
        </p:grpSpPr>
        <p:grpSp>
          <p:nvGrpSpPr>
            <p:cNvPr id="49" name="Graphic 2">
              <a:extLst>
                <a:ext uri="{FF2B5EF4-FFF2-40B4-BE49-F238E27FC236}">
                  <a16:creationId xmlns:a16="http://schemas.microsoft.com/office/drawing/2014/main" id="{D6B99420-2B37-4623-B956-CB4202C50A5C}"/>
                </a:ext>
              </a:extLst>
            </p:cNvPr>
            <p:cNvGrpSpPr/>
            <p:nvPr/>
          </p:nvGrpSpPr>
          <p:grpSpPr>
            <a:xfrm>
              <a:off x="5386768" y="4589430"/>
              <a:ext cx="973931" cy="39052"/>
              <a:chOff x="5386768" y="4589430"/>
              <a:chExt cx="973931" cy="39052"/>
            </a:xfrm>
            <a:grpFill/>
          </p:grpSpPr>
          <p:sp>
            <p:nvSpPr>
              <p:cNvPr id="72" name="Freeform: Shape 71">
                <a:extLst>
                  <a:ext uri="{FF2B5EF4-FFF2-40B4-BE49-F238E27FC236}">
                    <a16:creationId xmlns:a16="http://schemas.microsoft.com/office/drawing/2014/main" id="{AA4C712E-0346-4F36-9C92-90514EA24EEE}"/>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A353D175-1461-497E-8277-073A63762F71}"/>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A444DF75-651C-4460-872B-2A914CBC5E25}"/>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BB918E4E-7D50-4048-8000-141E4A7EFB51}"/>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36573B1F-55B1-44FF-BF2D-4CA362E23B1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610C6409-EFE8-430E-BD68-FA8BF5CF7F59}"/>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BEC90467-79DD-4375-92D1-23FCBB2E4B1E}"/>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29CF91FE-DE2D-4446-A5E2-0E6C2DBA0FF0}"/>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A080B547-1D66-4F08-AB1F-BF0139203E1D}"/>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374DED07-1D15-4B24-B6CE-9638F917529C}"/>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50" name="Graphic 2">
              <a:extLst>
                <a:ext uri="{FF2B5EF4-FFF2-40B4-BE49-F238E27FC236}">
                  <a16:creationId xmlns:a16="http://schemas.microsoft.com/office/drawing/2014/main" id="{0816A3BA-6535-41CB-9CD4-F7FF0784A39E}"/>
                </a:ext>
              </a:extLst>
            </p:cNvPr>
            <p:cNvGrpSpPr/>
            <p:nvPr/>
          </p:nvGrpSpPr>
          <p:grpSpPr>
            <a:xfrm>
              <a:off x="5386768" y="4692967"/>
              <a:ext cx="973931" cy="39052"/>
              <a:chOff x="5386768" y="4692967"/>
              <a:chExt cx="973931" cy="39052"/>
            </a:xfrm>
            <a:grpFill/>
          </p:grpSpPr>
          <p:sp>
            <p:nvSpPr>
              <p:cNvPr id="62" name="Freeform: Shape 61">
                <a:extLst>
                  <a:ext uri="{FF2B5EF4-FFF2-40B4-BE49-F238E27FC236}">
                    <a16:creationId xmlns:a16="http://schemas.microsoft.com/office/drawing/2014/main" id="{0C6EA0EC-524A-409F-B1B3-141B846155E3}"/>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07D4C234-8B01-4145-8479-E0423B389DB9}"/>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3385B79B-F0BE-4865-8C85-5A25C670B025}"/>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B55B956B-1534-42F9-9F43-2AB2DA4A126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08375DD5-8D6B-4E14-AD55-422B9BED9D32}"/>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CED94259-5FDD-4B23-BB82-B81BA2F33883}"/>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DCBA144B-EAEC-4920-9BCD-6E7063E61190}"/>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D878068E-55DB-40CA-A209-F8897D164066}"/>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21A6FBB7-D09B-4649-AA2A-A79FED8E1904}"/>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E4CD1671-453C-4798-B155-9C75329185FB}"/>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51" name="Graphic 2">
              <a:extLst>
                <a:ext uri="{FF2B5EF4-FFF2-40B4-BE49-F238E27FC236}">
                  <a16:creationId xmlns:a16="http://schemas.microsoft.com/office/drawing/2014/main" id="{DD5856DC-D9B0-48CE-B8C4-2BE8F67D9528}"/>
                </a:ext>
              </a:extLst>
            </p:cNvPr>
            <p:cNvGrpSpPr/>
            <p:nvPr/>
          </p:nvGrpSpPr>
          <p:grpSpPr>
            <a:xfrm>
              <a:off x="5386768" y="4796599"/>
              <a:ext cx="973931" cy="39052"/>
              <a:chOff x="5386768" y="4796599"/>
              <a:chExt cx="973931" cy="39052"/>
            </a:xfrm>
            <a:grpFill/>
          </p:grpSpPr>
          <p:sp>
            <p:nvSpPr>
              <p:cNvPr id="52" name="Freeform: Shape 51">
                <a:extLst>
                  <a:ext uri="{FF2B5EF4-FFF2-40B4-BE49-F238E27FC236}">
                    <a16:creationId xmlns:a16="http://schemas.microsoft.com/office/drawing/2014/main" id="{956F61C1-BFE4-4193-A8D3-5AA314183002}"/>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CDC95D93-0C1D-4162-8D7F-2997999D2DAF}"/>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E73E4E98-9151-431C-8751-C102E12C5B9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397EF73F-7A33-4AEC-9364-D97AD3FD3B1B}"/>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EF165C50-9C12-44DF-ACB3-51438BA6FF86}"/>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7FB076E1-5BBC-488B-861C-8A74D90BC212}"/>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8154D0D0-E343-42DC-9A69-D2C888E9A9B1}"/>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F3129EAA-3C7E-48B8-8E9C-448BF51ED151}"/>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405965FD-E35B-444B-85D9-6C2C8642619B}"/>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D832F45B-A313-4CCD-A787-88A3C5055D1C}"/>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82" name="Title 3">
            <a:extLst>
              <a:ext uri="{FF2B5EF4-FFF2-40B4-BE49-F238E27FC236}">
                <a16:creationId xmlns:a16="http://schemas.microsoft.com/office/drawing/2014/main" id="{6CD449CA-7816-42EB-9977-286A3D2A3123}"/>
              </a:ext>
            </a:extLst>
          </p:cNvPr>
          <p:cNvSpPr>
            <a:spLocks noGrp="1"/>
          </p:cNvSpPr>
          <p:nvPr>
            <p:ph type="title"/>
          </p:nvPr>
        </p:nvSpPr>
        <p:spPr/>
        <p:txBody>
          <a:bodyPr/>
          <a:lstStyle/>
          <a:p>
            <a:r>
              <a:rPr lang="en-US"/>
              <a:t>About Bettersweet</a:t>
            </a:r>
          </a:p>
        </p:txBody>
      </p:sp>
    </p:spTree>
    <p:extLst>
      <p:ext uri="{BB962C8B-B14F-4D97-AF65-F5344CB8AC3E}">
        <p14:creationId xmlns:p14="http://schemas.microsoft.com/office/powerpoint/2010/main" val="12830455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500"/>
                                        <p:tgtEl>
                                          <p:spTgt spid="8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fade">
                                      <p:cBhvr>
                                        <p:cTn id="11" dur="500"/>
                                        <p:tgtEl>
                                          <p:spTgt spid="9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8"/>
                                        </p:tgtEl>
                                        <p:attrNameLst>
                                          <p:attrName>style.visibility</p:attrName>
                                        </p:attrNameLst>
                                      </p:cBhvr>
                                      <p:to>
                                        <p:strVal val="visible"/>
                                      </p:to>
                                    </p:set>
                                    <p:animEffect transition="in" filter="fade">
                                      <p:cBhvr>
                                        <p:cTn id="15" dur="500"/>
                                        <p:tgtEl>
                                          <p:spTgt spid="10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500"/>
                                        <p:tgtEl>
                                          <p:spTgt spid="9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02"/>
                                        </p:tgtEl>
                                        <p:attrNameLst>
                                          <p:attrName>style.visibility</p:attrName>
                                        </p:attrNameLst>
                                      </p:cBhvr>
                                      <p:to>
                                        <p:strVal val="visible"/>
                                      </p:to>
                                    </p:set>
                                    <p:animEffect transition="in" filter="fade">
                                      <p:cBhvr>
                                        <p:cTn id="27" dur="500"/>
                                        <p:tgtEl>
                                          <p:spTgt spid="10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00"/>
                                        </p:tgtEl>
                                        <p:attrNameLst>
                                          <p:attrName>style.visibility</p:attrName>
                                        </p:attrNameLst>
                                      </p:cBhvr>
                                      <p:to>
                                        <p:strVal val="visible"/>
                                      </p:to>
                                    </p:set>
                                    <p:animEffect transition="in" filter="fade">
                                      <p:cBhvr>
                                        <p:cTn id="31" dur="500"/>
                                        <p:tgtEl>
                                          <p:spTgt spid="10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wipe(left)">
                                      <p:cBhvr>
                                        <p:cTn id="39" dur="500"/>
                                        <p:tgtEl>
                                          <p:spTgt spid="8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up)">
                                      <p:cBhvr>
                                        <p:cTn id="4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40" grpId="0" animBg="1"/>
      <p:bldP spid="44" grpId="0"/>
      <p:bldP spid="46" grpId="0"/>
      <p:bldP spid="102" grpId="0" animBg="1"/>
      <p:bldP spid="96" grpId="0" animBg="1"/>
      <p:bldP spid="98" grpId="0" animBg="1"/>
      <p:bldP spid="100" grpId="0" animBg="1"/>
      <p:bldP spid="108" grpId="0" animBg="1"/>
      <p:bldP spid="8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58C6BE8B-63E2-4211-8E1B-23373A54F34C}"/>
              </a:ext>
            </a:extLst>
          </p:cNvPr>
          <p:cNvSpPr txBox="1"/>
          <p:nvPr/>
        </p:nvSpPr>
        <p:spPr>
          <a:xfrm>
            <a:off x="683672" y="4289954"/>
            <a:ext cx="4038161"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sp>
        <p:nvSpPr>
          <p:cNvPr id="10" name="Rectangle 9">
            <a:extLst>
              <a:ext uri="{FF2B5EF4-FFF2-40B4-BE49-F238E27FC236}">
                <a16:creationId xmlns:a16="http://schemas.microsoft.com/office/drawing/2014/main" id="{EB3D909A-A829-4509-9328-B37E974B7823}"/>
              </a:ext>
            </a:extLst>
          </p:cNvPr>
          <p:cNvSpPr/>
          <p:nvPr/>
        </p:nvSpPr>
        <p:spPr>
          <a:xfrm>
            <a:off x="4967416" y="4059915"/>
            <a:ext cx="1767651" cy="11750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1" name="Rectangle 10">
            <a:extLst>
              <a:ext uri="{FF2B5EF4-FFF2-40B4-BE49-F238E27FC236}">
                <a16:creationId xmlns:a16="http://schemas.microsoft.com/office/drawing/2014/main" id="{B82C16EB-976D-4131-9C26-6C8601E70E20}"/>
              </a:ext>
            </a:extLst>
          </p:cNvPr>
          <p:cNvSpPr/>
          <p:nvPr/>
        </p:nvSpPr>
        <p:spPr>
          <a:xfrm>
            <a:off x="6863868" y="4059915"/>
            <a:ext cx="1767651" cy="11750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 name="PsHolder4">
            <a:extLst>
              <a:ext uri="{FF2B5EF4-FFF2-40B4-BE49-F238E27FC236}">
                <a16:creationId xmlns:a16="http://schemas.microsoft.com/office/drawing/2014/main" id="{C48F4868-BECD-4BEB-AF92-00DD43AD2634}"/>
              </a:ext>
            </a:extLst>
          </p:cNvPr>
          <p:cNvSpPr>
            <a:spLocks noGrp="1"/>
          </p:cNvSpPr>
          <p:nvPr>
            <p:ph type="pic" sz="quarter" idx="10"/>
          </p:nvPr>
        </p:nvSpPr>
        <p:spPr/>
      </p:sp>
      <p:sp>
        <p:nvSpPr>
          <p:cNvPr id="14" name="Rectangle 13">
            <a:extLst>
              <a:ext uri="{FF2B5EF4-FFF2-40B4-BE49-F238E27FC236}">
                <a16:creationId xmlns:a16="http://schemas.microsoft.com/office/drawing/2014/main" id="{2937E376-2217-4F42-8286-786889F037A9}"/>
              </a:ext>
            </a:extLst>
          </p:cNvPr>
          <p:cNvSpPr/>
          <p:nvPr/>
        </p:nvSpPr>
        <p:spPr>
          <a:xfrm>
            <a:off x="378036" y="1211926"/>
            <a:ext cx="7181015" cy="232424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 name="Freeform 15">
            <a:extLst>
              <a:ext uri="{FF2B5EF4-FFF2-40B4-BE49-F238E27FC236}">
                <a16:creationId xmlns:a16="http://schemas.microsoft.com/office/drawing/2014/main" id="{C2DE480F-AB33-4E25-AACF-4F17AE89A128}"/>
              </a:ext>
            </a:extLst>
          </p:cNvPr>
          <p:cNvSpPr/>
          <p:nvPr/>
        </p:nvSpPr>
        <p:spPr>
          <a:xfrm>
            <a:off x="8099958" y="0"/>
            <a:ext cx="1044043" cy="1175055"/>
          </a:xfrm>
          <a:custGeom>
            <a:avLst/>
            <a:gdLst>
              <a:gd name="connsiteX0" fmla="*/ 1254201 w 1254201"/>
              <a:gd name="connsiteY0" fmla="*/ 1237630 h 1411585"/>
              <a:gd name="connsiteX1" fmla="*/ 1254201 w 1254201"/>
              <a:gd name="connsiteY1" fmla="*/ 1277920 h 1411585"/>
              <a:gd name="connsiteX2" fmla="*/ 1156367 w 1254201"/>
              <a:gd name="connsiteY2" fmla="*/ 1375736 h 1411585"/>
              <a:gd name="connsiteX3" fmla="*/ 1102128 w 1254201"/>
              <a:gd name="connsiteY3" fmla="*/ 1389702 h 1411585"/>
              <a:gd name="connsiteX4" fmla="*/ 1254201 w 1254201"/>
              <a:gd name="connsiteY4" fmla="*/ 1080499 h 1411585"/>
              <a:gd name="connsiteX5" fmla="*/ 1254201 w 1254201"/>
              <a:gd name="connsiteY5" fmla="*/ 1120846 h 1411585"/>
              <a:gd name="connsiteX6" fmla="*/ 965365 w 1254201"/>
              <a:gd name="connsiteY6" fmla="*/ 1409722 h 1411585"/>
              <a:gd name="connsiteX7" fmla="*/ 923115 w 1254201"/>
              <a:gd name="connsiteY7" fmla="*/ 1411585 h 1411585"/>
              <a:gd name="connsiteX8" fmla="*/ 1254201 w 1254201"/>
              <a:gd name="connsiteY8" fmla="*/ 923032 h 1411585"/>
              <a:gd name="connsiteX9" fmla="*/ 1254201 w 1254201"/>
              <a:gd name="connsiteY9" fmla="*/ 963315 h 1411585"/>
              <a:gd name="connsiteX10" fmla="*/ 810679 w 1254201"/>
              <a:gd name="connsiteY10" fmla="*/ 1407045 h 1411585"/>
              <a:gd name="connsiteX11" fmla="*/ 774829 w 1254201"/>
              <a:gd name="connsiteY11" fmla="*/ 1402622 h 1411585"/>
              <a:gd name="connsiteX12" fmla="*/ 1254201 w 1254201"/>
              <a:gd name="connsiteY12" fmla="*/ 766067 h 1411585"/>
              <a:gd name="connsiteX13" fmla="*/ 1254201 w 1254201"/>
              <a:gd name="connsiteY13" fmla="*/ 806331 h 1411585"/>
              <a:gd name="connsiteX14" fmla="*/ 677408 w 1254201"/>
              <a:gd name="connsiteY14" fmla="*/ 1383184 h 1411585"/>
              <a:gd name="connsiteX15" fmla="*/ 645750 w 1254201"/>
              <a:gd name="connsiteY15" fmla="*/ 1374455 h 1411585"/>
              <a:gd name="connsiteX16" fmla="*/ 1254201 w 1254201"/>
              <a:gd name="connsiteY16" fmla="*/ 609154 h 1411585"/>
              <a:gd name="connsiteX17" fmla="*/ 1254201 w 1254201"/>
              <a:gd name="connsiteY17" fmla="*/ 648885 h 1411585"/>
              <a:gd name="connsiteX18" fmla="*/ 559386 w 1254201"/>
              <a:gd name="connsiteY18" fmla="*/ 1343495 h 1411585"/>
              <a:gd name="connsiteX19" fmla="*/ 531219 w 1254201"/>
              <a:gd name="connsiteY19" fmla="*/ 1331856 h 1411585"/>
              <a:gd name="connsiteX20" fmla="*/ 1254201 w 1254201"/>
              <a:gd name="connsiteY20" fmla="*/ 451626 h 1411585"/>
              <a:gd name="connsiteX21" fmla="*/ 1254201 w 1254201"/>
              <a:gd name="connsiteY21" fmla="*/ 491897 h 1411585"/>
              <a:gd name="connsiteX22" fmla="*/ 453816 w 1254201"/>
              <a:gd name="connsiteY22" fmla="*/ 1292282 h 1411585"/>
              <a:gd name="connsiteX23" fmla="*/ 428560 w 1254201"/>
              <a:gd name="connsiteY23" fmla="*/ 1277267 h 1411585"/>
              <a:gd name="connsiteX24" fmla="*/ 1254201 w 1254201"/>
              <a:gd name="connsiteY24" fmla="*/ 294055 h 1411585"/>
              <a:gd name="connsiteX25" fmla="*/ 1254201 w 1254201"/>
              <a:gd name="connsiteY25" fmla="*/ 334718 h 1411585"/>
              <a:gd name="connsiteX26" fmla="*/ 359422 w 1254201"/>
              <a:gd name="connsiteY26" fmla="*/ 1229662 h 1411585"/>
              <a:gd name="connsiteX27" fmla="*/ 336842 w 1254201"/>
              <a:gd name="connsiteY27" fmla="*/ 1212086 h 1411585"/>
              <a:gd name="connsiteX28" fmla="*/ 1254201 w 1254201"/>
              <a:gd name="connsiteY28" fmla="*/ 137379 h 1411585"/>
              <a:gd name="connsiteX29" fmla="*/ 1254201 w 1254201"/>
              <a:gd name="connsiteY29" fmla="*/ 177697 h 1411585"/>
              <a:gd name="connsiteX30" fmla="*/ 274571 w 1254201"/>
              <a:gd name="connsiteY30" fmla="*/ 1157150 h 1411585"/>
              <a:gd name="connsiteX31" fmla="*/ 264328 w 1254201"/>
              <a:gd name="connsiteY31" fmla="*/ 1147139 h 1411585"/>
              <a:gd name="connsiteX32" fmla="*/ 254435 w 1254201"/>
              <a:gd name="connsiteY32" fmla="*/ 1136781 h 1411585"/>
              <a:gd name="connsiteX33" fmla="*/ 1233602 w 1254201"/>
              <a:gd name="connsiteY33" fmla="*/ 0 h 1411585"/>
              <a:gd name="connsiteX34" fmla="*/ 1254201 w 1254201"/>
              <a:gd name="connsiteY34" fmla="*/ 0 h 1411585"/>
              <a:gd name="connsiteX35" fmla="*/ 1254201 w 1254201"/>
              <a:gd name="connsiteY35" fmla="*/ 20272 h 1411585"/>
              <a:gd name="connsiteX36" fmla="*/ 199499 w 1254201"/>
              <a:gd name="connsiteY36" fmla="*/ 1074977 h 1411585"/>
              <a:gd name="connsiteX37" fmla="*/ 181807 w 1254201"/>
              <a:gd name="connsiteY37" fmla="*/ 1052279 h 1411585"/>
              <a:gd name="connsiteX38" fmla="*/ 1076866 w 1254201"/>
              <a:gd name="connsiteY38" fmla="*/ 0 h 1411585"/>
              <a:gd name="connsiteX39" fmla="*/ 1117344 w 1254201"/>
              <a:gd name="connsiteY39" fmla="*/ 0 h 1411585"/>
              <a:gd name="connsiteX40" fmla="*/ 134318 w 1254201"/>
              <a:gd name="connsiteY40" fmla="*/ 983025 h 1411585"/>
              <a:gd name="connsiteX41" fmla="*/ 119304 w 1254201"/>
              <a:gd name="connsiteY41" fmla="*/ 957652 h 1411585"/>
              <a:gd name="connsiteX42" fmla="*/ 920128 w 1254201"/>
              <a:gd name="connsiteY42" fmla="*/ 0 h 1411585"/>
              <a:gd name="connsiteX43" fmla="*/ 959943 w 1254201"/>
              <a:gd name="connsiteY43" fmla="*/ 0 h 1411585"/>
              <a:gd name="connsiteX44" fmla="*/ 79148 w 1254201"/>
              <a:gd name="connsiteY44" fmla="*/ 880366 h 1411585"/>
              <a:gd name="connsiteX45" fmla="*/ 67509 w 1254201"/>
              <a:gd name="connsiteY45" fmla="*/ 852199 h 1411585"/>
              <a:gd name="connsiteX46" fmla="*/ 762461 w 1254201"/>
              <a:gd name="connsiteY46" fmla="*/ 0 h 1411585"/>
              <a:gd name="connsiteX47" fmla="*/ 802848 w 1254201"/>
              <a:gd name="connsiteY47" fmla="*/ 0 h 1411585"/>
              <a:gd name="connsiteX48" fmla="*/ 37012 w 1254201"/>
              <a:gd name="connsiteY48" fmla="*/ 765837 h 1411585"/>
              <a:gd name="connsiteX49" fmla="*/ 28284 w 1254201"/>
              <a:gd name="connsiteY49" fmla="*/ 734177 h 1411585"/>
              <a:gd name="connsiteX50" fmla="*/ 605841 w 1254201"/>
              <a:gd name="connsiteY50" fmla="*/ 0 h 1411585"/>
              <a:gd name="connsiteX51" fmla="*/ 646184 w 1254201"/>
              <a:gd name="connsiteY51" fmla="*/ 0 h 1411585"/>
              <a:gd name="connsiteX52" fmla="*/ 8846 w 1254201"/>
              <a:gd name="connsiteY52" fmla="*/ 637337 h 1411585"/>
              <a:gd name="connsiteX53" fmla="*/ 4540 w 1254201"/>
              <a:gd name="connsiteY53" fmla="*/ 601372 h 1411585"/>
              <a:gd name="connsiteX54" fmla="*/ 448268 w 1254201"/>
              <a:gd name="connsiteY54" fmla="*/ 0 h 1411585"/>
              <a:gd name="connsiteX55" fmla="*/ 488599 w 1254201"/>
              <a:gd name="connsiteY55" fmla="*/ 0 h 1411585"/>
              <a:gd name="connsiteX56" fmla="*/ 0 w 1254201"/>
              <a:gd name="connsiteY56" fmla="*/ 488472 h 1411585"/>
              <a:gd name="connsiteX57" fmla="*/ 1862 w 1254201"/>
              <a:gd name="connsiteY57" fmla="*/ 446221 h 1411585"/>
              <a:gd name="connsiteX58" fmla="*/ 290836 w 1254201"/>
              <a:gd name="connsiteY58" fmla="*/ 0 h 1411585"/>
              <a:gd name="connsiteX59" fmla="*/ 331161 w 1254201"/>
              <a:gd name="connsiteY59" fmla="*/ 0 h 1411585"/>
              <a:gd name="connsiteX60" fmla="*/ 21767 w 1254201"/>
              <a:gd name="connsiteY60" fmla="*/ 309341 h 1411585"/>
              <a:gd name="connsiteX61" fmla="*/ 35733 w 1254201"/>
              <a:gd name="connsiteY61" fmla="*/ 255102 h 1411585"/>
              <a:gd name="connsiteX62" fmla="*/ 158162 w 1254201"/>
              <a:gd name="connsiteY62" fmla="*/ 0 h 1411585"/>
              <a:gd name="connsiteX63" fmla="*/ 173978 w 1254201"/>
              <a:gd name="connsiteY63" fmla="*/ 0 h 1411585"/>
              <a:gd name="connsiteX64" fmla="*/ 124658 w 1254201"/>
              <a:gd name="connsiteY64" fmla="*/ 49320 h 1411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254201" h="1411585">
                <a:moveTo>
                  <a:pt x="1254201" y="1237630"/>
                </a:moveTo>
                <a:lnTo>
                  <a:pt x="1254201" y="1277920"/>
                </a:lnTo>
                <a:lnTo>
                  <a:pt x="1156367" y="1375736"/>
                </a:lnTo>
                <a:cubicBezTo>
                  <a:pt x="1138441" y="1380974"/>
                  <a:pt x="1120401" y="1385629"/>
                  <a:pt x="1102128" y="1389702"/>
                </a:cubicBezTo>
                <a:close/>
                <a:moveTo>
                  <a:pt x="1254201" y="1080499"/>
                </a:moveTo>
                <a:lnTo>
                  <a:pt x="1254201" y="1120846"/>
                </a:lnTo>
                <a:lnTo>
                  <a:pt x="965365" y="1409722"/>
                </a:lnTo>
                <a:cubicBezTo>
                  <a:pt x="951281" y="1410654"/>
                  <a:pt x="937199" y="1411585"/>
                  <a:pt x="923115" y="1411585"/>
                </a:cubicBezTo>
                <a:close/>
                <a:moveTo>
                  <a:pt x="1254201" y="923032"/>
                </a:moveTo>
                <a:lnTo>
                  <a:pt x="1254201" y="963315"/>
                </a:lnTo>
                <a:lnTo>
                  <a:pt x="810679" y="1407045"/>
                </a:lnTo>
                <a:cubicBezTo>
                  <a:pt x="798107" y="1405764"/>
                  <a:pt x="786468" y="1404368"/>
                  <a:pt x="774829" y="1402622"/>
                </a:cubicBezTo>
                <a:close/>
                <a:moveTo>
                  <a:pt x="1254201" y="766067"/>
                </a:moveTo>
                <a:lnTo>
                  <a:pt x="1254201" y="806331"/>
                </a:lnTo>
                <a:lnTo>
                  <a:pt x="677408" y="1383184"/>
                </a:lnTo>
                <a:cubicBezTo>
                  <a:pt x="666816" y="1380507"/>
                  <a:pt x="656224" y="1377598"/>
                  <a:pt x="645750" y="1374455"/>
                </a:cubicBezTo>
                <a:close/>
                <a:moveTo>
                  <a:pt x="1254201" y="609154"/>
                </a:moveTo>
                <a:lnTo>
                  <a:pt x="1254201" y="648885"/>
                </a:lnTo>
                <a:lnTo>
                  <a:pt x="559386" y="1343495"/>
                </a:lnTo>
                <a:cubicBezTo>
                  <a:pt x="549841" y="1340119"/>
                  <a:pt x="540529" y="1336045"/>
                  <a:pt x="531219" y="1331856"/>
                </a:cubicBezTo>
                <a:close/>
                <a:moveTo>
                  <a:pt x="1254201" y="451626"/>
                </a:moveTo>
                <a:lnTo>
                  <a:pt x="1254201" y="491897"/>
                </a:lnTo>
                <a:lnTo>
                  <a:pt x="453816" y="1292282"/>
                </a:lnTo>
                <a:cubicBezTo>
                  <a:pt x="445319" y="1287394"/>
                  <a:pt x="436939" y="1282388"/>
                  <a:pt x="428560" y="1277267"/>
                </a:cubicBezTo>
                <a:close/>
                <a:moveTo>
                  <a:pt x="1254201" y="294055"/>
                </a:moveTo>
                <a:lnTo>
                  <a:pt x="1254201" y="334718"/>
                </a:lnTo>
                <a:lnTo>
                  <a:pt x="359422" y="1229662"/>
                </a:lnTo>
                <a:cubicBezTo>
                  <a:pt x="351855" y="1223725"/>
                  <a:pt x="344290" y="1218023"/>
                  <a:pt x="336842" y="1212086"/>
                </a:cubicBezTo>
                <a:close/>
                <a:moveTo>
                  <a:pt x="1254201" y="137379"/>
                </a:moveTo>
                <a:lnTo>
                  <a:pt x="1254201" y="177697"/>
                </a:lnTo>
                <a:lnTo>
                  <a:pt x="274571" y="1157150"/>
                </a:lnTo>
                <a:lnTo>
                  <a:pt x="264328" y="1147139"/>
                </a:lnTo>
                <a:lnTo>
                  <a:pt x="254435" y="1136781"/>
                </a:lnTo>
                <a:close/>
                <a:moveTo>
                  <a:pt x="1233602" y="0"/>
                </a:moveTo>
                <a:lnTo>
                  <a:pt x="1254201" y="0"/>
                </a:lnTo>
                <a:lnTo>
                  <a:pt x="1254201" y="20272"/>
                </a:lnTo>
                <a:lnTo>
                  <a:pt x="199499" y="1074977"/>
                </a:lnTo>
                <a:cubicBezTo>
                  <a:pt x="193446" y="1067527"/>
                  <a:pt x="187627" y="1059962"/>
                  <a:pt x="181807" y="1052279"/>
                </a:cubicBezTo>
                <a:close/>
                <a:moveTo>
                  <a:pt x="1076866" y="0"/>
                </a:moveTo>
                <a:lnTo>
                  <a:pt x="1117344" y="0"/>
                </a:lnTo>
                <a:lnTo>
                  <a:pt x="134318" y="983025"/>
                </a:lnTo>
                <a:cubicBezTo>
                  <a:pt x="129081" y="974645"/>
                  <a:pt x="124075" y="966148"/>
                  <a:pt x="119304" y="957652"/>
                </a:cubicBezTo>
                <a:close/>
                <a:moveTo>
                  <a:pt x="920128" y="0"/>
                </a:moveTo>
                <a:lnTo>
                  <a:pt x="959943" y="0"/>
                </a:lnTo>
                <a:lnTo>
                  <a:pt x="79148" y="880366"/>
                </a:lnTo>
                <a:cubicBezTo>
                  <a:pt x="75540" y="871054"/>
                  <a:pt x="71466" y="861627"/>
                  <a:pt x="67509" y="852199"/>
                </a:cubicBezTo>
                <a:close/>
                <a:moveTo>
                  <a:pt x="762461" y="0"/>
                </a:moveTo>
                <a:lnTo>
                  <a:pt x="802848" y="0"/>
                </a:lnTo>
                <a:lnTo>
                  <a:pt x="37012" y="765837"/>
                </a:lnTo>
                <a:cubicBezTo>
                  <a:pt x="33870" y="755361"/>
                  <a:pt x="31077" y="744769"/>
                  <a:pt x="28284" y="734177"/>
                </a:cubicBezTo>
                <a:close/>
                <a:moveTo>
                  <a:pt x="605841" y="0"/>
                </a:moveTo>
                <a:lnTo>
                  <a:pt x="646184" y="0"/>
                </a:lnTo>
                <a:lnTo>
                  <a:pt x="8846" y="637337"/>
                </a:lnTo>
                <a:cubicBezTo>
                  <a:pt x="7100" y="625349"/>
                  <a:pt x="5703" y="613011"/>
                  <a:pt x="4540" y="601372"/>
                </a:cubicBezTo>
                <a:close/>
                <a:moveTo>
                  <a:pt x="448268" y="0"/>
                </a:moveTo>
                <a:lnTo>
                  <a:pt x="488599" y="0"/>
                </a:lnTo>
                <a:lnTo>
                  <a:pt x="0" y="488472"/>
                </a:lnTo>
                <a:cubicBezTo>
                  <a:pt x="232" y="474388"/>
                  <a:pt x="931" y="460304"/>
                  <a:pt x="1862" y="446221"/>
                </a:cubicBezTo>
                <a:close/>
                <a:moveTo>
                  <a:pt x="290836" y="0"/>
                </a:moveTo>
                <a:lnTo>
                  <a:pt x="331161" y="0"/>
                </a:lnTo>
                <a:lnTo>
                  <a:pt x="21767" y="309341"/>
                </a:lnTo>
                <a:cubicBezTo>
                  <a:pt x="25840" y="291184"/>
                  <a:pt x="30495" y="273144"/>
                  <a:pt x="35733" y="255102"/>
                </a:cubicBezTo>
                <a:close/>
                <a:moveTo>
                  <a:pt x="158162" y="0"/>
                </a:moveTo>
                <a:lnTo>
                  <a:pt x="173978" y="0"/>
                </a:lnTo>
                <a:lnTo>
                  <a:pt x="124658" y="49320"/>
                </a:lnTo>
                <a:close/>
              </a:path>
            </a:pathLst>
          </a:custGeom>
          <a:solidFill>
            <a:schemeClr val="accent5"/>
          </a:solidFill>
          <a:ln w="8826"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C766AD85-7E18-4116-B6A8-FD1243D4EB66}"/>
              </a:ext>
            </a:extLst>
          </p:cNvPr>
          <p:cNvSpPr/>
          <p:nvPr/>
        </p:nvSpPr>
        <p:spPr>
          <a:xfrm rot="19985045">
            <a:off x="7880032" y="2677845"/>
            <a:ext cx="354214" cy="31658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891DC88E-1DB7-4C7C-8910-F8AF9B645FAE}"/>
              </a:ext>
            </a:extLst>
          </p:cNvPr>
          <p:cNvSpPr/>
          <p:nvPr/>
        </p:nvSpPr>
        <p:spPr>
          <a:xfrm rot="4500000">
            <a:off x="3737573" y="3714543"/>
            <a:ext cx="185818" cy="236072"/>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5"/>
          </a:solidFill>
          <a:ln w="8572" cap="flat">
            <a:noFill/>
            <a:prstDash val="solid"/>
            <a:miter/>
          </a:ln>
        </p:spPr>
        <p:txBody>
          <a:bodyPr rtlCol="0" anchor="ctr"/>
          <a:lstStyle/>
          <a:p>
            <a:endParaRPr lang="en-US" sz="1349"/>
          </a:p>
        </p:txBody>
      </p:sp>
      <p:grpSp>
        <p:nvGrpSpPr>
          <p:cNvPr id="46" name="Graphic 2">
            <a:extLst>
              <a:ext uri="{FF2B5EF4-FFF2-40B4-BE49-F238E27FC236}">
                <a16:creationId xmlns:a16="http://schemas.microsoft.com/office/drawing/2014/main" id="{0CF59449-E142-4796-B666-16E8D13521A2}"/>
              </a:ext>
            </a:extLst>
          </p:cNvPr>
          <p:cNvGrpSpPr/>
          <p:nvPr/>
        </p:nvGrpSpPr>
        <p:grpSpPr>
          <a:xfrm rot="5400000">
            <a:off x="-291288" y="5804536"/>
            <a:ext cx="1325357" cy="335066"/>
            <a:chOff x="5386768" y="4589430"/>
            <a:chExt cx="973931" cy="246221"/>
          </a:xfrm>
          <a:solidFill>
            <a:schemeClr val="accent4"/>
          </a:solidFill>
        </p:grpSpPr>
        <p:grpSp>
          <p:nvGrpSpPr>
            <p:cNvPr id="47" name="Graphic 2">
              <a:extLst>
                <a:ext uri="{FF2B5EF4-FFF2-40B4-BE49-F238E27FC236}">
                  <a16:creationId xmlns:a16="http://schemas.microsoft.com/office/drawing/2014/main" id="{1A7F68E5-0C90-42BC-ACBA-B959DD4CD840}"/>
                </a:ext>
              </a:extLst>
            </p:cNvPr>
            <p:cNvGrpSpPr/>
            <p:nvPr/>
          </p:nvGrpSpPr>
          <p:grpSpPr>
            <a:xfrm>
              <a:off x="5386768" y="4589430"/>
              <a:ext cx="973931" cy="39052"/>
              <a:chOff x="5386768" y="4589430"/>
              <a:chExt cx="973931" cy="39052"/>
            </a:xfrm>
            <a:grpFill/>
          </p:grpSpPr>
          <p:sp>
            <p:nvSpPr>
              <p:cNvPr id="70" name="Freeform: Shape 69">
                <a:extLst>
                  <a:ext uri="{FF2B5EF4-FFF2-40B4-BE49-F238E27FC236}">
                    <a16:creationId xmlns:a16="http://schemas.microsoft.com/office/drawing/2014/main" id="{8D920DEB-05FF-4203-9E78-21A3540946D1}"/>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859A8017-F44A-4AA1-A2A7-9675EA397F33}"/>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91F725B6-34F5-491C-B73B-F74D2D6D7834}"/>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291E36A9-BD70-43BD-937C-BCD09F40E48A}"/>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695F3B66-AE22-4ACD-B09A-19A8AB7D4AC8}"/>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58C4E3D8-431F-427A-AA15-AB3735B6C8D2}"/>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F9902C85-F1F0-487E-8998-52F18B8DED98}"/>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037207D9-C32A-4AEF-9990-5462B36F1D5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B0A4D286-6DEB-4C1B-9315-1187FA522FFE}"/>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0C81B3F2-BAB4-43D5-8094-E0E33283F5C6}"/>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48" name="Graphic 2">
              <a:extLst>
                <a:ext uri="{FF2B5EF4-FFF2-40B4-BE49-F238E27FC236}">
                  <a16:creationId xmlns:a16="http://schemas.microsoft.com/office/drawing/2014/main" id="{536F2C25-4A0A-41A6-9AAB-B27E8C7BF768}"/>
                </a:ext>
              </a:extLst>
            </p:cNvPr>
            <p:cNvGrpSpPr/>
            <p:nvPr/>
          </p:nvGrpSpPr>
          <p:grpSpPr>
            <a:xfrm>
              <a:off x="5386768" y="4692967"/>
              <a:ext cx="973931" cy="39052"/>
              <a:chOff x="5386768" y="4692967"/>
              <a:chExt cx="973931" cy="39052"/>
            </a:xfrm>
            <a:grpFill/>
          </p:grpSpPr>
          <p:sp>
            <p:nvSpPr>
              <p:cNvPr id="60" name="Freeform: Shape 59">
                <a:extLst>
                  <a:ext uri="{FF2B5EF4-FFF2-40B4-BE49-F238E27FC236}">
                    <a16:creationId xmlns:a16="http://schemas.microsoft.com/office/drawing/2014/main" id="{25A7DCBF-E515-40CC-AD0A-348412D01A6E}"/>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3F5B2DEE-0E69-447E-8352-63ACF9455D01}"/>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158785B1-9886-4BA9-B111-AE68E5D05FFE}"/>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4E031CF4-37F1-4218-9B7D-BCA89ACC8E9D}"/>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836EA6E2-1361-4006-A246-5732E1A71604}"/>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56327C5F-8CF5-426E-8335-F23FAC05FA83}"/>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8AFC97E4-8D3A-46E1-9F4F-45475FF4F762}"/>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B28497FB-CE0D-41A0-9BDA-61F33DC59A1C}"/>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3C75921F-6B54-4FAC-9FE9-0498F59B0EE8}"/>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56831CFA-57D0-4E22-A2D7-EEC821BB52F1}"/>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49" name="Graphic 2">
              <a:extLst>
                <a:ext uri="{FF2B5EF4-FFF2-40B4-BE49-F238E27FC236}">
                  <a16:creationId xmlns:a16="http://schemas.microsoft.com/office/drawing/2014/main" id="{2EDC4A98-30A4-439F-A740-2C7AE9CE879F}"/>
                </a:ext>
              </a:extLst>
            </p:cNvPr>
            <p:cNvGrpSpPr/>
            <p:nvPr/>
          </p:nvGrpSpPr>
          <p:grpSpPr>
            <a:xfrm>
              <a:off x="5386768" y="4796599"/>
              <a:ext cx="973931" cy="39052"/>
              <a:chOff x="5386768" y="4796599"/>
              <a:chExt cx="973931" cy="39052"/>
            </a:xfrm>
            <a:grpFill/>
          </p:grpSpPr>
          <p:sp>
            <p:nvSpPr>
              <p:cNvPr id="50" name="Freeform: Shape 49">
                <a:extLst>
                  <a:ext uri="{FF2B5EF4-FFF2-40B4-BE49-F238E27FC236}">
                    <a16:creationId xmlns:a16="http://schemas.microsoft.com/office/drawing/2014/main" id="{073C0302-0358-4836-97D1-1191165FE039}"/>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2C892F27-A8A9-48CE-A8E0-69B415D0E5B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8B32FE63-57D6-4662-85B7-E58098A0E74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2128FB68-2244-4DE4-98DA-6410DF2386A7}"/>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CD79EFC1-AEFF-4B4A-B864-D12D8ADBB9B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B75EF3B9-9BBE-4B79-ACF9-A68839863BE3}"/>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9B584A9E-90F2-4FD6-8E4A-B1BCF0AB1946}"/>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DDA00C5D-F63D-464A-8270-3C13BFCA07F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4B83B490-1F16-4877-A5CF-8DE5E0412098}"/>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54E541D5-967F-4FF6-B996-699980DC8B05}"/>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86" name="Freeform 83">
            <a:extLst>
              <a:ext uri="{FF2B5EF4-FFF2-40B4-BE49-F238E27FC236}">
                <a16:creationId xmlns:a16="http://schemas.microsoft.com/office/drawing/2014/main" id="{2C793397-726F-46AB-B88F-4DA3CF88C0E3}"/>
              </a:ext>
            </a:extLst>
          </p:cNvPr>
          <p:cNvSpPr/>
          <p:nvPr/>
        </p:nvSpPr>
        <p:spPr>
          <a:xfrm>
            <a:off x="8016171" y="5939173"/>
            <a:ext cx="1127829" cy="918827"/>
          </a:xfrm>
          <a:custGeom>
            <a:avLst/>
            <a:gdLst>
              <a:gd name="connsiteX0" fmla="*/ 1503968 w 1503968"/>
              <a:gd name="connsiteY0" fmla="*/ 0 h 1225262"/>
              <a:gd name="connsiteX1" fmla="*/ 1503968 w 1503968"/>
              <a:gd name="connsiteY1" fmla="*/ 1225262 h 1225262"/>
              <a:gd name="connsiteX2" fmla="*/ 0 w 1503968"/>
              <a:gd name="connsiteY2" fmla="*/ 1225262 h 1225262"/>
              <a:gd name="connsiteX3" fmla="*/ 5234 w 1503968"/>
              <a:gd name="connsiteY3" fmla="*/ 1206929 h 1225262"/>
              <a:gd name="connsiteX4" fmla="*/ 1223538 w 1503968"/>
              <a:gd name="connsiteY4" fmla="*/ 415065 h 1225262"/>
              <a:gd name="connsiteX5" fmla="*/ 1453283 w 1503968"/>
              <a:gd name="connsiteY5" fmla="*/ 55422 h 122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03968" h="1225262">
                <a:moveTo>
                  <a:pt x="1503968" y="0"/>
                </a:moveTo>
                <a:lnTo>
                  <a:pt x="1503968" y="1225262"/>
                </a:lnTo>
                <a:lnTo>
                  <a:pt x="0" y="1225262"/>
                </a:lnTo>
                <a:lnTo>
                  <a:pt x="5234" y="1206929"/>
                </a:lnTo>
                <a:cubicBezTo>
                  <a:pt x="218201" y="650041"/>
                  <a:pt x="793104" y="1132202"/>
                  <a:pt x="1223538" y="415065"/>
                </a:cubicBezTo>
                <a:cubicBezTo>
                  <a:pt x="1298202" y="290658"/>
                  <a:pt x="1366592" y="164373"/>
                  <a:pt x="1453283" y="55422"/>
                </a:cubicBezTo>
                <a:close/>
              </a:path>
            </a:pathLst>
          </a:custGeom>
          <a:solidFill>
            <a:schemeClr val="accent3"/>
          </a:solidFill>
          <a:ln w="6048" cap="flat">
            <a:noFill/>
            <a:prstDash val="solid"/>
            <a:miter/>
          </a:ln>
        </p:spPr>
        <p:txBody>
          <a:bodyPr rtlCol="0" anchor="ctr"/>
          <a:lstStyle/>
          <a:p>
            <a:endParaRPr lang="en-US" sz="1349"/>
          </a:p>
        </p:txBody>
      </p:sp>
      <p:sp>
        <p:nvSpPr>
          <p:cNvPr id="89" name="Rectangle 88">
            <a:extLst>
              <a:ext uri="{FF2B5EF4-FFF2-40B4-BE49-F238E27FC236}">
                <a16:creationId xmlns:a16="http://schemas.microsoft.com/office/drawing/2014/main" id="{76ACFC4A-0EE0-4459-AD4F-9FB403A71D64}"/>
              </a:ext>
            </a:extLst>
          </p:cNvPr>
          <p:cNvSpPr/>
          <p:nvPr/>
        </p:nvSpPr>
        <p:spPr>
          <a:xfrm>
            <a:off x="5007285" y="4023199"/>
            <a:ext cx="1767650" cy="1175055"/>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0" name="Rectangle 89">
            <a:extLst>
              <a:ext uri="{FF2B5EF4-FFF2-40B4-BE49-F238E27FC236}">
                <a16:creationId xmlns:a16="http://schemas.microsoft.com/office/drawing/2014/main" id="{07B4137B-5D32-4F6C-A5C2-20B41F2C35F7}"/>
              </a:ext>
            </a:extLst>
          </p:cNvPr>
          <p:cNvSpPr/>
          <p:nvPr/>
        </p:nvSpPr>
        <p:spPr>
          <a:xfrm>
            <a:off x="6908146" y="4016149"/>
            <a:ext cx="1767650" cy="1175055"/>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131" name="Group 130">
            <a:extLst>
              <a:ext uri="{FF2B5EF4-FFF2-40B4-BE49-F238E27FC236}">
                <a16:creationId xmlns:a16="http://schemas.microsoft.com/office/drawing/2014/main" id="{654C9741-7DB8-4958-AC47-9C160A986E37}"/>
              </a:ext>
            </a:extLst>
          </p:cNvPr>
          <p:cNvGrpSpPr/>
          <p:nvPr/>
        </p:nvGrpSpPr>
        <p:grpSpPr>
          <a:xfrm>
            <a:off x="7604873" y="4195714"/>
            <a:ext cx="285638" cy="281936"/>
            <a:chOff x="7066351" y="737985"/>
            <a:chExt cx="777584" cy="767504"/>
          </a:xfrm>
          <a:solidFill>
            <a:schemeClr val="bg2"/>
          </a:solidFill>
        </p:grpSpPr>
        <p:sp>
          <p:nvSpPr>
            <p:cNvPr id="132" name="Freeform: Shape 131">
              <a:extLst>
                <a:ext uri="{FF2B5EF4-FFF2-40B4-BE49-F238E27FC236}">
                  <a16:creationId xmlns:a16="http://schemas.microsoft.com/office/drawing/2014/main" id="{4B1FC09E-21F4-4901-93B8-205B3115A694}"/>
                </a:ext>
              </a:extLst>
            </p:cNvPr>
            <p:cNvSpPr/>
            <p:nvPr/>
          </p:nvSpPr>
          <p:spPr>
            <a:xfrm>
              <a:off x="7066351" y="737985"/>
              <a:ext cx="777584" cy="767504"/>
            </a:xfrm>
            <a:custGeom>
              <a:avLst/>
              <a:gdLst>
                <a:gd name="connsiteX0" fmla="*/ 436308 w 847343"/>
                <a:gd name="connsiteY0" fmla="*/ 836358 h 836358"/>
                <a:gd name="connsiteX1" fmla="*/ 847344 w 847343"/>
                <a:gd name="connsiteY1" fmla="*/ 418147 h 836358"/>
                <a:gd name="connsiteX2" fmla="*/ 534035 w 847343"/>
                <a:gd name="connsiteY2" fmla="*/ 11874 h 836358"/>
                <a:gd name="connsiteX3" fmla="*/ 533654 w 847343"/>
                <a:gd name="connsiteY3" fmla="*/ 13335 h 836358"/>
                <a:gd name="connsiteX4" fmla="*/ 511619 w 847343"/>
                <a:gd name="connsiteY4" fmla="*/ 5715 h 836358"/>
                <a:gd name="connsiteX5" fmla="*/ 493078 w 847343"/>
                <a:gd name="connsiteY5" fmla="*/ 0 h 836358"/>
                <a:gd name="connsiteX6" fmla="*/ 497268 w 847343"/>
                <a:gd name="connsiteY6" fmla="*/ 18923 h 836358"/>
                <a:gd name="connsiteX7" fmla="*/ 499301 w 847343"/>
                <a:gd name="connsiteY7" fmla="*/ 37401 h 836358"/>
                <a:gd name="connsiteX8" fmla="*/ 416369 w 847343"/>
                <a:gd name="connsiteY8" fmla="*/ 121412 h 836358"/>
                <a:gd name="connsiteX9" fmla="*/ 338201 w 847343"/>
                <a:gd name="connsiteY9" fmla="*/ 53531 h 836358"/>
                <a:gd name="connsiteX10" fmla="*/ 323977 w 847343"/>
                <a:gd name="connsiteY10" fmla="*/ 40068 h 836358"/>
                <a:gd name="connsiteX11" fmla="*/ 313499 w 847343"/>
                <a:gd name="connsiteY11" fmla="*/ 50800 h 836358"/>
                <a:gd name="connsiteX12" fmla="*/ 263778 w 847343"/>
                <a:gd name="connsiteY12" fmla="*/ 117411 h 836358"/>
                <a:gd name="connsiteX13" fmla="*/ 262382 w 847343"/>
                <a:gd name="connsiteY13" fmla="*/ 118174 h 836358"/>
                <a:gd name="connsiteX14" fmla="*/ 199644 w 847343"/>
                <a:gd name="connsiteY14" fmla="*/ 115760 h 836358"/>
                <a:gd name="connsiteX15" fmla="*/ 184976 w 847343"/>
                <a:gd name="connsiteY15" fmla="*/ 110681 h 836358"/>
                <a:gd name="connsiteX16" fmla="*/ 172910 w 847343"/>
                <a:gd name="connsiteY16" fmla="*/ 117348 h 836358"/>
                <a:gd name="connsiteX17" fmla="*/ 179959 w 847343"/>
                <a:gd name="connsiteY17" fmla="*/ 136842 h 836358"/>
                <a:gd name="connsiteX18" fmla="*/ 215328 w 847343"/>
                <a:gd name="connsiteY18" fmla="*/ 220409 h 836358"/>
                <a:gd name="connsiteX19" fmla="*/ 94107 w 847343"/>
                <a:gd name="connsiteY19" fmla="*/ 344488 h 836358"/>
                <a:gd name="connsiteX20" fmla="*/ 22860 w 847343"/>
                <a:gd name="connsiteY20" fmla="*/ 320866 h 836358"/>
                <a:gd name="connsiteX21" fmla="*/ 7874 w 847343"/>
                <a:gd name="connsiteY21" fmla="*/ 309753 h 836358"/>
                <a:gd name="connsiteX22" fmla="*/ 5016 w 847343"/>
                <a:gd name="connsiteY22" fmla="*/ 328232 h 836358"/>
                <a:gd name="connsiteX23" fmla="*/ 0 w 847343"/>
                <a:gd name="connsiteY23" fmla="*/ 392113 h 836358"/>
                <a:gd name="connsiteX24" fmla="*/ 103441 w 847343"/>
                <a:gd name="connsiteY24" fmla="*/ 663638 h 836358"/>
                <a:gd name="connsiteX25" fmla="*/ 436308 w 847343"/>
                <a:gd name="connsiteY25" fmla="*/ 836358 h 836358"/>
                <a:gd name="connsiteX26" fmla="*/ 824802 w 847343"/>
                <a:gd name="connsiteY26" fmla="*/ 418147 h 836358"/>
                <a:gd name="connsiteX27" fmla="*/ 436308 w 847343"/>
                <a:gd name="connsiteY27" fmla="*/ 813752 h 836358"/>
                <a:gd name="connsiteX28" fmla="*/ 262191 w 847343"/>
                <a:gd name="connsiteY28" fmla="*/ 771716 h 836358"/>
                <a:gd name="connsiteX29" fmla="*/ 396748 w 847343"/>
                <a:gd name="connsiteY29" fmla="*/ 795655 h 836358"/>
                <a:gd name="connsiteX30" fmla="*/ 793496 w 847343"/>
                <a:gd name="connsiteY30" fmla="*/ 392049 h 836358"/>
                <a:gd name="connsiteX31" fmla="*/ 713740 w 847343"/>
                <a:gd name="connsiteY31" fmla="*/ 149352 h 836358"/>
                <a:gd name="connsiteX32" fmla="*/ 680085 w 847343"/>
                <a:gd name="connsiteY32" fmla="*/ 109728 h 836358"/>
                <a:gd name="connsiteX33" fmla="*/ 824802 w 847343"/>
                <a:gd name="connsiteY33" fmla="*/ 418147 h 836358"/>
                <a:gd name="connsiteX34" fmla="*/ 25019 w 847343"/>
                <a:gd name="connsiteY34" fmla="*/ 349060 h 836358"/>
                <a:gd name="connsiteX35" fmla="*/ 94107 w 847343"/>
                <a:gd name="connsiteY35" fmla="*/ 367030 h 836358"/>
                <a:gd name="connsiteX36" fmla="*/ 237934 w 847343"/>
                <a:gd name="connsiteY36" fmla="*/ 221297 h 836358"/>
                <a:gd name="connsiteX37" fmla="*/ 216217 w 847343"/>
                <a:gd name="connsiteY37" fmla="*/ 146050 h 836358"/>
                <a:gd name="connsiteX38" fmla="*/ 273876 w 847343"/>
                <a:gd name="connsiteY38" fmla="*/ 137668 h 836358"/>
                <a:gd name="connsiteX39" fmla="*/ 326644 w 847343"/>
                <a:gd name="connsiteY39" fmla="*/ 84899 h 836358"/>
                <a:gd name="connsiteX40" fmla="*/ 417702 w 847343"/>
                <a:gd name="connsiteY40" fmla="*/ 143954 h 836358"/>
                <a:gd name="connsiteX41" fmla="*/ 521906 w 847343"/>
                <a:gd name="connsiteY41" fmla="*/ 37401 h 836358"/>
                <a:gd name="connsiteX42" fmla="*/ 521779 w 847343"/>
                <a:gd name="connsiteY42" fmla="*/ 32956 h 836358"/>
                <a:gd name="connsiteX43" fmla="*/ 770827 w 847343"/>
                <a:gd name="connsiteY43" fmla="*/ 392113 h 836358"/>
                <a:gd name="connsiteX44" fmla="*/ 396684 w 847343"/>
                <a:gd name="connsiteY44" fmla="*/ 773113 h 836358"/>
                <a:gd name="connsiteX45" fmla="*/ 121031 w 847343"/>
                <a:gd name="connsiteY45" fmla="*/ 649415 h 836358"/>
                <a:gd name="connsiteX46" fmla="*/ 116459 w 847343"/>
                <a:gd name="connsiteY46" fmla="*/ 642874 h 836358"/>
                <a:gd name="connsiteX47" fmla="*/ 115760 w 847343"/>
                <a:gd name="connsiteY47" fmla="*/ 643319 h 836358"/>
                <a:gd name="connsiteX48" fmla="*/ 22542 w 847343"/>
                <a:gd name="connsiteY48" fmla="*/ 392113 h 836358"/>
                <a:gd name="connsiteX49" fmla="*/ 25019 w 847343"/>
                <a:gd name="connsiteY49" fmla="*/ 349060 h 836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847343" h="836358">
                  <a:moveTo>
                    <a:pt x="436308" y="836358"/>
                  </a:moveTo>
                  <a:cubicBezTo>
                    <a:pt x="662940" y="836358"/>
                    <a:pt x="847344" y="648780"/>
                    <a:pt x="847344" y="418147"/>
                  </a:cubicBezTo>
                  <a:cubicBezTo>
                    <a:pt x="847344" y="224727"/>
                    <a:pt x="718503" y="57658"/>
                    <a:pt x="534035" y="11874"/>
                  </a:cubicBezTo>
                  <a:lnTo>
                    <a:pt x="533654" y="13335"/>
                  </a:lnTo>
                  <a:cubicBezTo>
                    <a:pt x="526352" y="10604"/>
                    <a:pt x="519049" y="8001"/>
                    <a:pt x="511619" y="5715"/>
                  </a:cubicBezTo>
                  <a:lnTo>
                    <a:pt x="493078" y="0"/>
                  </a:lnTo>
                  <a:lnTo>
                    <a:pt x="497268" y="18923"/>
                  </a:lnTo>
                  <a:cubicBezTo>
                    <a:pt x="498665" y="25146"/>
                    <a:pt x="499301" y="31369"/>
                    <a:pt x="499301" y="37401"/>
                  </a:cubicBezTo>
                  <a:cubicBezTo>
                    <a:pt x="499301" y="82486"/>
                    <a:pt x="463614" y="118618"/>
                    <a:pt x="416369" y="121412"/>
                  </a:cubicBezTo>
                  <a:cubicBezTo>
                    <a:pt x="367919" y="124270"/>
                    <a:pt x="348552" y="84010"/>
                    <a:pt x="338201" y="53531"/>
                  </a:cubicBezTo>
                  <a:cubicBezTo>
                    <a:pt x="336169" y="47435"/>
                    <a:pt x="333248" y="39179"/>
                    <a:pt x="323977" y="40068"/>
                  </a:cubicBezTo>
                  <a:cubicBezTo>
                    <a:pt x="319722" y="40513"/>
                    <a:pt x="314452" y="43561"/>
                    <a:pt x="313499" y="50800"/>
                  </a:cubicBezTo>
                  <a:cubicBezTo>
                    <a:pt x="307340" y="96964"/>
                    <a:pt x="265557" y="116586"/>
                    <a:pt x="263778" y="117411"/>
                  </a:cubicBezTo>
                  <a:lnTo>
                    <a:pt x="262382" y="118174"/>
                  </a:lnTo>
                  <a:cubicBezTo>
                    <a:pt x="238061" y="133604"/>
                    <a:pt x="214947" y="122872"/>
                    <a:pt x="199644" y="115760"/>
                  </a:cubicBezTo>
                  <a:cubicBezTo>
                    <a:pt x="193675" y="112967"/>
                    <a:pt x="189293" y="110935"/>
                    <a:pt x="184976" y="110681"/>
                  </a:cubicBezTo>
                  <a:cubicBezTo>
                    <a:pt x="178562" y="110299"/>
                    <a:pt x="174625" y="113856"/>
                    <a:pt x="172910" y="117348"/>
                  </a:cubicBezTo>
                  <a:cubicBezTo>
                    <a:pt x="169228" y="125031"/>
                    <a:pt x="174180" y="130492"/>
                    <a:pt x="179959" y="136842"/>
                  </a:cubicBezTo>
                  <a:cubicBezTo>
                    <a:pt x="191071" y="149035"/>
                    <a:pt x="217043" y="177482"/>
                    <a:pt x="215328" y="220409"/>
                  </a:cubicBezTo>
                  <a:cubicBezTo>
                    <a:pt x="212598" y="289941"/>
                    <a:pt x="159321" y="344488"/>
                    <a:pt x="94107" y="344488"/>
                  </a:cubicBezTo>
                  <a:cubicBezTo>
                    <a:pt x="68326" y="344488"/>
                    <a:pt x="43688" y="336296"/>
                    <a:pt x="22860" y="320866"/>
                  </a:cubicBezTo>
                  <a:lnTo>
                    <a:pt x="7874" y="309753"/>
                  </a:lnTo>
                  <a:lnTo>
                    <a:pt x="5016" y="328232"/>
                  </a:lnTo>
                  <a:cubicBezTo>
                    <a:pt x="1715" y="349441"/>
                    <a:pt x="0" y="370967"/>
                    <a:pt x="0" y="392113"/>
                  </a:cubicBezTo>
                  <a:cubicBezTo>
                    <a:pt x="0" y="496570"/>
                    <a:pt x="39243" y="591883"/>
                    <a:pt x="103441" y="663638"/>
                  </a:cubicBezTo>
                  <a:cubicBezTo>
                    <a:pt x="180784" y="771969"/>
                    <a:pt x="304482" y="836358"/>
                    <a:pt x="436308" y="836358"/>
                  </a:cubicBezTo>
                  <a:close/>
                  <a:moveTo>
                    <a:pt x="824802" y="418147"/>
                  </a:moveTo>
                  <a:cubicBezTo>
                    <a:pt x="824802" y="636270"/>
                    <a:pt x="650557" y="813752"/>
                    <a:pt x="436308" y="813752"/>
                  </a:cubicBezTo>
                  <a:cubicBezTo>
                    <a:pt x="374967" y="813752"/>
                    <a:pt x="315531" y="798957"/>
                    <a:pt x="262191" y="771716"/>
                  </a:cubicBezTo>
                  <a:cubicBezTo>
                    <a:pt x="304228" y="787210"/>
                    <a:pt x="349503" y="795655"/>
                    <a:pt x="396748" y="795655"/>
                  </a:cubicBezTo>
                  <a:cubicBezTo>
                    <a:pt x="615505" y="795655"/>
                    <a:pt x="793496" y="614616"/>
                    <a:pt x="793496" y="392049"/>
                  </a:cubicBezTo>
                  <a:cubicBezTo>
                    <a:pt x="793496" y="303657"/>
                    <a:pt x="765937" y="219774"/>
                    <a:pt x="713740" y="149352"/>
                  </a:cubicBezTo>
                  <a:cubicBezTo>
                    <a:pt x="703390" y="135382"/>
                    <a:pt x="692086" y="122174"/>
                    <a:pt x="680085" y="109728"/>
                  </a:cubicBezTo>
                  <a:cubicBezTo>
                    <a:pt x="769493" y="182943"/>
                    <a:pt x="824802" y="294830"/>
                    <a:pt x="824802" y="418147"/>
                  </a:cubicBezTo>
                  <a:close/>
                  <a:moveTo>
                    <a:pt x="25019" y="349060"/>
                  </a:moveTo>
                  <a:cubicBezTo>
                    <a:pt x="46101" y="360871"/>
                    <a:pt x="69659" y="367030"/>
                    <a:pt x="94107" y="367030"/>
                  </a:cubicBezTo>
                  <a:cubicBezTo>
                    <a:pt x="171514" y="367030"/>
                    <a:pt x="234696" y="303022"/>
                    <a:pt x="237934" y="221297"/>
                  </a:cubicBezTo>
                  <a:cubicBezTo>
                    <a:pt x="239204" y="188913"/>
                    <a:pt x="228028" y="163830"/>
                    <a:pt x="216217" y="146050"/>
                  </a:cubicBezTo>
                  <a:cubicBezTo>
                    <a:pt x="232601" y="150114"/>
                    <a:pt x="252984" y="150622"/>
                    <a:pt x="273876" y="137668"/>
                  </a:cubicBezTo>
                  <a:cubicBezTo>
                    <a:pt x="279400" y="135001"/>
                    <a:pt x="310261" y="118935"/>
                    <a:pt x="326644" y="84899"/>
                  </a:cubicBezTo>
                  <a:cubicBezTo>
                    <a:pt x="347028" y="126492"/>
                    <a:pt x="377571" y="146367"/>
                    <a:pt x="417702" y="143954"/>
                  </a:cubicBezTo>
                  <a:cubicBezTo>
                    <a:pt x="477139" y="140462"/>
                    <a:pt x="521906" y="94678"/>
                    <a:pt x="521906" y="37401"/>
                  </a:cubicBezTo>
                  <a:cubicBezTo>
                    <a:pt x="521906" y="35941"/>
                    <a:pt x="521843" y="34417"/>
                    <a:pt x="521779" y="32956"/>
                  </a:cubicBezTo>
                  <a:cubicBezTo>
                    <a:pt x="669290" y="86360"/>
                    <a:pt x="770827" y="231457"/>
                    <a:pt x="770827" y="392113"/>
                  </a:cubicBezTo>
                  <a:cubicBezTo>
                    <a:pt x="770827" y="602234"/>
                    <a:pt x="602996" y="773113"/>
                    <a:pt x="396684" y="773113"/>
                  </a:cubicBezTo>
                  <a:cubicBezTo>
                    <a:pt x="287718" y="773113"/>
                    <a:pt x="189484" y="725361"/>
                    <a:pt x="121031" y="649415"/>
                  </a:cubicBezTo>
                  <a:cubicBezTo>
                    <a:pt x="119507" y="647255"/>
                    <a:pt x="117919" y="645097"/>
                    <a:pt x="116459" y="642874"/>
                  </a:cubicBezTo>
                  <a:lnTo>
                    <a:pt x="115760" y="643319"/>
                  </a:lnTo>
                  <a:cubicBezTo>
                    <a:pt x="57785" y="576199"/>
                    <a:pt x="22542" y="488252"/>
                    <a:pt x="22542" y="392113"/>
                  </a:cubicBezTo>
                  <a:cubicBezTo>
                    <a:pt x="22669" y="377825"/>
                    <a:pt x="23431" y="363410"/>
                    <a:pt x="25019" y="349060"/>
                  </a:cubicBezTo>
                  <a:close/>
                </a:path>
              </a:pathLst>
            </a:custGeom>
            <a:grpFill/>
            <a:ln w="6350" cap="flat">
              <a:noFill/>
              <a:prstDash val="solid"/>
              <a:miter/>
            </a:ln>
          </p:spPr>
          <p:txBody>
            <a:bodyPr rtlCol="0" anchor="ctr"/>
            <a:lstStyle/>
            <a:p>
              <a:endParaRPr lang="en-US" sz="1349"/>
            </a:p>
          </p:txBody>
        </p:sp>
        <p:sp>
          <p:nvSpPr>
            <p:cNvPr id="133" name="Freeform: Shape 132">
              <a:extLst>
                <a:ext uri="{FF2B5EF4-FFF2-40B4-BE49-F238E27FC236}">
                  <a16:creationId xmlns:a16="http://schemas.microsoft.com/office/drawing/2014/main" id="{9628F11C-5B2D-41F7-81B7-9C612A8719E3}"/>
                </a:ext>
              </a:extLst>
            </p:cNvPr>
            <p:cNvSpPr/>
            <p:nvPr/>
          </p:nvSpPr>
          <p:spPr>
            <a:xfrm>
              <a:off x="7461146" y="1116638"/>
              <a:ext cx="232855" cy="236701"/>
            </a:xfrm>
            <a:custGeom>
              <a:avLst/>
              <a:gdLst>
                <a:gd name="connsiteX0" fmla="*/ 126873 w 253745"/>
                <a:gd name="connsiteY0" fmla="*/ 257937 h 257936"/>
                <a:gd name="connsiteX1" fmla="*/ 253746 w 253745"/>
                <a:gd name="connsiteY1" fmla="*/ 128968 h 257936"/>
                <a:gd name="connsiteX2" fmla="*/ 126873 w 253745"/>
                <a:gd name="connsiteY2" fmla="*/ 0 h 257936"/>
                <a:gd name="connsiteX3" fmla="*/ 0 w 253745"/>
                <a:gd name="connsiteY3" fmla="*/ 128968 h 257936"/>
                <a:gd name="connsiteX4" fmla="*/ 126873 w 253745"/>
                <a:gd name="connsiteY4" fmla="*/ 257937 h 257936"/>
                <a:gd name="connsiteX5" fmla="*/ 126873 w 253745"/>
                <a:gd name="connsiteY5" fmla="*/ 22606 h 257936"/>
                <a:gd name="connsiteX6" fmla="*/ 231203 w 253745"/>
                <a:gd name="connsiteY6" fmla="*/ 128968 h 257936"/>
                <a:gd name="connsiteX7" fmla="*/ 126873 w 253745"/>
                <a:gd name="connsiteY7" fmla="*/ 235331 h 257936"/>
                <a:gd name="connsiteX8" fmla="*/ 22542 w 253745"/>
                <a:gd name="connsiteY8" fmla="*/ 128968 h 257936"/>
                <a:gd name="connsiteX9" fmla="*/ 126873 w 253745"/>
                <a:gd name="connsiteY9" fmla="*/ 22606 h 257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3745" h="257936">
                  <a:moveTo>
                    <a:pt x="126873" y="257937"/>
                  </a:moveTo>
                  <a:cubicBezTo>
                    <a:pt x="196850" y="257937"/>
                    <a:pt x="253746" y="200088"/>
                    <a:pt x="253746" y="128968"/>
                  </a:cubicBezTo>
                  <a:cubicBezTo>
                    <a:pt x="253746" y="57849"/>
                    <a:pt x="196850" y="0"/>
                    <a:pt x="126873" y="0"/>
                  </a:cubicBezTo>
                  <a:cubicBezTo>
                    <a:pt x="56896" y="0"/>
                    <a:pt x="0" y="57849"/>
                    <a:pt x="0" y="128968"/>
                  </a:cubicBezTo>
                  <a:cubicBezTo>
                    <a:pt x="0" y="200088"/>
                    <a:pt x="56896" y="257937"/>
                    <a:pt x="126873" y="257937"/>
                  </a:cubicBezTo>
                  <a:close/>
                  <a:moveTo>
                    <a:pt x="126873" y="22606"/>
                  </a:moveTo>
                  <a:cubicBezTo>
                    <a:pt x="184403" y="22606"/>
                    <a:pt x="231203" y="70295"/>
                    <a:pt x="231203" y="128968"/>
                  </a:cubicBezTo>
                  <a:cubicBezTo>
                    <a:pt x="231203" y="187643"/>
                    <a:pt x="184403" y="235331"/>
                    <a:pt x="126873" y="235331"/>
                  </a:cubicBezTo>
                  <a:cubicBezTo>
                    <a:pt x="69342" y="235331"/>
                    <a:pt x="22542" y="187643"/>
                    <a:pt x="22542" y="128968"/>
                  </a:cubicBezTo>
                  <a:cubicBezTo>
                    <a:pt x="22542" y="70295"/>
                    <a:pt x="69342" y="22606"/>
                    <a:pt x="126873" y="22606"/>
                  </a:cubicBezTo>
                  <a:close/>
                </a:path>
              </a:pathLst>
            </a:custGeom>
            <a:grpFill/>
            <a:ln w="6350" cap="flat">
              <a:noFill/>
              <a:prstDash val="solid"/>
              <a:miter/>
            </a:ln>
          </p:spPr>
          <p:txBody>
            <a:bodyPr rtlCol="0" anchor="ctr"/>
            <a:lstStyle/>
            <a:p>
              <a:endParaRPr lang="en-US" sz="1349"/>
            </a:p>
          </p:txBody>
        </p:sp>
        <p:sp>
          <p:nvSpPr>
            <p:cNvPr id="134" name="Freeform: Shape 133">
              <a:extLst>
                <a:ext uri="{FF2B5EF4-FFF2-40B4-BE49-F238E27FC236}">
                  <a16:creationId xmlns:a16="http://schemas.microsoft.com/office/drawing/2014/main" id="{8F81F4A6-2171-4F8A-B172-E15DBA639E66}"/>
                </a:ext>
              </a:extLst>
            </p:cNvPr>
            <p:cNvSpPr/>
            <p:nvPr/>
          </p:nvSpPr>
          <p:spPr>
            <a:xfrm>
              <a:off x="7287728" y="928361"/>
              <a:ext cx="177613" cy="180411"/>
            </a:xfrm>
            <a:custGeom>
              <a:avLst/>
              <a:gdLst>
                <a:gd name="connsiteX0" fmla="*/ 96774 w 193547"/>
                <a:gd name="connsiteY0" fmla="*/ 196596 h 196596"/>
                <a:gd name="connsiteX1" fmla="*/ 193548 w 193547"/>
                <a:gd name="connsiteY1" fmla="*/ 98298 h 196596"/>
                <a:gd name="connsiteX2" fmla="*/ 96774 w 193547"/>
                <a:gd name="connsiteY2" fmla="*/ 0 h 196596"/>
                <a:gd name="connsiteX3" fmla="*/ 0 w 193547"/>
                <a:gd name="connsiteY3" fmla="*/ 98298 h 196596"/>
                <a:gd name="connsiteX4" fmla="*/ 96774 w 193547"/>
                <a:gd name="connsiteY4" fmla="*/ 196596 h 196596"/>
                <a:gd name="connsiteX5" fmla="*/ 96774 w 193547"/>
                <a:gd name="connsiteY5" fmla="*/ 22606 h 196596"/>
                <a:gd name="connsiteX6" fmla="*/ 170942 w 193547"/>
                <a:gd name="connsiteY6" fmla="*/ 98298 h 196596"/>
                <a:gd name="connsiteX7" fmla="*/ 96774 w 193547"/>
                <a:gd name="connsiteY7" fmla="*/ 173990 h 196596"/>
                <a:gd name="connsiteX8" fmla="*/ 22606 w 193547"/>
                <a:gd name="connsiteY8" fmla="*/ 98298 h 196596"/>
                <a:gd name="connsiteX9" fmla="*/ 96774 w 193547"/>
                <a:gd name="connsiteY9" fmla="*/ 22606 h 19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547" h="196596">
                  <a:moveTo>
                    <a:pt x="96774" y="196596"/>
                  </a:moveTo>
                  <a:cubicBezTo>
                    <a:pt x="150114" y="196596"/>
                    <a:pt x="193548" y="152527"/>
                    <a:pt x="193548" y="98298"/>
                  </a:cubicBezTo>
                  <a:cubicBezTo>
                    <a:pt x="193548" y="44069"/>
                    <a:pt x="150114" y="0"/>
                    <a:pt x="96774" y="0"/>
                  </a:cubicBezTo>
                  <a:cubicBezTo>
                    <a:pt x="43434" y="0"/>
                    <a:pt x="0" y="44069"/>
                    <a:pt x="0" y="98298"/>
                  </a:cubicBezTo>
                  <a:cubicBezTo>
                    <a:pt x="0" y="152527"/>
                    <a:pt x="43370" y="196596"/>
                    <a:pt x="96774" y="196596"/>
                  </a:cubicBezTo>
                  <a:close/>
                  <a:moveTo>
                    <a:pt x="96774" y="22606"/>
                  </a:moveTo>
                  <a:cubicBezTo>
                    <a:pt x="137668" y="22606"/>
                    <a:pt x="170942" y="56579"/>
                    <a:pt x="170942" y="98298"/>
                  </a:cubicBezTo>
                  <a:cubicBezTo>
                    <a:pt x="170942" y="140018"/>
                    <a:pt x="137668" y="173990"/>
                    <a:pt x="96774" y="173990"/>
                  </a:cubicBezTo>
                  <a:cubicBezTo>
                    <a:pt x="55880" y="173990"/>
                    <a:pt x="22606" y="140018"/>
                    <a:pt x="22606" y="98298"/>
                  </a:cubicBezTo>
                  <a:cubicBezTo>
                    <a:pt x="22542" y="56515"/>
                    <a:pt x="55816" y="22606"/>
                    <a:pt x="96774" y="22606"/>
                  </a:cubicBezTo>
                  <a:close/>
                </a:path>
              </a:pathLst>
            </a:custGeom>
            <a:grpFill/>
            <a:ln w="6350" cap="flat">
              <a:noFill/>
              <a:prstDash val="solid"/>
              <a:miter/>
            </a:ln>
          </p:spPr>
          <p:txBody>
            <a:bodyPr rtlCol="0" anchor="ctr"/>
            <a:lstStyle/>
            <a:p>
              <a:endParaRPr lang="en-US" sz="1349"/>
            </a:p>
          </p:txBody>
        </p:sp>
        <p:sp>
          <p:nvSpPr>
            <p:cNvPr id="135" name="Freeform: Shape 134">
              <a:extLst>
                <a:ext uri="{FF2B5EF4-FFF2-40B4-BE49-F238E27FC236}">
                  <a16:creationId xmlns:a16="http://schemas.microsoft.com/office/drawing/2014/main" id="{80C14D91-1052-446E-8125-4819AC871AB2}"/>
                </a:ext>
              </a:extLst>
            </p:cNvPr>
            <p:cNvSpPr/>
            <p:nvPr/>
          </p:nvSpPr>
          <p:spPr>
            <a:xfrm>
              <a:off x="7561782" y="905751"/>
              <a:ext cx="121322" cy="123187"/>
            </a:xfrm>
            <a:custGeom>
              <a:avLst/>
              <a:gdLst>
                <a:gd name="connsiteX0" fmla="*/ 66103 w 132206"/>
                <a:gd name="connsiteY0" fmla="*/ 134239 h 134238"/>
                <a:gd name="connsiteX1" fmla="*/ 132207 w 132206"/>
                <a:gd name="connsiteY1" fmla="*/ 67120 h 134238"/>
                <a:gd name="connsiteX2" fmla="*/ 66103 w 132206"/>
                <a:gd name="connsiteY2" fmla="*/ 0 h 134238"/>
                <a:gd name="connsiteX3" fmla="*/ 0 w 132206"/>
                <a:gd name="connsiteY3" fmla="*/ 67120 h 134238"/>
                <a:gd name="connsiteX4" fmla="*/ 66103 w 132206"/>
                <a:gd name="connsiteY4" fmla="*/ 134239 h 134238"/>
                <a:gd name="connsiteX5" fmla="*/ 66103 w 132206"/>
                <a:gd name="connsiteY5" fmla="*/ 22606 h 134238"/>
                <a:gd name="connsiteX6" fmla="*/ 109664 w 132206"/>
                <a:gd name="connsiteY6" fmla="*/ 67120 h 134238"/>
                <a:gd name="connsiteX7" fmla="*/ 66103 w 132206"/>
                <a:gd name="connsiteY7" fmla="*/ 111633 h 134238"/>
                <a:gd name="connsiteX8" fmla="*/ 22542 w 132206"/>
                <a:gd name="connsiteY8" fmla="*/ 67120 h 134238"/>
                <a:gd name="connsiteX9" fmla="*/ 66103 w 132206"/>
                <a:gd name="connsiteY9" fmla="*/ 22606 h 134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2206" h="134238">
                  <a:moveTo>
                    <a:pt x="66103" y="134239"/>
                  </a:moveTo>
                  <a:cubicBezTo>
                    <a:pt x="102552" y="134239"/>
                    <a:pt x="132207" y="104140"/>
                    <a:pt x="132207" y="67120"/>
                  </a:cubicBezTo>
                  <a:cubicBezTo>
                    <a:pt x="132207" y="30099"/>
                    <a:pt x="102552" y="0"/>
                    <a:pt x="66103" y="0"/>
                  </a:cubicBezTo>
                  <a:cubicBezTo>
                    <a:pt x="29654" y="0"/>
                    <a:pt x="0" y="30099"/>
                    <a:pt x="0" y="67120"/>
                  </a:cubicBezTo>
                  <a:cubicBezTo>
                    <a:pt x="0" y="104140"/>
                    <a:pt x="29654" y="134239"/>
                    <a:pt x="66103" y="134239"/>
                  </a:cubicBezTo>
                  <a:close/>
                  <a:moveTo>
                    <a:pt x="66103" y="22606"/>
                  </a:moveTo>
                  <a:cubicBezTo>
                    <a:pt x="90106" y="22606"/>
                    <a:pt x="109664" y="42608"/>
                    <a:pt x="109664" y="67120"/>
                  </a:cubicBezTo>
                  <a:cubicBezTo>
                    <a:pt x="109664" y="91631"/>
                    <a:pt x="90106" y="111633"/>
                    <a:pt x="66103" y="111633"/>
                  </a:cubicBezTo>
                  <a:cubicBezTo>
                    <a:pt x="42101" y="111633"/>
                    <a:pt x="22542" y="91631"/>
                    <a:pt x="22542" y="67120"/>
                  </a:cubicBezTo>
                  <a:cubicBezTo>
                    <a:pt x="22542" y="42608"/>
                    <a:pt x="42101" y="22606"/>
                    <a:pt x="66103" y="22606"/>
                  </a:cubicBezTo>
                  <a:close/>
                </a:path>
              </a:pathLst>
            </a:custGeom>
            <a:grpFill/>
            <a:ln w="6350" cap="flat">
              <a:noFill/>
              <a:prstDash val="solid"/>
              <a:miter/>
            </a:ln>
          </p:spPr>
          <p:txBody>
            <a:bodyPr rtlCol="0" anchor="ctr"/>
            <a:lstStyle/>
            <a:p>
              <a:endParaRPr lang="en-US" sz="1349"/>
            </a:p>
          </p:txBody>
        </p:sp>
        <p:sp>
          <p:nvSpPr>
            <p:cNvPr id="136" name="Freeform: Shape 135">
              <a:extLst>
                <a:ext uri="{FF2B5EF4-FFF2-40B4-BE49-F238E27FC236}">
                  <a16:creationId xmlns:a16="http://schemas.microsoft.com/office/drawing/2014/main" id="{F4F83581-F1CA-4EBB-92B1-395FD341EF95}"/>
                </a:ext>
              </a:extLst>
            </p:cNvPr>
            <p:cNvSpPr/>
            <p:nvPr/>
          </p:nvSpPr>
          <p:spPr>
            <a:xfrm>
              <a:off x="7197464" y="1196005"/>
              <a:ext cx="132510" cy="134609"/>
            </a:xfrm>
            <a:custGeom>
              <a:avLst/>
              <a:gdLst>
                <a:gd name="connsiteX0" fmla="*/ 72199 w 144398"/>
                <a:gd name="connsiteY0" fmla="*/ 146685 h 146685"/>
                <a:gd name="connsiteX1" fmla="*/ 144399 w 144398"/>
                <a:gd name="connsiteY1" fmla="*/ 73343 h 146685"/>
                <a:gd name="connsiteX2" fmla="*/ 72199 w 144398"/>
                <a:gd name="connsiteY2" fmla="*/ 0 h 146685"/>
                <a:gd name="connsiteX3" fmla="*/ 0 w 144398"/>
                <a:gd name="connsiteY3" fmla="*/ 73343 h 146685"/>
                <a:gd name="connsiteX4" fmla="*/ 72199 w 144398"/>
                <a:gd name="connsiteY4" fmla="*/ 146685 h 146685"/>
                <a:gd name="connsiteX5" fmla="*/ 72199 w 144398"/>
                <a:gd name="connsiteY5" fmla="*/ 22606 h 146685"/>
                <a:gd name="connsiteX6" fmla="*/ 121856 w 144398"/>
                <a:gd name="connsiteY6" fmla="*/ 73343 h 146685"/>
                <a:gd name="connsiteX7" fmla="*/ 72199 w 144398"/>
                <a:gd name="connsiteY7" fmla="*/ 124079 h 146685"/>
                <a:gd name="connsiteX8" fmla="*/ 22542 w 144398"/>
                <a:gd name="connsiteY8" fmla="*/ 73343 h 146685"/>
                <a:gd name="connsiteX9" fmla="*/ 72199 w 144398"/>
                <a:gd name="connsiteY9" fmla="*/ 22606 h 146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398" h="146685">
                  <a:moveTo>
                    <a:pt x="72199" y="146685"/>
                  </a:moveTo>
                  <a:cubicBezTo>
                    <a:pt x="112014" y="146685"/>
                    <a:pt x="144399" y="113792"/>
                    <a:pt x="144399" y="73343"/>
                  </a:cubicBezTo>
                  <a:cubicBezTo>
                    <a:pt x="144399" y="32893"/>
                    <a:pt x="112014" y="0"/>
                    <a:pt x="72199" y="0"/>
                  </a:cubicBezTo>
                  <a:cubicBezTo>
                    <a:pt x="32385" y="0"/>
                    <a:pt x="0" y="32893"/>
                    <a:pt x="0" y="73343"/>
                  </a:cubicBezTo>
                  <a:cubicBezTo>
                    <a:pt x="0" y="113792"/>
                    <a:pt x="32385" y="146685"/>
                    <a:pt x="72199" y="146685"/>
                  </a:cubicBezTo>
                  <a:close/>
                  <a:moveTo>
                    <a:pt x="72199" y="22606"/>
                  </a:moveTo>
                  <a:cubicBezTo>
                    <a:pt x="99568" y="22606"/>
                    <a:pt x="121856" y="45339"/>
                    <a:pt x="121856" y="73343"/>
                  </a:cubicBezTo>
                  <a:cubicBezTo>
                    <a:pt x="121856" y="101346"/>
                    <a:pt x="99568" y="124079"/>
                    <a:pt x="72199" y="124079"/>
                  </a:cubicBezTo>
                  <a:cubicBezTo>
                    <a:pt x="44831" y="124079"/>
                    <a:pt x="22542" y="101346"/>
                    <a:pt x="22542" y="73343"/>
                  </a:cubicBezTo>
                  <a:cubicBezTo>
                    <a:pt x="22542" y="45339"/>
                    <a:pt x="44831" y="22606"/>
                    <a:pt x="72199" y="22606"/>
                  </a:cubicBezTo>
                  <a:close/>
                </a:path>
              </a:pathLst>
            </a:custGeom>
            <a:grpFill/>
            <a:ln w="6350" cap="flat">
              <a:noFill/>
              <a:prstDash val="solid"/>
              <a:miter/>
            </a:ln>
          </p:spPr>
          <p:txBody>
            <a:bodyPr rtlCol="0" anchor="ctr"/>
            <a:lstStyle/>
            <a:p>
              <a:endParaRPr lang="en-US" sz="1349"/>
            </a:p>
          </p:txBody>
        </p:sp>
      </p:grpSp>
      <p:grpSp>
        <p:nvGrpSpPr>
          <p:cNvPr id="91" name="Group 90">
            <a:extLst>
              <a:ext uri="{FF2B5EF4-FFF2-40B4-BE49-F238E27FC236}">
                <a16:creationId xmlns:a16="http://schemas.microsoft.com/office/drawing/2014/main" id="{A621998A-8F46-4D7E-B956-8732A1DB5F19}"/>
              </a:ext>
            </a:extLst>
          </p:cNvPr>
          <p:cNvGrpSpPr/>
          <p:nvPr/>
        </p:nvGrpSpPr>
        <p:grpSpPr>
          <a:xfrm>
            <a:off x="5693718" y="4162061"/>
            <a:ext cx="315044" cy="315590"/>
            <a:chOff x="7063263" y="3532666"/>
            <a:chExt cx="773855" cy="775194"/>
          </a:xfrm>
          <a:solidFill>
            <a:schemeClr val="bg2"/>
          </a:solidFill>
        </p:grpSpPr>
        <p:sp>
          <p:nvSpPr>
            <p:cNvPr id="92" name="Freeform: Shape 91">
              <a:extLst>
                <a:ext uri="{FF2B5EF4-FFF2-40B4-BE49-F238E27FC236}">
                  <a16:creationId xmlns:a16="http://schemas.microsoft.com/office/drawing/2014/main" id="{576368A6-6A68-4A11-AE5E-55A57747E861}"/>
                </a:ext>
              </a:extLst>
            </p:cNvPr>
            <p:cNvSpPr/>
            <p:nvPr/>
          </p:nvSpPr>
          <p:spPr>
            <a:xfrm>
              <a:off x="7454852" y="3844830"/>
              <a:ext cx="382266" cy="382266"/>
            </a:xfrm>
            <a:custGeom>
              <a:avLst/>
              <a:gdLst>
                <a:gd name="connsiteX0" fmla="*/ 208280 w 416560"/>
                <a:gd name="connsiteY0" fmla="*/ 416560 h 416560"/>
                <a:gd name="connsiteX1" fmla="*/ 416561 w 416560"/>
                <a:gd name="connsiteY1" fmla="*/ 208280 h 416560"/>
                <a:gd name="connsiteX2" fmla="*/ 208280 w 416560"/>
                <a:gd name="connsiteY2" fmla="*/ 0 h 416560"/>
                <a:gd name="connsiteX3" fmla="*/ 0 w 416560"/>
                <a:gd name="connsiteY3" fmla="*/ 208280 h 416560"/>
                <a:gd name="connsiteX4" fmla="*/ 208280 w 416560"/>
                <a:gd name="connsiteY4" fmla="*/ 416560 h 416560"/>
                <a:gd name="connsiteX5" fmla="*/ 208280 w 416560"/>
                <a:gd name="connsiteY5" fmla="*/ 22543 h 416560"/>
                <a:gd name="connsiteX6" fmla="*/ 394018 w 416560"/>
                <a:gd name="connsiteY6" fmla="*/ 208217 h 416560"/>
                <a:gd name="connsiteX7" fmla="*/ 208280 w 416560"/>
                <a:gd name="connsiteY7" fmla="*/ 393954 h 416560"/>
                <a:gd name="connsiteX8" fmla="*/ 22543 w 416560"/>
                <a:gd name="connsiteY8" fmla="*/ 208217 h 416560"/>
                <a:gd name="connsiteX9" fmla="*/ 208280 w 416560"/>
                <a:gd name="connsiteY9" fmla="*/ 22543 h 41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6560" h="416560">
                  <a:moveTo>
                    <a:pt x="208280" y="416560"/>
                  </a:moveTo>
                  <a:cubicBezTo>
                    <a:pt x="323152" y="416560"/>
                    <a:pt x="416561" y="323088"/>
                    <a:pt x="416561" y="208280"/>
                  </a:cubicBezTo>
                  <a:cubicBezTo>
                    <a:pt x="416561" y="93472"/>
                    <a:pt x="323152" y="0"/>
                    <a:pt x="208280" y="0"/>
                  </a:cubicBezTo>
                  <a:cubicBezTo>
                    <a:pt x="93409" y="0"/>
                    <a:pt x="0" y="93409"/>
                    <a:pt x="0" y="208280"/>
                  </a:cubicBezTo>
                  <a:cubicBezTo>
                    <a:pt x="0" y="323152"/>
                    <a:pt x="93409" y="416560"/>
                    <a:pt x="208280" y="416560"/>
                  </a:cubicBezTo>
                  <a:close/>
                  <a:moveTo>
                    <a:pt x="208280" y="22543"/>
                  </a:moveTo>
                  <a:cubicBezTo>
                    <a:pt x="310706" y="22543"/>
                    <a:pt x="394018" y="105855"/>
                    <a:pt x="394018" y="208217"/>
                  </a:cubicBezTo>
                  <a:cubicBezTo>
                    <a:pt x="394018" y="310642"/>
                    <a:pt x="310706" y="393954"/>
                    <a:pt x="208280" y="393954"/>
                  </a:cubicBezTo>
                  <a:cubicBezTo>
                    <a:pt x="105855" y="393954"/>
                    <a:pt x="22543" y="310642"/>
                    <a:pt x="22543" y="208217"/>
                  </a:cubicBezTo>
                  <a:cubicBezTo>
                    <a:pt x="22543" y="105855"/>
                    <a:pt x="105855" y="22543"/>
                    <a:pt x="208280" y="22543"/>
                  </a:cubicBezTo>
                  <a:close/>
                </a:path>
              </a:pathLst>
            </a:custGeom>
            <a:grpFill/>
            <a:ln w="6350"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B11EA53C-9D95-4825-9E70-484EF1568C18}"/>
                </a:ext>
              </a:extLst>
            </p:cNvPr>
            <p:cNvSpPr/>
            <p:nvPr/>
          </p:nvSpPr>
          <p:spPr>
            <a:xfrm>
              <a:off x="7734013" y="4107638"/>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sp>
          <p:nvSpPr>
            <p:cNvPr id="94" name="Freeform: Shape 93">
              <a:extLst>
                <a:ext uri="{FF2B5EF4-FFF2-40B4-BE49-F238E27FC236}">
                  <a16:creationId xmlns:a16="http://schemas.microsoft.com/office/drawing/2014/main" id="{6902D840-94B1-49F4-9B20-650308B95B36}"/>
                </a:ext>
              </a:extLst>
            </p:cNvPr>
            <p:cNvSpPr/>
            <p:nvPr/>
          </p:nvSpPr>
          <p:spPr>
            <a:xfrm>
              <a:off x="7700288" y="4043013"/>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2" y="0"/>
                    <a:pt x="-3675" y="22606"/>
                    <a:pt x="10930" y="22606"/>
                  </a:cubicBezTo>
                  <a:close/>
                </a:path>
              </a:pathLst>
            </a:custGeom>
            <a:grpFill/>
            <a:ln w="6350"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D5A85DF9-7FAC-4C52-927A-73AC4DCFD8AE}"/>
                </a:ext>
              </a:extLst>
            </p:cNvPr>
            <p:cNvSpPr/>
            <p:nvPr/>
          </p:nvSpPr>
          <p:spPr>
            <a:xfrm>
              <a:off x="7660684" y="411964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96" name="Freeform: Shape 95">
              <a:extLst>
                <a:ext uri="{FF2B5EF4-FFF2-40B4-BE49-F238E27FC236}">
                  <a16:creationId xmlns:a16="http://schemas.microsoft.com/office/drawing/2014/main" id="{AF91979D-9EF5-4857-B057-310152416D9E}"/>
                </a:ext>
              </a:extLst>
            </p:cNvPr>
            <p:cNvSpPr/>
            <p:nvPr/>
          </p:nvSpPr>
          <p:spPr>
            <a:xfrm>
              <a:off x="7618532" y="3906773"/>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56F27B9C-B333-46C9-804D-D88AC1E5AE98}"/>
                </a:ext>
              </a:extLst>
            </p:cNvPr>
            <p:cNvSpPr/>
            <p:nvPr/>
          </p:nvSpPr>
          <p:spPr>
            <a:xfrm>
              <a:off x="7588369" y="396102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7E203015-3F46-4BC3-B2B7-1B86EE0A3634}"/>
                </a:ext>
              </a:extLst>
            </p:cNvPr>
            <p:cNvSpPr/>
            <p:nvPr/>
          </p:nvSpPr>
          <p:spPr>
            <a:xfrm>
              <a:off x="7670555" y="3934860"/>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3" y="22606"/>
                    <a:pt x="25423"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E80423E3-EC02-4DDE-8CAB-3BC355B0853F}"/>
                </a:ext>
              </a:extLst>
            </p:cNvPr>
            <p:cNvSpPr/>
            <p:nvPr/>
          </p:nvSpPr>
          <p:spPr>
            <a:xfrm>
              <a:off x="7528021" y="3985906"/>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64"/>
                    <a:pt x="-3659" y="22606"/>
                    <a:pt x="10882" y="22606"/>
                  </a:cubicBezTo>
                  <a:close/>
                </a:path>
              </a:pathLst>
            </a:custGeom>
            <a:grpFill/>
            <a:ln w="6350"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529E9A71-BCDD-44F0-9A67-DE834D21ED22}"/>
                </a:ext>
              </a:extLst>
            </p:cNvPr>
            <p:cNvSpPr/>
            <p:nvPr/>
          </p:nvSpPr>
          <p:spPr>
            <a:xfrm>
              <a:off x="7640383" y="4008808"/>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7C6D3ACD-7158-40AF-9600-7DBA8138231E}"/>
                </a:ext>
              </a:extLst>
            </p:cNvPr>
            <p:cNvSpPr/>
            <p:nvPr/>
          </p:nvSpPr>
          <p:spPr>
            <a:xfrm>
              <a:off x="7746498" y="3993191"/>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64"/>
                    <a:pt x="-3675" y="22606"/>
                    <a:pt x="10930" y="22606"/>
                  </a:cubicBezTo>
                  <a:close/>
                </a:path>
              </a:pathLst>
            </a:custGeom>
            <a:grpFill/>
            <a:ln w="6350" cap="flat">
              <a:noFill/>
              <a:prstDash val="solid"/>
              <a:miter/>
            </a:ln>
          </p:spPr>
          <p:txBody>
            <a:bodyPr rtlCol="0" anchor="ctr"/>
            <a:lstStyle/>
            <a:p>
              <a:endParaRPr lang="en-US" sz="1349"/>
            </a:p>
          </p:txBody>
        </p:sp>
        <p:sp>
          <p:nvSpPr>
            <p:cNvPr id="102" name="Freeform: Shape 101">
              <a:extLst>
                <a:ext uri="{FF2B5EF4-FFF2-40B4-BE49-F238E27FC236}">
                  <a16:creationId xmlns:a16="http://schemas.microsoft.com/office/drawing/2014/main" id="{312500B6-2976-422F-AED9-E8D6DE438DD2}"/>
                </a:ext>
              </a:extLst>
            </p:cNvPr>
            <p:cNvSpPr/>
            <p:nvPr/>
          </p:nvSpPr>
          <p:spPr>
            <a:xfrm>
              <a:off x="7588369" y="414819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03" name="Freeform: Shape 102">
              <a:extLst>
                <a:ext uri="{FF2B5EF4-FFF2-40B4-BE49-F238E27FC236}">
                  <a16:creationId xmlns:a16="http://schemas.microsoft.com/office/drawing/2014/main" id="{B9EB6176-B8DD-41CD-9228-9163D32168B9}"/>
                </a:ext>
              </a:extLst>
            </p:cNvPr>
            <p:cNvSpPr/>
            <p:nvPr/>
          </p:nvSpPr>
          <p:spPr>
            <a:xfrm>
              <a:off x="7595653" y="4068129"/>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04" name="Freeform: Shape 103">
              <a:extLst>
                <a:ext uri="{FF2B5EF4-FFF2-40B4-BE49-F238E27FC236}">
                  <a16:creationId xmlns:a16="http://schemas.microsoft.com/office/drawing/2014/main" id="{896809D7-AFDA-43C0-8526-DC6D9A7EF4A2}"/>
                </a:ext>
              </a:extLst>
            </p:cNvPr>
            <p:cNvSpPr/>
            <p:nvPr/>
          </p:nvSpPr>
          <p:spPr>
            <a:xfrm>
              <a:off x="7520751" y="4056650"/>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64"/>
                    <a:pt x="-3675" y="22606"/>
                    <a:pt x="10930" y="22606"/>
                  </a:cubicBezTo>
                  <a:close/>
                </a:path>
              </a:pathLst>
            </a:custGeom>
            <a:grpFill/>
            <a:ln w="6350" cap="flat">
              <a:noFill/>
              <a:prstDash val="solid"/>
              <a:miter/>
            </a:ln>
          </p:spPr>
          <p:txBody>
            <a:bodyPr rtlCol="0" anchor="ctr"/>
            <a:lstStyle/>
            <a:p>
              <a:endParaRPr lang="en-US" sz="1349"/>
            </a:p>
          </p:txBody>
        </p:sp>
        <p:sp>
          <p:nvSpPr>
            <p:cNvPr id="105" name="Freeform: Shape 104">
              <a:extLst>
                <a:ext uri="{FF2B5EF4-FFF2-40B4-BE49-F238E27FC236}">
                  <a16:creationId xmlns:a16="http://schemas.microsoft.com/office/drawing/2014/main" id="{8BF25743-C6AC-4073-A580-4ABC911FCAE5}"/>
                </a:ext>
              </a:extLst>
            </p:cNvPr>
            <p:cNvSpPr/>
            <p:nvPr/>
          </p:nvSpPr>
          <p:spPr>
            <a:xfrm>
              <a:off x="7126721" y="3532666"/>
              <a:ext cx="428650" cy="428650"/>
            </a:xfrm>
            <a:custGeom>
              <a:avLst/>
              <a:gdLst>
                <a:gd name="connsiteX0" fmla="*/ 233553 w 467105"/>
                <a:gd name="connsiteY0" fmla="*/ 0 h 467105"/>
                <a:gd name="connsiteX1" fmla="*/ 0 w 467105"/>
                <a:gd name="connsiteY1" fmla="*/ 233553 h 467105"/>
                <a:gd name="connsiteX2" fmla="*/ 233553 w 467105"/>
                <a:gd name="connsiteY2" fmla="*/ 467106 h 467105"/>
                <a:gd name="connsiteX3" fmla="*/ 467106 w 467105"/>
                <a:gd name="connsiteY3" fmla="*/ 233553 h 467105"/>
                <a:gd name="connsiteX4" fmla="*/ 233553 w 467105"/>
                <a:gd name="connsiteY4" fmla="*/ 0 h 467105"/>
                <a:gd name="connsiteX5" fmla="*/ 233553 w 467105"/>
                <a:gd name="connsiteY5" fmla="*/ 444500 h 467105"/>
                <a:gd name="connsiteX6" fmla="*/ 22606 w 467105"/>
                <a:gd name="connsiteY6" fmla="*/ 233553 h 467105"/>
                <a:gd name="connsiteX7" fmla="*/ 233553 w 467105"/>
                <a:gd name="connsiteY7" fmla="*/ 22606 h 467105"/>
                <a:gd name="connsiteX8" fmla="*/ 444500 w 467105"/>
                <a:gd name="connsiteY8" fmla="*/ 233553 h 467105"/>
                <a:gd name="connsiteX9" fmla="*/ 233553 w 467105"/>
                <a:gd name="connsiteY9" fmla="*/ 444500 h 467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7105" h="467105">
                  <a:moveTo>
                    <a:pt x="233553" y="0"/>
                  </a:moveTo>
                  <a:cubicBezTo>
                    <a:pt x="104775" y="0"/>
                    <a:pt x="0" y="104775"/>
                    <a:pt x="0" y="233553"/>
                  </a:cubicBezTo>
                  <a:cubicBezTo>
                    <a:pt x="0" y="362331"/>
                    <a:pt x="104775" y="467106"/>
                    <a:pt x="233553" y="467106"/>
                  </a:cubicBezTo>
                  <a:cubicBezTo>
                    <a:pt x="362331" y="467106"/>
                    <a:pt x="467106" y="362331"/>
                    <a:pt x="467106" y="233553"/>
                  </a:cubicBezTo>
                  <a:cubicBezTo>
                    <a:pt x="467106" y="104775"/>
                    <a:pt x="362331" y="0"/>
                    <a:pt x="233553" y="0"/>
                  </a:cubicBezTo>
                  <a:close/>
                  <a:moveTo>
                    <a:pt x="233553" y="444500"/>
                  </a:moveTo>
                  <a:cubicBezTo>
                    <a:pt x="117221" y="444500"/>
                    <a:pt x="22606" y="349885"/>
                    <a:pt x="22606" y="233553"/>
                  </a:cubicBezTo>
                  <a:cubicBezTo>
                    <a:pt x="22606" y="117221"/>
                    <a:pt x="117221" y="22606"/>
                    <a:pt x="233553" y="22606"/>
                  </a:cubicBezTo>
                  <a:cubicBezTo>
                    <a:pt x="349885" y="22606"/>
                    <a:pt x="444500" y="117221"/>
                    <a:pt x="444500" y="233553"/>
                  </a:cubicBezTo>
                  <a:cubicBezTo>
                    <a:pt x="444500" y="349821"/>
                    <a:pt x="349885" y="444500"/>
                    <a:pt x="233553" y="444500"/>
                  </a:cubicBezTo>
                  <a:close/>
                </a:path>
              </a:pathLst>
            </a:custGeom>
            <a:grpFill/>
            <a:ln w="6350" cap="flat">
              <a:noFill/>
              <a:prstDash val="solid"/>
              <a:miter/>
            </a:ln>
          </p:spPr>
          <p:txBody>
            <a:bodyPr rtlCol="0" anchor="ctr"/>
            <a:lstStyle/>
            <a:p>
              <a:endParaRPr lang="en-US" sz="1349"/>
            </a:p>
          </p:txBody>
        </p:sp>
        <p:sp>
          <p:nvSpPr>
            <p:cNvPr id="106" name="Freeform: Shape 105">
              <a:extLst>
                <a:ext uri="{FF2B5EF4-FFF2-40B4-BE49-F238E27FC236}">
                  <a16:creationId xmlns:a16="http://schemas.microsoft.com/office/drawing/2014/main" id="{4CE64509-D27D-4644-8301-2067E83D4966}"/>
                </a:ext>
              </a:extLst>
            </p:cNvPr>
            <p:cNvSpPr/>
            <p:nvPr/>
          </p:nvSpPr>
          <p:spPr>
            <a:xfrm>
              <a:off x="7347179" y="3876297"/>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542"/>
                    <a:pt x="25447" y="0"/>
                    <a:pt x="10906" y="0"/>
                  </a:cubicBezTo>
                  <a:close/>
                </a:path>
              </a:pathLst>
            </a:custGeom>
            <a:grpFill/>
            <a:ln w="6350" cap="flat">
              <a:noFill/>
              <a:prstDash val="solid"/>
              <a:miter/>
            </a:ln>
          </p:spPr>
          <p:txBody>
            <a:bodyPr rtlCol="0" anchor="ctr"/>
            <a:lstStyle/>
            <a:p>
              <a:endParaRPr lang="en-US" sz="1349"/>
            </a:p>
          </p:txBody>
        </p:sp>
        <p:sp>
          <p:nvSpPr>
            <p:cNvPr id="107" name="Freeform: Shape 106">
              <a:extLst>
                <a:ext uri="{FF2B5EF4-FFF2-40B4-BE49-F238E27FC236}">
                  <a16:creationId xmlns:a16="http://schemas.microsoft.com/office/drawing/2014/main" id="{6977162E-BDAD-46C9-B95B-C2CC92E3AB1D}"/>
                </a:ext>
              </a:extLst>
            </p:cNvPr>
            <p:cNvSpPr/>
            <p:nvPr/>
          </p:nvSpPr>
          <p:spPr>
            <a:xfrm>
              <a:off x="7371829" y="3797804"/>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sz="1349"/>
            </a:p>
          </p:txBody>
        </p:sp>
        <p:sp>
          <p:nvSpPr>
            <p:cNvPr id="108" name="Freeform: Shape 107">
              <a:extLst>
                <a:ext uri="{FF2B5EF4-FFF2-40B4-BE49-F238E27FC236}">
                  <a16:creationId xmlns:a16="http://schemas.microsoft.com/office/drawing/2014/main" id="{8A9D1C04-4216-418F-8BA6-857F8181B22D}"/>
                </a:ext>
              </a:extLst>
            </p:cNvPr>
            <p:cNvSpPr/>
            <p:nvPr/>
          </p:nvSpPr>
          <p:spPr>
            <a:xfrm>
              <a:off x="7279117" y="3827348"/>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543"/>
                    <a:pt x="25448" y="0"/>
                    <a:pt x="10906" y="0"/>
                  </a:cubicBezTo>
                  <a:close/>
                </a:path>
              </a:pathLst>
            </a:custGeom>
            <a:grpFill/>
            <a:ln w="6350" cap="flat">
              <a:noFill/>
              <a:prstDash val="solid"/>
              <a:miter/>
            </a:ln>
          </p:spPr>
          <p:txBody>
            <a:bodyPr rtlCol="0" anchor="ctr"/>
            <a:lstStyle/>
            <a:p>
              <a:endParaRPr lang="en-US" sz="1349"/>
            </a:p>
          </p:txBody>
        </p:sp>
        <p:sp>
          <p:nvSpPr>
            <p:cNvPr id="109" name="Freeform: Shape 108">
              <a:extLst>
                <a:ext uri="{FF2B5EF4-FFF2-40B4-BE49-F238E27FC236}">
                  <a16:creationId xmlns:a16="http://schemas.microsoft.com/office/drawing/2014/main" id="{7D49B1F1-D49A-49C3-910D-81A557EAAC81}"/>
                </a:ext>
              </a:extLst>
            </p:cNvPr>
            <p:cNvSpPr/>
            <p:nvPr/>
          </p:nvSpPr>
          <p:spPr>
            <a:xfrm>
              <a:off x="7415300" y="3623920"/>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606"/>
                    <a:pt x="25448" y="0"/>
                    <a:pt x="10906" y="0"/>
                  </a:cubicBezTo>
                  <a:close/>
                </a:path>
              </a:pathLst>
            </a:custGeom>
            <a:grpFill/>
            <a:ln w="6350" cap="flat">
              <a:noFill/>
              <a:prstDash val="solid"/>
              <a:miter/>
            </a:ln>
          </p:spPr>
          <p:txBody>
            <a:bodyPr rtlCol="0" anchor="ctr"/>
            <a:lstStyle/>
            <a:p>
              <a:endParaRPr lang="en-US" sz="1349"/>
            </a:p>
          </p:txBody>
        </p:sp>
        <p:sp>
          <p:nvSpPr>
            <p:cNvPr id="110" name="Freeform: Shape 109">
              <a:extLst>
                <a:ext uri="{FF2B5EF4-FFF2-40B4-BE49-F238E27FC236}">
                  <a16:creationId xmlns:a16="http://schemas.microsoft.com/office/drawing/2014/main" id="{94A1F6CE-1346-49F4-AA11-CFC19C13620E}"/>
                </a:ext>
              </a:extLst>
            </p:cNvPr>
            <p:cNvSpPr/>
            <p:nvPr/>
          </p:nvSpPr>
          <p:spPr>
            <a:xfrm>
              <a:off x="7347937" y="364309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11" name="Freeform: Shape 110">
              <a:extLst>
                <a:ext uri="{FF2B5EF4-FFF2-40B4-BE49-F238E27FC236}">
                  <a16:creationId xmlns:a16="http://schemas.microsoft.com/office/drawing/2014/main" id="{63E356CF-A9E9-49AB-BC85-C60DD080522F}"/>
                </a:ext>
              </a:extLst>
            </p:cNvPr>
            <p:cNvSpPr/>
            <p:nvPr/>
          </p:nvSpPr>
          <p:spPr>
            <a:xfrm>
              <a:off x="7434413" y="3687844"/>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543"/>
                    <a:pt x="25447" y="0"/>
                    <a:pt x="10906" y="0"/>
                  </a:cubicBezTo>
                  <a:close/>
                </a:path>
              </a:pathLst>
            </a:custGeom>
            <a:grpFill/>
            <a:ln w="6350" cap="flat">
              <a:noFill/>
              <a:prstDash val="solid"/>
              <a:miter/>
            </a:ln>
          </p:spPr>
          <p:txBody>
            <a:bodyPr rtlCol="0" anchor="ctr"/>
            <a:lstStyle/>
            <a:p>
              <a:endParaRPr lang="en-US" sz="1349"/>
            </a:p>
          </p:txBody>
        </p:sp>
        <p:sp>
          <p:nvSpPr>
            <p:cNvPr id="112" name="Freeform: Shape 111">
              <a:extLst>
                <a:ext uri="{FF2B5EF4-FFF2-40B4-BE49-F238E27FC236}">
                  <a16:creationId xmlns:a16="http://schemas.microsoft.com/office/drawing/2014/main" id="{444CFF1E-79E3-4980-820E-27FF5DDD6617}"/>
                </a:ext>
              </a:extLst>
            </p:cNvPr>
            <p:cNvSpPr/>
            <p:nvPr/>
          </p:nvSpPr>
          <p:spPr>
            <a:xfrm>
              <a:off x="7279992" y="3614829"/>
              <a:ext cx="19994" cy="20744"/>
            </a:xfrm>
            <a:custGeom>
              <a:avLst/>
              <a:gdLst>
                <a:gd name="connsiteX0" fmla="*/ 10906 w 21788"/>
                <a:gd name="connsiteY0" fmla="*/ 0 h 22605"/>
                <a:gd name="connsiteX1" fmla="*/ 10906 w 21788"/>
                <a:gd name="connsiteY1" fmla="*/ 22606 h 22605"/>
                <a:gd name="connsiteX2" fmla="*/ 10906 w 21788"/>
                <a:gd name="connsiteY2" fmla="*/ 0 h 22605"/>
              </a:gdLst>
              <a:ahLst/>
              <a:cxnLst>
                <a:cxn ang="0">
                  <a:pos x="connsiteX0" y="connsiteY0"/>
                </a:cxn>
                <a:cxn ang="0">
                  <a:pos x="connsiteX1" y="connsiteY1"/>
                </a:cxn>
                <a:cxn ang="0">
                  <a:pos x="connsiteX2" y="connsiteY2"/>
                </a:cxn>
              </a:cxnLst>
              <a:rect l="l" t="t" r="r" b="b"/>
              <a:pathLst>
                <a:path w="21788" h="22605">
                  <a:moveTo>
                    <a:pt x="10906" y="0"/>
                  </a:moveTo>
                  <a:cubicBezTo>
                    <a:pt x="-3635" y="0"/>
                    <a:pt x="-3635" y="22606"/>
                    <a:pt x="10906" y="22606"/>
                  </a:cubicBezTo>
                  <a:cubicBezTo>
                    <a:pt x="25384" y="22606"/>
                    <a:pt x="25447" y="0"/>
                    <a:pt x="10906" y="0"/>
                  </a:cubicBezTo>
                  <a:close/>
                </a:path>
              </a:pathLst>
            </a:custGeom>
            <a:grpFill/>
            <a:ln w="6350" cap="flat">
              <a:noFill/>
              <a:prstDash val="solid"/>
              <a:miter/>
            </a:ln>
          </p:spPr>
          <p:txBody>
            <a:bodyPr rtlCol="0" anchor="ctr"/>
            <a:lstStyle/>
            <a:p>
              <a:endParaRPr lang="en-US" sz="1349"/>
            </a:p>
          </p:txBody>
        </p:sp>
        <p:sp>
          <p:nvSpPr>
            <p:cNvPr id="113" name="Freeform: Shape 112">
              <a:extLst>
                <a:ext uri="{FF2B5EF4-FFF2-40B4-BE49-F238E27FC236}">
                  <a16:creationId xmlns:a16="http://schemas.microsoft.com/office/drawing/2014/main" id="{5BEDC977-A3B2-4C16-9889-0BEB94A2E9A2}"/>
                </a:ext>
              </a:extLst>
            </p:cNvPr>
            <p:cNvSpPr/>
            <p:nvPr/>
          </p:nvSpPr>
          <p:spPr>
            <a:xfrm>
              <a:off x="7351317" y="3722750"/>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sz="1349"/>
            </a:p>
          </p:txBody>
        </p:sp>
        <p:sp>
          <p:nvSpPr>
            <p:cNvPr id="114" name="Freeform: Shape 113">
              <a:extLst>
                <a:ext uri="{FF2B5EF4-FFF2-40B4-BE49-F238E27FC236}">
                  <a16:creationId xmlns:a16="http://schemas.microsoft.com/office/drawing/2014/main" id="{FC1B3AD7-240C-4B72-B376-CA3FCAF3B959}"/>
                </a:ext>
              </a:extLst>
            </p:cNvPr>
            <p:cNvSpPr/>
            <p:nvPr/>
          </p:nvSpPr>
          <p:spPr>
            <a:xfrm>
              <a:off x="7448457" y="3794949"/>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sz="1349"/>
            </a:p>
          </p:txBody>
        </p:sp>
        <p:sp>
          <p:nvSpPr>
            <p:cNvPr id="115" name="Freeform: Shape 114">
              <a:extLst>
                <a:ext uri="{FF2B5EF4-FFF2-40B4-BE49-F238E27FC236}">
                  <a16:creationId xmlns:a16="http://schemas.microsoft.com/office/drawing/2014/main" id="{1AEC23CB-1C3A-455A-8905-10E121C96D85}"/>
                </a:ext>
              </a:extLst>
            </p:cNvPr>
            <p:cNvSpPr/>
            <p:nvPr/>
          </p:nvSpPr>
          <p:spPr>
            <a:xfrm>
              <a:off x="7198644" y="3792442"/>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sz="1349"/>
            </a:p>
          </p:txBody>
        </p:sp>
        <p:sp>
          <p:nvSpPr>
            <p:cNvPr id="116" name="Freeform: Shape 115">
              <a:extLst>
                <a:ext uri="{FF2B5EF4-FFF2-40B4-BE49-F238E27FC236}">
                  <a16:creationId xmlns:a16="http://schemas.microsoft.com/office/drawing/2014/main" id="{E9194A0E-D3C3-4700-9D01-531BCCD384F6}"/>
                </a:ext>
              </a:extLst>
            </p:cNvPr>
            <p:cNvSpPr/>
            <p:nvPr/>
          </p:nvSpPr>
          <p:spPr>
            <a:xfrm>
              <a:off x="7268337" y="3734345"/>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sz="1349"/>
            </a:p>
          </p:txBody>
        </p:sp>
        <p:sp>
          <p:nvSpPr>
            <p:cNvPr id="117" name="Freeform: Shape 116">
              <a:extLst>
                <a:ext uri="{FF2B5EF4-FFF2-40B4-BE49-F238E27FC236}">
                  <a16:creationId xmlns:a16="http://schemas.microsoft.com/office/drawing/2014/main" id="{F52A0753-F4DA-43EE-9E68-0336DB738DCC}"/>
                </a:ext>
              </a:extLst>
            </p:cNvPr>
            <p:cNvSpPr/>
            <p:nvPr/>
          </p:nvSpPr>
          <p:spPr>
            <a:xfrm>
              <a:off x="7217699" y="3665468"/>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sz="1349"/>
            </a:p>
          </p:txBody>
        </p:sp>
        <p:sp>
          <p:nvSpPr>
            <p:cNvPr id="118" name="Freeform: Shape 117">
              <a:extLst>
                <a:ext uri="{FF2B5EF4-FFF2-40B4-BE49-F238E27FC236}">
                  <a16:creationId xmlns:a16="http://schemas.microsoft.com/office/drawing/2014/main" id="{97D882E0-2F26-485E-B92A-3F8AC45AD4A7}"/>
                </a:ext>
              </a:extLst>
            </p:cNvPr>
            <p:cNvSpPr/>
            <p:nvPr/>
          </p:nvSpPr>
          <p:spPr>
            <a:xfrm>
              <a:off x="7063263" y="3963355"/>
              <a:ext cx="344505" cy="344505"/>
            </a:xfrm>
            <a:custGeom>
              <a:avLst/>
              <a:gdLst>
                <a:gd name="connsiteX0" fmla="*/ 187706 w 375411"/>
                <a:gd name="connsiteY0" fmla="*/ 375412 h 375411"/>
                <a:gd name="connsiteX1" fmla="*/ 375412 w 375411"/>
                <a:gd name="connsiteY1" fmla="*/ 187706 h 375411"/>
                <a:gd name="connsiteX2" fmla="*/ 187706 w 375411"/>
                <a:gd name="connsiteY2" fmla="*/ 0 h 375411"/>
                <a:gd name="connsiteX3" fmla="*/ 0 w 375411"/>
                <a:gd name="connsiteY3" fmla="*/ 187706 h 375411"/>
                <a:gd name="connsiteX4" fmla="*/ 187706 w 375411"/>
                <a:gd name="connsiteY4" fmla="*/ 375412 h 375411"/>
                <a:gd name="connsiteX5" fmla="*/ 187706 w 375411"/>
                <a:gd name="connsiteY5" fmla="*/ 22542 h 375411"/>
                <a:gd name="connsiteX6" fmla="*/ 352806 w 375411"/>
                <a:gd name="connsiteY6" fmla="*/ 187642 h 375411"/>
                <a:gd name="connsiteX7" fmla="*/ 187706 w 375411"/>
                <a:gd name="connsiteY7" fmla="*/ 352742 h 375411"/>
                <a:gd name="connsiteX8" fmla="*/ 22606 w 375411"/>
                <a:gd name="connsiteY8" fmla="*/ 187642 h 375411"/>
                <a:gd name="connsiteX9" fmla="*/ 187706 w 375411"/>
                <a:gd name="connsiteY9" fmla="*/ 22542 h 3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411" h="375411">
                  <a:moveTo>
                    <a:pt x="187706" y="375412"/>
                  </a:moveTo>
                  <a:cubicBezTo>
                    <a:pt x="291211" y="375412"/>
                    <a:pt x="375412" y="291211"/>
                    <a:pt x="375412" y="187706"/>
                  </a:cubicBezTo>
                  <a:cubicBezTo>
                    <a:pt x="375412" y="84201"/>
                    <a:pt x="291211" y="0"/>
                    <a:pt x="187706" y="0"/>
                  </a:cubicBezTo>
                  <a:cubicBezTo>
                    <a:pt x="84201" y="0"/>
                    <a:pt x="0" y="84201"/>
                    <a:pt x="0" y="187706"/>
                  </a:cubicBezTo>
                  <a:cubicBezTo>
                    <a:pt x="0" y="291211"/>
                    <a:pt x="84201" y="375412"/>
                    <a:pt x="187706" y="375412"/>
                  </a:cubicBezTo>
                  <a:close/>
                  <a:moveTo>
                    <a:pt x="187706" y="22542"/>
                  </a:moveTo>
                  <a:cubicBezTo>
                    <a:pt x="278765" y="22542"/>
                    <a:pt x="352806" y="96584"/>
                    <a:pt x="352806" y="187642"/>
                  </a:cubicBezTo>
                  <a:cubicBezTo>
                    <a:pt x="352806" y="278702"/>
                    <a:pt x="278765" y="352742"/>
                    <a:pt x="187706" y="352742"/>
                  </a:cubicBezTo>
                  <a:cubicBezTo>
                    <a:pt x="96647" y="352742"/>
                    <a:pt x="22606" y="278702"/>
                    <a:pt x="22606" y="187642"/>
                  </a:cubicBezTo>
                  <a:cubicBezTo>
                    <a:pt x="22606" y="96584"/>
                    <a:pt x="96647" y="22542"/>
                    <a:pt x="187706" y="22542"/>
                  </a:cubicBezTo>
                  <a:close/>
                </a:path>
              </a:pathLst>
            </a:custGeom>
            <a:grpFill/>
            <a:ln w="6350" cap="flat">
              <a:noFill/>
              <a:prstDash val="solid"/>
              <a:miter/>
            </a:ln>
          </p:spPr>
          <p:txBody>
            <a:bodyPr rtlCol="0" anchor="ctr"/>
            <a:lstStyle/>
            <a:p>
              <a:endParaRPr lang="en-US" sz="1349"/>
            </a:p>
          </p:txBody>
        </p:sp>
        <p:sp>
          <p:nvSpPr>
            <p:cNvPr id="119" name="Freeform: Shape 118">
              <a:extLst>
                <a:ext uri="{FF2B5EF4-FFF2-40B4-BE49-F238E27FC236}">
                  <a16:creationId xmlns:a16="http://schemas.microsoft.com/office/drawing/2014/main" id="{3A9D19DA-F542-4256-BFA6-F088F9B3012F}"/>
                </a:ext>
              </a:extLst>
            </p:cNvPr>
            <p:cNvSpPr/>
            <p:nvPr/>
          </p:nvSpPr>
          <p:spPr>
            <a:xfrm>
              <a:off x="7334535" y="4106413"/>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20" name="Freeform: Shape 119">
              <a:extLst>
                <a:ext uri="{FF2B5EF4-FFF2-40B4-BE49-F238E27FC236}">
                  <a16:creationId xmlns:a16="http://schemas.microsoft.com/office/drawing/2014/main" id="{5721FFAD-0139-46AB-916D-68B05B10E59E}"/>
                </a:ext>
              </a:extLst>
            </p:cNvPr>
            <p:cNvSpPr/>
            <p:nvPr/>
          </p:nvSpPr>
          <p:spPr>
            <a:xfrm>
              <a:off x="7272242" y="4086893"/>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sz="1349"/>
            </a:p>
          </p:txBody>
        </p:sp>
        <p:sp>
          <p:nvSpPr>
            <p:cNvPr id="121" name="Freeform: Shape 120">
              <a:extLst>
                <a:ext uri="{FF2B5EF4-FFF2-40B4-BE49-F238E27FC236}">
                  <a16:creationId xmlns:a16="http://schemas.microsoft.com/office/drawing/2014/main" id="{065DE836-17BB-4929-9204-00FF78C560ED}"/>
                </a:ext>
              </a:extLst>
            </p:cNvPr>
            <p:cNvSpPr/>
            <p:nvPr/>
          </p:nvSpPr>
          <p:spPr>
            <a:xfrm>
              <a:off x="7295667" y="416049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2" name="Freeform: Shape 121">
              <a:extLst>
                <a:ext uri="{FF2B5EF4-FFF2-40B4-BE49-F238E27FC236}">
                  <a16:creationId xmlns:a16="http://schemas.microsoft.com/office/drawing/2014/main" id="{AC90E63E-E1C1-4CC7-85AC-0C70B6821831}"/>
                </a:ext>
              </a:extLst>
            </p:cNvPr>
            <p:cNvSpPr/>
            <p:nvPr/>
          </p:nvSpPr>
          <p:spPr>
            <a:xfrm>
              <a:off x="7134217" y="4052396"/>
              <a:ext cx="19994" cy="20745"/>
            </a:xfrm>
            <a:custGeom>
              <a:avLst/>
              <a:gdLst>
                <a:gd name="connsiteX0" fmla="*/ 10882 w 21788"/>
                <a:gd name="connsiteY0" fmla="*/ 22606 h 22606"/>
                <a:gd name="connsiteX1" fmla="*/ 10882 w 21788"/>
                <a:gd name="connsiteY1" fmla="*/ 0 h 22606"/>
                <a:gd name="connsiteX2" fmla="*/ 10882 w 21788"/>
                <a:gd name="connsiteY2" fmla="*/ 22606 h 22606"/>
              </a:gdLst>
              <a:ahLst/>
              <a:cxnLst>
                <a:cxn ang="0">
                  <a:pos x="connsiteX0" y="connsiteY0"/>
                </a:cxn>
                <a:cxn ang="0">
                  <a:pos x="connsiteX1" y="connsiteY1"/>
                </a:cxn>
                <a:cxn ang="0">
                  <a:pos x="connsiteX2" y="connsiteY2"/>
                </a:cxn>
              </a:cxnLst>
              <a:rect l="l" t="t" r="r" b="b"/>
              <a:pathLst>
                <a:path w="21788" h="22606">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sp>
          <p:nvSpPr>
            <p:cNvPr id="123" name="Freeform: Shape 122">
              <a:extLst>
                <a:ext uri="{FF2B5EF4-FFF2-40B4-BE49-F238E27FC236}">
                  <a16:creationId xmlns:a16="http://schemas.microsoft.com/office/drawing/2014/main" id="{C13DBF61-6CFA-4084-A499-5D4931DA6616}"/>
                </a:ext>
              </a:extLst>
            </p:cNvPr>
            <p:cNvSpPr/>
            <p:nvPr/>
          </p:nvSpPr>
          <p:spPr>
            <a:xfrm>
              <a:off x="7149462" y="410583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4" name="Freeform: Shape 123">
              <a:extLst>
                <a:ext uri="{FF2B5EF4-FFF2-40B4-BE49-F238E27FC236}">
                  <a16:creationId xmlns:a16="http://schemas.microsoft.com/office/drawing/2014/main" id="{28C98133-1247-4F4F-90DA-FD95CDC21BA6}"/>
                </a:ext>
              </a:extLst>
            </p:cNvPr>
            <p:cNvSpPr/>
            <p:nvPr/>
          </p:nvSpPr>
          <p:spPr>
            <a:xfrm>
              <a:off x="7184949" y="403724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5" name="Freeform: Shape 124">
              <a:extLst>
                <a:ext uri="{FF2B5EF4-FFF2-40B4-BE49-F238E27FC236}">
                  <a16:creationId xmlns:a16="http://schemas.microsoft.com/office/drawing/2014/main" id="{482EFEEA-35B6-4AA7-AE7E-CDD419D202A3}"/>
                </a:ext>
              </a:extLst>
            </p:cNvPr>
            <p:cNvSpPr/>
            <p:nvPr/>
          </p:nvSpPr>
          <p:spPr>
            <a:xfrm>
              <a:off x="7127027" y="415979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6" name="Freeform: Shape 125">
              <a:extLst>
                <a:ext uri="{FF2B5EF4-FFF2-40B4-BE49-F238E27FC236}">
                  <a16:creationId xmlns:a16="http://schemas.microsoft.com/office/drawing/2014/main" id="{02703A0D-7B06-4797-AC2E-BE636CB8426C}"/>
                </a:ext>
              </a:extLst>
            </p:cNvPr>
            <p:cNvSpPr/>
            <p:nvPr/>
          </p:nvSpPr>
          <p:spPr>
            <a:xfrm>
              <a:off x="7212665" y="4103150"/>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sz="1349"/>
            </a:p>
          </p:txBody>
        </p:sp>
        <p:sp>
          <p:nvSpPr>
            <p:cNvPr id="127" name="Freeform: Shape 126">
              <a:extLst>
                <a:ext uri="{FF2B5EF4-FFF2-40B4-BE49-F238E27FC236}">
                  <a16:creationId xmlns:a16="http://schemas.microsoft.com/office/drawing/2014/main" id="{7A100C8B-2A07-41F9-BB3B-2956190F2887}"/>
                </a:ext>
              </a:extLst>
            </p:cNvPr>
            <p:cNvSpPr/>
            <p:nvPr/>
          </p:nvSpPr>
          <p:spPr>
            <a:xfrm>
              <a:off x="7269969" y="4026056"/>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28" name="Freeform: Shape 127">
              <a:extLst>
                <a:ext uri="{FF2B5EF4-FFF2-40B4-BE49-F238E27FC236}">
                  <a16:creationId xmlns:a16="http://schemas.microsoft.com/office/drawing/2014/main" id="{20BC23E6-F746-4A6C-AB8D-CFA81A9549CE}"/>
                </a:ext>
              </a:extLst>
            </p:cNvPr>
            <p:cNvSpPr/>
            <p:nvPr/>
          </p:nvSpPr>
          <p:spPr>
            <a:xfrm>
              <a:off x="7267988" y="4224357"/>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9" name="Freeform: Shape 128">
              <a:extLst>
                <a:ext uri="{FF2B5EF4-FFF2-40B4-BE49-F238E27FC236}">
                  <a16:creationId xmlns:a16="http://schemas.microsoft.com/office/drawing/2014/main" id="{033192AC-8D5E-48B1-BE7B-24E416E95EF0}"/>
                </a:ext>
              </a:extLst>
            </p:cNvPr>
            <p:cNvSpPr/>
            <p:nvPr/>
          </p:nvSpPr>
          <p:spPr>
            <a:xfrm>
              <a:off x="7221894" y="4168998"/>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30" name="Freeform: Shape 129">
              <a:extLst>
                <a:ext uri="{FF2B5EF4-FFF2-40B4-BE49-F238E27FC236}">
                  <a16:creationId xmlns:a16="http://schemas.microsoft.com/office/drawing/2014/main" id="{0B63184E-62F3-4ED8-BB99-71C9E86855D8}"/>
                </a:ext>
              </a:extLst>
            </p:cNvPr>
            <p:cNvSpPr/>
            <p:nvPr/>
          </p:nvSpPr>
          <p:spPr>
            <a:xfrm>
              <a:off x="7167213" y="4209207"/>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0"/>
                    <a:pt x="-3675" y="22606"/>
                    <a:pt x="10930" y="22606"/>
                  </a:cubicBezTo>
                  <a:close/>
                </a:path>
              </a:pathLst>
            </a:custGeom>
            <a:grpFill/>
            <a:ln w="6350" cap="flat">
              <a:noFill/>
              <a:prstDash val="solid"/>
              <a:miter/>
            </a:ln>
          </p:spPr>
          <p:txBody>
            <a:bodyPr rtlCol="0" anchor="ctr"/>
            <a:lstStyle/>
            <a:p>
              <a:endParaRPr lang="en-US" sz="1349"/>
            </a:p>
          </p:txBody>
        </p:sp>
      </p:grpSp>
      <p:sp>
        <p:nvSpPr>
          <p:cNvPr id="137" name="TextBox 136">
            <a:extLst>
              <a:ext uri="{FF2B5EF4-FFF2-40B4-BE49-F238E27FC236}">
                <a16:creationId xmlns:a16="http://schemas.microsoft.com/office/drawing/2014/main" id="{F89C2BA9-10CD-4B95-BC8E-D76A47EF5CDA}"/>
              </a:ext>
            </a:extLst>
          </p:cNvPr>
          <p:cNvSpPr txBox="1"/>
          <p:nvPr/>
        </p:nvSpPr>
        <p:spPr>
          <a:xfrm>
            <a:off x="5389415" y="4513162"/>
            <a:ext cx="923651"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Description</a:t>
            </a:r>
          </a:p>
        </p:txBody>
      </p:sp>
      <p:sp>
        <p:nvSpPr>
          <p:cNvPr id="139" name="TextBox 138">
            <a:extLst>
              <a:ext uri="{FF2B5EF4-FFF2-40B4-BE49-F238E27FC236}">
                <a16:creationId xmlns:a16="http://schemas.microsoft.com/office/drawing/2014/main" id="{2D736861-C433-45F4-831F-778742D77347}"/>
              </a:ext>
            </a:extLst>
          </p:cNvPr>
          <p:cNvSpPr txBox="1"/>
          <p:nvPr/>
        </p:nvSpPr>
        <p:spPr>
          <a:xfrm>
            <a:off x="5028323" y="4692034"/>
            <a:ext cx="1645835"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143" name="TextBox 142">
            <a:extLst>
              <a:ext uri="{FF2B5EF4-FFF2-40B4-BE49-F238E27FC236}">
                <a16:creationId xmlns:a16="http://schemas.microsoft.com/office/drawing/2014/main" id="{7FD0D26F-65E5-403D-9894-A1F8CFAA5A2E}"/>
              </a:ext>
            </a:extLst>
          </p:cNvPr>
          <p:cNvSpPr txBox="1"/>
          <p:nvPr/>
        </p:nvSpPr>
        <p:spPr>
          <a:xfrm>
            <a:off x="7285867" y="4513162"/>
            <a:ext cx="923651"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Description</a:t>
            </a:r>
          </a:p>
        </p:txBody>
      </p:sp>
      <p:sp>
        <p:nvSpPr>
          <p:cNvPr id="144" name="TextBox 143">
            <a:extLst>
              <a:ext uri="{FF2B5EF4-FFF2-40B4-BE49-F238E27FC236}">
                <a16:creationId xmlns:a16="http://schemas.microsoft.com/office/drawing/2014/main" id="{C334F375-308C-4F5B-93E3-42CD8637D54C}"/>
              </a:ext>
            </a:extLst>
          </p:cNvPr>
          <p:cNvSpPr txBox="1"/>
          <p:nvPr/>
        </p:nvSpPr>
        <p:spPr>
          <a:xfrm>
            <a:off x="6924775" y="4692034"/>
            <a:ext cx="1645835"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138" name="Title 2">
            <a:extLst>
              <a:ext uri="{FF2B5EF4-FFF2-40B4-BE49-F238E27FC236}">
                <a16:creationId xmlns:a16="http://schemas.microsoft.com/office/drawing/2014/main" id="{901FB732-BA2E-498D-AE67-CB103845FF22}"/>
              </a:ext>
            </a:extLst>
          </p:cNvPr>
          <p:cNvSpPr>
            <a:spLocks noGrp="1"/>
          </p:cNvSpPr>
          <p:nvPr>
            <p:ph type="title"/>
          </p:nvPr>
        </p:nvSpPr>
        <p:spPr/>
        <p:txBody>
          <a:bodyPr/>
          <a:lstStyle/>
          <a:p>
            <a:r>
              <a:rPr lang="en-US"/>
              <a:t>Our Mission</a:t>
            </a:r>
          </a:p>
        </p:txBody>
      </p:sp>
    </p:spTree>
    <p:extLst>
      <p:ext uri="{BB962C8B-B14F-4D97-AF65-F5344CB8AC3E}">
        <p14:creationId xmlns:p14="http://schemas.microsoft.com/office/powerpoint/2010/main" val="9255321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500"/>
                                        <p:tgtEl>
                                          <p:spTgt spid="4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500"/>
                                        <p:tgtEl>
                                          <p:spTgt spid="8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38"/>
                                        </p:tgtEl>
                                        <p:attrNameLst>
                                          <p:attrName>style.visibility</p:attrName>
                                        </p:attrNameLst>
                                      </p:cBhvr>
                                      <p:to>
                                        <p:strVal val="visible"/>
                                      </p:to>
                                    </p:set>
                                    <p:animEffect transition="in" filter="wipe(left)">
                                      <p:cBhvr>
                                        <p:cTn id="31" dur="500"/>
                                        <p:tgtEl>
                                          <p:spTgt spid="138"/>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500"/>
                                        <p:tgtEl>
                                          <p:spTgt spid="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fade">
                                      <p:cBhvr>
                                        <p:cTn id="43" dur="500"/>
                                        <p:tgtEl>
                                          <p:spTgt spid="89"/>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91"/>
                                        </p:tgtEl>
                                        <p:attrNameLst>
                                          <p:attrName>style.visibility</p:attrName>
                                        </p:attrNameLst>
                                      </p:cBhvr>
                                      <p:to>
                                        <p:strVal val="visible"/>
                                      </p:to>
                                    </p:set>
                                    <p:animEffect transition="in" filter="fade">
                                      <p:cBhvr>
                                        <p:cTn id="47" dur="500"/>
                                        <p:tgtEl>
                                          <p:spTgt spid="91"/>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37"/>
                                        </p:tgtEl>
                                        <p:attrNameLst>
                                          <p:attrName>style.visibility</p:attrName>
                                        </p:attrNameLst>
                                      </p:cBhvr>
                                      <p:to>
                                        <p:strVal val="visible"/>
                                      </p:to>
                                    </p:set>
                                    <p:animEffect transition="in" filter="fade">
                                      <p:cBhvr>
                                        <p:cTn id="51" dur="500"/>
                                        <p:tgtEl>
                                          <p:spTgt spid="137"/>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39"/>
                                        </p:tgtEl>
                                        <p:attrNameLst>
                                          <p:attrName>style.visibility</p:attrName>
                                        </p:attrNameLst>
                                      </p:cBhvr>
                                      <p:to>
                                        <p:strVal val="visible"/>
                                      </p:to>
                                    </p:set>
                                    <p:animEffect transition="in" filter="wipe(up)">
                                      <p:cBhvr>
                                        <p:cTn id="55" dur="500"/>
                                        <p:tgtEl>
                                          <p:spTgt spid="139"/>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90"/>
                                        </p:tgtEl>
                                        <p:attrNameLst>
                                          <p:attrName>style.visibility</p:attrName>
                                        </p:attrNameLst>
                                      </p:cBhvr>
                                      <p:to>
                                        <p:strVal val="visible"/>
                                      </p:to>
                                    </p:set>
                                    <p:animEffect transition="in" filter="fade">
                                      <p:cBhvr>
                                        <p:cTn id="63" dur="500"/>
                                        <p:tgtEl>
                                          <p:spTgt spid="90"/>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31"/>
                                        </p:tgtEl>
                                        <p:attrNameLst>
                                          <p:attrName>style.visibility</p:attrName>
                                        </p:attrNameLst>
                                      </p:cBhvr>
                                      <p:to>
                                        <p:strVal val="visible"/>
                                      </p:to>
                                    </p:set>
                                    <p:animEffect transition="in" filter="fade">
                                      <p:cBhvr>
                                        <p:cTn id="67" dur="500"/>
                                        <p:tgtEl>
                                          <p:spTgt spid="13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43"/>
                                        </p:tgtEl>
                                        <p:attrNameLst>
                                          <p:attrName>style.visibility</p:attrName>
                                        </p:attrNameLst>
                                      </p:cBhvr>
                                      <p:to>
                                        <p:strVal val="visible"/>
                                      </p:to>
                                    </p:set>
                                    <p:animEffect transition="in" filter="fade">
                                      <p:cBhvr>
                                        <p:cTn id="71" dur="500"/>
                                        <p:tgtEl>
                                          <p:spTgt spid="143"/>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144"/>
                                        </p:tgtEl>
                                        <p:attrNameLst>
                                          <p:attrName>style.visibility</p:attrName>
                                        </p:attrNameLst>
                                      </p:cBhvr>
                                      <p:to>
                                        <p:strVal val="visible"/>
                                      </p:to>
                                    </p:set>
                                    <p:animEffect transition="in" filter="wipe(up)">
                                      <p:cBhvr>
                                        <p:cTn id="75"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4" grpId="0" animBg="1"/>
      <p:bldP spid="18" grpId="0" animBg="1"/>
      <p:bldP spid="25" grpId="0" animBg="1"/>
      <p:bldP spid="45" grpId="0" animBg="1"/>
      <p:bldP spid="86" grpId="0" animBg="1"/>
      <p:bldP spid="89" grpId="0" animBg="1"/>
      <p:bldP spid="90" grpId="0" animBg="1"/>
      <p:bldP spid="137" grpId="0"/>
      <p:bldP spid="139" grpId="0"/>
      <p:bldP spid="143" grpId="0"/>
      <p:bldP spid="144" grpId="0"/>
      <p:bldP spid="1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8AE2105F-D079-4CBB-9CB0-064DAB457C33}"/>
              </a:ext>
            </a:extLst>
          </p:cNvPr>
          <p:cNvSpPr>
            <a:spLocks noGrp="1"/>
          </p:cNvSpPr>
          <p:nvPr>
            <p:ph type="pic" sz="quarter" idx="11"/>
          </p:nvPr>
        </p:nvSpPr>
        <p:spPr/>
      </p:sp>
      <p:sp>
        <p:nvSpPr>
          <p:cNvPr id="3" name="PsHolder2">
            <a:extLst>
              <a:ext uri="{FF2B5EF4-FFF2-40B4-BE49-F238E27FC236}">
                <a16:creationId xmlns:a16="http://schemas.microsoft.com/office/drawing/2014/main" id="{548DB593-EE98-4B00-B6BF-765E085E0262}"/>
              </a:ext>
            </a:extLst>
          </p:cNvPr>
          <p:cNvSpPr>
            <a:spLocks noGrp="1"/>
          </p:cNvSpPr>
          <p:nvPr>
            <p:ph type="pic" sz="quarter" idx="10"/>
          </p:nvPr>
        </p:nvSpPr>
        <p:spPr/>
      </p:sp>
      <p:sp>
        <p:nvSpPr>
          <p:cNvPr id="4" name="Title 3">
            <a:extLst>
              <a:ext uri="{FF2B5EF4-FFF2-40B4-BE49-F238E27FC236}">
                <a16:creationId xmlns:a16="http://schemas.microsoft.com/office/drawing/2014/main" id="{2BD989A2-0F0D-4BEF-AC9F-7E760CD0A5E7}"/>
              </a:ext>
            </a:extLst>
          </p:cNvPr>
          <p:cNvSpPr>
            <a:spLocks noGrp="1"/>
          </p:cNvSpPr>
          <p:nvPr>
            <p:ph type="title"/>
          </p:nvPr>
        </p:nvSpPr>
        <p:spPr/>
        <p:txBody>
          <a:bodyPr/>
          <a:lstStyle/>
          <a:p>
            <a:r>
              <a:rPr lang="en-US"/>
              <a:t>Our Service</a:t>
            </a:r>
          </a:p>
        </p:txBody>
      </p:sp>
      <p:sp>
        <p:nvSpPr>
          <p:cNvPr id="10" name="Rectangle 9">
            <a:extLst>
              <a:ext uri="{FF2B5EF4-FFF2-40B4-BE49-F238E27FC236}">
                <a16:creationId xmlns:a16="http://schemas.microsoft.com/office/drawing/2014/main" id="{CE087A23-FF14-43FF-9859-91EC5AF26D4F}"/>
              </a:ext>
            </a:extLst>
          </p:cNvPr>
          <p:cNvSpPr/>
          <p:nvPr/>
        </p:nvSpPr>
        <p:spPr>
          <a:xfrm>
            <a:off x="4394338" y="2407659"/>
            <a:ext cx="674912" cy="6749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cxnSp>
        <p:nvCxnSpPr>
          <p:cNvPr id="12" name="Straight Connector 11">
            <a:extLst>
              <a:ext uri="{FF2B5EF4-FFF2-40B4-BE49-F238E27FC236}">
                <a16:creationId xmlns:a16="http://schemas.microsoft.com/office/drawing/2014/main" id="{76091BD1-048E-4527-8520-B90642986C88}"/>
              </a:ext>
            </a:extLst>
          </p:cNvPr>
          <p:cNvCxnSpPr>
            <a:cxnSpLocks/>
          </p:cNvCxnSpPr>
          <p:nvPr/>
        </p:nvCxnSpPr>
        <p:spPr>
          <a:xfrm>
            <a:off x="4394338" y="3152063"/>
            <a:ext cx="39445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6D6B1DD1-80C9-4FE0-B9C3-5C0ACCEC05AA}"/>
              </a:ext>
            </a:extLst>
          </p:cNvPr>
          <p:cNvSpPr txBox="1"/>
          <p:nvPr/>
        </p:nvSpPr>
        <p:spPr>
          <a:xfrm>
            <a:off x="5241849" y="2434027"/>
            <a:ext cx="827471" cy="253916"/>
          </a:xfrm>
          <a:prstGeom prst="rect">
            <a:avLst/>
          </a:prstGeom>
          <a:noFill/>
        </p:spPr>
        <p:txBody>
          <a:bodyPr wrap="none" rtlCol="0">
            <a:spAutoFit/>
          </a:bodyPr>
          <a:lstStyle/>
          <a:p>
            <a:pPr algn="l"/>
            <a:r>
              <a:rPr lang="en-US" sz="1050" b="1">
                <a:latin typeface="+mj-lt"/>
                <a:cs typeface="Varela Round" panose="00000500000000000000" pitchFamily="2" charset="-79"/>
              </a:rPr>
              <a:t>Service 01</a:t>
            </a:r>
          </a:p>
        </p:txBody>
      </p:sp>
      <p:sp>
        <p:nvSpPr>
          <p:cNvPr id="24" name="TextBox 23">
            <a:extLst>
              <a:ext uri="{FF2B5EF4-FFF2-40B4-BE49-F238E27FC236}">
                <a16:creationId xmlns:a16="http://schemas.microsoft.com/office/drawing/2014/main" id="{FDDB5F3A-E9D3-4DDA-8AEA-718518605557}"/>
              </a:ext>
            </a:extLst>
          </p:cNvPr>
          <p:cNvSpPr txBox="1"/>
          <p:nvPr/>
        </p:nvSpPr>
        <p:spPr>
          <a:xfrm>
            <a:off x="5241848" y="2594598"/>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14" name="Rectangle 13">
            <a:extLst>
              <a:ext uri="{FF2B5EF4-FFF2-40B4-BE49-F238E27FC236}">
                <a16:creationId xmlns:a16="http://schemas.microsoft.com/office/drawing/2014/main" id="{69A06A7A-A5D7-4938-B1EE-BB15E3B11A48}"/>
              </a:ext>
            </a:extLst>
          </p:cNvPr>
          <p:cNvSpPr/>
          <p:nvPr/>
        </p:nvSpPr>
        <p:spPr>
          <a:xfrm>
            <a:off x="4394338" y="3423653"/>
            <a:ext cx="674912" cy="6749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cxnSp>
        <p:nvCxnSpPr>
          <p:cNvPr id="15" name="Straight Connector 14">
            <a:extLst>
              <a:ext uri="{FF2B5EF4-FFF2-40B4-BE49-F238E27FC236}">
                <a16:creationId xmlns:a16="http://schemas.microsoft.com/office/drawing/2014/main" id="{5844D21F-7EAF-4FFA-A9E3-DDA91DE45D0E}"/>
              </a:ext>
            </a:extLst>
          </p:cNvPr>
          <p:cNvCxnSpPr>
            <a:cxnSpLocks/>
          </p:cNvCxnSpPr>
          <p:nvPr/>
        </p:nvCxnSpPr>
        <p:spPr>
          <a:xfrm>
            <a:off x="4394338" y="4168057"/>
            <a:ext cx="39445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D4A44B5B-B1A7-4255-B04E-2FC9D5F53D31}"/>
              </a:ext>
            </a:extLst>
          </p:cNvPr>
          <p:cNvSpPr txBox="1"/>
          <p:nvPr/>
        </p:nvSpPr>
        <p:spPr>
          <a:xfrm>
            <a:off x="5241848" y="3450021"/>
            <a:ext cx="841897" cy="253916"/>
          </a:xfrm>
          <a:prstGeom prst="rect">
            <a:avLst/>
          </a:prstGeom>
          <a:noFill/>
        </p:spPr>
        <p:txBody>
          <a:bodyPr wrap="none" rtlCol="0">
            <a:spAutoFit/>
          </a:bodyPr>
          <a:lstStyle/>
          <a:p>
            <a:pPr algn="l"/>
            <a:r>
              <a:rPr lang="en-US" sz="1050" b="1">
                <a:latin typeface="+mj-lt"/>
                <a:cs typeface="Varela Round" panose="00000500000000000000" pitchFamily="2" charset="-79"/>
              </a:rPr>
              <a:t>Service 02</a:t>
            </a:r>
          </a:p>
        </p:txBody>
      </p:sp>
      <p:sp>
        <p:nvSpPr>
          <p:cNvPr id="28" name="TextBox 27">
            <a:extLst>
              <a:ext uri="{FF2B5EF4-FFF2-40B4-BE49-F238E27FC236}">
                <a16:creationId xmlns:a16="http://schemas.microsoft.com/office/drawing/2014/main" id="{F77D6EF9-7FBD-42B0-A32F-D9A2F6555222}"/>
              </a:ext>
            </a:extLst>
          </p:cNvPr>
          <p:cNvSpPr txBox="1"/>
          <p:nvPr/>
        </p:nvSpPr>
        <p:spPr>
          <a:xfrm>
            <a:off x="5241848" y="3610592"/>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16" name="Rectangle 15">
            <a:extLst>
              <a:ext uri="{FF2B5EF4-FFF2-40B4-BE49-F238E27FC236}">
                <a16:creationId xmlns:a16="http://schemas.microsoft.com/office/drawing/2014/main" id="{C5CDE1F0-9747-41F1-85BA-C905A96F845F}"/>
              </a:ext>
            </a:extLst>
          </p:cNvPr>
          <p:cNvSpPr/>
          <p:nvPr/>
        </p:nvSpPr>
        <p:spPr>
          <a:xfrm>
            <a:off x="4394338" y="4439648"/>
            <a:ext cx="674912" cy="6749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cxnSp>
        <p:nvCxnSpPr>
          <p:cNvPr id="17" name="Straight Connector 16">
            <a:extLst>
              <a:ext uri="{FF2B5EF4-FFF2-40B4-BE49-F238E27FC236}">
                <a16:creationId xmlns:a16="http://schemas.microsoft.com/office/drawing/2014/main" id="{9806D8E4-F169-4D33-BBF4-6CB281D565E1}"/>
              </a:ext>
            </a:extLst>
          </p:cNvPr>
          <p:cNvCxnSpPr>
            <a:cxnSpLocks/>
          </p:cNvCxnSpPr>
          <p:nvPr/>
        </p:nvCxnSpPr>
        <p:spPr>
          <a:xfrm>
            <a:off x="4394338" y="5184052"/>
            <a:ext cx="39445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9B7E8CE-464F-441C-BB24-6A5D8B8E8F49}"/>
              </a:ext>
            </a:extLst>
          </p:cNvPr>
          <p:cNvSpPr txBox="1"/>
          <p:nvPr/>
        </p:nvSpPr>
        <p:spPr>
          <a:xfrm>
            <a:off x="5241848" y="4462347"/>
            <a:ext cx="841897" cy="253916"/>
          </a:xfrm>
          <a:prstGeom prst="rect">
            <a:avLst/>
          </a:prstGeom>
          <a:noFill/>
        </p:spPr>
        <p:txBody>
          <a:bodyPr wrap="none" rtlCol="0">
            <a:spAutoFit/>
          </a:bodyPr>
          <a:lstStyle/>
          <a:p>
            <a:pPr algn="l"/>
            <a:r>
              <a:rPr lang="en-US" sz="1050" b="1">
                <a:latin typeface="+mj-lt"/>
                <a:cs typeface="Varela Round" panose="00000500000000000000" pitchFamily="2" charset="-79"/>
              </a:rPr>
              <a:t>Service 03</a:t>
            </a:r>
          </a:p>
        </p:txBody>
      </p:sp>
      <p:sp>
        <p:nvSpPr>
          <p:cNvPr id="31" name="TextBox 30">
            <a:extLst>
              <a:ext uri="{FF2B5EF4-FFF2-40B4-BE49-F238E27FC236}">
                <a16:creationId xmlns:a16="http://schemas.microsoft.com/office/drawing/2014/main" id="{13714123-08A4-440C-9EB0-4B0D255588EA}"/>
              </a:ext>
            </a:extLst>
          </p:cNvPr>
          <p:cNvSpPr txBox="1"/>
          <p:nvPr/>
        </p:nvSpPr>
        <p:spPr>
          <a:xfrm>
            <a:off x="5241848" y="4622918"/>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44" name="Freeform 41">
            <a:extLst>
              <a:ext uri="{FF2B5EF4-FFF2-40B4-BE49-F238E27FC236}">
                <a16:creationId xmlns:a16="http://schemas.microsoft.com/office/drawing/2014/main" id="{A0E1FD46-0230-4FCD-8E7C-231D7AC861AA}"/>
              </a:ext>
            </a:extLst>
          </p:cNvPr>
          <p:cNvSpPr/>
          <p:nvPr/>
        </p:nvSpPr>
        <p:spPr>
          <a:xfrm>
            <a:off x="0" y="2088382"/>
            <a:ext cx="629047" cy="246564"/>
          </a:xfrm>
          <a:custGeom>
            <a:avLst/>
            <a:gdLst>
              <a:gd name="connsiteX0" fmla="*/ 927303 w 1016308"/>
              <a:gd name="connsiteY0" fmla="*/ 198 h 398357"/>
              <a:gd name="connsiteX1" fmla="*/ 1016308 w 1016308"/>
              <a:gd name="connsiteY1" fmla="*/ 18404 h 398357"/>
              <a:gd name="connsiteX2" fmla="*/ 996548 w 1016308"/>
              <a:gd name="connsiteY2" fmla="*/ 66846 h 398357"/>
              <a:gd name="connsiteX3" fmla="*/ 734940 w 1016308"/>
              <a:gd name="connsiteY3" fmla="*/ 143795 h 398357"/>
              <a:gd name="connsiteX4" fmla="*/ 401765 w 1016308"/>
              <a:gd name="connsiteY4" fmla="*/ 233069 h 398357"/>
              <a:gd name="connsiteX5" fmla="*/ 129446 w 1016308"/>
              <a:gd name="connsiteY5" fmla="*/ 306037 h 398357"/>
              <a:gd name="connsiteX6" fmla="*/ 61439 w 1016308"/>
              <a:gd name="connsiteY6" fmla="*/ 370506 h 398357"/>
              <a:gd name="connsiteX7" fmla="*/ 0 w 1016308"/>
              <a:gd name="connsiteY7" fmla="*/ 398357 h 398357"/>
              <a:gd name="connsiteX8" fmla="*/ 0 w 1016308"/>
              <a:gd name="connsiteY8" fmla="*/ 342154 h 398357"/>
              <a:gd name="connsiteX9" fmla="*/ 32834 w 1016308"/>
              <a:gd name="connsiteY9" fmla="*/ 327173 h 398357"/>
              <a:gd name="connsiteX10" fmla="*/ 88112 w 1016308"/>
              <a:gd name="connsiteY10" fmla="*/ 273966 h 398357"/>
              <a:gd name="connsiteX11" fmla="*/ 421526 w 1016308"/>
              <a:gd name="connsiteY11" fmla="*/ 184628 h 398357"/>
              <a:gd name="connsiteX12" fmla="*/ 693606 w 1016308"/>
              <a:gd name="connsiteY12" fmla="*/ 111724 h 398357"/>
              <a:gd name="connsiteX13" fmla="*/ 927303 w 1016308"/>
              <a:gd name="connsiteY13" fmla="*/ 198 h 398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16308" h="398357">
                <a:moveTo>
                  <a:pt x="927303" y="198"/>
                </a:moveTo>
                <a:cubicBezTo>
                  <a:pt x="957179" y="1324"/>
                  <a:pt x="987225" y="7283"/>
                  <a:pt x="1016308" y="18404"/>
                </a:cubicBezTo>
                <a:lnTo>
                  <a:pt x="996548" y="66846"/>
                </a:lnTo>
                <a:cubicBezTo>
                  <a:pt x="901973" y="30553"/>
                  <a:pt x="794806" y="62075"/>
                  <a:pt x="734940" y="143795"/>
                </a:cubicBezTo>
                <a:cubicBezTo>
                  <a:pt x="657681" y="246713"/>
                  <a:pt x="520129" y="283570"/>
                  <a:pt x="401765" y="233069"/>
                </a:cubicBezTo>
                <a:cubicBezTo>
                  <a:pt x="305109" y="190577"/>
                  <a:pt x="191907" y="220910"/>
                  <a:pt x="129446" y="306037"/>
                </a:cubicBezTo>
                <a:cubicBezTo>
                  <a:pt x="110131" y="331766"/>
                  <a:pt x="87048" y="353367"/>
                  <a:pt x="61439" y="370506"/>
                </a:cubicBezTo>
                <a:lnTo>
                  <a:pt x="0" y="398357"/>
                </a:lnTo>
                <a:lnTo>
                  <a:pt x="0" y="342154"/>
                </a:lnTo>
                <a:lnTo>
                  <a:pt x="32834" y="327173"/>
                </a:lnTo>
                <a:cubicBezTo>
                  <a:pt x="53724" y="313043"/>
                  <a:pt x="72499" y="295214"/>
                  <a:pt x="88112" y="273966"/>
                </a:cubicBezTo>
                <a:cubicBezTo>
                  <a:pt x="165436" y="170990"/>
                  <a:pt x="303074" y="134110"/>
                  <a:pt x="421526" y="184628"/>
                </a:cubicBezTo>
                <a:cubicBezTo>
                  <a:pt x="518103" y="227008"/>
                  <a:pt x="631158" y="196716"/>
                  <a:pt x="693606" y="111724"/>
                </a:cubicBezTo>
                <a:cubicBezTo>
                  <a:pt x="749584" y="36943"/>
                  <a:pt x="837677" y="-3181"/>
                  <a:pt x="927303" y="198"/>
                </a:cubicBezTo>
                <a:close/>
              </a:path>
            </a:pathLst>
          </a:custGeom>
          <a:solidFill>
            <a:schemeClr val="accent3"/>
          </a:solidFill>
          <a:ln w="8826" cap="flat">
            <a:noFill/>
            <a:prstDash val="solid"/>
            <a:miter/>
          </a:ln>
        </p:spPr>
        <p:txBody>
          <a:bodyPr rtlCol="0" anchor="ctr"/>
          <a:lstStyle/>
          <a:p>
            <a:endParaRPr lang="en-US" sz="1349"/>
          </a:p>
        </p:txBody>
      </p:sp>
      <p:sp>
        <p:nvSpPr>
          <p:cNvPr id="48" name="Freeform 45">
            <a:extLst>
              <a:ext uri="{FF2B5EF4-FFF2-40B4-BE49-F238E27FC236}">
                <a16:creationId xmlns:a16="http://schemas.microsoft.com/office/drawing/2014/main" id="{25521240-FF22-4B17-A426-BCD36393A4A9}"/>
              </a:ext>
            </a:extLst>
          </p:cNvPr>
          <p:cNvSpPr/>
          <p:nvPr/>
        </p:nvSpPr>
        <p:spPr>
          <a:xfrm>
            <a:off x="2913846" y="6183088"/>
            <a:ext cx="1644838" cy="674912"/>
          </a:xfrm>
          <a:custGeom>
            <a:avLst/>
            <a:gdLst>
              <a:gd name="connsiteX0" fmla="*/ 1794985 w 1803831"/>
              <a:gd name="connsiteY0" fmla="*/ 663272 h 740150"/>
              <a:gd name="connsiteX1" fmla="*/ 1803831 w 1803831"/>
              <a:gd name="connsiteY1" fmla="*/ 695665 h 740150"/>
              <a:gd name="connsiteX2" fmla="*/ 1759351 w 1803831"/>
              <a:gd name="connsiteY2" fmla="*/ 740150 h 740150"/>
              <a:gd name="connsiteX3" fmla="*/ 1718099 w 1803831"/>
              <a:gd name="connsiteY3" fmla="*/ 740150 h 740150"/>
              <a:gd name="connsiteX4" fmla="*/ 1751594 w 1803831"/>
              <a:gd name="connsiteY4" fmla="*/ 545655 h 740150"/>
              <a:gd name="connsiteX5" fmla="*/ 1763549 w 1803831"/>
              <a:gd name="connsiteY5" fmla="*/ 574461 h 740150"/>
              <a:gd name="connsiteX6" fmla="*/ 1597811 w 1803831"/>
              <a:gd name="connsiteY6" fmla="*/ 740150 h 740150"/>
              <a:gd name="connsiteX7" fmla="*/ 1557024 w 1803831"/>
              <a:gd name="connsiteY7" fmla="*/ 740150 h 740150"/>
              <a:gd name="connsiteX8" fmla="*/ 1695297 w 1803831"/>
              <a:gd name="connsiteY8" fmla="*/ 439990 h 740150"/>
              <a:gd name="connsiteX9" fmla="*/ 1710715 w 1803831"/>
              <a:gd name="connsiteY9" fmla="*/ 465929 h 740150"/>
              <a:gd name="connsiteX10" fmla="*/ 1436493 w 1803831"/>
              <a:gd name="connsiteY10" fmla="*/ 740150 h 740150"/>
              <a:gd name="connsiteX11" fmla="*/ 1395137 w 1803831"/>
              <a:gd name="connsiteY11" fmla="*/ 740150 h 740150"/>
              <a:gd name="connsiteX12" fmla="*/ 1628120 w 1803831"/>
              <a:gd name="connsiteY12" fmla="*/ 345083 h 740150"/>
              <a:gd name="connsiteX13" fmla="*/ 1646170 w 1803831"/>
              <a:gd name="connsiteY13" fmla="*/ 368988 h 740150"/>
              <a:gd name="connsiteX14" fmla="*/ 1275076 w 1803831"/>
              <a:gd name="connsiteY14" fmla="*/ 740150 h 740150"/>
              <a:gd name="connsiteX15" fmla="*/ 1233342 w 1803831"/>
              <a:gd name="connsiteY15" fmla="*/ 740150 h 740150"/>
              <a:gd name="connsiteX16" fmla="*/ 1551024 w 1803831"/>
              <a:gd name="connsiteY16" fmla="*/ 261651 h 740150"/>
              <a:gd name="connsiteX17" fmla="*/ 1561423 w 1803831"/>
              <a:gd name="connsiteY17" fmla="*/ 271811 h 740150"/>
              <a:gd name="connsiteX18" fmla="*/ 1571702 w 1803831"/>
              <a:gd name="connsiteY18" fmla="*/ 282329 h 740150"/>
              <a:gd name="connsiteX19" fmla="*/ 1113798 w 1803831"/>
              <a:gd name="connsiteY19" fmla="*/ 740150 h 740150"/>
              <a:gd name="connsiteX20" fmla="*/ 1072350 w 1803831"/>
              <a:gd name="connsiteY20" fmla="*/ 740150 h 740150"/>
              <a:gd name="connsiteX21" fmla="*/ 1463408 w 1803831"/>
              <a:gd name="connsiteY21" fmla="*/ 186825 h 740150"/>
              <a:gd name="connsiteX22" fmla="*/ 1487314 w 1803831"/>
              <a:gd name="connsiteY22" fmla="*/ 204993 h 740150"/>
              <a:gd name="connsiteX23" fmla="*/ 952158 w 1803831"/>
              <a:gd name="connsiteY23" fmla="*/ 740150 h 740150"/>
              <a:gd name="connsiteX24" fmla="*/ 910338 w 1803831"/>
              <a:gd name="connsiteY24" fmla="*/ 740150 h 740150"/>
              <a:gd name="connsiteX25" fmla="*/ 434015 w 1803831"/>
              <a:gd name="connsiteY25" fmla="*/ 128136 h 740150"/>
              <a:gd name="connsiteX26" fmla="*/ 105665 w 1803831"/>
              <a:gd name="connsiteY26" fmla="*/ 456485 h 740150"/>
              <a:gd name="connsiteX27" fmla="*/ 249101 w 1803831"/>
              <a:gd name="connsiteY27" fmla="*/ 271572 h 740150"/>
              <a:gd name="connsiteX28" fmla="*/ 434015 w 1803831"/>
              <a:gd name="connsiteY28" fmla="*/ 128136 h 740150"/>
              <a:gd name="connsiteX29" fmla="*/ 1366828 w 1803831"/>
              <a:gd name="connsiteY29" fmla="*/ 122519 h 740150"/>
              <a:gd name="connsiteX30" fmla="*/ 1392886 w 1803831"/>
              <a:gd name="connsiteY30" fmla="*/ 138057 h 740150"/>
              <a:gd name="connsiteX31" fmla="*/ 790792 w 1803831"/>
              <a:gd name="connsiteY31" fmla="*/ 740150 h 740150"/>
              <a:gd name="connsiteX32" fmla="*/ 749255 w 1803831"/>
              <a:gd name="connsiteY32" fmla="*/ 740150 h 740150"/>
              <a:gd name="connsiteX33" fmla="*/ 1258534 w 1803831"/>
              <a:gd name="connsiteY33" fmla="*/ 70044 h 740150"/>
              <a:gd name="connsiteX34" fmla="*/ 1287461 w 1803831"/>
              <a:gd name="connsiteY34" fmla="*/ 81996 h 740150"/>
              <a:gd name="connsiteX35" fmla="*/ 628986 w 1803831"/>
              <a:gd name="connsiteY35" fmla="*/ 740150 h 740150"/>
              <a:gd name="connsiteX36" fmla="*/ 588097 w 1803831"/>
              <a:gd name="connsiteY36" fmla="*/ 740150 h 740150"/>
              <a:gd name="connsiteX37" fmla="*/ 1137330 w 1803831"/>
              <a:gd name="connsiteY37" fmla="*/ 29166 h 740150"/>
              <a:gd name="connsiteX38" fmla="*/ 1169841 w 1803831"/>
              <a:gd name="connsiteY38" fmla="*/ 38129 h 740150"/>
              <a:gd name="connsiteX39" fmla="*/ 467821 w 1803831"/>
              <a:gd name="connsiteY39" fmla="*/ 740150 h 740150"/>
              <a:gd name="connsiteX40" fmla="*/ 426345 w 1803831"/>
              <a:gd name="connsiteY40" fmla="*/ 740150 h 740150"/>
              <a:gd name="connsiteX41" fmla="*/ 701165 w 1803831"/>
              <a:gd name="connsiteY41" fmla="*/ 22471 h 740150"/>
              <a:gd name="connsiteX42" fmla="*/ 0 w 1803831"/>
              <a:gd name="connsiteY42" fmla="*/ 723515 h 740150"/>
              <a:gd name="connsiteX43" fmla="*/ 14344 w 1803831"/>
              <a:gd name="connsiteY43" fmla="*/ 667814 h 740150"/>
              <a:gd name="connsiteX44" fmla="*/ 645344 w 1803831"/>
              <a:gd name="connsiteY44" fmla="*/ 36814 h 740150"/>
              <a:gd name="connsiteX45" fmla="*/ 701165 w 1803831"/>
              <a:gd name="connsiteY45" fmla="*/ 22471 h 740150"/>
              <a:gd name="connsiteX46" fmla="*/ 1000349 w 1803831"/>
              <a:gd name="connsiteY46" fmla="*/ 5259 h 740150"/>
              <a:gd name="connsiteX47" fmla="*/ 1037283 w 1803831"/>
              <a:gd name="connsiteY47" fmla="*/ 9801 h 740150"/>
              <a:gd name="connsiteX48" fmla="*/ 306933 w 1803831"/>
              <a:gd name="connsiteY48" fmla="*/ 740150 h 740150"/>
              <a:gd name="connsiteX49" fmla="*/ 265543 w 1803831"/>
              <a:gd name="connsiteY49" fmla="*/ 740150 h 740150"/>
              <a:gd name="connsiteX50" fmla="*/ 885359 w 1803831"/>
              <a:gd name="connsiteY50" fmla="*/ 0 h 740150"/>
              <a:gd name="connsiteX51" fmla="*/ 145014 w 1803831"/>
              <a:gd name="connsiteY51" fmla="*/ 740150 h 740150"/>
              <a:gd name="connsiteX52" fmla="*/ 103545 w 1803831"/>
              <a:gd name="connsiteY52" fmla="*/ 740150 h 740150"/>
              <a:gd name="connsiteX53" fmla="*/ 841970 w 1803831"/>
              <a:gd name="connsiteY53" fmla="*/ 2032 h 740150"/>
              <a:gd name="connsiteX54" fmla="*/ 885359 w 1803831"/>
              <a:gd name="connsiteY54" fmla="*/ 0 h 740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803831" h="740150">
                <a:moveTo>
                  <a:pt x="1794985" y="663272"/>
                </a:moveTo>
                <a:cubicBezTo>
                  <a:pt x="1798093" y="674029"/>
                  <a:pt x="1801080" y="684907"/>
                  <a:pt x="1803831" y="695665"/>
                </a:cubicBezTo>
                <a:lnTo>
                  <a:pt x="1759351" y="740150"/>
                </a:lnTo>
                <a:lnTo>
                  <a:pt x="1718099" y="740150"/>
                </a:lnTo>
                <a:close/>
                <a:moveTo>
                  <a:pt x="1751594" y="545655"/>
                </a:moveTo>
                <a:cubicBezTo>
                  <a:pt x="1755420" y="555217"/>
                  <a:pt x="1759604" y="564780"/>
                  <a:pt x="1763549" y="574461"/>
                </a:cubicBezTo>
                <a:lnTo>
                  <a:pt x="1597811" y="740150"/>
                </a:lnTo>
                <a:lnTo>
                  <a:pt x="1557024" y="740150"/>
                </a:lnTo>
                <a:close/>
                <a:moveTo>
                  <a:pt x="1695297" y="439990"/>
                </a:moveTo>
                <a:cubicBezTo>
                  <a:pt x="1700555" y="448597"/>
                  <a:pt x="1705696" y="457202"/>
                  <a:pt x="1710715" y="465929"/>
                </a:cubicBezTo>
                <a:lnTo>
                  <a:pt x="1436493" y="740150"/>
                </a:lnTo>
                <a:lnTo>
                  <a:pt x="1395137" y="740150"/>
                </a:lnTo>
                <a:close/>
                <a:moveTo>
                  <a:pt x="1628120" y="345083"/>
                </a:moveTo>
                <a:cubicBezTo>
                  <a:pt x="1634217" y="353449"/>
                  <a:pt x="1640312" y="361219"/>
                  <a:pt x="1646170" y="368988"/>
                </a:cubicBezTo>
                <a:lnTo>
                  <a:pt x="1275076" y="740150"/>
                </a:lnTo>
                <a:lnTo>
                  <a:pt x="1233342" y="740150"/>
                </a:lnTo>
                <a:close/>
                <a:moveTo>
                  <a:pt x="1551024" y="261651"/>
                </a:moveTo>
                <a:lnTo>
                  <a:pt x="1561423" y="271811"/>
                </a:lnTo>
                <a:lnTo>
                  <a:pt x="1571702" y="282329"/>
                </a:lnTo>
                <a:lnTo>
                  <a:pt x="1113798" y="740150"/>
                </a:lnTo>
                <a:lnTo>
                  <a:pt x="1072350" y="740150"/>
                </a:lnTo>
                <a:close/>
                <a:moveTo>
                  <a:pt x="1463408" y="186825"/>
                </a:moveTo>
                <a:cubicBezTo>
                  <a:pt x="1471896" y="193040"/>
                  <a:pt x="1479666" y="198778"/>
                  <a:pt x="1487314" y="204993"/>
                </a:cubicBezTo>
                <a:lnTo>
                  <a:pt x="952158" y="740150"/>
                </a:lnTo>
                <a:lnTo>
                  <a:pt x="910338" y="740150"/>
                </a:lnTo>
                <a:close/>
                <a:moveTo>
                  <a:pt x="434015" y="128136"/>
                </a:moveTo>
                <a:lnTo>
                  <a:pt x="105665" y="456485"/>
                </a:lnTo>
                <a:cubicBezTo>
                  <a:pt x="145506" y="389058"/>
                  <a:pt x="193699" y="326929"/>
                  <a:pt x="249101" y="271572"/>
                </a:cubicBezTo>
                <a:cubicBezTo>
                  <a:pt x="304481" y="216197"/>
                  <a:pt x="366606" y="168005"/>
                  <a:pt x="434015" y="128136"/>
                </a:cubicBezTo>
                <a:close/>
                <a:moveTo>
                  <a:pt x="1366828" y="122519"/>
                </a:moveTo>
                <a:cubicBezTo>
                  <a:pt x="1375554" y="127539"/>
                  <a:pt x="1384279" y="132678"/>
                  <a:pt x="1392886" y="138057"/>
                </a:cubicBezTo>
                <a:lnTo>
                  <a:pt x="790792" y="740150"/>
                </a:lnTo>
                <a:lnTo>
                  <a:pt x="749255" y="740150"/>
                </a:lnTo>
                <a:close/>
                <a:moveTo>
                  <a:pt x="1258534" y="70044"/>
                </a:moveTo>
                <a:cubicBezTo>
                  <a:pt x="1268215" y="73390"/>
                  <a:pt x="1277898" y="77573"/>
                  <a:pt x="1287461" y="81996"/>
                </a:cubicBezTo>
                <a:lnTo>
                  <a:pt x="628986" y="740150"/>
                </a:lnTo>
                <a:lnTo>
                  <a:pt x="588097" y="740150"/>
                </a:lnTo>
                <a:close/>
                <a:moveTo>
                  <a:pt x="1137330" y="29166"/>
                </a:moveTo>
                <a:cubicBezTo>
                  <a:pt x="1148206" y="32034"/>
                  <a:pt x="1159084" y="34902"/>
                  <a:pt x="1169841" y="38129"/>
                </a:cubicBezTo>
                <a:lnTo>
                  <a:pt x="467821" y="740150"/>
                </a:lnTo>
                <a:lnTo>
                  <a:pt x="426345" y="740150"/>
                </a:lnTo>
                <a:close/>
                <a:moveTo>
                  <a:pt x="701165" y="22471"/>
                </a:moveTo>
                <a:lnTo>
                  <a:pt x="0" y="723515"/>
                </a:lnTo>
                <a:cubicBezTo>
                  <a:pt x="4184" y="704868"/>
                  <a:pt x="8965" y="686342"/>
                  <a:pt x="14344" y="667814"/>
                </a:cubicBezTo>
                <a:lnTo>
                  <a:pt x="645344" y="36814"/>
                </a:lnTo>
                <a:cubicBezTo>
                  <a:pt x="663871" y="31435"/>
                  <a:pt x="682399" y="26655"/>
                  <a:pt x="701165" y="22471"/>
                </a:cubicBezTo>
                <a:close/>
                <a:moveTo>
                  <a:pt x="1000349" y="5259"/>
                </a:moveTo>
                <a:cubicBezTo>
                  <a:pt x="1012660" y="6574"/>
                  <a:pt x="1025331" y="8008"/>
                  <a:pt x="1037283" y="9801"/>
                </a:cubicBezTo>
                <a:lnTo>
                  <a:pt x="306933" y="740150"/>
                </a:lnTo>
                <a:lnTo>
                  <a:pt x="265543" y="740150"/>
                </a:lnTo>
                <a:close/>
                <a:moveTo>
                  <a:pt x="885359" y="0"/>
                </a:moveTo>
                <a:lnTo>
                  <a:pt x="145014" y="740150"/>
                </a:lnTo>
                <a:lnTo>
                  <a:pt x="103545" y="740150"/>
                </a:lnTo>
                <a:lnTo>
                  <a:pt x="841970" y="2032"/>
                </a:lnTo>
                <a:cubicBezTo>
                  <a:pt x="856433" y="1076"/>
                  <a:pt x="870895" y="0"/>
                  <a:pt x="885359" y="0"/>
                </a:cubicBezTo>
                <a:close/>
              </a:path>
            </a:pathLst>
          </a:custGeom>
          <a:solidFill>
            <a:schemeClr val="accent5"/>
          </a:solidFill>
          <a:ln w="8826"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84BEE5C1-6154-4E80-BF7F-47EB48C3F354}"/>
              </a:ext>
            </a:extLst>
          </p:cNvPr>
          <p:cNvSpPr/>
          <p:nvPr/>
        </p:nvSpPr>
        <p:spPr>
          <a:xfrm rot="13987031">
            <a:off x="3660062" y="1154357"/>
            <a:ext cx="235917" cy="204874"/>
          </a:xfrm>
          <a:custGeom>
            <a:avLst/>
            <a:gdLst>
              <a:gd name="connsiteX0" fmla="*/ 262107 w 679550"/>
              <a:gd name="connsiteY0" fmla="*/ 107770 h 590132"/>
              <a:gd name="connsiteX1" fmla="*/ 644745 w 679550"/>
              <a:gd name="connsiteY1" fmla="*/ 15576 h 590132"/>
              <a:gd name="connsiteX2" fmla="*/ 613387 w 679550"/>
              <a:gd name="connsiteY2" fmla="*/ 371965 h 590132"/>
              <a:gd name="connsiteX3" fmla="*/ 281739 w 679550"/>
              <a:gd name="connsiteY3" fmla="*/ 577850 h 590132"/>
              <a:gd name="connsiteX4" fmla="*/ 25143 w 679550"/>
              <a:gd name="connsiteY4" fmla="*/ 173187 h 590132"/>
              <a:gd name="connsiteX5" fmla="*/ 262107 w 679550"/>
              <a:gd name="connsiteY5" fmla="*/ 107770 h 590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550" h="590132">
                <a:moveTo>
                  <a:pt x="262107" y="107770"/>
                </a:moveTo>
                <a:cubicBezTo>
                  <a:pt x="464733" y="106988"/>
                  <a:pt x="548419" y="-48768"/>
                  <a:pt x="644745" y="15576"/>
                </a:cubicBezTo>
                <a:cubicBezTo>
                  <a:pt x="734932" y="75837"/>
                  <a:pt x="622416" y="199933"/>
                  <a:pt x="613387" y="371965"/>
                </a:cubicBezTo>
                <a:cubicBezTo>
                  <a:pt x="604359" y="544003"/>
                  <a:pt x="449717" y="622387"/>
                  <a:pt x="281739" y="577850"/>
                </a:cubicBezTo>
                <a:cubicBezTo>
                  <a:pt x="113761" y="533314"/>
                  <a:pt x="-67572" y="285455"/>
                  <a:pt x="25143" y="173187"/>
                </a:cubicBezTo>
                <a:cubicBezTo>
                  <a:pt x="81883" y="104467"/>
                  <a:pt x="178942" y="108085"/>
                  <a:pt x="262107" y="107770"/>
                </a:cubicBezTo>
                <a:close/>
              </a:path>
            </a:pathLst>
          </a:custGeom>
          <a:solidFill>
            <a:schemeClr val="accent2"/>
          </a:solidFill>
          <a:ln w="6048"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E0F03C0D-C273-4C1D-BF74-D862A7466D58}"/>
              </a:ext>
            </a:extLst>
          </p:cNvPr>
          <p:cNvSpPr/>
          <p:nvPr/>
        </p:nvSpPr>
        <p:spPr>
          <a:xfrm rot="551786">
            <a:off x="8379405" y="3108499"/>
            <a:ext cx="271498" cy="26527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5"/>
          </a:solidFill>
          <a:ln w="6048" cap="flat">
            <a:noFill/>
            <a:prstDash val="solid"/>
            <a:miter/>
          </a:ln>
        </p:spPr>
        <p:txBody>
          <a:bodyPr rtlCol="0" anchor="ctr"/>
          <a:lstStyle/>
          <a:p>
            <a:endParaRPr lang="en-US" sz="1349"/>
          </a:p>
        </p:txBody>
      </p:sp>
      <p:sp>
        <p:nvSpPr>
          <p:cNvPr id="91" name="Freeform 53">
            <a:extLst>
              <a:ext uri="{FF2B5EF4-FFF2-40B4-BE49-F238E27FC236}">
                <a16:creationId xmlns:a16="http://schemas.microsoft.com/office/drawing/2014/main" id="{1622548E-1919-4D23-80B5-5C40EC862ED4}"/>
              </a:ext>
            </a:extLst>
          </p:cNvPr>
          <p:cNvSpPr/>
          <p:nvPr/>
        </p:nvSpPr>
        <p:spPr>
          <a:xfrm>
            <a:off x="7287669" y="6511018"/>
            <a:ext cx="552738" cy="346982"/>
          </a:xfrm>
          <a:custGeom>
            <a:avLst/>
            <a:gdLst>
              <a:gd name="connsiteX0" fmla="*/ 47559 w 976272"/>
              <a:gd name="connsiteY0" fmla="*/ 333 h 612856"/>
              <a:gd name="connsiteX1" fmla="*/ 299630 w 976272"/>
              <a:gd name="connsiteY1" fmla="*/ 177481 h 612856"/>
              <a:gd name="connsiteX2" fmla="*/ 553730 w 976272"/>
              <a:gd name="connsiteY2" fmla="*/ 319667 h 612856"/>
              <a:gd name="connsiteX3" fmla="*/ 865108 w 976272"/>
              <a:gd name="connsiteY3" fmla="*/ 493904 h 612856"/>
              <a:gd name="connsiteX4" fmla="*/ 967195 w 976272"/>
              <a:gd name="connsiteY4" fmla="*/ 609605 h 612856"/>
              <a:gd name="connsiteX5" fmla="*/ 976272 w 976272"/>
              <a:gd name="connsiteY5" fmla="*/ 612856 h 612856"/>
              <a:gd name="connsiteX6" fmla="*/ 886634 w 976272"/>
              <a:gd name="connsiteY6" fmla="*/ 612856 h 612856"/>
              <a:gd name="connsiteX7" fmla="*/ 867301 w 976272"/>
              <a:gd name="connsiteY7" fmla="*/ 597415 h 612856"/>
              <a:gd name="connsiteX8" fmla="*/ 815542 w 976272"/>
              <a:gd name="connsiteY8" fmla="*/ 515537 h 612856"/>
              <a:gd name="connsiteX9" fmla="*/ 561221 w 976272"/>
              <a:gd name="connsiteY9" fmla="*/ 373227 h 612856"/>
              <a:gd name="connsiteX10" fmla="*/ 250064 w 976272"/>
              <a:gd name="connsiteY10" fmla="*/ 199113 h 612856"/>
              <a:gd name="connsiteX11" fmla="*/ 7489 w 976272"/>
              <a:gd name="connsiteY11" fmla="*/ 55535 h 612856"/>
              <a:gd name="connsiteX12" fmla="*/ 0 w 976272"/>
              <a:gd name="connsiteY12" fmla="*/ 1977 h 612856"/>
              <a:gd name="connsiteX13" fmla="*/ 47559 w 976272"/>
              <a:gd name="connsiteY13" fmla="*/ 333 h 612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76272" h="612856">
                <a:moveTo>
                  <a:pt x="47559" y="333"/>
                </a:moveTo>
                <a:cubicBezTo>
                  <a:pt x="157309" y="5614"/>
                  <a:pt x="256362" y="73468"/>
                  <a:pt x="299630" y="177481"/>
                </a:cubicBezTo>
                <a:cubicBezTo>
                  <a:pt x="340609" y="278512"/>
                  <a:pt x="446189" y="337591"/>
                  <a:pt x="553730" y="319667"/>
                </a:cubicBezTo>
                <a:cubicBezTo>
                  <a:pt x="685255" y="299148"/>
                  <a:pt x="813796" y="371075"/>
                  <a:pt x="865108" y="493904"/>
                </a:cubicBezTo>
                <a:cubicBezTo>
                  <a:pt x="885596" y="544419"/>
                  <a:pt x="922236" y="584447"/>
                  <a:pt x="967195" y="609605"/>
                </a:cubicBezTo>
                <a:lnTo>
                  <a:pt x="976272" y="612856"/>
                </a:lnTo>
                <a:lnTo>
                  <a:pt x="886634" y="612856"/>
                </a:lnTo>
                <a:lnTo>
                  <a:pt x="867301" y="597415"/>
                </a:lnTo>
                <a:cubicBezTo>
                  <a:pt x="845996" y="573734"/>
                  <a:pt x="828357" y="546226"/>
                  <a:pt x="815542" y="515537"/>
                </a:cubicBezTo>
                <a:cubicBezTo>
                  <a:pt x="774587" y="414368"/>
                  <a:pt x="668867" y="355211"/>
                  <a:pt x="561221" y="373227"/>
                </a:cubicBezTo>
                <a:cubicBezTo>
                  <a:pt x="429786" y="393751"/>
                  <a:pt x="301325" y="321868"/>
                  <a:pt x="250064" y="199113"/>
                </a:cubicBezTo>
                <a:cubicBezTo>
                  <a:pt x="210847" y="102019"/>
                  <a:pt x="111477" y="43203"/>
                  <a:pt x="7489" y="55535"/>
                </a:cubicBezTo>
                <a:lnTo>
                  <a:pt x="0" y="1977"/>
                </a:lnTo>
                <a:cubicBezTo>
                  <a:pt x="15984" y="100"/>
                  <a:pt x="31881" y="-422"/>
                  <a:pt x="47559" y="333"/>
                </a:cubicBezTo>
                <a:close/>
              </a:path>
            </a:pathLst>
          </a:custGeom>
          <a:solidFill>
            <a:schemeClr val="accent2"/>
          </a:solidFill>
          <a:ln w="882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58" name="Freeform: Shape 57">
            <a:extLst>
              <a:ext uri="{FF2B5EF4-FFF2-40B4-BE49-F238E27FC236}">
                <a16:creationId xmlns:a16="http://schemas.microsoft.com/office/drawing/2014/main" id="{6FE554B4-5267-460E-91F8-5F3D27F6CA51}"/>
              </a:ext>
            </a:extLst>
          </p:cNvPr>
          <p:cNvSpPr/>
          <p:nvPr/>
        </p:nvSpPr>
        <p:spPr>
          <a:xfrm rot="13475459">
            <a:off x="2263499" y="5310807"/>
            <a:ext cx="171947" cy="21844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4"/>
          </a:solidFill>
          <a:ln w="8572" cap="flat">
            <a:noFill/>
            <a:prstDash val="solid"/>
            <a:miter/>
          </a:ln>
        </p:spPr>
        <p:txBody>
          <a:bodyPr rtlCol="0" anchor="ctr"/>
          <a:lstStyle/>
          <a:p>
            <a:endParaRPr lang="en-US" sz="1349"/>
          </a:p>
        </p:txBody>
      </p:sp>
      <p:grpSp>
        <p:nvGrpSpPr>
          <p:cNvPr id="59" name="Graphic 2">
            <a:extLst>
              <a:ext uri="{FF2B5EF4-FFF2-40B4-BE49-F238E27FC236}">
                <a16:creationId xmlns:a16="http://schemas.microsoft.com/office/drawing/2014/main" id="{6045DD5D-6B07-4F5C-8CCA-3D88AB430A53}"/>
              </a:ext>
            </a:extLst>
          </p:cNvPr>
          <p:cNvGrpSpPr/>
          <p:nvPr/>
        </p:nvGrpSpPr>
        <p:grpSpPr>
          <a:xfrm>
            <a:off x="153610" y="141882"/>
            <a:ext cx="693488" cy="691682"/>
            <a:chOff x="3539585" y="2034920"/>
            <a:chExt cx="658272" cy="656558"/>
          </a:xfrm>
          <a:solidFill>
            <a:schemeClr val="accent2"/>
          </a:solidFill>
        </p:grpSpPr>
        <p:grpSp>
          <p:nvGrpSpPr>
            <p:cNvPr id="60" name="Graphic 2">
              <a:extLst>
                <a:ext uri="{FF2B5EF4-FFF2-40B4-BE49-F238E27FC236}">
                  <a16:creationId xmlns:a16="http://schemas.microsoft.com/office/drawing/2014/main" id="{25914479-BD5E-428F-BBA1-D9C77701FE74}"/>
                </a:ext>
              </a:extLst>
            </p:cNvPr>
            <p:cNvGrpSpPr/>
            <p:nvPr/>
          </p:nvGrpSpPr>
          <p:grpSpPr>
            <a:xfrm>
              <a:off x="3539585" y="2034920"/>
              <a:ext cx="658272" cy="56578"/>
              <a:chOff x="3539585" y="2034920"/>
              <a:chExt cx="658272" cy="56578"/>
            </a:xfrm>
            <a:grpFill/>
          </p:grpSpPr>
          <p:sp>
            <p:nvSpPr>
              <p:cNvPr id="85" name="Freeform: Shape 84">
                <a:extLst>
                  <a:ext uri="{FF2B5EF4-FFF2-40B4-BE49-F238E27FC236}">
                    <a16:creationId xmlns:a16="http://schemas.microsoft.com/office/drawing/2014/main" id="{1DD25025-2775-45EC-BBF6-9A61AF211EC1}"/>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sz="1349"/>
              </a:p>
            </p:txBody>
          </p:sp>
          <p:sp>
            <p:nvSpPr>
              <p:cNvPr id="86" name="Freeform: Shape 85">
                <a:extLst>
                  <a:ext uri="{FF2B5EF4-FFF2-40B4-BE49-F238E27FC236}">
                    <a16:creationId xmlns:a16="http://schemas.microsoft.com/office/drawing/2014/main" id="{8F7B05BE-48B7-4A6A-9A3E-3D42FF5899EA}"/>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199BB24B-7D2E-4BA0-BF70-EA4736385A1F}"/>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2BBFE0F2-711D-454A-8D10-1D77A4556DE9}"/>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AE46DF32-2AF3-4B3C-9DFA-1776F8B06F7B}"/>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grpSp>
        <p:grpSp>
          <p:nvGrpSpPr>
            <p:cNvPr id="61" name="Graphic 2">
              <a:extLst>
                <a:ext uri="{FF2B5EF4-FFF2-40B4-BE49-F238E27FC236}">
                  <a16:creationId xmlns:a16="http://schemas.microsoft.com/office/drawing/2014/main" id="{96181BCA-49DC-43CC-8B6F-E21AFCDDE59D}"/>
                </a:ext>
              </a:extLst>
            </p:cNvPr>
            <p:cNvGrpSpPr/>
            <p:nvPr/>
          </p:nvGrpSpPr>
          <p:grpSpPr>
            <a:xfrm>
              <a:off x="3539585" y="2184939"/>
              <a:ext cx="658272" cy="56578"/>
              <a:chOff x="3539585" y="2184939"/>
              <a:chExt cx="658272" cy="56578"/>
            </a:xfrm>
            <a:grpFill/>
          </p:grpSpPr>
          <p:sp>
            <p:nvSpPr>
              <p:cNvPr id="80" name="Freeform: Shape 79">
                <a:extLst>
                  <a:ext uri="{FF2B5EF4-FFF2-40B4-BE49-F238E27FC236}">
                    <a16:creationId xmlns:a16="http://schemas.microsoft.com/office/drawing/2014/main" id="{962D9C3A-DCD2-424B-9925-A692600880B5}"/>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242A829A-4371-4879-B66E-1B59AE470430}"/>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4F81D716-7EB0-4FA6-9B10-770B132C5C57}"/>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77C83CBD-A503-4000-A004-93673502C2EB}"/>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84" name="Freeform: Shape 83">
                <a:extLst>
                  <a:ext uri="{FF2B5EF4-FFF2-40B4-BE49-F238E27FC236}">
                    <a16:creationId xmlns:a16="http://schemas.microsoft.com/office/drawing/2014/main" id="{7A9564D4-D3BF-4751-B9B3-3DDF42D5A2EE}"/>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62" name="Graphic 2">
              <a:extLst>
                <a:ext uri="{FF2B5EF4-FFF2-40B4-BE49-F238E27FC236}">
                  <a16:creationId xmlns:a16="http://schemas.microsoft.com/office/drawing/2014/main" id="{5772DEA8-F4A2-448C-BD0D-A365B2AD978E}"/>
                </a:ext>
              </a:extLst>
            </p:cNvPr>
            <p:cNvGrpSpPr/>
            <p:nvPr/>
          </p:nvGrpSpPr>
          <p:grpSpPr>
            <a:xfrm>
              <a:off x="3539585" y="2334863"/>
              <a:ext cx="658272" cy="56578"/>
              <a:chOff x="3539585" y="2334863"/>
              <a:chExt cx="658272" cy="56578"/>
            </a:xfrm>
            <a:grpFill/>
          </p:grpSpPr>
          <p:sp>
            <p:nvSpPr>
              <p:cNvPr id="75" name="Freeform: Shape 74">
                <a:extLst>
                  <a:ext uri="{FF2B5EF4-FFF2-40B4-BE49-F238E27FC236}">
                    <a16:creationId xmlns:a16="http://schemas.microsoft.com/office/drawing/2014/main" id="{3CEDE90D-CDE0-4032-A632-DFB8364B7C5A}"/>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7126BD88-22B7-485A-85BD-BB4ED6057243}"/>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459CF036-5AC3-4506-9B4D-332D9ED25656}"/>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B39B2FD1-B818-4F43-B3AE-78B18205370F}"/>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B5261477-E967-4ADB-A555-D48F77471F62}"/>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grpSp>
        <p:grpSp>
          <p:nvGrpSpPr>
            <p:cNvPr id="63" name="Graphic 2">
              <a:extLst>
                <a:ext uri="{FF2B5EF4-FFF2-40B4-BE49-F238E27FC236}">
                  <a16:creationId xmlns:a16="http://schemas.microsoft.com/office/drawing/2014/main" id="{336FD8C1-4CE5-425D-9722-D20485B391A1}"/>
                </a:ext>
              </a:extLst>
            </p:cNvPr>
            <p:cNvGrpSpPr/>
            <p:nvPr/>
          </p:nvGrpSpPr>
          <p:grpSpPr>
            <a:xfrm>
              <a:off x="3539585" y="2484882"/>
              <a:ext cx="658272" cy="56578"/>
              <a:chOff x="3539585" y="2484882"/>
              <a:chExt cx="658272" cy="56578"/>
            </a:xfrm>
            <a:grpFill/>
          </p:grpSpPr>
          <p:sp>
            <p:nvSpPr>
              <p:cNvPr id="70" name="Freeform: Shape 69">
                <a:extLst>
                  <a:ext uri="{FF2B5EF4-FFF2-40B4-BE49-F238E27FC236}">
                    <a16:creationId xmlns:a16="http://schemas.microsoft.com/office/drawing/2014/main" id="{9186B830-B28A-4F78-83F6-7EDCA1FDABED}"/>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7F10C792-BC70-4854-9C02-FFE716E5F53D}"/>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3E2654CE-882E-4401-BCD0-554EB8DD59C5}"/>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71CE7626-7E9E-49B5-9F0A-B8B224E9B1CE}"/>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4773DCCB-8527-4B71-B6FA-9F11BC64DF1F}"/>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64" name="Graphic 2">
              <a:extLst>
                <a:ext uri="{FF2B5EF4-FFF2-40B4-BE49-F238E27FC236}">
                  <a16:creationId xmlns:a16="http://schemas.microsoft.com/office/drawing/2014/main" id="{9684157A-AE6F-4DAF-90A3-ACB277E8BF12}"/>
                </a:ext>
              </a:extLst>
            </p:cNvPr>
            <p:cNvGrpSpPr/>
            <p:nvPr/>
          </p:nvGrpSpPr>
          <p:grpSpPr>
            <a:xfrm>
              <a:off x="3539585" y="2634900"/>
              <a:ext cx="658272" cy="56578"/>
              <a:chOff x="3539585" y="2634900"/>
              <a:chExt cx="658272" cy="56578"/>
            </a:xfrm>
            <a:grpFill/>
          </p:grpSpPr>
          <p:sp>
            <p:nvSpPr>
              <p:cNvPr id="65" name="Freeform: Shape 64">
                <a:extLst>
                  <a:ext uri="{FF2B5EF4-FFF2-40B4-BE49-F238E27FC236}">
                    <a16:creationId xmlns:a16="http://schemas.microsoft.com/office/drawing/2014/main" id="{53C2257B-6155-411A-85E4-1066FCF28B42}"/>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E8400D66-B6EF-4B7B-A1C5-0E1D31F6F60A}"/>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00FE81F5-3DA5-4565-BCC6-A9DFBFD48D9E}"/>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09214E49-2E1B-485D-A382-A686F91C1A62}"/>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7CA37CC4-E3B2-425D-986E-711E562D45D0}"/>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grpSp>
        <p:nvGrpSpPr>
          <p:cNvPr id="94" name="Group 93">
            <a:extLst>
              <a:ext uri="{FF2B5EF4-FFF2-40B4-BE49-F238E27FC236}">
                <a16:creationId xmlns:a16="http://schemas.microsoft.com/office/drawing/2014/main" id="{761A9CBF-D1D9-487D-88CB-7AE90473961E}"/>
              </a:ext>
            </a:extLst>
          </p:cNvPr>
          <p:cNvGrpSpPr/>
          <p:nvPr/>
        </p:nvGrpSpPr>
        <p:grpSpPr>
          <a:xfrm>
            <a:off x="4572811" y="2588755"/>
            <a:ext cx="317965" cy="312721"/>
            <a:chOff x="7071945" y="2603222"/>
            <a:chExt cx="777294" cy="764474"/>
          </a:xfrm>
          <a:solidFill>
            <a:schemeClr val="bg2"/>
          </a:solidFill>
        </p:grpSpPr>
        <p:sp>
          <p:nvSpPr>
            <p:cNvPr id="95" name="Freeform: Shape 94">
              <a:extLst>
                <a:ext uri="{FF2B5EF4-FFF2-40B4-BE49-F238E27FC236}">
                  <a16:creationId xmlns:a16="http://schemas.microsoft.com/office/drawing/2014/main" id="{B920AA87-8E2B-40B2-BB68-E693F8669960}"/>
                </a:ext>
              </a:extLst>
            </p:cNvPr>
            <p:cNvSpPr/>
            <p:nvPr/>
          </p:nvSpPr>
          <p:spPr>
            <a:xfrm>
              <a:off x="7071945" y="2603222"/>
              <a:ext cx="777294" cy="764474"/>
            </a:xfrm>
            <a:custGeom>
              <a:avLst/>
              <a:gdLst>
                <a:gd name="connsiteX0" fmla="*/ 533718 w 847026"/>
                <a:gd name="connsiteY0" fmla="*/ 22987 h 833056"/>
                <a:gd name="connsiteX1" fmla="*/ 533400 w 847026"/>
                <a:gd name="connsiteY1" fmla="*/ 24384 h 833056"/>
                <a:gd name="connsiteX2" fmla="*/ 396557 w 847026"/>
                <a:gd name="connsiteY2" fmla="*/ 0 h 833056"/>
                <a:gd name="connsiteX3" fmla="*/ 0 w 847026"/>
                <a:gd name="connsiteY3" fmla="*/ 396558 h 833056"/>
                <a:gd name="connsiteX4" fmla="*/ 103442 w 847026"/>
                <a:gd name="connsiteY4" fmla="*/ 663385 h 833056"/>
                <a:gd name="connsiteX5" fmla="*/ 436118 w 847026"/>
                <a:gd name="connsiteY5" fmla="*/ 833056 h 833056"/>
                <a:gd name="connsiteX6" fmla="*/ 847027 w 847026"/>
                <a:gd name="connsiteY6" fmla="*/ 422148 h 833056"/>
                <a:gd name="connsiteX7" fmla="*/ 533718 w 847026"/>
                <a:gd name="connsiteY7" fmla="*/ 22987 h 833056"/>
                <a:gd name="connsiteX8" fmla="*/ 396494 w 847026"/>
                <a:gd name="connsiteY8" fmla="*/ 22606 h 833056"/>
                <a:gd name="connsiteX9" fmla="*/ 770445 w 847026"/>
                <a:gd name="connsiteY9" fmla="*/ 396558 h 833056"/>
                <a:gd name="connsiteX10" fmla="*/ 396494 w 847026"/>
                <a:gd name="connsiteY10" fmla="*/ 770509 h 833056"/>
                <a:gd name="connsiteX11" fmla="*/ 120904 w 847026"/>
                <a:gd name="connsiteY11" fmla="*/ 649033 h 833056"/>
                <a:gd name="connsiteX12" fmla="*/ 116332 w 847026"/>
                <a:gd name="connsiteY12" fmla="*/ 642620 h 833056"/>
                <a:gd name="connsiteX13" fmla="*/ 115633 w 847026"/>
                <a:gd name="connsiteY13" fmla="*/ 643064 h 833056"/>
                <a:gd name="connsiteX14" fmla="*/ 22543 w 847026"/>
                <a:gd name="connsiteY14" fmla="*/ 396558 h 833056"/>
                <a:gd name="connsiteX15" fmla="*/ 396494 w 847026"/>
                <a:gd name="connsiteY15" fmla="*/ 22606 h 833056"/>
                <a:gd name="connsiteX16" fmla="*/ 436055 w 847026"/>
                <a:gd name="connsiteY16" fmla="*/ 810514 h 833056"/>
                <a:gd name="connsiteX17" fmla="*/ 264223 w 847026"/>
                <a:gd name="connsiteY17" fmla="*/ 770382 h 833056"/>
                <a:gd name="connsiteX18" fmla="*/ 396494 w 847026"/>
                <a:gd name="connsiteY18" fmla="*/ 793179 h 833056"/>
                <a:gd name="connsiteX19" fmla="*/ 793052 w 847026"/>
                <a:gd name="connsiteY19" fmla="*/ 396621 h 833056"/>
                <a:gd name="connsiteX20" fmla="*/ 680339 w 847026"/>
                <a:gd name="connsiteY20" fmla="*/ 120079 h 833056"/>
                <a:gd name="connsiteX21" fmla="*/ 824294 w 847026"/>
                <a:gd name="connsiteY21" fmla="*/ 422211 h 833056"/>
                <a:gd name="connsiteX22" fmla="*/ 436055 w 847026"/>
                <a:gd name="connsiteY22" fmla="*/ 810514 h 833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7026" h="833056">
                  <a:moveTo>
                    <a:pt x="533718" y="22987"/>
                  </a:moveTo>
                  <a:lnTo>
                    <a:pt x="533400" y="24384"/>
                  </a:lnTo>
                  <a:cubicBezTo>
                    <a:pt x="490728" y="8636"/>
                    <a:pt x="444627" y="0"/>
                    <a:pt x="396557" y="0"/>
                  </a:cubicBezTo>
                  <a:cubicBezTo>
                    <a:pt x="177864" y="0"/>
                    <a:pt x="0" y="177927"/>
                    <a:pt x="0" y="396558"/>
                  </a:cubicBezTo>
                  <a:cubicBezTo>
                    <a:pt x="0" y="499237"/>
                    <a:pt x="39243" y="592900"/>
                    <a:pt x="103442" y="663385"/>
                  </a:cubicBezTo>
                  <a:cubicBezTo>
                    <a:pt x="180721" y="769811"/>
                    <a:pt x="304356" y="833056"/>
                    <a:pt x="436118" y="833056"/>
                  </a:cubicBezTo>
                  <a:cubicBezTo>
                    <a:pt x="662686" y="833056"/>
                    <a:pt x="847027" y="648716"/>
                    <a:pt x="847027" y="422148"/>
                  </a:cubicBezTo>
                  <a:cubicBezTo>
                    <a:pt x="846963" y="232156"/>
                    <a:pt x="718121" y="68008"/>
                    <a:pt x="533718" y="22987"/>
                  </a:cubicBezTo>
                  <a:close/>
                  <a:moveTo>
                    <a:pt x="396494" y="22606"/>
                  </a:moveTo>
                  <a:cubicBezTo>
                    <a:pt x="602679" y="22606"/>
                    <a:pt x="770445" y="190373"/>
                    <a:pt x="770445" y="396558"/>
                  </a:cubicBezTo>
                  <a:cubicBezTo>
                    <a:pt x="770445" y="602742"/>
                    <a:pt x="602679" y="770509"/>
                    <a:pt x="396494" y="770509"/>
                  </a:cubicBezTo>
                  <a:cubicBezTo>
                    <a:pt x="287528" y="770509"/>
                    <a:pt x="189294" y="723646"/>
                    <a:pt x="120904" y="649033"/>
                  </a:cubicBezTo>
                  <a:cubicBezTo>
                    <a:pt x="119380" y="646938"/>
                    <a:pt x="117856" y="644779"/>
                    <a:pt x="116332" y="642620"/>
                  </a:cubicBezTo>
                  <a:lnTo>
                    <a:pt x="115633" y="643064"/>
                  </a:lnTo>
                  <a:cubicBezTo>
                    <a:pt x="57721" y="577215"/>
                    <a:pt x="22543" y="490919"/>
                    <a:pt x="22543" y="396558"/>
                  </a:cubicBezTo>
                  <a:cubicBezTo>
                    <a:pt x="22543" y="190373"/>
                    <a:pt x="190309" y="22606"/>
                    <a:pt x="396494" y="22606"/>
                  </a:cubicBezTo>
                  <a:close/>
                  <a:moveTo>
                    <a:pt x="436055" y="810514"/>
                  </a:moveTo>
                  <a:cubicBezTo>
                    <a:pt x="375603" y="810514"/>
                    <a:pt x="316929" y="796417"/>
                    <a:pt x="264223" y="770382"/>
                  </a:cubicBezTo>
                  <a:cubicBezTo>
                    <a:pt x="305626" y="785050"/>
                    <a:pt x="350139" y="793179"/>
                    <a:pt x="396494" y="793179"/>
                  </a:cubicBezTo>
                  <a:cubicBezTo>
                    <a:pt x="615188" y="793179"/>
                    <a:pt x="793052" y="615252"/>
                    <a:pt x="793052" y="396621"/>
                  </a:cubicBezTo>
                  <a:cubicBezTo>
                    <a:pt x="793052" y="289116"/>
                    <a:pt x="749998" y="191580"/>
                    <a:pt x="680339" y="120079"/>
                  </a:cubicBezTo>
                  <a:cubicBezTo>
                    <a:pt x="769303" y="191897"/>
                    <a:pt x="824294" y="301498"/>
                    <a:pt x="824294" y="422211"/>
                  </a:cubicBezTo>
                  <a:cubicBezTo>
                    <a:pt x="824357" y="636333"/>
                    <a:pt x="650177" y="810514"/>
                    <a:pt x="436055" y="810514"/>
                  </a:cubicBezTo>
                  <a:close/>
                </a:path>
              </a:pathLst>
            </a:custGeom>
            <a:grpFill/>
            <a:ln w="6350" cap="flat">
              <a:noFill/>
              <a:prstDash val="solid"/>
              <a:miter/>
            </a:ln>
          </p:spPr>
          <p:txBody>
            <a:bodyPr rtlCol="0" anchor="ctr"/>
            <a:lstStyle/>
            <a:p>
              <a:endParaRPr lang="en-US" sz="1349"/>
            </a:p>
          </p:txBody>
        </p:sp>
        <p:sp>
          <p:nvSpPr>
            <p:cNvPr id="96" name="Freeform: Shape 95">
              <a:extLst>
                <a:ext uri="{FF2B5EF4-FFF2-40B4-BE49-F238E27FC236}">
                  <a16:creationId xmlns:a16="http://schemas.microsoft.com/office/drawing/2014/main" id="{1AFF18AA-5749-480C-B882-BCAF1077058C}"/>
                </a:ext>
              </a:extLst>
            </p:cNvPr>
            <p:cNvSpPr/>
            <p:nvPr/>
          </p:nvSpPr>
          <p:spPr>
            <a:xfrm>
              <a:off x="7453818" y="3198940"/>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00966635-494C-43FF-BE1B-90A54C3D3091}"/>
                </a:ext>
              </a:extLst>
            </p:cNvPr>
            <p:cNvSpPr/>
            <p:nvPr/>
          </p:nvSpPr>
          <p:spPr>
            <a:xfrm>
              <a:off x="7496532" y="3062874"/>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4D797ACA-65DF-4363-9AF7-87ED200021A0}"/>
                </a:ext>
              </a:extLst>
            </p:cNvPr>
            <p:cNvSpPr/>
            <p:nvPr/>
          </p:nvSpPr>
          <p:spPr>
            <a:xfrm>
              <a:off x="7335817" y="3114095"/>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606"/>
                    <a:pt x="25448" y="0"/>
                    <a:pt x="10906" y="0"/>
                  </a:cubicBezTo>
                  <a:close/>
                </a:path>
              </a:pathLst>
            </a:custGeom>
            <a:grpFill/>
            <a:ln w="6350"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6CD32B2C-16A2-4EC5-B77F-544EE0A42908}"/>
                </a:ext>
              </a:extLst>
            </p:cNvPr>
            <p:cNvSpPr/>
            <p:nvPr/>
          </p:nvSpPr>
          <p:spPr>
            <a:xfrm>
              <a:off x="7571877" y="2761490"/>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DC2E8826-4ACA-4033-9677-E0AF5F78E57E}"/>
                </a:ext>
              </a:extLst>
            </p:cNvPr>
            <p:cNvSpPr/>
            <p:nvPr/>
          </p:nvSpPr>
          <p:spPr>
            <a:xfrm>
              <a:off x="7455136" y="2794763"/>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64"/>
                    <a:pt x="-3675" y="22606"/>
                    <a:pt x="10930" y="22606"/>
                  </a:cubicBezTo>
                  <a:close/>
                </a:path>
              </a:pathLst>
            </a:custGeom>
            <a:grpFill/>
            <a:ln w="6350"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18894697-9D9F-4335-85F7-99947D698DEE}"/>
                </a:ext>
              </a:extLst>
            </p:cNvPr>
            <p:cNvSpPr/>
            <p:nvPr/>
          </p:nvSpPr>
          <p:spPr>
            <a:xfrm>
              <a:off x="7604977" y="287226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02" name="Freeform: Shape 101">
              <a:extLst>
                <a:ext uri="{FF2B5EF4-FFF2-40B4-BE49-F238E27FC236}">
                  <a16:creationId xmlns:a16="http://schemas.microsoft.com/office/drawing/2014/main" id="{64A3A411-5EAD-49A0-A613-9C5816D3B3E0}"/>
                </a:ext>
              </a:extLst>
            </p:cNvPr>
            <p:cNvSpPr/>
            <p:nvPr/>
          </p:nvSpPr>
          <p:spPr>
            <a:xfrm>
              <a:off x="7337273" y="2745756"/>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03" name="Freeform: Shape 102">
              <a:extLst>
                <a:ext uri="{FF2B5EF4-FFF2-40B4-BE49-F238E27FC236}">
                  <a16:creationId xmlns:a16="http://schemas.microsoft.com/office/drawing/2014/main" id="{0B6D32B3-D021-4859-9FC1-E763F147B766}"/>
                </a:ext>
              </a:extLst>
            </p:cNvPr>
            <p:cNvSpPr/>
            <p:nvPr/>
          </p:nvSpPr>
          <p:spPr>
            <a:xfrm>
              <a:off x="7460986" y="2932752"/>
              <a:ext cx="20016" cy="20745"/>
            </a:xfrm>
            <a:custGeom>
              <a:avLst/>
              <a:gdLst>
                <a:gd name="connsiteX0" fmla="*/ 10906 w 21812"/>
                <a:gd name="connsiteY0" fmla="*/ 22606 h 22606"/>
                <a:gd name="connsiteX1" fmla="*/ 10906 w 21812"/>
                <a:gd name="connsiteY1" fmla="*/ 0 h 22606"/>
                <a:gd name="connsiteX2" fmla="*/ 10906 w 21812"/>
                <a:gd name="connsiteY2" fmla="*/ 22606 h 22606"/>
              </a:gdLst>
              <a:ahLst/>
              <a:cxnLst>
                <a:cxn ang="0">
                  <a:pos x="connsiteX0" y="connsiteY0"/>
                </a:cxn>
                <a:cxn ang="0">
                  <a:pos x="connsiteX1" y="connsiteY1"/>
                </a:cxn>
                <a:cxn ang="0">
                  <a:pos x="connsiteX2" y="connsiteY2"/>
                </a:cxn>
              </a:cxnLst>
              <a:rect l="l" t="t" r="r" b="b"/>
              <a:pathLst>
                <a:path w="21812" h="22606">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04" name="Freeform: Shape 103">
              <a:extLst>
                <a:ext uri="{FF2B5EF4-FFF2-40B4-BE49-F238E27FC236}">
                  <a16:creationId xmlns:a16="http://schemas.microsoft.com/office/drawing/2014/main" id="{EE844D05-E3EC-41A5-9895-185FA5BE1F86}"/>
                </a:ext>
              </a:extLst>
            </p:cNvPr>
            <p:cNvSpPr/>
            <p:nvPr/>
          </p:nvSpPr>
          <p:spPr>
            <a:xfrm>
              <a:off x="7629334" y="305792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05" name="Freeform: Shape 104">
              <a:extLst>
                <a:ext uri="{FF2B5EF4-FFF2-40B4-BE49-F238E27FC236}">
                  <a16:creationId xmlns:a16="http://schemas.microsoft.com/office/drawing/2014/main" id="{F3A45F72-027D-42CB-9B56-803820D0BBEB}"/>
                </a:ext>
              </a:extLst>
            </p:cNvPr>
            <p:cNvSpPr/>
            <p:nvPr/>
          </p:nvSpPr>
          <p:spPr>
            <a:xfrm>
              <a:off x="7196291" y="3053609"/>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2" y="63"/>
                    <a:pt x="-3675" y="22606"/>
                    <a:pt x="10930" y="22606"/>
                  </a:cubicBezTo>
                  <a:close/>
                </a:path>
              </a:pathLst>
            </a:custGeom>
            <a:grpFill/>
            <a:ln w="6350" cap="flat">
              <a:noFill/>
              <a:prstDash val="solid"/>
              <a:miter/>
            </a:ln>
          </p:spPr>
          <p:txBody>
            <a:bodyPr rtlCol="0" anchor="ctr"/>
            <a:lstStyle/>
            <a:p>
              <a:endParaRPr lang="en-US" sz="1349"/>
            </a:p>
          </p:txBody>
        </p:sp>
        <p:sp>
          <p:nvSpPr>
            <p:cNvPr id="106" name="Freeform: Shape 105">
              <a:extLst>
                <a:ext uri="{FF2B5EF4-FFF2-40B4-BE49-F238E27FC236}">
                  <a16:creationId xmlns:a16="http://schemas.microsoft.com/office/drawing/2014/main" id="{56840942-D0F8-4F17-97D0-2926FEEE83D2}"/>
                </a:ext>
              </a:extLst>
            </p:cNvPr>
            <p:cNvSpPr/>
            <p:nvPr/>
          </p:nvSpPr>
          <p:spPr>
            <a:xfrm>
              <a:off x="7317133" y="2952914"/>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3" y="22606"/>
                    <a:pt x="25423"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sp>
          <p:nvSpPr>
            <p:cNvPr id="107" name="Freeform: Shape 106">
              <a:extLst>
                <a:ext uri="{FF2B5EF4-FFF2-40B4-BE49-F238E27FC236}">
                  <a16:creationId xmlns:a16="http://schemas.microsoft.com/office/drawing/2014/main" id="{16606679-633F-4A83-98D9-217B09EF0DB6}"/>
                </a:ext>
              </a:extLst>
            </p:cNvPr>
            <p:cNvSpPr/>
            <p:nvPr/>
          </p:nvSpPr>
          <p:spPr>
            <a:xfrm>
              <a:off x="7229375" y="2833514"/>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grpSp>
      <p:grpSp>
        <p:nvGrpSpPr>
          <p:cNvPr id="108" name="Group 107">
            <a:extLst>
              <a:ext uri="{FF2B5EF4-FFF2-40B4-BE49-F238E27FC236}">
                <a16:creationId xmlns:a16="http://schemas.microsoft.com/office/drawing/2014/main" id="{A8F2DCF3-595D-4EB3-B85A-793FCBB1342A}"/>
              </a:ext>
            </a:extLst>
          </p:cNvPr>
          <p:cNvGrpSpPr/>
          <p:nvPr/>
        </p:nvGrpSpPr>
        <p:grpSpPr>
          <a:xfrm>
            <a:off x="4563900" y="4609210"/>
            <a:ext cx="335787" cy="335787"/>
            <a:chOff x="7063321" y="4463273"/>
            <a:chExt cx="777236" cy="777236"/>
          </a:xfrm>
          <a:solidFill>
            <a:schemeClr val="bg2"/>
          </a:solidFill>
        </p:grpSpPr>
        <p:sp>
          <p:nvSpPr>
            <p:cNvPr id="109" name="Freeform: Shape 108">
              <a:extLst>
                <a:ext uri="{FF2B5EF4-FFF2-40B4-BE49-F238E27FC236}">
                  <a16:creationId xmlns:a16="http://schemas.microsoft.com/office/drawing/2014/main" id="{1FF68889-C9A7-4691-956B-A79B7639F752}"/>
                </a:ext>
              </a:extLst>
            </p:cNvPr>
            <p:cNvSpPr/>
            <p:nvPr/>
          </p:nvSpPr>
          <p:spPr>
            <a:xfrm>
              <a:off x="7063321" y="4463273"/>
              <a:ext cx="777236" cy="777236"/>
            </a:xfrm>
            <a:custGeom>
              <a:avLst/>
              <a:gdLst>
                <a:gd name="connsiteX0" fmla="*/ 423481 w 846963"/>
                <a:gd name="connsiteY0" fmla="*/ 0 h 846963"/>
                <a:gd name="connsiteX1" fmla="*/ 0 w 846963"/>
                <a:gd name="connsiteY1" fmla="*/ 423482 h 846963"/>
                <a:gd name="connsiteX2" fmla="*/ 66484 w 846963"/>
                <a:gd name="connsiteY2" fmla="*/ 650875 h 846963"/>
                <a:gd name="connsiteX3" fmla="*/ 66484 w 846963"/>
                <a:gd name="connsiteY3" fmla="*/ 651256 h 846963"/>
                <a:gd name="connsiteX4" fmla="*/ 66739 w 846963"/>
                <a:gd name="connsiteY4" fmla="*/ 651256 h 846963"/>
                <a:gd name="connsiteX5" fmla="*/ 423481 w 846963"/>
                <a:gd name="connsiteY5" fmla="*/ 846963 h 846963"/>
                <a:gd name="connsiteX6" fmla="*/ 780225 w 846963"/>
                <a:gd name="connsiteY6" fmla="*/ 651256 h 846963"/>
                <a:gd name="connsiteX7" fmla="*/ 780479 w 846963"/>
                <a:gd name="connsiteY7" fmla="*/ 651256 h 846963"/>
                <a:gd name="connsiteX8" fmla="*/ 780479 w 846963"/>
                <a:gd name="connsiteY8" fmla="*/ 650875 h 846963"/>
                <a:gd name="connsiteX9" fmla="*/ 846963 w 846963"/>
                <a:gd name="connsiteY9" fmla="*/ 423482 h 846963"/>
                <a:gd name="connsiteX10" fmla="*/ 423481 w 846963"/>
                <a:gd name="connsiteY10" fmla="*/ 0 h 846963"/>
                <a:gd name="connsiteX11" fmla="*/ 423481 w 846963"/>
                <a:gd name="connsiteY11" fmla="*/ 22543 h 846963"/>
                <a:gd name="connsiteX12" fmla="*/ 824420 w 846963"/>
                <a:gd name="connsiteY12" fmla="*/ 423482 h 846963"/>
                <a:gd name="connsiteX13" fmla="*/ 767207 w 846963"/>
                <a:gd name="connsiteY13" fmla="*/ 629603 h 846963"/>
                <a:gd name="connsiteX14" fmla="*/ 713232 w 846963"/>
                <a:gd name="connsiteY14" fmla="*/ 660019 h 846963"/>
                <a:gd name="connsiteX15" fmla="*/ 661480 w 846963"/>
                <a:gd name="connsiteY15" fmla="*/ 685165 h 846963"/>
                <a:gd name="connsiteX16" fmla="*/ 609727 w 846963"/>
                <a:gd name="connsiteY16" fmla="*/ 660019 h 846963"/>
                <a:gd name="connsiteX17" fmla="*/ 542417 w 846963"/>
                <a:gd name="connsiteY17" fmla="*/ 628650 h 846963"/>
                <a:gd name="connsiteX18" fmla="*/ 475170 w 846963"/>
                <a:gd name="connsiteY18" fmla="*/ 660019 h 846963"/>
                <a:gd name="connsiteX19" fmla="*/ 423481 w 846963"/>
                <a:gd name="connsiteY19" fmla="*/ 685165 h 846963"/>
                <a:gd name="connsiteX20" fmla="*/ 371729 w 846963"/>
                <a:gd name="connsiteY20" fmla="*/ 660019 h 846963"/>
                <a:gd name="connsiteX21" fmla="*/ 304482 w 846963"/>
                <a:gd name="connsiteY21" fmla="*/ 628714 h 846963"/>
                <a:gd name="connsiteX22" fmla="*/ 237236 w 846963"/>
                <a:gd name="connsiteY22" fmla="*/ 660019 h 846963"/>
                <a:gd name="connsiteX23" fmla="*/ 185483 w 846963"/>
                <a:gd name="connsiteY23" fmla="*/ 685165 h 846963"/>
                <a:gd name="connsiteX24" fmla="*/ 133794 w 846963"/>
                <a:gd name="connsiteY24" fmla="*/ 660019 h 846963"/>
                <a:gd name="connsiteX25" fmla="*/ 79819 w 846963"/>
                <a:gd name="connsiteY25" fmla="*/ 629603 h 846963"/>
                <a:gd name="connsiteX26" fmla="*/ 22606 w 846963"/>
                <a:gd name="connsiteY26" fmla="*/ 423482 h 846963"/>
                <a:gd name="connsiteX27" fmla="*/ 423481 w 846963"/>
                <a:gd name="connsiteY27" fmla="*/ 22543 h 846963"/>
                <a:gd name="connsiteX28" fmla="*/ 423481 w 846963"/>
                <a:gd name="connsiteY28" fmla="*/ 824421 h 846963"/>
                <a:gd name="connsiteX29" fmla="*/ 101473 w 846963"/>
                <a:gd name="connsiteY29" fmla="*/ 661988 h 846963"/>
                <a:gd name="connsiteX30" fmla="*/ 118237 w 846963"/>
                <a:gd name="connsiteY30" fmla="*/ 676402 h 846963"/>
                <a:gd name="connsiteX31" fmla="*/ 185483 w 846963"/>
                <a:gd name="connsiteY31" fmla="*/ 707771 h 846963"/>
                <a:gd name="connsiteX32" fmla="*/ 252730 w 846963"/>
                <a:gd name="connsiteY32" fmla="*/ 676402 h 846963"/>
                <a:gd name="connsiteX33" fmla="*/ 304419 w 846963"/>
                <a:gd name="connsiteY33" fmla="*/ 651256 h 846963"/>
                <a:gd name="connsiteX34" fmla="*/ 356108 w 846963"/>
                <a:gd name="connsiteY34" fmla="*/ 676402 h 846963"/>
                <a:gd name="connsiteX35" fmla="*/ 423355 w 846963"/>
                <a:gd name="connsiteY35" fmla="*/ 707771 h 846963"/>
                <a:gd name="connsiteX36" fmla="*/ 490601 w 846963"/>
                <a:gd name="connsiteY36" fmla="*/ 676466 h 846963"/>
                <a:gd name="connsiteX37" fmla="*/ 542354 w 846963"/>
                <a:gd name="connsiteY37" fmla="*/ 651320 h 846963"/>
                <a:gd name="connsiteX38" fmla="*/ 594106 w 846963"/>
                <a:gd name="connsiteY38" fmla="*/ 676466 h 846963"/>
                <a:gd name="connsiteX39" fmla="*/ 661416 w 846963"/>
                <a:gd name="connsiteY39" fmla="*/ 707771 h 846963"/>
                <a:gd name="connsiteX40" fmla="*/ 728726 w 846963"/>
                <a:gd name="connsiteY40" fmla="*/ 676466 h 846963"/>
                <a:gd name="connsiteX41" fmla="*/ 745490 w 846963"/>
                <a:gd name="connsiteY41" fmla="*/ 662051 h 846963"/>
                <a:gd name="connsiteX42" fmla="*/ 423481 w 846963"/>
                <a:gd name="connsiteY42" fmla="*/ 824421 h 846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846963" h="846963">
                  <a:moveTo>
                    <a:pt x="423481" y="0"/>
                  </a:moveTo>
                  <a:cubicBezTo>
                    <a:pt x="189929" y="0"/>
                    <a:pt x="0" y="189992"/>
                    <a:pt x="0" y="423482"/>
                  </a:cubicBezTo>
                  <a:cubicBezTo>
                    <a:pt x="0" y="507111"/>
                    <a:pt x="24447" y="585153"/>
                    <a:pt x="66484" y="650875"/>
                  </a:cubicBezTo>
                  <a:lnTo>
                    <a:pt x="66484" y="651256"/>
                  </a:lnTo>
                  <a:cubicBezTo>
                    <a:pt x="66548" y="651256"/>
                    <a:pt x="66675" y="651256"/>
                    <a:pt x="66739" y="651256"/>
                  </a:cubicBezTo>
                  <a:cubicBezTo>
                    <a:pt x="142049" y="768858"/>
                    <a:pt x="273812" y="846963"/>
                    <a:pt x="423481" y="846963"/>
                  </a:cubicBezTo>
                  <a:cubicBezTo>
                    <a:pt x="573215" y="846963"/>
                    <a:pt x="704914" y="768795"/>
                    <a:pt x="780225" y="651256"/>
                  </a:cubicBezTo>
                  <a:cubicBezTo>
                    <a:pt x="780288" y="651256"/>
                    <a:pt x="780415" y="651256"/>
                    <a:pt x="780479" y="651256"/>
                  </a:cubicBezTo>
                  <a:lnTo>
                    <a:pt x="780479" y="650875"/>
                  </a:lnTo>
                  <a:cubicBezTo>
                    <a:pt x="822516" y="585153"/>
                    <a:pt x="846963" y="507111"/>
                    <a:pt x="846963" y="423482"/>
                  </a:cubicBezTo>
                  <a:cubicBezTo>
                    <a:pt x="846963" y="189992"/>
                    <a:pt x="656971" y="0"/>
                    <a:pt x="423481" y="0"/>
                  </a:cubicBezTo>
                  <a:close/>
                  <a:moveTo>
                    <a:pt x="423481" y="22543"/>
                  </a:moveTo>
                  <a:cubicBezTo>
                    <a:pt x="644525" y="22543"/>
                    <a:pt x="824420" y="202374"/>
                    <a:pt x="824420" y="423482"/>
                  </a:cubicBezTo>
                  <a:cubicBezTo>
                    <a:pt x="824420" y="498793"/>
                    <a:pt x="803529" y="569341"/>
                    <a:pt x="767207" y="629603"/>
                  </a:cubicBezTo>
                  <a:cubicBezTo>
                    <a:pt x="741426" y="633286"/>
                    <a:pt x="726567" y="647319"/>
                    <a:pt x="713232" y="660019"/>
                  </a:cubicBezTo>
                  <a:cubicBezTo>
                    <a:pt x="699008" y="673481"/>
                    <a:pt x="686753" y="685165"/>
                    <a:pt x="661480" y="685165"/>
                  </a:cubicBezTo>
                  <a:cubicBezTo>
                    <a:pt x="636206" y="685165"/>
                    <a:pt x="623951" y="673545"/>
                    <a:pt x="609727" y="660019"/>
                  </a:cubicBezTo>
                  <a:cubicBezTo>
                    <a:pt x="594233" y="645351"/>
                    <a:pt x="576707" y="628650"/>
                    <a:pt x="542417" y="628650"/>
                  </a:cubicBezTo>
                  <a:cubicBezTo>
                    <a:pt x="508191" y="628650"/>
                    <a:pt x="490601" y="645287"/>
                    <a:pt x="475170" y="660019"/>
                  </a:cubicBezTo>
                  <a:cubicBezTo>
                    <a:pt x="460946" y="673481"/>
                    <a:pt x="448691" y="685165"/>
                    <a:pt x="423481" y="685165"/>
                  </a:cubicBezTo>
                  <a:cubicBezTo>
                    <a:pt x="398208" y="685165"/>
                    <a:pt x="385953" y="673545"/>
                    <a:pt x="371729" y="660019"/>
                  </a:cubicBezTo>
                  <a:cubicBezTo>
                    <a:pt x="356235" y="645351"/>
                    <a:pt x="338709" y="628714"/>
                    <a:pt x="304482" y="628714"/>
                  </a:cubicBezTo>
                  <a:cubicBezTo>
                    <a:pt x="270256" y="628714"/>
                    <a:pt x="252667" y="645351"/>
                    <a:pt x="237236" y="660019"/>
                  </a:cubicBezTo>
                  <a:cubicBezTo>
                    <a:pt x="223012" y="673481"/>
                    <a:pt x="210756" y="685165"/>
                    <a:pt x="185483" y="685165"/>
                  </a:cubicBezTo>
                  <a:cubicBezTo>
                    <a:pt x="160274" y="685165"/>
                    <a:pt x="147955" y="673545"/>
                    <a:pt x="133794" y="660019"/>
                  </a:cubicBezTo>
                  <a:cubicBezTo>
                    <a:pt x="120459" y="647383"/>
                    <a:pt x="105601" y="633286"/>
                    <a:pt x="79819" y="629603"/>
                  </a:cubicBezTo>
                  <a:cubicBezTo>
                    <a:pt x="43561" y="569341"/>
                    <a:pt x="22606" y="498793"/>
                    <a:pt x="22606" y="423482"/>
                  </a:cubicBezTo>
                  <a:cubicBezTo>
                    <a:pt x="22542" y="202438"/>
                    <a:pt x="202374" y="22543"/>
                    <a:pt x="423481" y="22543"/>
                  </a:cubicBezTo>
                  <a:close/>
                  <a:moveTo>
                    <a:pt x="423481" y="824421"/>
                  </a:moveTo>
                  <a:cubicBezTo>
                    <a:pt x="291719" y="824421"/>
                    <a:pt x="174561" y="760476"/>
                    <a:pt x="101473" y="661988"/>
                  </a:cubicBezTo>
                  <a:cubicBezTo>
                    <a:pt x="107379" y="666115"/>
                    <a:pt x="112649" y="671068"/>
                    <a:pt x="118237" y="676402"/>
                  </a:cubicBezTo>
                  <a:cubicBezTo>
                    <a:pt x="133731" y="691071"/>
                    <a:pt x="151257" y="707771"/>
                    <a:pt x="185483" y="707771"/>
                  </a:cubicBezTo>
                  <a:cubicBezTo>
                    <a:pt x="219710" y="707771"/>
                    <a:pt x="237299" y="691134"/>
                    <a:pt x="252730" y="676402"/>
                  </a:cubicBezTo>
                  <a:cubicBezTo>
                    <a:pt x="266954" y="662940"/>
                    <a:pt x="279209" y="651256"/>
                    <a:pt x="304419" y="651256"/>
                  </a:cubicBezTo>
                  <a:cubicBezTo>
                    <a:pt x="329629" y="651256"/>
                    <a:pt x="341947" y="662877"/>
                    <a:pt x="356108" y="676402"/>
                  </a:cubicBezTo>
                  <a:cubicBezTo>
                    <a:pt x="371602" y="691071"/>
                    <a:pt x="389128" y="707771"/>
                    <a:pt x="423355" y="707771"/>
                  </a:cubicBezTo>
                  <a:cubicBezTo>
                    <a:pt x="457581" y="707771"/>
                    <a:pt x="475170" y="691134"/>
                    <a:pt x="490601" y="676466"/>
                  </a:cubicBezTo>
                  <a:cubicBezTo>
                    <a:pt x="504825" y="663004"/>
                    <a:pt x="517080" y="651320"/>
                    <a:pt x="542354" y="651320"/>
                  </a:cubicBezTo>
                  <a:cubicBezTo>
                    <a:pt x="567627" y="651320"/>
                    <a:pt x="579882" y="662940"/>
                    <a:pt x="594106" y="676466"/>
                  </a:cubicBezTo>
                  <a:cubicBezTo>
                    <a:pt x="609600" y="691134"/>
                    <a:pt x="627126" y="707771"/>
                    <a:pt x="661416" y="707771"/>
                  </a:cubicBezTo>
                  <a:cubicBezTo>
                    <a:pt x="695706" y="707771"/>
                    <a:pt x="713232" y="691134"/>
                    <a:pt x="728726" y="676466"/>
                  </a:cubicBezTo>
                  <a:cubicBezTo>
                    <a:pt x="734314" y="671195"/>
                    <a:pt x="739584" y="666179"/>
                    <a:pt x="745490" y="662051"/>
                  </a:cubicBezTo>
                  <a:cubicBezTo>
                    <a:pt x="672402" y="760476"/>
                    <a:pt x="555244" y="824421"/>
                    <a:pt x="423481" y="824421"/>
                  </a:cubicBezTo>
                  <a:close/>
                </a:path>
              </a:pathLst>
            </a:custGeom>
            <a:grpFill/>
            <a:ln w="6350" cap="flat">
              <a:noFill/>
              <a:prstDash val="solid"/>
              <a:miter/>
            </a:ln>
          </p:spPr>
          <p:txBody>
            <a:bodyPr rtlCol="0" anchor="ctr"/>
            <a:lstStyle/>
            <a:p>
              <a:endParaRPr lang="en-US" sz="1349"/>
            </a:p>
          </p:txBody>
        </p:sp>
        <p:sp>
          <p:nvSpPr>
            <p:cNvPr id="110" name="Freeform: Shape 109">
              <a:extLst>
                <a:ext uri="{FF2B5EF4-FFF2-40B4-BE49-F238E27FC236}">
                  <a16:creationId xmlns:a16="http://schemas.microsoft.com/office/drawing/2014/main" id="{48917AF3-0E53-47E8-9C82-7E4A5F932258}"/>
                </a:ext>
              </a:extLst>
            </p:cNvPr>
            <p:cNvSpPr/>
            <p:nvPr/>
          </p:nvSpPr>
          <p:spPr>
            <a:xfrm>
              <a:off x="7279686" y="4679638"/>
              <a:ext cx="344505" cy="344505"/>
            </a:xfrm>
            <a:custGeom>
              <a:avLst/>
              <a:gdLst>
                <a:gd name="connsiteX0" fmla="*/ 187706 w 375411"/>
                <a:gd name="connsiteY0" fmla="*/ 0 h 375411"/>
                <a:gd name="connsiteX1" fmla="*/ 0 w 375411"/>
                <a:gd name="connsiteY1" fmla="*/ 187706 h 375411"/>
                <a:gd name="connsiteX2" fmla="*/ 187706 w 375411"/>
                <a:gd name="connsiteY2" fmla="*/ 375412 h 375411"/>
                <a:gd name="connsiteX3" fmla="*/ 375412 w 375411"/>
                <a:gd name="connsiteY3" fmla="*/ 187706 h 375411"/>
                <a:gd name="connsiteX4" fmla="*/ 187706 w 375411"/>
                <a:gd name="connsiteY4" fmla="*/ 0 h 375411"/>
                <a:gd name="connsiteX5" fmla="*/ 187706 w 375411"/>
                <a:gd name="connsiteY5" fmla="*/ 352806 h 375411"/>
                <a:gd name="connsiteX6" fmla="*/ 22606 w 375411"/>
                <a:gd name="connsiteY6" fmla="*/ 187706 h 375411"/>
                <a:gd name="connsiteX7" fmla="*/ 187706 w 375411"/>
                <a:gd name="connsiteY7" fmla="*/ 22606 h 375411"/>
                <a:gd name="connsiteX8" fmla="*/ 352806 w 375411"/>
                <a:gd name="connsiteY8" fmla="*/ 187706 h 375411"/>
                <a:gd name="connsiteX9" fmla="*/ 187706 w 375411"/>
                <a:gd name="connsiteY9" fmla="*/ 352806 h 3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411" h="375411">
                  <a:moveTo>
                    <a:pt x="187706" y="0"/>
                  </a:moveTo>
                  <a:cubicBezTo>
                    <a:pt x="84201" y="0"/>
                    <a:pt x="0" y="84201"/>
                    <a:pt x="0" y="187706"/>
                  </a:cubicBezTo>
                  <a:cubicBezTo>
                    <a:pt x="0" y="291211"/>
                    <a:pt x="84201" y="375412"/>
                    <a:pt x="187706" y="375412"/>
                  </a:cubicBezTo>
                  <a:cubicBezTo>
                    <a:pt x="291211" y="375412"/>
                    <a:pt x="375412" y="291211"/>
                    <a:pt x="375412" y="187706"/>
                  </a:cubicBezTo>
                  <a:cubicBezTo>
                    <a:pt x="375412" y="84201"/>
                    <a:pt x="291211" y="0"/>
                    <a:pt x="187706" y="0"/>
                  </a:cubicBezTo>
                  <a:close/>
                  <a:moveTo>
                    <a:pt x="187706" y="352806"/>
                  </a:moveTo>
                  <a:cubicBezTo>
                    <a:pt x="96647" y="352806"/>
                    <a:pt x="22606" y="278765"/>
                    <a:pt x="22606" y="187706"/>
                  </a:cubicBezTo>
                  <a:cubicBezTo>
                    <a:pt x="22606" y="96647"/>
                    <a:pt x="96647" y="22606"/>
                    <a:pt x="187706" y="22606"/>
                  </a:cubicBezTo>
                  <a:cubicBezTo>
                    <a:pt x="278765" y="22606"/>
                    <a:pt x="352806" y="96647"/>
                    <a:pt x="352806" y="187706"/>
                  </a:cubicBezTo>
                  <a:cubicBezTo>
                    <a:pt x="352806" y="278765"/>
                    <a:pt x="278702" y="352806"/>
                    <a:pt x="187706" y="352806"/>
                  </a:cubicBezTo>
                  <a:close/>
                </a:path>
              </a:pathLst>
            </a:custGeom>
            <a:grpFill/>
            <a:ln w="6350" cap="flat">
              <a:noFill/>
              <a:prstDash val="solid"/>
              <a:miter/>
            </a:ln>
          </p:spPr>
          <p:txBody>
            <a:bodyPr rtlCol="0" anchor="ctr"/>
            <a:lstStyle/>
            <a:p>
              <a:endParaRPr lang="en-US" sz="1349"/>
            </a:p>
          </p:txBody>
        </p:sp>
        <p:sp>
          <p:nvSpPr>
            <p:cNvPr id="111" name="Freeform: Shape 110">
              <a:extLst>
                <a:ext uri="{FF2B5EF4-FFF2-40B4-BE49-F238E27FC236}">
                  <a16:creationId xmlns:a16="http://schemas.microsoft.com/office/drawing/2014/main" id="{1D4491E3-4A7A-465C-B680-F9812CFEC5E7}"/>
                </a:ext>
              </a:extLst>
            </p:cNvPr>
            <p:cNvSpPr/>
            <p:nvPr/>
          </p:nvSpPr>
          <p:spPr>
            <a:xfrm>
              <a:off x="7608633" y="4618743"/>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543 h 56388"/>
                <a:gd name="connsiteX6" fmla="*/ 33782 w 56388"/>
                <a:gd name="connsiteY6" fmla="*/ 28131 h 56388"/>
                <a:gd name="connsiteX7" fmla="*/ 28194 w 56388"/>
                <a:gd name="connsiteY7" fmla="*/ 33718 h 56388"/>
                <a:gd name="connsiteX8" fmla="*/ 22606 w 56388"/>
                <a:gd name="connsiteY8" fmla="*/ 28131 h 56388"/>
                <a:gd name="connsiteX9" fmla="*/ 28194 w 56388"/>
                <a:gd name="connsiteY9" fmla="*/ 22543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7"/>
                    <a:pt x="43752" y="0"/>
                    <a:pt x="28194" y="0"/>
                  </a:cubicBezTo>
                  <a:cubicBezTo>
                    <a:pt x="12636" y="0"/>
                    <a:pt x="0" y="12637"/>
                    <a:pt x="0" y="28194"/>
                  </a:cubicBezTo>
                  <a:cubicBezTo>
                    <a:pt x="0" y="43752"/>
                    <a:pt x="12700" y="56388"/>
                    <a:pt x="28194" y="56388"/>
                  </a:cubicBezTo>
                  <a:close/>
                  <a:moveTo>
                    <a:pt x="28194" y="22543"/>
                  </a:moveTo>
                  <a:cubicBezTo>
                    <a:pt x="31306" y="22543"/>
                    <a:pt x="33782" y="25083"/>
                    <a:pt x="33782" y="28131"/>
                  </a:cubicBezTo>
                  <a:cubicBezTo>
                    <a:pt x="33782" y="31179"/>
                    <a:pt x="31242" y="33718"/>
                    <a:pt x="28194" y="33718"/>
                  </a:cubicBezTo>
                  <a:cubicBezTo>
                    <a:pt x="25147" y="33718"/>
                    <a:pt x="22606" y="31179"/>
                    <a:pt x="22606" y="28131"/>
                  </a:cubicBezTo>
                  <a:cubicBezTo>
                    <a:pt x="22606" y="25083"/>
                    <a:pt x="25147" y="22543"/>
                    <a:pt x="28194" y="22543"/>
                  </a:cubicBezTo>
                  <a:close/>
                </a:path>
              </a:pathLst>
            </a:custGeom>
            <a:grpFill/>
            <a:ln w="6350" cap="flat">
              <a:noFill/>
              <a:prstDash val="solid"/>
              <a:miter/>
            </a:ln>
          </p:spPr>
          <p:txBody>
            <a:bodyPr rtlCol="0" anchor="ctr"/>
            <a:lstStyle/>
            <a:p>
              <a:endParaRPr lang="en-US" sz="1349"/>
            </a:p>
          </p:txBody>
        </p:sp>
        <p:sp>
          <p:nvSpPr>
            <p:cNvPr id="112" name="Freeform: Shape 111">
              <a:extLst>
                <a:ext uri="{FF2B5EF4-FFF2-40B4-BE49-F238E27FC236}">
                  <a16:creationId xmlns:a16="http://schemas.microsoft.com/office/drawing/2014/main" id="{2AC03CB0-2490-4C96-BF54-74EA4C4FA665}"/>
                </a:ext>
              </a:extLst>
            </p:cNvPr>
            <p:cNvSpPr/>
            <p:nvPr/>
          </p:nvSpPr>
          <p:spPr>
            <a:xfrm>
              <a:off x="7704840" y="4918788"/>
              <a:ext cx="62118" cy="62117"/>
            </a:xfrm>
            <a:custGeom>
              <a:avLst/>
              <a:gdLst>
                <a:gd name="connsiteX0" fmla="*/ 33846 w 67691"/>
                <a:gd name="connsiteY0" fmla="*/ 0 h 67690"/>
                <a:gd name="connsiteX1" fmla="*/ 0 w 67691"/>
                <a:gd name="connsiteY1" fmla="*/ 33845 h 67690"/>
                <a:gd name="connsiteX2" fmla="*/ 33846 w 67691"/>
                <a:gd name="connsiteY2" fmla="*/ 67691 h 67690"/>
                <a:gd name="connsiteX3" fmla="*/ 67691 w 67691"/>
                <a:gd name="connsiteY3" fmla="*/ 33845 h 67690"/>
                <a:gd name="connsiteX4" fmla="*/ 33846 w 67691"/>
                <a:gd name="connsiteY4" fmla="*/ 0 h 67690"/>
                <a:gd name="connsiteX5" fmla="*/ 33846 w 67691"/>
                <a:gd name="connsiteY5" fmla="*/ 45021 h 67690"/>
                <a:gd name="connsiteX6" fmla="*/ 22606 w 67691"/>
                <a:gd name="connsiteY6" fmla="*/ 33782 h 67690"/>
                <a:gd name="connsiteX7" fmla="*/ 33846 w 67691"/>
                <a:gd name="connsiteY7" fmla="*/ 22542 h 67690"/>
                <a:gd name="connsiteX8" fmla="*/ 45085 w 67691"/>
                <a:gd name="connsiteY8" fmla="*/ 33782 h 67690"/>
                <a:gd name="connsiteX9" fmla="*/ 33846 w 67691"/>
                <a:gd name="connsiteY9" fmla="*/ 45021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6" y="0"/>
                  </a:moveTo>
                  <a:cubicBezTo>
                    <a:pt x="15177" y="0"/>
                    <a:pt x="0" y="15176"/>
                    <a:pt x="0" y="33845"/>
                  </a:cubicBezTo>
                  <a:cubicBezTo>
                    <a:pt x="0" y="52514"/>
                    <a:pt x="15177" y="67691"/>
                    <a:pt x="33846" y="67691"/>
                  </a:cubicBezTo>
                  <a:cubicBezTo>
                    <a:pt x="52515" y="67691"/>
                    <a:pt x="67691" y="52514"/>
                    <a:pt x="67691" y="33845"/>
                  </a:cubicBezTo>
                  <a:cubicBezTo>
                    <a:pt x="67691" y="15176"/>
                    <a:pt x="52515" y="0"/>
                    <a:pt x="33846" y="0"/>
                  </a:cubicBezTo>
                  <a:close/>
                  <a:moveTo>
                    <a:pt x="33846" y="45021"/>
                  </a:moveTo>
                  <a:cubicBezTo>
                    <a:pt x="27622" y="45021"/>
                    <a:pt x="22606" y="40005"/>
                    <a:pt x="22606" y="33782"/>
                  </a:cubicBezTo>
                  <a:cubicBezTo>
                    <a:pt x="22606" y="27559"/>
                    <a:pt x="27622" y="22542"/>
                    <a:pt x="33846" y="22542"/>
                  </a:cubicBezTo>
                  <a:cubicBezTo>
                    <a:pt x="40069" y="22542"/>
                    <a:pt x="45085" y="27559"/>
                    <a:pt x="45085" y="33782"/>
                  </a:cubicBezTo>
                  <a:cubicBezTo>
                    <a:pt x="45085" y="40005"/>
                    <a:pt x="40069" y="45021"/>
                    <a:pt x="33846" y="45021"/>
                  </a:cubicBezTo>
                  <a:close/>
                </a:path>
              </a:pathLst>
            </a:custGeom>
            <a:grpFill/>
            <a:ln w="6350" cap="flat">
              <a:noFill/>
              <a:prstDash val="solid"/>
              <a:miter/>
            </a:ln>
          </p:spPr>
          <p:txBody>
            <a:bodyPr rtlCol="0" anchor="ctr"/>
            <a:lstStyle/>
            <a:p>
              <a:endParaRPr lang="en-US" sz="1349"/>
            </a:p>
          </p:txBody>
        </p:sp>
        <p:sp>
          <p:nvSpPr>
            <p:cNvPr id="113" name="Freeform: Shape 112">
              <a:extLst>
                <a:ext uri="{FF2B5EF4-FFF2-40B4-BE49-F238E27FC236}">
                  <a16:creationId xmlns:a16="http://schemas.microsoft.com/office/drawing/2014/main" id="{AB36FB9B-2B39-49C4-9BBD-A9BB688A31EF}"/>
                </a:ext>
              </a:extLst>
            </p:cNvPr>
            <p:cNvSpPr/>
            <p:nvPr/>
          </p:nvSpPr>
          <p:spPr>
            <a:xfrm>
              <a:off x="7618656" y="4979217"/>
              <a:ext cx="51746" cy="51746"/>
            </a:xfrm>
            <a:custGeom>
              <a:avLst/>
              <a:gdLst>
                <a:gd name="connsiteX0" fmla="*/ 28194 w 56388"/>
                <a:gd name="connsiteY0" fmla="*/ 0 h 56388"/>
                <a:gd name="connsiteX1" fmla="*/ 0 w 56388"/>
                <a:gd name="connsiteY1" fmla="*/ 28194 h 56388"/>
                <a:gd name="connsiteX2" fmla="*/ 28194 w 56388"/>
                <a:gd name="connsiteY2" fmla="*/ 56388 h 56388"/>
                <a:gd name="connsiteX3" fmla="*/ 56388 w 56388"/>
                <a:gd name="connsiteY3" fmla="*/ 28194 h 56388"/>
                <a:gd name="connsiteX4" fmla="*/ 28194 w 56388"/>
                <a:gd name="connsiteY4" fmla="*/ 0 h 56388"/>
                <a:gd name="connsiteX5" fmla="*/ 28194 w 56388"/>
                <a:gd name="connsiteY5" fmla="*/ 33845 h 56388"/>
                <a:gd name="connsiteX6" fmla="*/ 22606 w 56388"/>
                <a:gd name="connsiteY6" fmla="*/ 28257 h 56388"/>
                <a:gd name="connsiteX7" fmla="*/ 28194 w 56388"/>
                <a:gd name="connsiteY7" fmla="*/ 22670 h 56388"/>
                <a:gd name="connsiteX8" fmla="*/ 33782 w 56388"/>
                <a:gd name="connsiteY8" fmla="*/ 28257 h 56388"/>
                <a:gd name="connsiteX9" fmla="*/ 28194 w 56388"/>
                <a:gd name="connsiteY9" fmla="*/ 33845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0"/>
                  </a:moveTo>
                  <a:cubicBezTo>
                    <a:pt x="12637" y="0"/>
                    <a:pt x="0" y="12636"/>
                    <a:pt x="0" y="28194"/>
                  </a:cubicBezTo>
                  <a:cubicBezTo>
                    <a:pt x="0" y="43751"/>
                    <a:pt x="12637" y="56388"/>
                    <a:pt x="28194" y="56388"/>
                  </a:cubicBezTo>
                  <a:cubicBezTo>
                    <a:pt x="43752" y="56388"/>
                    <a:pt x="56388" y="43751"/>
                    <a:pt x="56388" y="28194"/>
                  </a:cubicBezTo>
                  <a:cubicBezTo>
                    <a:pt x="56388" y="12636"/>
                    <a:pt x="43752" y="0"/>
                    <a:pt x="28194" y="0"/>
                  </a:cubicBezTo>
                  <a:close/>
                  <a:moveTo>
                    <a:pt x="28194" y="33845"/>
                  </a:moveTo>
                  <a:cubicBezTo>
                    <a:pt x="25083" y="33845"/>
                    <a:pt x="22606" y="31305"/>
                    <a:pt x="22606" y="28257"/>
                  </a:cubicBezTo>
                  <a:cubicBezTo>
                    <a:pt x="22606" y="25209"/>
                    <a:pt x="25147" y="22670"/>
                    <a:pt x="28194" y="22670"/>
                  </a:cubicBezTo>
                  <a:cubicBezTo>
                    <a:pt x="31242" y="22670"/>
                    <a:pt x="33782" y="25209"/>
                    <a:pt x="33782" y="28257"/>
                  </a:cubicBezTo>
                  <a:cubicBezTo>
                    <a:pt x="33782" y="31305"/>
                    <a:pt x="31306" y="33845"/>
                    <a:pt x="28194" y="33845"/>
                  </a:cubicBezTo>
                  <a:close/>
                </a:path>
              </a:pathLst>
            </a:custGeom>
            <a:grpFill/>
            <a:ln w="6350" cap="flat">
              <a:noFill/>
              <a:prstDash val="solid"/>
              <a:miter/>
            </a:ln>
          </p:spPr>
          <p:txBody>
            <a:bodyPr rtlCol="0" anchor="ctr"/>
            <a:lstStyle/>
            <a:p>
              <a:endParaRPr lang="en-US" sz="1349"/>
            </a:p>
          </p:txBody>
        </p:sp>
        <p:sp>
          <p:nvSpPr>
            <p:cNvPr id="114" name="Freeform: Shape 113">
              <a:extLst>
                <a:ext uri="{FF2B5EF4-FFF2-40B4-BE49-F238E27FC236}">
                  <a16:creationId xmlns:a16="http://schemas.microsoft.com/office/drawing/2014/main" id="{F71AC0D8-3EB9-4A44-AB03-9D25733A41BD}"/>
                </a:ext>
              </a:extLst>
            </p:cNvPr>
            <p:cNvSpPr/>
            <p:nvPr/>
          </p:nvSpPr>
          <p:spPr>
            <a:xfrm>
              <a:off x="7699654" y="4659650"/>
              <a:ext cx="62118" cy="62118"/>
            </a:xfrm>
            <a:custGeom>
              <a:avLst/>
              <a:gdLst>
                <a:gd name="connsiteX0" fmla="*/ 33846 w 67691"/>
                <a:gd name="connsiteY0" fmla="*/ 67691 h 67691"/>
                <a:gd name="connsiteX1" fmla="*/ 67691 w 67691"/>
                <a:gd name="connsiteY1" fmla="*/ 33846 h 67691"/>
                <a:gd name="connsiteX2" fmla="*/ 33846 w 67691"/>
                <a:gd name="connsiteY2" fmla="*/ 0 h 67691"/>
                <a:gd name="connsiteX3" fmla="*/ 0 w 67691"/>
                <a:gd name="connsiteY3" fmla="*/ 33846 h 67691"/>
                <a:gd name="connsiteX4" fmla="*/ 33846 w 67691"/>
                <a:gd name="connsiteY4" fmla="*/ 67691 h 67691"/>
                <a:gd name="connsiteX5" fmla="*/ 33846 w 67691"/>
                <a:gd name="connsiteY5" fmla="*/ 22606 h 67691"/>
                <a:gd name="connsiteX6" fmla="*/ 45085 w 67691"/>
                <a:gd name="connsiteY6" fmla="*/ 33846 h 67691"/>
                <a:gd name="connsiteX7" fmla="*/ 33846 w 67691"/>
                <a:gd name="connsiteY7" fmla="*/ 45085 h 67691"/>
                <a:gd name="connsiteX8" fmla="*/ 22606 w 67691"/>
                <a:gd name="connsiteY8" fmla="*/ 33846 h 67691"/>
                <a:gd name="connsiteX9" fmla="*/ 33846 w 67691"/>
                <a:gd name="connsiteY9" fmla="*/ 2260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33846" y="67691"/>
                  </a:moveTo>
                  <a:cubicBezTo>
                    <a:pt x="52515" y="67691"/>
                    <a:pt x="67691" y="52515"/>
                    <a:pt x="67691" y="33846"/>
                  </a:cubicBezTo>
                  <a:cubicBezTo>
                    <a:pt x="67691" y="15177"/>
                    <a:pt x="52515" y="0"/>
                    <a:pt x="33846" y="0"/>
                  </a:cubicBezTo>
                  <a:cubicBezTo>
                    <a:pt x="15177" y="0"/>
                    <a:pt x="0" y="15177"/>
                    <a:pt x="0" y="33846"/>
                  </a:cubicBezTo>
                  <a:cubicBezTo>
                    <a:pt x="64" y="52515"/>
                    <a:pt x="15240" y="67691"/>
                    <a:pt x="33846" y="67691"/>
                  </a:cubicBezTo>
                  <a:close/>
                  <a:moveTo>
                    <a:pt x="33846" y="22606"/>
                  </a:moveTo>
                  <a:cubicBezTo>
                    <a:pt x="40069" y="22606"/>
                    <a:pt x="45085" y="27623"/>
                    <a:pt x="45085" y="33846"/>
                  </a:cubicBezTo>
                  <a:cubicBezTo>
                    <a:pt x="45085" y="40068"/>
                    <a:pt x="40069" y="45085"/>
                    <a:pt x="33846" y="45085"/>
                  </a:cubicBezTo>
                  <a:cubicBezTo>
                    <a:pt x="27622" y="45085"/>
                    <a:pt x="22606" y="40068"/>
                    <a:pt x="22606" y="33846"/>
                  </a:cubicBezTo>
                  <a:cubicBezTo>
                    <a:pt x="22670" y="27686"/>
                    <a:pt x="27686" y="22606"/>
                    <a:pt x="33846" y="22606"/>
                  </a:cubicBezTo>
                  <a:close/>
                </a:path>
              </a:pathLst>
            </a:custGeom>
            <a:grpFill/>
            <a:ln w="6350" cap="flat">
              <a:noFill/>
              <a:prstDash val="solid"/>
              <a:miter/>
            </a:ln>
          </p:spPr>
          <p:txBody>
            <a:bodyPr rtlCol="0" anchor="ctr"/>
            <a:lstStyle/>
            <a:p>
              <a:endParaRPr lang="en-US" sz="1349"/>
            </a:p>
          </p:txBody>
        </p:sp>
        <p:sp>
          <p:nvSpPr>
            <p:cNvPr id="115" name="Freeform: Shape 114">
              <a:extLst>
                <a:ext uri="{FF2B5EF4-FFF2-40B4-BE49-F238E27FC236}">
                  <a16:creationId xmlns:a16="http://schemas.microsoft.com/office/drawing/2014/main" id="{50799165-1B57-4806-9EE2-0BD6F6B27BE6}"/>
                </a:ext>
              </a:extLst>
            </p:cNvPr>
            <p:cNvSpPr/>
            <p:nvPr/>
          </p:nvSpPr>
          <p:spPr>
            <a:xfrm>
              <a:off x="7732636" y="4796416"/>
              <a:ext cx="51746" cy="51746"/>
            </a:xfrm>
            <a:custGeom>
              <a:avLst/>
              <a:gdLst>
                <a:gd name="connsiteX0" fmla="*/ 0 w 56388"/>
                <a:gd name="connsiteY0" fmla="*/ 28194 h 56388"/>
                <a:gd name="connsiteX1" fmla="*/ 28194 w 56388"/>
                <a:gd name="connsiteY1" fmla="*/ 56388 h 56388"/>
                <a:gd name="connsiteX2" fmla="*/ 56388 w 56388"/>
                <a:gd name="connsiteY2" fmla="*/ 28194 h 56388"/>
                <a:gd name="connsiteX3" fmla="*/ 28194 w 56388"/>
                <a:gd name="connsiteY3" fmla="*/ 0 h 56388"/>
                <a:gd name="connsiteX4" fmla="*/ 0 w 56388"/>
                <a:gd name="connsiteY4" fmla="*/ 28194 h 56388"/>
                <a:gd name="connsiteX5" fmla="*/ 33782 w 56388"/>
                <a:gd name="connsiteY5" fmla="*/ 28194 h 56388"/>
                <a:gd name="connsiteX6" fmla="*/ 28194 w 56388"/>
                <a:gd name="connsiteY6" fmla="*/ 33782 h 56388"/>
                <a:gd name="connsiteX7" fmla="*/ 22606 w 56388"/>
                <a:gd name="connsiteY7" fmla="*/ 28194 h 56388"/>
                <a:gd name="connsiteX8" fmla="*/ 28194 w 56388"/>
                <a:gd name="connsiteY8" fmla="*/ 22606 h 56388"/>
                <a:gd name="connsiteX9" fmla="*/ 33782 w 56388"/>
                <a:gd name="connsiteY9" fmla="*/ 28194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0" y="28194"/>
                  </a:moveTo>
                  <a:cubicBezTo>
                    <a:pt x="0" y="43751"/>
                    <a:pt x="12636" y="56388"/>
                    <a:pt x="28194" y="56388"/>
                  </a:cubicBezTo>
                  <a:cubicBezTo>
                    <a:pt x="43752" y="56388"/>
                    <a:pt x="56388" y="43751"/>
                    <a:pt x="56388" y="28194"/>
                  </a:cubicBezTo>
                  <a:cubicBezTo>
                    <a:pt x="56388" y="12636"/>
                    <a:pt x="43752" y="0"/>
                    <a:pt x="28194" y="0"/>
                  </a:cubicBezTo>
                  <a:cubicBezTo>
                    <a:pt x="12636" y="0"/>
                    <a:pt x="0" y="12636"/>
                    <a:pt x="0" y="28194"/>
                  </a:cubicBezTo>
                  <a:close/>
                  <a:moveTo>
                    <a:pt x="33782" y="28194"/>
                  </a:moveTo>
                  <a:cubicBezTo>
                    <a:pt x="33782" y="31305"/>
                    <a:pt x="31242" y="33782"/>
                    <a:pt x="28194" y="33782"/>
                  </a:cubicBezTo>
                  <a:cubicBezTo>
                    <a:pt x="25146" y="33782"/>
                    <a:pt x="22606" y="31242"/>
                    <a:pt x="22606" y="28194"/>
                  </a:cubicBezTo>
                  <a:cubicBezTo>
                    <a:pt x="22606" y="25146"/>
                    <a:pt x="25146" y="22606"/>
                    <a:pt x="28194" y="22606"/>
                  </a:cubicBezTo>
                  <a:cubicBezTo>
                    <a:pt x="31242" y="22606"/>
                    <a:pt x="33782" y="25146"/>
                    <a:pt x="33782" y="28194"/>
                  </a:cubicBezTo>
                  <a:close/>
                </a:path>
              </a:pathLst>
            </a:custGeom>
            <a:grpFill/>
            <a:ln w="6350" cap="flat">
              <a:noFill/>
              <a:prstDash val="solid"/>
              <a:miter/>
            </a:ln>
          </p:spPr>
          <p:txBody>
            <a:bodyPr rtlCol="0" anchor="ctr"/>
            <a:lstStyle/>
            <a:p>
              <a:endParaRPr lang="en-US" sz="1349"/>
            </a:p>
          </p:txBody>
        </p:sp>
        <p:sp>
          <p:nvSpPr>
            <p:cNvPr id="116" name="Freeform: Shape 115">
              <a:extLst>
                <a:ext uri="{FF2B5EF4-FFF2-40B4-BE49-F238E27FC236}">
                  <a16:creationId xmlns:a16="http://schemas.microsoft.com/office/drawing/2014/main" id="{72FC650C-4F5C-43F1-BE72-D7191F646658}"/>
                </a:ext>
              </a:extLst>
            </p:cNvPr>
            <p:cNvSpPr/>
            <p:nvPr/>
          </p:nvSpPr>
          <p:spPr>
            <a:xfrm>
              <a:off x="7644587" y="4851483"/>
              <a:ext cx="51746" cy="51746"/>
            </a:xfrm>
            <a:custGeom>
              <a:avLst/>
              <a:gdLst>
                <a:gd name="connsiteX0" fmla="*/ 0 w 56388"/>
                <a:gd name="connsiteY0" fmla="*/ 28194 h 56388"/>
                <a:gd name="connsiteX1" fmla="*/ 28194 w 56388"/>
                <a:gd name="connsiteY1" fmla="*/ 56388 h 56388"/>
                <a:gd name="connsiteX2" fmla="*/ 56388 w 56388"/>
                <a:gd name="connsiteY2" fmla="*/ 28194 h 56388"/>
                <a:gd name="connsiteX3" fmla="*/ 28194 w 56388"/>
                <a:gd name="connsiteY3" fmla="*/ 0 h 56388"/>
                <a:gd name="connsiteX4" fmla="*/ 0 w 56388"/>
                <a:gd name="connsiteY4" fmla="*/ 28194 h 56388"/>
                <a:gd name="connsiteX5" fmla="*/ 33782 w 56388"/>
                <a:gd name="connsiteY5" fmla="*/ 28194 h 56388"/>
                <a:gd name="connsiteX6" fmla="*/ 28194 w 56388"/>
                <a:gd name="connsiteY6" fmla="*/ 33782 h 56388"/>
                <a:gd name="connsiteX7" fmla="*/ 22606 w 56388"/>
                <a:gd name="connsiteY7" fmla="*/ 28194 h 56388"/>
                <a:gd name="connsiteX8" fmla="*/ 28194 w 56388"/>
                <a:gd name="connsiteY8" fmla="*/ 22606 h 56388"/>
                <a:gd name="connsiteX9" fmla="*/ 33782 w 56388"/>
                <a:gd name="connsiteY9" fmla="*/ 28194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0" y="28194"/>
                  </a:moveTo>
                  <a:cubicBezTo>
                    <a:pt x="0" y="43752"/>
                    <a:pt x="12636" y="56388"/>
                    <a:pt x="28194" y="56388"/>
                  </a:cubicBezTo>
                  <a:cubicBezTo>
                    <a:pt x="43752" y="56388"/>
                    <a:pt x="56388" y="43752"/>
                    <a:pt x="56388" y="28194"/>
                  </a:cubicBezTo>
                  <a:cubicBezTo>
                    <a:pt x="56388" y="12637"/>
                    <a:pt x="43752" y="0"/>
                    <a:pt x="28194" y="0"/>
                  </a:cubicBezTo>
                  <a:cubicBezTo>
                    <a:pt x="12636" y="0"/>
                    <a:pt x="0" y="12637"/>
                    <a:pt x="0" y="28194"/>
                  </a:cubicBezTo>
                  <a:close/>
                  <a:moveTo>
                    <a:pt x="33782" y="28194"/>
                  </a:moveTo>
                  <a:cubicBezTo>
                    <a:pt x="33782" y="31306"/>
                    <a:pt x="31242" y="33782"/>
                    <a:pt x="28194" y="33782"/>
                  </a:cubicBezTo>
                  <a:cubicBezTo>
                    <a:pt x="25146" y="33782"/>
                    <a:pt x="22606" y="31242"/>
                    <a:pt x="22606" y="28194"/>
                  </a:cubicBezTo>
                  <a:cubicBezTo>
                    <a:pt x="22606" y="25146"/>
                    <a:pt x="25146" y="22606"/>
                    <a:pt x="28194" y="22606"/>
                  </a:cubicBezTo>
                  <a:cubicBezTo>
                    <a:pt x="31242" y="22606"/>
                    <a:pt x="33782" y="25083"/>
                    <a:pt x="33782" y="28194"/>
                  </a:cubicBezTo>
                  <a:close/>
                </a:path>
              </a:pathLst>
            </a:custGeom>
            <a:grpFill/>
            <a:ln w="6350" cap="flat">
              <a:noFill/>
              <a:prstDash val="solid"/>
              <a:miter/>
            </a:ln>
          </p:spPr>
          <p:txBody>
            <a:bodyPr rtlCol="0" anchor="ctr"/>
            <a:lstStyle/>
            <a:p>
              <a:endParaRPr lang="en-US" sz="1349"/>
            </a:p>
          </p:txBody>
        </p:sp>
        <p:sp>
          <p:nvSpPr>
            <p:cNvPr id="117" name="Freeform: Shape 116">
              <a:extLst>
                <a:ext uri="{FF2B5EF4-FFF2-40B4-BE49-F238E27FC236}">
                  <a16:creationId xmlns:a16="http://schemas.microsoft.com/office/drawing/2014/main" id="{57801795-38A3-406F-BBC9-B3DB61C530AE}"/>
                </a:ext>
              </a:extLst>
            </p:cNvPr>
            <p:cNvSpPr/>
            <p:nvPr/>
          </p:nvSpPr>
          <p:spPr>
            <a:xfrm>
              <a:off x="7621978" y="4721827"/>
              <a:ext cx="62118" cy="62118"/>
            </a:xfrm>
            <a:custGeom>
              <a:avLst/>
              <a:gdLst>
                <a:gd name="connsiteX0" fmla="*/ 0 w 67691"/>
                <a:gd name="connsiteY0" fmla="*/ 33846 h 67691"/>
                <a:gd name="connsiteX1" fmla="*/ 33845 w 67691"/>
                <a:gd name="connsiteY1" fmla="*/ 67691 h 67691"/>
                <a:gd name="connsiteX2" fmla="*/ 67691 w 67691"/>
                <a:gd name="connsiteY2" fmla="*/ 33846 h 67691"/>
                <a:gd name="connsiteX3" fmla="*/ 33845 w 67691"/>
                <a:gd name="connsiteY3" fmla="*/ 0 h 67691"/>
                <a:gd name="connsiteX4" fmla="*/ 0 w 67691"/>
                <a:gd name="connsiteY4" fmla="*/ 33846 h 67691"/>
                <a:gd name="connsiteX5" fmla="*/ 45021 w 67691"/>
                <a:gd name="connsiteY5" fmla="*/ 33846 h 67691"/>
                <a:gd name="connsiteX6" fmla="*/ 33782 w 67691"/>
                <a:gd name="connsiteY6" fmla="*/ 45085 h 67691"/>
                <a:gd name="connsiteX7" fmla="*/ 22543 w 67691"/>
                <a:gd name="connsiteY7" fmla="*/ 33846 h 67691"/>
                <a:gd name="connsiteX8" fmla="*/ 33782 w 67691"/>
                <a:gd name="connsiteY8" fmla="*/ 22606 h 67691"/>
                <a:gd name="connsiteX9" fmla="*/ 45021 w 67691"/>
                <a:gd name="connsiteY9" fmla="*/ 3384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0" y="33846"/>
                  </a:moveTo>
                  <a:cubicBezTo>
                    <a:pt x="0" y="52515"/>
                    <a:pt x="15177" y="67691"/>
                    <a:pt x="33845" y="67691"/>
                  </a:cubicBezTo>
                  <a:cubicBezTo>
                    <a:pt x="52515" y="67691"/>
                    <a:pt x="67691" y="52515"/>
                    <a:pt x="67691" y="33846"/>
                  </a:cubicBezTo>
                  <a:cubicBezTo>
                    <a:pt x="67691" y="15177"/>
                    <a:pt x="52515" y="0"/>
                    <a:pt x="33845" y="0"/>
                  </a:cubicBezTo>
                  <a:cubicBezTo>
                    <a:pt x="15177" y="64"/>
                    <a:pt x="0" y="15240"/>
                    <a:pt x="0" y="33846"/>
                  </a:cubicBezTo>
                  <a:close/>
                  <a:moveTo>
                    <a:pt x="45021" y="33846"/>
                  </a:moveTo>
                  <a:cubicBezTo>
                    <a:pt x="45021" y="40068"/>
                    <a:pt x="40005" y="45085"/>
                    <a:pt x="33782" y="45085"/>
                  </a:cubicBezTo>
                  <a:cubicBezTo>
                    <a:pt x="27559" y="45085"/>
                    <a:pt x="22543" y="40068"/>
                    <a:pt x="22543" y="33846"/>
                  </a:cubicBezTo>
                  <a:cubicBezTo>
                    <a:pt x="22543" y="27623"/>
                    <a:pt x="27559" y="22606"/>
                    <a:pt x="33782" y="22606"/>
                  </a:cubicBezTo>
                  <a:cubicBezTo>
                    <a:pt x="40005" y="22606"/>
                    <a:pt x="45021" y="27686"/>
                    <a:pt x="45021" y="33846"/>
                  </a:cubicBezTo>
                  <a:close/>
                </a:path>
              </a:pathLst>
            </a:custGeom>
            <a:grpFill/>
            <a:ln w="6350" cap="flat">
              <a:noFill/>
              <a:prstDash val="solid"/>
              <a:miter/>
            </a:ln>
          </p:spPr>
          <p:txBody>
            <a:bodyPr rtlCol="0" anchor="ctr"/>
            <a:lstStyle/>
            <a:p>
              <a:endParaRPr lang="en-US" sz="1349"/>
            </a:p>
          </p:txBody>
        </p:sp>
        <p:sp>
          <p:nvSpPr>
            <p:cNvPr id="118" name="Freeform: Shape 117">
              <a:extLst>
                <a:ext uri="{FF2B5EF4-FFF2-40B4-BE49-F238E27FC236}">
                  <a16:creationId xmlns:a16="http://schemas.microsoft.com/office/drawing/2014/main" id="{85C0A4F5-C89E-44E8-B311-95F6680209DE}"/>
                </a:ext>
              </a:extLst>
            </p:cNvPr>
            <p:cNvSpPr/>
            <p:nvPr/>
          </p:nvSpPr>
          <p:spPr>
            <a:xfrm>
              <a:off x="7131325" y="4925373"/>
              <a:ext cx="62117" cy="62117"/>
            </a:xfrm>
            <a:custGeom>
              <a:avLst/>
              <a:gdLst>
                <a:gd name="connsiteX0" fmla="*/ 33845 w 67690"/>
                <a:gd name="connsiteY0" fmla="*/ 0 h 67690"/>
                <a:gd name="connsiteX1" fmla="*/ 0 w 67690"/>
                <a:gd name="connsiteY1" fmla="*/ 33845 h 67690"/>
                <a:gd name="connsiteX2" fmla="*/ 33845 w 67690"/>
                <a:gd name="connsiteY2" fmla="*/ 67691 h 67690"/>
                <a:gd name="connsiteX3" fmla="*/ 67690 w 67690"/>
                <a:gd name="connsiteY3" fmla="*/ 33845 h 67690"/>
                <a:gd name="connsiteX4" fmla="*/ 33845 w 67690"/>
                <a:gd name="connsiteY4" fmla="*/ 0 h 67690"/>
                <a:gd name="connsiteX5" fmla="*/ 33845 w 67690"/>
                <a:gd name="connsiteY5" fmla="*/ 45021 h 67690"/>
                <a:gd name="connsiteX6" fmla="*/ 22606 w 67690"/>
                <a:gd name="connsiteY6" fmla="*/ 33782 h 67690"/>
                <a:gd name="connsiteX7" fmla="*/ 33845 w 67690"/>
                <a:gd name="connsiteY7" fmla="*/ 22542 h 67690"/>
                <a:gd name="connsiteX8" fmla="*/ 45085 w 67690"/>
                <a:gd name="connsiteY8" fmla="*/ 33782 h 67690"/>
                <a:gd name="connsiteX9" fmla="*/ 33845 w 67690"/>
                <a:gd name="connsiteY9" fmla="*/ 45021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0">
                  <a:moveTo>
                    <a:pt x="33845" y="0"/>
                  </a:moveTo>
                  <a:cubicBezTo>
                    <a:pt x="15176" y="0"/>
                    <a:pt x="0" y="15176"/>
                    <a:pt x="0" y="33845"/>
                  </a:cubicBezTo>
                  <a:cubicBezTo>
                    <a:pt x="0" y="52514"/>
                    <a:pt x="15176" y="67691"/>
                    <a:pt x="33845" y="67691"/>
                  </a:cubicBezTo>
                  <a:cubicBezTo>
                    <a:pt x="52514" y="67691"/>
                    <a:pt x="67690" y="52514"/>
                    <a:pt x="67690" y="33845"/>
                  </a:cubicBezTo>
                  <a:cubicBezTo>
                    <a:pt x="67690" y="15176"/>
                    <a:pt x="52514" y="0"/>
                    <a:pt x="33845" y="0"/>
                  </a:cubicBezTo>
                  <a:close/>
                  <a:moveTo>
                    <a:pt x="33845" y="45021"/>
                  </a:moveTo>
                  <a:cubicBezTo>
                    <a:pt x="27622" y="45021"/>
                    <a:pt x="22606" y="40005"/>
                    <a:pt x="22606" y="33782"/>
                  </a:cubicBezTo>
                  <a:cubicBezTo>
                    <a:pt x="22606" y="27559"/>
                    <a:pt x="27622" y="22542"/>
                    <a:pt x="33845" y="22542"/>
                  </a:cubicBezTo>
                  <a:cubicBezTo>
                    <a:pt x="40068" y="22542"/>
                    <a:pt x="45085" y="27559"/>
                    <a:pt x="45085" y="33782"/>
                  </a:cubicBezTo>
                  <a:cubicBezTo>
                    <a:pt x="45085" y="40005"/>
                    <a:pt x="40068" y="45021"/>
                    <a:pt x="33845" y="45021"/>
                  </a:cubicBezTo>
                  <a:close/>
                </a:path>
              </a:pathLst>
            </a:custGeom>
            <a:grpFill/>
            <a:ln w="6350" cap="flat">
              <a:noFill/>
              <a:prstDash val="solid"/>
              <a:miter/>
            </a:ln>
          </p:spPr>
          <p:txBody>
            <a:bodyPr rtlCol="0" anchor="ctr"/>
            <a:lstStyle/>
            <a:p>
              <a:endParaRPr lang="en-US" sz="1349"/>
            </a:p>
          </p:txBody>
        </p:sp>
        <p:sp>
          <p:nvSpPr>
            <p:cNvPr id="119" name="Freeform: Shape 118">
              <a:extLst>
                <a:ext uri="{FF2B5EF4-FFF2-40B4-BE49-F238E27FC236}">
                  <a16:creationId xmlns:a16="http://schemas.microsoft.com/office/drawing/2014/main" id="{D4645131-3DA4-4384-8AF1-E29E1854E0A8}"/>
                </a:ext>
              </a:extLst>
            </p:cNvPr>
            <p:cNvSpPr/>
            <p:nvPr/>
          </p:nvSpPr>
          <p:spPr>
            <a:xfrm>
              <a:off x="7227940" y="4985801"/>
              <a:ext cx="51746" cy="51746"/>
            </a:xfrm>
            <a:custGeom>
              <a:avLst/>
              <a:gdLst>
                <a:gd name="connsiteX0" fmla="*/ 28194 w 56388"/>
                <a:gd name="connsiteY0" fmla="*/ 0 h 56388"/>
                <a:gd name="connsiteX1" fmla="*/ 0 w 56388"/>
                <a:gd name="connsiteY1" fmla="*/ 28194 h 56388"/>
                <a:gd name="connsiteX2" fmla="*/ 28194 w 56388"/>
                <a:gd name="connsiteY2" fmla="*/ 56388 h 56388"/>
                <a:gd name="connsiteX3" fmla="*/ 56388 w 56388"/>
                <a:gd name="connsiteY3" fmla="*/ 28194 h 56388"/>
                <a:gd name="connsiteX4" fmla="*/ 28194 w 56388"/>
                <a:gd name="connsiteY4" fmla="*/ 0 h 56388"/>
                <a:gd name="connsiteX5" fmla="*/ 28194 w 56388"/>
                <a:gd name="connsiteY5" fmla="*/ 33782 h 56388"/>
                <a:gd name="connsiteX6" fmla="*/ 22606 w 56388"/>
                <a:gd name="connsiteY6" fmla="*/ 28194 h 56388"/>
                <a:gd name="connsiteX7" fmla="*/ 28194 w 56388"/>
                <a:gd name="connsiteY7" fmla="*/ 22606 h 56388"/>
                <a:gd name="connsiteX8" fmla="*/ 33782 w 56388"/>
                <a:gd name="connsiteY8" fmla="*/ 28194 h 56388"/>
                <a:gd name="connsiteX9" fmla="*/ 28194 w 56388"/>
                <a:gd name="connsiteY9" fmla="*/ 33782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0"/>
                  </a:moveTo>
                  <a:cubicBezTo>
                    <a:pt x="12636" y="0"/>
                    <a:pt x="0" y="12636"/>
                    <a:pt x="0" y="28194"/>
                  </a:cubicBezTo>
                  <a:cubicBezTo>
                    <a:pt x="0" y="43751"/>
                    <a:pt x="12636" y="56388"/>
                    <a:pt x="28194" y="56388"/>
                  </a:cubicBezTo>
                  <a:cubicBezTo>
                    <a:pt x="43752" y="56388"/>
                    <a:pt x="56388" y="43751"/>
                    <a:pt x="56388" y="28194"/>
                  </a:cubicBezTo>
                  <a:cubicBezTo>
                    <a:pt x="56388" y="12636"/>
                    <a:pt x="43752" y="0"/>
                    <a:pt x="28194" y="0"/>
                  </a:cubicBezTo>
                  <a:close/>
                  <a:moveTo>
                    <a:pt x="28194" y="33782"/>
                  </a:moveTo>
                  <a:cubicBezTo>
                    <a:pt x="25082" y="33782"/>
                    <a:pt x="22606" y="31242"/>
                    <a:pt x="22606" y="28194"/>
                  </a:cubicBezTo>
                  <a:cubicBezTo>
                    <a:pt x="22606" y="25146"/>
                    <a:pt x="25146" y="22606"/>
                    <a:pt x="28194" y="22606"/>
                  </a:cubicBezTo>
                  <a:cubicBezTo>
                    <a:pt x="31242" y="22606"/>
                    <a:pt x="33782" y="25146"/>
                    <a:pt x="33782" y="28194"/>
                  </a:cubicBezTo>
                  <a:cubicBezTo>
                    <a:pt x="33782" y="31242"/>
                    <a:pt x="31242" y="33782"/>
                    <a:pt x="28194" y="33782"/>
                  </a:cubicBezTo>
                  <a:close/>
                </a:path>
              </a:pathLst>
            </a:custGeom>
            <a:grpFill/>
            <a:ln w="6350" cap="flat">
              <a:noFill/>
              <a:prstDash val="solid"/>
              <a:miter/>
            </a:ln>
          </p:spPr>
          <p:txBody>
            <a:bodyPr rtlCol="0" anchor="ctr"/>
            <a:lstStyle/>
            <a:p>
              <a:endParaRPr lang="en-US" sz="1349"/>
            </a:p>
          </p:txBody>
        </p:sp>
        <p:sp>
          <p:nvSpPr>
            <p:cNvPr id="120" name="Freeform: Shape 119">
              <a:extLst>
                <a:ext uri="{FF2B5EF4-FFF2-40B4-BE49-F238E27FC236}">
                  <a16:creationId xmlns:a16="http://schemas.microsoft.com/office/drawing/2014/main" id="{1C13021B-DE67-4496-BA61-058269634B71}"/>
                </a:ext>
              </a:extLst>
            </p:cNvPr>
            <p:cNvSpPr/>
            <p:nvPr/>
          </p:nvSpPr>
          <p:spPr>
            <a:xfrm>
              <a:off x="7136511" y="4666236"/>
              <a:ext cx="62118" cy="62117"/>
            </a:xfrm>
            <a:custGeom>
              <a:avLst/>
              <a:gdLst>
                <a:gd name="connsiteX0" fmla="*/ 33846 w 67691"/>
                <a:gd name="connsiteY0" fmla="*/ 67691 h 67690"/>
                <a:gd name="connsiteX1" fmla="*/ 67691 w 67691"/>
                <a:gd name="connsiteY1" fmla="*/ 33846 h 67690"/>
                <a:gd name="connsiteX2" fmla="*/ 33846 w 67691"/>
                <a:gd name="connsiteY2" fmla="*/ 0 h 67690"/>
                <a:gd name="connsiteX3" fmla="*/ 0 w 67691"/>
                <a:gd name="connsiteY3" fmla="*/ 33846 h 67690"/>
                <a:gd name="connsiteX4" fmla="*/ 33846 w 67691"/>
                <a:gd name="connsiteY4" fmla="*/ 67691 h 67690"/>
                <a:gd name="connsiteX5" fmla="*/ 33846 w 67691"/>
                <a:gd name="connsiteY5" fmla="*/ 22606 h 67690"/>
                <a:gd name="connsiteX6" fmla="*/ 45086 w 67691"/>
                <a:gd name="connsiteY6" fmla="*/ 33846 h 67690"/>
                <a:gd name="connsiteX7" fmla="*/ 33846 w 67691"/>
                <a:gd name="connsiteY7" fmla="*/ 45085 h 67690"/>
                <a:gd name="connsiteX8" fmla="*/ 22606 w 67691"/>
                <a:gd name="connsiteY8" fmla="*/ 33846 h 67690"/>
                <a:gd name="connsiteX9" fmla="*/ 33846 w 67691"/>
                <a:gd name="connsiteY9" fmla="*/ 22606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6" y="67691"/>
                  </a:moveTo>
                  <a:cubicBezTo>
                    <a:pt x="52515" y="67691"/>
                    <a:pt x="67691" y="52515"/>
                    <a:pt x="67691" y="33846"/>
                  </a:cubicBezTo>
                  <a:cubicBezTo>
                    <a:pt x="67691" y="15177"/>
                    <a:pt x="52515" y="0"/>
                    <a:pt x="33846" y="0"/>
                  </a:cubicBezTo>
                  <a:cubicBezTo>
                    <a:pt x="15177" y="0"/>
                    <a:pt x="0" y="15177"/>
                    <a:pt x="0" y="33846"/>
                  </a:cubicBezTo>
                  <a:cubicBezTo>
                    <a:pt x="64" y="52515"/>
                    <a:pt x="15177" y="67691"/>
                    <a:pt x="33846" y="67691"/>
                  </a:cubicBezTo>
                  <a:close/>
                  <a:moveTo>
                    <a:pt x="33846" y="22606"/>
                  </a:moveTo>
                  <a:cubicBezTo>
                    <a:pt x="40069" y="22606"/>
                    <a:pt x="45086" y="27622"/>
                    <a:pt x="45086" y="33846"/>
                  </a:cubicBezTo>
                  <a:cubicBezTo>
                    <a:pt x="45086" y="40068"/>
                    <a:pt x="40069" y="45085"/>
                    <a:pt x="33846" y="45085"/>
                  </a:cubicBezTo>
                  <a:cubicBezTo>
                    <a:pt x="27623" y="45085"/>
                    <a:pt x="22606" y="40068"/>
                    <a:pt x="22606" y="33846"/>
                  </a:cubicBezTo>
                  <a:cubicBezTo>
                    <a:pt x="22606" y="27686"/>
                    <a:pt x="27687" y="22606"/>
                    <a:pt x="33846" y="22606"/>
                  </a:cubicBezTo>
                  <a:close/>
                </a:path>
              </a:pathLst>
            </a:custGeom>
            <a:grpFill/>
            <a:ln w="6350" cap="flat">
              <a:noFill/>
              <a:prstDash val="solid"/>
              <a:miter/>
            </a:ln>
          </p:spPr>
          <p:txBody>
            <a:bodyPr rtlCol="0" anchor="ctr"/>
            <a:lstStyle/>
            <a:p>
              <a:endParaRPr lang="en-US" sz="1349"/>
            </a:p>
          </p:txBody>
        </p:sp>
        <p:sp>
          <p:nvSpPr>
            <p:cNvPr id="121" name="Freeform: Shape 120">
              <a:extLst>
                <a:ext uri="{FF2B5EF4-FFF2-40B4-BE49-F238E27FC236}">
                  <a16:creationId xmlns:a16="http://schemas.microsoft.com/office/drawing/2014/main" id="{4AF3615C-0915-4897-BBFF-440E18D0B00C}"/>
                </a:ext>
              </a:extLst>
            </p:cNvPr>
            <p:cNvSpPr/>
            <p:nvPr/>
          </p:nvSpPr>
          <p:spPr>
            <a:xfrm>
              <a:off x="7113959" y="4803001"/>
              <a:ext cx="51746" cy="51745"/>
            </a:xfrm>
            <a:custGeom>
              <a:avLst/>
              <a:gdLst>
                <a:gd name="connsiteX0" fmla="*/ 56388 w 56388"/>
                <a:gd name="connsiteY0" fmla="*/ 28194 h 56387"/>
                <a:gd name="connsiteX1" fmla="*/ 28194 w 56388"/>
                <a:gd name="connsiteY1" fmla="*/ 0 h 56387"/>
                <a:gd name="connsiteX2" fmla="*/ 0 w 56388"/>
                <a:gd name="connsiteY2" fmla="*/ 28194 h 56387"/>
                <a:gd name="connsiteX3" fmla="*/ 28194 w 56388"/>
                <a:gd name="connsiteY3" fmla="*/ 56388 h 56387"/>
                <a:gd name="connsiteX4" fmla="*/ 56388 w 56388"/>
                <a:gd name="connsiteY4" fmla="*/ 28194 h 56387"/>
                <a:gd name="connsiteX5" fmla="*/ 22543 w 56388"/>
                <a:gd name="connsiteY5" fmla="*/ 28194 h 56387"/>
                <a:gd name="connsiteX6" fmla="*/ 28131 w 56388"/>
                <a:gd name="connsiteY6" fmla="*/ 22606 h 56387"/>
                <a:gd name="connsiteX7" fmla="*/ 33719 w 56388"/>
                <a:gd name="connsiteY7" fmla="*/ 28194 h 56387"/>
                <a:gd name="connsiteX8" fmla="*/ 28131 w 56388"/>
                <a:gd name="connsiteY8" fmla="*/ 33782 h 56387"/>
                <a:gd name="connsiteX9" fmla="*/ 22543 w 56388"/>
                <a:gd name="connsiteY9" fmla="*/ 28194 h 56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7">
                  <a:moveTo>
                    <a:pt x="56388" y="28194"/>
                  </a:moveTo>
                  <a:cubicBezTo>
                    <a:pt x="56388" y="12636"/>
                    <a:pt x="43752" y="0"/>
                    <a:pt x="28194" y="0"/>
                  </a:cubicBezTo>
                  <a:cubicBezTo>
                    <a:pt x="12636" y="0"/>
                    <a:pt x="0" y="12636"/>
                    <a:pt x="0" y="28194"/>
                  </a:cubicBezTo>
                  <a:cubicBezTo>
                    <a:pt x="0" y="43751"/>
                    <a:pt x="12636" y="56388"/>
                    <a:pt x="28194" y="56388"/>
                  </a:cubicBezTo>
                  <a:cubicBezTo>
                    <a:pt x="43752" y="56388"/>
                    <a:pt x="56388" y="43751"/>
                    <a:pt x="56388" y="28194"/>
                  </a:cubicBezTo>
                  <a:close/>
                  <a:moveTo>
                    <a:pt x="22543" y="28194"/>
                  </a:moveTo>
                  <a:cubicBezTo>
                    <a:pt x="22543" y="25082"/>
                    <a:pt x="25083" y="22606"/>
                    <a:pt x="28131" y="22606"/>
                  </a:cubicBezTo>
                  <a:cubicBezTo>
                    <a:pt x="31179" y="22606"/>
                    <a:pt x="33719" y="25146"/>
                    <a:pt x="33719" y="28194"/>
                  </a:cubicBezTo>
                  <a:cubicBezTo>
                    <a:pt x="33719" y="31242"/>
                    <a:pt x="31179" y="33782"/>
                    <a:pt x="28131" y="33782"/>
                  </a:cubicBezTo>
                  <a:cubicBezTo>
                    <a:pt x="25083" y="33782"/>
                    <a:pt x="22543" y="31305"/>
                    <a:pt x="22543" y="28194"/>
                  </a:cubicBezTo>
                  <a:close/>
                </a:path>
              </a:pathLst>
            </a:custGeom>
            <a:grpFill/>
            <a:ln w="6350" cap="flat">
              <a:noFill/>
              <a:prstDash val="solid"/>
              <a:miter/>
            </a:ln>
          </p:spPr>
          <p:txBody>
            <a:bodyPr rtlCol="0" anchor="ctr"/>
            <a:lstStyle/>
            <a:p>
              <a:endParaRPr lang="en-US" sz="1349"/>
            </a:p>
          </p:txBody>
        </p:sp>
        <p:sp>
          <p:nvSpPr>
            <p:cNvPr id="122" name="Freeform: Shape 121">
              <a:extLst>
                <a:ext uri="{FF2B5EF4-FFF2-40B4-BE49-F238E27FC236}">
                  <a16:creationId xmlns:a16="http://schemas.microsoft.com/office/drawing/2014/main" id="{40981D72-D919-4742-839A-9E668AEB902A}"/>
                </a:ext>
              </a:extLst>
            </p:cNvPr>
            <p:cNvSpPr/>
            <p:nvPr/>
          </p:nvSpPr>
          <p:spPr>
            <a:xfrm>
              <a:off x="7201951" y="4858009"/>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606 h 56388"/>
                <a:gd name="connsiteX6" fmla="*/ 33782 w 56388"/>
                <a:gd name="connsiteY6" fmla="*/ 28194 h 56388"/>
                <a:gd name="connsiteX7" fmla="*/ 28194 w 56388"/>
                <a:gd name="connsiteY7" fmla="*/ 33782 h 56388"/>
                <a:gd name="connsiteX8" fmla="*/ 22606 w 56388"/>
                <a:gd name="connsiteY8" fmla="*/ 28194 h 56388"/>
                <a:gd name="connsiteX9" fmla="*/ 28194 w 56388"/>
                <a:gd name="connsiteY9" fmla="*/ 22606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1" y="56388"/>
                    <a:pt x="56388" y="43752"/>
                    <a:pt x="56388" y="28194"/>
                  </a:cubicBezTo>
                  <a:cubicBezTo>
                    <a:pt x="56388" y="12637"/>
                    <a:pt x="43751" y="0"/>
                    <a:pt x="28194" y="0"/>
                  </a:cubicBezTo>
                  <a:cubicBezTo>
                    <a:pt x="12636" y="0"/>
                    <a:pt x="0" y="12637"/>
                    <a:pt x="0" y="28194"/>
                  </a:cubicBezTo>
                  <a:cubicBezTo>
                    <a:pt x="0" y="43752"/>
                    <a:pt x="12700" y="56388"/>
                    <a:pt x="28194" y="56388"/>
                  </a:cubicBezTo>
                  <a:close/>
                  <a:moveTo>
                    <a:pt x="28194" y="22606"/>
                  </a:moveTo>
                  <a:cubicBezTo>
                    <a:pt x="31305" y="22606"/>
                    <a:pt x="33782" y="25146"/>
                    <a:pt x="33782" y="28194"/>
                  </a:cubicBezTo>
                  <a:cubicBezTo>
                    <a:pt x="33782" y="31242"/>
                    <a:pt x="31242" y="33782"/>
                    <a:pt x="28194" y="33782"/>
                  </a:cubicBezTo>
                  <a:cubicBezTo>
                    <a:pt x="25146" y="33782"/>
                    <a:pt x="22606" y="31242"/>
                    <a:pt x="22606" y="28194"/>
                  </a:cubicBezTo>
                  <a:cubicBezTo>
                    <a:pt x="22606" y="25146"/>
                    <a:pt x="25146" y="22606"/>
                    <a:pt x="28194" y="22606"/>
                  </a:cubicBezTo>
                  <a:close/>
                </a:path>
              </a:pathLst>
            </a:custGeom>
            <a:grpFill/>
            <a:ln w="6350" cap="flat">
              <a:noFill/>
              <a:prstDash val="solid"/>
              <a:miter/>
            </a:ln>
          </p:spPr>
          <p:txBody>
            <a:bodyPr rtlCol="0" anchor="ctr"/>
            <a:lstStyle/>
            <a:p>
              <a:endParaRPr lang="en-US" sz="1349"/>
            </a:p>
          </p:txBody>
        </p:sp>
        <p:sp>
          <p:nvSpPr>
            <p:cNvPr id="123" name="Freeform: Shape 122">
              <a:extLst>
                <a:ext uri="{FF2B5EF4-FFF2-40B4-BE49-F238E27FC236}">
                  <a16:creationId xmlns:a16="http://schemas.microsoft.com/office/drawing/2014/main" id="{6338B12F-A30D-47F6-A49C-FF481113177D}"/>
                </a:ext>
              </a:extLst>
            </p:cNvPr>
            <p:cNvSpPr/>
            <p:nvPr/>
          </p:nvSpPr>
          <p:spPr>
            <a:xfrm>
              <a:off x="7214246" y="4728412"/>
              <a:ext cx="62117" cy="62118"/>
            </a:xfrm>
            <a:custGeom>
              <a:avLst/>
              <a:gdLst>
                <a:gd name="connsiteX0" fmla="*/ 33845 w 67690"/>
                <a:gd name="connsiteY0" fmla="*/ 67691 h 67691"/>
                <a:gd name="connsiteX1" fmla="*/ 67690 w 67690"/>
                <a:gd name="connsiteY1" fmla="*/ 33846 h 67691"/>
                <a:gd name="connsiteX2" fmla="*/ 33845 w 67690"/>
                <a:gd name="connsiteY2" fmla="*/ 0 h 67691"/>
                <a:gd name="connsiteX3" fmla="*/ 0 w 67690"/>
                <a:gd name="connsiteY3" fmla="*/ 33846 h 67691"/>
                <a:gd name="connsiteX4" fmla="*/ 33845 w 67690"/>
                <a:gd name="connsiteY4" fmla="*/ 67691 h 67691"/>
                <a:gd name="connsiteX5" fmla="*/ 33845 w 67690"/>
                <a:gd name="connsiteY5" fmla="*/ 22606 h 67691"/>
                <a:gd name="connsiteX6" fmla="*/ 45085 w 67690"/>
                <a:gd name="connsiteY6" fmla="*/ 33846 h 67691"/>
                <a:gd name="connsiteX7" fmla="*/ 33845 w 67690"/>
                <a:gd name="connsiteY7" fmla="*/ 45085 h 67691"/>
                <a:gd name="connsiteX8" fmla="*/ 22606 w 67690"/>
                <a:gd name="connsiteY8" fmla="*/ 33846 h 67691"/>
                <a:gd name="connsiteX9" fmla="*/ 33845 w 67690"/>
                <a:gd name="connsiteY9" fmla="*/ 2260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1">
                  <a:moveTo>
                    <a:pt x="33845" y="67691"/>
                  </a:moveTo>
                  <a:cubicBezTo>
                    <a:pt x="52515" y="67691"/>
                    <a:pt x="67690" y="52515"/>
                    <a:pt x="67690" y="33846"/>
                  </a:cubicBezTo>
                  <a:cubicBezTo>
                    <a:pt x="67690" y="15177"/>
                    <a:pt x="52515" y="0"/>
                    <a:pt x="33845" y="0"/>
                  </a:cubicBezTo>
                  <a:cubicBezTo>
                    <a:pt x="15177" y="0"/>
                    <a:pt x="0" y="15177"/>
                    <a:pt x="0" y="33846"/>
                  </a:cubicBezTo>
                  <a:cubicBezTo>
                    <a:pt x="0" y="52515"/>
                    <a:pt x="15177" y="67691"/>
                    <a:pt x="33845" y="67691"/>
                  </a:cubicBezTo>
                  <a:close/>
                  <a:moveTo>
                    <a:pt x="33845" y="22606"/>
                  </a:moveTo>
                  <a:cubicBezTo>
                    <a:pt x="40068" y="22606"/>
                    <a:pt x="45085" y="27623"/>
                    <a:pt x="45085" y="33846"/>
                  </a:cubicBezTo>
                  <a:cubicBezTo>
                    <a:pt x="45085" y="40068"/>
                    <a:pt x="40068" y="45085"/>
                    <a:pt x="33845" y="45085"/>
                  </a:cubicBezTo>
                  <a:cubicBezTo>
                    <a:pt x="27622" y="45085"/>
                    <a:pt x="22606" y="40068"/>
                    <a:pt x="22606" y="33846"/>
                  </a:cubicBezTo>
                  <a:cubicBezTo>
                    <a:pt x="22606" y="27623"/>
                    <a:pt x="27622" y="22606"/>
                    <a:pt x="33845" y="22606"/>
                  </a:cubicBezTo>
                  <a:close/>
                </a:path>
              </a:pathLst>
            </a:custGeom>
            <a:grpFill/>
            <a:ln w="6350" cap="flat">
              <a:noFill/>
              <a:prstDash val="solid"/>
              <a:miter/>
            </a:ln>
          </p:spPr>
          <p:txBody>
            <a:bodyPr rtlCol="0" anchor="ctr"/>
            <a:lstStyle/>
            <a:p>
              <a:endParaRPr lang="en-US" sz="1349"/>
            </a:p>
          </p:txBody>
        </p:sp>
        <p:sp>
          <p:nvSpPr>
            <p:cNvPr id="124" name="Freeform: Shape 123">
              <a:extLst>
                <a:ext uri="{FF2B5EF4-FFF2-40B4-BE49-F238E27FC236}">
                  <a16:creationId xmlns:a16="http://schemas.microsoft.com/office/drawing/2014/main" id="{E65F624C-9106-443B-B770-400C5F0EF3B8}"/>
                </a:ext>
              </a:extLst>
            </p:cNvPr>
            <p:cNvSpPr/>
            <p:nvPr/>
          </p:nvSpPr>
          <p:spPr>
            <a:xfrm>
              <a:off x="7525711" y="4544972"/>
              <a:ext cx="62118" cy="62117"/>
            </a:xfrm>
            <a:custGeom>
              <a:avLst/>
              <a:gdLst>
                <a:gd name="connsiteX0" fmla="*/ 33845 w 67691"/>
                <a:gd name="connsiteY0" fmla="*/ 67691 h 67690"/>
                <a:gd name="connsiteX1" fmla="*/ 67691 w 67691"/>
                <a:gd name="connsiteY1" fmla="*/ 33846 h 67690"/>
                <a:gd name="connsiteX2" fmla="*/ 33845 w 67691"/>
                <a:gd name="connsiteY2" fmla="*/ 0 h 67690"/>
                <a:gd name="connsiteX3" fmla="*/ 0 w 67691"/>
                <a:gd name="connsiteY3" fmla="*/ 33846 h 67690"/>
                <a:gd name="connsiteX4" fmla="*/ 33845 w 67691"/>
                <a:gd name="connsiteY4" fmla="*/ 67691 h 67690"/>
                <a:gd name="connsiteX5" fmla="*/ 33845 w 67691"/>
                <a:gd name="connsiteY5" fmla="*/ 22670 h 67690"/>
                <a:gd name="connsiteX6" fmla="*/ 45085 w 67691"/>
                <a:gd name="connsiteY6" fmla="*/ 33909 h 67690"/>
                <a:gd name="connsiteX7" fmla="*/ 33845 w 67691"/>
                <a:gd name="connsiteY7" fmla="*/ 45148 h 67690"/>
                <a:gd name="connsiteX8" fmla="*/ 22606 w 67691"/>
                <a:gd name="connsiteY8" fmla="*/ 33909 h 67690"/>
                <a:gd name="connsiteX9" fmla="*/ 33845 w 67691"/>
                <a:gd name="connsiteY9" fmla="*/ 22670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5" y="67691"/>
                  </a:moveTo>
                  <a:cubicBezTo>
                    <a:pt x="52515" y="67691"/>
                    <a:pt x="67691" y="52515"/>
                    <a:pt x="67691" y="33846"/>
                  </a:cubicBezTo>
                  <a:cubicBezTo>
                    <a:pt x="67691" y="15177"/>
                    <a:pt x="52515" y="0"/>
                    <a:pt x="33845" y="0"/>
                  </a:cubicBezTo>
                  <a:cubicBezTo>
                    <a:pt x="15177" y="0"/>
                    <a:pt x="0" y="15177"/>
                    <a:pt x="0" y="33846"/>
                  </a:cubicBezTo>
                  <a:cubicBezTo>
                    <a:pt x="0" y="52515"/>
                    <a:pt x="15177" y="67691"/>
                    <a:pt x="33845" y="67691"/>
                  </a:cubicBezTo>
                  <a:close/>
                  <a:moveTo>
                    <a:pt x="33845" y="22670"/>
                  </a:moveTo>
                  <a:cubicBezTo>
                    <a:pt x="40069" y="22670"/>
                    <a:pt x="45085" y="27686"/>
                    <a:pt x="45085" y="33909"/>
                  </a:cubicBezTo>
                  <a:cubicBezTo>
                    <a:pt x="45085" y="40132"/>
                    <a:pt x="40069" y="45148"/>
                    <a:pt x="33845" y="45148"/>
                  </a:cubicBezTo>
                  <a:cubicBezTo>
                    <a:pt x="27622" y="45148"/>
                    <a:pt x="22606" y="40132"/>
                    <a:pt x="22606" y="33909"/>
                  </a:cubicBezTo>
                  <a:cubicBezTo>
                    <a:pt x="22606" y="27686"/>
                    <a:pt x="27622" y="22670"/>
                    <a:pt x="33845" y="22670"/>
                  </a:cubicBezTo>
                  <a:close/>
                </a:path>
              </a:pathLst>
            </a:custGeom>
            <a:grpFill/>
            <a:ln w="6350" cap="flat">
              <a:noFill/>
              <a:prstDash val="solid"/>
              <a:miter/>
            </a:ln>
          </p:spPr>
          <p:txBody>
            <a:bodyPr rtlCol="0" anchor="ctr"/>
            <a:lstStyle/>
            <a:p>
              <a:endParaRPr lang="en-US" sz="1349"/>
            </a:p>
          </p:txBody>
        </p:sp>
        <p:sp>
          <p:nvSpPr>
            <p:cNvPr id="125" name="Freeform: Shape 124">
              <a:extLst>
                <a:ext uri="{FF2B5EF4-FFF2-40B4-BE49-F238E27FC236}">
                  <a16:creationId xmlns:a16="http://schemas.microsoft.com/office/drawing/2014/main" id="{A12FE52A-BAEF-4127-8B6B-36E11680AB26}"/>
                </a:ext>
              </a:extLst>
            </p:cNvPr>
            <p:cNvSpPr/>
            <p:nvPr/>
          </p:nvSpPr>
          <p:spPr>
            <a:xfrm>
              <a:off x="7436730" y="4597998"/>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606 h 56388"/>
                <a:gd name="connsiteX6" fmla="*/ 33782 w 56388"/>
                <a:gd name="connsiteY6" fmla="*/ 28194 h 56388"/>
                <a:gd name="connsiteX7" fmla="*/ 28194 w 56388"/>
                <a:gd name="connsiteY7" fmla="*/ 33782 h 56388"/>
                <a:gd name="connsiteX8" fmla="*/ 22606 w 56388"/>
                <a:gd name="connsiteY8" fmla="*/ 28194 h 56388"/>
                <a:gd name="connsiteX9" fmla="*/ 28194 w 56388"/>
                <a:gd name="connsiteY9" fmla="*/ 22606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7"/>
                    <a:pt x="43752" y="0"/>
                    <a:pt x="28194" y="0"/>
                  </a:cubicBezTo>
                  <a:cubicBezTo>
                    <a:pt x="12636" y="0"/>
                    <a:pt x="0" y="12637"/>
                    <a:pt x="0" y="28194"/>
                  </a:cubicBezTo>
                  <a:cubicBezTo>
                    <a:pt x="0" y="43752"/>
                    <a:pt x="12636" y="56388"/>
                    <a:pt x="28194" y="56388"/>
                  </a:cubicBezTo>
                  <a:close/>
                  <a:moveTo>
                    <a:pt x="28194" y="22606"/>
                  </a:moveTo>
                  <a:cubicBezTo>
                    <a:pt x="31306" y="22606"/>
                    <a:pt x="33782" y="25146"/>
                    <a:pt x="33782" y="28194"/>
                  </a:cubicBezTo>
                  <a:cubicBezTo>
                    <a:pt x="33782" y="31242"/>
                    <a:pt x="31242" y="33782"/>
                    <a:pt x="28194" y="33782"/>
                  </a:cubicBezTo>
                  <a:cubicBezTo>
                    <a:pt x="25083" y="33782"/>
                    <a:pt x="22606" y="31242"/>
                    <a:pt x="22606" y="28194"/>
                  </a:cubicBezTo>
                  <a:cubicBezTo>
                    <a:pt x="22606" y="25146"/>
                    <a:pt x="25147" y="22606"/>
                    <a:pt x="28194" y="22606"/>
                  </a:cubicBezTo>
                  <a:close/>
                </a:path>
              </a:pathLst>
            </a:custGeom>
            <a:grpFill/>
            <a:ln w="6350" cap="flat">
              <a:noFill/>
              <a:prstDash val="solid"/>
              <a:miter/>
            </a:ln>
          </p:spPr>
          <p:txBody>
            <a:bodyPr rtlCol="0" anchor="ctr"/>
            <a:lstStyle/>
            <a:p>
              <a:endParaRPr lang="en-US" sz="1349"/>
            </a:p>
          </p:txBody>
        </p:sp>
        <p:sp>
          <p:nvSpPr>
            <p:cNvPr id="126" name="Freeform: Shape 125">
              <a:extLst>
                <a:ext uri="{FF2B5EF4-FFF2-40B4-BE49-F238E27FC236}">
                  <a16:creationId xmlns:a16="http://schemas.microsoft.com/office/drawing/2014/main" id="{68D112B9-AA88-4BCE-9CD4-7BFD9BFD08EF}"/>
                </a:ext>
              </a:extLst>
            </p:cNvPr>
            <p:cNvSpPr/>
            <p:nvPr/>
          </p:nvSpPr>
          <p:spPr>
            <a:xfrm>
              <a:off x="7368726" y="4524343"/>
              <a:ext cx="62117" cy="62117"/>
            </a:xfrm>
            <a:custGeom>
              <a:avLst/>
              <a:gdLst>
                <a:gd name="connsiteX0" fmla="*/ 33845 w 67690"/>
                <a:gd name="connsiteY0" fmla="*/ 67691 h 67690"/>
                <a:gd name="connsiteX1" fmla="*/ 67690 w 67690"/>
                <a:gd name="connsiteY1" fmla="*/ 33845 h 67690"/>
                <a:gd name="connsiteX2" fmla="*/ 33845 w 67690"/>
                <a:gd name="connsiteY2" fmla="*/ 0 h 67690"/>
                <a:gd name="connsiteX3" fmla="*/ 0 w 67690"/>
                <a:gd name="connsiteY3" fmla="*/ 33845 h 67690"/>
                <a:gd name="connsiteX4" fmla="*/ 33845 w 67690"/>
                <a:gd name="connsiteY4" fmla="*/ 67691 h 67690"/>
                <a:gd name="connsiteX5" fmla="*/ 33845 w 67690"/>
                <a:gd name="connsiteY5" fmla="*/ 22606 h 67690"/>
                <a:gd name="connsiteX6" fmla="*/ 45085 w 67690"/>
                <a:gd name="connsiteY6" fmla="*/ 33845 h 67690"/>
                <a:gd name="connsiteX7" fmla="*/ 33845 w 67690"/>
                <a:gd name="connsiteY7" fmla="*/ 45085 h 67690"/>
                <a:gd name="connsiteX8" fmla="*/ 22606 w 67690"/>
                <a:gd name="connsiteY8" fmla="*/ 33845 h 67690"/>
                <a:gd name="connsiteX9" fmla="*/ 33845 w 67690"/>
                <a:gd name="connsiteY9" fmla="*/ 22606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0">
                  <a:moveTo>
                    <a:pt x="33845" y="67691"/>
                  </a:moveTo>
                  <a:cubicBezTo>
                    <a:pt x="52514" y="67691"/>
                    <a:pt x="67690" y="52514"/>
                    <a:pt x="67690" y="33845"/>
                  </a:cubicBezTo>
                  <a:cubicBezTo>
                    <a:pt x="67690" y="15176"/>
                    <a:pt x="52514" y="0"/>
                    <a:pt x="33845" y="0"/>
                  </a:cubicBezTo>
                  <a:cubicBezTo>
                    <a:pt x="15176" y="0"/>
                    <a:pt x="0" y="15176"/>
                    <a:pt x="0" y="33845"/>
                  </a:cubicBezTo>
                  <a:cubicBezTo>
                    <a:pt x="0" y="52514"/>
                    <a:pt x="15176" y="67691"/>
                    <a:pt x="33845" y="67691"/>
                  </a:cubicBezTo>
                  <a:close/>
                  <a:moveTo>
                    <a:pt x="33845" y="22606"/>
                  </a:moveTo>
                  <a:cubicBezTo>
                    <a:pt x="40068" y="22606"/>
                    <a:pt x="45085" y="27622"/>
                    <a:pt x="45085" y="33845"/>
                  </a:cubicBezTo>
                  <a:cubicBezTo>
                    <a:pt x="45085" y="40068"/>
                    <a:pt x="40068" y="45085"/>
                    <a:pt x="33845" y="45085"/>
                  </a:cubicBezTo>
                  <a:cubicBezTo>
                    <a:pt x="27622" y="45085"/>
                    <a:pt x="22606" y="40068"/>
                    <a:pt x="22606" y="33845"/>
                  </a:cubicBezTo>
                  <a:cubicBezTo>
                    <a:pt x="22606" y="27622"/>
                    <a:pt x="27622" y="22606"/>
                    <a:pt x="33845" y="22606"/>
                  </a:cubicBezTo>
                  <a:close/>
                </a:path>
              </a:pathLst>
            </a:custGeom>
            <a:grpFill/>
            <a:ln w="6350" cap="flat">
              <a:noFill/>
              <a:prstDash val="solid"/>
              <a:miter/>
            </a:ln>
          </p:spPr>
          <p:txBody>
            <a:bodyPr rtlCol="0" anchor="ctr"/>
            <a:lstStyle/>
            <a:p>
              <a:endParaRPr lang="en-US" sz="1349"/>
            </a:p>
          </p:txBody>
        </p:sp>
        <p:sp>
          <p:nvSpPr>
            <p:cNvPr id="127" name="Freeform: Shape 126">
              <a:extLst>
                <a:ext uri="{FF2B5EF4-FFF2-40B4-BE49-F238E27FC236}">
                  <a16:creationId xmlns:a16="http://schemas.microsoft.com/office/drawing/2014/main" id="{27EB46C6-B23C-49B8-9A9C-509A734A5B68}"/>
                </a:ext>
              </a:extLst>
            </p:cNvPr>
            <p:cNvSpPr/>
            <p:nvPr/>
          </p:nvSpPr>
          <p:spPr>
            <a:xfrm>
              <a:off x="7254512" y="4570902"/>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542 h 56388"/>
                <a:gd name="connsiteX6" fmla="*/ 33782 w 56388"/>
                <a:gd name="connsiteY6" fmla="*/ 28130 h 56388"/>
                <a:gd name="connsiteX7" fmla="*/ 28194 w 56388"/>
                <a:gd name="connsiteY7" fmla="*/ 33718 h 56388"/>
                <a:gd name="connsiteX8" fmla="*/ 22606 w 56388"/>
                <a:gd name="connsiteY8" fmla="*/ 28130 h 56388"/>
                <a:gd name="connsiteX9" fmla="*/ 28194 w 56388"/>
                <a:gd name="connsiteY9" fmla="*/ 22542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6"/>
                    <a:pt x="43752" y="0"/>
                    <a:pt x="28194" y="0"/>
                  </a:cubicBezTo>
                  <a:cubicBezTo>
                    <a:pt x="12636" y="0"/>
                    <a:pt x="0" y="12636"/>
                    <a:pt x="0" y="28194"/>
                  </a:cubicBezTo>
                  <a:cubicBezTo>
                    <a:pt x="0" y="43688"/>
                    <a:pt x="12636" y="56388"/>
                    <a:pt x="28194" y="56388"/>
                  </a:cubicBezTo>
                  <a:close/>
                  <a:moveTo>
                    <a:pt x="28194" y="22542"/>
                  </a:moveTo>
                  <a:cubicBezTo>
                    <a:pt x="31306" y="22542"/>
                    <a:pt x="33782" y="25083"/>
                    <a:pt x="33782" y="28130"/>
                  </a:cubicBezTo>
                  <a:cubicBezTo>
                    <a:pt x="33782" y="31178"/>
                    <a:pt x="31242" y="33718"/>
                    <a:pt x="28194" y="33718"/>
                  </a:cubicBezTo>
                  <a:cubicBezTo>
                    <a:pt x="25083" y="33718"/>
                    <a:pt x="22606" y="31178"/>
                    <a:pt x="22606" y="28130"/>
                  </a:cubicBezTo>
                  <a:cubicBezTo>
                    <a:pt x="22606" y="25083"/>
                    <a:pt x="25083" y="22542"/>
                    <a:pt x="28194" y="22542"/>
                  </a:cubicBezTo>
                  <a:close/>
                </a:path>
              </a:pathLst>
            </a:custGeom>
            <a:grpFill/>
            <a:ln w="6350" cap="flat">
              <a:noFill/>
              <a:prstDash val="solid"/>
              <a:miter/>
            </a:ln>
          </p:spPr>
          <p:txBody>
            <a:bodyPr rtlCol="0" anchor="ctr"/>
            <a:lstStyle/>
            <a:p>
              <a:endParaRPr lang="en-US" sz="1349"/>
            </a:p>
          </p:txBody>
        </p:sp>
        <p:sp>
          <p:nvSpPr>
            <p:cNvPr id="128" name="Freeform: Shape 127">
              <a:extLst>
                <a:ext uri="{FF2B5EF4-FFF2-40B4-BE49-F238E27FC236}">
                  <a16:creationId xmlns:a16="http://schemas.microsoft.com/office/drawing/2014/main" id="{26ABDE5B-DD40-4369-A83B-7935E7A1C2A7}"/>
                </a:ext>
              </a:extLst>
            </p:cNvPr>
            <p:cNvSpPr/>
            <p:nvPr/>
          </p:nvSpPr>
          <p:spPr>
            <a:xfrm>
              <a:off x="7279686" y="4642111"/>
              <a:ext cx="62118" cy="62118"/>
            </a:xfrm>
            <a:custGeom>
              <a:avLst/>
              <a:gdLst>
                <a:gd name="connsiteX0" fmla="*/ 0 w 67691"/>
                <a:gd name="connsiteY0" fmla="*/ 33846 h 67691"/>
                <a:gd name="connsiteX1" fmla="*/ 33845 w 67691"/>
                <a:gd name="connsiteY1" fmla="*/ 67691 h 67691"/>
                <a:gd name="connsiteX2" fmla="*/ 67691 w 67691"/>
                <a:gd name="connsiteY2" fmla="*/ 33846 h 67691"/>
                <a:gd name="connsiteX3" fmla="*/ 33845 w 67691"/>
                <a:gd name="connsiteY3" fmla="*/ 0 h 67691"/>
                <a:gd name="connsiteX4" fmla="*/ 0 w 67691"/>
                <a:gd name="connsiteY4" fmla="*/ 33846 h 67691"/>
                <a:gd name="connsiteX5" fmla="*/ 33782 w 67691"/>
                <a:gd name="connsiteY5" fmla="*/ 22670 h 67691"/>
                <a:gd name="connsiteX6" fmla="*/ 45021 w 67691"/>
                <a:gd name="connsiteY6" fmla="*/ 33909 h 67691"/>
                <a:gd name="connsiteX7" fmla="*/ 33782 w 67691"/>
                <a:gd name="connsiteY7" fmla="*/ 45149 h 67691"/>
                <a:gd name="connsiteX8" fmla="*/ 22542 w 67691"/>
                <a:gd name="connsiteY8" fmla="*/ 33909 h 67691"/>
                <a:gd name="connsiteX9" fmla="*/ 33782 w 67691"/>
                <a:gd name="connsiteY9" fmla="*/ 22670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0" y="33846"/>
                  </a:moveTo>
                  <a:cubicBezTo>
                    <a:pt x="0" y="52515"/>
                    <a:pt x="15177" y="67691"/>
                    <a:pt x="33845" y="67691"/>
                  </a:cubicBezTo>
                  <a:cubicBezTo>
                    <a:pt x="52515" y="67691"/>
                    <a:pt x="67691" y="52515"/>
                    <a:pt x="67691" y="33846"/>
                  </a:cubicBezTo>
                  <a:cubicBezTo>
                    <a:pt x="67691" y="15177"/>
                    <a:pt x="52515" y="0"/>
                    <a:pt x="33845" y="0"/>
                  </a:cubicBezTo>
                  <a:cubicBezTo>
                    <a:pt x="15177" y="64"/>
                    <a:pt x="0" y="15240"/>
                    <a:pt x="0" y="33846"/>
                  </a:cubicBezTo>
                  <a:close/>
                  <a:moveTo>
                    <a:pt x="33782" y="22670"/>
                  </a:moveTo>
                  <a:cubicBezTo>
                    <a:pt x="40005" y="22670"/>
                    <a:pt x="45021" y="27686"/>
                    <a:pt x="45021" y="33909"/>
                  </a:cubicBezTo>
                  <a:cubicBezTo>
                    <a:pt x="45021" y="40132"/>
                    <a:pt x="40005" y="45149"/>
                    <a:pt x="33782" y="45149"/>
                  </a:cubicBezTo>
                  <a:cubicBezTo>
                    <a:pt x="27559" y="45149"/>
                    <a:pt x="22542" y="40132"/>
                    <a:pt x="22542" y="33909"/>
                  </a:cubicBezTo>
                  <a:cubicBezTo>
                    <a:pt x="22542" y="27686"/>
                    <a:pt x="27622" y="22670"/>
                    <a:pt x="33782" y="22670"/>
                  </a:cubicBezTo>
                  <a:close/>
                </a:path>
              </a:pathLst>
            </a:custGeom>
            <a:grpFill/>
            <a:ln w="6350" cap="flat">
              <a:noFill/>
              <a:prstDash val="solid"/>
              <a:miter/>
            </a:ln>
          </p:spPr>
          <p:txBody>
            <a:bodyPr rtlCol="0" anchor="ctr"/>
            <a:lstStyle/>
            <a:p>
              <a:endParaRPr lang="en-US" sz="1349"/>
            </a:p>
          </p:txBody>
        </p:sp>
        <p:sp>
          <p:nvSpPr>
            <p:cNvPr id="129" name="Freeform: Shape 128">
              <a:extLst>
                <a:ext uri="{FF2B5EF4-FFF2-40B4-BE49-F238E27FC236}">
                  <a16:creationId xmlns:a16="http://schemas.microsoft.com/office/drawing/2014/main" id="{3EFA73C2-2B58-4C6E-9BB7-5F058995449A}"/>
                </a:ext>
              </a:extLst>
            </p:cNvPr>
            <p:cNvSpPr/>
            <p:nvPr/>
          </p:nvSpPr>
          <p:spPr>
            <a:xfrm>
              <a:off x="7346542" y="5101854"/>
              <a:ext cx="42851" cy="46610"/>
            </a:xfrm>
            <a:custGeom>
              <a:avLst/>
              <a:gdLst>
                <a:gd name="connsiteX0" fmla="*/ 27475 w 46695"/>
                <a:gd name="connsiteY0" fmla="*/ 47525 h 50791"/>
                <a:gd name="connsiteX1" fmla="*/ 43477 w 46695"/>
                <a:gd name="connsiteY1" fmla="*/ 47525 h 50791"/>
                <a:gd name="connsiteX2" fmla="*/ 43477 w 46695"/>
                <a:gd name="connsiteY2" fmla="*/ 31524 h 50791"/>
                <a:gd name="connsiteX3" fmla="*/ 19220 w 46695"/>
                <a:gd name="connsiteY3" fmla="*/ 3266 h 50791"/>
                <a:gd name="connsiteX4" fmla="*/ 3218 w 46695"/>
                <a:gd name="connsiteY4" fmla="*/ 3266 h 50791"/>
                <a:gd name="connsiteX5" fmla="*/ 3218 w 46695"/>
                <a:gd name="connsiteY5" fmla="*/ 19268 h 50791"/>
                <a:gd name="connsiteX6" fmla="*/ 27475 w 46695"/>
                <a:gd name="connsiteY6" fmla="*/ 47525 h 5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95" h="50791">
                  <a:moveTo>
                    <a:pt x="27475" y="47525"/>
                  </a:moveTo>
                  <a:cubicBezTo>
                    <a:pt x="31475" y="52161"/>
                    <a:pt x="39349" y="51589"/>
                    <a:pt x="43477" y="47525"/>
                  </a:cubicBezTo>
                  <a:cubicBezTo>
                    <a:pt x="48050" y="42953"/>
                    <a:pt x="47478" y="36222"/>
                    <a:pt x="43477" y="31524"/>
                  </a:cubicBezTo>
                  <a:cubicBezTo>
                    <a:pt x="35412" y="22125"/>
                    <a:pt x="27285" y="12664"/>
                    <a:pt x="19220" y="3266"/>
                  </a:cubicBezTo>
                  <a:cubicBezTo>
                    <a:pt x="15220" y="-1370"/>
                    <a:pt x="7346" y="-798"/>
                    <a:pt x="3218" y="3266"/>
                  </a:cubicBezTo>
                  <a:cubicBezTo>
                    <a:pt x="-1354" y="7838"/>
                    <a:pt x="-782" y="14569"/>
                    <a:pt x="3218" y="19268"/>
                  </a:cubicBezTo>
                  <a:cubicBezTo>
                    <a:pt x="11283" y="28666"/>
                    <a:pt x="19411" y="38064"/>
                    <a:pt x="27475" y="47525"/>
                  </a:cubicBezTo>
                  <a:close/>
                </a:path>
              </a:pathLst>
            </a:custGeom>
            <a:grpFill/>
            <a:ln w="6350" cap="flat">
              <a:noFill/>
              <a:prstDash val="solid"/>
              <a:miter/>
            </a:ln>
          </p:spPr>
          <p:txBody>
            <a:bodyPr rtlCol="0" anchor="ctr"/>
            <a:lstStyle/>
            <a:p>
              <a:endParaRPr lang="en-US" sz="1349"/>
            </a:p>
          </p:txBody>
        </p:sp>
        <p:sp>
          <p:nvSpPr>
            <p:cNvPr id="130" name="Freeform: Shape 129">
              <a:extLst>
                <a:ext uri="{FF2B5EF4-FFF2-40B4-BE49-F238E27FC236}">
                  <a16:creationId xmlns:a16="http://schemas.microsoft.com/office/drawing/2014/main" id="{8529E555-8BEE-42B8-9092-2424441F47B3}"/>
                </a:ext>
              </a:extLst>
            </p:cNvPr>
            <p:cNvSpPr/>
            <p:nvPr/>
          </p:nvSpPr>
          <p:spPr>
            <a:xfrm>
              <a:off x="7340952" y="5166527"/>
              <a:ext cx="54018" cy="23378"/>
            </a:xfrm>
            <a:custGeom>
              <a:avLst/>
              <a:gdLst>
                <a:gd name="connsiteX0" fmla="*/ 47982 w 58864"/>
                <a:gd name="connsiteY0" fmla="*/ 2832 h 25475"/>
                <a:gd name="connsiteX1" fmla="*/ 10835 w 58864"/>
                <a:gd name="connsiteY1" fmla="*/ 38 h 25475"/>
                <a:gd name="connsiteX2" fmla="*/ 10835 w 58864"/>
                <a:gd name="connsiteY2" fmla="*/ 22644 h 25475"/>
                <a:gd name="connsiteX3" fmla="*/ 47982 w 58864"/>
                <a:gd name="connsiteY3" fmla="*/ 25438 h 25475"/>
                <a:gd name="connsiteX4" fmla="*/ 47982 w 58864"/>
                <a:gd name="connsiteY4" fmla="*/ 2832 h 25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64" h="25475">
                  <a:moveTo>
                    <a:pt x="47982" y="2832"/>
                  </a:moveTo>
                  <a:cubicBezTo>
                    <a:pt x="35600" y="1879"/>
                    <a:pt x="23217" y="927"/>
                    <a:pt x="10835" y="38"/>
                  </a:cubicBezTo>
                  <a:cubicBezTo>
                    <a:pt x="-3643" y="-1042"/>
                    <a:pt x="-3580" y="21501"/>
                    <a:pt x="10835" y="22644"/>
                  </a:cubicBezTo>
                  <a:cubicBezTo>
                    <a:pt x="23217" y="23596"/>
                    <a:pt x="35600" y="24549"/>
                    <a:pt x="47982" y="25438"/>
                  </a:cubicBezTo>
                  <a:cubicBezTo>
                    <a:pt x="62524" y="26517"/>
                    <a:pt x="62460" y="3911"/>
                    <a:pt x="47982" y="2832"/>
                  </a:cubicBezTo>
                  <a:close/>
                </a:path>
              </a:pathLst>
            </a:custGeom>
            <a:grpFill/>
            <a:ln w="6350" cap="flat">
              <a:noFill/>
              <a:prstDash val="solid"/>
              <a:miter/>
            </a:ln>
          </p:spPr>
          <p:txBody>
            <a:bodyPr rtlCol="0" anchor="ctr"/>
            <a:lstStyle/>
            <a:p>
              <a:endParaRPr lang="en-US" sz="1349"/>
            </a:p>
          </p:txBody>
        </p:sp>
        <p:sp>
          <p:nvSpPr>
            <p:cNvPr id="131" name="Freeform: Shape 130">
              <a:extLst>
                <a:ext uri="{FF2B5EF4-FFF2-40B4-BE49-F238E27FC236}">
                  <a16:creationId xmlns:a16="http://schemas.microsoft.com/office/drawing/2014/main" id="{8FFCBFCA-A903-4BCD-999F-1E0988739A35}"/>
                </a:ext>
              </a:extLst>
            </p:cNvPr>
            <p:cNvSpPr/>
            <p:nvPr/>
          </p:nvSpPr>
          <p:spPr>
            <a:xfrm>
              <a:off x="7572755" y="5101854"/>
              <a:ext cx="42851" cy="46610"/>
            </a:xfrm>
            <a:custGeom>
              <a:avLst/>
              <a:gdLst>
                <a:gd name="connsiteX0" fmla="*/ 19220 w 46695"/>
                <a:gd name="connsiteY0" fmla="*/ 3266 h 50791"/>
                <a:gd name="connsiteX1" fmla="*/ 3218 w 46695"/>
                <a:gd name="connsiteY1" fmla="*/ 3266 h 50791"/>
                <a:gd name="connsiteX2" fmla="*/ 3218 w 46695"/>
                <a:gd name="connsiteY2" fmla="*/ 19268 h 50791"/>
                <a:gd name="connsiteX3" fmla="*/ 27476 w 46695"/>
                <a:gd name="connsiteY3" fmla="*/ 47525 h 50791"/>
                <a:gd name="connsiteX4" fmla="*/ 43478 w 46695"/>
                <a:gd name="connsiteY4" fmla="*/ 47525 h 50791"/>
                <a:gd name="connsiteX5" fmla="*/ 43478 w 46695"/>
                <a:gd name="connsiteY5" fmla="*/ 31524 h 50791"/>
                <a:gd name="connsiteX6" fmla="*/ 19220 w 46695"/>
                <a:gd name="connsiteY6" fmla="*/ 3266 h 5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95" h="50791">
                  <a:moveTo>
                    <a:pt x="19220" y="3266"/>
                  </a:moveTo>
                  <a:cubicBezTo>
                    <a:pt x="15220" y="-1370"/>
                    <a:pt x="7346" y="-798"/>
                    <a:pt x="3218" y="3266"/>
                  </a:cubicBezTo>
                  <a:cubicBezTo>
                    <a:pt x="-1354" y="7838"/>
                    <a:pt x="-782" y="14569"/>
                    <a:pt x="3218" y="19268"/>
                  </a:cubicBezTo>
                  <a:cubicBezTo>
                    <a:pt x="11283" y="28666"/>
                    <a:pt x="19411" y="38127"/>
                    <a:pt x="27476" y="47525"/>
                  </a:cubicBezTo>
                  <a:cubicBezTo>
                    <a:pt x="31476" y="52161"/>
                    <a:pt x="39350" y="51589"/>
                    <a:pt x="43478" y="47525"/>
                  </a:cubicBezTo>
                  <a:cubicBezTo>
                    <a:pt x="48050" y="42953"/>
                    <a:pt x="47478" y="36222"/>
                    <a:pt x="43478" y="31524"/>
                  </a:cubicBezTo>
                  <a:cubicBezTo>
                    <a:pt x="35413" y="22125"/>
                    <a:pt x="27285" y="12664"/>
                    <a:pt x="19220" y="3266"/>
                  </a:cubicBezTo>
                  <a:close/>
                </a:path>
              </a:pathLst>
            </a:custGeom>
            <a:grpFill/>
            <a:ln w="6350" cap="flat">
              <a:noFill/>
              <a:prstDash val="solid"/>
              <a:miter/>
            </a:ln>
          </p:spPr>
          <p:txBody>
            <a:bodyPr rtlCol="0" anchor="ctr"/>
            <a:lstStyle/>
            <a:p>
              <a:endParaRPr lang="en-US" sz="1349"/>
            </a:p>
          </p:txBody>
        </p:sp>
        <p:sp>
          <p:nvSpPr>
            <p:cNvPr id="132" name="Freeform: Shape 131">
              <a:extLst>
                <a:ext uri="{FF2B5EF4-FFF2-40B4-BE49-F238E27FC236}">
                  <a16:creationId xmlns:a16="http://schemas.microsoft.com/office/drawing/2014/main" id="{4C8A0315-A02B-4A6D-B46C-FC326C45A4D3}"/>
                </a:ext>
              </a:extLst>
            </p:cNvPr>
            <p:cNvSpPr/>
            <p:nvPr/>
          </p:nvSpPr>
          <p:spPr>
            <a:xfrm>
              <a:off x="7499813" y="5101898"/>
              <a:ext cx="46610" cy="42851"/>
            </a:xfrm>
            <a:custGeom>
              <a:avLst/>
              <a:gdLst>
                <a:gd name="connsiteX0" fmla="*/ 31523 w 50791"/>
                <a:gd name="connsiteY0" fmla="*/ 3218 h 46695"/>
                <a:gd name="connsiteX1" fmla="*/ 3266 w 50791"/>
                <a:gd name="connsiteY1" fmla="*/ 27475 h 46695"/>
                <a:gd name="connsiteX2" fmla="*/ 3266 w 50791"/>
                <a:gd name="connsiteY2" fmla="*/ 43477 h 46695"/>
                <a:gd name="connsiteX3" fmla="*/ 19267 w 50791"/>
                <a:gd name="connsiteY3" fmla="*/ 43477 h 46695"/>
                <a:gd name="connsiteX4" fmla="*/ 47525 w 50791"/>
                <a:gd name="connsiteY4" fmla="*/ 19220 h 46695"/>
                <a:gd name="connsiteX5" fmla="*/ 47525 w 50791"/>
                <a:gd name="connsiteY5" fmla="*/ 3218 h 46695"/>
                <a:gd name="connsiteX6" fmla="*/ 31523 w 50791"/>
                <a:gd name="connsiteY6" fmla="*/ 3218 h 4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1" h="46695">
                  <a:moveTo>
                    <a:pt x="31523" y="3218"/>
                  </a:moveTo>
                  <a:cubicBezTo>
                    <a:pt x="22125" y="11283"/>
                    <a:pt x="12664" y="19411"/>
                    <a:pt x="3266" y="27475"/>
                  </a:cubicBezTo>
                  <a:cubicBezTo>
                    <a:pt x="-1370" y="31476"/>
                    <a:pt x="-798" y="39350"/>
                    <a:pt x="3266" y="43477"/>
                  </a:cubicBezTo>
                  <a:cubicBezTo>
                    <a:pt x="7838" y="48049"/>
                    <a:pt x="14569" y="47478"/>
                    <a:pt x="19267" y="43477"/>
                  </a:cubicBezTo>
                  <a:cubicBezTo>
                    <a:pt x="28666" y="35413"/>
                    <a:pt x="38128" y="27285"/>
                    <a:pt x="47525" y="19220"/>
                  </a:cubicBezTo>
                  <a:cubicBezTo>
                    <a:pt x="52161" y="15220"/>
                    <a:pt x="51590" y="7346"/>
                    <a:pt x="47525" y="3218"/>
                  </a:cubicBezTo>
                  <a:cubicBezTo>
                    <a:pt x="42954" y="-1354"/>
                    <a:pt x="36222" y="-782"/>
                    <a:pt x="31523" y="3218"/>
                  </a:cubicBezTo>
                  <a:close/>
                </a:path>
              </a:pathLst>
            </a:custGeom>
            <a:grpFill/>
            <a:ln w="6350" cap="flat">
              <a:noFill/>
              <a:prstDash val="solid"/>
              <a:miter/>
            </a:ln>
          </p:spPr>
          <p:txBody>
            <a:bodyPr rtlCol="0" anchor="ctr"/>
            <a:lstStyle/>
            <a:p>
              <a:endParaRPr lang="en-US" sz="1349"/>
            </a:p>
          </p:txBody>
        </p:sp>
        <p:sp>
          <p:nvSpPr>
            <p:cNvPr id="133" name="Freeform: Shape 132">
              <a:extLst>
                <a:ext uri="{FF2B5EF4-FFF2-40B4-BE49-F238E27FC236}">
                  <a16:creationId xmlns:a16="http://schemas.microsoft.com/office/drawing/2014/main" id="{01489AC0-E5E1-46EE-B6FC-11FE70A7273C}"/>
                </a:ext>
              </a:extLst>
            </p:cNvPr>
            <p:cNvSpPr/>
            <p:nvPr/>
          </p:nvSpPr>
          <p:spPr>
            <a:xfrm>
              <a:off x="7423826" y="5150125"/>
              <a:ext cx="46609" cy="42874"/>
            </a:xfrm>
            <a:custGeom>
              <a:avLst/>
              <a:gdLst>
                <a:gd name="connsiteX0" fmla="*/ 31523 w 50790"/>
                <a:gd name="connsiteY0" fmla="*/ 3243 h 46720"/>
                <a:gd name="connsiteX1" fmla="*/ 3266 w 50790"/>
                <a:gd name="connsiteY1" fmla="*/ 27500 h 46720"/>
                <a:gd name="connsiteX2" fmla="*/ 3266 w 50790"/>
                <a:gd name="connsiteY2" fmla="*/ 43502 h 46720"/>
                <a:gd name="connsiteX3" fmla="*/ 19268 w 50790"/>
                <a:gd name="connsiteY3" fmla="*/ 43502 h 46720"/>
                <a:gd name="connsiteX4" fmla="*/ 47525 w 50790"/>
                <a:gd name="connsiteY4" fmla="*/ 19245 h 46720"/>
                <a:gd name="connsiteX5" fmla="*/ 47525 w 50790"/>
                <a:gd name="connsiteY5" fmla="*/ 3243 h 46720"/>
                <a:gd name="connsiteX6" fmla="*/ 31523 w 50790"/>
                <a:gd name="connsiteY6" fmla="*/ 3243 h 4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0" h="46720">
                  <a:moveTo>
                    <a:pt x="31523" y="3243"/>
                  </a:moveTo>
                  <a:cubicBezTo>
                    <a:pt x="22125" y="11307"/>
                    <a:pt x="12664" y="19435"/>
                    <a:pt x="3266" y="27500"/>
                  </a:cubicBezTo>
                  <a:cubicBezTo>
                    <a:pt x="-1370" y="31500"/>
                    <a:pt x="-798" y="39374"/>
                    <a:pt x="3266" y="43502"/>
                  </a:cubicBezTo>
                  <a:cubicBezTo>
                    <a:pt x="7838" y="48074"/>
                    <a:pt x="14569" y="47503"/>
                    <a:pt x="19268" y="43502"/>
                  </a:cubicBezTo>
                  <a:cubicBezTo>
                    <a:pt x="28666" y="35437"/>
                    <a:pt x="38127" y="27310"/>
                    <a:pt x="47525" y="19245"/>
                  </a:cubicBezTo>
                  <a:cubicBezTo>
                    <a:pt x="52161" y="15244"/>
                    <a:pt x="51589" y="7370"/>
                    <a:pt x="47525" y="3243"/>
                  </a:cubicBezTo>
                  <a:cubicBezTo>
                    <a:pt x="42890" y="-1393"/>
                    <a:pt x="36158" y="-758"/>
                    <a:pt x="31523" y="3243"/>
                  </a:cubicBezTo>
                  <a:close/>
                </a:path>
              </a:pathLst>
            </a:custGeom>
            <a:grpFill/>
            <a:ln w="6350" cap="flat">
              <a:noFill/>
              <a:prstDash val="solid"/>
              <a:miter/>
            </a:ln>
          </p:spPr>
          <p:txBody>
            <a:bodyPr rtlCol="0" anchor="ctr"/>
            <a:lstStyle/>
            <a:p>
              <a:endParaRPr lang="en-US" sz="1349"/>
            </a:p>
          </p:txBody>
        </p:sp>
        <p:sp>
          <p:nvSpPr>
            <p:cNvPr id="134" name="Freeform: Shape 133">
              <a:extLst>
                <a:ext uri="{FF2B5EF4-FFF2-40B4-BE49-F238E27FC236}">
                  <a16:creationId xmlns:a16="http://schemas.microsoft.com/office/drawing/2014/main" id="{BF6745F4-634D-4A40-9BB8-842FBA8876DC}"/>
                </a:ext>
              </a:extLst>
            </p:cNvPr>
            <p:cNvSpPr/>
            <p:nvPr/>
          </p:nvSpPr>
          <p:spPr>
            <a:xfrm>
              <a:off x="7272610" y="5116699"/>
              <a:ext cx="46610" cy="42851"/>
            </a:xfrm>
            <a:custGeom>
              <a:avLst/>
              <a:gdLst>
                <a:gd name="connsiteX0" fmla="*/ 31523 w 50791"/>
                <a:gd name="connsiteY0" fmla="*/ 3218 h 46695"/>
                <a:gd name="connsiteX1" fmla="*/ 3266 w 50791"/>
                <a:gd name="connsiteY1" fmla="*/ 27475 h 46695"/>
                <a:gd name="connsiteX2" fmla="*/ 3266 w 50791"/>
                <a:gd name="connsiteY2" fmla="*/ 43477 h 46695"/>
                <a:gd name="connsiteX3" fmla="*/ 19268 w 50791"/>
                <a:gd name="connsiteY3" fmla="*/ 43477 h 46695"/>
                <a:gd name="connsiteX4" fmla="*/ 47526 w 50791"/>
                <a:gd name="connsiteY4" fmla="*/ 19220 h 46695"/>
                <a:gd name="connsiteX5" fmla="*/ 47526 w 50791"/>
                <a:gd name="connsiteY5" fmla="*/ 3218 h 46695"/>
                <a:gd name="connsiteX6" fmla="*/ 31523 w 50791"/>
                <a:gd name="connsiteY6" fmla="*/ 3218 h 4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1" h="46695">
                  <a:moveTo>
                    <a:pt x="31523" y="3218"/>
                  </a:moveTo>
                  <a:cubicBezTo>
                    <a:pt x="22126" y="11283"/>
                    <a:pt x="12664" y="19411"/>
                    <a:pt x="3266" y="27475"/>
                  </a:cubicBezTo>
                  <a:cubicBezTo>
                    <a:pt x="-1370" y="31476"/>
                    <a:pt x="-798" y="39350"/>
                    <a:pt x="3266" y="43477"/>
                  </a:cubicBezTo>
                  <a:cubicBezTo>
                    <a:pt x="7838" y="48049"/>
                    <a:pt x="14569" y="47478"/>
                    <a:pt x="19268" y="43477"/>
                  </a:cubicBezTo>
                  <a:cubicBezTo>
                    <a:pt x="28666" y="35413"/>
                    <a:pt x="38128" y="27285"/>
                    <a:pt x="47526" y="19220"/>
                  </a:cubicBezTo>
                  <a:cubicBezTo>
                    <a:pt x="52161" y="15220"/>
                    <a:pt x="51590" y="7346"/>
                    <a:pt x="47526" y="3218"/>
                  </a:cubicBezTo>
                  <a:cubicBezTo>
                    <a:pt x="42890" y="-1354"/>
                    <a:pt x="36159" y="-782"/>
                    <a:pt x="31523" y="3218"/>
                  </a:cubicBezTo>
                  <a:close/>
                </a:path>
              </a:pathLst>
            </a:custGeom>
            <a:grpFill/>
            <a:ln w="6350" cap="flat">
              <a:noFill/>
              <a:prstDash val="solid"/>
              <a:miter/>
            </a:ln>
          </p:spPr>
          <p:txBody>
            <a:bodyPr rtlCol="0" anchor="ctr"/>
            <a:lstStyle/>
            <a:p>
              <a:endParaRPr lang="en-US" sz="1349"/>
            </a:p>
          </p:txBody>
        </p:sp>
        <p:sp>
          <p:nvSpPr>
            <p:cNvPr id="135" name="Freeform: Shape 134">
              <a:extLst>
                <a:ext uri="{FF2B5EF4-FFF2-40B4-BE49-F238E27FC236}">
                  <a16:creationId xmlns:a16="http://schemas.microsoft.com/office/drawing/2014/main" id="{CEB9E2A9-A716-4914-A4F7-992A7FBB76A1}"/>
                </a:ext>
              </a:extLst>
            </p:cNvPr>
            <p:cNvSpPr/>
            <p:nvPr/>
          </p:nvSpPr>
          <p:spPr>
            <a:xfrm>
              <a:off x="7492052" y="5166527"/>
              <a:ext cx="53996" cy="23378"/>
            </a:xfrm>
            <a:custGeom>
              <a:avLst/>
              <a:gdLst>
                <a:gd name="connsiteX0" fmla="*/ 47982 w 58840"/>
                <a:gd name="connsiteY0" fmla="*/ 2832 h 25475"/>
                <a:gd name="connsiteX1" fmla="*/ 10835 w 58840"/>
                <a:gd name="connsiteY1" fmla="*/ 38 h 25475"/>
                <a:gd name="connsiteX2" fmla="*/ 10835 w 58840"/>
                <a:gd name="connsiteY2" fmla="*/ 22644 h 25475"/>
                <a:gd name="connsiteX3" fmla="*/ 47982 w 58840"/>
                <a:gd name="connsiteY3" fmla="*/ 25438 h 25475"/>
                <a:gd name="connsiteX4" fmla="*/ 47982 w 58840"/>
                <a:gd name="connsiteY4" fmla="*/ 2832 h 25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40" h="25475">
                  <a:moveTo>
                    <a:pt x="47982" y="2832"/>
                  </a:moveTo>
                  <a:cubicBezTo>
                    <a:pt x="35599" y="1879"/>
                    <a:pt x="23217" y="927"/>
                    <a:pt x="10835" y="38"/>
                  </a:cubicBezTo>
                  <a:cubicBezTo>
                    <a:pt x="-3643" y="-1042"/>
                    <a:pt x="-3580" y="21501"/>
                    <a:pt x="10835" y="22644"/>
                  </a:cubicBezTo>
                  <a:cubicBezTo>
                    <a:pt x="23217" y="23596"/>
                    <a:pt x="35599" y="24549"/>
                    <a:pt x="47982" y="25438"/>
                  </a:cubicBezTo>
                  <a:cubicBezTo>
                    <a:pt x="62524" y="26517"/>
                    <a:pt x="62397" y="3911"/>
                    <a:pt x="47982" y="2832"/>
                  </a:cubicBezTo>
                  <a:close/>
                </a:path>
              </a:pathLst>
            </a:custGeom>
            <a:grpFill/>
            <a:ln w="6350" cap="flat">
              <a:noFill/>
              <a:prstDash val="solid"/>
              <a:miter/>
            </a:ln>
          </p:spPr>
          <p:txBody>
            <a:bodyPr rtlCol="0" anchor="ctr"/>
            <a:lstStyle/>
            <a:p>
              <a:endParaRPr lang="en-US" sz="1349"/>
            </a:p>
          </p:txBody>
        </p:sp>
      </p:grpSp>
      <p:grpSp>
        <p:nvGrpSpPr>
          <p:cNvPr id="136" name="Group 135">
            <a:extLst>
              <a:ext uri="{FF2B5EF4-FFF2-40B4-BE49-F238E27FC236}">
                <a16:creationId xmlns:a16="http://schemas.microsoft.com/office/drawing/2014/main" id="{EB508ADF-F1B0-487B-9084-8AFEF2557875}"/>
              </a:ext>
            </a:extLst>
          </p:cNvPr>
          <p:cNvGrpSpPr/>
          <p:nvPr/>
        </p:nvGrpSpPr>
        <p:grpSpPr>
          <a:xfrm>
            <a:off x="4573356" y="3603229"/>
            <a:ext cx="316876" cy="315760"/>
            <a:chOff x="8062224" y="1671332"/>
            <a:chExt cx="777235" cy="774496"/>
          </a:xfrm>
          <a:solidFill>
            <a:schemeClr val="bg2"/>
          </a:solidFill>
        </p:grpSpPr>
        <p:sp>
          <p:nvSpPr>
            <p:cNvPr id="137" name="Freeform: Shape 136">
              <a:extLst>
                <a:ext uri="{FF2B5EF4-FFF2-40B4-BE49-F238E27FC236}">
                  <a16:creationId xmlns:a16="http://schemas.microsoft.com/office/drawing/2014/main" id="{0EC9FD2C-4041-4690-BF4B-C2037CE92D4A}"/>
                </a:ext>
              </a:extLst>
            </p:cNvPr>
            <p:cNvSpPr/>
            <p:nvPr/>
          </p:nvSpPr>
          <p:spPr>
            <a:xfrm>
              <a:off x="8339115" y="1716220"/>
              <a:ext cx="201089" cy="151372"/>
            </a:xfrm>
            <a:custGeom>
              <a:avLst/>
              <a:gdLst>
                <a:gd name="connsiteX0" fmla="*/ 83905 w 219129"/>
                <a:gd name="connsiteY0" fmla="*/ 164952 h 164952"/>
                <a:gd name="connsiteX1" fmla="*/ 117242 w 219129"/>
                <a:gd name="connsiteY1" fmla="*/ 162603 h 164952"/>
                <a:gd name="connsiteX2" fmla="*/ 210523 w 219129"/>
                <a:gd name="connsiteY2" fmla="*/ 121264 h 164952"/>
                <a:gd name="connsiteX3" fmla="*/ 211667 w 219129"/>
                <a:gd name="connsiteY3" fmla="*/ 58272 h 164952"/>
                <a:gd name="connsiteX4" fmla="*/ 87080 w 219129"/>
                <a:gd name="connsiteY4" fmla="*/ 4361 h 164952"/>
                <a:gd name="connsiteX5" fmla="*/ 80221 w 219129"/>
                <a:gd name="connsiteY5" fmla="*/ 6139 h 164952"/>
                <a:gd name="connsiteX6" fmla="*/ 78761 w 219129"/>
                <a:gd name="connsiteY6" fmla="*/ 13060 h 164952"/>
                <a:gd name="connsiteX7" fmla="*/ 36597 w 219129"/>
                <a:gd name="connsiteY7" fmla="*/ 56621 h 164952"/>
                <a:gd name="connsiteX8" fmla="*/ 1355 w 219129"/>
                <a:gd name="connsiteY8" fmla="*/ 119867 h 164952"/>
                <a:gd name="connsiteX9" fmla="*/ 83905 w 219129"/>
                <a:gd name="connsiteY9" fmla="*/ 164952 h 164952"/>
                <a:gd name="connsiteX10" fmla="*/ 44026 w 219129"/>
                <a:gd name="connsiteY10" fmla="*/ 77894 h 164952"/>
                <a:gd name="connsiteX11" fmla="*/ 98636 w 219129"/>
                <a:gd name="connsiteY11" fmla="*/ 24871 h 164952"/>
                <a:gd name="connsiteX12" fmla="*/ 190648 w 219129"/>
                <a:gd name="connsiteY12" fmla="*/ 66718 h 164952"/>
                <a:gd name="connsiteX13" fmla="*/ 191410 w 219129"/>
                <a:gd name="connsiteY13" fmla="*/ 109136 h 164952"/>
                <a:gd name="connsiteX14" fmla="*/ 115782 w 219129"/>
                <a:gd name="connsiteY14" fmla="*/ 140060 h 164952"/>
                <a:gd name="connsiteX15" fmla="*/ 114766 w 219129"/>
                <a:gd name="connsiteY15" fmla="*/ 140124 h 164952"/>
                <a:gd name="connsiteX16" fmla="*/ 23262 w 219129"/>
                <a:gd name="connsiteY16" fmla="*/ 114533 h 164952"/>
                <a:gd name="connsiteX17" fmla="*/ 44026 w 219129"/>
                <a:gd name="connsiteY17" fmla="*/ 77894 h 164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9129" h="164952">
                  <a:moveTo>
                    <a:pt x="83905" y="164952"/>
                  </a:moveTo>
                  <a:cubicBezTo>
                    <a:pt x="93810" y="164952"/>
                    <a:pt x="104859" y="164254"/>
                    <a:pt x="117242" y="162603"/>
                  </a:cubicBezTo>
                  <a:cubicBezTo>
                    <a:pt x="124291" y="162222"/>
                    <a:pt x="187282" y="157967"/>
                    <a:pt x="210523" y="121264"/>
                  </a:cubicBezTo>
                  <a:cubicBezTo>
                    <a:pt x="221636" y="103738"/>
                    <a:pt x="221954" y="82402"/>
                    <a:pt x="211667" y="58272"/>
                  </a:cubicBezTo>
                  <a:cubicBezTo>
                    <a:pt x="211349" y="57510"/>
                    <a:pt x="180932" y="-18753"/>
                    <a:pt x="87080" y="4361"/>
                  </a:cubicBezTo>
                  <a:lnTo>
                    <a:pt x="80221" y="6139"/>
                  </a:lnTo>
                  <a:lnTo>
                    <a:pt x="78761" y="13060"/>
                  </a:lnTo>
                  <a:cubicBezTo>
                    <a:pt x="78506" y="14330"/>
                    <a:pt x="71712" y="44239"/>
                    <a:pt x="36597" y="56621"/>
                  </a:cubicBezTo>
                  <a:cubicBezTo>
                    <a:pt x="10943" y="65638"/>
                    <a:pt x="-4868" y="94023"/>
                    <a:pt x="1355" y="119867"/>
                  </a:cubicBezTo>
                  <a:cubicBezTo>
                    <a:pt x="4720" y="134472"/>
                    <a:pt x="19769" y="164952"/>
                    <a:pt x="83905" y="164952"/>
                  </a:cubicBezTo>
                  <a:close/>
                  <a:moveTo>
                    <a:pt x="44026" y="77894"/>
                  </a:moveTo>
                  <a:cubicBezTo>
                    <a:pt x="80094" y="65130"/>
                    <a:pt x="93937" y="38016"/>
                    <a:pt x="98636" y="24871"/>
                  </a:cubicBezTo>
                  <a:cubicBezTo>
                    <a:pt x="167788" y="11155"/>
                    <a:pt x="189631" y="64051"/>
                    <a:pt x="190648" y="66718"/>
                  </a:cubicBezTo>
                  <a:cubicBezTo>
                    <a:pt x="198077" y="84180"/>
                    <a:pt x="198332" y="98087"/>
                    <a:pt x="191410" y="109136"/>
                  </a:cubicBezTo>
                  <a:cubicBezTo>
                    <a:pt x="176678" y="132440"/>
                    <a:pt x="131783" y="139362"/>
                    <a:pt x="115782" y="140060"/>
                  </a:cubicBezTo>
                  <a:lnTo>
                    <a:pt x="114766" y="140124"/>
                  </a:lnTo>
                  <a:cubicBezTo>
                    <a:pt x="53742" y="148188"/>
                    <a:pt x="27517" y="132250"/>
                    <a:pt x="23262" y="114533"/>
                  </a:cubicBezTo>
                  <a:cubicBezTo>
                    <a:pt x="19769" y="100182"/>
                    <a:pt x="29485" y="83037"/>
                    <a:pt x="44026" y="77894"/>
                  </a:cubicBezTo>
                  <a:close/>
                </a:path>
              </a:pathLst>
            </a:custGeom>
            <a:grpFill/>
            <a:ln w="6350" cap="flat">
              <a:noFill/>
              <a:prstDash val="solid"/>
              <a:miter/>
            </a:ln>
          </p:spPr>
          <p:txBody>
            <a:bodyPr rtlCol="0" anchor="ctr"/>
            <a:lstStyle/>
            <a:p>
              <a:endParaRPr lang="en-US" sz="1349"/>
            </a:p>
          </p:txBody>
        </p:sp>
        <p:sp>
          <p:nvSpPr>
            <p:cNvPr id="138" name="Freeform: Shape 137">
              <a:extLst>
                <a:ext uri="{FF2B5EF4-FFF2-40B4-BE49-F238E27FC236}">
                  <a16:creationId xmlns:a16="http://schemas.microsoft.com/office/drawing/2014/main" id="{3B0D923D-DD3C-414B-BC8E-ACF65174EE76}"/>
                </a:ext>
              </a:extLst>
            </p:cNvPr>
            <p:cNvSpPr/>
            <p:nvPr/>
          </p:nvSpPr>
          <p:spPr>
            <a:xfrm>
              <a:off x="8450915" y="1760827"/>
              <a:ext cx="50865" cy="69415"/>
            </a:xfrm>
            <a:custGeom>
              <a:avLst/>
              <a:gdLst>
                <a:gd name="connsiteX0" fmla="*/ 10906 w 55428"/>
                <a:gd name="connsiteY0" fmla="*/ 75641 h 75642"/>
                <a:gd name="connsiteX1" fmla="*/ 44307 w 55428"/>
                <a:gd name="connsiteY1" fmla="*/ 64783 h 75642"/>
                <a:gd name="connsiteX2" fmla="*/ 42339 w 55428"/>
                <a:gd name="connsiteY2" fmla="*/ 5156 h 75642"/>
                <a:gd name="connsiteX3" fmla="*/ 22844 w 55428"/>
                <a:gd name="connsiteY3" fmla="*/ 16586 h 75642"/>
                <a:gd name="connsiteX4" fmla="*/ 33131 w 55428"/>
                <a:gd name="connsiteY4" fmla="*/ 41669 h 75642"/>
                <a:gd name="connsiteX5" fmla="*/ 27353 w 55428"/>
                <a:gd name="connsiteY5" fmla="*/ 49162 h 75642"/>
                <a:gd name="connsiteX6" fmla="*/ 15288 w 55428"/>
                <a:gd name="connsiteY6" fmla="*/ 52781 h 75642"/>
                <a:gd name="connsiteX7" fmla="*/ 15288 w 55428"/>
                <a:gd name="connsiteY7" fmla="*/ 52781 h 75642"/>
                <a:gd name="connsiteX8" fmla="*/ 14716 w 55428"/>
                <a:gd name="connsiteY8" fmla="*/ 52845 h 75642"/>
                <a:gd name="connsiteX9" fmla="*/ 13002 w 55428"/>
                <a:gd name="connsiteY9" fmla="*/ 52972 h 75642"/>
                <a:gd name="connsiteX10" fmla="*/ 10906 w 55428"/>
                <a:gd name="connsiteY10" fmla="*/ 53099 h 75642"/>
                <a:gd name="connsiteX11" fmla="*/ 10906 w 55428"/>
                <a:gd name="connsiteY11" fmla="*/ 75641 h 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5428" h="75642">
                  <a:moveTo>
                    <a:pt x="10906" y="75641"/>
                  </a:moveTo>
                  <a:cubicBezTo>
                    <a:pt x="22464" y="75514"/>
                    <a:pt x="35290" y="72276"/>
                    <a:pt x="44307" y="64783"/>
                  </a:cubicBezTo>
                  <a:cubicBezTo>
                    <a:pt x="63802" y="48527"/>
                    <a:pt x="54087" y="23000"/>
                    <a:pt x="42339" y="5156"/>
                  </a:cubicBezTo>
                  <a:cubicBezTo>
                    <a:pt x="34402" y="-6909"/>
                    <a:pt x="14780" y="4394"/>
                    <a:pt x="22844" y="16586"/>
                  </a:cubicBezTo>
                  <a:cubicBezTo>
                    <a:pt x="27290" y="23317"/>
                    <a:pt x="34275" y="32969"/>
                    <a:pt x="33131" y="41669"/>
                  </a:cubicBezTo>
                  <a:cubicBezTo>
                    <a:pt x="32624" y="45606"/>
                    <a:pt x="30718" y="47257"/>
                    <a:pt x="27353" y="49162"/>
                  </a:cubicBezTo>
                  <a:cubicBezTo>
                    <a:pt x="24368" y="50876"/>
                    <a:pt x="19733" y="52083"/>
                    <a:pt x="15288" y="52781"/>
                  </a:cubicBezTo>
                  <a:cubicBezTo>
                    <a:pt x="15288" y="52781"/>
                    <a:pt x="15288" y="52781"/>
                    <a:pt x="15288" y="52781"/>
                  </a:cubicBezTo>
                  <a:cubicBezTo>
                    <a:pt x="15161" y="52781"/>
                    <a:pt x="14970" y="52781"/>
                    <a:pt x="14716" y="52845"/>
                  </a:cubicBezTo>
                  <a:cubicBezTo>
                    <a:pt x="14145" y="52908"/>
                    <a:pt x="13574" y="52908"/>
                    <a:pt x="13002" y="52972"/>
                  </a:cubicBezTo>
                  <a:cubicBezTo>
                    <a:pt x="12303" y="53035"/>
                    <a:pt x="11605" y="53035"/>
                    <a:pt x="10906" y="53099"/>
                  </a:cubicBezTo>
                  <a:cubicBezTo>
                    <a:pt x="-3635" y="53289"/>
                    <a:pt x="-3635" y="75832"/>
                    <a:pt x="10906" y="75641"/>
                  </a:cubicBezTo>
                  <a:close/>
                </a:path>
              </a:pathLst>
            </a:custGeom>
            <a:grpFill/>
            <a:ln w="6350" cap="flat">
              <a:noFill/>
              <a:prstDash val="solid"/>
              <a:miter/>
            </a:ln>
          </p:spPr>
          <p:txBody>
            <a:bodyPr rtlCol="0" anchor="ctr"/>
            <a:lstStyle/>
            <a:p>
              <a:endParaRPr lang="en-US" sz="1349"/>
            </a:p>
          </p:txBody>
        </p:sp>
        <p:sp>
          <p:nvSpPr>
            <p:cNvPr id="139" name="Freeform: Shape 138">
              <a:extLst>
                <a:ext uri="{FF2B5EF4-FFF2-40B4-BE49-F238E27FC236}">
                  <a16:creationId xmlns:a16="http://schemas.microsoft.com/office/drawing/2014/main" id="{9F60EAD3-AD2D-4268-B58E-07C6F123295B}"/>
                </a:ext>
              </a:extLst>
            </p:cNvPr>
            <p:cNvSpPr/>
            <p:nvPr/>
          </p:nvSpPr>
          <p:spPr>
            <a:xfrm>
              <a:off x="8062224" y="1671332"/>
              <a:ext cx="777235" cy="774496"/>
            </a:xfrm>
            <a:custGeom>
              <a:avLst/>
              <a:gdLst>
                <a:gd name="connsiteX0" fmla="*/ 423481 w 846962"/>
                <a:gd name="connsiteY0" fmla="*/ 843978 h 843978"/>
                <a:gd name="connsiteX1" fmla="*/ 846962 w 846962"/>
                <a:gd name="connsiteY1" fmla="*/ 616649 h 843978"/>
                <a:gd name="connsiteX2" fmla="*/ 784987 w 846962"/>
                <a:gd name="connsiteY2" fmla="*/ 489839 h 843978"/>
                <a:gd name="connsiteX3" fmla="*/ 743204 w 846962"/>
                <a:gd name="connsiteY3" fmla="*/ 173165 h 843978"/>
                <a:gd name="connsiteX4" fmla="*/ 421005 w 846962"/>
                <a:gd name="connsiteY4" fmla="*/ 0 h 843978"/>
                <a:gd name="connsiteX5" fmla="*/ 98742 w 846962"/>
                <a:gd name="connsiteY5" fmla="*/ 173228 h 843978"/>
                <a:gd name="connsiteX6" fmla="*/ 59372 w 846962"/>
                <a:gd name="connsiteY6" fmla="*/ 492188 h 843978"/>
                <a:gd name="connsiteX7" fmla="*/ 0 w 846962"/>
                <a:gd name="connsiteY7" fmla="*/ 616649 h 843978"/>
                <a:gd name="connsiteX8" fmla="*/ 423481 w 846962"/>
                <a:gd name="connsiteY8" fmla="*/ 843978 h 843978"/>
                <a:gd name="connsiteX9" fmla="*/ 770064 w 846962"/>
                <a:gd name="connsiteY9" fmla="*/ 568897 h 843978"/>
                <a:gd name="connsiteX10" fmla="*/ 421005 w 846962"/>
                <a:gd name="connsiteY10" fmla="*/ 720598 h 843978"/>
                <a:gd name="connsiteX11" fmla="*/ 72136 w 846962"/>
                <a:gd name="connsiteY11" fmla="*/ 572961 h 843978"/>
                <a:gd name="connsiteX12" fmla="*/ 86740 w 846962"/>
                <a:gd name="connsiteY12" fmla="*/ 454660 h 843978"/>
                <a:gd name="connsiteX13" fmla="*/ 113411 w 846962"/>
                <a:gd name="connsiteY13" fmla="*/ 474472 h 843978"/>
                <a:gd name="connsiteX14" fmla="*/ 199517 w 846962"/>
                <a:gd name="connsiteY14" fmla="*/ 478981 h 843978"/>
                <a:gd name="connsiteX15" fmla="*/ 274256 w 846962"/>
                <a:gd name="connsiteY15" fmla="*/ 476949 h 843978"/>
                <a:gd name="connsiteX16" fmla="*/ 331660 w 846962"/>
                <a:gd name="connsiteY16" fmla="*/ 504317 h 843978"/>
                <a:gd name="connsiteX17" fmla="*/ 421005 w 846962"/>
                <a:gd name="connsiteY17" fmla="*/ 538988 h 843978"/>
                <a:gd name="connsiteX18" fmla="*/ 511111 w 846962"/>
                <a:gd name="connsiteY18" fmla="*/ 504190 h 843978"/>
                <a:gd name="connsiteX19" fmla="*/ 568833 w 846962"/>
                <a:gd name="connsiteY19" fmla="*/ 476694 h 843978"/>
                <a:gd name="connsiteX20" fmla="*/ 644017 w 846962"/>
                <a:gd name="connsiteY20" fmla="*/ 478346 h 843978"/>
                <a:gd name="connsiteX21" fmla="*/ 730694 w 846962"/>
                <a:gd name="connsiteY21" fmla="*/ 473266 h 843978"/>
                <a:gd name="connsiteX22" fmla="*/ 757682 w 846962"/>
                <a:gd name="connsiteY22" fmla="*/ 453009 h 843978"/>
                <a:gd name="connsiteX23" fmla="*/ 769620 w 846962"/>
                <a:gd name="connsiteY23" fmla="*/ 558609 h 843978"/>
                <a:gd name="connsiteX24" fmla="*/ 769175 w 846962"/>
                <a:gd name="connsiteY24" fmla="*/ 558673 h 843978"/>
                <a:gd name="connsiteX25" fmla="*/ 770064 w 846962"/>
                <a:gd name="connsiteY25" fmla="*/ 568897 h 843978"/>
                <a:gd name="connsiteX26" fmla="*/ 90106 w 846962"/>
                <a:gd name="connsiteY26" fmla="*/ 427736 h 843978"/>
                <a:gd name="connsiteX27" fmla="*/ 114173 w 846962"/>
                <a:gd name="connsiteY27" fmla="*/ 232981 h 843978"/>
                <a:gd name="connsiteX28" fmla="*/ 421005 w 846962"/>
                <a:gd name="connsiteY28" fmla="*/ 348552 h 843978"/>
                <a:gd name="connsiteX29" fmla="*/ 728535 w 846962"/>
                <a:gd name="connsiteY29" fmla="*/ 231838 h 843978"/>
                <a:gd name="connsiteX30" fmla="*/ 754380 w 846962"/>
                <a:gd name="connsiteY30" fmla="*/ 426085 h 843978"/>
                <a:gd name="connsiteX31" fmla="*/ 721613 w 846962"/>
                <a:gd name="connsiteY31" fmla="*/ 456247 h 843978"/>
                <a:gd name="connsiteX32" fmla="*/ 646430 w 846962"/>
                <a:gd name="connsiteY32" fmla="*/ 459169 h 843978"/>
                <a:gd name="connsiteX33" fmla="*/ 565213 w 846962"/>
                <a:gd name="connsiteY33" fmla="*/ 457708 h 843978"/>
                <a:gd name="connsiteX34" fmla="*/ 501078 w 846962"/>
                <a:gd name="connsiteY34" fmla="*/ 487680 h 843978"/>
                <a:gd name="connsiteX35" fmla="*/ 421068 w 846962"/>
                <a:gd name="connsiteY35" fmla="*/ 519621 h 843978"/>
                <a:gd name="connsiteX36" fmla="*/ 341884 w 846962"/>
                <a:gd name="connsiteY36" fmla="*/ 487807 h 843978"/>
                <a:gd name="connsiteX37" fmla="*/ 278002 w 846962"/>
                <a:gd name="connsiteY37" fmla="*/ 457899 h 843978"/>
                <a:gd name="connsiteX38" fmla="*/ 197103 w 846962"/>
                <a:gd name="connsiteY38" fmla="*/ 459740 h 843978"/>
                <a:gd name="connsiteX39" fmla="*/ 122555 w 846962"/>
                <a:gd name="connsiteY39" fmla="*/ 457327 h 843978"/>
                <a:gd name="connsiteX40" fmla="*/ 90106 w 846962"/>
                <a:gd name="connsiteY40" fmla="*/ 427736 h 843978"/>
                <a:gd name="connsiteX41" fmla="*/ 421005 w 846962"/>
                <a:gd name="connsiteY41" fmla="*/ 22543 h 843978"/>
                <a:gd name="connsiteX42" fmla="*/ 720661 w 846962"/>
                <a:gd name="connsiteY42" fmla="*/ 174244 h 843978"/>
                <a:gd name="connsiteX43" fmla="*/ 421005 w 846962"/>
                <a:gd name="connsiteY43" fmla="*/ 325946 h 843978"/>
                <a:gd name="connsiteX44" fmla="*/ 121348 w 846962"/>
                <a:gd name="connsiteY44" fmla="*/ 174244 h 843978"/>
                <a:gd name="connsiteX45" fmla="*/ 421005 w 846962"/>
                <a:gd name="connsiteY45" fmla="*/ 22543 h 843978"/>
                <a:gd name="connsiteX46" fmla="*/ 54737 w 846962"/>
                <a:gd name="connsiteY46" fmla="*/ 529908 h 843978"/>
                <a:gd name="connsiteX47" fmla="*/ 49466 w 846962"/>
                <a:gd name="connsiteY47" fmla="*/ 572389 h 843978"/>
                <a:gd name="connsiteX48" fmla="*/ 49466 w 846962"/>
                <a:gd name="connsiteY48" fmla="*/ 572389 h 843978"/>
                <a:gd name="connsiteX49" fmla="*/ 421005 w 846962"/>
                <a:gd name="connsiteY49" fmla="*/ 743204 h 843978"/>
                <a:gd name="connsiteX50" fmla="*/ 792670 w 846962"/>
                <a:gd name="connsiteY50" fmla="*/ 568897 h 843978"/>
                <a:gd name="connsiteX51" fmla="*/ 792543 w 846962"/>
                <a:gd name="connsiteY51" fmla="*/ 565975 h 843978"/>
                <a:gd name="connsiteX52" fmla="*/ 792670 w 846962"/>
                <a:gd name="connsiteY52" fmla="*/ 565975 h 843978"/>
                <a:gd name="connsiteX53" fmla="*/ 789241 w 846962"/>
                <a:gd name="connsiteY53" fmla="*/ 526225 h 843978"/>
                <a:gd name="connsiteX54" fmla="*/ 824420 w 846962"/>
                <a:gd name="connsiteY54" fmla="*/ 616585 h 843978"/>
                <a:gd name="connsiteX55" fmla="*/ 423481 w 846962"/>
                <a:gd name="connsiteY55" fmla="*/ 821372 h 843978"/>
                <a:gd name="connsiteX56" fmla="*/ 22542 w 846962"/>
                <a:gd name="connsiteY56" fmla="*/ 616585 h 843978"/>
                <a:gd name="connsiteX57" fmla="*/ 54737 w 846962"/>
                <a:gd name="connsiteY57" fmla="*/ 529908 h 843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6962" h="843978">
                  <a:moveTo>
                    <a:pt x="423481" y="843978"/>
                  </a:moveTo>
                  <a:cubicBezTo>
                    <a:pt x="676783" y="843978"/>
                    <a:pt x="846962" y="752602"/>
                    <a:pt x="846962" y="616649"/>
                  </a:cubicBezTo>
                  <a:cubicBezTo>
                    <a:pt x="846962" y="569659"/>
                    <a:pt x="825500" y="525907"/>
                    <a:pt x="784987" y="489839"/>
                  </a:cubicBezTo>
                  <a:cubicBezTo>
                    <a:pt x="771651" y="378460"/>
                    <a:pt x="745172" y="187579"/>
                    <a:pt x="743204" y="173165"/>
                  </a:cubicBezTo>
                  <a:cubicBezTo>
                    <a:pt x="742251" y="69532"/>
                    <a:pt x="613029" y="0"/>
                    <a:pt x="421005" y="0"/>
                  </a:cubicBezTo>
                  <a:cubicBezTo>
                    <a:pt x="228917" y="0"/>
                    <a:pt x="99631" y="69596"/>
                    <a:pt x="98742" y="173228"/>
                  </a:cubicBezTo>
                  <a:lnTo>
                    <a:pt x="59372" y="492188"/>
                  </a:lnTo>
                  <a:cubicBezTo>
                    <a:pt x="20510" y="527812"/>
                    <a:pt x="0" y="570738"/>
                    <a:pt x="0" y="616649"/>
                  </a:cubicBezTo>
                  <a:cubicBezTo>
                    <a:pt x="0" y="752602"/>
                    <a:pt x="170180" y="843978"/>
                    <a:pt x="423481" y="843978"/>
                  </a:cubicBezTo>
                  <a:close/>
                  <a:moveTo>
                    <a:pt x="770064" y="568897"/>
                  </a:moveTo>
                  <a:cubicBezTo>
                    <a:pt x="770064" y="651129"/>
                    <a:pt x="610235" y="720598"/>
                    <a:pt x="421005" y="720598"/>
                  </a:cubicBezTo>
                  <a:cubicBezTo>
                    <a:pt x="233045" y="720598"/>
                    <a:pt x="77279" y="654494"/>
                    <a:pt x="72136" y="572961"/>
                  </a:cubicBezTo>
                  <a:lnTo>
                    <a:pt x="86740" y="454660"/>
                  </a:lnTo>
                  <a:cubicBezTo>
                    <a:pt x="93980" y="462090"/>
                    <a:pt x="102743" y="468821"/>
                    <a:pt x="113411" y="474472"/>
                  </a:cubicBezTo>
                  <a:cubicBezTo>
                    <a:pt x="137096" y="486918"/>
                    <a:pt x="167386" y="483044"/>
                    <a:pt x="199517" y="478981"/>
                  </a:cubicBezTo>
                  <a:cubicBezTo>
                    <a:pt x="224662" y="475806"/>
                    <a:pt x="250698" y="472440"/>
                    <a:pt x="274256" y="476949"/>
                  </a:cubicBezTo>
                  <a:cubicBezTo>
                    <a:pt x="292544" y="480441"/>
                    <a:pt x="311531" y="492062"/>
                    <a:pt x="331660" y="504317"/>
                  </a:cubicBezTo>
                  <a:cubicBezTo>
                    <a:pt x="359537" y="521335"/>
                    <a:pt x="388365" y="538988"/>
                    <a:pt x="421005" y="538988"/>
                  </a:cubicBezTo>
                  <a:cubicBezTo>
                    <a:pt x="453961" y="538988"/>
                    <a:pt x="482981" y="521272"/>
                    <a:pt x="511111" y="504190"/>
                  </a:cubicBezTo>
                  <a:cubicBezTo>
                    <a:pt x="531304" y="491871"/>
                    <a:pt x="550418" y="480250"/>
                    <a:pt x="568833" y="476694"/>
                  </a:cubicBezTo>
                  <a:cubicBezTo>
                    <a:pt x="592582" y="472122"/>
                    <a:pt x="618744" y="475297"/>
                    <a:pt x="644017" y="478346"/>
                  </a:cubicBezTo>
                  <a:cubicBezTo>
                    <a:pt x="676401" y="482282"/>
                    <a:pt x="707009" y="485966"/>
                    <a:pt x="730694" y="473266"/>
                  </a:cubicBezTo>
                  <a:cubicBezTo>
                    <a:pt x="741552" y="467424"/>
                    <a:pt x="750379" y="460566"/>
                    <a:pt x="757682" y="453009"/>
                  </a:cubicBezTo>
                  <a:cubicBezTo>
                    <a:pt x="763777" y="501650"/>
                    <a:pt x="768413" y="541084"/>
                    <a:pt x="769620" y="558609"/>
                  </a:cubicBezTo>
                  <a:lnTo>
                    <a:pt x="769175" y="558673"/>
                  </a:lnTo>
                  <a:cubicBezTo>
                    <a:pt x="769810" y="562166"/>
                    <a:pt x="770064" y="565531"/>
                    <a:pt x="770064" y="568897"/>
                  </a:cubicBezTo>
                  <a:close/>
                  <a:moveTo>
                    <a:pt x="90106" y="427736"/>
                  </a:moveTo>
                  <a:lnTo>
                    <a:pt x="114173" y="232981"/>
                  </a:lnTo>
                  <a:cubicBezTo>
                    <a:pt x="153797" y="303975"/>
                    <a:pt x="267208" y="348552"/>
                    <a:pt x="421005" y="348552"/>
                  </a:cubicBezTo>
                  <a:cubicBezTo>
                    <a:pt x="575627" y="348552"/>
                    <a:pt x="689483" y="303466"/>
                    <a:pt x="728535" y="231838"/>
                  </a:cubicBezTo>
                  <a:cubicBezTo>
                    <a:pt x="736790" y="292100"/>
                    <a:pt x="746442" y="364046"/>
                    <a:pt x="754380" y="426085"/>
                  </a:cubicBezTo>
                  <a:cubicBezTo>
                    <a:pt x="747077" y="437832"/>
                    <a:pt x="736663" y="448247"/>
                    <a:pt x="721613" y="456247"/>
                  </a:cubicBezTo>
                  <a:cubicBezTo>
                    <a:pt x="703263" y="466027"/>
                    <a:pt x="675703" y="462725"/>
                    <a:pt x="646430" y="459169"/>
                  </a:cubicBezTo>
                  <a:cubicBezTo>
                    <a:pt x="619633" y="455930"/>
                    <a:pt x="591947" y="452565"/>
                    <a:pt x="565213" y="457708"/>
                  </a:cubicBezTo>
                  <a:cubicBezTo>
                    <a:pt x="543369" y="461899"/>
                    <a:pt x="522859" y="474409"/>
                    <a:pt x="501078" y="487680"/>
                  </a:cubicBezTo>
                  <a:cubicBezTo>
                    <a:pt x="475234" y="503365"/>
                    <a:pt x="448563" y="519621"/>
                    <a:pt x="421068" y="519621"/>
                  </a:cubicBezTo>
                  <a:cubicBezTo>
                    <a:pt x="393890" y="519621"/>
                    <a:pt x="367411" y="503428"/>
                    <a:pt x="341884" y="487807"/>
                  </a:cubicBezTo>
                  <a:cubicBezTo>
                    <a:pt x="320230" y="474535"/>
                    <a:pt x="299783" y="462026"/>
                    <a:pt x="278002" y="457899"/>
                  </a:cubicBezTo>
                  <a:cubicBezTo>
                    <a:pt x="251333" y="452819"/>
                    <a:pt x="223774" y="456311"/>
                    <a:pt x="197103" y="459740"/>
                  </a:cubicBezTo>
                  <a:cubicBezTo>
                    <a:pt x="168148" y="463423"/>
                    <a:pt x="140779" y="466916"/>
                    <a:pt x="122555" y="457327"/>
                  </a:cubicBezTo>
                  <a:cubicBezTo>
                    <a:pt x="107759" y="449453"/>
                    <a:pt x="97472" y="439230"/>
                    <a:pt x="90106" y="427736"/>
                  </a:cubicBezTo>
                  <a:close/>
                  <a:moveTo>
                    <a:pt x="421005" y="22543"/>
                  </a:moveTo>
                  <a:cubicBezTo>
                    <a:pt x="600265" y="22543"/>
                    <a:pt x="720661" y="83503"/>
                    <a:pt x="720661" y="174244"/>
                  </a:cubicBezTo>
                  <a:cubicBezTo>
                    <a:pt x="720661" y="264985"/>
                    <a:pt x="600201" y="325946"/>
                    <a:pt x="421005" y="325946"/>
                  </a:cubicBezTo>
                  <a:cubicBezTo>
                    <a:pt x="241808" y="325946"/>
                    <a:pt x="121348" y="264985"/>
                    <a:pt x="121348" y="174244"/>
                  </a:cubicBezTo>
                  <a:cubicBezTo>
                    <a:pt x="121348" y="83503"/>
                    <a:pt x="241744" y="22543"/>
                    <a:pt x="421005" y="22543"/>
                  </a:cubicBezTo>
                  <a:close/>
                  <a:moveTo>
                    <a:pt x="54737" y="529908"/>
                  </a:moveTo>
                  <a:lnTo>
                    <a:pt x="49466" y="572389"/>
                  </a:lnTo>
                  <a:lnTo>
                    <a:pt x="49466" y="572389"/>
                  </a:lnTo>
                  <a:cubicBezTo>
                    <a:pt x="53339" y="668147"/>
                    <a:pt x="216535" y="743204"/>
                    <a:pt x="421005" y="743204"/>
                  </a:cubicBezTo>
                  <a:cubicBezTo>
                    <a:pt x="629412" y="743204"/>
                    <a:pt x="792670" y="666623"/>
                    <a:pt x="792670" y="568897"/>
                  </a:cubicBezTo>
                  <a:cubicBezTo>
                    <a:pt x="792670" y="567944"/>
                    <a:pt x="792607" y="566928"/>
                    <a:pt x="792543" y="565975"/>
                  </a:cubicBezTo>
                  <a:lnTo>
                    <a:pt x="792670" y="565975"/>
                  </a:lnTo>
                  <a:cubicBezTo>
                    <a:pt x="792670" y="560006"/>
                    <a:pt x="791400" y="545846"/>
                    <a:pt x="789241" y="526225"/>
                  </a:cubicBezTo>
                  <a:cubicBezTo>
                    <a:pt x="812355" y="553466"/>
                    <a:pt x="824420" y="584263"/>
                    <a:pt x="824420" y="616585"/>
                  </a:cubicBezTo>
                  <a:cubicBezTo>
                    <a:pt x="824420" y="739077"/>
                    <a:pt x="663321" y="821372"/>
                    <a:pt x="423481" y="821372"/>
                  </a:cubicBezTo>
                  <a:cubicBezTo>
                    <a:pt x="183642" y="821372"/>
                    <a:pt x="22542" y="739077"/>
                    <a:pt x="22542" y="616585"/>
                  </a:cubicBezTo>
                  <a:cubicBezTo>
                    <a:pt x="22606" y="585787"/>
                    <a:pt x="33591" y="556260"/>
                    <a:pt x="54737" y="529908"/>
                  </a:cubicBezTo>
                  <a:close/>
                </a:path>
              </a:pathLst>
            </a:custGeom>
            <a:grpFill/>
            <a:ln w="6350" cap="flat">
              <a:noFill/>
              <a:prstDash val="solid"/>
              <a:miter/>
            </a:ln>
          </p:spPr>
          <p:txBody>
            <a:bodyPr rtlCol="0" anchor="ctr"/>
            <a:lstStyle/>
            <a:p>
              <a:endParaRPr lang="en-US" sz="1349"/>
            </a:p>
          </p:txBody>
        </p:sp>
      </p:grpSp>
      <p:sp>
        <p:nvSpPr>
          <p:cNvPr id="143" name="Freeform 140">
            <a:extLst>
              <a:ext uri="{FF2B5EF4-FFF2-40B4-BE49-F238E27FC236}">
                <a16:creationId xmlns:a16="http://schemas.microsoft.com/office/drawing/2014/main" id="{5500C5F1-92D3-4993-A831-5366E91D3A35}"/>
              </a:ext>
            </a:extLst>
          </p:cNvPr>
          <p:cNvSpPr/>
          <p:nvPr/>
        </p:nvSpPr>
        <p:spPr>
          <a:xfrm>
            <a:off x="7886307" y="-4368"/>
            <a:ext cx="1257693" cy="1092995"/>
          </a:xfrm>
          <a:custGeom>
            <a:avLst/>
            <a:gdLst>
              <a:gd name="connsiteX0" fmla="*/ 56949 w 2048525"/>
              <a:gd name="connsiteY0" fmla="*/ 0 h 1780264"/>
              <a:gd name="connsiteX1" fmla="*/ 611453 w 2048525"/>
              <a:gd name="connsiteY1" fmla="*/ 0 h 1780264"/>
              <a:gd name="connsiteX2" fmla="*/ 583971 w 2048525"/>
              <a:gd name="connsiteY2" fmla="*/ 50614 h 1780264"/>
              <a:gd name="connsiteX3" fmla="*/ 515245 w 2048525"/>
              <a:gd name="connsiteY3" fmla="*/ 390807 h 1780264"/>
              <a:gd name="connsiteX4" fmla="*/ 1389457 w 2048525"/>
              <a:gd name="connsiteY4" fmla="*/ 1265019 h 1780264"/>
              <a:gd name="connsiteX5" fmla="*/ 2007532 w 2048525"/>
              <a:gd name="connsiteY5" fmla="*/ 1008891 h 1780264"/>
              <a:gd name="connsiteX6" fmla="*/ 2048525 w 2048525"/>
              <a:gd name="connsiteY6" fmla="*/ 959211 h 1780264"/>
              <a:gd name="connsiteX7" fmla="*/ 2048525 w 2048525"/>
              <a:gd name="connsiteY7" fmla="*/ 1613548 h 1780264"/>
              <a:gd name="connsiteX8" fmla="*/ 1929708 w 2048525"/>
              <a:gd name="connsiteY8" fmla="*/ 1670881 h 1780264"/>
              <a:gd name="connsiteX9" fmla="*/ 1389457 w 2048525"/>
              <a:gd name="connsiteY9" fmla="*/ 1780264 h 1780264"/>
              <a:gd name="connsiteX10" fmla="*/ 0 w 2048525"/>
              <a:gd name="connsiteY10" fmla="*/ 390807 h 1780264"/>
              <a:gd name="connsiteX11" fmla="*/ 28285 w 2048525"/>
              <a:gd name="connsiteY11" fmla="*/ 111182 h 1780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48525" h="1780264">
                <a:moveTo>
                  <a:pt x="56949" y="0"/>
                </a:moveTo>
                <a:lnTo>
                  <a:pt x="611453" y="0"/>
                </a:lnTo>
                <a:lnTo>
                  <a:pt x="583971" y="50614"/>
                </a:lnTo>
                <a:cubicBezTo>
                  <a:pt x="539719" y="155192"/>
                  <a:pt x="515245" y="270155"/>
                  <a:pt x="515245" y="390807"/>
                </a:cubicBezTo>
                <a:cubicBezTo>
                  <a:pt x="515245" y="873415"/>
                  <a:pt x="906831" y="1265019"/>
                  <a:pt x="1389457" y="1265019"/>
                </a:cubicBezTo>
                <a:cubicBezTo>
                  <a:pt x="1630761" y="1265019"/>
                  <a:pt x="1849309" y="1167118"/>
                  <a:pt x="2007532" y="1008891"/>
                </a:cubicBezTo>
                <a:lnTo>
                  <a:pt x="2048525" y="959211"/>
                </a:lnTo>
                <a:lnTo>
                  <a:pt x="2048525" y="1613548"/>
                </a:lnTo>
                <a:lnTo>
                  <a:pt x="1929708" y="1670881"/>
                </a:lnTo>
                <a:cubicBezTo>
                  <a:pt x="1763542" y="1741299"/>
                  <a:pt x="1580954" y="1780264"/>
                  <a:pt x="1389457" y="1780264"/>
                </a:cubicBezTo>
                <a:cubicBezTo>
                  <a:pt x="623451" y="1780264"/>
                  <a:pt x="0" y="1156813"/>
                  <a:pt x="0" y="390807"/>
                </a:cubicBezTo>
                <a:cubicBezTo>
                  <a:pt x="0" y="295059"/>
                  <a:pt x="9741" y="201537"/>
                  <a:pt x="28285" y="111182"/>
                </a:cubicBezTo>
                <a:close/>
              </a:path>
            </a:pathLst>
          </a:custGeom>
          <a:solidFill>
            <a:schemeClr val="accent6"/>
          </a:solidFill>
          <a:ln w="9525" cap="flat">
            <a:noFill/>
            <a:prstDash val="solid"/>
            <a:miter/>
          </a:ln>
        </p:spPr>
        <p:txBody>
          <a:bodyPr rtlCol="0" anchor="ctr"/>
          <a:lstStyle/>
          <a:p>
            <a:endParaRPr lang="en-US" sz="1349"/>
          </a:p>
        </p:txBody>
      </p:sp>
      <p:sp>
        <p:nvSpPr>
          <p:cNvPr id="145" name="Rectangle 144">
            <a:extLst>
              <a:ext uri="{FF2B5EF4-FFF2-40B4-BE49-F238E27FC236}">
                <a16:creationId xmlns:a16="http://schemas.microsoft.com/office/drawing/2014/main" id="{05C9F1BF-BB69-46E7-95E0-A0BBB13E6958}"/>
              </a:ext>
            </a:extLst>
          </p:cNvPr>
          <p:cNvSpPr/>
          <p:nvPr/>
        </p:nvSpPr>
        <p:spPr>
          <a:xfrm>
            <a:off x="4426232" y="2375764"/>
            <a:ext cx="674912" cy="674912"/>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46" name="Rectangle 145">
            <a:extLst>
              <a:ext uri="{FF2B5EF4-FFF2-40B4-BE49-F238E27FC236}">
                <a16:creationId xmlns:a16="http://schemas.microsoft.com/office/drawing/2014/main" id="{C04BD656-BBFD-420C-A94D-8A22F04BBC48}"/>
              </a:ext>
            </a:extLst>
          </p:cNvPr>
          <p:cNvSpPr/>
          <p:nvPr/>
        </p:nvSpPr>
        <p:spPr>
          <a:xfrm>
            <a:off x="4426232" y="3389287"/>
            <a:ext cx="674912" cy="674912"/>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47" name="Rectangle 146">
            <a:extLst>
              <a:ext uri="{FF2B5EF4-FFF2-40B4-BE49-F238E27FC236}">
                <a16:creationId xmlns:a16="http://schemas.microsoft.com/office/drawing/2014/main" id="{0574182C-4044-49EE-AD2F-93C054FBA5E9}"/>
              </a:ext>
            </a:extLst>
          </p:cNvPr>
          <p:cNvSpPr/>
          <p:nvPr/>
        </p:nvSpPr>
        <p:spPr>
          <a:xfrm>
            <a:off x="4426232" y="4409065"/>
            <a:ext cx="674912" cy="674912"/>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1" name="Rectangle 20">
            <a:extLst>
              <a:ext uri="{FF2B5EF4-FFF2-40B4-BE49-F238E27FC236}">
                <a16:creationId xmlns:a16="http://schemas.microsoft.com/office/drawing/2014/main" id="{9226B308-1FDA-44F9-BD73-428C3364A025}"/>
              </a:ext>
            </a:extLst>
          </p:cNvPr>
          <p:cNvSpPr/>
          <p:nvPr/>
        </p:nvSpPr>
        <p:spPr>
          <a:xfrm>
            <a:off x="1420744" y="1412625"/>
            <a:ext cx="2046208" cy="357262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Tree>
    <p:extLst>
      <p:ext uri="{BB962C8B-B14F-4D97-AF65-F5344CB8AC3E}">
        <p14:creationId xmlns:p14="http://schemas.microsoft.com/office/powerpoint/2010/main" val="27363254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500"/>
                                        <p:tgtEl>
                                          <p:spTgt spid="5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3"/>
                                        </p:tgtEl>
                                        <p:attrNameLst>
                                          <p:attrName>style.visibility</p:attrName>
                                        </p:attrNameLst>
                                      </p:cBhvr>
                                      <p:to>
                                        <p:strVal val="visible"/>
                                      </p:to>
                                    </p:set>
                                    <p:animEffect transition="in" filter="fade">
                                      <p:cBhvr>
                                        <p:cTn id="27" dur="500"/>
                                        <p:tgtEl>
                                          <p:spTgt spid="14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fade">
                                      <p:cBhvr>
                                        <p:cTn id="31" dur="500"/>
                                        <p:tgtEl>
                                          <p:spTgt spid="5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1"/>
                                        </p:tgtEl>
                                        <p:attrNameLst>
                                          <p:attrName>style.visibility</p:attrName>
                                        </p:attrNameLst>
                                      </p:cBhvr>
                                      <p:to>
                                        <p:strVal val="visible"/>
                                      </p:to>
                                    </p:set>
                                    <p:animEffect transition="in" filter="fade">
                                      <p:cBhvr>
                                        <p:cTn id="35" dur="500"/>
                                        <p:tgtEl>
                                          <p:spTgt spid="9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500"/>
                                        <p:tgtEl>
                                          <p:spTgt spid="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45"/>
                                        </p:tgtEl>
                                        <p:attrNameLst>
                                          <p:attrName>style.visibility</p:attrName>
                                        </p:attrNameLst>
                                      </p:cBhvr>
                                      <p:to>
                                        <p:strVal val="visible"/>
                                      </p:to>
                                    </p:set>
                                    <p:animEffect transition="in" filter="fade">
                                      <p:cBhvr>
                                        <p:cTn id="51" dur="500"/>
                                        <p:tgtEl>
                                          <p:spTgt spid="145"/>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94"/>
                                        </p:tgtEl>
                                        <p:attrNameLst>
                                          <p:attrName>style.visibility</p:attrName>
                                        </p:attrNameLst>
                                      </p:cBhvr>
                                      <p:to>
                                        <p:strVal val="visible"/>
                                      </p:to>
                                    </p:set>
                                    <p:animEffect transition="in" filter="fade">
                                      <p:cBhvr>
                                        <p:cTn id="55" dur="500"/>
                                        <p:tgtEl>
                                          <p:spTgt spid="94"/>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left)">
                                      <p:cBhvr>
                                        <p:cTn id="59" dur="500"/>
                                        <p:tgtEl>
                                          <p:spTgt spid="23"/>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left)">
                                      <p:cBhvr>
                                        <p:cTn id="63" dur="500"/>
                                        <p:tgtEl>
                                          <p:spTgt spid="24"/>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fade">
                                      <p:cBhvr>
                                        <p:cTn id="71" dur="500"/>
                                        <p:tgtEl>
                                          <p:spTgt spid="14"/>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46"/>
                                        </p:tgtEl>
                                        <p:attrNameLst>
                                          <p:attrName>style.visibility</p:attrName>
                                        </p:attrNameLst>
                                      </p:cBhvr>
                                      <p:to>
                                        <p:strVal val="visible"/>
                                      </p:to>
                                    </p:set>
                                    <p:animEffect transition="in" filter="fade">
                                      <p:cBhvr>
                                        <p:cTn id="75" dur="500"/>
                                        <p:tgtEl>
                                          <p:spTgt spid="146"/>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136"/>
                                        </p:tgtEl>
                                        <p:attrNameLst>
                                          <p:attrName>style.visibility</p:attrName>
                                        </p:attrNameLst>
                                      </p:cBhvr>
                                      <p:to>
                                        <p:strVal val="visible"/>
                                      </p:to>
                                    </p:set>
                                    <p:animEffect transition="in" filter="fade">
                                      <p:cBhvr>
                                        <p:cTn id="79" dur="500"/>
                                        <p:tgtEl>
                                          <p:spTgt spid="136"/>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left)">
                                      <p:cBhvr>
                                        <p:cTn id="83" dur="500"/>
                                        <p:tgtEl>
                                          <p:spTgt spid="27"/>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wipe(left)">
                                      <p:cBhvr>
                                        <p:cTn id="87" dur="500"/>
                                        <p:tgtEl>
                                          <p:spTgt spid="28"/>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fade">
                                      <p:cBhvr>
                                        <p:cTn id="91" dur="500"/>
                                        <p:tgtEl>
                                          <p:spTgt spid="15"/>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fade">
                                      <p:cBhvr>
                                        <p:cTn id="95" dur="500"/>
                                        <p:tgtEl>
                                          <p:spTgt spid="16"/>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47"/>
                                        </p:tgtEl>
                                        <p:attrNameLst>
                                          <p:attrName>style.visibility</p:attrName>
                                        </p:attrNameLst>
                                      </p:cBhvr>
                                      <p:to>
                                        <p:strVal val="visible"/>
                                      </p:to>
                                    </p:set>
                                    <p:animEffect transition="in" filter="fade">
                                      <p:cBhvr>
                                        <p:cTn id="99" dur="500"/>
                                        <p:tgtEl>
                                          <p:spTgt spid="147"/>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fade">
                                      <p:cBhvr>
                                        <p:cTn id="103" dur="500"/>
                                        <p:tgtEl>
                                          <p:spTgt spid="108"/>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30"/>
                                        </p:tgtEl>
                                        <p:attrNameLst>
                                          <p:attrName>style.visibility</p:attrName>
                                        </p:attrNameLst>
                                      </p:cBhvr>
                                      <p:to>
                                        <p:strVal val="visible"/>
                                      </p:to>
                                    </p:set>
                                    <p:animEffect transition="in" filter="wipe(left)">
                                      <p:cBhvr>
                                        <p:cTn id="107" dur="500"/>
                                        <p:tgtEl>
                                          <p:spTgt spid="30"/>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31"/>
                                        </p:tgtEl>
                                        <p:attrNameLst>
                                          <p:attrName>style.visibility</p:attrName>
                                        </p:attrNameLst>
                                      </p:cBhvr>
                                      <p:to>
                                        <p:strVal val="visible"/>
                                      </p:to>
                                    </p:set>
                                    <p:animEffect transition="in" filter="wipe(left)">
                                      <p:cBhvr>
                                        <p:cTn id="111" dur="500"/>
                                        <p:tgtEl>
                                          <p:spTgt spid="31"/>
                                        </p:tgtEl>
                                      </p:cBhvr>
                                    </p:animEffect>
                                  </p:childTnLst>
                                </p:cTn>
                              </p:par>
                            </p:childTnLst>
                          </p:cTn>
                        </p:par>
                        <p:par>
                          <p:cTn id="112" fill="hold">
                            <p:stCondLst>
                              <p:cond delay="13500"/>
                            </p:stCondLst>
                            <p:childTnLst>
                              <p:par>
                                <p:cTn id="113" presetID="10" presetClass="entr" presetSubtype="0" fill="hold" nodeType="afterEffect">
                                  <p:stCondLst>
                                    <p:cond delay="0"/>
                                  </p:stCondLst>
                                  <p:childTnLst>
                                    <p:set>
                                      <p:cBhvr>
                                        <p:cTn id="114" dur="1" fill="hold">
                                          <p:stCondLst>
                                            <p:cond delay="0"/>
                                          </p:stCondLst>
                                        </p:cTn>
                                        <p:tgtEl>
                                          <p:spTgt spid="17"/>
                                        </p:tgtEl>
                                        <p:attrNameLst>
                                          <p:attrName>style.visibility</p:attrName>
                                        </p:attrNameLst>
                                      </p:cBhvr>
                                      <p:to>
                                        <p:strVal val="visible"/>
                                      </p:to>
                                    </p:set>
                                    <p:animEffect transition="in" filter="fade">
                                      <p:cBhvr>
                                        <p:cTn id="1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23" grpId="0"/>
      <p:bldP spid="24" grpId="0"/>
      <p:bldP spid="14" grpId="0" animBg="1"/>
      <p:bldP spid="27" grpId="0"/>
      <p:bldP spid="28" grpId="0"/>
      <p:bldP spid="16" grpId="0" animBg="1"/>
      <p:bldP spid="30" grpId="0"/>
      <p:bldP spid="31" grpId="0"/>
      <p:bldP spid="44" grpId="0" animBg="1"/>
      <p:bldP spid="48" grpId="0" animBg="1"/>
      <p:bldP spid="50" grpId="0" animBg="1"/>
      <p:bldP spid="52" grpId="0" animBg="1"/>
      <p:bldP spid="91" grpId="0" animBg="1"/>
      <p:bldP spid="58" grpId="0" animBg="1"/>
      <p:bldP spid="143" grpId="0" animBg="1"/>
      <p:bldP spid="145" grpId="0" animBg="1"/>
      <p:bldP spid="146" grpId="0" animBg="1"/>
      <p:bldP spid="147"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EC80E67E-7CC8-4CC5-92CA-FE1FC7161F42}"/>
              </a:ext>
            </a:extLst>
          </p:cNvPr>
          <p:cNvSpPr>
            <a:spLocks noGrp="1"/>
          </p:cNvSpPr>
          <p:nvPr>
            <p:ph type="pic" sz="quarter" idx="10"/>
          </p:nvPr>
        </p:nvSpPr>
        <p:spPr/>
      </p:sp>
      <p:sp>
        <p:nvSpPr>
          <p:cNvPr id="3" name="Title 2">
            <a:extLst>
              <a:ext uri="{FF2B5EF4-FFF2-40B4-BE49-F238E27FC236}">
                <a16:creationId xmlns:a16="http://schemas.microsoft.com/office/drawing/2014/main" id="{4F913550-FA74-49AC-AA48-F7E9CDFEF014}"/>
              </a:ext>
            </a:extLst>
          </p:cNvPr>
          <p:cNvSpPr>
            <a:spLocks noGrp="1"/>
          </p:cNvSpPr>
          <p:nvPr>
            <p:ph type="title"/>
          </p:nvPr>
        </p:nvSpPr>
        <p:spPr/>
        <p:txBody>
          <a:bodyPr/>
          <a:lstStyle/>
          <a:p>
            <a:r>
              <a:rPr lang="en-US"/>
              <a:t>History Timeline</a:t>
            </a:r>
          </a:p>
        </p:txBody>
      </p:sp>
      <p:grpSp>
        <p:nvGrpSpPr>
          <p:cNvPr id="8" name="Graphic 2">
            <a:extLst>
              <a:ext uri="{FF2B5EF4-FFF2-40B4-BE49-F238E27FC236}">
                <a16:creationId xmlns:a16="http://schemas.microsoft.com/office/drawing/2014/main" id="{8F9F6B00-568C-4112-A90F-CDFF2C33B877}"/>
              </a:ext>
            </a:extLst>
          </p:cNvPr>
          <p:cNvGrpSpPr/>
          <p:nvPr/>
        </p:nvGrpSpPr>
        <p:grpSpPr>
          <a:xfrm rot="5400000">
            <a:off x="7864606" y="799796"/>
            <a:ext cx="1747944" cy="441901"/>
            <a:chOff x="5386768" y="4589430"/>
            <a:chExt cx="973931" cy="246221"/>
          </a:xfrm>
          <a:solidFill>
            <a:schemeClr val="accent3"/>
          </a:solidFill>
        </p:grpSpPr>
        <p:grpSp>
          <p:nvGrpSpPr>
            <p:cNvPr id="9" name="Graphic 2">
              <a:extLst>
                <a:ext uri="{FF2B5EF4-FFF2-40B4-BE49-F238E27FC236}">
                  <a16:creationId xmlns:a16="http://schemas.microsoft.com/office/drawing/2014/main" id="{1D9C1674-212F-436C-A335-514F42B98390}"/>
                </a:ext>
              </a:extLst>
            </p:cNvPr>
            <p:cNvGrpSpPr/>
            <p:nvPr/>
          </p:nvGrpSpPr>
          <p:grpSpPr>
            <a:xfrm>
              <a:off x="5386768" y="4589430"/>
              <a:ext cx="973931" cy="39052"/>
              <a:chOff x="5386768" y="4589430"/>
              <a:chExt cx="973931" cy="39052"/>
            </a:xfrm>
            <a:grpFill/>
          </p:grpSpPr>
          <p:sp>
            <p:nvSpPr>
              <p:cNvPr id="32" name="Freeform: Shape 31">
                <a:extLst>
                  <a:ext uri="{FF2B5EF4-FFF2-40B4-BE49-F238E27FC236}">
                    <a16:creationId xmlns:a16="http://schemas.microsoft.com/office/drawing/2014/main" id="{41EB5281-A66F-4327-A64D-F6D138FBC0F7}"/>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F7959435-00EA-46DE-82CD-5CB44BD7CB14}"/>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CA1F7143-2E84-4713-9C7D-804FB94149B4}"/>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9AF53C33-8D7B-4F4E-ACB4-6ACFCCF22FCA}"/>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DE81CAA6-A08F-446C-9D6A-0F9A9A70A1C9}"/>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0DD0DDD4-5EF7-40C5-977A-EAD21A93BF91}"/>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D490C8F6-2B35-4466-A908-AF668A01277A}"/>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D5C51712-A264-4421-8436-B853CEA94E67}"/>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8866BEE8-12C1-4883-B34D-20DB22F93414}"/>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8C54F718-953D-466C-B514-0B0A4B5ED77E}"/>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10" name="Graphic 2">
              <a:extLst>
                <a:ext uri="{FF2B5EF4-FFF2-40B4-BE49-F238E27FC236}">
                  <a16:creationId xmlns:a16="http://schemas.microsoft.com/office/drawing/2014/main" id="{91DDBFFB-01D5-4D84-B791-EF87B1786E47}"/>
                </a:ext>
              </a:extLst>
            </p:cNvPr>
            <p:cNvGrpSpPr/>
            <p:nvPr/>
          </p:nvGrpSpPr>
          <p:grpSpPr>
            <a:xfrm>
              <a:off x="5386768" y="4692967"/>
              <a:ext cx="973931" cy="39052"/>
              <a:chOff x="5386768" y="4692967"/>
              <a:chExt cx="973931" cy="39052"/>
            </a:xfrm>
            <a:grpFill/>
          </p:grpSpPr>
          <p:sp>
            <p:nvSpPr>
              <p:cNvPr id="22" name="Freeform: Shape 21">
                <a:extLst>
                  <a:ext uri="{FF2B5EF4-FFF2-40B4-BE49-F238E27FC236}">
                    <a16:creationId xmlns:a16="http://schemas.microsoft.com/office/drawing/2014/main" id="{3A7C7B1E-3FE3-4044-BF07-1EC7347C6072}"/>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3" name="Freeform: Shape 22">
                <a:extLst>
                  <a:ext uri="{FF2B5EF4-FFF2-40B4-BE49-F238E27FC236}">
                    <a16:creationId xmlns:a16="http://schemas.microsoft.com/office/drawing/2014/main" id="{36D6D9FD-E942-4103-86C7-7C77C7137BEF}"/>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4" name="Freeform: Shape 23">
                <a:extLst>
                  <a:ext uri="{FF2B5EF4-FFF2-40B4-BE49-F238E27FC236}">
                    <a16:creationId xmlns:a16="http://schemas.microsoft.com/office/drawing/2014/main" id="{E203D338-E5E5-46EB-A672-26A911FBD5DD}"/>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A125DA33-C77F-412D-BC66-2004D1FC4D8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8D274E3A-DD8A-4308-98B9-326F9BBCE8A8}"/>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1EB4E30E-2292-46CB-8987-8D66736440B7}"/>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1D26F096-8E83-4D9A-8B31-6D4F21D8C91C}"/>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DBE03E71-ECDD-4034-AD8F-EF56DBD2360E}"/>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A038E7A0-6075-42AA-814A-4BCF05EC94A5}"/>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247EE3AD-2DF9-4BD0-84FA-527F512467A1}"/>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11" name="Graphic 2">
              <a:extLst>
                <a:ext uri="{FF2B5EF4-FFF2-40B4-BE49-F238E27FC236}">
                  <a16:creationId xmlns:a16="http://schemas.microsoft.com/office/drawing/2014/main" id="{258B12C8-A802-4510-82DA-24F837EAC473}"/>
                </a:ext>
              </a:extLst>
            </p:cNvPr>
            <p:cNvGrpSpPr/>
            <p:nvPr/>
          </p:nvGrpSpPr>
          <p:grpSpPr>
            <a:xfrm>
              <a:off x="5386768" y="4796599"/>
              <a:ext cx="973931" cy="39052"/>
              <a:chOff x="5386768" y="4796599"/>
              <a:chExt cx="973931" cy="39052"/>
            </a:xfrm>
            <a:grpFill/>
          </p:grpSpPr>
          <p:sp>
            <p:nvSpPr>
              <p:cNvPr id="12" name="Freeform: Shape 11">
                <a:extLst>
                  <a:ext uri="{FF2B5EF4-FFF2-40B4-BE49-F238E27FC236}">
                    <a16:creationId xmlns:a16="http://schemas.microsoft.com/office/drawing/2014/main" id="{227C0F15-8B77-4911-94BD-4970AA654B9B}"/>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3" name="Freeform: Shape 12">
                <a:extLst>
                  <a:ext uri="{FF2B5EF4-FFF2-40B4-BE49-F238E27FC236}">
                    <a16:creationId xmlns:a16="http://schemas.microsoft.com/office/drawing/2014/main" id="{885C4900-1EBB-42AF-97E2-1BB55939948A}"/>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4" name="Freeform: Shape 13">
                <a:extLst>
                  <a:ext uri="{FF2B5EF4-FFF2-40B4-BE49-F238E27FC236}">
                    <a16:creationId xmlns:a16="http://schemas.microsoft.com/office/drawing/2014/main" id="{7400FFE4-1FE3-43E6-8959-D795A3203C3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5" name="Freeform: Shape 14">
                <a:extLst>
                  <a:ext uri="{FF2B5EF4-FFF2-40B4-BE49-F238E27FC236}">
                    <a16:creationId xmlns:a16="http://schemas.microsoft.com/office/drawing/2014/main" id="{4E7D7EE4-6B42-436B-9ABE-8DD583A46B9B}"/>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6" name="Freeform: Shape 15">
                <a:extLst>
                  <a:ext uri="{FF2B5EF4-FFF2-40B4-BE49-F238E27FC236}">
                    <a16:creationId xmlns:a16="http://schemas.microsoft.com/office/drawing/2014/main" id="{6D68A14F-D037-43B0-9ECA-6E8CFB32CAD8}"/>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7" name="Freeform: Shape 16">
                <a:extLst>
                  <a:ext uri="{FF2B5EF4-FFF2-40B4-BE49-F238E27FC236}">
                    <a16:creationId xmlns:a16="http://schemas.microsoft.com/office/drawing/2014/main" id="{FE436808-3E2A-4F5D-BD9D-65BA066C917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18" name="Freeform: Shape 17">
                <a:extLst>
                  <a:ext uri="{FF2B5EF4-FFF2-40B4-BE49-F238E27FC236}">
                    <a16:creationId xmlns:a16="http://schemas.microsoft.com/office/drawing/2014/main" id="{C1D3154D-D89A-4C8A-82BC-5A4BAAE82F4D}"/>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19" name="Freeform: Shape 18">
                <a:extLst>
                  <a:ext uri="{FF2B5EF4-FFF2-40B4-BE49-F238E27FC236}">
                    <a16:creationId xmlns:a16="http://schemas.microsoft.com/office/drawing/2014/main" id="{CF9F021C-78AD-4881-B9A1-710B38DDA9F7}"/>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0" name="Freeform: Shape 19">
                <a:extLst>
                  <a:ext uri="{FF2B5EF4-FFF2-40B4-BE49-F238E27FC236}">
                    <a16:creationId xmlns:a16="http://schemas.microsoft.com/office/drawing/2014/main" id="{33F3F580-E570-49BB-A9C4-A631B78B94B0}"/>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06E21980-4519-4432-B853-7906F3CDCACF}"/>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47" name="Freeform: Shape 46">
            <a:extLst>
              <a:ext uri="{FF2B5EF4-FFF2-40B4-BE49-F238E27FC236}">
                <a16:creationId xmlns:a16="http://schemas.microsoft.com/office/drawing/2014/main" id="{5B133C37-B93E-402D-B972-0716E6026F25}"/>
              </a:ext>
            </a:extLst>
          </p:cNvPr>
          <p:cNvSpPr/>
          <p:nvPr/>
        </p:nvSpPr>
        <p:spPr>
          <a:xfrm>
            <a:off x="3516049" y="3778041"/>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9F7B2785-D1AA-4EA2-9DD4-0094786ECEF2}"/>
              </a:ext>
            </a:extLst>
          </p:cNvPr>
          <p:cNvSpPr/>
          <p:nvPr/>
        </p:nvSpPr>
        <p:spPr>
          <a:xfrm>
            <a:off x="6240063" y="3778041"/>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9CB01FEA-55AC-4CD8-93F2-7390D4BC0E6C}"/>
              </a:ext>
            </a:extLst>
          </p:cNvPr>
          <p:cNvSpPr/>
          <p:nvPr/>
        </p:nvSpPr>
        <p:spPr>
          <a:xfrm>
            <a:off x="3493571" y="3752107"/>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E8B63592-FD4A-46AD-B544-781A6F1D7A1B}"/>
              </a:ext>
            </a:extLst>
          </p:cNvPr>
          <p:cNvSpPr/>
          <p:nvPr/>
        </p:nvSpPr>
        <p:spPr>
          <a:xfrm>
            <a:off x="6217586" y="3752107"/>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cxnSp>
        <p:nvCxnSpPr>
          <p:cNvPr id="52" name="Straight Connector 51">
            <a:extLst>
              <a:ext uri="{FF2B5EF4-FFF2-40B4-BE49-F238E27FC236}">
                <a16:creationId xmlns:a16="http://schemas.microsoft.com/office/drawing/2014/main" id="{A51425B8-B646-423D-AA6D-06643363B009}"/>
              </a:ext>
            </a:extLst>
          </p:cNvPr>
          <p:cNvCxnSpPr>
            <a:stCxn id="47" idx="0"/>
            <a:endCxn id="48" idx="2"/>
          </p:cNvCxnSpPr>
          <p:nvPr/>
        </p:nvCxnSpPr>
        <p:spPr>
          <a:xfrm>
            <a:off x="3723402" y="3881730"/>
            <a:ext cx="25166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B10D8E15-B997-40BC-8491-882EBAEE6E7F}"/>
              </a:ext>
            </a:extLst>
          </p:cNvPr>
          <p:cNvCxnSpPr>
            <a:cxnSpLocks/>
            <a:stCxn id="48" idx="0"/>
          </p:cNvCxnSpPr>
          <p:nvPr/>
        </p:nvCxnSpPr>
        <p:spPr>
          <a:xfrm>
            <a:off x="6447416" y="3881730"/>
            <a:ext cx="269658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8D40D986-6314-47A3-96E5-4149E9A0D2B5}"/>
              </a:ext>
            </a:extLst>
          </p:cNvPr>
          <p:cNvSpPr txBox="1"/>
          <p:nvPr/>
        </p:nvSpPr>
        <p:spPr>
          <a:xfrm>
            <a:off x="3410383" y="2883581"/>
            <a:ext cx="553357" cy="300082"/>
          </a:xfrm>
          <a:prstGeom prst="rect">
            <a:avLst/>
          </a:prstGeom>
          <a:noFill/>
        </p:spPr>
        <p:txBody>
          <a:bodyPr wrap="none" rtlCol="0">
            <a:spAutoFit/>
          </a:bodyPr>
          <a:lstStyle/>
          <a:p>
            <a:pPr algn="l"/>
            <a:r>
              <a:rPr lang="en-US" sz="1350" b="1">
                <a:solidFill>
                  <a:schemeClr val="accent1"/>
                </a:solidFill>
                <a:latin typeface="+mj-lt"/>
                <a:cs typeface="Varela Round" panose="00000500000000000000" pitchFamily="2" charset="-79"/>
              </a:rPr>
              <a:t>2016</a:t>
            </a:r>
          </a:p>
        </p:txBody>
      </p:sp>
      <p:sp>
        <p:nvSpPr>
          <p:cNvPr id="60" name="TextBox 59">
            <a:extLst>
              <a:ext uri="{FF2B5EF4-FFF2-40B4-BE49-F238E27FC236}">
                <a16:creationId xmlns:a16="http://schemas.microsoft.com/office/drawing/2014/main" id="{AD730422-ED9F-48A7-B094-99109AA223BB}"/>
              </a:ext>
            </a:extLst>
          </p:cNvPr>
          <p:cNvSpPr txBox="1"/>
          <p:nvPr/>
        </p:nvSpPr>
        <p:spPr>
          <a:xfrm>
            <a:off x="3410383" y="3077761"/>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61" name="TextBox 60">
            <a:extLst>
              <a:ext uri="{FF2B5EF4-FFF2-40B4-BE49-F238E27FC236}">
                <a16:creationId xmlns:a16="http://schemas.microsoft.com/office/drawing/2014/main" id="{1E8DED40-B6B6-4CF8-A2C8-A7D41285A399}"/>
              </a:ext>
            </a:extLst>
          </p:cNvPr>
          <p:cNvSpPr txBox="1"/>
          <p:nvPr/>
        </p:nvSpPr>
        <p:spPr>
          <a:xfrm>
            <a:off x="6152243" y="4104325"/>
            <a:ext cx="550151" cy="300082"/>
          </a:xfrm>
          <a:prstGeom prst="rect">
            <a:avLst/>
          </a:prstGeom>
          <a:noFill/>
        </p:spPr>
        <p:txBody>
          <a:bodyPr wrap="none" rtlCol="0">
            <a:spAutoFit/>
          </a:bodyPr>
          <a:lstStyle/>
          <a:p>
            <a:pPr algn="l"/>
            <a:r>
              <a:rPr lang="en-US" sz="1350" b="1">
                <a:solidFill>
                  <a:schemeClr val="accent2"/>
                </a:solidFill>
                <a:latin typeface="+mj-lt"/>
                <a:cs typeface="Varela Round" panose="00000500000000000000" pitchFamily="2" charset="-79"/>
              </a:rPr>
              <a:t>2017</a:t>
            </a:r>
          </a:p>
        </p:txBody>
      </p:sp>
      <p:sp>
        <p:nvSpPr>
          <p:cNvPr id="62" name="TextBox 61">
            <a:extLst>
              <a:ext uri="{FF2B5EF4-FFF2-40B4-BE49-F238E27FC236}">
                <a16:creationId xmlns:a16="http://schemas.microsoft.com/office/drawing/2014/main" id="{6F32FB45-B5C1-4F0C-88B7-05066CF06C19}"/>
              </a:ext>
            </a:extLst>
          </p:cNvPr>
          <p:cNvSpPr txBox="1"/>
          <p:nvPr/>
        </p:nvSpPr>
        <p:spPr>
          <a:xfrm>
            <a:off x="6152243" y="4298504"/>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80" name="Freeform: Shape 79">
            <a:extLst>
              <a:ext uri="{FF2B5EF4-FFF2-40B4-BE49-F238E27FC236}">
                <a16:creationId xmlns:a16="http://schemas.microsoft.com/office/drawing/2014/main" id="{4BF1521D-FC35-4708-B38E-B1BEB70C1A37}"/>
              </a:ext>
            </a:extLst>
          </p:cNvPr>
          <p:cNvSpPr/>
          <p:nvPr/>
        </p:nvSpPr>
        <p:spPr>
          <a:xfrm rot="6300000">
            <a:off x="7214050" y="2269043"/>
            <a:ext cx="170352" cy="201459"/>
          </a:xfrm>
          <a:custGeom>
            <a:avLst/>
            <a:gdLst>
              <a:gd name="connsiteX0" fmla="*/ 604502 w 635840"/>
              <a:gd name="connsiteY0" fmla="*/ 183833 h 751948"/>
              <a:gd name="connsiteX1" fmla="*/ 323347 w 635840"/>
              <a:gd name="connsiteY1" fmla="*/ 33560 h 751948"/>
              <a:gd name="connsiteX2" fmla="*/ 216023 w 635840"/>
              <a:gd name="connsiteY2" fmla="*/ 289896 h 751948"/>
              <a:gd name="connsiteX3" fmla="*/ 219 w 635840"/>
              <a:gd name="connsiteY3" fmla="*/ 512142 h 751948"/>
              <a:gd name="connsiteX4" fmla="*/ 502765 w 635840"/>
              <a:gd name="connsiteY4" fmla="*/ 684174 h 751948"/>
              <a:gd name="connsiteX5" fmla="*/ 604502 w 635840"/>
              <a:gd name="connsiteY5" fmla="*/ 183833 h 751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5840" h="751948">
                <a:moveTo>
                  <a:pt x="604502" y="183833"/>
                </a:moveTo>
                <a:cubicBezTo>
                  <a:pt x="579707" y="89531"/>
                  <a:pt x="455744" y="-69661"/>
                  <a:pt x="323347" y="33560"/>
                </a:cubicBezTo>
                <a:cubicBezTo>
                  <a:pt x="251846" y="89300"/>
                  <a:pt x="231002" y="180997"/>
                  <a:pt x="216023" y="289896"/>
                </a:cubicBezTo>
                <a:cubicBezTo>
                  <a:pt x="201038" y="398795"/>
                  <a:pt x="-7683" y="340371"/>
                  <a:pt x="219" y="512142"/>
                </a:cubicBezTo>
                <a:cubicBezTo>
                  <a:pt x="8472" y="691790"/>
                  <a:pt x="322093" y="845105"/>
                  <a:pt x="502765" y="684174"/>
                </a:cubicBezTo>
                <a:cubicBezTo>
                  <a:pt x="683444" y="523237"/>
                  <a:pt x="639016" y="315085"/>
                  <a:pt x="604502" y="183833"/>
                </a:cubicBezTo>
                <a:close/>
              </a:path>
            </a:pathLst>
          </a:custGeom>
          <a:solidFill>
            <a:schemeClr val="accent4"/>
          </a:solidFill>
          <a:ln w="6048" cap="flat">
            <a:noFill/>
            <a:prstDash val="solid"/>
            <a:miter/>
          </a:ln>
        </p:spPr>
        <p:txBody>
          <a:bodyPr rtlCol="0" anchor="ctr"/>
          <a:lstStyle/>
          <a:p>
            <a:endParaRPr lang="en-US" sz="1349"/>
          </a:p>
        </p:txBody>
      </p:sp>
      <p:sp>
        <p:nvSpPr>
          <p:cNvPr id="86" name="Freeform 81">
            <a:extLst>
              <a:ext uri="{FF2B5EF4-FFF2-40B4-BE49-F238E27FC236}">
                <a16:creationId xmlns:a16="http://schemas.microsoft.com/office/drawing/2014/main" id="{E20BFC64-CC57-4710-82AF-872845D881AB}"/>
              </a:ext>
            </a:extLst>
          </p:cNvPr>
          <p:cNvSpPr/>
          <p:nvPr/>
        </p:nvSpPr>
        <p:spPr>
          <a:xfrm>
            <a:off x="2553424" y="5646700"/>
            <a:ext cx="1622295" cy="1211300"/>
          </a:xfrm>
          <a:custGeom>
            <a:avLst/>
            <a:gdLst>
              <a:gd name="connsiteX0" fmla="*/ 1056211 w 2112421"/>
              <a:gd name="connsiteY0" fmla="*/ 0 h 1577257"/>
              <a:gd name="connsiteX1" fmla="*/ 2112421 w 2112421"/>
              <a:gd name="connsiteY1" fmla="*/ 1056210 h 1577257"/>
              <a:gd name="connsiteX2" fmla="*/ 2029419 w 2112421"/>
              <a:gd name="connsiteY2" fmla="*/ 1467334 h 1577257"/>
              <a:gd name="connsiteX3" fmla="*/ 1969755 w 2112421"/>
              <a:gd name="connsiteY3" fmla="*/ 1577257 h 1577257"/>
              <a:gd name="connsiteX4" fmla="*/ 142666 w 2112421"/>
              <a:gd name="connsiteY4" fmla="*/ 1577257 h 1577257"/>
              <a:gd name="connsiteX5" fmla="*/ 83002 w 2112421"/>
              <a:gd name="connsiteY5" fmla="*/ 1467334 h 1577257"/>
              <a:gd name="connsiteX6" fmla="*/ 0 w 2112421"/>
              <a:gd name="connsiteY6" fmla="*/ 1056210 h 1577257"/>
              <a:gd name="connsiteX7" fmla="*/ 1056211 w 2112421"/>
              <a:gd name="connsiteY7" fmla="*/ 0 h 1577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2421" h="1577257">
                <a:moveTo>
                  <a:pt x="1056211" y="0"/>
                </a:moveTo>
                <a:cubicBezTo>
                  <a:pt x="1639540" y="0"/>
                  <a:pt x="2112421" y="472881"/>
                  <a:pt x="2112421" y="1056210"/>
                </a:cubicBezTo>
                <a:cubicBezTo>
                  <a:pt x="2112421" y="1202042"/>
                  <a:pt x="2082866" y="1340971"/>
                  <a:pt x="2029419" y="1467334"/>
                </a:cubicBezTo>
                <a:lnTo>
                  <a:pt x="1969755" y="1577257"/>
                </a:lnTo>
                <a:lnTo>
                  <a:pt x="142666" y="1577257"/>
                </a:lnTo>
                <a:lnTo>
                  <a:pt x="83002" y="1467334"/>
                </a:lnTo>
                <a:cubicBezTo>
                  <a:pt x="29555" y="1340971"/>
                  <a:pt x="0" y="1202042"/>
                  <a:pt x="0" y="1056210"/>
                </a:cubicBezTo>
                <a:cubicBezTo>
                  <a:pt x="0" y="472881"/>
                  <a:pt x="472881" y="0"/>
                  <a:pt x="1056211" y="0"/>
                </a:cubicBezTo>
                <a:close/>
              </a:path>
            </a:pathLst>
          </a:custGeom>
          <a:solidFill>
            <a:schemeClr val="accent6">
              <a:lumMod val="40000"/>
              <a:lumOff val="60000"/>
            </a:schemeClr>
          </a:solidFill>
          <a:ln w="8826" cap="flat">
            <a:noFill/>
            <a:prstDash val="solid"/>
            <a:miter/>
          </a:ln>
        </p:spPr>
        <p:txBody>
          <a:bodyPr rtlCol="0" anchor="ctr"/>
          <a:lstStyle/>
          <a:p>
            <a:endParaRPr lang="en-US" sz="1349"/>
          </a:p>
        </p:txBody>
      </p:sp>
      <p:sp>
        <p:nvSpPr>
          <p:cNvPr id="88" name="Freeform 83">
            <a:extLst>
              <a:ext uri="{FF2B5EF4-FFF2-40B4-BE49-F238E27FC236}">
                <a16:creationId xmlns:a16="http://schemas.microsoft.com/office/drawing/2014/main" id="{7CBA49A2-77DA-445E-B041-3456EE9DE883}"/>
              </a:ext>
            </a:extLst>
          </p:cNvPr>
          <p:cNvSpPr/>
          <p:nvPr/>
        </p:nvSpPr>
        <p:spPr>
          <a:xfrm>
            <a:off x="2153379" y="5414399"/>
            <a:ext cx="1623476" cy="1443601"/>
          </a:xfrm>
          <a:custGeom>
            <a:avLst/>
            <a:gdLst>
              <a:gd name="connsiteX0" fmla="*/ 1967962 w 2113960"/>
              <a:gd name="connsiteY0" fmla="*/ 1594015 h 1879741"/>
              <a:gd name="connsiteX1" fmla="*/ 1804532 w 2113960"/>
              <a:gd name="connsiteY1" fmla="*/ 1804553 h 1879741"/>
              <a:gd name="connsiteX2" fmla="*/ 1719336 w 2113960"/>
              <a:gd name="connsiteY2" fmla="*/ 1879741 h 1879741"/>
              <a:gd name="connsiteX3" fmla="*/ 1682218 w 2113960"/>
              <a:gd name="connsiteY3" fmla="*/ 1879741 h 1879741"/>
              <a:gd name="connsiteX4" fmla="*/ 2088356 w 2113960"/>
              <a:gd name="connsiteY4" fmla="*/ 1289647 h 1879741"/>
              <a:gd name="connsiteX5" fmla="*/ 2072148 w 2113960"/>
              <a:gd name="connsiteY5" fmla="*/ 1353108 h 1879741"/>
              <a:gd name="connsiteX6" fmla="*/ 1545382 w 2113960"/>
              <a:gd name="connsiteY6" fmla="*/ 1879741 h 1879741"/>
              <a:gd name="connsiteX7" fmla="*/ 1498224 w 2113960"/>
              <a:gd name="connsiteY7" fmla="*/ 1879741 h 1879741"/>
              <a:gd name="connsiteX8" fmla="*/ 2113960 w 2113960"/>
              <a:gd name="connsiteY8" fmla="*/ 1080198 h 1879741"/>
              <a:gd name="connsiteX9" fmla="*/ 2111779 w 2113960"/>
              <a:gd name="connsiteY9" fmla="*/ 1129496 h 1879741"/>
              <a:gd name="connsiteX10" fmla="*/ 1361591 w 2113960"/>
              <a:gd name="connsiteY10" fmla="*/ 1879741 h 1879741"/>
              <a:gd name="connsiteX11" fmla="*/ 1314366 w 2113960"/>
              <a:gd name="connsiteY11" fmla="*/ 1879741 h 1879741"/>
              <a:gd name="connsiteX12" fmla="*/ 2103607 w 2113960"/>
              <a:gd name="connsiteY12" fmla="*/ 906021 h 1879741"/>
              <a:gd name="connsiteX13" fmla="*/ 2108646 w 2113960"/>
              <a:gd name="connsiteY13" fmla="*/ 948101 h 1879741"/>
              <a:gd name="connsiteX14" fmla="*/ 1177385 w 2113960"/>
              <a:gd name="connsiteY14" fmla="*/ 1879741 h 1879741"/>
              <a:gd name="connsiteX15" fmla="*/ 1130268 w 2113960"/>
              <a:gd name="connsiteY15" fmla="*/ 1879741 h 1879741"/>
              <a:gd name="connsiteX16" fmla="*/ 2070650 w 2113960"/>
              <a:gd name="connsiteY16" fmla="*/ 755675 h 1879741"/>
              <a:gd name="connsiteX17" fmla="*/ 2080729 w 2113960"/>
              <a:gd name="connsiteY17" fmla="*/ 792580 h 1879741"/>
              <a:gd name="connsiteX18" fmla="*/ 993612 w 2113960"/>
              <a:gd name="connsiteY18" fmla="*/ 1879741 h 1879741"/>
              <a:gd name="connsiteX19" fmla="*/ 946396 w 2113960"/>
              <a:gd name="connsiteY19" fmla="*/ 1879741 h 1879741"/>
              <a:gd name="connsiteX20" fmla="*/ 2021211 w 2113960"/>
              <a:gd name="connsiteY20" fmla="*/ 621672 h 1879741"/>
              <a:gd name="connsiteX21" fmla="*/ 2034831 w 2113960"/>
              <a:gd name="connsiteY21" fmla="*/ 654492 h 1879741"/>
              <a:gd name="connsiteX22" fmla="*/ 809141 w 2113960"/>
              <a:gd name="connsiteY22" fmla="*/ 1879741 h 1879741"/>
              <a:gd name="connsiteX23" fmla="*/ 762574 w 2113960"/>
              <a:gd name="connsiteY23" fmla="*/ 1879741 h 1879741"/>
              <a:gd name="connsiteX24" fmla="*/ 1957066 w 2113960"/>
              <a:gd name="connsiteY24" fmla="*/ 501287 h 1879741"/>
              <a:gd name="connsiteX25" fmla="*/ 1974634 w 2113960"/>
              <a:gd name="connsiteY25" fmla="*/ 530839 h 1879741"/>
              <a:gd name="connsiteX26" fmla="*/ 625645 w 2113960"/>
              <a:gd name="connsiteY26" fmla="*/ 1879741 h 1879741"/>
              <a:gd name="connsiteX27" fmla="*/ 578525 w 2113960"/>
              <a:gd name="connsiteY27" fmla="*/ 1879741 h 1879741"/>
              <a:gd name="connsiteX28" fmla="*/ 1880526 w 2113960"/>
              <a:gd name="connsiteY28" fmla="*/ 393157 h 1879741"/>
              <a:gd name="connsiteX29" fmla="*/ 1901092 w 2113960"/>
              <a:gd name="connsiteY29" fmla="*/ 420393 h 1879741"/>
              <a:gd name="connsiteX30" fmla="*/ 441920 w 2113960"/>
              <a:gd name="connsiteY30" fmla="*/ 1879741 h 1879741"/>
              <a:gd name="connsiteX31" fmla="*/ 394937 w 2113960"/>
              <a:gd name="connsiteY31" fmla="*/ 1879741 h 1879741"/>
              <a:gd name="connsiteX32" fmla="*/ 1792683 w 2113960"/>
              <a:gd name="connsiteY32" fmla="*/ 298102 h 1879741"/>
              <a:gd name="connsiteX33" fmla="*/ 1804532 w 2113960"/>
              <a:gd name="connsiteY33" fmla="*/ 309677 h 1879741"/>
              <a:gd name="connsiteX34" fmla="*/ 1816244 w 2113960"/>
              <a:gd name="connsiteY34" fmla="*/ 321661 h 1879741"/>
              <a:gd name="connsiteX35" fmla="*/ 321275 w 2113960"/>
              <a:gd name="connsiteY35" fmla="*/ 1816264 h 1879741"/>
              <a:gd name="connsiteX36" fmla="*/ 309290 w 2113960"/>
              <a:gd name="connsiteY36" fmla="*/ 1804552 h 1879741"/>
              <a:gd name="connsiteX37" fmla="*/ 297714 w 2113960"/>
              <a:gd name="connsiteY37" fmla="*/ 1792432 h 1879741"/>
              <a:gd name="connsiteX38" fmla="*/ 1692856 w 2113960"/>
              <a:gd name="connsiteY38" fmla="*/ 212853 h 1879741"/>
              <a:gd name="connsiteX39" fmla="*/ 1720093 w 2113960"/>
              <a:gd name="connsiteY39" fmla="*/ 233551 h 1879741"/>
              <a:gd name="connsiteX40" fmla="*/ 233433 w 2113960"/>
              <a:gd name="connsiteY40" fmla="*/ 1720120 h 1879741"/>
              <a:gd name="connsiteX41" fmla="*/ 212732 w 2113960"/>
              <a:gd name="connsiteY41" fmla="*/ 1693563 h 1879741"/>
              <a:gd name="connsiteX42" fmla="*/ 519979 w 2113960"/>
              <a:gd name="connsiteY42" fmla="*/ 145987 h 1879741"/>
              <a:gd name="connsiteX43" fmla="*/ 145862 w 2113960"/>
              <a:gd name="connsiteY43" fmla="*/ 520080 h 1879741"/>
              <a:gd name="connsiteX44" fmla="*/ 309291 w 2113960"/>
              <a:gd name="connsiteY44" fmla="*/ 309406 h 1879741"/>
              <a:gd name="connsiteX45" fmla="*/ 519979 w 2113960"/>
              <a:gd name="connsiteY45" fmla="*/ 145987 h 1879741"/>
              <a:gd name="connsiteX46" fmla="*/ 1582814 w 2113960"/>
              <a:gd name="connsiteY46" fmla="*/ 139587 h 1879741"/>
              <a:gd name="connsiteX47" fmla="*/ 1612503 w 2113960"/>
              <a:gd name="connsiteY47" fmla="*/ 157291 h 1879741"/>
              <a:gd name="connsiteX48" fmla="*/ 157165 w 2113960"/>
              <a:gd name="connsiteY48" fmla="*/ 1612535 h 1879741"/>
              <a:gd name="connsiteX49" fmla="*/ 139598 w 2113960"/>
              <a:gd name="connsiteY49" fmla="*/ 1582848 h 1879741"/>
              <a:gd name="connsiteX50" fmla="*/ 1459425 w 2113960"/>
              <a:gd name="connsiteY50" fmla="*/ 79802 h 1879741"/>
              <a:gd name="connsiteX51" fmla="*/ 1492384 w 2113960"/>
              <a:gd name="connsiteY51" fmla="*/ 93420 h 1879741"/>
              <a:gd name="connsiteX52" fmla="*/ 92611 w 2113960"/>
              <a:gd name="connsiteY52" fmla="*/ 1492421 h 1879741"/>
              <a:gd name="connsiteX53" fmla="*/ 78992 w 2113960"/>
              <a:gd name="connsiteY53" fmla="*/ 1459466 h 1879741"/>
              <a:gd name="connsiteX54" fmla="*/ 1321326 w 2113960"/>
              <a:gd name="connsiteY54" fmla="*/ 33229 h 1879741"/>
              <a:gd name="connsiteX55" fmla="*/ 1358369 w 2113960"/>
              <a:gd name="connsiteY55" fmla="*/ 43441 h 1879741"/>
              <a:gd name="connsiteX56" fmla="*/ 43308 w 2113960"/>
              <a:gd name="connsiteY56" fmla="*/ 1358420 h 1879741"/>
              <a:gd name="connsiteX57" fmla="*/ 33095 w 2113960"/>
              <a:gd name="connsiteY57" fmla="*/ 1321378 h 1879741"/>
              <a:gd name="connsiteX58" fmla="*/ 824366 w 2113960"/>
              <a:gd name="connsiteY58" fmla="*/ 25602 h 1879741"/>
              <a:gd name="connsiteX59" fmla="*/ 25469 w 2113960"/>
              <a:gd name="connsiteY59" fmla="*/ 824311 h 1879741"/>
              <a:gd name="connsiteX60" fmla="*/ 41812 w 2113960"/>
              <a:gd name="connsiteY60" fmla="*/ 760850 h 1879741"/>
              <a:gd name="connsiteX61" fmla="*/ 760764 w 2113960"/>
              <a:gd name="connsiteY61" fmla="*/ 41943 h 1879741"/>
              <a:gd name="connsiteX62" fmla="*/ 824366 w 2113960"/>
              <a:gd name="connsiteY62" fmla="*/ 25602 h 1879741"/>
              <a:gd name="connsiteX63" fmla="*/ 1165252 w 2113960"/>
              <a:gd name="connsiteY63" fmla="*/ 5991 h 1879741"/>
              <a:gd name="connsiteX64" fmla="*/ 1207335 w 2113960"/>
              <a:gd name="connsiteY64" fmla="*/ 11166 h 1879741"/>
              <a:gd name="connsiteX65" fmla="*/ 10351 w 2113960"/>
              <a:gd name="connsiteY65" fmla="*/ 1208073 h 1879741"/>
              <a:gd name="connsiteX66" fmla="*/ 5313 w 2113960"/>
              <a:gd name="connsiteY66" fmla="*/ 1165993 h 1879741"/>
              <a:gd name="connsiteX67" fmla="*/ 1034234 w 2113960"/>
              <a:gd name="connsiteY67" fmla="*/ 0 h 1879741"/>
              <a:gd name="connsiteX68" fmla="*/ 0 w 2113960"/>
              <a:gd name="connsiteY68" fmla="*/ 1033897 h 1879741"/>
              <a:gd name="connsiteX69" fmla="*/ 2179 w 2113960"/>
              <a:gd name="connsiteY69" fmla="*/ 984463 h 1879741"/>
              <a:gd name="connsiteX70" fmla="*/ 984797 w 2113960"/>
              <a:gd name="connsiteY70" fmla="*/ 2315 h 1879741"/>
              <a:gd name="connsiteX71" fmla="*/ 1034234 w 2113960"/>
              <a:gd name="connsiteY71" fmla="*/ 0 h 187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113960" h="1879741">
                <a:moveTo>
                  <a:pt x="1967962" y="1594015"/>
                </a:moveTo>
                <a:cubicBezTo>
                  <a:pt x="1922654" y="1670854"/>
                  <a:pt x="1867736" y="1741604"/>
                  <a:pt x="1804532" y="1804553"/>
                </a:cubicBezTo>
                <a:lnTo>
                  <a:pt x="1719336" y="1879741"/>
                </a:lnTo>
                <a:lnTo>
                  <a:pt x="1682218" y="1879741"/>
                </a:lnTo>
                <a:close/>
                <a:moveTo>
                  <a:pt x="2088356" y="1289647"/>
                </a:moveTo>
                <a:cubicBezTo>
                  <a:pt x="2083588" y="1310892"/>
                  <a:pt x="2078141" y="1332136"/>
                  <a:pt x="2072148" y="1353108"/>
                </a:cubicBezTo>
                <a:lnTo>
                  <a:pt x="1545382" y="1879741"/>
                </a:lnTo>
                <a:lnTo>
                  <a:pt x="1498224" y="1879741"/>
                </a:lnTo>
                <a:close/>
                <a:moveTo>
                  <a:pt x="2113960" y="1080198"/>
                </a:moveTo>
                <a:cubicBezTo>
                  <a:pt x="2113550" y="1096675"/>
                  <a:pt x="2112870" y="1113154"/>
                  <a:pt x="2111779" y="1129496"/>
                </a:cubicBezTo>
                <a:lnTo>
                  <a:pt x="1361591" y="1879741"/>
                </a:lnTo>
                <a:lnTo>
                  <a:pt x="1314366" y="1879741"/>
                </a:lnTo>
                <a:close/>
                <a:moveTo>
                  <a:pt x="2103607" y="906021"/>
                </a:moveTo>
                <a:cubicBezTo>
                  <a:pt x="2105515" y="920048"/>
                  <a:pt x="2107284" y="934482"/>
                  <a:pt x="2108646" y="948101"/>
                </a:cubicBezTo>
                <a:lnTo>
                  <a:pt x="1177385" y="1879741"/>
                </a:lnTo>
                <a:lnTo>
                  <a:pt x="1130268" y="1879741"/>
                </a:lnTo>
                <a:close/>
                <a:moveTo>
                  <a:pt x="2070650" y="755675"/>
                </a:moveTo>
                <a:cubicBezTo>
                  <a:pt x="2074191" y="767931"/>
                  <a:pt x="2077595" y="780323"/>
                  <a:pt x="2080729" y="792580"/>
                </a:cubicBezTo>
                <a:lnTo>
                  <a:pt x="993612" y="1879741"/>
                </a:lnTo>
                <a:lnTo>
                  <a:pt x="946396" y="1879741"/>
                </a:lnTo>
                <a:close/>
                <a:moveTo>
                  <a:pt x="2021211" y="621672"/>
                </a:moveTo>
                <a:cubicBezTo>
                  <a:pt x="2025570" y="632567"/>
                  <a:pt x="2030337" y="643461"/>
                  <a:pt x="2034831" y="654492"/>
                </a:cubicBezTo>
                <a:lnTo>
                  <a:pt x="809141" y="1879741"/>
                </a:lnTo>
                <a:lnTo>
                  <a:pt x="762574" y="1879741"/>
                </a:lnTo>
                <a:close/>
                <a:moveTo>
                  <a:pt x="1957066" y="501287"/>
                </a:moveTo>
                <a:cubicBezTo>
                  <a:pt x="1963058" y="511092"/>
                  <a:pt x="1968915" y="520896"/>
                  <a:pt x="1974634" y="530839"/>
                </a:cubicBezTo>
                <a:lnTo>
                  <a:pt x="625645" y="1879741"/>
                </a:lnTo>
                <a:lnTo>
                  <a:pt x="578525" y="1879741"/>
                </a:lnTo>
                <a:close/>
                <a:moveTo>
                  <a:pt x="1880526" y="393157"/>
                </a:moveTo>
                <a:cubicBezTo>
                  <a:pt x="1887473" y="402690"/>
                  <a:pt x="1894419" y="411541"/>
                  <a:pt x="1901092" y="420393"/>
                </a:cubicBezTo>
                <a:lnTo>
                  <a:pt x="441920" y="1879741"/>
                </a:lnTo>
                <a:lnTo>
                  <a:pt x="394937" y="1879741"/>
                </a:lnTo>
                <a:close/>
                <a:moveTo>
                  <a:pt x="1792683" y="298102"/>
                </a:moveTo>
                <a:lnTo>
                  <a:pt x="1804532" y="309677"/>
                </a:lnTo>
                <a:lnTo>
                  <a:pt x="1816244" y="321661"/>
                </a:lnTo>
                <a:lnTo>
                  <a:pt x="321275" y="1816264"/>
                </a:lnTo>
                <a:lnTo>
                  <a:pt x="309290" y="1804552"/>
                </a:lnTo>
                <a:lnTo>
                  <a:pt x="297714" y="1792432"/>
                </a:lnTo>
                <a:close/>
                <a:moveTo>
                  <a:pt x="1692856" y="212853"/>
                </a:moveTo>
                <a:cubicBezTo>
                  <a:pt x="1702526" y="219933"/>
                  <a:pt x="1711379" y="226471"/>
                  <a:pt x="1720093" y="233551"/>
                </a:cubicBezTo>
                <a:lnTo>
                  <a:pt x="233433" y="1720120"/>
                </a:lnTo>
                <a:cubicBezTo>
                  <a:pt x="226351" y="1711404"/>
                  <a:pt x="219542" y="1702552"/>
                  <a:pt x="212732" y="1693563"/>
                </a:cubicBezTo>
                <a:close/>
                <a:moveTo>
                  <a:pt x="519979" y="145987"/>
                </a:moveTo>
                <a:lnTo>
                  <a:pt x="145862" y="520080"/>
                </a:lnTo>
                <a:cubicBezTo>
                  <a:pt x="191256" y="443259"/>
                  <a:pt x="246166" y="372474"/>
                  <a:pt x="309291" y="309406"/>
                </a:cubicBezTo>
                <a:cubicBezTo>
                  <a:pt x="372390" y="246316"/>
                  <a:pt x="443175" y="191411"/>
                  <a:pt x="519979" y="145987"/>
                </a:cubicBezTo>
                <a:close/>
                <a:moveTo>
                  <a:pt x="1582814" y="139587"/>
                </a:moveTo>
                <a:cubicBezTo>
                  <a:pt x="1592756" y="145307"/>
                  <a:pt x="1602697" y="151162"/>
                  <a:pt x="1612503" y="157291"/>
                </a:cubicBezTo>
                <a:lnTo>
                  <a:pt x="157165" y="1612535"/>
                </a:lnTo>
                <a:cubicBezTo>
                  <a:pt x="151038" y="1602730"/>
                  <a:pt x="145180" y="1592789"/>
                  <a:pt x="139598" y="1582848"/>
                </a:cubicBezTo>
                <a:close/>
                <a:moveTo>
                  <a:pt x="1459425" y="79802"/>
                </a:moveTo>
                <a:cubicBezTo>
                  <a:pt x="1470456" y="83614"/>
                  <a:pt x="1481488" y="88380"/>
                  <a:pt x="1492384" y="93420"/>
                </a:cubicBezTo>
                <a:lnTo>
                  <a:pt x="92611" y="1492421"/>
                </a:lnTo>
                <a:cubicBezTo>
                  <a:pt x="88389" y="1481527"/>
                  <a:pt x="83623" y="1470497"/>
                  <a:pt x="78992" y="1459466"/>
                </a:cubicBezTo>
                <a:close/>
                <a:moveTo>
                  <a:pt x="1321326" y="33229"/>
                </a:moveTo>
                <a:cubicBezTo>
                  <a:pt x="1333719" y="36497"/>
                  <a:pt x="1346113" y="39764"/>
                  <a:pt x="1358369" y="43441"/>
                </a:cubicBezTo>
                <a:lnTo>
                  <a:pt x="43308" y="1358420"/>
                </a:lnTo>
                <a:cubicBezTo>
                  <a:pt x="39631" y="1346163"/>
                  <a:pt x="36363" y="1333770"/>
                  <a:pt x="33095" y="1321378"/>
                </a:cubicBezTo>
                <a:close/>
                <a:moveTo>
                  <a:pt x="824366" y="25602"/>
                </a:moveTo>
                <a:lnTo>
                  <a:pt x="25469" y="824311"/>
                </a:lnTo>
                <a:cubicBezTo>
                  <a:pt x="30236" y="803066"/>
                  <a:pt x="35683" y="781959"/>
                  <a:pt x="41812" y="760850"/>
                </a:cubicBezTo>
                <a:lnTo>
                  <a:pt x="760764" y="41943"/>
                </a:lnTo>
                <a:cubicBezTo>
                  <a:pt x="781874" y="35815"/>
                  <a:pt x="802984" y="30368"/>
                  <a:pt x="824366" y="25602"/>
                </a:cubicBezTo>
                <a:close/>
                <a:moveTo>
                  <a:pt x="1165252" y="5991"/>
                </a:moveTo>
                <a:cubicBezTo>
                  <a:pt x="1179280" y="7490"/>
                  <a:pt x="1193716" y="9124"/>
                  <a:pt x="1207335" y="11166"/>
                </a:cubicBezTo>
                <a:lnTo>
                  <a:pt x="10351" y="1208073"/>
                </a:lnTo>
                <a:cubicBezTo>
                  <a:pt x="8308" y="1194046"/>
                  <a:pt x="6674" y="1179611"/>
                  <a:pt x="5313" y="1165993"/>
                </a:cubicBezTo>
                <a:close/>
                <a:moveTo>
                  <a:pt x="1034234" y="0"/>
                </a:moveTo>
                <a:lnTo>
                  <a:pt x="0" y="1033897"/>
                </a:lnTo>
                <a:cubicBezTo>
                  <a:pt x="272" y="1017418"/>
                  <a:pt x="1090" y="1000940"/>
                  <a:pt x="2179" y="984463"/>
                </a:cubicBezTo>
                <a:lnTo>
                  <a:pt x="984797" y="2315"/>
                </a:lnTo>
                <a:cubicBezTo>
                  <a:pt x="1001277" y="1225"/>
                  <a:pt x="1017755" y="0"/>
                  <a:pt x="1034234" y="0"/>
                </a:cubicBezTo>
                <a:close/>
              </a:path>
            </a:pathLst>
          </a:custGeom>
          <a:solidFill>
            <a:schemeClr val="accent6"/>
          </a:solidFill>
          <a:ln w="8826" cap="flat">
            <a:noFill/>
            <a:prstDash val="solid"/>
            <a:miter/>
          </a:ln>
        </p:spPr>
        <p:txBody>
          <a:bodyPr rtlCol="0" anchor="ctr"/>
          <a:lstStyle/>
          <a:p>
            <a:endParaRPr lang="en-US" sz="1349"/>
          </a:p>
        </p:txBody>
      </p:sp>
      <p:sp>
        <p:nvSpPr>
          <p:cNvPr id="94" name="Freeform 89">
            <a:extLst>
              <a:ext uri="{FF2B5EF4-FFF2-40B4-BE49-F238E27FC236}">
                <a16:creationId xmlns:a16="http://schemas.microsoft.com/office/drawing/2014/main" id="{45799BEB-589E-4093-BAAD-B708B64E2740}"/>
              </a:ext>
            </a:extLst>
          </p:cNvPr>
          <p:cNvSpPr/>
          <p:nvPr/>
        </p:nvSpPr>
        <p:spPr>
          <a:xfrm>
            <a:off x="4305378" y="-6755"/>
            <a:ext cx="744133" cy="560124"/>
          </a:xfrm>
          <a:custGeom>
            <a:avLst/>
            <a:gdLst>
              <a:gd name="connsiteX0" fmla="*/ 0 w 992307"/>
              <a:gd name="connsiteY0" fmla="*/ 0 h 746929"/>
              <a:gd name="connsiteX1" fmla="*/ 55436 w 992307"/>
              <a:gd name="connsiteY1" fmla="*/ 0 h 746929"/>
              <a:gd name="connsiteX2" fmla="*/ 56007 w 992307"/>
              <a:gd name="connsiteY2" fmla="*/ 1497 h 746929"/>
              <a:gd name="connsiteX3" fmla="*/ 245610 w 992307"/>
              <a:gd name="connsiteY3" fmla="*/ 112774 h 746929"/>
              <a:gd name="connsiteX4" fmla="*/ 511786 w 992307"/>
              <a:gd name="connsiteY4" fmla="*/ 337847 h 746929"/>
              <a:gd name="connsiteX5" fmla="*/ 728998 w 992307"/>
              <a:gd name="connsiteY5" fmla="*/ 521517 h 746929"/>
              <a:gd name="connsiteX6" fmla="*/ 992307 w 992307"/>
              <a:gd name="connsiteY6" fmla="*/ 735412 h 746929"/>
              <a:gd name="connsiteX7" fmla="*/ 940745 w 992307"/>
              <a:gd name="connsiteY7" fmla="*/ 746929 h 746929"/>
              <a:gd name="connsiteX8" fmla="*/ 726210 w 992307"/>
              <a:gd name="connsiteY8" fmla="*/ 574277 h 746929"/>
              <a:gd name="connsiteX9" fmla="*/ 460224 w 992307"/>
              <a:gd name="connsiteY9" fmla="*/ 349365 h 746929"/>
              <a:gd name="connsiteX10" fmla="*/ 242821 w 992307"/>
              <a:gd name="connsiteY10" fmla="*/ 165534 h 746929"/>
              <a:gd name="connsiteX11" fmla="*/ 11228 w 992307"/>
              <a:gd name="connsiteY11" fmla="*/ 28781 h 746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2307" h="746929">
                <a:moveTo>
                  <a:pt x="0" y="0"/>
                </a:moveTo>
                <a:lnTo>
                  <a:pt x="55436" y="0"/>
                </a:lnTo>
                <a:lnTo>
                  <a:pt x="56007" y="1497"/>
                </a:lnTo>
                <a:cubicBezTo>
                  <a:pt x="95025" y="67189"/>
                  <a:pt x="165756" y="110648"/>
                  <a:pt x="245610" y="112774"/>
                </a:cubicBezTo>
                <a:cubicBezTo>
                  <a:pt x="375566" y="117584"/>
                  <a:pt x="485447" y="210498"/>
                  <a:pt x="511786" y="337847"/>
                </a:cubicBezTo>
                <a:cubicBezTo>
                  <a:pt x="532273" y="442366"/>
                  <a:pt x="622528" y="518685"/>
                  <a:pt x="728998" y="521517"/>
                </a:cubicBezTo>
                <a:cubicBezTo>
                  <a:pt x="854696" y="525981"/>
                  <a:pt x="962182" y="613295"/>
                  <a:pt x="992307" y="735412"/>
                </a:cubicBezTo>
                <a:lnTo>
                  <a:pt x="940745" y="746929"/>
                </a:lnTo>
                <a:cubicBezTo>
                  <a:pt x="916362" y="647579"/>
                  <a:pt x="828479" y="576852"/>
                  <a:pt x="726210" y="574277"/>
                </a:cubicBezTo>
                <a:cubicBezTo>
                  <a:pt x="596339" y="569487"/>
                  <a:pt x="486526" y="476632"/>
                  <a:pt x="460224" y="349365"/>
                </a:cubicBezTo>
                <a:cubicBezTo>
                  <a:pt x="439784" y="244716"/>
                  <a:pt x="349411" y="168299"/>
                  <a:pt x="242821" y="165534"/>
                </a:cubicBezTo>
                <a:cubicBezTo>
                  <a:pt x="145418" y="161942"/>
                  <a:pt x="59298" y="108812"/>
                  <a:pt x="11228" y="28781"/>
                </a:cubicBezTo>
                <a:close/>
              </a:path>
            </a:pathLst>
          </a:custGeom>
          <a:solidFill>
            <a:schemeClr val="accent2"/>
          </a:solidFill>
          <a:ln w="8826" cap="flat">
            <a:noFill/>
            <a:prstDash val="solid"/>
            <a:miter/>
          </a:ln>
        </p:spPr>
        <p:txBody>
          <a:bodyPr rtlCol="0" anchor="ctr"/>
          <a:lstStyle/>
          <a:p>
            <a:endParaRPr lang="en-US" sz="1349"/>
          </a:p>
        </p:txBody>
      </p:sp>
      <p:sp>
        <p:nvSpPr>
          <p:cNvPr id="98" name="Freeform 95">
            <a:extLst>
              <a:ext uri="{FF2B5EF4-FFF2-40B4-BE49-F238E27FC236}">
                <a16:creationId xmlns:a16="http://schemas.microsoft.com/office/drawing/2014/main" id="{AA2A2E0A-1686-48B8-8640-C5FCB6EE1C84}"/>
              </a:ext>
            </a:extLst>
          </p:cNvPr>
          <p:cNvSpPr/>
          <p:nvPr/>
        </p:nvSpPr>
        <p:spPr>
          <a:xfrm>
            <a:off x="6906955" y="6508188"/>
            <a:ext cx="511022" cy="349812"/>
          </a:xfrm>
          <a:custGeom>
            <a:avLst/>
            <a:gdLst>
              <a:gd name="connsiteX0" fmla="*/ 681451 w 681451"/>
              <a:gd name="connsiteY0" fmla="*/ 487 h 466477"/>
              <a:gd name="connsiteX1" fmla="*/ 678013 w 681451"/>
              <a:gd name="connsiteY1" fmla="*/ 37908 h 466477"/>
              <a:gd name="connsiteX2" fmla="*/ 514371 w 681451"/>
              <a:gd name="connsiteY2" fmla="*/ 145542 h 466477"/>
              <a:gd name="connsiteX3" fmla="*/ 304135 w 681451"/>
              <a:gd name="connsiteY3" fmla="*/ 276625 h 466477"/>
              <a:gd name="connsiteX4" fmla="*/ 132300 w 681451"/>
              <a:gd name="connsiteY4" fmla="*/ 383766 h 466477"/>
              <a:gd name="connsiteX5" fmla="*/ 99068 w 681451"/>
              <a:gd name="connsiteY5" fmla="*/ 442299 h 466477"/>
              <a:gd name="connsiteX6" fmla="*/ 71573 w 681451"/>
              <a:gd name="connsiteY6" fmla="*/ 466477 h 466477"/>
              <a:gd name="connsiteX7" fmla="*/ 0 w 681451"/>
              <a:gd name="connsiteY7" fmla="*/ 466477 h 466477"/>
              <a:gd name="connsiteX8" fmla="*/ 30135 w 681451"/>
              <a:gd name="connsiteY8" fmla="*/ 454045 h 466477"/>
              <a:gd name="connsiteX9" fmla="*/ 97186 w 681451"/>
              <a:gd name="connsiteY9" fmla="*/ 370382 h 466477"/>
              <a:gd name="connsiteX10" fmla="*/ 307572 w 681451"/>
              <a:gd name="connsiteY10" fmla="*/ 239204 h 466477"/>
              <a:gd name="connsiteX11" fmla="*/ 479257 w 681451"/>
              <a:gd name="connsiteY11" fmla="*/ 132158 h 466477"/>
              <a:gd name="connsiteX12" fmla="*/ 681451 w 681451"/>
              <a:gd name="connsiteY12" fmla="*/ 487 h 466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1451" h="466477">
                <a:moveTo>
                  <a:pt x="681451" y="487"/>
                </a:moveTo>
                <a:lnTo>
                  <a:pt x="678013" y="37908"/>
                </a:lnTo>
                <a:cubicBezTo>
                  <a:pt x="605434" y="32769"/>
                  <a:pt x="538398" y="76860"/>
                  <a:pt x="514371" y="145542"/>
                </a:cubicBezTo>
                <a:cubicBezTo>
                  <a:pt x="482831" y="232429"/>
                  <a:pt x="396035" y="286547"/>
                  <a:pt x="304135" y="276625"/>
                </a:cubicBezTo>
                <a:cubicBezTo>
                  <a:pt x="228828" y="267662"/>
                  <a:pt x="157397" y="312200"/>
                  <a:pt x="132300" y="383766"/>
                </a:cubicBezTo>
                <a:cubicBezTo>
                  <a:pt x="124415" y="405488"/>
                  <a:pt x="113076" y="425161"/>
                  <a:pt x="99068" y="442299"/>
                </a:cubicBezTo>
                <a:lnTo>
                  <a:pt x="71573" y="466477"/>
                </a:lnTo>
                <a:lnTo>
                  <a:pt x="0" y="466477"/>
                </a:lnTo>
                <a:lnTo>
                  <a:pt x="30135" y="454045"/>
                </a:lnTo>
                <a:cubicBezTo>
                  <a:pt x="60513" y="435105"/>
                  <a:pt x="84626" y="406117"/>
                  <a:pt x="97186" y="370382"/>
                </a:cubicBezTo>
                <a:cubicBezTo>
                  <a:pt x="128759" y="283441"/>
                  <a:pt x="215609" y="229289"/>
                  <a:pt x="307572" y="239204"/>
                </a:cubicBezTo>
                <a:cubicBezTo>
                  <a:pt x="382802" y="248108"/>
                  <a:pt x="454141" y="203628"/>
                  <a:pt x="479257" y="132158"/>
                </a:cubicBezTo>
                <a:cubicBezTo>
                  <a:pt x="509668" y="48025"/>
                  <a:pt x="592205" y="-5725"/>
                  <a:pt x="681451" y="487"/>
                </a:cubicBezTo>
                <a:close/>
              </a:path>
            </a:pathLst>
          </a:custGeom>
          <a:solidFill>
            <a:schemeClr val="accent5"/>
          </a:solidFill>
          <a:ln w="8826" cap="flat">
            <a:noFill/>
            <a:prstDash val="solid"/>
            <a:miter/>
          </a:ln>
        </p:spPr>
        <p:txBody>
          <a:bodyPr rtlCol="0" anchor="ctr"/>
          <a:lstStyle/>
          <a:p>
            <a:endParaRPr lang="en-US" sz="1349"/>
          </a:p>
        </p:txBody>
      </p:sp>
      <p:grpSp>
        <p:nvGrpSpPr>
          <p:cNvPr id="102" name="Group 101">
            <a:extLst>
              <a:ext uri="{FF2B5EF4-FFF2-40B4-BE49-F238E27FC236}">
                <a16:creationId xmlns:a16="http://schemas.microsoft.com/office/drawing/2014/main" id="{6656E584-046F-4F37-8421-EF88865F69C8}"/>
              </a:ext>
            </a:extLst>
          </p:cNvPr>
          <p:cNvGrpSpPr/>
          <p:nvPr/>
        </p:nvGrpSpPr>
        <p:grpSpPr>
          <a:xfrm>
            <a:off x="8273004" y="5118340"/>
            <a:ext cx="667702" cy="330984"/>
            <a:chOff x="7856573" y="5688682"/>
            <a:chExt cx="1241771" cy="615555"/>
          </a:xfrm>
        </p:grpSpPr>
        <p:sp>
          <p:nvSpPr>
            <p:cNvPr id="99" name="Isosceles Triangle 98">
              <a:extLst>
                <a:ext uri="{FF2B5EF4-FFF2-40B4-BE49-F238E27FC236}">
                  <a16:creationId xmlns:a16="http://schemas.microsoft.com/office/drawing/2014/main" id="{26D17029-A5D9-4A50-93F2-B8FA213622BB}"/>
                </a:ext>
              </a:extLst>
            </p:cNvPr>
            <p:cNvSpPr/>
            <p:nvPr/>
          </p:nvSpPr>
          <p:spPr>
            <a:xfrm rot="5400000">
              <a:off x="781412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0" name="Isosceles Triangle 99">
              <a:extLst>
                <a:ext uri="{FF2B5EF4-FFF2-40B4-BE49-F238E27FC236}">
                  <a16:creationId xmlns:a16="http://schemas.microsoft.com/office/drawing/2014/main" id="{CC92D26C-4952-4E2A-96D0-B6F41A38E668}"/>
                </a:ext>
              </a:extLst>
            </p:cNvPr>
            <p:cNvSpPr/>
            <p:nvPr/>
          </p:nvSpPr>
          <p:spPr>
            <a:xfrm rot="5400000">
              <a:off x="816968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1" name="Isosceles Triangle 100">
              <a:extLst>
                <a:ext uri="{FF2B5EF4-FFF2-40B4-BE49-F238E27FC236}">
                  <a16:creationId xmlns:a16="http://schemas.microsoft.com/office/drawing/2014/main" id="{4B65C08C-B1FF-4F6D-959A-17953DCC1859}"/>
                </a:ext>
              </a:extLst>
            </p:cNvPr>
            <p:cNvSpPr/>
            <p:nvPr/>
          </p:nvSpPr>
          <p:spPr>
            <a:xfrm rot="5400000">
              <a:off x="8525242" y="5731134"/>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104" name="Freeform: Shape 103">
            <a:extLst>
              <a:ext uri="{FF2B5EF4-FFF2-40B4-BE49-F238E27FC236}">
                <a16:creationId xmlns:a16="http://schemas.microsoft.com/office/drawing/2014/main" id="{B4FE49F6-0EDA-4682-A21B-8E7AAD1A3679}"/>
              </a:ext>
            </a:extLst>
          </p:cNvPr>
          <p:cNvSpPr/>
          <p:nvPr/>
        </p:nvSpPr>
        <p:spPr>
          <a:xfrm>
            <a:off x="4904082" y="4298505"/>
            <a:ext cx="238682" cy="186124"/>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3"/>
          </a:solidFill>
          <a:ln w="8572" cap="flat">
            <a:noFill/>
            <a:prstDash val="solid"/>
            <a:miter/>
          </a:ln>
        </p:spPr>
        <p:txBody>
          <a:bodyPr rtlCol="0" anchor="ctr"/>
          <a:lstStyle/>
          <a:p>
            <a:endParaRPr lang="en-US" sz="1349"/>
          </a:p>
        </p:txBody>
      </p:sp>
    </p:spTree>
    <p:extLst>
      <p:ext uri="{BB962C8B-B14F-4D97-AF65-F5344CB8AC3E}">
        <p14:creationId xmlns:p14="http://schemas.microsoft.com/office/powerpoint/2010/main" val="27179974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fade">
                                      <p:cBhvr>
                                        <p:cTn id="11" dur="500"/>
                                        <p:tgtEl>
                                          <p:spTgt spid="9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0"/>
                                        </p:tgtEl>
                                        <p:attrNameLst>
                                          <p:attrName>style.visibility</p:attrName>
                                        </p:attrNameLst>
                                      </p:cBhvr>
                                      <p:to>
                                        <p:strVal val="visible"/>
                                      </p:to>
                                    </p:set>
                                    <p:animEffect transition="in" filter="fade">
                                      <p:cBhvr>
                                        <p:cTn id="15" dur="500"/>
                                        <p:tgtEl>
                                          <p:spTgt spid="8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4"/>
                                        </p:tgtEl>
                                        <p:attrNameLst>
                                          <p:attrName>style.visibility</p:attrName>
                                        </p:attrNameLst>
                                      </p:cBhvr>
                                      <p:to>
                                        <p:strVal val="visible"/>
                                      </p:to>
                                    </p:set>
                                    <p:animEffect transition="in" filter="fade">
                                      <p:cBhvr>
                                        <p:cTn id="19" dur="500"/>
                                        <p:tgtEl>
                                          <p:spTgt spid="10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8"/>
                                        </p:tgtEl>
                                        <p:attrNameLst>
                                          <p:attrName>style.visibility</p:attrName>
                                        </p:attrNameLst>
                                      </p:cBhvr>
                                      <p:to>
                                        <p:strVal val="visible"/>
                                      </p:to>
                                    </p:set>
                                    <p:animEffect transition="in" filter="fade">
                                      <p:cBhvr>
                                        <p:cTn id="23" dur="500"/>
                                        <p:tgtEl>
                                          <p:spTgt spid="9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fade">
                                      <p:cBhvr>
                                        <p:cTn id="27" dur="500"/>
                                        <p:tgtEl>
                                          <p:spTgt spid="8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500"/>
                                        <p:tgtEl>
                                          <p:spTgt spid="8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500"/>
                                        <p:tgtEl>
                                          <p:spTgt spid="4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wipe(left)">
                                      <p:cBhvr>
                                        <p:cTn id="47" dur="500"/>
                                        <p:tgtEl>
                                          <p:spTgt spid="58"/>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wipe(left)">
                                      <p:cBhvr>
                                        <p:cTn id="51" dur="500"/>
                                        <p:tgtEl>
                                          <p:spTgt spid="60"/>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52"/>
                                        </p:tgtEl>
                                        <p:attrNameLst>
                                          <p:attrName>style.visibility</p:attrName>
                                        </p:attrNameLst>
                                      </p:cBhvr>
                                      <p:to>
                                        <p:strVal val="visible"/>
                                      </p:to>
                                    </p:set>
                                    <p:animEffect transition="in" filter="wipe(left)">
                                      <p:cBhvr>
                                        <p:cTn id="55" dur="500"/>
                                        <p:tgtEl>
                                          <p:spTgt spid="5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fade">
                                      <p:cBhvr>
                                        <p:cTn id="63" dur="500"/>
                                        <p:tgtEl>
                                          <p:spTgt spid="5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wipe(left)">
                                      <p:cBhvr>
                                        <p:cTn id="71" dur="500"/>
                                        <p:tgtEl>
                                          <p:spTgt spid="62"/>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102"/>
                                        </p:tgtEl>
                                        <p:attrNameLst>
                                          <p:attrName>style.visibility</p:attrName>
                                        </p:attrNameLst>
                                      </p:cBhvr>
                                      <p:to>
                                        <p:strVal val="visible"/>
                                      </p:to>
                                    </p:set>
                                    <p:animEffect transition="in" filter="fade">
                                      <p:cBhvr>
                                        <p:cTn id="75" dur="500"/>
                                        <p:tgtEl>
                                          <p:spTgt spid="102"/>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wipe(left)">
                                      <p:cBhvr>
                                        <p:cTn id="7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7" grpId="0" animBg="1"/>
      <p:bldP spid="48" grpId="0" animBg="1"/>
      <p:bldP spid="49" grpId="0" animBg="1"/>
      <p:bldP spid="50" grpId="0" animBg="1"/>
      <p:bldP spid="58" grpId="0"/>
      <p:bldP spid="60" grpId="0"/>
      <p:bldP spid="61" grpId="0"/>
      <p:bldP spid="62" grpId="0"/>
      <p:bldP spid="80" grpId="0" animBg="1"/>
      <p:bldP spid="86" grpId="0" animBg="1"/>
      <p:bldP spid="88" grpId="0" animBg="1"/>
      <p:bldP spid="94" grpId="0" animBg="1"/>
      <p:bldP spid="98" grpId="0" animBg="1"/>
      <p:bldP spid="10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Shape 23">
            <a:extLst>
              <a:ext uri="{FF2B5EF4-FFF2-40B4-BE49-F238E27FC236}">
                <a16:creationId xmlns:a16="http://schemas.microsoft.com/office/drawing/2014/main" id="{663634D2-92F2-40AA-A2A3-1923F2C760B4}"/>
              </a:ext>
            </a:extLst>
          </p:cNvPr>
          <p:cNvSpPr/>
          <p:nvPr/>
        </p:nvSpPr>
        <p:spPr>
          <a:xfrm>
            <a:off x="217075" y="0"/>
            <a:ext cx="1459965" cy="145996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5">
              <a:lumMod val="40000"/>
              <a:lumOff val="60000"/>
            </a:schemeClr>
          </a:solidFill>
          <a:ln w="8826" cap="flat">
            <a:noFill/>
            <a:prstDash val="solid"/>
            <a:miter/>
          </a:ln>
        </p:spPr>
        <p:txBody>
          <a:bodyPr rtlCol="0" anchor="ctr"/>
          <a:lstStyle/>
          <a:p>
            <a:endParaRPr lang="en-US" sz="1349"/>
          </a:p>
        </p:txBody>
      </p:sp>
      <p:sp>
        <p:nvSpPr>
          <p:cNvPr id="14" name="PsHolder2">
            <a:extLst>
              <a:ext uri="{FF2B5EF4-FFF2-40B4-BE49-F238E27FC236}">
                <a16:creationId xmlns:a16="http://schemas.microsoft.com/office/drawing/2014/main" id="{C27A7342-844B-4425-8450-0490E9520E16}"/>
              </a:ext>
            </a:extLst>
          </p:cNvPr>
          <p:cNvSpPr>
            <a:spLocks noGrp="1"/>
          </p:cNvSpPr>
          <p:nvPr>
            <p:ph type="pic" sz="quarter" idx="11"/>
          </p:nvPr>
        </p:nvSpPr>
        <p:spPr/>
      </p:sp>
      <p:sp>
        <p:nvSpPr>
          <p:cNvPr id="2" name="Freeform: Shape 1">
            <a:extLst>
              <a:ext uri="{FF2B5EF4-FFF2-40B4-BE49-F238E27FC236}">
                <a16:creationId xmlns:a16="http://schemas.microsoft.com/office/drawing/2014/main" id="{E0717475-6061-4824-A4A9-8FB696861E9A}"/>
              </a:ext>
            </a:extLst>
          </p:cNvPr>
          <p:cNvSpPr/>
          <p:nvPr/>
        </p:nvSpPr>
        <p:spPr>
          <a:xfrm>
            <a:off x="1699518" y="3778041"/>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sz="1349"/>
          </a:p>
        </p:txBody>
      </p:sp>
      <p:sp>
        <p:nvSpPr>
          <p:cNvPr id="3" name="Freeform: Shape 2">
            <a:extLst>
              <a:ext uri="{FF2B5EF4-FFF2-40B4-BE49-F238E27FC236}">
                <a16:creationId xmlns:a16="http://schemas.microsoft.com/office/drawing/2014/main" id="{A4BB7D76-4816-470A-8884-A78744E28083}"/>
              </a:ext>
            </a:extLst>
          </p:cNvPr>
          <p:cNvSpPr/>
          <p:nvPr/>
        </p:nvSpPr>
        <p:spPr>
          <a:xfrm>
            <a:off x="4423532" y="3778041"/>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4"/>
          </a:solidFill>
          <a:ln w="8826" cap="flat">
            <a:noFill/>
            <a:prstDash val="solid"/>
            <a:miter/>
          </a:ln>
        </p:spPr>
        <p:txBody>
          <a:bodyPr rtlCol="0" anchor="ctr"/>
          <a:lstStyle/>
          <a:p>
            <a:endParaRPr lang="en-US" sz="1349"/>
          </a:p>
        </p:txBody>
      </p:sp>
      <p:sp>
        <p:nvSpPr>
          <p:cNvPr id="4" name="Freeform: Shape 3">
            <a:extLst>
              <a:ext uri="{FF2B5EF4-FFF2-40B4-BE49-F238E27FC236}">
                <a16:creationId xmlns:a16="http://schemas.microsoft.com/office/drawing/2014/main" id="{7B835264-42B9-40DC-AC45-54B0C4580F15}"/>
              </a:ext>
            </a:extLst>
          </p:cNvPr>
          <p:cNvSpPr/>
          <p:nvPr/>
        </p:nvSpPr>
        <p:spPr>
          <a:xfrm>
            <a:off x="1677040" y="3752107"/>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5" name="Freeform: Shape 4">
            <a:extLst>
              <a:ext uri="{FF2B5EF4-FFF2-40B4-BE49-F238E27FC236}">
                <a16:creationId xmlns:a16="http://schemas.microsoft.com/office/drawing/2014/main" id="{919B1F0D-2FE9-445F-9D2D-2946D736CF93}"/>
              </a:ext>
            </a:extLst>
          </p:cNvPr>
          <p:cNvSpPr/>
          <p:nvPr/>
        </p:nvSpPr>
        <p:spPr>
          <a:xfrm>
            <a:off x="4401055" y="3752107"/>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cxnSp>
        <p:nvCxnSpPr>
          <p:cNvPr id="6" name="Straight Connector 5">
            <a:extLst>
              <a:ext uri="{FF2B5EF4-FFF2-40B4-BE49-F238E27FC236}">
                <a16:creationId xmlns:a16="http://schemas.microsoft.com/office/drawing/2014/main" id="{6261CB8E-8148-40D1-B094-F429FD22927B}"/>
              </a:ext>
            </a:extLst>
          </p:cNvPr>
          <p:cNvCxnSpPr>
            <a:stCxn id="2" idx="0"/>
            <a:endCxn id="3" idx="2"/>
          </p:cNvCxnSpPr>
          <p:nvPr/>
        </p:nvCxnSpPr>
        <p:spPr>
          <a:xfrm>
            <a:off x="1906870" y="3881730"/>
            <a:ext cx="25166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D620FBD4-996C-440D-85E8-42B770C18956}"/>
              </a:ext>
            </a:extLst>
          </p:cNvPr>
          <p:cNvSpPr txBox="1"/>
          <p:nvPr/>
        </p:nvSpPr>
        <p:spPr>
          <a:xfrm>
            <a:off x="1593852" y="2883581"/>
            <a:ext cx="551754" cy="300082"/>
          </a:xfrm>
          <a:prstGeom prst="rect">
            <a:avLst/>
          </a:prstGeom>
          <a:noFill/>
        </p:spPr>
        <p:txBody>
          <a:bodyPr wrap="none" rtlCol="0">
            <a:spAutoFit/>
          </a:bodyPr>
          <a:lstStyle/>
          <a:p>
            <a:pPr algn="l"/>
            <a:r>
              <a:rPr lang="en-US" sz="1350" b="1">
                <a:solidFill>
                  <a:schemeClr val="accent3"/>
                </a:solidFill>
                <a:latin typeface="+mj-lt"/>
                <a:cs typeface="Varela Round" panose="00000500000000000000" pitchFamily="2" charset="-79"/>
              </a:rPr>
              <a:t>2018</a:t>
            </a:r>
          </a:p>
        </p:txBody>
      </p:sp>
      <p:sp>
        <p:nvSpPr>
          <p:cNvPr id="9" name="TextBox 8">
            <a:extLst>
              <a:ext uri="{FF2B5EF4-FFF2-40B4-BE49-F238E27FC236}">
                <a16:creationId xmlns:a16="http://schemas.microsoft.com/office/drawing/2014/main" id="{E68480BA-98F9-4D40-A06A-5923D13CD80E}"/>
              </a:ext>
            </a:extLst>
          </p:cNvPr>
          <p:cNvSpPr txBox="1"/>
          <p:nvPr/>
        </p:nvSpPr>
        <p:spPr>
          <a:xfrm>
            <a:off x="1593852" y="3077761"/>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10" name="TextBox 9">
            <a:extLst>
              <a:ext uri="{FF2B5EF4-FFF2-40B4-BE49-F238E27FC236}">
                <a16:creationId xmlns:a16="http://schemas.microsoft.com/office/drawing/2014/main" id="{0339B709-18A4-4193-AFA6-E1D25335343E}"/>
              </a:ext>
            </a:extLst>
          </p:cNvPr>
          <p:cNvSpPr txBox="1"/>
          <p:nvPr/>
        </p:nvSpPr>
        <p:spPr>
          <a:xfrm>
            <a:off x="4335712" y="4104325"/>
            <a:ext cx="553357" cy="300082"/>
          </a:xfrm>
          <a:prstGeom prst="rect">
            <a:avLst/>
          </a:prstGeom>
          <a:noFill/>
        </p:spPr>
        <p:txBody>
          <a:bodyPr wrap="none" rtlCol="0">
            <a:spAutoFit/>
          </a:bodyPr>
          <a:lstStyle/>
          <a:p>
            <a:pPr algn="l"/>
            <a:r>
              <a:rPr lang="en-US" sz="1350" b="1">
                <a:solidFill>
                  <a:schemeClr val="accent4"/>
                </a:solidFill>
                <a:latin typeface="+mj-lt"/>
                <a:cs typeface="Varela Round" panose="00000500000000000000" pitchFamily="2" charset="-79"/>
              </a:rPr>
              <a:t>2019</a:t>
            </a:r>
          </a:p>
        </p:txBody>
      </p:sp>
      <p:sp>
        <p:nvSpPr>
          <p:cNvPr id="11" name="TextBox 10">
            <a:extLst>
              <a:ext uri="{FF2B5EF4-FFF2-40B4-BE49-F238E27FC236}">
                <a16:creationId xmlns:a16="http://schemas.microsoft.com/office/drawing/2014/main" id="{20554B0B-6FE4-471C-8504-D83078DF155B}"/>
              </a:ext>
            </a:extLst>
          </p:cNvPr>
          <p:cNvSpPr txBox="1"/>
          <p:nvPr/>
        </p:nvSpPr>
        <p:spPr>
          <a:xfrm>
            <a:off x="4335712" y="4298504"/>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2" name="Straight Connector 11">
            <a:extLst>
              <a:ext uri="{FF2B5EF4-FFF2-40B4-BE49-F238E27FC236}">
                <a16:creationId xmlns:a16="http://schemas.microsoft.com/office/drawing/2014/main" id="{B3F9F00D-91BA-448F-A302-738FAEDD38F1}"/>
              </a:ext>
            </a:extLst>
          </p:cNvPr>
          <p:cNvCxnSpPr>
            <a:cxnSpLocks/>
            <a:endCxn id="2" idx="2"/>
          </p:cNvCxnSpPr>
          <p:nvPr/>
        </p:nvCxnSpPr>
        <p:spPr>
          <a:xfrm>
            <a:off x="0" y="3881730"/>
            <a:ext cx="169952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eeform 19">
            <a:extLst>
              <a:ext uri="{FF2B5EF4-FFF2-40B4-BE49-F238E27FC236}">
                <a16:creationId xmlns:a16="http://schemas.microsoft.com/office/drawing/2014/main" id="{8AA500D2-2901-48C8-A20C-388678742CD1}"/>
              </a:ext>
            </a:extLst>
          </p:cNvPr>
          <p:cNvSpPr/>
          <p:nvPr/>
        </p:nvSpPr>
        <p:spPr>
          <a:xfrm>
            <a:off x="526842" y="0"/>
            <a:ext cx="1569727" cy="1308262"/>
          </a:xfrm>
          <a:custGeom>
            <a:avLst/>
            <a:gdLst>
              <a:gd name="connsiteX0" fmla="*/ 1948675 w 2093242"/>
              <a:gd name="connsiteY0" fmla="*/ 1229696 h 1744577"/>
              <a:gd name="connsiteX1" fmla="*/ 1786848 w 2093242"/>
              <a:gd name="connsiteY1" fmla="*/ 1438184 h 1744577"/>
              <a:gd name="connsiteX2" fmla="*/ 1578360 w 2093242"/>
              <a:gd name="connsiteY2" fmla="*/ 1600012 h 1744577"/>
              <a:gd name="connsiteX3" fmla="*/ 2067890 w 2093242"/>
              <a:gd name="connsiteY3" fmla="*/ 928292 h 1744577"/>
              <a:gd name="connsiteX4" fmla="*/ 2051841 w 2093242"/>
              <a:gd name="connsiteY4" fmla="*/ 991134 h 1744577"/>
              <a:gd name="connsiteX5" fmla="*/ 1339799 w 2093242"/>
              <a:gd name="connsiteY5" fmla="*/ 1703041 h 1744577"/>
              <a:gd name="connsiteX6" fmla="*/ 1276957 w 2093242"/>
              <a:gd name="connsiteY6" fmla="*/ 1719223 h 1744577"/>
              <a:gd name="connsiteX7" fmla="*/ 2093242 w 2093242"/>
              <a:gd name="connsiteY7" fmla="*/ 720882 h 1744577"/>
              <a:gd name="connsiteX8" fmla="*/ 2091083 w 2093242"/>
              <a:gd name="connsiteY8" fmla="*/ 769700 h 1744577"/>
              <a:gd name="connsiteX9" fmla="*/ 1118500 w 2093242"/>
              <a:gd name="connsiteY9" fmla="*/ 1742418 h 1744577"/>
              <a:gd name="connsiteX10" fmla="*/ 1069547 w 2093242"/>
              <a:gd name="connsiteY10" fmla="*/ 1744577 h 1744577"/>
              <a:gd name="connsiteX11" fmla="*/ 2082992 w 2093242"/>
              <a:gd name="connsiteY11" fmla="*/ 548401 h 1744577"/>
              <a:gd name="connsiteX12" fmla="*/ 2087982 w 2093242"/>
              <a:gd name="connsiteY12" fmla="*/ 590071 h 1744577"/>
              <a:gd name="connsiteX13" fmla="*/ 939275 w 2093242"/>
              <a:gd name="connsiteY13" fmla="*/ 1739317 h 1744577"/>
              <a:gd name="connsiteX14" fmla="*/ 897739 w 2093242"/>
              <a:gd name="connsiteY14" fmla="*/ 1734192 h 1744577"/>
              <a:gd name="connsiteX15" fmla="*/ 2050357 w 2093242"/>
              <a:gd name="connsiteY15" fmla="*/ 399519 h 1744577"/>
              <a:gd name="connsiteX16" fmla="*/ 2060337 w 2093242"/>
              <a:gd name="connsiteY16" fmla="*/ 436065 h 1744577"/>
              <a:gd name="connsiteX17" fmla="*/ 784864 w 2093242"/>
              <a:gd name="connsiteY17" fmla="*/ 1711671 h 1744577"/>
              <a:gd name="connsiteX18" fmla="*/ 748184 w 2093242"/>
              <a:gd name="connsiteY18" fmla="*/ 1701558 h 1744577"/>
              <a:gd name="connsiteX19" fmla="*/ 2001403 w 2093242"/>
              <a:gd name="connsiteY19" fmla="*/ 266821 h 1744577"/>
              <a:gd name="connsiteX20" fmla="*/ 2014890 w 2093242"/>
              <a:gd name="connsiteY20" fmla="*/ 299321 h 1744577"/>
              <a:gd name="connsiteX21" fmla="*/ 648120 w 2093242"/>
              <a:gd name="connsiteY21" fmla="*/ 1665686 h 1744577"/>
              <a:gd name="connsiteX22" fmla="*/ 615486 w 2093242"/>
              <a:gd name="connsiteY22" fmla="*/ 1652200 h 1744577"/>
              <a:gd name="connsiteX23" fmla="*/ 1937887 w 2093242"/>
              <a:gd name="connsiteY23" fmla="*/ 147608 h 1744577"/>
              <a:gd name="connsiteX24" fmla="*/ 1955282 w 2093242"/>
              <a:gd name="connsiteY24" fmla="*/ 176872 h 1744577"/>
              <a:gd name="connsiteX25" fmla="*/ 525804 w 2093242"/>
              <a:gd name="connsiteY25" fmla="*/ 1606350 h 1744577"/>
              <a:gd name="connsiteX26" fmla="*/ 496542 w 2093242"/>
              <a:gd name="connsiteY26" fmla="*/ 1588953 h 1744577"/>
              <a:gd name="connsiteX27" fmla="*/ 1862097 w 2093242"/>
              <a:gd name="connsiteY27" fmla="*/ 40531 h 1744577"/>
              <a:gd name="connsiteX28" fmla="*/ 1882461 w 2093242"/>
              <a:gd name="connsiteY28" fmla="*/ 67501 h 1744577"/>
              <a:gd name="connsiteX29" fmla="*/ 416437 w 2093242"/>
              <a:gd name="connsiteY29" fmla="*/ 1533796 h 1744577"/>
              <a:gd name="connsiteX30" fmla="*/ 390275 w 2093242"/>
              <a:gd name="connsiteY30" fmla="*/ 1513432 h 1744577"/>
              <a:gd name="connsiteX31" fmla="*/ 1721497 w 2093242"/>
              <a:gd name="connsiteY31" fmla="*/ 0 h 1744577"/>
              <a:gd name="connsiteX32" fmla="*/ 1768170 w 2093242"/>
              <a:gd name="connsiteY32" fmla="*/ 0 h 1744577"/>
              <a:gd name="connsiteX33" fmla="*/ 318126 w 2093242"/>
              <a:gd name="connsiteY33" fmla="*/ 1449781 h 1744577"/>
              <a:gd name="connsiteX34" fmla="*/ 306259 w 2093242"/>
              <a:gd name="connsiteY34" fmla="*/ 1438183 h 1744577"/>
              <a:gd name="connsiteX35" fmla="*/ 294796 w 2093242"/>
              <a:gd name="connsiteY35" fmla="*/ 1426181 h 1744577"/>
              <a:gd name="connsiteX36" fmla="*/ 1538311 w 2093242"/>
              <a:gd name="connsiteY36" fmla="*/ 0 h 1744577"/>
              <a:gd name="connsiteX37" fmla="*/ 1585716 w 2093242"/>
              <a:gd name="connsiteY37" fmla="*/ 0 h 1744577"/>
              <a:gd name="connsiteX38" fmla="*/ 231146 w 2093242"/>
              <a:gd name="connsiteY38" fmla="*/ 1354573 h 1744577"/>
              <a:gd name="connsiteX39" fmla="*/ 210647 w 2093242"/>
              <a:gd name="connsiteY39" fmla="*/ 1328275 h 1744577"/>
              <a:gd name="connsiteX40" fmla="*/ 1356752 w 2093242"/>
              <a:gd name="connsiteY40" fmla="*/ 0 h 1744577"/>
              <a:gd name="connsiteX41" fmla="*/ 1403661 w 2093242"/>
              <a:gd name="connsiteY41" fmla="*/ 0 h 1744577"/>
              <a:gd name="connsiteX42" fmla="*/ 155625 w 2093242"/>
              <a:gd name="connsiteY42" fmla="*/ 1248035 h 1744577"/>
              <a:gd name="connsiteX43" fmla="*/ 138229 w 2093242"/>
              <a:gd name="connsiteY43" fmla="*/ 1218637 h 1744577"/>
              <a:gd name="connsiteX44" fmla="*/ 1175216 w 2093242"/>
              <a:gd name="connsiteY44" fmla="*/ 0 h 1744577"/>
              <a:gd name="connsiteX45" fmla="*/ 1221345 w 2093242"/>
              <a:gd name="connsiteY45" fmla="*/ 0 h 1744577"/>
              <a:gd name="connsiteX46" fmla="*/ 91703 w 2093242"/>
              <a:gd name="connsiteY46" fmla="*/ 1129091 h 1744577"/>
              <a:gd name="connsiteX47" fmla="*/ 78218 w 2093242"/>
              <a:gd name="connsiteY47" fmla="*/ 1096457 h 1744577"/>
              <a:gd name="connsiteX48" fmla="*/ 992483 w 2093242"/>
              <a:gd name="connsiteY48" fmla="*/ 0 h 1744577"/>
              <a:gd name="connsiteX49" fmla="*/ 1039277 w 2093242"/>
              <a:gd name="connsiteY49" fmla="*/ 0 h 1744577"/>
              <a:gd name="connsiteX50" fmla="*/ 42884 w 2093242"/>
              <a:gd name="connsiteY50" fmla="*/ 996395 h 1744577"/>
              <a:gd name="connsiteX51" fmla="*/ 32771 w 2093242"/>
              <a:gd name="connsiteY51" fmla="*/ 959713 h 1744577"/>
              <a:gd name="connsiteX52" fmla="*/ 811007 w 2093242"/>
              <a:gd name="connsiteY52" fmla="*/ 0 h 1744577"/>
              <a:gd name="connsiteX53" fmla="*/ 857762 w 2093242"/>
              <a:gd name="connsiteY53" fmla="*/ 0 h 1744577"/>
              <a:gd name="connsiteX54" fmla="*/ 10249 w 2093242"/>
              <a:gd name="connsiteY54" fmla="*/ 847512 h 1744577"/>
              <a:gd name="connsiteX55" fmla="*/ 5261 w 2093242"/>
              <a:gd name="connsiteY55" fmla="*/ 805841 h 1744577"/>
              <a:gd name="connsiteX56" fmla="*/ 628496 w 2093242"/>
              <a:gd name="connsiteY56" fmla="*/ 0 h 1744577"/>
              <a:gd name="connsiteX57" fmla="*/ 675209 w 2093242"/>
              <a:gd name="connsiteY57" fmla="*/ 0 h 1744577"/>
              <a:gd name="connsiteX58" fmla="*/ 0 w 2093242"/>
              <a:gd name="connsiteY58" fmla="*/ 675032 h 1744577"/>
              <a:gd name="connsiteX59" fmla="*/ 2158 w 2093242"/>
              <a:gd name="connsiteY59" fmla="*/ 626079 h 1744577"/>
              <a:gd name="connsiteX60" fmla="*/ 446045 w 2093242"/>
              <a:gd name="connsiteY60" fmla="*/ 0 h 1744577"/>
              <a:gd name="connsiteX61" fmla="*/ 492786 w 2093242"/>
              <a:gd name="connsiteY61" fmla="*/ 0 h 1744577"/>
              <a:gd name="connsiteX62" fmla="*/ 25220 w 2093242"/>
              <a:gd name="connsiteY62" fmla="*/ 467486 h 1744577"/>
              <a:gd name="connsiteX63" fmla="*/ 41402 w 2093242"/>
              <a:gd name="connsiteY63" fmla="*/ 404643 h 1744577"/>
              <a:gd name="connsiteX64" fmla="*/ 268859 w 2093242"/>
              <a:gd name="connsiteY64" fmla="*/ 0 h 1744577"/>
              <a:gd name="connsiteX65" fmla="*/ 310650 w 2093242"/>
              <a:gd name="connsiteY65" fmla="*/ 0 h 1744577"/>
              <a:gd name="connsiteX66" fmla="*/ 144433 w 2093242"/>
              <a:gd name="connsiteY66" fmla="*/ 166218 h 1744577"/>
              <a:gd name="connsiteX67" fmla="*/ 218762 w 2093242"/>
              <a:gd name="connsiteY67" fmla="*/ 56800 h 174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093242" h="1744577">
                <a:moveTo>
                  <a:pt x="1948675" y="1229696"/>
                </a:moveTo>
                <a:cubicBezTo>
                  <a:pt x="1903812" y="1305787"/>
                  <a:pt x="1849432" y="1375847"/>
                  <a:pt x="1786848" y="1438184"/>
                </a:cubicBezTo>
                <a:cubicBezTo>
                  <a:pt x="1724441" y="1500686"/>
                  <a:pt x="1654389" y="1555059"/>
                  <a:pt x="1578360" y="1600012"/>
                </a:cubicBezTo>
                <a:close/>
                <a:moveTo>
                  <a:pt x="2067890" y="928292"/>
                </a:moveTo>
                <a:cubicBezTo>
                  <a:pt x="2063169" y="949329"/>
                  <a:pt x="2057775" y="970367"/>
                  <a:pt x="2051841" y="991134"/>
                </a:cubicBezTo>
                <a:lnTo>
                  <a:pt x="1339799" y="1703041"/>
                </a:lnTo>
                <a:cubicBezTo>
                  <a:pt x="1319031" y="1709110"/>
                  <a:pt x="1298129" y="1714504"/>
                  <a:pt x="1276957" y="1719223"/>
                </a:cubicBezTo>
                <a:close/>
                <a:moveTo>
                  <a:pt x="2093242" y="720882"/>
                </a:moveTo>
                <a:cubicBezTo>
                  <a:pt x="2092837" y="737199"/>
                  <a:pt x="2092164" y="753517"/>
                  <a:pt x="2091083" y="769700"/>
                </a:cubicBezTo>
                <a:lnTo>
                  <a:pt x="1118500" y="1742418"/>
                </a:lnTo>
                <a:cubicBezTo>
                  <a:pt x="1102182" y="1743498"/>
                  <a:pt x="1085865" y="1744577"/>
                  <a:pt x="1069547" y="1744577"/>
                </a:cubicBezTo>
                <a:close/>
                <a:moveTo>
                  <a:pt x="2082992" y="548401"/>
                </a:moveTo>
                <a:cubicBezTo>
                  <a:pt x="2084880" y="562291"/>
                  <a:pt x="2086633" y="576584"/>
                  <a:pt x="2087982" y="590071"/>
                </a:cubicBezTo>
                <a:lnTo>
                  <a:pt x="939275" y="1739317"/>
                </a:lnTo>
                <a:cubicBezTo>
                  <a:pt x="924710" y="1737833"/>
                  <a:pt x="911225" y="1736215"/>
                  <a:pt x="897739" y="1734192"/>
                </a:cubicBezTo>
                <a:close/>
                <a:moveTo>
                  <a:pt x="2050357" y="399519"/>
                </a:moveTo>
                <a:cubicBezTo>
                  <a:pt x="2053864" y="411655"/>
                  <a:pt x="2057234" y="423927"/>
                  <a:pt x="2060337" y="436065"/>
                </a:cubicBezTo>
                <a:lnTo>
                  <a:pt x="784864" y="1711671"/>
                </a:lnTo>
                <a:cubicBezTo>
                  <a:pt x="772592" y="1708569"/>
                  <a:pt x="760320" y="1705199"/>
                  <a:pt x="748184" y="1701558"/>
                </a:cubicBezTo>
                <a:close/>
                <a:moveTo>
                  <a:pt x="2001403" y="266821"/>
                </a:moveTo>
                <a:cubicBezTo>
                  <a:pt x="2005720" y="277609"/>
                  <a:pt x="2010439" y="288398"/>
                  <a:pt x="2014890" y="299321"/>
                </a:cubicBezTo>
                <a:lnTo>
                  <a:pt x="648120" y="1665686"/>
                </a:lnTo>
                <a:cubicBezTo>
                  <a:pt x="637062" y="1661774"/>
                  <a:pt x="626273" y="1657054"/>
                  <a:pt x="615486" y="1652200"/>
                </a:cubicBezTo>
                <a:close/>
                <a:moveTo>
                  <a:pt x="1937887" y="147608"/>
                </a:moveTo>
                <a:cubicBezTo>
                  <a:pt x="1943820" y="157318"/>
                  <a:pt x="1949620" y="167026"/>
                  <a:pt x="1955282" y="176872"/>
                </a:cubicBezTo>
                <a:lnTo>
                  <a:pt x="525804" y="1606350"/>
                </a:lnTo>
                <a:cubicBezTo>
                  <a:pt x="515960" y="1600686"/>
                  <a:pt x="506250" y="1594886"/>
                  <a:pt x="496542" y="1588953"/>
                </a:cubicBezTo>
                <a:close/>
                <a:moveTo>
                  <a:pt x="1862097" y="40531"/>
                </a:moveTo>
                <a:cubicBezTo>
                  <a:pt x="1868976" y="49970"/>
                  <a:pt x="1875853" y="58736"/>
                  <a:pt x="1882461" y="67501"/>
                </a:cubicBezTo>
                <a:lnTo>
                  <a:pt x="416437" y="1533796"/>
                </a:lnTo>
                <a:cubicBezTo>
                  <a:pt x="407670" y="1526917"/>
                  <a:pt x="398904" y="1520310"/>
                  <a:pt x="390275" y="1513432"/>
                </a:cubicBezTo>
                <a:close/>
                <a:moveTo>
                  <a:pt x="1721497" y="0"/>
                </a:moveTo>
                <a:lnTo>
                  <a:pt x="1768170" y="0"/>
                </a:lnTo>
                <a:lnTo>
                  <a:pt x="318126" y="1449781"/>
                </a:lnTo>
                <a:lnTo>
                  <a:pt x="306259" y="1438183"/>
                </a:lnTo>
                <a:lnTo>
                  <a:pt x="294796" y="1426181"/>
                </a:lnTo>
                <a:close/>
                <a:moveTo>
                  <a:pt x="1538311" y="0"/>
                </a:moveTo>
                <a:lnTo>
                  <a:pt x="1585716" y="0"/>
                </a:lnTo>
                <a:lnTo>
                  <a:pt x="231146" y="1354573"/>
                </a:lnTo>
                <a:cubicBezTo>
                  <a:pt x="224133" y="1345942"/>
                  <a:pt x="217390" y="1337176"/>
                  <a:pt x="210647" y="1328275"/>
                </a:cubicBezTo>
                <a:close/>
                <a:moveTo>
                  <a:pt x="1356752" y="0"/>
                </a:moveTo>
                <a:lnTo>
                  <a:pt x="1403661" y="0"/>
                </a:lnTo>
                <a:lnTo>
                  <a:pt x="155625" y="1248035"/>
                </a:lnTo>
                <a:cubicBezTo>
                  <a:pt x="149557" y="1238326"/>
                  <a:pt x="143757" y="1228481"/>
                  <a:pt x="138229" y="1218637"/>
                </a:cubicBezTo>
                <a:close/>
                <a:moveTo>
                  <a:pt x="1175216" y="0"/>
                </a:moveTo>
                <a:lnTo>
                  <a:pt x="1221345" y="0"/>
                </a:lnTo>
                <a:lnTo>
                  <a:pt x="91703" y="1129091"/>
                </a:lnTo>
                <a:cubicBezTo>
                  <a:pt x="87523" y="1118303"/>
                  <a:pt x="82803" y="1107380"/>
                  <a:pt x="78218" y="1096457"/>
                </a:cubicBezTo>
                <a:close/>
                <a:moveTo>
                  <a:pt x="992483" y="0"/>
                </a:moveTo>
                <a:lnTo>
                  <a:pt x="1039277" y="0"/>
                </a:lnTo>
                <a:lnTo>
                  <a:pt x="42884" y="996395"/>
                </a:lnTo>
                <a:cubicBezTo>
                  <a:pt x="39243" y="984257"/>
                  <a:pt x="36007" y="971985"/>
                  <a:pt x="32771" y="959713"/>
                </a:cubicBezTo>
                <a:close/>
                <a:moveTo>
                  <a:pt x="811007" y="0"/>
                </a:moveTo>
                <a:lnTo>
                  <a:pt x="857762" y="0"/>
                </a:lnTo>
                <a:lnTo>
                  <a:pt x="10249" y="847512"/>
                </a:lnTo>
                <a:cubicBezTo>
                  <a:pt x="8226" y="833621"/>
                  <a:pt x="6608" y="819326"/>
                  <a:pt x="5261" y="805841"/>
                </a:cubicBezTo>
                <a:close/>
                <a:moveTo>
                  <a:pt x="628496" y="0"/>
                </a:moveTo>
                <a:lnTo>
                  <a:pt x="675209" y="0"/>
                </a:lnTo>
                <a:lnTo>
                  <a:pt x="0" y="675032"/>
                </a:lnTo>
                <a:cubicBezTo>
                  <a:pt x="269" y="658713"/>
                  <a:pt x="1079" y="642396"/>
                  <a:pt x="2158" y="626079"/>
                </a:cubicBezTo>
                <a:close/>
                <a:moveTo>
                  <a:pt x="446045" y="0"/>
                </a:moveTo>
                <a:lnTo>
                  <a:pt x="492786" y="0"/>
                </a:lnTo>
                <a:lnTo>
                  <a:pt x="25220" y="467486"/>
                </a:lnTo>
                <a:cubicBezTo>
                  <a:pt x="29939" y="446448"/>
                  <a:pt x="35333" y="425547"/>
                  <a:pt x="41402" y="404643"/>
                </a:cubicBezTo>
                <a:close/>
                <a:moveTo>
                  <a:pt x="268859" y="0"/>
                </a:moveTo>
                <a:lnTo>
                  <a:pt x="310650" y="0"/>
                </a:lnTo>
                <a:lnTo>
                  <a:pt x="144433" y="166218"/>
                </a:lnTo>
                <a:cubicBezTo>
                  <a:pt x="166907" y="128181"/>
                  <a:pt x="191738" y="91639"/>
                  <a:pt x="218762" y="56800"/>
                </a:cubicBezTo>
                <a:close/>
              </a:path>
            </a:pathLst>
          </a:custGeom>
          <a:solidFill>
            <a:schemeClr val="accent5"/>
          </a:solidFill>
          <a:ln w="8826" cap="flat">
            <a:noFill/>
            <a:prstDash val="solid"/>
            <a:miter/>
          </a:ln>
        </p:spPr>
        <p:txBody>
          <a:bodyPr rtlCol="0" anchor="ctr"/>
          <a:lstStyle/>
          <a:p>
            <a:endParaRPr lang="en-US" sz="1349"/>
          </a:p>
        </p:txBody>
      </p:sp>
      <p:grpSp>
        <p:nvGrpSpPr>
          <p:cNvPr id="25" name="Graphic 2">
            <a:extLst>
              <a:ext uri="{FF2B5EF4-FFF2-40B4-BE49-F238E27FC236}">
                <a16:creationId xmlns:a16="http://schemas.microsoft.com/office/drawing/2014/main" id="{9598A206-BA44-460A-97D7-5B30A3941337}"/>
              </a:ext>
            </a:extLst>
          </p:cNvPr>
          <p:cNvGrpSpPr/>
          <p:nvPr/>
        </p:nvGrpSpPr>
        <p:grpSpPr>
          <a:xfrm>
            <a:off x="7196940" y="6218428"/>
            <a:ext cx="1747944" cy="441901"/>
            <a:chOff x="5386768" y="4589430"/>
            <a:chExt cx="973931" cy="246221"/>
          </a:xfrm>
          <a:solidFill>
            <a:schemeClr val="accent6"/>
          </a:solidFill>
        </p:grpSpPr>
        <p:grpSp>
          <p:nvGrpSpPr>
            <p:cNvPr id="26" name="Graphic 2">
              <a:extLst>
                <a:ext uri="{FF2B5EF4-FFF2-40B4-BE49-F238E27FC236}">
                  <a16:creationId xmlns:a16="http://schemas.microsoft.com/office/drawing/2014/main" id="{BDE0D125-2994-4429-AFEC-F2F78555BFE7}"/>
                </a:ext>
              </a:extLst>
            </p:cNvPr>
            <p:cNvGrpSpPr/>
            <p:nvPr/>
          </p:nvGrpSpPr>
          <p:grpSpPr>
            <a:xfrm>
              <a:off x="5386768" y="4589430"/>
              <a:ext cx="973931" cy="39052"/>
              <a:chOff x="5386768" y="4589430"/>
              <a:chExt cx="973931" cy="39052"/>
            </a:xfrm>
            <a:grpFill/>
          </p:grpSpPr>
          <p:sp>
            <p:nvSpPr>
              <p:cNvPr id="49" name="Freeform: Shape 48">
                <a:extLst>
                  <a:ext uri="{FF2B5EF4-FFF2-40B4-BE49-F238E27FC236}">
                    <a16:creationId xmlns:a16="http://schemas.microsoft.com/office/drawing/2014/main" id="{9BABF1A8-9BFD-49B3-8434-2D8D25D9DDDC}"/>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0D422923-2CF3-48AE-BB18-CF22D3AE8BEC}"/>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A52509AF-94A2-4435-A8FE-2DCAD6EA6B3A}"/>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29108BEF-9F9E-4B7F-A610-C75D2B5B3460}"/>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4E5380EA-5AC7-4265-8C8F-69ADE3ECE087}"/>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C746DA71-36F8-4AB1-A19C-6DC2B516B5F9}"/>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3A26B810-C390-4C4C-B2CF-E43C79D6E7DD}"/>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3A08DE19-5FF9-4A72-8D70-B455D201C7E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9732B556-B0D9-4869-B573-CB1FE653D77F}"/>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55D7B645-57E3-42FA-8AEC-C99DC11F5F8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27" name="Graphic 2">
              <a:extLst>
                <a:ext uri="{FF2B5EF4-FFF2-40B4-BE49-F238E27FC236}">
                  <a16:creationId xmlns:a16="http://schemas.microsoft.com/office/drawing/2014/main" id="{BA84B1EE-8129-4CD3-B347-49F3D0E31201}"/>
                </a:ext>
              </a:extLst>
            </p:cNvPr>
            <p:cNvGrpSpPr/>
            <p:nvPr/>
          </p:nvGrpSpPr>
          <p:grpSpPr>
            <a:xfrm>
              <a:off x="5386768" y="4692967"/>
              <a:ext cx="973931" cy="39052"/>
              <a:chOff x="5386768" y="4692967"/>
              <a:chExt cx="973931" cy="39052"/>
            </a:xfrm>
            <a:grpFill/>
          </p:grpSpPr>
          <p:sp>
            <p:nvSpPr>
              <p:cNvPr id="39" name="Freeform: Shape 38">
                <a:extLst>
                  <a:ext uri="{FF2B5EF4-FFF2-40B4-BE49-F238E27FC236}">
                    <a16:creationId xmlns:a16="http://schemas.microsoft.com/office/drawing/2014/main" id="{CC917F87-11CB-4BA8-9DA6-EB4E45FBE014}"/>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A0E463EC-9BE0-40FF-8C76-748DD54A4609}"/>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DF8939D8-E3EA-43BF-B63B-7D12BFFFC104}"/>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F0305620-B8D8-4F19-9158-2AB8C4EB46A2}"/>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D084C60F-8608-453D-8FB6-C21D09BB152A}"/>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ECE361F4-8753-4496-841C-374860C5631F}"/>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66EA962D-AB00-49EF-B61A-160153E8C8D0}"/>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2990DA10-4356-44CB-9423-487C20D7C0F4}"/>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44B0B875-A9A8-493E-AD0A-90298A6AD619}"/>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E2DD5597-442C-4F25-912D-DF342B0C4827}"/>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28" name="Graphic 2">
              <a:extLst>
                <a:ext uri="{FF2B5EF4-FFF2-40B4-BE49-F238E27FC236}">
                  <a16:creationId xmlns:a16="http://schemas.microsoft.com/office/drawing/2014/main" id="{2C580274-18D1-4FBA-95F0-E52FC1CB21A6}"/>
                </a:ext>
              </a:extLst>
            </p:cNvPr>
            <p:cNvGrpSpPr/>
            <p:nvPr/>
          </p:nvGrpSpPr>
          <p:grpSpPr>
            <a:xfrm>
              <a:off x="5386768" y="4796599"/>
              <a:ext cx="973931" cy="39052"/>
              <a:chOff x="5386768" y="4796599"/>
              <a:chExt cx="973931" cy="39052"/>
            </a:xfrm>
            <a:grpFill/>
          </p:grpSpPr>
          <p:sp>
            <p:nvSpPr>
              <p:cNvPr id="29" name="Freeform: Shape 28">
                <a:extLst>
                  <a:ext uri="{FF2B5EF4-FFF2-40B4-BE49-F238E27FC236}">
                    <a16:creationId xmlns:a16="http://schemas.microsoft.com/office/drawing/2014/main" id="{F325C599-937B-46C6-AE74-6A29D1A5E785}"/>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51FE6BB3-C031-4987-ACF4-EA9296D6951D}"/>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50B33CA8-48C4-47A5-8817-3A21FDFA4339}"/>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B9501FC8-5436-42D3-8A2F-1D68E71A5E6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F4D7416F-8F8F-4AD2-B81B-8D85F14D86C1}"/>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996E10A5-ED95-45AB-A8FB-990CF81E2FDA}"/>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12539382-8B9C-41D9-B384-3EF95F5EA8FE}"/>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3B29B58D-C226-44D8-935B-237ABBCD298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C8025811-84F6-47A9-977F-0004929344DF}"/>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C9DFF645-BDC8-4EDC-9DE1-72D07DB83F67}"/>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grpSp>
        <p:nvGrpSpPr>
          <p:cNvPr id="59" name="Group 58">
            <a:extLst>
              <a:ext uri="{FF2B5EF4-FFF2-40B4-BE49-F238E27FC236}">
                <a16:creationId xmlns:a16="http://schemas.microsoft.com/office/drawing/2014/main" id="{CC135667-2A67-453F-B4DE-A0D0A3F0F142}"/>
              </a:ext>
            </a:extLst>
          </p:cNvPr>
          <p:cNvGrpSpPr/>
          <p:nvPr/>
        </p:nvGrpSpPr>
        <p:grpSpPr>
          <a:xfrm>
            <a:off x="2246605" y="4682689"/>
            <a:ext cx="793981" cy="393582"/>
            <a:chOff x="7856573" y="5688682"/>
            <a:chExt cx="1241771" cy="615555"/>
          </a:xfrm>
        </p:grpSpPr>
        <p:sp>
          <p:nvSpPr>
            <p:cNvPr id="60" name="Isosceles Triangle 59">
              <a:extLst>
                <a:ext uri="{FF2B5EF4-FFF2-40B4-BE49-F238E27FC236}">
                  <a16:creationId xmlns:a16="http://schemas.microsoft.com/office/drawing/2014/main" id="{2B5DDC63-B95E-49E9-AD24-8887C018F5E5}"/>
                </a:ext>
              </a:extLst>
            </p:cNvPr>
            <p:cNvSpPr/>
            <p:nvPr/>
          </p:nvSpPr>
          <p:spPr>
            <a:xfrm rot="5400000">
              <a:off x="781412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1" name="Isosceles Triangle 60">
              <a:extLst>
                <a:ext uri="{FF2B5EF4-FFF2-40B4-BE49-F238E27FC236}">
                  <a16:creationId xmlns:a16="http://schemas.microsoft.com/office/drawing/2014/main" id="{12D0A94A-6A7E-4E62-AB3B-2B1E22B653BB}"/>
                </a:ext>
              </a:extLst>
            </p:cNvPr>
            <p:cNvSpPr/>
            <p:nvPr/>
          </p:nvSpPr>
          <p:spPr>
            <a:xfrm rot="5400000">
              <a:off x="816968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2" name="Isosceles Triangle 61">
              <a:extLst>
                <a:ext uri="{FF2B5EF4-FFF2-40B4-BE49-F238E27FC236}">
                  <a16:creationId xmlns:a16="http://schemas.microsoft.com/office/drawing/2014/main" id="{5140A29B-E1F4-4F12-AE6C-14C3501961DD}"/>
                </a:ext>
              </a:extLst>
            </p:cNvPr>
            <p:cNvSpPr/>
            <p:nvPr/>
          </p:nvSpPr>
          <p:spPr>
            <a:xfrm rot="5400000">
              <a:off x="8525242" y="5731134"/>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64" name="Freeform: Shape 63">
            <a:extLst>
              <a:ext uri="{FF2B5EF4-FFF2-40B4-BE49-F238E27FC236}">
                <a16:creationId xmlns:a16="http://schemas.microsoft.com/office/drawing/2014/main" id="{54D89268-3C70-4888-8B97-B5532BB3677F}"/>
              </a:ext>
            </a:extLst>
          </p:cNvPr>
          <p:cNvSpPr/>
          <p:nvPr/>
        </p:nvSpPr>
        <p:spPr>
          <a:xfrm rot="4500000">
            <a:off x="326781" y="4342190"/>
            <a:ext cx="188546" cy="16851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1"/>
          </a:solidFill>
          <a:ln w="8572"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3CC3DBA0-5275-4F54-8667-E3059D98067C}"/>
              </a:ext>
            </a:extLst>
          </p:cNvPr>
          <p:cNvSpPr/>
          <p:nvPr/>
        </p:nvSpPr>
        <p:spPr>
          <a:xfrm rot="20947553">
            <a:off x="3468664" y="2182888"/>
            <a:ext cx="199530" cy="198407"/>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6"/>
          </a:solidFill>
          <a:ln w="8572"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1F4741EC-243A-472B-A493-13E341495740}"/>
              </a:ext>
            </a:extLst>
          </p:cNvPr>
          <p:cNvSpPr/>
          <p:nvPr/>
        </p:nvSpPr>
        <p:spPr>
          <a:xfrm>
            <a:off x="4310822" y="5260287"/>
            <a:ext cx="303554" cy="242629"/>
          </a:xfrm>
          <a:custGeom>
            <a:avLst/>
            <a:gdLst>
              <a:gd name="connsiteX0" fmla="*/ 218290 w 545686"/>
              <a:gd name="connsiteY0" fmla="*/ 47307 h 436165"/>
              <a:gd name="connsiteX1" fmla="*/ 57832 w 545686"/>
              <a:gd name="connsiteY1" fmla="*/ 14077 h 436165"/>
              <a:gd name="connsiteX2" fmla="*/ 486 w 545686"/>
              <a:gd name="connsiteY2" fmla="*/ 110609 h 436165"/>
              <a:gd name="connsiteX3" fmla="*/ 58311 w 545686"/>
              <a:gd name="connsiteY3" fmla="*/ 235008 h 436165"/>
              <a:gd name="connsiteX4" fmla="*/ 161053 w 545686"/>
              <a:gd name="connsiteY4" fmla="*/ 282532 h 436165"/>
              <a:gd name="connsiteX5" fmla="*/ 310872 w 545686"/>
              <a:gd name="connsiteY5" fmla="*/ 409560 h 436165"/>
              <a:gd name="connsiteX6" fmla="*/ 523562 w 545686"/>
              <a:gd name="connsiteY6" fmla="*/ 368157 h 436165"/>
              <a:gd name="connsiteX7" fmla="*/ 527597 w 545686"/>
              <a:gd name="connsiteY7" fmla="*/ 244945 h 436165"/>
              <a:gd name="connsiteX8" fmla="*/ 424818 w 545686"/>
              <a:gd name="connsiteY8" fmla="*/ 171688 h 436165"/>
              <a:gd name="connsiteX9" fmla="*/ 303885 w 545686"/>
              <a:gd name="connsiteY9" fmla="*/ 148092 h 436165"/>
              <a:gd name="connsiteX10" fmla="*/ 218290 w 545686"/>
              <a:gd name="connsiteY10" fmla="*/ 47307 h 436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5686" h="436165">
                <a:moveTo>
                  <a:pt x="218290" y="47307"/>
                </a:moveTo>
                <a:cubicBezTo>
                  <a:pt x="184673" y="8806"/>
                  <a:pt x="112730" y="-17583"/>
                  <a:pt x="57832" y="14077"/>
                </a:cubicBezTo>
                <a:cubicBezTo>
                  <a:pt x="7466" y="43120"/>
                  <a:pt x="1080" y="103950"/>
                  <a:pt x="486" y="110609"/>
                </a:cubicBezTo>
                <a:cubicBezTo>
                  <a:pt x="-5567" y="178620"/>
                  <a:pt x="46701" y="224762"/>
                  <a:pt x="58311" y="235008"/>
                </a:cubicBezTo>
                <a:cubicBezTo>
                  <a:pt x="92825" y="265475"/>
                  <a:pt x="111209" y="257028"/>
                  <a:pt x="161053" y="282532"/>
                </a:cubicBezTo>
                <a:cubicBezTo>
                  <a:pt x="252514" y="329334"/>
                  <a:pt x="247321" y="374840"/>
                  <a:pt x="310872" y="409560"/>
                </a:cubicBezTo>
                <a:cubicBezTo>
                  <a:pt x="392182" y="453982"/>
                  <a:pt x="468143" y="444481"/>
                  <a:pt x="523562" y="368157"/>
                </a:cubicBezTo>
                <a:cubicBezTo>
                  <a:pt x="550284" y="331352"/>
                  <a:pt x="554198" y="280962"/>
                  <a:pt x="527597" y="244945"/>
                </a:cubicBezTo>
                <a:cubicBezTo>
                  <a:pt x="511564" y="223235"/>
                  <a:pt x="492150" y="191587"/>
                  <a:pt x="424818" y="171688"/>
                </a:cubicBezTo>
                <a:cubicBezTo>
                  <a:pt x="342895" y="147480"/>
                  <a:pt x="338272" y="174251"/>
                  <a:pt x="303885" y="148092"/>
                </a:cubicBezTo>
                <a:cubicBezTo>
                  <a:pt x="271661" y="123576"/>
                  <a:pt x="245370" y="78319"/>
                  <a:pt x="218290" y="47307"/>
                </a:cubicBezTo>
                <a:close/>
              </a:path>
            </a:pathLst>
          </a:custGeom>
          <a:solidFill>
            <a:schemeClr val="accent5"/>
          </a:solidFill>
          <a:ln w="6058" cap="flat">
            <a:noFill/>
            <a:prstDash val="solid"/>
            <a:miter/>
          </a:ln>
        </p:spPr>
        <p:txBody>
          <a:bodyPr rtlCol="0" anchor="ctr"/>
          <a:lstStyle/>
          <a:p>
            <a:endParaRPr lang="en-US" sz="1349"/>
          </a:p>
        </p:txBody>
      </p:sp>
      <p:sp>
        <p:nvSpPr>
          <p:cNvPr id="72" name="Freeform 69">
            <a:extLst>
              <a:ext uri="{FF2B5EF4-FFF2-40B4-BE49-F238E27FC236}">
                <a16:creationId xmlns:a16="http://schemas.microsoft.com/office/drawing/2014/main" id="{18A29287-E3EE-49BC-B317-B2B3BB0E3912}"/>
              </a:ext>
            </a:extLst>
          </p:cNvPr>
          <p:cNvSpPr/>
          <p:nvPr/>
        </p:nvSpPr>
        <p:spPr>
          <a:xfrm>
            <a:off x="4421017" y="0"/>
            <a:ext cx="791365" cy="369749"/>
          </a:xfrm>
          <a:custGeom>
            <a:avLst/>
            <a:gdLst>
              <a:gd name="connsiteX0" fmla="*/ 850847 w 921620"/>
              <a:gd name="connsiteY0" fmla="*/ 0 h 430608"/>
              <a:gd name="connsiteX1" fmla="*/ 921620 w 921620"/>
              <a:gd name="connsiteY1" fmla="*/ 0 h 430608"/>
              <a:gd name="connsiteX2" fmla="*/ 872124 w 921620"/>
              <a:gd name="connsiteY2" fmla="*/ 38881 h 430608"/>
              <a:gd name="connsiteX3" fmla="*/ 718244 w 921620"/>
              <a:gd name="connsiteY3" fmla="*/ 65218 h 430608"/>
              <a:gd name="connsiteX4" fmla="*/ 506787 w 921620"/>
              <a:gd name="connsiteY4" fmla="*/ 181301 h 430608"/>
              <a:gd name="connsiteX5" fmla="*/ 248073 w 921620"/>
              <a:gd name="connsiteY5" fmla="*/ 323326 h 430608"/>
              <a:gd name="connsiteX6" fmla="*/ 40878 w 921620"/>
              <a:gd name="connsiteY6" fmla="*/ 430608 h 430608"/>
              <a:gd name="connsiteX7" fmla="*/ 0 w 921620"/>
              <a:gd name="connsiteY7" fmla="*/ 412369 h 430608"/>
              <a:gd name="connsiteX8" fmla="*/ 254633 w 921620"/>
              <a:gd name="connsiteY8" fmla="*/ 279045 h 430608"/>
              <a:gd name="connsiteX9" fmla="*/ 465907 w 921620"/>
              <a:gd name="connsiteY9" fmla="*/ 163063 h 430608"/>
              <a:gd name="connsiteX10" fmla="*/ 724804 w 921620"/>
              <a:gd name="connsiteY10" fmla="*/ 20937 h 430608"/>
              <a:gd name="connsiteX11" fmla="*/ 850801 w 921620"/>
              <a:gd name="connsiteY11" fmla="*/ 37 h 43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1620" h="430608">
                <a:moveTo>
                  <a:pt x="850847" y="0"/>
                </a:moveTo>
                <a:lnTo>
                  <a:pt x="921620" y="0"/>
                </a:lnTo>
                <a:lnTo>
                  <a:pt x="872124" y="38881"/>
                </a:lnTo>
                <a:cubicBezTo>
                  <a:pt x="826434" y="63963"/>
                  <a:pt x="772569" y="74154"/>
                  <a:pt x="718244" y="65218"/>
                </a:cubicBezTo>
                <a:cubicBezTo>
                  <a:pt x="629266" y="49584"/>
                  <a:pt x="541364" y="97839"/>
                  <a:pt x="506787" y="181301"/>
                </a:cubicBezTo>
                <a:cubicBezTo>
                  <a:pt x="463534" y="282561"/>
                  <a:pt x="356725" y="341196"/>
                  <a:pt x="248073" y="323326"/>
                </a:cubicBezTo>
                <a:cubicBezTo>
                  <a:pt x="162718" y="308259"/>
                  <a:pt x="77841" y="352207"/>
                  <a:pt x="40878" y="430608"/>
                </a:cubicBezTo>
                <a:lnTo>
                  <a:pt x="0" y="412369"/>
                </a:lnTo>
                <a:cubicBezTo>
                  <a:pt x="45559" y="316030"/>
                  <a:pt x="149502" y="261606"/>
                  <a:pt x="254633" y="279045"/>
                </a:cubicBezTo>
                <a:cubicBezTo>
                  <a:pt x="343525" y="294602"/>
                  <a:pt x="431311" y="246411"/>
                  <a:pt x="465907" y="163063"/>
                </a:cubicBezTo>
                <a:cubicBezTo>
                  <a:pt x="509202" y="61742"/>
                  <a:pt x="616079" y="3070"/>
                  <a:pt x="724804" y="20937"/>
                </a:cubicBezTo>
                <a:cubicBezTo>
                  <a:pt x="769249" y="28717"/>
                  <a:pt x="813418" y="20558"/>
                  <a:pt x="850801" y="37"/>
                </a:cubicBezTo>
                <a:close/>
              </a:path>
            </a:pathLst>
          </a:custGeom>
          <a:solidFill>
            <a:schemeClr val="accent3"/>
          </a:solidFill>
          <a:ln w="8826" cap="flat">
            <a:noFill/>
            <a:prstDash val="solid"/>
            <a:miter/>
          </a:ln>
        </p:spPr>
        <p:txBody>
          <a:bodyPr rtlCol="0" anchor="ctr"/>
          <a:lstStyle/>
          <a:p>
            <a:endParaRPr lang="en-US" sz="1349"/>
          </a:p>
        </p:txBody>
      </p:sp>
      <p:sp>
        <p:nvSpPr>
          <p:cNvPr id="76" name="Freeform 73">
            <a:extLst>
              <a:ext uri="{FF2B5EF4-FFF2-40B4-BE49-F238E27FC236}">
                <a16:creationId xmlns:a16="http://schemas.microsoft.com/office/drawing/2014/main" id="{C04C5F9C-1A32-4365-BB9E-6B7C721C34A4}"/>
              </a:ext>
            </a:extLst>
          </p:cNvPr>
          <p:cNvSpPr/>
          <p:nvPr/>
        </p:nvSpPr>
        <p:spPr>
          <a:xfrm>
            <a:off x="8424973" y="4441359"/>
            <a:ext cx="719028" cy="241627"/>
          </a:xfrm>
          <a:custGeom>
            <a:avLst/>
            <a:gdLst>
              <a:gd name="connsiteX0" fmla="*/ 70244 w 958829"/>
              <a:gd name="connsiteY0" fmla="*/ 253 h 322211"/>
              <a:gd name="connsiteX1" fmla="*/ 255970 w 958829"/>
              <a:gd name="connsiteY1" fmla="*/ 86561 h 322211"/>
              <a:gd name="connsiteX2" fmla="*/ 471743 w 958829"/>
              <a:gd name="connsiteY2" fmla="*/ 142013 h 322211"/>
              <a:gd name="connsiteX3" fmla="*/ 736155 w 958829"/>
              <a:gd name="connsiteY3" fmla="*/ 209964 h 322211"/>
              <a:gd name="connsiteX4" fmla="*/ 951926 w 958829"/>
              <a:gd name="connsiteY4" fmla="*/ 265415 h 322211"/>
              <a:gd name="connsiteX5" fmla="*/ 958829 w 958829"/>
              <a:gd name="connsiteY5" fmla="*/ 263642 h 322211"/>
              <a:gd name="connsiteX6" fmla="*/ 958829 w 958829"/>
              <a:gd name="connsiteY6" fmla="*/ 305849 h 322211"/>
              <a:gd name="connsiteX7" fmla="*/ 896052 w 958829"/>
              <a:gd name="connsiteY7" fmla="*/ 321568 h 322211"/>
              <a:gd name="connsiteX8" fmla="*/ 703725 w 958829"/>
              <a:gd name="connsiteY8" fmla="*/ 235663 h 322211"/>
              <a:gd name="connsiteX9" fmla="*/ 487764 w 958829"/>
              <a:gd name="connsiteY9" fmla="*/ 180164 h 322211"/>
              <a:gd name="connsiteX10" fmla="*/ 223540 w 958829"/>
              <a:gd name="connsiteY10" fmla="*/ 112261 h 322211"/>
              <a:gd name="connsiteX11" fmla="*/ 16019 w 958829"/>
              <a:gd name="connsiteY11" fmla="*/ 53525 h 322211"/>
              <a:gd name="connsiteX12" fmla="*/ 0 w 958829"/>
              <a:gd name="connsiteY12" fmla="*/ 15374 h 322211"/>
              <a:gd name="connsiteX13" fmla="*/ 70244 w 958829"/>
              <a:gd name="connsiteY13" fmla="*/ 253 h 322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8829" h="322211">
                <a:moveTo>
                  <a:pt x="70244" y="253"/>
                </a:moveTo>
                <a:cubicBezTo>
                  <a:pt x="141099" y="-3146"/>
                  <a:pt x="211093" y="27873"/>
                  <a:pt x="255970" y="86561"/>
                </a:cubicBezTo>
                <a:cubicBezTo>
                  <a:pt x="306050" y="153273"/>
                  <a:pt x="395705" y="176313"/>
                  <a:pt x="471743" y="142013"/>
                </a:cubicBezTo>
                <a:cubicBezTo>
                  <a:pt x="565014" y="101099"/>
                  <a:pt x="674167" y="129150"/>
                  <a:pt x="736155" y="209964"/>
                </a:cubicBezTo>
                <a:cubicBezTo>
                  <a:pt x="786233" y="276675"/>
                  <a:pt x="875889" y="299716"/>
                  <a:pt x="951926" y="265415"/>
                </a:cubicBezTo>
                <a:lnTo>
                  <a:pt x="958829" y="263642"/>
                </a:lnTo>
                <a:lnTo>
                  <a:pt x="958829" y="305849"/>
                </a:lnTo>
                <a:lnTo>
                  <a:pt x="896052" y="321568"/>
                </a:lnTo>
                <a:cubicBezTo>
                  <a:pt x="823148" y="327152"/>
                  <a:pt x="750175" y="296239"/>
                  <a:pt x="703725" y="235663"/>
                </a:cubicBezTo>
                <a:cubicBezTo>
                  <a:pt x="653636" y="168845"/>
                  <a:pt x="563862" y="145774"/>
                  <a:pt x="487764" y="180164"/>
                </a:cubicBezTo>
                <a:cubicBezTo>
                  <a:pt x="394561" y="221063"/>
                  <a:pt x="285476" y="193029"/>
                  <a:pt x="223540" y="112261"/>
                </a:cubicBezTo>
                <a:cubicBezTo>
                  <a:pt x="175534" y="48116"/>
                  <a:pt x="90523" y="24056"/>
                  <a:pt x="16019" y="53525"/>
                </a:cubicBezTo>
                <a:lnTo>
                  <a:pt x="0" y="15374"/>
                </a:lnTo>
                <a:cubicBezTo>
                  <a:pt x="22911" y="6343"/>
                  <a:pt x="46625" y="1386"/>
                  <a:pt x="70244" y="253"/>
                </a:cubicBezTo>
                <a:close/>
              </a:path>
            </a:pathLst>
          </a:custGeom>
          <a:solidFill>
            <a:schemeClr val="accent5"/>
          </a:solidFill>
          <a:ln w="8826" cap="flat">
            <a:noFill/>
            <a:prstDash val="solid"/>
            <a:miter/>
          </a:ln>
        </p:spPr>
        <p:txBody>
          <a:bodyPr rtlCol="0" anchor="ctr"/>
          <a:lstStyle/>
          <a:p>
            <a:endParaRPr lang="en-US" sz="1349"/>
          </a:p>
        </p:txBody>
      </p:sp>
      <p:sp>
        <p:nvSpPr>
          <p:cNvPr id="13" name="PsHolder21">
            <a:extLst>
              <a:ext uri="{FF2B5EF4-FFF2-40B4-BE49-F238E27FC236}">
                <a16:creationId xmlns:a16="http://schemas.microsoft.com/office/drawing/2014/main" id="{159BC563-D287-4815-B80D-6C0A1A30363D}"/>
              </a:ext>
            </a:extLst>
          </p:cNvPr>
          <p:cNvSpPr>
            <a:spLocks noGrp="1"/>
          </p:cNvSpPr>
          <p:nvPr>
            <p:ph type="pic" sz="quarter" idx="10"/>
          </p:nvPr>
        </p:nvSpPr>
        <p:spPr/>
      </p:sp>
      <p:sp>
        <p:nvSpPr>
          <p:cNvPr id="18" name="Rectangle 17">
            <a:extLst>
              <a:ext uri="{FF2B5EF4-FFF2-40B4-BE49-F238E27FC236}">
                <a16:creationId xmlns:a16="http://schemas.microsoft.com/office/drawing/2014/main" id="{E0E94965-A85A-4445-B8D7-8A8BC86ED7AC}"/>
              </a:ext>
            </a:extLst>
          </p:cNvPr>
          <p:cNvSpPr/>
          <p:nvPr/>
        </p:nvSpPr>
        <p:spPr>
          <a:xfrm>
            <a:off x="5879346" y="1030390"/>
            <a:ext cx="1651378" cy="266432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Tree>
    <p:extLst>
      <p:ext uri="{BB962C8B-B14F-4D97-AF65-F5344CB8AC3E}">
        <p14:creationId xmlns:p14="http://schemas.microsoft.com/office/powerpoint/2010/main" val="366225477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fade">
                                      <p:cBhvr>
                                        <p:cTn id="55" dur="500"/>
                                        <p:tgtEl>
                                          <p:spTgt spid="64"/>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76"/>
                                        </p:tgtEl>
                                        <p:attrNameLst>
                                          <p:attrName>style.visibility</p:attrName>
                                        </p:attrNameLst>
                                      </p:cBhvr>
                                      <p:to>
                                        <p:strVal val="visible"/>
                                      </p:to>
                                    </p:set>
                                    <p:animEffect transition="in" filter="fade">
                                      <p:cBhvr>
                                        <p:cTn id="59" dur="500"/>
                                        <p:tgtEl>
                                          <p:spTgt spid="76"/>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500"/>
                                        <p:tgtEl>
                                          <p:spTgt spid="59"/>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66"/>
                                        </p:tgtEl>
                                        <p:attrNameLst>
                                          <p:attrName>style.visibility</p:attrName>
                                        </p:attrNameLst>
                                      </p:cBhvr>
                                      <p:to>
                                        <p:strVal val="visible"/>
                                      </p:to>
                                    </p:set>
                                    <p:animEffect transition="in" filter="fade">
                                      <p:cBhvr>
                                        <p:cTn id="67" dur="500"/>
                                        <p:tgtEl>
                                          <p:spTgt spid="66"/>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72"/>
                                        </p:tgtEl>
                                        <p:attrNameLst>
                                          <p:attrName>style.visibility</p:attrName>
                                        </p:attrNameLst>
                                      </p:cBhvr>
                                      <p:to>
                                        <p:strVal val="visible"/>
                                      </p:to>
                                    </p:set>
                                    <p:animEffect transition="in" filter="fade">
                                      <p:cBhvr>
                                        <p:cTn id="71" dur="500"/>
                                        <p:tgtEl>
                                          <p:spTgt spid="7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Effect transition="in" filter="fade">
                                      <p:cBhvr>
                                        <p:cTn id="75" dur="500"/>
                                        <p:tgtEl>
                                          <p:spTgt spid="68"/>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fade">
                                      <p:cBhvr>
                                        <p:cTn id="8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 grpId="0" animBg="1"/>
      <p:bldP spid="3" grpId="0" animBg="1"/>
      <p:bldP spid="4" grpId="0" animBg="1"/>
      <p:bldP spid="5" grpId="0" animBg="1"/>
      <p:bldP spid="8" grpId="0"/>
      <p:bldP spid="9" grpId="0"/>
      <p:bldP spid="10" grpId="0"/>
      <p:bldP spid="11" grpId="0"/>
      <p:bldP spid="22" grpId="0" animBg="1"/>
      <p:bldP spid="64" grpId="0" animBg="1"/>
      <p:bldP spid="66" grpId="0" animBg="1"/>
      <p:bldP spid="68" grpId="0" animBg="1"/>
      <p:bldP spid="72" grpId="0" animBg="1"/>
      <p:bldP spid="76"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ECB55936-E3CA-48FC-B771-F468FFF716C5}"/>
              </a:ext>
            </a:extLst>
          </p:cNvPr>
          <p:cNvSpPr>
            <a:spLocks noGrp="1"/>
          </p:cNvSpPr>
          <p:nvPr>
            <p:ph type="pic" sz="quarter" idx="12"/>
          </p:nvPr>
        </p:nvSpPr>
        <p:spPr/>
      </p:sp>
      <p:sp>
        <p:nvSpPr>
          <p:cNvPr id="4" name="PsHolder2">
            <a:extLst>
              <a:ext uri="{FF2B5EF4-FFF2-40B4-BE49-F238E27FC236}">
                <a16:creationId xmlns:a16="http://schemas.microsoft.com/office/drawing/2014/main" id="{1D997D7F-3700-4028-AA66-B806B8C2CFAE}"/>
              </a:ext>
            </a:extLst>
          </p:cNvPr>
          <p:cNvSpPr>
            <a:spLocks noGrp="1"/>
          </p:cNvSpPr>
          <p:nvPr>
            <p:ph type="pic" sz="quarter" idx="11"/>
          </p:nvPr>
        </p:nvSpPr>
        <p:spPr/>
      </p:sp>
      <p:sp>
        <p:nvSpPr>
          <p:cNvPr id="3" name="PsHolder3">
            <a:extLst>
              <a:ext uri="{FF2B5EF4-FFF2-40B4-BE49-F238E27FC236}">
                <a16:creationId xmlns:a16="http://schemas.microsoft.com/office/drawing/2014/main" id="{2B07CC54-9DBD-4D6F-A8CC-C469926F5CB9}"/>
              </a:ext>
            </a:extLst>
          </p:cNvPr>
          <p:cNvSpPr>
            <a:spLocks noGrp="1"/>
          </p:cNvSpPr>
          <p:nvPr>
            <p:ph type="pic" sz="quarter" idx="10"/>
          </p:nvPr>
        </p:nvSpPr>
        <p:spPr/>
      </p:sp>
      <p:sp>
        <p:nvSpPr>
          <p:cNvPr id="9" name="Rectangle 8">
            <a:extLst>
              <a:ext uri="{FF2B5EF4-FFF2-40B4-BE49-F238E27FC236}">
                <a16:creationId xmlns:a16="http://schemas.microsoft.com/office/drawing/2014/main" id="{18D353F0-BB55-4F2E-8B49-BEB5B1B6460D}"/>
              </a:ext>
            </a:extLst>
          </p:cNvPr>
          <p:cNvSpPr/>
          <p:nvPr/>
        </p:nvSpPr>
        <p:spPr>
          <a:xfrm>
            <a:off x="5600478" y="1615473"/>
            <a:ext cx="2285519" cy="1651119"/>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 name="Rectangle 9">
            <a:extLst>
              <a:ext uri="{FF2B5EF4-FFF2-40B4-BE49-F238E27FC236}">
                <a16:creationId xmlns:a16="http://schemas.microsoft.com/office/drawing/2014/main" id="{DD95FD3E-40A8-4AAF-917E-43CA5488A5FB}"/>
              </a:ext>
            </a:extLst>
          </p:cNvPr>
          <p:cNvSpPr/>
          <p:nvPr/>
        </p:nvSpPr>
        <p:spPr>
          <a:xfrm>
            <a:off x="532004" y="3086142"/>
            <a:ext cx="4348850" cy="1335331"/>
          </a:xfrm>
          <a:prstGeom prst="rect">
            <a:avLst/>
          </a:prstGeom>
          <a:solidFill>
            <a:schemeClr val="accent3">
              <a:alpha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2" name="TextBox 11">
            <a:extLst>
              <a:ext uri="{FF2B5EF4-FFF2-40B4-BE49-F238E27FC236}">
                <a16:creationId xmlns:a16="http://schemas.microsoft.com/office/drawing/2014/main" id="{022E8710-6B9C-4BEE-9256-5905248170ED}"/>
              </a:ext>
            </a:extLst>
          </p:cNvPr>
          <p:cNvSpPr txBox="1"/>
          <p:nvPr/>
        </p:nvSpPr>
        <p:spPr>
          <a:xfrm>
            <a:off x="837050" y="3303742"/>
            <a:ext cx="3791423" cy="923330"/>
          </a:xfrm>
          <a:prstGeom prst="rect">
            <a:avLst/>
          </a:prstGeom>
          <a:noFill/>
        </p:spPr>
        <p:txBody>
          <a:bodyPr wrap="none" rtlCol="0">
            <a:spAutoFit/>
          </a:bodyPr>
          <a:lstStyle/>
          <a:p>
            <a:pPr algn="l"/>
            <a:r>
              <a:rPr lang="en-US" sz="2700" b="1">
                <a:solidFill>
                  <a:schemeClr val="bg2"/>
                </a:solidFill>
                <a:latin typeface="+mj-lt"/>
              </a:rPr>
              <a:t>From the first</a:t>
            </a:r>
          </a:p>
          <a:p>
            <a:pPr algn="l"/>
            <a:r>
              <a:rPr lang="en-US" sz="2700" b="1">
                <a:solidFill>
                  <a:schemeClr val="bg2"/>
                </a:solidFill>
                <a:latin typeface="+mj-lt"/>
              </a:rPr>
              <a:t>glance to the last bite.</a:t>
            </a:r>
            <a:endParaRPr lang="en-US" sz="2700" b="1">
              <a:solidFill>
                <a:schemeClr val="bg2"/>
              </a:solidFill>
              <a:latin typeface="+mj-lt"/>
              <a:cs typeface="Varela Round" panose="00000500000000000000" pitchFamily="2" charset="-79"/>
            </a:endParaRPr>
          </a:p>
        </p:txBody>
      </p:sp>
      <p:grpSp>
        <p:nvGrpSpPr>
          <p:cNvPr id="13" name="Graphic 2">
            <a:extLst>
              <a:ext uri="{FF2B5EF4-FFF2-40B4-BE49-F238E27FC236}">
                <a16:creationId xmlns:a16="http://schemas.microsoft.com/office/drawing/2014/main" id="{C90F9BF9-95B9-4E5E-974A-AF2960A76CFA}"/>
              </a:ext>
            </a:extLst>
          </p:cNvPr>
          <p:cNvGrpSpPr/>
          <p:nvPr/>
        </p:nvGrpSpPr>
        <p:grpSpPr>
          <a:xfrm>
            <a:off x="374169" y="4302497"/>
            <a:ext cx="1801943" cy="455553"/>
            <a:chOff x="5386768" y="4589430"/>
            <a:chExt cx="973931" cy="246221"/>
          </a:xfrm>
          <a:solidFill>
            <a:schemeClr val="accent3"/>
          </a:solidFill>
        </p:grpSpPr>
        <p:grpSp>
          <p:nvGrpSpPr>
            <p:cNvPr id="14" name="Graphic 2">
              <a:extLst>
                <a:ext uri="{FF2B5EF4-FFF2-40B4-BE49-F238E27FC236}">
                  <a16:creationId xmlns:a16="http://schemas.microsoft.com/office/drawing/2014/main" id="{6F4FFCF8-7F92-41FB-8D23-21907E94FF96}"/>
                </a:ext>
              </a:extLst>
            </p:cNvPr>
            <p:cNvGrpSpPr/>
            <p:nvPr/>
          </p:nvGrpSpPr>
          <p:grpSpPr>
            <a:xfrm>
              <a:off x="5386768" y="4589430"/>
              <a:ext cx="973931" cy="39052"/>
              <a:chOff x="5386768" y="4589430"/>
              <a:chExt cx="973931" cy="39052"/>
            </a:xfrm>
            <a:grpFill/>
          </p:grpSpPr>
          <p:sp>
            <p:nvSpPr>
              <p:cNvPr id="37" name="Freeform: Shape 36">
                <a:extLst>
                  <a:ext uri="{FF2B5EF4-FFF2-40B4-BE49-F238E27FC236}">
                    <a16:creationId xmlns:a16="http://schemas.microsoft.com/office/drawing/2014/main" id="{210C2A22-CFE0-4D04-BDD5-9FC9AE27233F}"/>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CF53967B-668D-433E-9A95-59BBBA1F1578}"/>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E6163033-5B01-4A9D-8B2D-2CD7EAA37496}"/>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5199846A-54A9-4078-BA91-0D9C5B8A46C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43F3DA26-9041-483C-A731-2541EF3CE5EE}"/>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60692BE2-C09C-4F22-8D00-F5D23952AEC7}"/>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8D2AA7AE-AA70-42B7-827D-DC707C94A4AF}"/>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017BC74C-8978-4F96-BE17-7E44C693A9B6}"/>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4974B9A0-DD1D-4190-BA15-4A60CCF7A3B4}"/>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9C50977E-73D7-44CE-853E-25F2B086D813}"/>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15" name="Graphic 2">
              <a:extLst>
                <a:ext uri="{FF2B5EF4-FFF2-40B4-BE49-F238E27FC236}">
                  <a16:creationId xmlns:a16="http://schemas.microsoft.com/office/drawing/2014/main" id="{EF0D3B10-5C64-48B7-8A00-DE294DBF6996}"/>
                </a:ext>
              </a:extLst>
            </p:cNvPr>
            <p:cNvGrpSpPr/>
            <p:nvPr/>
          </p:nvGrpSpPr>
          <p:grpSpPr>
            <a:xfrm>
              <a:off x="5386768" y="4692967"/>
              <a:ext cx="973931" cy="39052"/>
              <a:chOff x="5386768" y="4692967"/>
              <a:chExt cx="973931" cy="39052"/>
            </a:xfrm>
            <a:grpFill/>
          </p:grpSpPr>
          <p:sp>
            <p:nvSpPr>
              <p:cNvPr id="27" name="Freeform: Shape 26">
                <a:extLst>
                  <a:ext uri="{FF2B5EF4-FFF2-40B4-BE49-F238E27FC236}">
                    <a16:creationId xmlns:a16="http://schemas.microsoft.com/office/drawing/2014/main" id="{66C04DA6-F838-441A-B47F-D034DB26A301}"/>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E779AE4C-EE9E-411A-8B36-8969BE36EF8F}"/>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E0540383-EE3C-4A34-9372-1AF6F0AA5C16}"/>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ABD5703D-B7E9-4D11-B934-4982FAA00EAC}"/>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554AC756-F8CD-42D1-9DE2-731A06504217}"/>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0AE2B051-6B9C-405A-A83E-6B9A97D06CB4}"/>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938146DF-BE1B-454F-B97A-DE2301776293}"/>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21819683-F66B-4D12-9268-C99E161BE78E}"/>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8E833B27-5ECB-48A2-96F9-B9C15B9EC39C}"/>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6C305D3D-433F-4EA5-B797-0B2A3EF2E4D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16" name="Graphic 2">
              <a:extLst>
                <a:ext uri="{FF2B5EF4-FFF2-40B4-BE49-F238E27FC236}">
                  <a16:creationId xmlns:a16="http://schemas.microsoft.com/office/drawing/2014/main" id="{FB4619AB-1350-4876-B742-6DA10CE64F52}"/>
                </a:ext>
              </a:extLst>
            </p:cNvPr>
            <p:cNvGrpSpPr/>
            <p:nvPr/>
          </p:nvGrpSpPr>
          <p:grpSpPr>
            <a:xfrm>
              <a:off x="5386768" y="4796599"/>
              <a:ext cx="973931" cy="39052"/>
              <a:chOff x="5386768" y="4796599"/>
              <a:chExt cx="973931" cy="39052"/>
            </a:xfrm>
            <a:grpFill/>
          </p:grpSpPr>
          <p:sp>
            <p:nvSpPr>
              <p:cNvPr id="17" name="Freeform: Shape 16">
                <a:extLst>
                  <a:ext uri="{FF2B5EF4-FFF2-40B4-BE49-F238E27FC236}">
                    <a16:creationId xmlns:a16="http://schemas.microsoft.com/office/drawing/2014/main" id="{65AFBC7D-1112-4AC5-A724-EE43103BF726}"/>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8" name="Freeform: Shape 17">
                <a:extLst>
                  <a:ext uri="{FF2B5EF4-FFF2-40B4-BE49-F238E27FC236}">
                    <a16:creationId xmlns:a16="http://schemas.microsoft.com/office/drawing/2014/main" id="{09DBC672-4EDA-4961-BFE5-886BBF78A025}"/>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9" name="Freeform: Shape 18">
                <a:extLst>
                  <a:ext uri="{FF2B5EF4-FFF2-40B4-BE49-F238E27FC236}">
                    <a16:creationId xmlns:a16="http://schemas.microsoft.com/office/drawing/2014/main" id="{EB92F731-30C4-4AE9-9A12-B068D0C45665}"/>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0" name="Freeform: Shape 19">
                <a:extLst>
                  <a:ext uri="{FF2B5EF4-FFF2-40B4-BE49-F238E27FC236}">
                    <a16:creationId xmlns:a16="http://schemas.microsoft.com/office/drawing/2014/main" id="{7485A279-AC73-4510-8585-7BAB49BBFC8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F001D7A1-33D8-45F3-8FCB-D43E5280312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2" name="Freeform: Shape 21">
                <a:extLst>
                  <a:ext uri="{FF2B5EF4-FFF2-40B4-BE49-F238E27FC236}">
                    <a16:creationId xmlns:a16="http://schemas.microsoft.com/office/drawing/2014/main" id="{F03A9F59-5C10-4E2C-B58A-D4F75896FF9C}"/>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23" name="Freeform: Shape 22">
                <a:extLst>
                  <a:ext uri="{FF2B5EF4-FFF2-40B4-BE49-F238E27FC236}">
                    <a16:creationId xmlns:a16="http://schemas.microsoft.com/office/drawing/2014/main" id="{FA40BEC9-3370-4DBB-B5B3-AC652E0A197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4" name="Freeform: Shape 23">
                <a:extLst>
                  <a:ext uri="{FF2B5EF4-FFF2-40B4-BE49-F238E27FC236}">
                    <a16:creationId xmlns:a16="http://schemas.microsoft.com/office/drawing/2014/main" id="{ACC15EB7-9489-4D57-B074-1B5B3E121536}"/>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79BB5064-9644-49EB-94EE-12F16F61FAC8}"/>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1F37C805-BAE2-4242-A6F2-5BB3B698934A}"/>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50" name="Freeform 47">
            <a:extLst>
              <a:ext uri="{FF2B5EF4-FFF2-40B4-BE49-F238E27FC236}">
                <a16:creationId xmlns:a16="http://schemas.microsoft.com/office/drawing/2014/main" id="{35B25EAD-FCAB-4881-B262-A5972BA2381E}"/>
              </a:ext>
            </a:extLst>
          </p:cNvPr>
          <p:cNvSpPr/>
          <p:nvPr/>
        </p:nvSpPr>
        <p:spPr>
          <a:xfrm>
            <a:off x="6733455" y="5466753"/>
            <a:ext cx="2135947" cy="1391247"/>
          </a:xfrm>
          <a:custGeom>
            <a:avLst/>
            <a:gdLst>
              <a:gd name="connsiteX0" fmla="*/ 2813803 w 2848300"/>
              <a:gd name="connsiteY0" fmla="*/ 1737752 h 1855237"/>
              <a:gd name="connsiteX1" fmla="*/ 2791965 w 2848300"/>
              <a:gd name="connsiteY1" fmla="*/ 1823262 h 1855237"/>
              <a:gd name="connsiteX2" fmla="*/ 2759984 w 2848300"/>
              <a:gd name="connsiteY2" fmla="*/ 1855237 h 1855237"/>
              <a:gd name="connsiteX3" fmla="*/ 2696317 w 2848300"/>
              <a:gd name="connsiteY3" fmla="*/ 1855237 h 1855237"/>
              <a:gd name="connsiteX4" fmla="*/ 2848300 w 2848300"/>
              <a:gd name="connsiteY4" fmla="*/ 1455527 h 1855237"/>
              <a:gd name="connsiteX5" fmla="*/ 2845362 w 2848300"/>
              <a:gd name="connsiteY5" fmla="*/ 1521954 h 1855237"/>
              <a:gd name="connsiteX6" fmla="*/ 2512125 w 2848300"/>
              <a:gd name="connsiteY6" fmla="*/ 1855237 h 1855237"/>
              <a:gd name="connsiteX7" fmla="*/ 2448590 w 2848300"/>
              <a:gd name="connsiteY7" fmla="*/ 1855237 h 1855237"/>
              <a:gd name="connsiteX8" fmla="*/ 2834352 w 2848300"/>
              <a:gd name="connsiteY8" fmla="*/ 1220829 h 1855237"/>
              <a:gd name="connsiteX9" fmla="*/ 2841142 w 2848300"/>
              <a:gd name="connsiteY9" fmla="*/ 1277531 h 1855237"/>
              <a:gd name="connsiteX10" fmla="*/ 2263706 w 2848300"/>
              <a:gd name="connsiteY10" fmla="*/ 1855237 h 1855237"/>
              <a:gd name="connsiteX11" fmla="*/ 2200233 w 2848300"/>
              <a:gd name="connsiteY11" fmla="*/ 1855237 h 1855237"/>
              <a:gd name="connsiteX12" fmla="*/ 2789946 w 2848300"/>
              <a:gd name="connsiteY12" fmla="*/ 1018244 h 1855237"/>
              <a:gd name="connsiteX13" fmla="*/ 2803526 w 2848300"/>
              <a:gd name="connsiteY13" fmla="*/ 1067972 h 1855237"/>
              <a:gd name="connsiteX14" fmla="*/ 2016343 w 2848300"/>
              <a:gd name="connsiteY14" fmla="*/ 1855237 h 1855237"/>
              <a:gd name="connsiteX15" fmla="*/ 1952866 w 2848300"/>
              <a:gd name="connsiteY15" fmla="*/ 1855237 h 1855237"/>
              <a:gd name="connsiteX16" fmla="*/ 2723333 w 2848300"/>
              <a:gd name="connsiteY16" fmla="*/ 837680 h 1855237"/>
              <a:gd name="connsiteX17" fmla="*/ 2741685 w 2848300"/>
              <a:gd name="connsiteY17" fmla="*/ 881903 h 1855237"/>
              <a:gd name="connsiteX18" fmla="*/ 1768063 w 2848300"/>
              <a:gd name="connsiteY18" fmla="*/ 1855237 h 1855237"/>
              <a:gd name="connsiteX19" fmla="*/ 1705381 w 2848300"/>
              <a:gd name="connsiteY19" fmla="*/ 1855237 h 1855237"/>
              <a:gd name="connsiteX20" fmla="*/ 2636906 w 2848300"/>
              <a:gd name="connsiteY20" fmla="*/ 675466 h 1855237"/>
              <a:gd name="connsiteX21" fmla="*/ 2660576 w 2848300"/>
              <a:gd name="connsiteY21" fmla="*/ 715285 h 1855237"/>
              <a:gd name="connsiteX22" fmla="*/ 1520624 w 2848300"/>
              <a:gd name="connsiteY22" fmla="*/ 1855237 h 1855237"/>
              <a:gd name="connsiteX23" fmla="*/ 1457134 w 2848300"/>
              <a:gd name="connsiteY23" fmla="*/ 1855237 h 1855237"/>
              <a:gd name="connsiteX24" fmla="*/ 2533778 w 2848300"/>
              <a:gd name="connsiteY24" fmla="*/ 529765 h 1855237"/>
              <a:gd name="connsiteX25" fmla="*/ 2561487 w 2848300"/>
              <a:gd name="connsiteY25" fmla="*/ 566464 h 1855237"/>
              <a:gd name="connsiteX26" fmla="*/ 1272952 w 2848300"/>
              <a:gd name="connsiteY26" fmla="*/ 1855237 h 1855237"/>
              <a:gd name="connsiteX27" fmla="*/ 1209276 w 2848300"/>
              <a:gd name="connsiteY27" fmla="*/ 1855237 h 1855237"/>
              <a:gd name="connsiteX28" fmla="*/ 2415421 w 2848300"/>
              <a:gd name="connsiteY28" fmla="*/ 401682 h 1855237"/>
              <a:gd name="connsiteX29" fmla="*/ 2431385 w 2848300"/>
              <a:gd name="connsiteY29" fmla="*/ 417279 h 1855237"/>
              <a:gd name="connsiteX30" fmla="*/ 2447165 w 2848300"/>
              <a:gd name="connsiteY30" fmla="*/ 433427 h 1855237"/>
              <a:gd name="connsiteX31" fmla="*/ 1025096 w 2848300"/>
              <a:gd name="connsiteY31" fmla="*/ 1855237 h 1855237"/>
              <a:gd name="connsiteX32" fmla="*/ 961336 w 2848300"/>
              <a:gd name="connsiteY32" fmla="*/ 1855237 h 1855237"/>
              <a:gd name="connsiteX33" fmla="*/ 2280915 w 2848300"/>
              <a:gd name="connsiteY33" fmla="*/ 286811 h 1855237"/>
              <a:gd name="connsiteX34" fmla="*/ 2317615 w 2848300"/>
              <a:gd name="connsiteY34" fmla="*/ 314701 h 1855237"/>
              <a:gd name="connsiteX35" fmla="*/ 777082 w 2848300"/>
              <a:gd name="connsiteY35" fmla="*/ 1855237 h 1855237"/>
              <a:gd name="connsiteX36" fmla="*/ 713210 w 2848300"/>
              <a:gd name="connsiteY36" fmla="*/ 1855237 h 1855237"/>
              <a:gd name="connsiteX37" fmla="*/ 700607 w 2848300"/>
              <a:gd name="connsiteY37" fmla="*/ 196712 h 1855237"/>
              <a:gd name="connsiteX38" fmla="*/ 196531 w 2848300"/>
              <a:gd name="connsiteY38" fmla="*/ 700788 h 1855237"/>
              <a:gd name="connsiteX39" fmla="*/ 416732 w 2848300"/>
              <a:gd name="connsiteY39" fmla="*/ 416913 h 1855237"/>
              <a:gd name="connsiteX40" fmla="*/ 700607 w 2848300"/>
              <a:gd name="connsiteY40" fmla="*/ 196712 h 1855237"/>
              <a:gd name="connsiteX41" fmla="*/ 2132647 w 2848300"/>
              <a:gd name="connsiteY41" fmla="*/ 188088 h 1855237"/>
              <a:gd name="connsiteX42" fmla="*/ 2172650 w 2848300"/>
              <a:gd name="connsiteY42" fmla="*/ 211943 h 1855237"/>
              <a:gd name="connsiteX43" fmla="*/ 529354 w 2848300"/>
              <a:gd name="connsiteY43" fmla="*/ 1855237 h 1855237"/>
              <a:gd name="connsiteX44" fmla="*/ 465655 w 2848300"/>
              <a:gd name="connsiteY44" fmla="*/ 1855237 h 1855237"/>
              <a:gd name="connsiteX45" fmla="*/ 1966395 w 2848300"/>
              <a:gd name="connsiteY45" fmla="*/ 107530 h 1855237"/>
              <a:gd name="connsiteX46" fmla="*/ 2010803 w 2848300"/>
              <a:gd name="connsiteY46" fmla="*/ 125879 h 1855237"/>
              <a:gd name="connsiteX47" fmla="*/ 280602 w 2848300"/>
              <a:gd name="connsiteY47" fmla="*/ 1855237 h 1855237"/>
              <a:gd name="connsiteX48" fmla="*/ 217826 w 2848300"/>
              <a:gd name="connsiteY48" fmla="*/ 1855237 h 1855237"/>
              <a:gd name="connsiteX49" fmla="*/ 1780324 w 2848300"/>
              <a:gd name="connsiteY49" fmla="*/ 44774 h 1855237"/>
              <a:gd name="connsiteX50" fmla="*/ 1830235 w 2848300"/>
              <a:gd name="connsiteY50" fmla="*/ 58535 h 1855237"/>
              <a:gd name="connsiteX51" fmla="*/ 58352 w 2848300"/>
              <a:gd name="connsiteY51" fmla="*/ 1830420 h 1855237"/>
              <a:gd name="connsiteX52" fmla="*/ 44591 w 2848300"/>
              <a:gd name="connsiteY52" fmla="*/ 1780507 h 1855237"/>
              <a:gd name="connsiteX53" fmla="*/ 1110732 w 2848300"/>
              <a:gd name="connsiteY53" fmla="*/ 34498 h 1855237"/>
              <a:gd name="connsiteX54" fmla="*/ 34317 w 2848300"/>
              <a:gd name="connsiteY54" fmla="*/ 1110728 h 1855237"/>
              <a:gd name="connsiteX55" fmla="*/ 56336 w 2848300"/>
              <a:gd name="connsiteY55" fmla="*/ 1025217 h 1855237"/>
              <a:gd name="connsiteX56" fmla="*/ 1025036 w 2848300"/>
              <a:gd name="connsiteY56" fmla="*/ 56517 h 1855237"/>
              <a:gd name="connsiteX57" fmla="*/ 1110732 w 2848300"/>
              <a:gd name="connsiteY57" fmla="*/ 34498 h 1855237"/>
              <a:gd name="connsiteX58" fmla="*/ 1570034 w 2848300"/>
              <a:gd name="connsiteY58" fmla="*/ 8073 h 1855237"/>
              <a:gd name="connsiteX59" fmla="*/ 1626735 w 2848300"/>
              <a:gd name="connsiteY59" fmla="*/ 15046 h 1855237"/>
              <a:gd name="connsiteX60" fmla="*/ 13946 w 2848300"/>
              <a:gd name="connsiteY60" fmla="*/ 1627833 h 1855237"/>
              <a:gd name="connsiteX61" fmla="*/ 7158 w 2848300"/>
              <a:gd name="connsiteY61" fmla="*/ 1571132 h 1855237"/>
              <a:gd name="connsiteX62" fmla="*/ 1393503 w 2848300"/>
              <a:gd name="connsiteY62" fmla="*/ 0 h 1855237"/>
              <a:gd name="connsiteX63" fmla="*/ 0 w 2848300"/>
              <a:gd name="connsiteY63" fmla="*/ 1393137 h 1855237"/>
              <a:gd name="connsiteX64" fmla="*/ 2936 w 2848300"/>
              <a:gd name="connsiteY64" fmla="*/ 1326527 h 1855237"/>
              <a:gd name="connsiteX65" fmla="*/ 1326893 w 2848300"/>
              <a:gd name="connsiteY65" fmla="*/ 3119 h 1855237"/>
              <a:gd name="connsiteX66" fmla="*/ 1393503 w 2848300"/>
              <a:gd name="connsiteY66" fmla="*/ 0 h 1855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848300" h="1855237">
                <a:moveTo>
                  <a:pt x="2813803" y="1737752"/>
                </a:moveTo>
                <a:cubicBezTo>
                  <a:pt x="2807379" y="1766378"/>
                  <a:pt x="2800039" y="1795004"/>
                  <a:pt x="2791965" y="1823262"/>
                </a:cubicBezTo>
                <a:lnTo>
                  <a:pt x="2759984" y="1855237"/>
                </a:lnTo>
                <a:lnTo>
                  <a:pt x="2696317" y="1855237"/>
                </a:lnTo>
                <a:close/>
                <a:moveTo>
                  <a:pt x="2848300" y="1455527"/>
                </a:moveTo>
                <a:cubicBezTo>
                  <a:pt x="2847749" y="1477729"/>
                  <a:pt x="2846832" y="1499933"/>
                  <a:pt x="2845362" y="1521954"/>
                </a:cubicBezTo>
                <a:lnTo>
                  <a:pt x="2512125" y="1855237"/>
                </a:lnTo>
                <a:lnTo>
                  <a:pt x="2448590" y="1855237"/>
                </a:lnTo>
                <a:close/>
                <a:moveTo>
                  <a:pt x="2834352" y="1220829"/>
                </a:moveTo>
                <a:cubicBezTo>
                  <a:pt x="2836921" y="1239730"/>
                  <a:pt x="2839306" y="1259179"/>
                  <a:pt x="2841142" y="1277531"/>
                </a:cubicBezTo>
                <a:lnTo>
                  <a:pt x="2263706" y="1855237"/>
                </a:lnTo>
                <a:lnTo>
                  <a:pt x="2200233" y="1855237"/>
                </a:lnTo>
                <a:close/>
                <a:moveTo>
                  <a:pt x="2789946" y="1018244"/>
                </a:moveTo>
                <a:cubicBezTo>
                  <a:pt x="2794717" y="1034758"/>
                  <a:pt x="2799303" y="1051457"/>
                  <a:pt x="2803526" y="1067972"/>
                </a:cubicBezTo>
                <a:lnTo>
                  <a:pt x="2016343" y="1855237"/>
                </a:lnTo>
                <a:lnTo>
                  <a:pt x="1952866" y="1855237"/>
                </a:lnTo>
                <a:close/>
                <a:moveTo>
                  <a:pt x="2723333" y="837680"/>
                </a:moveTo>
                <a:cubicBezTo>
                  <a:pt x="2729207" y="852360"/>
                  <a:pt x="2735629" y="867040"/>
                  <a:pt x="2741685" y="881903"/>
                </a:cubicBezTo>
                <a:lnTo>
                  <a:pt x="1768063" y="1855237"/>
                </a:lnTo>
                <a:lnTo>
                  <a:pt x="1705381" y="1855237"/>
                </a:lnTo>
                <a:close/>
                <a:moveTo>
                  <a:pt x="2636906" y="675466"/>
                </a:moveTo>
                <a:cubicBezTo>
                  <a:pt x="2644979" y="688678"/>
                  <a:pt x="2652871" y="701888"/>
                  <a:pt x="2660576" y="715285"/>
                </a:cubicBezTo>
                <a:lnTo>
                  <a:pt x="1520624" y="1855237"/>
                </a:lnTo>
                <a:lnTo>
                  <a:pt x="1457134" y="1855237"/>
                </a:lnTo>
                <a:close/>
                <a:moveTo>
                  <a:pt x="2533778" y="529765"/>
                </a:moveTo>
                <a:cubicBezTo>
                  <a:pt x="2543137" y="542609"/>
                  <a:pt x="2552495" y="554537"/>
                  <a:pt x="2561487" y="566464"/>
                </a:cubicBezTo>
                <a:lnTo>
                  <a:pt x="1272952" y="1855237"/>
                </a:lnTo>
                <a:lnTo>
                  <a:pt x="1209276" y="1855237"/>
                </a:lnTo>
                <a:close/>
                <a:moveTo>
                  <a:pt x="2415421" y="401682"/>
                </a:moveTo>
                <a:lnTo>
                  <a:pt x="2431385" y="417279"/>
                </a:lnTo>
                <a:lnTo>
                  <a:pt x="2447165" y="433427"/>
                </a:lnTo>
                <a:lnTo>
                  <a:pt x="1025096" y="1855237"/>
                </a:lnTo>
                <a:lnTo>
                  <a:pt x="961336" y="1855237"/>
                </a:lnTo>
                <a:close/>
                <a:moveTo>
                  <a:pt x="2280915" y="286811"/>
                </a:moveTo>
                <a:cubicBezTo>
                  <a:pt x="2293945" y="296352"/>
                  <a:pt x="2305872" y="305161"/>
                  <a:pt x="2317615" y="314701"/>
                </a:cubicBezTo>
                <a:lnTo>
                  <a:pt x="777082" y="1855237"/>
                </a:lnTo>
                <a:lnTo>
                  <a:pt x="713210" y="1855237"/>
                </a:lnTo>
                <a:close/>
                <a:moveTo>
                  <a:pt x="700607" y="196712"/>
                </a:moveTo>
                <a:lnTo>
                  <a:pt x="196531" y="700788"/>
                </a:lnTo>
                <a:cubicBezTo>
                  <a:pt x="257694" y="597275"/>
                  <a:pt x="331679" y="501895"/>
                  <a:pt x="416732" y="416913"/>
                </a:cubicBezTo>
                <a:cubicBezTo>
                  <a:pt x="501750" y="331901"/>
                  <a:pt x="597123" y="257919"/>
                  <a:pt x="700607" y="196712"/>
                </a:cubicBezTo>
                <a:close/>
                <a:moveTo>
                  <a:pt x="2132647" y="188088"/>
                </a:moveTo>
                <a:cubicBezTo>
                  <a:pt x="2146042" y="195795"/>
                  <a:pt x="2159437" y="203685"/>
                  <a:pt x="2172650" y="211943"/>
                </a:cubicBezTo>
                <a:lnTo>
                  <a:pt x="529354" y="1855237"/>
                </a:lnTo>
                <a:lnTo>
                  <a:pt x="465655" y="1855237"/>
                </a:lnTo>
                <a:close/>
                <a:moveTo>
                  <a:pt x="1966395" y="107530"/>
                </a:moveTo>
                <a:cubicBezTo>
                  <a:pt x="1981258" y="112667"/>
                  <a:pt x="1996123" y="119089"/>
                  <a:pt x="2010803" y="125879"/>
                </a:cubicBezTo>
                <a:lnTo>
                  <a:pt x="280602" y="1855237"/>
                </a:lnTo>
                <a:lnTo>
                  <a:pt x="217826" y="1855237"/>
                </a:lnTo>
                <a:close/>
                <a:moveTo>
                  <a:pt x="1780324" y="44774"/>
                </a:moveTo>
                <a:cubicBezTo>
                  <a:pt x="1797023" y="49178"/>
                  <a:pt x="1813721" y="53581"/>
                  <a:pt x="1830235" y="58535"/>
                </a:cubicBezTo>
                <a:lnTo>
                  <a:pt x="58352" y="1830420"/>
                </a:lnTo>
                <a:cubicBezTo>
                  <a:pt x="53398" y="1813904"/>
                  <a:pt x="48994" y="1797206"/>
                  <a:pt x="44591" y="1780507"/>
                </a:cubicBezTo>
                <a:close/>
                <a:moveTo>
                  <a:pt x="1110732" y="34498"/>
                </a:moveTo>
                <a:lnTo>
                  <a:pt x="34317" y="1110728"/>
                </a:lnTo>
                <a:cubicBezTo>
                  <a:pt x="40739" y="1082102"/>
                  <a:pt x="48078" y="1053660"/>
                  <a:pt x="56336" y="1025217"/>
                </a:cubicBezTo>
                <a:lnTo>
                  <a:pt x="1025036" y="56517"/>
                </a:lnTo>
                <a:cubicBezTo>
                  <a:pt x="1053479" y="48259"/>
                  <a:pt x="1081923" y="40920"/>
                  <a:pt x="1110732" y="34498"/>
                </a:cubicBezTo>
                <a:close/>
                <a:moveTo>
                  <a:pt x="1570034" y="8073"/>
                </a:moveTo>
                <a:cubicBezTo>
                  <a:pt x="1588934" y="10092"/>
                  <a:pt x="1608386" y="12294"/>
                  <a:pt x="1626735" y="15046"/>
                </a:cubicBezTo>
                <a:lnTo>
                  <a:pt x="13946" y="1627833"/>
                </a:lnTo>
                <a:cubicBezTo>
                  <a:pt x="11194" y="1608933"/>
                  <a:pt x="8992" y="1589481"/>
                  <a:pt x="7158" y="1571132"/>
                </a:cubicBezTo>
                <a:close/>
                <a:moveTo>
                  <a:pt x="1393503" y="0"/>
                </a:moveTo>
                <a:lnTo>
                  <a:pt x="0" y="1393137"/>
                </a:lnTo>
                <a:cubicBezTo>
                  <a:pt x="366" y="1370933"/>
                  <a:pt x="1468" y="1348729"/>
                  <a:pt x="2936" y="1326527"/>
                </a:cubicBezTo>
                <a:lnTo>
                  <a:pt x="1326893" y="3119"/>
                </a:lnTo>
                <a:cubicBezTo>
                  <a:pt x="1349097" y="1651"/>
                  <a:pt x="1371299" y="0"/>
                  <a:pt x="1393503" y="0"/>
                </a:cubicBezTo>
                <a:close/>
              </a:path>
            </a:pathLst>
          </a:custGeom>
          <a:solidFill>
            <a:schemeClr val="accent2"/>
          </a:solidFill>
          <a:ln w="8826" cap="flat">
            <a:noFill/>
            <a:prstDash val="solid"/>
            <a:miter/>
          </a:ln>
        </p:spPr>
        <p:txBody>
          <a:bodyPr rtlCol="0" anchor="ctr"/>
          <a:lstStyle/>
          <a:p>
            <a:endParaRPr lang="en-US" sz="1349"/>
          </a:p>
        </p:txBody>
      </p:sp>
      <p:sp>
        <p:nvSpPr>
          <p:cNvPr id="54" name="Freeform 51">
            <a:extLst>
              <a:ext uri="{FF2B5EF4-FFF2-40B4-BE49-F238E27FC236}">
                <a16:creationId xmlns:a16="http://schemas.microsoft.com/office/drawing/2014/main" id="{C9AC9C95-2F3A-496B-B08B-8F97C828946D}"/>
              </a:ext>
            </a:extLst>
          </p:cNvPr>
          <p:cNvSpPr/>
          <p:nvPr/>
        </p:nvSpPr>
        <p:spPr>
          <a:xfrm>
            <a:off x="473896" y="0"/>
            <a:ext cx="1152202" cy="360141"/>
          </a:xfrm>
          <a:custGeom>
            <a:avLst/>
            <a:gdLst>
              <a:gd name="connsiteX0" fmla="*/ 0 w 1536470"/>
              <a:gd name="connsiteY0" fmla="*/ 0 h 480251"/>
              <a:gd name="connsiteX1" fmla="*/ 88369 w 1536470"/>
              <a:gd name="connsiteY1" fmla="*/ 0 h 480251"/>
              <a:gd name="connsiteX2" fmla="*/ 120253 w 1536470"/>
              <a:gd name="connsiteY2" fmla="*/ 34350 h 480251"/>
              <a:gd name="connsiteX3" fmla="*/ 389714 w 1536470"/>
              <a:gd name="connsiteY3" fmla="*/ 74220 h 480251"/>
              <a:gd name="connsiteX4" fmla="*/ 799948 w 1536470"/>
              <a:gd name="connsiteY4" fmla="*/ 209298 h 480251"/>
              <a:gd name="connsiteX5" fmla="*/ 1134717 w 1536470"/>
              <a:gd name="connsiteY5" fmla="*/ 319528 h 480251"/>
              <a:gd name="connsiteX6" fmla="*/ 1536470 w 1536470"/>
              <a:gd name="connsiteY6" fmla="*/ 443094 h 480251"/>
              <a:gd name="connsiteX7" fmla="*/ 1482574 w 1536470"/>
              <a:gd name="connsiteY7" fmla="*/ 480251 h 480251"/>
              <a:gd name="connsiteX8" fmla="*/ 1155993 w 1536470"/>
              <a:gd name="connsiteY8" fmla="*/ 381436 h 480251"/>
              <a:gd name="connsiteX9" fmla="*/ 746053 w 1536470"/>
              <a:gd name="connsiteY9" fmla="*/ 246454 h 480251"/>
              <a:gd name="connsiteX10" fmla="*/ 410990 w 1536470"/>
              <a:gd name="connsiteY10" fmla="*/ 136128 h 480251"/>
              <a:gd name="connsiteX11" fmla="*/ 1047 w 1536470"/>
              <a:gd name="connsiteY11" fmla="*/ 1145 h 480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36470" h="480251">
                <a:moveTo>
                  <a:pt x="0" y="0"/>
                </a:moveTo>
                <a:lnTo>
                  <a:pt x="88369" y="0"/>
                </a:lnTo>
                <a:lnTo>
                  <a:pt x="120253" y="34350"/>
                </a:lnTo>
                <a:cubicBezTo>
                  <a:pt x="195560" y="91718"/>
                  <a:pt x="296986" y="108829"/>
                  <a:pt x="389714" y="74220"/>
                </a:cubicBezTo>
                <a:cubicBezTo>
                  <a:pt x="541249" y="19448"/>
                  <a:pt x="710600" y="75210"/>
                  <a:pt x="799948" y="209298"/>
                </a:cubicBezTo>
                <a:cubicBezTo>
                  <a:pt x="871980" y="319872"/>
                  <a:pt x="1011082" y="365675"/>
                  <a:pt x="1134717" y="319528"/>
                </a:cubicBezTo>
                <a:cubicBezTo>
                  <a:pt x="1281199" y="266334"/>
                  <a:pt x="1445199" y="316775"/>
                  <a:pt x="1536470" y="443094"/>
                </a:cubicBezTo>
                <a:lnTo>
                  <a:pt x="1482574" y="480251"/>
                </a:lnTo>
                <a:cubicBezTo>
                  <a:pt x="1408465" y="377423"/>
                  <a:pt x="1274682" y="336943"/>
                  <a:pt x="1155993" y="381436"/>
                </a:cubicBezTo>
                <a:cubicBezTo>
                  <a:pt x="1004566" y="436192"/>
                  <a:pt x="835321" y="380464"/>
                  <a:pt x="746053" y="246454"/>
                </a:cubicBezTo>
                <a:cubicBezTo>
                  <a:pt x="674016" y="135710"/>
                  <a:pt x="534731" y="89848"/>
                  <a:pt x="410990" y="136128"/>
                </a:cubicBezTo>
                <a:cubicBezTo>
                  <a:pt x="259563" y="190884"/>
                  <a:pt x="90319" y="135156"/>
                  <a:pt x="1047" y="1145"/>
                </a:cubicBezTo>
                <a:close/>
              </a:path>
            </a:pathLst>
          </a:custGeom>
          <a:solidFill>
            <a:schemeClr val="accent5"/>
          </a:solidFill>
          <a:ln w="8826"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E4214705-31B1-4590-9CB9-3B0D16CAD3B0}"/>
              </a:ext>
            </a:extLst>
          </p:cNvPr>
          <p:cNvSpPr/>
          <p:nvPr/>
        </p:nvSpPr>
        <p:spPr>
          <a:xfrm>
            <a:off x="2510651" y="4873047"/>
            <a:ext cx="961229" cy="961340"/>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4">
              <a:lumMod val="40000"/>
              <a:lumOff val="60000"/>
            </a:schemeClr>
          </a:solidFill>
          <a:ln w="9525" cap="flat">
            <a:noFill/>
            <a:prstDash val="solid"/>
            <a:miter/>
          </a:ln>
        </p:spPr>
        <p:txBody>
          <a:bodyPr rtlCol="0" anchor="ctr"/>
          <a:lstStyle/>
          <a:p>
            <a:endParaRPr lang="en-US" sz="1349"/>
          </a:p>
        </p:txBody>
      </p:sp>
      <p:grpSp>
        <p:nvGrpSpPr>
          <p:cNvPr id="56" name="Graphic 2">
            <a:extLst>
              <a:ext uri="{FF2B5EF4-FFF2-40B4-BE49-F238E27FC236}">
                <a16:creationId xmlns:a16="http://schemas.microsoft.com/office/drawing/2014/main" id="{C4D45671-7357-41CE-955C-15A9F5944D01}"/>
              </a:ext>
            </a:extLst>
          </p:cNvPr>
          <p:cNvGrpSpPr/>
          <p:nvPr/>
        </p:nvGrpSpPr>
        <p:grpSpPr>
          <a:xfrm>
            <a:off x="2457659" y="4994816"/>
            <a:ext cx="888808" cy="888808"/>
            <a:chOff x="8477154" y="1420939"/>
            <a:chExt cx="766857" cy="766857"/>
          </a:xfrm>
          <a:solidFill>
            <a:schemeClr val="accent4"/>
          </a:solidFill>
        </p:grpSpPr>
        <p:sp>
          <p:nvSpPr>
            <p:cNvPr id="57" name="Freeform: Shape 56">
              <a:extLst>
                <a:ext uri="{FF2B5EF4-FFF2-40B4-BE49-F238E27FC236}">
                  <a16:creationId xmlns:a16="http://schemas.microsoft.com/office/drawing/2014/main" id="{5FF9D4A9-322F-4F53-BB32-42F0479E1A1A}"/>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E6008819-4FBB-4888-BB6D-9E3FF820EE0F}"/>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4EA2EC51-2A53-4D84-85A5-D8EF987A6E1A}"/>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60832659-18BA-440F-940A-E75FBF2DD37D}"/>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94036962-557A-4847-B05D-618047B008CE}"/>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620E0B60-69BE-4CB1-8757-515AC882532A}"/>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4BB14A0F-B78D-4930-990E-B3F8E547A80B}"/>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D531CC7F-9F28-41E8-9505-A400B60378D1}"/>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A2AFE3DE-7A8D-43D9-BD13-520EBB48172A}"/>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73E2687F-963E-44BE-8B90-0D9049AC924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D67EDEDC-BF18-48AF-B55D-436E748B7811}"/>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B3E5CA25-7D40-4DF7-8180-3E0E87DFB14E}"/>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35A8D344-FFEB-4002-A28F-5775F9599AE0}"/>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2598F7DE-B0C2-46B5-BE29-E11B81E1D9D5}"/>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0F3E57EB-D51B-4814-B03A-B55F2E318DE1}"/>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1E6C905F-E8EC-4573-AC53-728FBE5DFE18}"/>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6D6254E4-4BDF-4ACE-B3C2-B56B37D061B1}"/>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0F3F007E-F951-4D96-8800-052032925869}"/>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7733E33E-F796-41B8-962A-A4BCA2EDAA48}"/>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8E2EDA1E-0D3B-4C2E-A5B0-45E924FD750F}"/>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9FBE5527-F580-4F10-8B2E-0CD073BF87ED}"/>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2C60B863-2F1B-4648-A523-906770CF71D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00453566-68DC-4F93-9EAD-8528ACB1C114}"/>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17ED3A23-4481-4E84-9AF3-E679ACFBA926}"/>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72AD9996-16CA-441A-AEC4-D06F05623720}"/>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E5A94A5A-B068-4398-A2AB-1CDAE41A667C}"/>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4E7E38B9-6D73-4001-9F0C-EDFFF52F4EE9}"/>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sz="1349"/>
            </a:p>
          </p:txBody>
        </p:sp>
        <p:sp>
          <p:nvSpPr>
            <p:cNvPr id="84" name="Freeform: Shape 83">
              <a:extLst>
                <a:ext uri="{FF2B5EF4-FFF2-40B4-BE49-F238E27FC236}">
                  <a16:creationId xmlns:a16="http://schemas.microsoft.com/office/drawing/2014/main" id="{075A0603-E8A2-492B-B380-AB0BA7EDF0A9}"/>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85" name="Freeform: Shape 84">
              <a:extLst>
                <a:ext uri="{FF2B5EF4-FFF2-40B4-BE49-F238E27FC236}">
                  <a16:creationId xmlns:a16="http://schemas.microsoft.com/office/drawing/2014/main" id="{1AA9725A-2EC0-44C0-947E-7D5428F86CBE}"/>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86" name="Freeform: Shape 85">
              <a:extLst>
                <a:ext uri="{FF2B5EF4-FFF2-40B4-BE49-F238E27FC236}">
                  <a16:creationId xmlns:a16="http://schemas.microsoft.com/office/drawing/2014/main" id="{ED3F63A5-EA36-486F-B026-5F26E5A7762A}"/>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0A21759D-E159-4F2B-9AE7-C86EA7074E76}"/>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F410EDFF-71E5-466D-BAC8-6AFD360EEA0B}"/>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E18D486D-9618-4D62-BE92-C987171BBABB}"/>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13ABE8CB-F383-4009-9472-FEE316B1455F}"/>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2B30154A-9025-4BE1-8728-8DB9910EDDDF}"/>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540474BF-51A9-4FE5-92BB-7B329087AACE}"/>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10F08EBB-054C-4E84-B362-5427159AF849}"/>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4" name="Freeform: Shape 93">
              <a:extLst>
                <a:ext uri="{FF2B5EF4-FFF2-40B4-BE49-F238E27FC236}">
                  <a16:creationId xmlns:a16="http://schemas.microsoft.com/office/drawing/2014/main" id="{0DD9889D-24CA-43AB-BB34-B474066564A7}"/>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89A3EEEC-5B9E-45FF-A34B-A32956352B8B}"/>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96" name="Freeform: Shape 95">
              <a:extLst>
                <a:ext uri="{FF2B5EF4-FFF2-40B4-BE49-F238E27FC236}">
                  <a16:creationId xmlns:a16="http://schemas.microsoft.com/office/drawing/2014/main" id="{08A8FBAD-393E-44FE-B362-744481C4A03F}"/>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F772406A-D129-47BF-9534-A34D9054BA7E}"/>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FD66CAD8-A631-4E3A-A1AD-A1FE9C8B0085}"/>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A5736ABD-B0C6-40A9-94C7-79A2447F1E15}"/>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469E40C5-DB38-4C28-89A9-3EB52658364F}"/>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689E5A36-7726-4D51-9AA7-D9B0504BC06B}"/>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102" name="Freeform: Shape 101">
              <a:extLst>
                <a:ext uri="{FF2B5EF4-FFF2-40B4-BE49-F238E27FC236}">
                  <a16:creationId xmlns:a16="http://schemas.microsoft.com/office/drawing/2014/main" id="{BDA73BD5-B33C-4CCD-ABBD-AB287147D5F7}"/>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3" name="Freeform: Shape 102">
              <a:extLst>
                <a:ext uri="{FF2B5EF4-FFF2-40B4-BE49-F238E27FC236}">
                  <a16:creationId xmlns:a16="http://schemas.microsoft.com/office/drawing/2014/main" id="{141C4707-88B9-4B9F-95B3-C08D12EBBB17}"/>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4" name="Freeform: Shape 103">
              <a:extLst>
                <a:ext uri="{FF2B5EF4-FFF2-40B4-BE49-F238E27FC236}">
                  <a16:creationId xmlns:a16="http://schemas.microsoft.com/office/drawing/2014/main" id="{D24DA378-0F77-4A03-833D-D79412B61E97}"/>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5" name="Freeform: Shape 104">
              <a:extLst>
                <a:ext uri="{FF2B5EF4-FFF2-40B4-BE49-F238E27FC236}">
                  <a16:creationId xmlns:a16="http://schemas.microsoft.com/office/drawing/2014/main" id="{37CE8FB7-B7D1-483F-B5A1-32E0E227C9F5}"/>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6" name="Freeform: Shape 105">
              <a:extLst>
                <a:ext uri="{FF2B5EF4-FFF2-40B4-BE49-F238E27FC236}">
                  <a16:creationId xmlns:a16="http://schemas.microsoft.com/office/drawing/2014/main" id="{AF293DCB-FE71-4881-8EA2-C54A759D121A}"/>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7" name="Freeform: Shape 106">
              <a:extLst>
                <a:ext uri="{FF2B5EF4-FFF2-40B4-BE49-F238E27FC236}">
                  <a16:creationId xmlns:a16="http://schemas.microsoft.com/office/drawing/2014/main" id="{9EA8A91B-3E4D-485B-A47F-57229812D91F}"/>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8" name="Freeform: Shape 107">
              <a:extLst>
                <a:ext uri="{FF2B5EF4-FFF2-40B4-BE49-F238E27FC236}">
                  <a16:creationId xmlns:a16="http://schemas.microsoft.com/office/drawing/2014/main" id="{D37C4D5C-1705-4D74-A605-7070428C9597}"/>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09" name="Freeform: Shape 108">
              <a:extLst>
                <a:ext uri="{FF2B5EF4-FFF2-40B4-BE49-F238E27FC236}">
                  <a16:creationId xmlns:a16="http://schemas.microsoft.com/office/drawing/2014/main" id="{A2212E28-D4EF-4BE1-8880-A4D4268CA4C3}"/>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10" name="Freeform: Shape 109">
              <a:extLst>
                <a:ext uri="{FF2B5EF4-FFF2-40B4-BE49-F238E27FC236}">
                  <a16:creationId xmlns:a16="http://schemas.microsoft.com/office/drawing/2014/main" id="{61407E1C-39A4-4AB4-9249-401B62B93595}"/>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111" name="Freeform: Shape 110">
              <a:extLst>
                <a:ext uri="{FF2B5EF4-FFF2-40B4-BE49-F238E27FC236}">
                  <a16:creationId xmlns:a16="http://schemas.microsoft.com/office/drawing/2014/main" id="{42E44478-2CE2-4121-8378-57403F67399A}"/>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12" name="Freeform: Shape 111">
              <a:extLst>
                <a:ext uri="{FF2B5EF4-FFF2-40B4-BE49-F238E27FC236}">
                  <a16:creationId xmlns:a16="http://schemas.microsoft.com/office/drawing/2014/main" id="{BF2617C3-16F1-4635-AD5E-DC30CA674660}"/>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13" name="Freeform: Shape 112">
              <a:extLst>
                <a:ext uri="{FF2B5EF4-FFF2-40B4-BE49-F238E27FC236}">
                  <a16:creationId xmlns:a16="http://schemas.microsoft.com/office/drawing/2014/main" id="{BB794BBF-84C5-462C-B380-4778B4DFF8AC}"/>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14" name="Freeform: Shape 113">
              <a:extLst>
                <a:ext uri="{FF2B5EF4-FFF2-40B4-BE49-F238E27FC236}">
                  <a16:creationId xmlns:a16="http://schemas.microsoft.com/office/drawing/2014/main" id="{FCA804E0-32AE-4C4A-A97C-E2DCF0C00F45}"/>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15" name="Freeform: Shape 114">
              <a:extLst>
                <a:ext uri="{FF2B5EF4-FFF2-40B4-BE49-F238E27FC236}">
                  <a16:creationId xmlns:a16="http://schemas.microsoft.com/office/drawing/2014/main" id="{F37427E1-721E-47D6-B254-C506DFECF8B3}"/>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6" name="Freeform: Shape 115">
              <a:extLst>
                <a:ext uri="{FF2B5EF4-FFF2-40B4-BE49-F238E27FC236}">
                  <a16:creationId xmlns:a16="http://schemas.microsoft.com/office/drawing/2014/main" id="{8528A8D1-A979-47E6-BDED-23FFF2C1D9D2}"/>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17" name="Freeform: Shape 116">
              <a:extLst>
                <a:ext uri="{FF2B5EF4-FFF2-40B4-BE49-F238E27FC236}">
                  <a16:creationId xmlns:a16="http://schemas.microsoft.com/office/drawing/2014/main" id="{F0EC092D-5803-4CEE-80DA-0FF61C7BB57E}"/>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sz="1349"/>
            </a:p>
          </p:txBody>
        </p:sp>
        <p:sp>
          <p:nvSpPr>
            <p:cNvPr id="118" name="Freeform: Shape 117">
              <a:extLst>
                <a:ext uri="{FF2B5EF4-FFF2-40B4-BE49-F238E27FC236}">
                  <a16:creationId xmlns:a16="http://schemas.microsoft.com/office/drawing/2014/main" id="{7A637BB3-0672-4754-ABCC-0A30FB245B27}"/>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9" name="Freeform: Shape 118">
              <a:extLst>
                <a:ext uri="{FF2B5EF4-FFF2-40B4-BE49-F238E27FC236}">
                  <a16:creationId xmlns:a16="http://schemas.microsoft.com/office/drawing/2014/main" id="{47C0B00D-09A7-403C-874F-B7305CBC8008}"/>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20" name="Freeform: Shape 119">
              <a:extLst>
                <a:ext uri="{FF2B5EF4-FFF2-40B4-BE49-F238E27FC236}">
                  <a16:creationId xmlns:a16="http://schemas.microsoft.com/office/drawing/2014/main" id="{20E4C218-66E6-4824-8976-F8DBF13E1822}"/>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121" name="Freeform: Shape 120">
              <a:extLst>
                <a:ext uri="{FF2B5EF4-FFF2-40B4-BE49-F238E27FC236}">
                  <a16:creationId xmlns:a16="http://schemas.microsoft.com/office/drawing/2014/main" id="{C00657AA-66BD-48E6-B64B-FE19C765E8A4}"/>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22" name="Freeform: Shape 121">
              <a:extLst>
                <a:ext uri="{FF2B5EF4-FFF2-40B4-BE49-F238E27FC236}">
                  <a16:creationId xmlns:a16="http://schemas.microsoft.com/office/drawing/2014/main" id="{DE16305C-75C7-4B2C-BC64-A32621612B13}"/>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123" name="Freeform: Shape 122">
              <a:extLst>
                <a:ext uri="{FF2B5EF4-FFF2-40B4-BE49-F238E27FC236}">
                  <a16:creationId xmlns:a16="http://schemas.microsoft.com/office/drawing/2014/main" id="{9BE943D6-9DFB-4B20-A42A-6BFBD1D4C895}"/>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24" name="Freeform: Shape 123">
              <a:extLst>
                <a:ext uri="{FF2B5EF4-FFF2-40B4-BE49-F238E27FC236}">
                  <a16:creationId xmlns:a16="http://schemas.microsoft.com/office/drawing/2014/main" id="{34B84268-2BD1-4100-8400-2FA0758D0D33}"/>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25" name="Freeform: Shape 124">
              <a:extLst>
                <a:ext uri="{FF2B5EF4-FFF2-40B4-BE49-F238E27FC236}">
                  <a16:creationId xmlns:a16="http://schemas.microsoft.com/office/drawing/2014/main" id="{2A3F24F5-E51B-4A66-83B6-BEAE1EDA6E32}"/>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26" name="Freeform: Shape 125">
              <a:extLst>
                <a:ext uri="{FF2B5EF4-FFF2-40B4-BE49-F238E27FC236}">
                  <a16:creationId xmlns:a16="http://schemas.microsoft.com/office/drawing/2014/main" id="{081746C0-10BC-49E5-8CCB-C8952C238013}"/>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27" name="Freeform: Shape 126">
              <a:extLst>
                <a:ext uri="{FF2B5EF4-FFF2-40B4-BE49-F238E27FC236}">
                  <a16:creationId xmlns:a16="http://schemas.microsoft.com/office/drawing/2014/main" id="{0407DE5B-D822-44AD-997F-1FE1D4F252D8}"/>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28" name="Freeform: Shape 127">
              <a:extLst>
                <a:ext uri="{FF2B5EF4-FFF2-40B4-BE49-F238E27FC236}">
                  <a16:creationId xmlns:a16="http://schemas.microsoft.com/office/drawing/2014/main" id="{1E6E72B6-53BA-41CB-8B9D-2CBC298ED7B0}"/>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sz="1349"/>
            </a:p>
          </p:txBody>
        </p:sp>
      </p:grpSp>
      <p:sp>
        <p:nvSpPr>
          <p:cNvPr id="131" name="Freeform: Shape 130">
            <a:extLst>
              <a:ext uri="{FF2B5EF4-FFF2-40B4-BE49-F238E27FC236}">
                <a16:creationId xmlns:a16="http://schemas.microsoft.com/office/drawing/2014/main" id="{7F956D85-F949-465A-A917-9D3BC6F80E57}"/>
              </a:ext>
            </a:extLst>
          </p:cNvPr>
          <p:cNvSpPr/>
          <p:nvPr/>
        </p:nvSpPr>
        <p:spPr>
          <a:xfrm rot="14052710" flipH="1">
            <a:off x="1678112" y="2348528"/>
            <a:ext cx="227288" cy="288757"/>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2"/>
          </a:solidFill>
          <a:ln w="8572" cap="flat">
            <a:noFill/>
            <a:prstDash val="solid"/>
            <a:miter/>
          </a:ln>
        </p:spPr>
        <p:txBody>
          <a:bodyPr rtlCol="0" anchor="ctr"/>
          <a:lstStyle/>
          <a:p>
            <a:endParaRPr lang="en-US" sz="1349"/>
          </a:p>
        </p:txBody>
      </p:sp>
      <p:sp>
        <p:nvSpPr>
          <p:cNvPr id="135" name="Freeform 132">
            <a:extLst>
              <a:ext uri="{FF2B5EF4-FFF2-40B4-BE49-F238E27FC236}">
                <a16:creationId xmlns:a16="http://schemas.microsoft.com/office/drawing/2014/main" id="{E604D61F-89ED-4D63-ACCA-2A57095F2B36}"/>
              </a:ext>
            </a:extLst>
          </p:cNvPr>
          <p:cNvSpPr/>
          <p:nvPr/>
        </p:nvSpPr>
        <p:spPr>
          <a:xfrm>
            <a:off x="8590937" y="3538464"/>
            <a:ext cx="553063" cy="352371"/>
          </a:xfrm>
          <a:custGeom>
            <a:avLst/>
            <a:gdLst>
              <a:gd name="connsiteX0" fmla="*/ 737514 w 737514"/>
              <a:gd name="connsiteY0" fmla="*/ 0 h 469889"/>
              <a:gd name="connsiteX1" fmla="*/ 737514 w 737514"/>
              <a:gd name="connsiteY1" fmla="*/ 44105 h 469889"/>
              <a:gd name="connsiteX2" fmla="*/ 687334 w 737514"/>
              <a:gd name="connsiteY2" fmla="*/ 48585 h 469889"/>
              <a:gd name="connsiteX3" fmla="*/ 486142 w 737514"/>
              <a:gd name="connsiteY3" fmla="*/ 182118 h 469889"/>
              <a:gd name="connsiteX4" fmla="*/ 239986 w 737514"/>
              <a:gd name="connsiteY4" fmla="*/ 345493 h 469889"/>
              <a:gd name="connsiteX5" fmla="*/ 42307 w 737514"/>
              <a:gd name="connsiteY5" fmla="*/ 469889 h 469889"/>
              <a:gd name="connsiteX6" fmla="*/ 0 w 737514"/>
              <a:gd name="connsiteY6" fmla="*/ 455125 h 469889"/>
              <a:gd name="connsiteX7" fmla="*/ 242815 w 737514"/>
              <a:gd name="connsiteY7" fmla="*/ 300772 h 469889"/>
              <a:gd name="connsiteX8" fmla="*/ 443833 w 737514"/>
              <a:gd name="connsiteY8" fmla="*/ 167355 h 469889"/>
              <a:gd name="connsiteX9" fmla="*/ 690163 w 737514"/>
              <a:gd name="connsiteY9" fmla="*/ 3864 h 46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7514" h="469889">
                <a:moveTo>
                  <a:pt x="737514" y="0"/>
                </a:moveTo>
                <a:lnTo>
                  <a:pt x="737514" y="44105"/>
                </a:lnTo>
                <a:lnTo>
                  <a:pt x="687334" y="48585"/>
                </a:lnTo>
                <a:cubicBezTo>
                  <a:pt x="597266" y="40454"/>
                  <a:pt x="513631" y="95963"/>
                  <a:pt x="486142" y="182118"/>
                </a:cubicBezTo>
                <a:cubicBezTo>
                  <a:pt x="451491" y="286754"/>
                  <a:pt x="349866" y="354203"/>
                  <a:pt x="239986" y="345493"/>
                </a:cubicBezTo>
                <a:cubicBezTo>
                  <a:pt x="153579" y="337624"/>
                  <a:pt x="72601" y="388583"/>
                  <a:pt x="42307" y="469889"/>
                </a:cubicBezTo>
                <a:lnTo>
                  <a:pt x="0" y="455125"/>
                </a:lnTo>
                <a:cubicBezTo>
                  <a:pt x="37364" y="355204"/>
                  <a:pt x="136483" y="292196"/>
                  <a:pt x="242815" y="300772"/>
                </a:cubicBezTo>
                <a:cubicBezTo>
                  <a:pt x="332791" y="308833"/>
                  <a:pt x="416315" y="253398"/>
                  <a:pt x="443833" y="167355"/>
                </a:cubicBezTo>
                <a:cubicBezTo>
                  <a:pt x="478521" y="62654"/>
                  <a:pt x="580209" y="-4838"/>
                  <a:pt x="690163" y="3864"/>
                </a:cubicBezTo>
                <a:close/>
              </a:path>
            </a:pathLst>
          </a:custGeom>
          <a:solidFill>
            <a:schemeClr val="accent6"/>
          </a:solidFill>
          <a:ln w="8826" cap="flat">
            <a:noFill/>
            <a:prstDash val="solid"/>
            <a:miter/>
          </a:ln>
        </p:spPr>
        <p:txBody>
          <a:bodyPr rtlCol="0" anchor="ctr"/>
          <a:lstStyle/>
          <a:p>
            <a:endParaRPr lang="en-US" sz="1349"/>
          </a:p>
        </p:txBody>
      </p:sp>
      <p:sp>
        <p:nvSpPr>
          <p:cNvPr id="137" name="Freeform: Shape 136">
            <a:extLst>
              <a:ext uri="{FF2B5EF4-FFF2-40B4-BE49-F238E27FC236}">
                <a16:creationId xmlns:a16="http://schemas.microsoft.com/office/drawing/2014/main" id="{A8FB5FFB-DBEA-4A27-9D8F-E3E00B1A8AAB}"/>
              </a:ext>
            </a:extLst>
          </p:cNvPr>
          <p:cNvSpPr/>
          <p:nvPr/>
        </p:nvSpPr>
        <p:spPr>
          <a:xfrm>
            <a:off x="8056832" y="1085844"/>
            <a:ext cx="295112" cy="263765"/>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4"/>
          </a:solidFill>
          <a:ln w="8572" cap="flat">
            <a:noFill/>
            <a:prstDash val="solid"/>
            <a:miter/>
          </a:ln>
        </p:spPr>
        <p:txBody>
          <a:bodyPr rtlCol="0" anchor="ctr"/>
          <a:lstStyle/>
          <a:p>
            <a:endParaRPr lang="en-US" sz="1349"/>
          </a:p>
        </p:txBody>
      </p:sp>
    </p:spTree>
    <p:extLst>
      <p:ext uri="{BB962C8B-B14F-4D97-AF65-F5344CB8AC3E}">
        <p14:creationId xmlns:p14="http://schemas.microsoft.com/office/powerpoint/2010/main" val="23746787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1"/>
                                        </p:tgtEl>
                                        <p:attrNameLst>
                                          <p:attrName>style.visibility</p:attrName>
                                        </p:attrNameLst>
                                      </p:cBhvr>
                                      <p:to>
                                        <p:strVal val="visible"/>
                                      </p:to>
                                    </p:set>
                                    <p:animEffect transition="in" filter="fade">
                                      <p:cBhvr>
                                        <p:cTn id="11" dur="500"/>
                                        <p:tgtEl>
                                          <p:spTgt spid="1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7"/>
                                        </p:tgtEl>
                                        <p:attrNameLst>
                                          <p:attrName>style.visibility</p:attrName>
                                        </p:attrNameLst>
                                      </p:cBhvr>
                                      <p:to>
                                        <p:strVal val="visible"/>
                                      </p:to>
                                    </p:set>
                                    <p:animEffect transition="in" filter="fade">
                                      <p:cBhvr>
                                        <p:cTn id="15" dur="500"/>
                                        <p:tgtEl>
                                          <p:spTgt spid="13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5"/>
                                        </p:tgtEl>
                                        <p:attrNameLst>
                                          <p:attrName>style.visibility</p:attrName>
                                        </p:attrNameLst>
                                      </p:cBhvr>
                                      <p:to>
                                        <p:strVal val="visible"/>
                                      </p:to>
                                    </p:set>
                                    <p:animEffect transition="in" filter="fade">
                                      <p:cBhvr>
                                        <p:cTn id="19" dur="500"/>
                                        <p:tgtEl>
                                          <p:spTgt spid="13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500"/>
                                        <p:tgtEl>
                                          <p:spTgt spid="50"/>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500"/>
                                        <p:tgtEl>
                                          <p:spTgt spid="5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500"/>
                                        <p:tgtEl>
                                          <p:spTgt spid="5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2" presetClass="entr" presetSubtype="4"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2">
                                            <p:txEl>
                                              <p:pRg st="0" end="0"/>
                                            </p:txEl>
                                          </p:spTgt>
                                        </p:tgtEl>
                                        <p:attrNameLst>
                                          <p:attrName>style.visibility</p:attrName>
                                        </p:attrNameLst>
                                      </p:cBhvr>
                                      <p:to>
                                        <p:strVal val="visible"/>
                                      </p:to>
                                    </p:set>
                                    <p:animEffect transition="in" filter="wipe(left)">
                                      <p:cBhvr>
                                        <p:cTn id="48" dur="500"/>
                                        <p:tgtEl>
                                          <p:spTgt spid="12">
                                            <p:txEl>
                                              <p:pRg st="0" end="0"/>
                                            </p:txEl>
                                          </p:spTgt>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12">
                                            <p:txEl>
                                              <p:pRg st="1" end="1"/>
                                            </p:txEl>
                                          </p:spTgt>
                                        </p:tgtEl>
                                        <p:attrNameLst>
                                          <p:attrName>style.visibility</p:attrName>
                                        </p:attrNameLst>
                                      </p:cBhvr>
                                      <p:to>
                                        <p:strVal val="visible"/>
                                      </p:to>
                                    </p:set>
                                    <p:animEffect transition="in" filter="wipe(left)">
                                      <p:cBhvr>
                                        <p:cTn id="52" dur="5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build="p"/>
      <p:bldP spid="50" grpId="0" animBg="1"/>
      <p:bldP spid="54" grpId="0" animBg="1"/>
      <p:bldP spid="55" grpId="0" animBg="1"/>
      <p:bldP spid="131" grpId="0" animBg="1"/>
      <p:bldP spid="135" grpId="0" animBg="1"/>
      <p:bldP spid="137" grpId="0" animBg="1"/>
    </p:bldLst>
  </p:timing>
</p:sld>
</file>

<file path=ppt/theme/theme1.xml><?xml version="1.0" encoding="utf-8"?>
<a:theme xmlns:a="http://schemas.openxmlformats.org/drawingml/2006/main" name="Office Theme">
  <a:themeElements>
    <a:clrScheme name="Colors 353 Dark">
      <a:dk1>
        <a:srgbClr val="FFFFFF"/>
      </a:dk1>
      <a:lt1>
        <a:srgbClr val="313131"/>
      </a:lt1>
      <a:dk2>
        <a:srgbClr val="313C3F"/>
      </a:dk2>
      <a:lt2>
        <a:srgbClr val="FFFFFF"/>
      </a:lt2>
      <a:accent1>
        <a:srgbClr val="F26A66"/>
      </a:accent1>
      <a:accent2>
        <a:srgbClr val="3386F4"/>
      </a:accent2>
      <a:accent3>
        <a:srgbClr val="FAAA21"/>
      </a:accent3>
      <a:accent4>
        <a:srgbClr val="303452"/>
      </a:accent4>
      <a:accent5>
        <a:srgbClr val="6BA42C"/>
      </a:accent5>
      <a:accent6>
        <a:srgbClr val="0094C8"/>
      </a:accent6>
      <a:hlink>
        <a:srgbClr val="A05024"/>
      </a:hlink>
      <a:folHlink>
        <a:srgbClr val="FEC037"/>
      </a:folHlink>
    </a:clrScheme>
    <a:fontScheme name="Main Font">
      <a:majorFont>
        <a:latin typeface="Roboto Slab"/>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14335</TotalTime>
  <Words>1769</Words>
  <Application>Microsoft Office PowerPoint</Application>
  <PresentationFormat>On-screen Show (4:3)</PresentationFormat>
  <Paragraphs>262</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Roboto</vt:lpstr>
      <vt:lpstr>Roboto Slab</vt:lpstr>
      <vt:lpstr>Signika Negative</vt:lpstr>
      <vt:lpstr>Office Theme</vt:lpstr>
      <vt:lpstr>PowerPoint Presentation</vt:lpstr>
      <vt:lpstr>Welcome Message</vt:lpstr>
      <vt:lpstr>Today’s Agenda</vt:lpstr>
      <vt:lpstr>About Bettersweet</vt:lpstr>
      <vt:lpstr>Our Mission</vt:lpstr>
      <vt:lpstr>Our Service</vt:lpstr>
      <vt:lpstr>History Timeline</vt:lpstr>
      <vt:lpstr>PowerPoint Presentation</vt:lpstr>
      <vt:lpstr>PowerPoint Presentation</vt:lpstr>
      <vt:lpstr>Meet The Team</vt:lpstr>
      <vt:lpstr>Meet The Team</vt:lpstr>
      <vt:lpstr>Profile Team</vt:lpstr>
      <vt:lpstr>Images Gallery</vt:lpstr>
      <vt:lpstr>The Best Product</vt:lpstr>
      <vt:lpstr>Our Works</vt:lpstr>
      <vt:lpstr>Latest Project</vt:lpstr>
      <vt:lpstr>Device Mockup</vt:lpstr>
      <vt:lpstr>Device Mockup</vt:lpstr>
      <vt:lpstr>PowerPoint Presentation</vt:lpstr>
      <vt:lpstr>Our Flowchart</vt:lpstr>
      <vt:lpstr>Annual Report</vt:lpstr>
      <vt:lpstr>Market Analysis</vt:lpstr>
      <vt:lpstr>Pie Chart</vt:lpstr>
      <vt:lpstr>Data Statistic</vt:lpstr>
      <vt:lpstr>Worldwide Map</vt:lpstr>
      <vt:lpstr>America Map</vt:lpstr>
      <vt:lpstr>Price Table</vt:lpstr>
      <vt:lpstr>Customers Feedback</vt:lpstr>
      <vt:lpstr>Our Contact</vt:lpstr>
      <vt:lpstr>PowerPoint Presentation</vt:lpstr>
    </vt:vector>
  </TitlesOfParts>
  <Manager>Slide Factory</Manager>
  <Company>Walkin' Out!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 Factory</dc:creator>
  <cp:lastModifiedBy>gilang maulana</cp:lastModifiedBy>
  <cp:revision>680</cp:revision>
  <dcterms:created xsi:type="dcterms:W3CDTF">2018-11-06T00:42:49Z</dcterms:created>
  <dcterms:modified xsi:type="dcterms:W3CDTF">2020-11-09T03:37:29Z</dcterms:modified>
</cp:coreProperties>
</file>