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3 Dark">
      <a:dk1>
        <a:srgbClr val="FFFFFF"/>
      </a:dk1>
      <a:lt1>
        <a:srgbClr val="313131"/>
      </a:lt1>
      <a:dk2>
        <a:srgbClr val="313C3F"/>
      </a:dk2>
      <a:lt2>
        <a:srgbClr val="FFFFFF"/>
      </a:lt2>
      <a:accent1>
        <a:srgbClr val="F26A66"/>
      </a:accent1>
      <a:accent2>
        <a:srgbClr val="3386F4"/>
      </a:accent2>
      <a:accent3>
        <a:srgbClr val="FAAA21"/>
      </a:accent3>
      <a:accent4>
        <a:srgbClr val="303452"/>
      </a:accent4>
      <a:accent5>
        <a:srgbClr val="6BA42C"/>
      </a:accent5>
      <a:accent6>
        <a:srgbClr val="0094C8"/>
      </a:accent6>
      <a:hlink>
        <a:srgbClr val="A05024"/>
      </a:hlink>
      <a:folHlink>
        <a:srgbClr val="FEC037"/>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14312</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657</cp:revision>
  <dcterms:created xsi:type="dcterms:W3CDTF">2018-11-06T00:42:49Z</dcterms:created>
  <dcterms:modified xsi:type="dcterms:W3CDTF">2020-11-09T03:22:13Z</dcterms:modified>
</cp:coreProperties>
</file>