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1596" y="114"/>
      </p:cViewPr>
      <p:guideLst>
        <p:guide pos="288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cap="all" spc="12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9418D7C3-8687-4C5D-96BC-2022F4139206}"/>
              </a:ext>
            </a:extLst>
          </p:cNvPr>
          <p:cNvSpPr>
            <a:spLocks noGrp="1"/>
          </p:cNvSpPr>
          <p:nvPr>
            <p:ph type="pic" sz="quarter" idx="11"/>
          </p:nvPr>
        </p:nvSpPr>
        <p:spPr>
          <a:xfrm>
            <a:off x="7290382" y="0"/>
            <a:ext cx="1851486" cy="3411514"/>
          </a:xfrm>
          <a:custGeom>
            <a:avLst/>
            <a:gdLst>
              <a:gd name="connsiteX0" fmla="*/ 0 w 1851486"/>
              <a:gd name="connsiteY0" fmla="*/ 0 h 3411514"/>
              <a:gd name="connsiteX1" fmla="*/ 1851486 w 1851486"/>
              <a:gd name="connsiteY1" fmla="*/ 0 h 3411514"/>
              <a:gd name="connsiteX2" fmla="*/ 1851486 w 1851486"/>
              <a:gd name="connsiteY2" fmla="*/ 3411514 h 3411514"/>
              <a:gd name="connsiteX3" fmla="*/ 0 w 1851486"/>
              <a:gd name="connsiteY3" fmla="*/ 3411514 h 3411514"/>
            </a:gdLst>
            <a:ahLst/>
            <a:cxnLst>
              <a:cxn ang="0">
                <a:pos x="connsiteX0" y="connsiteY0"/>
              </a:cxn>
              <a:cxn ang="0">
                <a:pos x="connsiteX1" y="connsiteY1"/>
              </a:cxn>
              <a:cxn ang="0">
                <a:pos x="connsiteX2" y="connsiteY2"/>
              </a:cxn>
              <a:cxn ang="0">
                <a:pos x="connsiteX3" y="connsiteY3"/>
              </a:cxn>
            </a:cxnLst>
            <a:rect l="l" t="t" r="r" b="b"/>
            <a:pathLst>
              <a:path w="1851486" h="3411514">
                <a:moveTo>
                  <a:pt x="0" y="0"/>
                </a:moveTo>
                <a:lnTo>
                  <a:pt x="1851486" y="0"/>
                </a:lnTo>
                <a:lnTo>
                  <a:pt x="1851486" y="3411514"/>
                </a:lnTo>
                <a:lnTo>
                  <a:pt x="0" y="34115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21">
            <a:extLst>
              <a:ext uri="{FF2B5EF4-FFF2-40B4-BE49-F238E27FC236}">
                <a16:creationId xmlns:a16="http://schemas.microsoft.com/office/drawing/2014/main" id="{6230E4DE-CE3D-4D40-B282-5A89C7450ABB}"/>
              </a:ext>
            </a:extLst>
          </p:cNvPr>
          <p:cNvSpPr>
            <a:spLocks noGrp="1"/>
          </p:cNvSpPr>
          <p:nvPr userDrawn="1">
            <p:ph type="pic" sz="quarter" idx="10"/>
          </p:nvPr>
        </p:nvSpPr>
        <p:spPr>
          <a:xfrm>
            <a:off x="5980286" y="1116939"/>
            <a:ext cx="1651378" cy="2664324"/>
          </a:xfrm>
          <a:custGeom>
            <a:avLst/>
            <a:gdLst>
              <a:gd name="connsiteX0" fmla="*/ 0 w 1651378"/>
              <a:gd name="connsiteY0" fmla="*/ 0 h 2664324"/>
              <a:gd name="connsiteX1" fmla="*/ 1651378 w 1651378"/>
              <a:gd name="connsiteY1" fmla="*/ 0 h 2664324"/>
              <a:gd name="connsiteX2" fmla="*/ 1651378 w 1651378"/>
              <a:gd name="connsiteY2" fmla="*/ 2664324 h 2664324"/>
              <a:gd name="connsiteX3" fmla="*/ 0 w 1651378"/>
              <a:gd name="connsiteY3" fmla="*/ 2664324 h 2664324"/>
            </a:gdLst>
            <a:ahLst/>
            <a:cxnLst>
              <a:cxn ang="0">
                <a:pos x="connsiteX0" y="connsiteY0"/>
              </a:cxn>
              <a:cxn ang="0">
                <a:pos x="connsiteX1" y="connsiteY1"/>
              </a:cxn>
              <a:cxn ang="0">
                <a:pos x="connsiteX2" y="connsiteY2"/>
              </a:cxn>
              <a:cxn ang="0">
                <a:pos x="connsiteX3" y="connsiteY3"/>
              </a:cxn>
            </a:cxnLst>
            <a:rect l="l" t="t" r="r" b="b"/>
            <a:pathLst>
              <a:path w="1651378" h="2664324">
                <a:moveTo>
                  <a:pt x="0" y="0"/>
                </a:moveTo>
                <a:lnTo>
                  <a:pt x="1651378" y="0"/>
                </a:lnTo>
                <a:lnTo>
                  <a:pt x="1651378" y="2664324"/>
                </a:lnTo>
                <a:lnTo>
                  <a:pt x="0" y="26643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2FA4487-7155-4017-9E7C-E5F602DBB489}"/>
              </a:ext>
            </a:extLst>
          </p:cNvPr>
          <p:cNvSpPr>
            <a:spLocks noGrp="1"/>
          </p:cNvSpPr>
          <p:nvPr>
            <p:ph type="pic" sz="quarter" idx="12"/>
          </p:nvPr>
        </p:nvSpPr>
        <p:spPr>
          <a:xfrm>
            <a:off x="2824045" y="857587"/>
            <a:ext cx="2559246" cy="2508258"/>
          </a:xfrm>
          <a:custGeom>
            <a:avLst/>
            <a:gdLst>
              <a:gd name="connsiteX0" fmla="*/ 0 w 2559246"/>
              <a:gd name="connsiteY0" fmla="*/ 0 h 2508258"/>
              <a:gd name="connsiteX1" fmla="*/ 2559246 w 2559246"/>
              <a:gd name="connsiteY1" fmla="*/ 0 h 2508258"/>
              <a:gd name="connsiteX2" fmla="*/ 2559246 w 2559246"/>
              <a:gd name="connsiteY2" fmla="*/ 2508258 h 2508258"/>
              <a:gd name="connsiteX3" fmla="*/ 0 w 2559246"/>
              <a:gd name="connsiteY3" fmla="*/ 2508258 h 2508258"/>
            </a:gdLst>
            <a:ahLst/>
            <a:cxnLst>
              <a:cxn ang="0">
                <a:pos x="connsiteX0" y="connsiteY0"/>
              </a:cxn>
              <a:cxn ang="0">
                <a:pos x="connsiteX1" y="connsiteY1"/>
              </a:cxn>
              <a:cxn ang="0">
                <a:pos x="connsiteX2" y="connsiteY2"/>
              </a:cxn>
              <a:cxn ang="0">
                <a:pos x="connsiteX3" y="connsiteY3"/>
              </a:cxn>
            </a:cxnLst>
            <a:rect l="l" t="t" r="r" b="b"/>
            <a:pathLst>
              <a:path w="2559246" h="2508258">
                <a:moveTo>
                  <a:pt x="0" y="0"/>
                </a:moveTo>
                <a:lnTo>
                  <a:pt x="2559246" y="0"/>
                </a:lnTo>
                <a:lnTo>
                  <a:pt x="2559246" y="2508258"/>
                </a:lnTo>
                <a:lnTo>
                  <a:pt x="0" y="2508258"/>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31CB8613-A250-4D6E-9D76-14FC8C5C3A7D}"/>
              </a:ext>
            </a:extLst>
          </p:cNvPr>
          <p:cNvSpPr>
            <a:spLocks noGrp="1"/>
          </p:cNvSpPr>
          <p:nvPr userDrawn="1">
            <p:ph type="pic" sz="quarter" idx="10"/>
          </p:nvPr>
        </p:nvSpPr>
        <p:spPr>
          <a:xfrm>
            <a:off x="5500910" y="1714725"/>
            <a:ext cx="2285519" cy="1651119"/>
          </a:xfrm>
          <a:custGeom>
            <a:avLst/>
            <a:gdLst>
              <a:gd name="connsiteX0" fmla="*/ 0 w 2285519"/>
              <a:gd name="connsiteY0" fmla="*/ 0 h 1651119"/>
              <a:gd name="connsiteX1" fmla="*/ 2285519 w 2285519"/>
              <a:gd name="connsiteY1" fmla="*/ 0 h 1651119"/>
              <a:gd name="connsiteX2" fmla="*/ 2285519 w 2285519"/>
              <a:gd name="connsiteY2" fmla="*/ 1651119 h 1651119"/>
              <a:gd name="connsiteX3" fmla="*/ 0 w 2285519"/>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2285519" h="1651119">
                <a:moveTo>
                  <a:pt x="0" y="0"/>
                </a:moveTo>
                <a:lnTo>
                  <a:pt x="2285519" y="0"/>
                </a:lnTo>
                <a:lnTo>
                  <a:pt x="2285519"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2">
            <a:extLst>
              <a:ext uri="{FF2B5EF4-FFF2-40B4-BE49-F238E27FC236}">
                <a16:creationId xmlns:a16="http://schemas.microsoft.com/office/drawing/2014/main" id="{C8DF43FB-2256-4491-9833-FCE58D567E18}"/>
              </a:ext>
            </a:extLst>
          </p:cNvPr>
          <p:cNvSpPr>
            <a:spLocks noGrp="1"/>
          </p:cNvSpPr>
          <p:nvPr>
            <p:ph type="pic" sz="quarter" idx="11"/>
          </p:nvPr>
        </p:nvSpPr>
        <p:spPr>
          <a:xfrm>
            <a:off x="3720651" y="3492160"/>
            <a:ext cx="4065776" cy="1651119"/>
          </a:xfrm>
          <a:custGeom>
            <a:avLst/>
            <a:gdLst>
              <a:gd name="connsiteX0" fmla="*/ 0 w 4065776"/>
              <a:gd name="connsiteY0" fmla="*/ 0 h 1651119"/>
              <a:gd name="connsiteX1" fmla="*/ 4065776 w 4065776"/>
              <a:gd name="connsiteY1" fmla="*/ 0 h 1651119"/>
              <a:gd name="connsiteX2" fmla="*/ 4065776 w 4065776"/>
              <a:gd name="connsiteY2" fmla="*/ 1651119 h 1651119"/>
              <a:gd name="connsiteX3" fmla="*/ 0 w 4065776"/>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4065776" h="1651119">
                <a:moveTo>
                  <a:pt x="0" y="0"/>
                </a:moveTo>
                <a:lnTo>
                  <a:pt x="4065776" y="0"/>
                </a:lnTo>
                <a:lnTo>
                  <a:pt x="4065776"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ED31997D-B73A-4516-9A51-DE39ED768622}"/>
              </a:ext>
            </a:extLst>
          </p:cNvPr>
          <p:cNvSpPr>
            <a:spLocks noGrp="1"/>
          </p:cNvSpPr>
          <p:nvPr>
            <p:ph type="pic" sz="quarter" idx="11"/>
          </p:nvPr>
        </p:nvSpPr>
        <p:spPr>
          <a:xfrm>
            <a:off x="4006424"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18" name="PpHolder1">
            <a:extLst>
              <a:ext uri="{FF2B5EF4-FFF2-40B4-BE49-F238E27FC236}">
                <a16:creationId xmlns:a16="http://schemas.microsoft.com/office/drawing/2014/main" id="{5B9ADE9F-0BB2-47DB-A74C-0D5A522E0469}"/>
              </a:ext>
            </a:extLst>
          </p:cNvPr>
          <p:cNvSpPr>
            <a:spLocks noGrp="1"/>
          </p:cNvSpPr>
          <p:nvPr>
            <p:ph type="pic" sz="quarter" idx="12"/>
          </p:nvPr>
        </p:nvSpPr>
        <p:spPr>
          <a:xfrm>
            <a:off x="748248"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3">
            <a:extLst>
              <a:ext uri="{FF2B5EF4-FFF2-40B4-BE49-F238E27FC236}">
                <a16:creationId xmlns:a16="http://schemas.microsoft.com/office/drawing/2014/main" id="{3C99F3CC-9A00-486C-8DBC-1106514B8308}"/>
              </a:ext>
            </a:extLst>
          </p:cNvPr>
          <p:cNvSpPr>
            <a:spLocks noGrp="1"/>
          </p:cNvSpPr>
          <p:nvPr userDrawn="1">
            <p:ph type="pic" sz="quarter" idx="10"/>
          </p:nvPr>
        </p:nvSpPr>
        <p:spPr>
          <a:xfrm>
            <a:off x="2236334" y="2261604"/>
            <a:ext cx="1683852" cy="2985861"/>
          </a:xfrm>
          <a:custGeom>
            <a:avLst/>
            <a:gdLst>
              <a:gd name="connsiteX0" fmla="*/ 0 w 1683852"/>
              <a:gd name="connsiteY0" fmla="*/ 0 h 2985861"/>
              <a:gd name="connsiteX1" fmla="*/ 1683852 w 1683852"/>
              <a:gd name="connsiteY1" fmla="*/ 0 h 2985861"/>
              <a:gd name="connsiteX2" fmla="*/ 1683852 w 1683852"/>
              <a:gd name="connsiteY2" fmla="*/ 2985861 h 2985861"/>
              <a:gd name="connsiteX3" fmla="*/ 0 w 1683852"/>
              <a:gd name="connsiteY3" fmla="*/ 2985861 h 2985861"/>
            </a:gdLst>
            <a:ahLst/>
            <a:cxnLst>
              <a:cxn ang="0">
                <a:pos x="connsiteX0" y="connsiteY0"/>
              </a:cxn>
              <a:cxn ang="0">
                <a:pos x="connsiteX1" y="connsiteY1"/>
              </a:cxn>
              <a:cxn ang="0">
                <a:pos x="connsiteX2" y="connsiteY2"/>
              </a:cxn>
              <a:cxn ang="0">
                <a:pos x="connsiteX3" y="connsiteY3"/>
              </a:cxn>
            </a:cxnLst>
            <a:rect l="l" t="t" r="r" b="b"/>
            <a:pathLst>
              <a:path w="1683852" h="2985861">
                <a:moveTo>
                  <a:pt x="0" y="0"/>
                </a:moveTo>
                <a:lnTo>
                  <a:pt x="1683852" y="0"/>
                </a:lnTo>
                <a:lnTo>
                  <a:pt x="1683852" y="2985861"/>
                </a:lnTo>
                <a:lnTo>
                  <a:pt x="0" y="298586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5DC18BF4-C58C-4BDE-ADB1-1012304BBE81}"/>
              </a:ext>
            </a:extLst>
          </p:cNvPr>
          <p:cNvSpPr>
            <a:spLocks noGrp="1"/>
          </p:cNvSpPr>
          <p:nvPr>
            <p:ph type="pic" sz="quarter" idx="12"/>
          </p:nvPr>
        </p:nvSpPr>
        <p:spPr>
          <a:xfrm>
            <a:off x="1048302" y="2291103"/>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3C8469E3-EEAB-44C4-9ECF-1A40A0190948}"/>
              </a:ext>
            </a:extLst>
          </p:cNvPr>
          <p:cNvSpPr>
            <a:spLocks noGrp="1"/>
          </p:cNvSpPr>
          <p:nvPr>
            <p:ph type="pic" sz="quarter" idx="13"/>
          </p:nvPr>
        </p:nvSpPr>
        <p:spPr>
          <a:xfrm>
            <a:off x="2878924" y="3980815"/>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E37F17D4-68CD-42D0-AED8-8BC06B417D04}"/>
              </a:ext>
            </a:extLst>
          </p:cNvPr>
          <p:cNvSpPr>
            <a:spLocks noGrp="1"/>
          </p:cNvSpPr>
          <p:nvPr>
            <p:ph type="pic" sz="quarter" idx="11"/>
          </p:nvPr>
        </p:nvSpPr>
        <p:spPr>
          <a:xfrm>
            <a:off x="4874637" y="2291103"/>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43462A7A-84FE-4318-8551-25F72ECE64D0}"/>
              </a:ext>
            </a:extLst>
          </p:cNvPr>
          <p:cNvSpPr>
            <a:spLocks noGrp="1"/>
          </p:cNvSpPr>
          <p:nvPr userDrawn="1">
            <p:ph type="pic" sz="quarter" idx="10"/>
          </p:nvPr>
        </p:nvSpPr>
        <p:spPr>
          <a:xfrm>
            <a:off x="6705259" y="3980815"/>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EB02A5CE-76DC-46D5-B2AC-9A894CA8DC7D}"/>
              </a:ext>
            </a:extLst>
          </p:cNvPr>
          <p:cNvSpPr>
            <a:spLocks noGrp="1"/>
          </p:cNvSpPr>
          <p:nvPr>
            <p:ph type="pic" sz="quarter" idx="10"/>
          </p:nvPr>
        </p:nvSpPr>
        <p:spPr>
          <a:xfrm>
            <a:off x="5110938" y="857588"/>
            <a:ext cx="3436527" cy="3843169"/>
          </a:xfrm>
          <a:custGeom>
            <a:avLst/>
            <a:gdLst>
              <a:gd name="connsiteX0" fmla="*/ 0 w 3436527"/>
              <a:gd name="connsiteY0" fmla="*/ 0 h 3843169"/>
              <a:gd name="connsiteX1" fmla="*/ 3436527 w 3436527"/>
              <a:gd name="connsiteY1" fmla="*/ 0 h 3843169"/>
              <a:gd name="connsiteX2" fmla="*/ 3436527 w 3436527"/>
              <a:gd name="connsiteY2" fmla="*/ 3843169 h 3843169"/>
              <a:gd name="connsiteX3" fmla="*/ 0 w 3436527"/>
              <a:gd name="connsiteY3" fmla="*/ 3843169 h 3843169"/>
            </a:gdLst>
            <a:ahLst/>
            <a:cxnLst>
              <a:cxn ang="0">
                <a:pos x="connsiteX0" y="connsiteY0"/>
              </a:cxn>
              <a:cxn ang="0">
                <a:pos x="connsiteX1" y="connsiteY1"/>
              </a:cxn>
              <a:cxn ang="0">
                <a:pos x="connsiteX2" y="connsiteY2"/>
              </a:cxn>
              <a:cxn ang="0">
                <a:pos x="connsiteX3" y="connsiteY3"/>
              </a:cxn>
            </a:cxnLst>
            <a:rect l="l" t="t" r="r" b="b"/>
            <a:pathLst>
              <a:path w="3436527" h="3843169">
                <a:moveTo>
                  <a:pt x="0" y="0"/>
                </a:moveTo>
                <a:lnTo>
                  <a:pt x="3436527" y="0"/>
                </a:lnTo>
                <a:lnTo>
                  <a:pt x="3436527" y="3843169"/>
                </a:lnTo>
                <a:lnTo>
                  <a:pt x="0" y="384316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862006" y="115853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EFF4BA84-2008-40D5-BC24-ED13E44C44DF}"/>
              </a:ext>
            </a:extLst>
          </p:cNvPr>
          <p:cNvSpPr>
            <a:spLocks noGrp="1"/>
          </p:cNvSpPr>
          <p:nvPr>
            <p:ph type="pic" sz="quarter" idx="12"/>
          </p:nvPr>
        </p:nvSpPr>
        <p:spPr>
          <a:xfrm>
            <a:off x="2672453" y="1924328"/>
            <a:ext cx="2308493" cy="3071443"/>
          </a:xfrm>
          <a:custGeom>
            <a:avLst/>
            <a:gdLst>
              <a:gd name="connsiteX0" fmla="*/ 0 w 2308493"/>
              <a:gd name="connsiteY0" fmla="*/ 0 h 3071443"/>
              <a:gd name="connsiteX1" fmla="*/ 2308493 w 2308493"/>
              <a:gd name="connsiteY1" fmla="*/ 0 h 3071443"/>
              <a:gd name="connsiteX2" fmla="*/ 2308493 w 2308493"/>
              <a:gd name="connsiteY2" fmla="*/ 3071443 h 3071443"/>
              <a:gd name="connsiteX3" fmla="*/ 0 w 2308493"/>
              <a:gd name="connsiteY3" fmla="*/ 3071443 h 3071443"/>
            </a:gdLst>
            <a:ahLst/>
            <a:cxnLst>
              <a:cxn ang="0">
                <a:pos x="connsiteX0" y="connsiteY0"/>
              </a:cxn>
              <a:cxn ang="0">
                <a:pos x="connsiteX1" y="connsiteY1"/>
              </a:cxn>
              <a:cxn ang="0">
                <a:pos x="connsiteX2" y="connsiteY2"/>
              </a:cxn>
              <a:cxn ang="0">
                <a:pos x="connsiteX3" y="connsiteY3"/>
              </a:cxn>
            </a:cxnLst>
            <a:rect l="l" t="t" r="r" b="b"/>
            <a:pathLst>
              <a:path w="2308493" h="3071443">
                <a:moveTo>
                  <a:pt x="0" y="0"/>
                </a:moveTo>
                <a:lnTo>
                  <a:pt x="2308493" y="0"/>
                </a:lnTo>
                <a:lnTo>
                  <a:pt x="2308493" y="3071443"/>
                </a:lnTo>
                <a:lnTo>
                  <a:pt x="0" y="307144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5307435" y="139115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ED536D32-2F74-4A0F-B3F4-71EF6A120FFD}"/>
              </a:ext>
            </a:extLst>
          </p:cNvPr>
          <p:cNvSpPr>
            <a:spLocks noGrp="1"/>
          </p:cNvSpPr>
          <p:nvPr>
            <p:ph type="pic" sz="quarter" idx="13"/>
          </p:nvPr>
        </p:nvSpPr>
        <p:spPr>
          <a:xfrm>
            <a:off x="760194" y="3883484"/>
            <a:ext cx="2659322" cy="1504673"/>
          </a:xfrm>
          <a:custGeom>
            <a:avLst/>
            <a:gdLst>
              <a:gd name="connsiteX0" fmla="*/ 0 w 2659322"/>
              <a:gd name="connsiteY0" fmla="*/ 0 h 1504673"/>
              <a:gd name="connsiteX1" fmla="*/ 2659322 w 2659322"/>
              <a:gd name="connsiteY1" fmla="*/ 0 h 1504673"/>
              <a:gd name="connsiteX2" fmla="*/ 2659322 w 2659322"/>
              <a:gd name="connsiteY2" fmla="*/ 1504673 h 1504673"/>
              <a:gd name="connsiteX3" fmla="*/ 0 w 2659322"/>
              <a:gd name="connsiteY3" fmla="*/ 1504673 h 1504673"/>
            </a:gdLst>
            <a:ahLst/>
            <a:cxnLst>
              <a:cxn ang="0">
                <a:pos x="connsiteX0" y="connsiteY0"/>
              </a:cxn>
              <a:cxn ang="0">
                <a:pos x="connsiteX1" y="connsiteY1"/>
              </a:cxn>
              <a:cxn ang="0">
                <a:pos x="connsiteX2" y="connsiteY2"/>
              </a:cxn>
              <a:cxn ang="0">
                <a:pos x="connsiteX3" y="connsiteY3"/>
              </a:cxn>
            </a:cxnLst>
            <a:rect l="l" t="t" r="r" b="b"/>
            <a:pathLst>
              <a:path w="2659322" h="1504673">
                <a:moveTo>
                  <a:pt x="0" y="0"/>
                </a:moveTo>
                <a:lnTo>
                  <a:pt x="2659322" y="0"/>
                </a:lnTo>
                <a:lnTo>
                  <a:pt x="2659322" y="1504673"/>
                </a:lnTo>
                <a:lnTo>
                  <a:pt x="0" y="150467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CC845074-18C0-4F1D-9459-DB36DF292CF3}"/>
              </a:ext>
            </a:extLst>
          </p:cNvPr>
          <p:cNvSpPr>
            <a:spLocks noGrp="1"/>
          </p:cNvSpPr>
          <p:nvPr>
            <p:ph type="pic" sz="quarter" idx="11"/>
          </p:nvPr>
        </p:nvSpPr>
        <p:spPr>
          <a:xfrm>
            <a:off x="632622" y="1469845"/>
            <a:ext cx="1742383" cy="1742383"/>
          </a:xfrm>
          <a:custGeom>
            <a:avLst/>
            <a:gdLst>
              <a:gd name="connsiteX0" fmla="*/ 0 w 1742383"/>
              <a:gd name="connsiteY0" fmla="*/ 0 h 1742383"/>
              <a:gd name="connsiteX1" fmla="*/ 1742383 w 1742383"/>
              <a:gd name="connsiteY1" fmla="*/ 0 h 1742383"/>
              <a:gd name="connsiteX2" fmla="*/ 1742383 w 1742383"/>
              <a:gd name="connsiteY2" fmla="*/ 1742383 h 1742383"/>
              <a:gd name="connsiteX3" fmla="*/ 0 w 1742383"/>
              <a:gd name="connsiteY3" fmla="*/ 1742383 h 1742383"/>
            </a:gdLst>
            <a:ahLst/>
            <a:cxnLst>
              <a:cxn ang="0">
                <a:pos x="connsiteX0" y="connsiteY0"/>
              </a:cxn>
              <a:cxn ang="0">
                <a:pos x="connsiteX1" y="connsiteY1"/>
              </a:cxn>
              <a:cxn ang="0">
                <a:pos x="connsiteX2" y="connsiteY2"/>
              </a:cxn>
              <a:cxn ang="0">
                <a:pos x="connsiteX3" y="connsiteY3"/>
              </a:cxn>
            </a:cxnLst>
            <a:rect l="l" t="t" r="r" b="b"/>
            <a:pathLst>
              <a:path w="1742383" h="1742383">
                <a:moveTo>
                  <a:pt x="0" y="0"/>
                </a:moveTo>
                <a:lnTo>
                  <a:pt x="1742383" y="0"/>
                </a:lnTo>
                <a:lnTo>
                  <a:pt x="1742383" y="1742383"/>
                </a:lnTo>
                <a:lnTo>
                  <a:pt x="0" y="17423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15">
            <a:extLst>
              <a:ext uri="{FF2B5EF4-FFF2-40B4-BE49-F238E27FC236}">
                <a16:creationId xmlns:a16="http://schemas.microsoft.com/office/drawing/2014/main" id="{20601E63-BFA5-47D7-96A3-9C4843B0DEFD}"/>
              </a:ext>
            </a:extLst>
          </p:cNvPr>
          <p:cNvSpPr>
            <a:spLocks noGrp="1"/>
          </p:cNvSpPr>
          <p:nvPr userDrawn="1">
            <p:ph type="pic" sz="quarter" idx="10"/>
          </p:nvPr>
        </p:nvSpPr>
        <p:spPr>
          <a:xfrm>
            <a:off x="4772187" y="3724861"/>
            <a:ext cx="2308493" cy="1504674"/>
          </a:xfrm>
          <a:custGeom>
            <a:avLst/>
            <a:gdLst>
              <a:gd name="connsiteX0" fmla="*/ 0 w 2308493"/>
              <a:gd name="connsiteY0" fmla="*/ 0 h 1504674"/>
              <a:gd name="connsiteX1" fmla="*/ 2308493 w 2308493"/>
              <a:gd name="connsiteY1" fmla="*/ 0 h 1504674"/>
              <a:gd name="connsiteX2" fmla="*/ 2308493 w 2308493"/>
              <a:gd name="connsiteY2" fmla="*/ 1504674 h 1504674"/>
              <a:gd name="connsiteX3" fmla="*/ 0 w 2308493"/>
              <a:gd name="connsiteY3" fmla="*/ 1504674 h 1504674"/>
            </a:gdLst>
            <a:ahLst/>
            <a:cxnLst>
              <a:cxn ang="0">
                <a:pos x="connsiteX0" y="connsiteY0"/>
              </a:cxn>
              <a:cxn ang="0">
                <a:pos x="connsiteX1" y="connsiteY1"/>
              </a:cxn>
              <a:cxn ang="0">
                <a:pos x="connsiteX2" y="connsiteY2"/>
              </a:cxn>
              <a:cxn ang="0">
                <a:pos x="connsiteX3" y="connsiteY3"/>
              </a:cxn>
            </a:cxnLst>
            <a:rect l="l" t="t" r="r" b="b"/>
            <a:pathLst>
              <a:path w="2308493" h="1504674">
                <a:moveTo>
                  <a:pt x="0" y="0"/>
                </a:moveTo>
                <a:lnTo>
                  <a:pt x="2308493" y="0"/>
                </a:lnTo>
                <a:lnTo>
                  <a:pt x="2308493" y="1504674"/>
                </a:lnTo>
                <a:lnTo>
                  <a:pt x="0" y="15046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6" name="PpHolder2">
            <a:extLst>
              <a:ext uri="{FF2B5EF4-FFF2-40B4-BE49-F238E27FC236}">
                <a16:creationId xmlns:a16="http://schemas.microsoft.com/office/drawing/2014/main" id="{CF58F835-7419-4708-B0D4-44EBE7E8D6C3}"/>
              </a:ext>
            </a:extLst>
          </p:cNvPr>
          <p:cNvSpPr>
            <a:spLocks noGrp="1"/>
          </p:cNvSpPr>
          <p:nvPr>
            <p:ph type="pic" sz="quarter" idx="13"/>
          </p:nvPr>
        </p:nvSpPr>
        <p:spPr>
          <a:xfrm>
            <a:off x="2263709"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8" name="PpHolder1">
            <a:extLst>
              <a:ext uri="{FF2B5EF4-FFF2-40B4-BE49-F238E27FC236}">
                <a16:creationId xmlns:a16="http://schemas.microsoft.com/office/drawing/2014/main" id="{F3DB810E-EA2D-41A8-A4C6-C421CA9DD07D}"/>
              </a:ext>
            </a:extLst>
          </p:cNvPr>
          <p:cNvSpPr>
            <a:spLocks noGrp="1"/>
          </p:cNvSpPr>
          <p:nvPr>
            <p:ph type="pic" sz="quarter" idx="14"/>
          </p:nvPr>
        </p:nvSpPr>
        <p:spPr>
          <a:xfrm>
            <a:off x="724846" y="2244954"/>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4" name="PpHolder3">
            <a:extLst>
              <a:ext uri="{FF2B5EF4-FFF2-40B4-BE49-F238E27FC236}">
                <a16:creationId xmlns:a16="http://schemas.microsoft.com/office/drawing/2014/main" id="{3D894231-590F-425E-9741-3EE3A129E188}"/>
              </a:ext>
            </a:extLst>
          </p:cNvPr>
          <p:cNvSpPr>
            <a:spLocks noGrp="1"/>
          </p:cNvSpPr>
          <p:nvPr>
            <p:ph type="pic" sz="quarter" idx="12"/>
          </p:nvPr>
        </p:nvSpPr>
        <p:spPr>
          <a:xfrm>
            <a:off x="3802572" y="2244953"/>
            <a:ext cx="1538861" cy="2982044"/>
          </a:xfrm>
          <a:custGeom>
            <a:avLst/>
            <a:gdLst>
              <a:gd name="connsiteX0" fmla="*/ 0 w 1538861"/>
              <a:gd name="connsiteY0" fmla="*/ 0 h 2982044"/>
              <a:gd name="connsiteX1" fmla="*/ 1538861 w 1538861"/>
              <a:gd name="connsiteY1" fmla="*/ 0 h 2982044"/>
              <a:gd name="connsiteX2" fmla="*/ 1538861 w 1538861"/>
              <a:gd name="connsiteY2" fmla="*/ 2982044 h 2982044"/>
              <a:gd name="connsiteX3" fmla="*/ 0 w 1538861"/>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1" h="2982044">
                <a:moveTo>
                  <a:pt x="0" y="0"/>
                </a:moveTo>
                <a:lnTo>
                  <a:pt x="1538861" y="0"/>
                </a:lnTo>
                <a:lnTo>
                  <a:pt x="1538861"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2" name="PpHolder4">
            <a:extLst>
              <a:ext uri="{FF2B5EF4-FFF2-40B4-BE49-F238E27FC236}">
                <a16:creationId xmlns:a16="http://schemas.microsoft.com/office/drawing/2014/main" id="{23CD421E-561A-4F19-AA36-02B8307B59E2}"/>
              </a:ext>
            </a:extLst>
          </p:cNvPr>
          <p:cNvSpPr>
            <a:spLocks noGrp="1"/>
          </p:cNvSpPr>
          <p:nvPr>
            <p:ph type="pic" sz="quarter" idx="11"/>
          </p:nvPr>
        </p:nvSpPr>
        <p:spPr>
          <a:xfrm>
            <a:off x="5341432"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0" name="PpHolder5">
            <a:extLst>
              <a:ext uri="{FF2B5EF4-FFF2-40B4-BE49-F238E27FC236}">
                <a16:creationId xmlns:a16="http://schemas.microsoft.com/office/drawing/2014/main" id="{A69A8B1E-1877-4951-94A6-FC8E5FCF0F6A}"/>
              </a:ext>
            </a:extLst>
          </p:cNvPr>
          <p:cNvSpPr>
            <a:spLocks noGrp="1"/>
          </p:cNvSpPr>
          <p:nvPr userDrawn="1">
            <p:ph type="pic" sz="quarter" idx="10"/>
          </p:nvPr>
        </p:nvSpPr>
        <p:spPr>
          <a:xfrm>
            <a:off x="6880295"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DDC4E837-6510-4954-982A-FA7CABD7DC29}"/>
              </a:ext>
            </a:extLst>
          </p:cNvPr>
          <p:cNvSpPr>
            <a:spLocks noGrp="1"/>
          </p:cNvSpPr>
          <p:nvPr userDrawn="1">
            <p:ph type="pic" sz="quarter" idx="10"/>
          </p:nvPr>
        </p:nvSpPr>
        <p:spPr>
          <a:xfrm>
            <a:off x="6745630" y="3631103"/>
            <a:ext cx="2398371" cy="2369314"/>
          </a:xfrm>
          <a:custGeom>
            <a:avLst/>
            <a:gdLst>
              <a:gd name="connsiteX0" fmla="*/ 0 w 2398371"/>
              <a:gd name="connsiteY0" fmla="*/ 0 h 2369314"/>
              <a:gd name="connsiteX1" fmla="*/ 2398371 w 2398371"/>
              <a:gd name="connsiteY1" fmla="*/ 0 h 2369314"/>
              <a:gd name="connsiteX2" fmla="*/ 2398371 w 2398371"/>
              <a:gd name="connsiteY2" fmla="*/ 2369314 h 2369314"/>
              <a:gd name="connsiteX3" fmla="*/ 0 w 2398371"/>
              <a:gd name="connsiteY3" fmla="*/ 2369314 h 2369314"/>
            </a:gdLst>
            <a:ahLst/>
            <a:cxnLst>
              <a:cxn ang="0">
                <a:pos x="connsiteX0" y="connsiteY0"/>
              </a:cxn>
              <a:cxn ang="0">
                <a:pos x="connsiteX1" y="connsiteY1"/>
              </a:cxn>
              <a:cxn ang="0">
                <a:pos x="connsiteX2" y="connsiteY2"/>
              </a:cxn>
              <a:cxn ang="0">
                <a:pos x="connsiteX3" y="connsiteY3"/>
              </a:cxn>
            </a:cxnLst>
            <a:rect l="l" t="t" r="r" b="b"/>
            <a:pathLst>
              <a:path w="2398371" h="2369314">
                <a:moveTo>
                  <a:pt x="0" y="0"/>
                </a:moveTo>
                <a:lnTo>
                  <a:pt x="2398371" y="0"/>
                </a:lnTo>
                <a:lnTo>
                  <a:pt x="2398371" y="2369314"/>
                </a:lnTo>
                <a:lnTo>
                  <a:pt x="0" y="23693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753593" y="1587314"/>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03C6516D-62BE-41BF-9F80-7DC89F8E4141}"/>
              </a:ext>
            </a:extLst>
          </p:cNvPr>
          <p:cNvSpPr>
            <a:spLocks noGrp="1"/>
          </p:cNvSpPr>
          <p:nvPr>
            <p:ph type="pic" sz="quarter" idx="11"/>
          </p:nvPr>
        </p:nvSpPr>
        <p:spPr>
          <a:xfrm>
            <a:off x="5676396" y="857586"/>
            <a:ext cx="2848779" cy="4066424"/>
          </a:xfrm>
          <a:custGeom>
            <a:avLst/>
            <a:gdLst>
              <a:gd name="connsiteX0" fmla="*/ 0 w 2848779"/>
              <a:gd name="connsiteY0" fmla="*/ 0 h 4066424"/>
              <a:gd name="connsiteX1" fmla="*/ 2848779 w 2848779"/>
              <a:gd name="connsiteY1" fmla="*/ 0 h 4066424"/>
              <a:gd name="connsiteX2" fmla="*/ 2848779 w 2848779"/>
              <a:gd name="connsiteY2" fmla="*/ 4066424 h 4066424"/>
              <a:gd name="connsiteX3" fmla="*/ 0 w 2848779"/>
              <a:gd name="connsiteY3" fmla="*/ 4066424 h 4066424"/>
            </a:gdLst>
            <a:ahLst/>
            <a:cxnLst>
              <a:cxn ang="0">
                <a:pos x="connsiteX0" y="connsiteY0"/>
              </a:cxn>
              <a:cxn ang="0">
                <a:pos x="connsiteX1" y="connsiteY1"/>
              </a:cxn>
              <a:cxn ang="0">
                <a:pos x="connsiteX2" y="connsiteY2"/>
              </a:cxn>
              <a:cxn ang="0">
                <a:pos x="connsiteX3" y="connsiteY3"/>
              </a:cxn>
            </a:cxnLst>
            <a:rect l="l" t="t" r="r" b="b"/>
            <a:pathLst>
              <a:path w="2848779" h="4066424">
                <a:moveTo>
                  <a:pt x="0" y="0"/>
                </a:moveTo>
                <a:lnTo>
                  <a:pt x="2848779" y="0"/>
                </a:lnTo>
                <a:lnTo>
                  <a:pt x="2848779" y="4066424"/>
                </a:lnTo>
                <a:lnTo>
                  <a:pt x="0" y="40664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3D9E52C-D524-4EBA-ACC8-28794093498C}"/>
              </a:ext>
            </a:extLst>
          </p:cNvPr>
          <p:cNvSpPr>
            <a:spLocks noGrp="1"/>
          </p:cNvSpPr>
          <p:nvPr>
            <p:ph type="pic" sz="quarter" idx="10"/>
          </p:nvPr>
        </p:nvSpPr>
        <p:spPr>
          <a:xfrm>
            <a:off x="2" y="3951944"/>
            <a:ext cx="9143405" cy="2906057"/>
          </a:xfrm>
          <a:custGeom>
            <a:avLst/>
            <a:gdLst>
              <a:gd name="connsiteX0" fmla="*/ 0 w 9143405"/>
              <a:gd name="connsiteY0" fmla="*/ 0 h 2906057"/>
              <a:gd name="connsiteX1" fmla="*/ 9143405 w 9143405"/>
              <a:gd name="connsiteY1" fmla="*/ 0 h 2906057"/>
              <a:gd name="connsiteX2" fmla="*/ 9143405 w 9143405"/>
              <a:gd name="connsiteY2" fmla="*/ 2906057 h 2906057"/>
              <a:gd name="connsiteX3" fmla="*/ 0 w 9143405"/>
              <a:gd name="connsiteY3" fmla="*/ 2906057 h 2906057"/>
            </a:gdLst>
            <a:ahLst/>
            <a:cxnLst>
              <a:cxn ang="0">
                <a:pos x="connsiteX0" y="connsiteY0"/>
              </a:cxn>
              <a:cxn ang="0">
                <a:pos x="connsiteX1" y="connsiteY1"/>
              </a:cxn>
              <a:cxn ang="0">
                <a:pos x="connsiteX2" y="connsiteY2"/>
              </a:cxn>
              <a:cxn ang="0">
                <a:pos x="connsiteX3" y="connsiteY3"/>
              </a:cxn>
            </a:cxnLst>
            <a:rect l="l" t="t" r="r" b="b"/>
            <a:pathLst>
              <a:path w="9143405" h="2906057">
                <a:moveTo>
                  <a:pt x="0" y="0"/>
                </a:moveTo>
                <a:lnTo>
                  <a:pt x="9143405" y="0"/>
                </a:lnTo>
                <a:lnTo>
                  <a:pt x="9143405" y="2906057"/>
                </a:lnTo>
                <a:lnTo>
                  <a:pt x="0" y="290605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B5CE9D67-E833-4394-989E-B82CD77C8A60}"/>
              </a:ext>
            </a:extLst>
          </p:cNvPr>
          <p:cNvSpPr>
            <a:spLocks noGrp="1"/>
          </p:cNvSpPr>
          <p:nvPr>
            <p:ph type="pic" sz="quarter" idx="10"/>
          </p:nvPr>
        </p:nvSpPr>
        <p:spPr>
          <a:xfrm>
            <a:off x="1837873" y="1690805"/>
            <a:ext cx="1770741" cy="3715596"/>
          </a:xfrm>
          <a:custGeom>
            <a:avLst/>
            <a:gdLst>
              <a:gd name="connsiteX0" fmla="*/ 199455 w 1770741"/>
              <a:gd name="connsiteY0" fmla="*/ 0 h 3715596"/>
              <a:gd name="connsiteX1" fmla="*/ 1571286 w 1770741"/>
              <a:gd name="connsiteY1" fmla="*/ 0 h 3715596"/>
              <a:gd name="connsiteX2" fmla="*/ 1770741 w 1770741"/>
              <a:gd name="connsiteY2" fmla="*/ 199456 h 3715596"/>
              <a:gd name="connsiteX3" fmla="*/ 1770741 w 1770741"/>
              <a:gd name="connsiteY3" fmla="*/ 3516140 h 3715596"/>
              <a:gd name="connsiteX4" fmla="*/ 1571286 w 1770741"/>
              <a:gd name="connsiteY4" fmla="*/ 3715596 h 3715596"/>
              <a:gd name="connsiteX5" fmla="*/ 199455 w 1770741"/>
              <a:gd name="connsiteY5" fmla="*/ 3715596 h 3715596"/>
              <a:gd name="connsiteX6" fmla="*/ 0 w 1770741"/>
              <a:gd name="connsiteY6" fmla="*/ 3516140 h 3715596"/>
              <a:gd name="connsiteX7" fmla="*/ 0 w 1770741"/>
              <a:gd name="connsiteY7" fmla="*/ 199456 h 3715596"/>
              <a:gd name="connsiteX8" fmla="*/ 199455 w 1770741"/>
              <a:gd name="connsiteY8" fmla="*/ 0 h 371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741" h="3715596">
                <a:moveTo>
                  <a:pt x="199455" y="0"/>
                </a:moveTo>
                <a:lnTo>
                  <a:pt x="1571286" y="0"/>
                </a:lnTo>
                <a:cubicBezTo>
                  <a:pt x="1681442" y="0"/>
                  <a:pt x="1770741" y="89300"/>
                  <a:pt x="1770741" y="199456"/>
                </a:cubicBezTo>
                <a:lnTo>
                  <a:pt x="1770741" y="3516140"/>
                </a:lnTo>
                <a:cubicBezTo>
                  <a:pt x="1770741" y="3626296"/>
                  <a:pt x="1681442" y="3715596"/>
                  <a:pt x="1571286" y="3715596"/>
                </a:cubicBezTo>
                <a:lnTo>
                  <a:pt x="199455" y="3715596"/>
                </a:lnTo>
                <a:cubicBezTo>
                  <a:pt x="89299" y="3715596"/>
                  <a:pt x="0" y="3626296"/>
                  <a:pt x="0" y="3516140"/>
                </a:cubicBezTo>
                <a:lnTo>
                  <a:pt x="0" y="199456"/>
                </a:lnTo>
                <a:cubicBezTo>
                  <a:pt x="0" y="89300"/>
                  <a:pt x="89299" y="0"/>
                  <a:pt x="199455" y="0"/>
                </a:cubicBez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4983363" y="1581899"/>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790858" y="1643795"/>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1A678E91-02F7-4EA3-A2D0-F054EC454EAC}"/>
              </a:ext>
            </a:extLst>
          </p:cNvPr>
          <p:cNvSpPr>
            <a:spLocks noGrp="1"/>
          </p:cNvSpPr>
          <p:nvPr>
            <p:ph type="pic" sz="quarter" idx="10"/>
          </p:nvPr>
        </p:nvSpPr>
        <p:spPr>
          <a:xfrm>
            <a:off x="5241590" y="1642036"/>
            <a:ext cx="3003499" cy="1902580"/>
          </a:xfrm>
          <a:custGeom>
            <a:avLst/>
            <a:gdLst>
              <a:gd name="connsiteX0" fmla="*/ 0 w 3003499"/>
              <a:gd name="connsiteY0" fmla="*/ 0 h 1902580"/>
              <a:gd name="connsiteX1" fmla="*/ 3003499 w 3003499"/>
              <a:gd name="connsiteY1" fmla="*/ 0 h 1902580"/>
              <a:gd name="connsiteX2" fmla="*/ 3003499 w 3003499"/>
              <a:gd name="connsiteY2" fmla="*/ 1902580 h 1902580"/>
              <a:gd name="connsiteX3" fmla="*/ 0 w 3003499"/>
              <a:gd name="connsiteY3" fmla="*/ 1902580 h 1902580"/>
            </a:gdLst>
            <a:ahLst/>
            <a:cxnLst>
              <a:cxn ang="0">
                <a:pos x="connsiteX0" y="connsiteY0"/>
              </a:cxn>
              <a:cxn ang="0">
                <a:pos x="connsiteX1" y="connsiteY1"/>
              </a:cxn>
              <a:cxn ang="0">
                <a:pos x="connsiteX2" y="connsiteY2"/>
              </a:cxn>
              <a:cxn ang="0">
                <a:pos x="connsiteX3" y="connsiteY3"/>
              </a:cxn>
            </a:cxnLst>
            <a:rect l="l" t="t" r="r" b="b"/>
            <a:pathLst>
              <a:path w="3003499" h="1902580">
                <a:moveTo>
                  <a:pt x="0" y="0"/>
                </a:moveTo>
                <a:lnTo>
                  <a:pt x="3003499" y="0"/>
                </a:lnTo>
                <a:lnTo>
                  <a:pt x="3003499" y="1902580"/>
                </a:lnTo>
                <a:lnTo>
                  <a:pt x="0" y="19025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815875" y="160686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E5C17699-4AFB-4D0C-A9D9-175AF4FD73B9}"/>
              </a:ext>
            </a:extLst>
          </p:cNvPr>
          <p:cNvSpPr>
            <a:spLocks noGrp="1"/>
          </p:cNvSpPr>
          <p:nvPr>
            <p:ph type="pic" sz="quarter" idx="11"/>
          </p:nvPr>
        </p:nvSpPr>
        <p:spPr>
          <a:xfrm>
            <a:off x="6615318" y="4228805"/>
            <a:ext cx="2210481" cy="1771611"/>
          </a:xfrm>
          <a:custGeom>
            <a:avLst/>
            <a:gdLst>
              <a:gd name="connsiteX0" fmla="*/ 0 w 2210481"/>
              <a:gd name="connsiteY0" fmla="*/ 0 h 1771611"/>
              <a:gd name="connsiteX1" fmla="*/ 2210481 w 2210481"/>
              <a:gd name="connsiteY1" fmla="*/ 0 h 1771611"/>
              <a:gd name="connsiteX2" fmla="*/ 2210481 w 2210481"/>
              <a:gd name="connsiteY2" fmla="*/ 1771611 h 1771611"/>
              <a:gd name="connsiteX3" fmla="*/ 0 w 2210481"/>
              <a:gd name="connsiteY3" fmla="*/ 1771611 h 1771611"/>
            </a:gdLst>
            <a:ahLst/>
            <a:cxnLst>
              <a:cxn ang="0">
                <a:pos x="connsiteX0" y="connsiteY0"/>
              </a:cxn>
              <a:cxn ang="0">
                <a:pos x="connsiteX1" y="connsiteY1"/>
              </a:cxn>
              <a:cxn ang="0">
                <a:pos x="connsiteX2" y="connsiteY2"/>
              </a:cxn>
              <a:cxn ang="0">
                <a:pos x="connsiteX3" y="connsiteY3"/>
              </a:cxn>
            </a:cxnLst>
            <a:rect l="l" t="t" r="r" b="b"/>
            <a:pathLst>
              <a:path w="2210481" h="1771611">
                <a:moveTo>
                  <a:pt x="0" y="0"/>
                </a:moveTo>
                <a:lnTo>
                  <a:pt x="2210481" y="0"/>
                </a:lnTo>
                <a:lnTo>
                  <a:pt x="2210481" y="1771611"/>
                </a:lnTo>
                <a:lnTo>
                  <a:pt x="0" y="1771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14">
            <a:extLst>
              <a:ext uri="{FF2B5EF4-FFF2-40B4-BE49-F238E27FC236}">
                <a16:creationId xmlns:a16="http://schemas.microsoft.com/office/drawing/2014/main" id="{96042B91-0872-4115-B668-591F0CA79D2B}"/>
              </a:ext>
            </a:extLst>
          </p:cNvPr>
          <p:cNvSpPr>
            <a:spLocks noGrp="1"/>
          </p:cNvSpPr>
          <p:nvPr userDrawn="1">
            <p:ph type="pic" sz="quarter" idx="10"/>
          </p:nvPr>
        </p:nvSpPr>
        <p:spPr>
          <a:xfrm>
            <a:off x="701659" y="1564582"/>
            <a:ext cx="3110827" cy="3210570"/>
          </a:xfrm>
          <a:custGeom>
            <a:avLst/>
            <a:gdLst>
              <a:gd name="connsiteX0" fmla="*/ 0 w 3110827"/>
              <a:gd name="connsiteY0" fmla="*/ 0 h 3210570"/>
              <a:gd name="connsiteX1" fmla="*/ 3110827 w 3110827"/>
              <a:gd name="connsiteY1" fmla="*/ 0 h 3210570"/>
              <a:gd name="connsiteX2" fmla="*/ 3110827 w 3110827"/>
              <a:gd name="connsiteY2" fmla="*/ 3210570 h 3210570"/>
              <a:gd name="connsiteX3" fmla="*/ 0 w 3110827"/>
              <a:gd name="connsiteY3" fmla="*/ 3210570 h 3210570"/>
            </a:gdLst>
            <a:ahLst/>
            <a:cxnLst>
              <a:cxn ang="0">
                <a:pos x="connsiteX0" y="connsiteY0"/>
              </a:cxn>
              <a:cxn ang="0">
                <a:pos x="connsiteX1" y="connsiteY1"/>
              </a:cxn>
              <a:cxn ang="0">
                <a:pos x="connsiteX2" y="connsiteY2"/>
              </a:cxn>
              <a:cxn ang="0">
                <a:pos x="connsiteX3" y="connsiteY3"/>
              </a:cxn>
            </a:cxnLst>
            <a:rect l="l" t="t" r="r" b="b"/>
            <a:pathLst>
              <a:path w="3110827" h="3210570">
                <a:moveTo>
                  <a:pt x="0" y="0"/>
                </a:moveTo>
                <a:lnTo>
                  <a:pt x="3110827" y="0"/>
                </a:lnTo>
                <a:lnTo>
                  <a:pt x="3110827" y="3210570"/>
                </a:lnTo>
                <a:lnTo>
                  <a:pt x="0" y="321057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38766F8-1BCC-419F-B5F9-15D74B851C52}"/>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161768D3-0A01-45D6-8F4F-FDE578CE70C9}"/>
              </a:ext>
            </a:extLst>
          </p:cNvPr>
          <p:cNvSpPr>
            <a:spLocks noGrp="1"/>
          </p:cNvSpPr>
          <p:nvPr>
            <p:ph type="pic" sz="quarter" idx="12"/>
          </p:nvPr>
        </p:nvSpPr>
        <p:spPr>
          <a:xfrm>
            <a:off x="5038235"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611040" y="993749"/>
            <a:ext cx="4703025" cy="1049106"/>
          </a:xfrm>
          <a:prstGeom prst="rect">
            <a:avLst/>
          </a:prstGeom>
        </p:spPr>
        <p:txBody>
          <a:bodyPr wrap="square" tIns="108000" bIns="108000">
            <a:spAutoFit/>
          </a:bodyPr>
          <a:lstStyle>
            <a:lvl1pPr algn="l">
              <a:lnSpc>
                <a:spcPct val="100000"/>
              </a:lnSpc>
              <a:defRPr sz="2700" b="1"/>
            </a:lvl1pPr>
          </a:lstStyle>
          <a:p>
            <a:r>
              <a:rPr lang="en-US"/>
              <a:t>Add your</a:t>
            </a:r>
            <a:br>
              <a:rPr lang="en-US"/>
            </a:br>
            <a:r>
              <a:rPr lang="en-US"/>
              <a:t>Title Here</a:t>
            </a:r>
          </a:p>
        </p:txBody>
      </p:sp>
      <p:sp>
        <p:nvSpPr>
          <p:cNvPr id="23" name="PpHolder2">
            <a:extLst>
              <a:ext uri="{FF2B5EF4-FFF2-40B4-BE49-F238E27FC236}">
                <a16:creationId xmlns:a16="http://schemas.microsoft.com/office/drawing/2014/main" id="{CE57ED8D-B72D-43CC-BD28-072ABC4FA340}"/>
              </a:ext>
            </a:extLst>
          </p:cNvPr>
          <p:cNvSpPr>
            <a:spLocks noGrp="1"/>
          </p:cNvSpPr>
          <p:nvPr>
            <p:ph type="pic" sz="quarter" idx="13"/>
          </p:nvPr>
        </p:nvSpPr>
        <p:spPr>
          <a:xfrm>
            <a:off x="7523839"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5B0F7D37-A84D-4E5F-B276-F96587AEF169}"/>
              </a:ext>
            </a:extLst>
          </p:cNvPr>
          <p:cNvSpPr>
            <a:spLocks noGrp="1"/>
          </p:cNvSpPr>
          <p:nvPr>
            <p:ph type="pic" sz="quarter" idx="11"/>
          </p:nvPr>
        </p:nvSpPr>
        <p:spPr>
          <a:xfrm>
            <a:off x="6281038" y="3501942"/>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5739DA68-19F7-424B-AA8C-C623C7711E2E}"/>
              </a:ext>
            </a:extLst>
          </p:cNvPr>
          <p:cNvSpPr>
            <a:spLocks noGrp="1"/>
          </p:cNvSpPr>
          <p:nvPr userDrawn="1">
            <p:ph type="pic" sz="quarter" idx="10"/>
          </p:nvPr>
        </p:nvSpPr>
        <p:spPr>
          <a:xfrm>
            <a:off x="3795434" y="3501942"/>
            <a:ext cx="1242800" cy="1974611"/>
          </a:xfrm>
          <a:custGeom>
            <a:avLst/>
            <a:gdLst>
              <a:gd name="connsiteX0" fmla="*/ 0 w 1242800"/>
              <a:gd name="connsiteY0" fmla="*/ 0 h 1974611"/>
              <a:gd name="connsiteX1" fmla="*/ 1242800 w 1242800"/>
              <a:gd name="connsiteY1" fmla="*/ 0 h 1974611"/>
              <a:gd name="connsiteX2" fmla="*/ 1242800 w 1242800"/>
              <a:gd name="connsiteY2" fmla="*/ 1974611 h 1974611"/>
              <a:gd name="connsiteX3" fmla="*/ 0 w 1242800"/>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0" h="1974611">
                <a:moveTo>
                  <a:pt x="0" y="0"/>
                </a:moveTo>
                <a:lnTo>
                  <a:pt x="1242800" y="0"/>
                </a:lnTo>
                <a:lnTo>
                  <a:pt x="1242800"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22C9C20-C595-46AE-844F-B35BDAFC6277}"/>
              </a:ext>
            </a:extLst>
          </p:cNvPr>
          <p:cNvSpPr>
            <a:spLocks noGrp="1"/>
          </p:cNvSpPr>
          <p:nvPr>
            <p:ph type="pic" sz="quarter" idx="10"/>
          </p:nvPr>
        </p:nvSpPr>
        <p:spPr>
          <a:xfrm>
            <a:off x="2" y="2962558"/>
            <a:ext cx="9143404" cy="3895442"/>
          </a:xfrm>
          <a:custGeom>
            <a:avLst/>
            <a:gdLst>
              <a:gd name="connsiteX0" fmla="*/ 0 w 9143404"/>
              <a:gd name="connsiteY0" fmla="*/ 0 h 3895442"/>
              <a:gd name="connsiteX1" fmla="*/ 9143404 w 9143404"/>
              <a:gd name="connsiteY1" fmla="*/ 0 h 3895442"/>
              <a:gd name="connsiteX2" fmla="*/ 9143404 w 9143404"/>
              <a:gd name="connsiteY2" fmla="*/ 3895442 h 3895442"/>
              <a:gd name="connsiteX3" fmla="*/ 0 w 9143404"/>
              <a:gd name="connsiteY3" fmla="*/ 3895442 h 3895442"/>
            </a:gdLst>
            <a:ahLst/>
            <a:cxnLst>
              <a:cxn ang="0">
                <a:pos x="connsiteX0" y="connsiteY0"/>
              </a:cxn>
              <a:cxn ang="0">
                <a:pos x="connsiteX1" y="connsiteY1"/>
              </a:cxn>
              <a:cxn ang="0">
                <a:pos x="connsiteX2" y="connsiteY2"/>
              </a:cxn>
              <a:cxn ang="0">
                <a:pos x="connsiteX3" y="connsiteY3"/>
              </a:cxn>
            </a:cxnLst>
            <a:rect l="l" t="t" r="r" b="b"/>
            <a:pathLst>
              <a:path w="9143404" h="3895442">
                <a:moveTo>
                  <a:pt x="0" y="0"/>
                </a:moveTo>
                <a:lnTo>
                  <a:pt x="9143404" y="0"/>
                </a:lnTo>
                <a:lnTo>
                  <a:pt x="9143404" y="3895442"/>
                </a:lnTo>
                <a:lnTo>
                  <a:pt x="0" y="389544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1839568" y="133867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8B39420-C40A-4259-990C-C5C699EE34A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30FD93D1-74DF-4399-9FF6-19CC9A0DE4C7}"/>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FAEB49F-C48B-435B-93CD-8AEA1EC43AD5}"/>
              </a:ext>
            </a:extLst>
          </p:cNvPr>
          <p:cNvSpPr>
            <a:spLocks noGrp="1"/>
          </p:cNvSpPr>
          <p:nvPr>
            <p:ph type="pic" sz="quarter" idx="10"/>
          </p:nvPr>
        </p:nvSpPr>
        <p:spPr>
          <a:xfrm>
            <a:off x="5519392" y="1554013"/>
            <a:ext cx="2485845" cy="3749974"/>
          </a:xfrm>
          <a:custGeom>
            <a:avLst/>
            <a:gdLst>
              <a:gd name="connsiteX0" fmla="*/ 0 w 2485845"/>
              <a:gd name="connsiteY0" fmla="*/ 0 h 3749974"/>
              <a:gd name="connsiteX1" fmla="*/ 2485845 w 2485845"/>
              <a:gd name="connsiteY1" fmla="*/ 0 h 3749974"/>
              <a:gd name="connsiteX2" fmla="*/ 2485845 w 2485845"/>
              <a:gd name="connsiteY2" fmla="*/ 3749974 h 3749974"/>
              <a:gd name="connsiteX3" fmla="*/ 0 w 2485845"/>
              <a:gd name="connsiteY3" fmla="*/ 3749974 h 3749974"/>
            </a:gdLst>
            <a:ahLst/>
            <a:cxnLst>
              <a:cxn ang="0">
                <a:pos x="connsiteX0" y="connsiteY0"/>
              </a:cxn>
              <a:cxn ang="0">
                <a:pos x="connsiteX1" y="connsiteY1"/>
              </a:cxn>
              <a:cxn ang="0">
                <a:pos x="connsiteX2" y="connsiteY2"/>
              </a:cxn>
              <a:cxn ang="0">
                <a:pos x="connsiteX3" y="connsiteY3"/>
              </a:cxn>
            </a:cxnLst>
            <a:rect l="l" t="t" r="r" b="b"/>
            <a:pathLst>
              <a:path w="2485845" h="3749974">
                <a:moveTo>
                  <a:pt x="0" y="0"/>
                </a:moveTo>
                <a:lnTo>
                  <a:pt x="2485845" y="0"/>
                </a:lnTo>
                <a:lnTo>
                  <a:pt x="2485845" y="3749974"/>
                </a:lnTo>
                <a:lnTo>
                  <a:pt x="0" y="37499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816366" y="175221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1850F256-6131-43E7-B31C-AA38147C0E90}"/>
              </a:ext>
            </a:extLst>
          </p:cNvPr>
          <p:cNvSpPr>
            <a:spLocks noGrp="1"/>
          </p:cNvSpPr>
          <p:nvPr>
            <p:ph type="pic" sz="quarter" idx="10"/>
          </p:nvPr>
        </p:nvSpPr>
        <p:spPr>
          <a:xfrm>
            <a:off x="6123276" y="0"/>
            <a:ext cx="3020724" cy="6858000"/>
          </a:xfrm>
          <a:custGeom>
            <a:avLst/>
            <a:gdLst>
              <a:gd name="connsiteX0" fmla="*/ 0 w 3020724"/>
              <a:gd name="connsiteY0" fmla="*/ 0 h 6858000"/>
              <a:gd name="connsiteX1" fmla="*/ 3020724 w 3020724"/>
              <a:gd name="connsiteY1" fmla="*/ 0 h 6858000"/>
              <a:gd name="connsiteX2" fmla="*/ 3020724 w 3020724"/>
              <a:gd name="connsiteY2" fmla="*/ 6858000 h 6858000"/>
              <a:gd name="connsiteX3" fmla="*/ 0 w 30207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20724" h="6858000">
                <a:moveTo>
                  <a:pt x="0" y="0"/>
                </a:moveTo>
                <a:lnTo>
                  <a:pt x="3020724" y="0"/>
                </a:lnTo>
                <a:lnTo>
                  <a:pt x="302072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740405" y="95011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892E7F23-F4FA-4817-BF57-AF6CB29CFD87}"/>
              </a:ext>
            </a:extLst>
          </p:cNvPr>
          <p:cNvSpPr>
            <a:spLocks noGrp="1"/>
          </p:cNvSpPr>
          <p:nvPr userDrawn="1">
            <p:ph type="pic" sz="quarter" idx="10"/>
          </p:nvPr>
        </p:nvSpPr>
        <p:spPr>
          <a:xfrm>
            <a:off x="808994" y="1721457"/>
            <a:ext cx="3198767" cy="3433783"/>
          </a:xfrm>
          <a:custGeom>
            <a:avLst/>
            <a:gdLst>
              <a:gd name="connsiteX0" fmla="*/ 0 w 3198767"/>
              <a:gd name="connsiteY0" fmla="*/ 0 h 3433783"/>
              <a:gd name="connsiteX1" fmla="*/ 3198767 w 3198767"/>
              <a:gd name="connsiteY1" fmla="*/ 0 h 3433783"/>
              <a:gd name="connsiteX2" fmla="*/ 3198767 w 3198767"/>
              <a:gd name="connsiteY2" fmla="*/ 3433783 h 3433783"/>
              <a:gd name="connsiteX3" fmla="*/ 0 w 3198767"/>
              <a:gd name="connsiteY3" fmla="*/ 3433783 h 3433783"/>
            </a:gdLst>
            <a:ahLst/>
            <a:cxnLst>
              <a:cxn ang="0">
                <a:pos x="connsiteX0" y="connsiteY0"/>
              </a:cxn>
              <a:cxn ang="0">
                <a:pos x="connsiteX1" y="connsiteY1"/>
              </a:cxn>
              <a:cxn ang="0">
                <a:pos x="connsiteX2" y="connsiteY2"/>
              </a:cxn>
              <a:cxn ang="0">
                <a:pos x="connsiteX3" y="connsiteY3"/>
              </a:cxn>
            </a:cxnLst>
            <a:rect l="l" t="t" r="r" b="b"/>
            <a:pathLst>
              <a:path w="3198767" h="3433783">
                <a:moveTo>
                  <a:pt x="0" y="0"/>
                </a:moveTo>
                <a:lnTo>
                  <a:pt x="3198767" y="0"/>
                </a:lnTo>
                <a:lnTo>
                  <a:pt x="3198767" y="3433783"/>
                </a:lnTo>
                <a:lnTo>
                  <a:pt x="0" y="34337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4572000" y="1358586"/>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B9FB86B4-E94E-4FE9-865D-A0F617450DA4}"/>
              </a:ext>
            </a:extLst>
          </p:cNvPr>
          <p:cNvSpPr>
            <a:spLocks noGrp="1"/>
          </p:cNvSpPr>
          <p:nvPr>
            <p:ph type="pic" sz="quarter" idx="11"/>
          </p:nvPr>
        </p:nvSpPr>
        <p:spPr>
          <a:xfrm>
            <a:off x="5679942" y="4884904"/>
            <a:ext cx="3464058" cy="1973097"/>
          </a:xfrm>
          <a:custGeom>
            <a:avLst/>
            <a:gdLst>
              <a:gd name="connsiteX0" fmla="*/ 0 w 3464058"/>
              <a:gd name="connsiteY0" fmla="*/ 0 h 1973097"/>
              <a:gd name="connsiteX1" fmla="*/ 3464058 w 3464058"/>
              <a:gd name="connsiteY1" fmla="*/ 0 h 1973097"/>
              <a:gd name="connsiteX2" fmla="*/ 3464058 w 3464058"/>
              <a:gd name="connsiteY2" fmla="*/ 1973097 h 1973097"/>
              <a:gd name="connsiteX3" fmla="*/ 0 w 3464058"/>
              <a:gd name="connsiteY3" fmla="*/ 1973097 h 1973097"/>
            </a:gdLst>
            <a:ahLst/>
            <a:cxnLst>
              <a:cxn ang="0">
                <a:pos x="connsiteX0" y="connsiteY0"/>
              </a:cxn>
              <a:cxn ang="0">
                <a:pos x="connsiteX1" y="connsiteY1"/>
              </a:cxn>
              <a:cxn ang="0">
                <a:pos x="connsiteX2" y="connsiteY2"/>
              </a:cxn>
              <a:cxn ang="0">
                <a:pos x="connsiteX3" y="connsiteY3"/>
              </a:cxn>
            </a:cxnLst>
            <a:rect l="l" t="t" r="r" b="b"/>
            <a:pathLst>
              <a:path w="3464058" h="1973097">
                <a:moveTo>
                  <a:pt x="0" y="0"/>
                </a:moveTo>
                <a:lnTo>
                  <a:pt x="3464058" y="0"/>
                </a:lnTo>
                <a:lnTo>
                  <a:pt x="3464058" y="1973097"/>
                </a:lnTo>
                <a:lnTo>
                  <a:pt x="0" y="197309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4">
            <a:extLst>
              <a:ext uri="{FF2B5EF4-FFF2-40B4-BE49-F238E27FC236}">
                <a16:creationId xmlns:a16="http://schemas.microsoft.com/office/drawing/2014/main" id="{FD021415-6A6A-4E9F-B6CC-ECB11F48F7C7}"/>
              </a:ext>
            </a:extLst>
          </p:cNvPr>
          <p:cNvSpPr>
            <a:spLocks noGrp="1"/>
          </p:cNvSpPr>
          <p:nvPr>
            <p:ph type="pic" sz="quarter" idx="10"/>
          </p:nvPr>
        </p:nvSpPr>
        <p:spPr>
          <a:xfrm>
            <a:off x="263122" y="1104761"/>
            <a:ext cx="7181015" cy="2324241"/>
          </a:xfrm>
          <a:custGeom>
            <a:avLst/>
            <a:gdLst>
              <a:gd name="connsiteX0" fmla="*/ 0 w 7181015"/>
              <a:gd name="connsiteY0" fmla="*/ 0 h 2324241"/>
              <a:gd name="connsiteX1" fmla="*/ 7181015 w 7181015"/>
              <a:gd name="connsiteY1" fmla="*/ 0 h 2324241"/>
              <a:gd name="connsiteX2" fmla="*/ 7181015 w 7181015"/>
              <a:gd name="connsiteY2" fmla="*/ 2324241 h 2324241"/>
              <a:gd name="connsiteX3" fmla="*/ 0 w 7181015"/>
              <a:gd name="connsiteY3" fmla="*/ 2324241 h 2324241"/>
            </a:gdLst>
            <a:ahLst/>
            <a:cxnLst>
              <a:cxn ang="0">
                <a:pos x="connsiteX0" y="connsiteY0"/>
              </a:cxn>
              <a:cxn ang="0">
                <a:pos x="connsiteX1" y="connsiteY1"/>
              </a:cxn>
              <a:cxn ang="0">
                <a:pos x="connsiteX2" y="connsiteY2"/>
              </a:cxn>
              <a:cxn ang="0">
                <a:pos x="connsiteX3" y="connsiteY3"/>
              </a:cxn>
            </a:cxnLst>
            <a:rect l="l" t="t" r="r" b="b"/>
            <a:pathLst>
              <a:path w="7181015" h="2324241">
                <a:moveTo>
                  <a:pt x="0" y="0"/>
                </a:moveTo>
                <a:lnTo>
                  <a:pt x="7181015" y="0"/>
                </a:lnTo>
                <a:lnTo>
                  <a:pt x="7181015" y="2324241"/>
                </a:lnTo>
                <a:lnTo>
                  <a:pt x="0" y="232424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683672" y="386786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2B878CA1-DD54-45B3-8D9F-916DADFF91BA}"/>
              </a:ext>
            </a:extLst>
          </p:cNvPr>
          <p:cNvSpPr>
            <a:spLocks noGrp="1"/>
          </p:cNvSpPr>
          <p:nvPr userDrawn="1">
            <p:ph type="pic" sz="quarter" idx="10"/>
          </p:nvPr>
        </p:nvSpPr>
        <p:spPr>
          <a:xfrm>
            <a:off x="1538863" y="1543302"/>
            <a:ext cx="2046209" cy="3572622"/>
          </a:xfrm>
          <a:custGeom>
            <a:avLst/>
            <a:gdLst>
              <a:gd name="connsiteX0" fmla="*/ 0 w 2046209"/>
              <a:gd name="connsiteY0" fmla="*/ 0 h 3572622"/>
              <a:gd name="connsiteX1" fmla="*/ 2046209 w 2046209"/>
              <a:gd name="connsiteY1" fmla="*/ 0 h 3572622"/>
              <a:gd name="connsiteX2" fmla="*/ 2046209 w 2046209"/>
              <a:gd name="connsiteY2" fmla="*/ 3572622 h 3572622"/>
              <a:gd name="connsiteX3" fmla="*/ 0 w 2046209"/>
              <a:gd name="connsiteY3" fmla="*/ 3572622 h 3572622"/>
            </a:gdLst>
            <a:ahLst/>
            <a:cxnLst>
              <a:cxn ang="0">
                <a:pos x="connsiteX0" y="connsiteY0"/>
              </a:cxn>
              <a:cxn ang="0">
                <a:pos x="connsiteX1" y="connsiteY1"/>
              </a:cxn>
              <a:cxn ang="0">
                <a:pos x="connsiteX2" y="connsiteY2"/>
              </a:cxn>
              <a:cxn ang="0">
                <a:pos x="connsiteX3" y="connsiteY3"/>
              </a:cxn>
            </a:cxnLst>
            <a:rect l="l" t="t" r="r" b="b"/>
            <a:pathLst>
              <a:path w="2046209" h="3572622">
                <a:moveTo>
                  <a:pt x="0" y="0"/>
                </a:moveTo>
                <a:lnTo>
                  <a:pt x="2046209" y="0"/>
                </a:lnTo>
                <a:lnTo>
                  <a:pt x="2046209" y="3572622"/>
                </a:lnTo>
                <a:lnTo>
                  <a:pt x="0" y="357262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4299507" y="1345058"/>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F583DA33-4C48-4336-B22B-D001E0CD94F3}"/>
              </a:ext>
            </a:extLst>
          </p:cNvPr>
          <p:cNvSpPr>
            <a:spLocks noGrp="1"/>
          </p:cNvSpPr>
          <p:nvPr>
            <p:ph type="pic" sz="quarter" idx="11"/>
          </p:nvPr>
        </p:nvSpPr>
        <p:spPr>
          <a:xfrm>
            <a:off x="0" y="2500104"/>
            <a:ext cx="1977398" cy="3500313"/>
          </a:xfrm>
          <a:custGeom>
            <a:avLst/>
            <a:gdLst>
              <a:gd name="connsiteX0" fmla="*/ 0 w 1977398"/>
              <a:gd name="connsiteY0" fmla="*/ 0 h 3500313"/>
              <a:gd name="connsiteX1" fmla="*/ 1977398 w 1977398"/>
              <a:gd name="connsiteY1" fmla="*/ 0 h 3500313"/>
              <a:gd name="connsiteX2" fmla="*/ 1977398 w 1977398"/>
              <a:gd name="connsiteY2" fmla="*/ 3500313 h 3500313"/>
              <a:gd name="connsiteX3" fmla="*/ 0 w 1977398"/>
              <a:gd name="connsiteY3" fmla="*/ 3500313 h 3500313"/>
            </a:gdLst>
            <a:ahLst/>
            <a:cxnLst>
              <a:cxn ang="0">
                <a:pos x="connsiteX0" y="connsiteY0"/>
              </a:cxn>
              <a:cxn ang="0">
                <a:pos x="connsiteX1" y="connsiteY1"/>
              </a:cxn>
              <a:cxn ang="0">
                <a:pos x="connsiteX2" y="connsiteY2"/>
              </a:cxn>
              <a:cxn ang="0">
                <a:pos x="connsiteX3" y="connsiteY3"/>
              </a:cxn>
            </a:cxnLst>
            <a:rect l="l" t="t" r="r" b="b"/>
            <a:pathLst>
              <a:path w="1977398" h="3500313">
                <a:moveTo>
                  <a:pt x="0" y="0"/>
                </a:moveTo>
                <a:lnTo>
                  <a:pt x="1977398" y="0"/>
                </a:lnTo>
                <a:lnTo>
                  <a:pt x="1977398" y="3500313"/>
                </a:lnTo>
                <a:lnTo>
                  <a:pt x="0" y="350031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CE39088-144C-4EB3-B018-6BDE5CFAA493}"/>
              </a:ext>
            </a:extLst>
          </p:cNvPr>
          <p:cNvSpPr>
            <a:spLocks noGrp="1"/>
          </p:cNvSpPr>
          <p:nvPr>
            <p:ph type="pic" sz="quarter" idx="10"/>
          </p:nvPr>
        </p:nvSpPr>
        <p:spPr>
          <a:xfrm>
            <a:off x="2" y="0"/>
            <a:ext cx="2766764" cy="6858000"/>
          </a:xfrm>
          <a:custGeom>
            <a:avLst/>
            <a:gdLst>
              <a:gd name="connsiteX0" fmla="*/ 0 w 2766764"/>
              <a:gd name="connsiteY0" fmla="*/ 0 h 6858000"/>
              <a:gd name="connsiteX1" fmla="*/ 2766764 w 2766764"/>
              <a:gd name="connsiteY1" fmla="*/ 0 h 6858000"/>
              <a:gd name="connsiteX2" fmla="*/ 2766764 w 2766764"/>
              <a:gd name="connsiteY2" fmla="*/ 6858000 h 6858000"/>
              <a:gd name="connsiteX3" fmla="*/ 0 w 27667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66764" h="6858000">
                <a:moveTo>
                  <a:pt x="0" y="0"/>
                </a:moveTo>
                <a:lnTo>
                  <a:pt x="2766764" y="0"/>
                </a:lnTo>
                <a:lnTo>
                  <a:pt x="276676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3410384" y="130729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346" userDrawn="1">
          <p15:clr>
            <a:srgbClr val="F26B43"/>
          </p15:clr>
        </p15:guide>
        <p15:guide id="3" pos="5414"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C60E453-D3DC-4385-B8B1-A5C4B453E7BD}"/>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8673209" y="138403"/>
            <a:ext cx="256272" cy="253882"/>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sz="1349"/>
          </a:p>
        </p:txBody>
      </p:sp>
      <p:sp>
        <p:nvSpPr>
          <p:cNvPr id="5" name="Rectangle 4">
            <a:extLst>
              <a:ext uri="{FF2B5EF4-FFF2-40B4-BE49-F238E27FC236}">
                <a16:creationId xmlns:a16="http://schemas.microsoft.com/office/drawing/2014/main" id="{52D07875-488E-4D9C-BE04-74053F147D44}"/>
              </a:ext>
            </a:extLst>
          </p:cNvPr>
          <p:cNvSpPr/>
          <p:nvPr/>
        </p:nvSpPr>
        <p:spPr>
          <a:xfrm>
            <a:off x="4647212" y="4159438"/>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 name="Rectangle 6">
            <a:extLst>
              <a:ext uri="{FF2B5EF4-FFF2-40B4-BE49-F238E27FC236}">
                <a16:creationId xmlns:a16="http://schemas.microsoft.com/office/drawing/2014/main" id="{01D21568-DE00-4976-9094-751F5DC18E1F}"/>
              </a:ext>
            </a:extLst>
          </p:cNvPr>
          <p:cNvSpPr/>
          <p:nvPr/>
        </p:nvSpPr>
        <p:spPr>
          <a:xfrm>
            <a:off x="4618292" y="4130404"/>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TextBox 8">
            <a:extLst>
              <a:ext uri="{FF2B5EF4-FFF2-40B4-BE49-F238E27FC236}">
                <a16:creationId xmlns:a16="http://schemas.microsoft.com/office/drawing/2014/main" id="{FFE1A0AE-E506-4470-AC7F-A273D5552258}"/>
              </a:ext>
            </a:extLst>
          </p:cNvPr>
          <p:cNvSpPr txBox="1"/>
          <p:nvPr/>
        </p:nvSpPr>
        <p:spPr>
          <a:xfrm>
            <a:off x="4571405" y="2406070"/>
            <a:ext cx="2685351" cy="923330"/>
          </a:xfrm>
          <a:prstGeom prst="rect">
            <a:avLst/>
          </a:prstGeom>
          <a:noFill/>
        </p:spPr>
        <p:txBody>
          <a:bodyPr wrap="none" rtlCol="0">
            <a:spAutoFit/>
          </a:bodyPr>
          <a:lstStyle/>
          <a:p>
            <a:pPr algn="l"/>
            <a:r>
              <a:rPr lang="en-US" sz="2700" b="1">
                <a:solidFill>
                  <a:schemeClr val="tx2"/>
                </a:solidFill>
                <a:latin typeface="+mj-lt"/>
                <a:cs typeface="Varela Round" panose="00000500000000000000" pitchFamily="2" charset="-79"/>
              </a:rPr>
              <a:t>Sweet For Your</a:t>
            </a:r>
          </a:p>
          <a:p>
            <a:pPr algn="l"/>
            <a:r>
              <a:rPr lang="en-US" sz="2700" b="1">
                <a:solidFill>
                  <a:schemeClr val="tx2"/>
                </a:solidFill>
                <a:latin typeface="+mj-lt"/>
                <a:cs typeface="Varela Round" panose="00000500000000000000" pitchFamily="2" charset="-79"/>
              </a:rPr>
              <a:t>Every Desire</a:t>
            </a: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5535240" y="1417899"/>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A007BB49-9D55-4DFA-A05D-14D7276EF512}"/>
              </a:ext>
            </a:extLst>
          </p:cNvPr>
          <p:cNvSpPr/>
          <p:nvPr/>
        </p:nvSpPr>
        <p:spPr>
          <a:xfrm>
            <a:off x="8051763" y="4420041"/>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3599514" y="3081550"/>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sp>
        <p:nvSpPr>
          <p:cNvPr id="17" name="TextBox 16">
            <a:extLst>
              <a:ext uri="{FF2B5EF4-FFF2-40B4-BE49-F238E27FC236}">
                <a16:creationId xmlns:a16="http://schemas.microsoft.com/office/drawing/2014/main" id="{CC489408-5FC3-4015-A1F6-EDE4F4C42110}"/>
              </a:ext>
            </a:extLst>
          </p:cNvPr>
          <p:cNvSpPr txBox="1"/>
          <p:nvPr/>
        </p:nvSpPr>
        <p:spPr>
          <a:xfrm>
            <a:off x="4571405" y="3306199"/>
            <a:ext cx="4101804"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19" name="TextBox 18">
            <a:extLst>
              <a:ext uri="{FF2B5EF4-FFF2-40B4-BE49-F238E27FC236}">
                <a16:creationId xmlns:a16="http://schemas.microsoft.com/office/drawing/2014/main" id="{ACD35B43-3C32-4AF9-891D-0DDB3133A81B}"/>
              </a:ext>
            </a:extLst>
          </p:cNvPr>
          <p:cNvSpPr txBox="1"/>
          <p:nvPr/>
        </p:nvSpPr>
        <p:spPr>
          <a:xfrm>
            <a:off x="4750186" y="4204382"/>
            <a:ext cx="7521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7875501" y="138403"/>
            <a:ext cx="1051891" cy="276999"/>
          </a:xfrm>
          <a:prstGeom prst="rect">
            <a:avLst/>
          </a:prstGeom>
          <a:noFill/>
        </p:spPr>
        <p:txBody>
          <a:bodyPr wrap="none" rtlCol="0">
            <a:spAutoFit/>
          </a:bodyPr>
          <a:lstStyle/>
          <a:p>
            <a:pPr algn="r"/>
            <a:r>
              <a:rPr lang="en-US" sz="1200" b="1">
                <a:solidFill>
                  <a:schemeClr val="tx2"/>
                </a:solidFill>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5890825" y="6060114"/>
            <a:ext cx="2285510" cy="797886"/>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sz="1349"/>
          </a:p>
        </p:txBody>
      </p:sp>
      <p:sp>
        <p:nvSpPr>
          <p:cNvPr id="25" name="Freeform 114">
            <a:extLst>
              <a:ext uri="{FF2B5EF4-FFF2-40B4-BE49-F238E27FC236}">
                <a16:creationId xmlns:a16="http://schemas.microsoft.com/office/drawing/2014/main" id="{DB01AB71-B4B8-440C-AAF6-63BFAA421179}"/>
              </a:ext>
            </a:extLst>
          </p:cNvPr>
          <p:cNvSpPr/>
          <p:nvPr/>
        </p:nvSpPr>
        <p:spPr>
          <a:xfrm>
            <a:off x="8482055" y="2147290"/>
            <a:ext cx="660755" cy="23190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sz="1349"/>
          </a:p>
        </p:txBody>
      </p:sp>
      <p:sp>
        <p:nvSpPr>
          <p:cNvPr id="27" name="Freeform 118">
            <a:extLst>
              <a:ext uri="{FF2B5EF4-FFF2-40B4-BE49-F238E27FC236}">
                <a16:creationId xmlns:a16="http://schemas.microsoft.com/office/drawing/2014/main" id="{63F99B07-65B0-4985-BC58-23687959A371}"/>
              </a:ext>
            </a:extLst>
          </p:cNvPr>
          <p:cNvSpPr/>
          <p:nvPr/>
        </p:nvSpPr>
        <p:spPr>
          <a:xfrm>
            <a:off x="3479386" y="0"/>
            <a:ext cx="544153" cy="599221"/>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sz="1349"/>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05D202BF-E434-4E2F-B923-622145930B8A}"/>
              </a:ext>
            </a:extLst>
          </p:cNvPr>
          <p:cNvSpPr>
            <a:spLocks noGrp="1"/>
          </p:cNvSpPr>
          <p:nvPr>
            <p:ph type="pic" sz="quarter" idx="12"/>
          </p:nvPr>
        </p:nvSpPr>
        <p:spPr/>
      </p:sp>
      <p:sp>
        <p:nvSpPr>
          <p:cNvPr id="5" name="PsHolder2">
            <a:extLst>
              <a:ext uri="{FF2B5EF4-FFF2-40B4-BE49-F238E27FC236}">
                <a16:creationId xmlns:a16="http://schemas.microsoft.com/office/drawing/2014/main" id="{0F26EBC8-5FC1-48DB-B4D1-6707E3F702C3}"/>
              </a:ext>
            </a:extLst>
          </p:cNvPr>
          <p:cNvSpPr>
            <a:spLocks noGrp="1"/>
          </p:cNvSpPr>
          <p:nvPr>
            <p:ph type="pic" sz="quarter" idx="11"/>
          </p:nvPr>
        </p:nvSpPr>
        <p:spPr/>
      </p:sp>
      <p:sp>
        <p:nvSpPr>
          <p:cNvPr id="18" name="Rectangle 17">
            <a:extLst>
              <a:ext uri="{FF2B5EF4-FFF2-40B4-BE49-F238E27FC236}">
                <a16:creationId xmlns:a16="http://schemas.microsoft.com/office/drawing/2014/main" id="{158B86BB-1129-442E-A16B-DD8A3D06A732}"/>
              </a:ext>
            </a:extLst>
          </p:cNvPr>
          <p:cNvSpPr/>
          <p:nvPr/>
        </p:nvSpPr>
        <p:spPr>
          <a:xfrm>
            <a:off x="366913" y="4116274"/>
            <a:ext cx="1273662"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Rectangle 19">
            <a:extLst>
              <a:ext uri="{FF2B5EF4-FFF2-40B4-BE49-F238E27FC236}">
                <a16:creationId xmlns:a16="http://schemas.microsoft.com/office/drawing/2014/main" id="{A8AE0016-AFE8-4201-A403-54FB60D2CB5D}"/>
              </a:ext>
            </a:extLst>
          </p:cNvPr>
          <p:cNvSpPr/>
          <p:nvPr/>
        </p:nvSpPr>
        <p:spPr>
          <a:xfrm>
            <a:off x="337992" y="4087240"/>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3">
            <a:extLst>
              <a:ext uri="{FF2B5EF4-FFF2-40B4-BE49-F238E27FC236}">
                <a16:creationId xmlns:a16="http://schemas.microsoft.com/office/drawing/2014/main" id="{5BC4922F-041E-4532-8F40-8BB76E2385B5}"/>
              </a:ext>
            </a:extLst>
          </p:cNvPr>
          <p:cNvSpPr>
            <a:spLocks noGrp="1"/>
          </p:cNvSpPr>
          <p:nvPr>
            <p:ph type="pic" sz="quarter" idx="10"/>
          </p:nvPr>
        </p:nvSpPr>
        <p:spPr/>
      </p:sp>
      <p:sp>
        <p:nvSpPr>
          <p:cNvPr id="21" name="Rectangle 20">
            <a:extLst>
              <a:ext uri="{FF2B5EF4-FFF2-40B4-BE49-F238E27FC236}">
                <a16:creationId xmlns:a16="http://schemas.microsoft.com/office/drawing/2014/main" id="{0765EA23-694D-4344-8733-10643D6AA40C}"/>
              </a:ext>
            </a:extLst>
          </p:cNvPr>
          <p:cNvSpPr/>
          <p:nvPr/>
        </p:nvSpPr>
        <p:spPr>
          <a:xfrm>
            <a:off x="2962912" y="5098657"/>
            <a:ext cx="1273662"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2" name="Rectangle 21">
            <a:extLst>
              <a:ext uri="{FF2B5EF4-FFF2-40B4-BE49-F238E27FC236}">
                <a16:creationId xmlns:a16="http://schemas.microsoft.com/office/drawing/2014/main" id="{FF658CFB-7A9F-4025-8F7A-AB3C21890600}"/>
              </a:ext>
            </a:extLst>
          </p:cNvPr>
          <p:cNvSpPr/>
          <p:nvPr/>
        </p:nvSpPr>
        <p:spPr>
          <a:xfrm>
            <a:off x="2933992" y="5069623"/>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Rectangle 22">
            <a:extLst>
              <a:ext uri="{FF2B5EF4-FFF2-40B4-BE49-F238E27FC236}">
                <a16:creationId xmlns:a16="http://schemas.microsoft.com/office/drawing/2014/main" id="{25137C29-C821-495B-8338-D1B45B192E79}"/>
              </a:ext>
            </a:extLst>
          </p:cNvPr>
          <p:cNvSpPr/>
          <p:nvPr/>
        </p:nvSpPr>
        <p:spPr>
          <a:xfrm>
            <a:off x="4691706" y="4368941"/>
            <a:ext cx="1273662"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4" name="Rectangle 23">
            <a:extLst>
              <a:ext uri="{FF2B5EF4-FFF2-40B4-BE49-F238E27FC236}">
                <a16:creationId xmlns:a16="http://schemas.microsoft.com/office/drawing/2014/main" id="{33EEBCE5-AF79-4F84-A9E4-5C11DEAAC792}"/>
              </a:ext>
            </a:extLst>
          </p:cNvPr>
          <p:cNvSpPr/>
          <p:nvPr/>
        </p:nvSpPr>
        <p:spPr>
          <a:xfrm>
            <a:off x="4662785" y="4339907"/>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5" name="TextBox 24">
            <a:extLst>
              <a:ext uri="{FF2B5EF4-FFF2-40B4-BE49-F238E27FC236}">
                <a16:creationId xmlns:a16="http://schemas.microsoft.com/office/drawing/2014/main" id="{92EC1B3C-FCC0-43E0-89EB-B14D22401EB7}"/>
              </a:ext>
            </a:extLst>
          </p:cNvPr>
          <p:cNvSpPr txBox="1"/>
          <p:nvPr/>
        </p:nvSpPr>
        <p:spPr>
          <a:xfrm>
            <a:off x="513870" y="4161218"/>
            <a:ext cx="979755"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3094638" y="5143601"/>
            <a:ext cx="101021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4866713" y="4413885"/>
            <a:ext cx="923651"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5772901" y="2604052"/>
            <a:ext cx="2020105" cy="646331"/>
          </a:xfrm>
          <a:prstGeom prst="rect">
            <a:avLst/>
          </a:prstGeom>
          <a:noFill/>
        </p:spPr>
        <p:txBody>
          <a:bodyPr wrap="none" rtlCol="0">
            <a:spAutoFit/>
          </a:bodyPr>
          <a:lstStyle/>
          <a:p>
            <a:r>
              <a:rPr lang="en-US" sz="1800" b="1">
                <a:solidFill>
                  <a:schemeClr val="accent1"/>
                </a:solidFill>
                <a:latin typeface="+mj-lt"/>
              </a:rPr>
              <a:t>Teamwork is the</a:t>
            </a:r>
          </a:p>
          <a:p>
            <a:r>
              <a:rPr lang="en-US" sz="1800" b="1">
                <a:solidFill>
                  <a:schemeClr val="accent1"/>
                </a:solidFill>
                <a:latin typeface="+mj-lt"/>
              </a:rPr>
              <a:t>key to success.</a:t>
            </a:r>
            <a:endParaRPr lang="en-US" sz="1800" b="1">
              <a:solidFill>
                <a:schemeClr val="accent1"/>
              </a:solidFill>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5772900" y="3230455"/>
            <a:ext cx="295795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a:t>
            </a:r>
          </a:p>
        </p:txBody>
      </p:sp>
      <p:sp>
        <p:nvSpPr>
          <p:cNvPr id="37" name="Oval 32">
            <a:extLst>
              <a:ext uri="{FF2B5EF4-FFF2-40B4-BE49-F238E27FC236}">
                <a16:creationId xmlns:a16="http://schemas.microsoft.com/office/drawing/2014/main" id="{0750CB63-8F71-46DD-B1FC-75C790FAED1D}"/>
              </a:ext>
            </a:extLst>
          </p:cNvPr>
          <p:cNvSpPr/>
          <p:nvPr/>
        </p:nvSpPr>
        <p:spPr>
          <a:xfrm>
            <a:off x="7608072" y="5729948"/>
            <a:ext cx="1273663" cy="1128052"/>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35" name="Freeform 31">
            <a:extLst>
              <a:ext uri="{FF2B5EF4-FFF2-40B4-BE49-F238E27FC236}">
                <a16:creationId xmlns:a16="http://schemas.microsoft.com/office/drawing/2014/main" id="{E9E54EBA-E45D-40BB-91F5-86F7D270B703}"/>
              </a:ext>
            </a:extLst>
          </p:cNvPr>
          <p:cNvSpPr/>
          <p:nvPr/>
        </p:nvSpPr>
        <p:spPr>
          <a:xfrm>
            <a:off x="7957434" y="5319540"/>
            <a:ext cx="1186567" cy="1538460"/>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sz="1349"/>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1948864" y="1937445"/>
            <a:ext cx="628153" cy="626518"/>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1475858"/>
            <a:ext cx="615233" cy="214637"/>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sz="1349"/>
          </a:p>
        </p:txBody>
      </p:sp>
      <p:sp>
        <p:nvSpPr>
          <p:cNvPr id="78" name="Freeform 73">
            <a:extLst>
              <a:ext uri="{FF2B5EF4-FFF2-40B4-BE49-F238E27FC236}">
                <a16:creationId xmlns:a16="http://schemas.microsoft.com/office/drawing/2014/main" id="{61593FE1-33DF-4DE4-8D7F-21759BE7D2D3}"/>
              </a:ext>
            </a:extLst>
          </p:cNvPr>
          <p:cNvSpPr/>
          <p:nvPr/>
        </p:nvSpPr>
        <p:spPr>
          <a:xfrm>
            <a:off x="5324354" y="6465695"/>
            <a:ext cx="779572" cy="392305"/>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7195137" y="1840879"/>
            <a:ext cx="257726" cy="229684"/>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467899" y="5303848"/>
            <a:ext cx="165771" cy="180783"/>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F5D52951-FA87-4A33-9F68-F0DC1666E726}"/>
              </a:ext>
            </a:extLst>
          </p:cNvPr>
          <p:cNvSpPr/>
          <p:nvPr/>
        </p:nvSpPr>
        <p:spPr>
          <a:xfrm>
            <a:off x="7690504" y="0"/>
            <a:ext cx="291362" cy="437354"/>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sz="1349"/>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FD0CA6AC-95CB-42C9-85AE-44C483F6186A}"/>
              </a:ext>
            </a:extLst>
          </p:cNvPr>
          <p:cNvSpPr>
            <a:spLocks noGrp="1"/>
          </p:cNvSpPr>
          <p:nvPr>
            <p:ph type="pic" sz="quarter" idx="13"/>
          </p:nvPr>
        </p:nvSpPr>
        <p:spPr/>
      </p:sp>
      <p:sp>
        <p:nvSpPr>
          <p:cNvPr id="65" name="Rectangle 64">
            <a:extLst>
              <a:ext uri="{FF2B5EF4-FFF2-40B4-BE49-F238E27FC236}">
                <a16:creationId xmlns:a16="http://schemas.microsoft.com/office/drawing/2014/main" id="{126FD2CE-569E-4BB0-A6DD-510C697BBEE4}"/>
              </a:ext>
            </a:extLst>
          </p:cNvPr>
          <p:cNvSpPr/>
          <p:nvPr/>
        </p:nvSpPr>
        <p:spPr>
          <a:xfrm>
            <a:off x="6846444" y="154574"/>
            <a:ext cx="1896120" cy="484685"/>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 name="PsHolder3">
            <a:extLst>
              <a:ext uri="{FF2B5EF4-FFF2-40B4-BE49-F238E27FC236}">
                <a16:creationId xmlns:a16="http://schemas.microsoft.com/office/drawing/2014/main" id="{487311F7-2011-420E-88BC-AF215699A627}"/>
              </a:ext>
            </a:extLst>
          </p:cNvPr>
          <p:cNvSpPr>
            <a:spLocks noGrp="1"/>
          </p:cNvSpPr>
          <p:nvPr>
            <p:ph type="pic" sz="quarter" idx="12"/>
          </p:nvPr>
        </p:nvSpPr>
        <p:spPr/>
      </p:sp>
      <p:sp>
        <p:nvSpPr>
          <p:cNvPr id="9" name="Rectangle 8">
            <a:extLst>
              <a:ext uri="{FF2B5EF4-FFF2-40B4-BE49-F238E27FC236}">
                <a16:creationId xmlns:a16="http://schemas.microsoft.com/office/drawing/2014/main" id="{184FE851-0AD2-4D11-911D-76A341BEAE2D}"/>
              </a:ext>
            </a:extLst>
          </p:cNvPr>
          <p:cNvSpPr/>
          <p:nvPr/>
        </p:nvSpPr>
        <p:spPr>
          <a:xfrm>
            <a:off x="962140" y="2205987"/>
            <a:ext cx="1349824" cy="13498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90D56A68-077F-42C8-B525-56EE5C2C3194}"/>
              </a:ext>
            </a:extLst>
          </p:cNvPr>
          <p:cNvSpPr/>
          <p:nvPr/>
        </p:nvSpPr>
        <p:spPr>
          <a:xfrm>
            <a:off x="4788477" y="2205987"/>
            <a:ext cx="1349824" cy="1349824"/>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2FE4B70C-CC91-42EE-9E64-660C9EE59466}"/>
              </a:ext>
            </a:extLst>
          </p:cNvPr>
          <p:cNvSpPr/>
          <p:nvPr/>
        </p:nvSpPr>
        <p:spPr>
          <a:xfrm>
            <a:off x="2965830" y="4057957"/>
            <a:ext cx="1349824" cy="134982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 name="PsHolder5">
            <a:extLst>
              <a:ext uri="{FF2B5EF4-FFF2-40B4-BE49-F238E27FC236}">
                <a16:creationId xmlns:a16="http://schemas.microsoft.com/office/drawing/2014/main" id="{E912ABEB-7221-499D-AF8A-6C27EEAA3ACD}"/>
              </a:ext>
            </a:extLst>
          </p:cNvPr>
          <p:cNvSpPr>
            <a:spLocks noGrp="1"/>
          </p:cNvSpPr>
          <p:nvPr>
            <p:ph type="pic" sz="quarter" idx="11"/>
          </p:nvPr>
        </p:nvSpPr>
        <p:spPr/>
      </p:sp>
      <p:sp>
        <p:nvSpPr>
          <p:cNvPr id="12" name="Rectangle 11">
            <a:extLst>
              <a:ext uri="{FF2B5EF4-FFF2-40B4-BE49-F238E27FC236}">
                <a16:creationId xmlns:a16="http://schemas.microsoft.com/office/drawing/2014/main" id="{FCC46D23-B993-4226-A125-609C48B89255}"/>
              </a:ext>
            </a:extLst>
          </p:cNvPr>
          <p:cNvSpPr/>
          <p:nvPr/>
        </p:nvSpPr>
        <p:spPr>
          <a:xfrm>
            <a:off x="6792168" y="4057957"/>
            <a:ext cx="1349824" cy="1349824"/>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0FAA0DD6-39EC-46E6-94FB-53978641AFDB}"/>
              </a:ext>
            </a:extLst>
          </p:cNvPr>
          <p:cNvSpPr txBox="1"/>
          <p:nvPr/>
        </p:nvSpPr>
        <p:spPr>
          <a:xfrm>
            <a:off x="2585740" y="2418637"/>
            <a:ext cx="1388522" cy="738664"/>
          </a:xfrm>
          <a:prstGeom prst="rect">
            <a:avLst/>
          </a:prstGeom>
          <a:noFill/>
        </p:spPr>
        <p:txBody>
          <a:bodyPr wrap="none" rtlCol="0">
            <a:spAutoFit/>
          </a:bodyPr>
          <a:lstStyle/>
          <a:p>
            <a:r>
              <a:rPr lang="en-US" sz="2100" b="1">
                <a:latin typeface="+mj-lt"/>
                <a:cs typeface="Varela Round" panose="00000500000000000000" pitchFamily="2" charset="-79"/>
              </a:rPr>
              <a:t>Lily</a:t>
            </a:r>
          </a:p>
          <a:p>
            <a:r>
              <a:rPr lang="en-US" sz="2100" b="1">
                <a:latin typeface="+mj-lt"/>
                <a:cs typeface="Varela Round" panose="00000500000000000000" pitchFamily="2" charset="-79"/>
              </a:rPr>
              <a:t>Elizabeth</a:t>
            </a:r>
          </a:p>
        </p:txBody>
      </p:sp>
      <p:sp>
        <p:nvSpPr>
          <p:cNvPr id="20" name="TextBox 19">
            <a:extLst>
              <a:ext uri="{FF2B5EF4-FFF2-40B4-BE49-F238E27FC236}">
                <a16:creationId xmlns:a16="http://schemas.microsoft.com/office/drawing/2014/main" id="{33411965-A22D-4AF5-B2A0-D30814F2A95B}"/>
              </a:ext>
            </a:extLst>
          </p:cNvPr>
          <p:cNvSpPr txBox="1"/>
          <p:nvPr/>
        </p:nvSpPr>
        <p:spPr>
          <a:xfrm>
            <a:off x="2585740" y="3095865"/>
            <a:ext cx="827471" cy="230832"/>
          </a:xfrm>
          <a:prstGeom prst="rect">
            <a:avLst/>
          </a:prstGeom>
          <a:noFill/>
        </p:spPr>
        <p:txBody>
          <a:bodyPr wrap="none" rtlCol="0">
            <a:spAutoFit/>
          </a:bodyPr>
          <a:lstStyle/>
          <a:p>
            <a:r>
              <a:rPr lang="en-US" sz="900">
                <a:solidFill>
                  <a:schemeClr val="accent1"/>
                </a:solidFill>
                <a:cs typeface="Varela Round" panose="00000500000000000000" pitchFamily="2" charset="-79"/>
              </a:rPr>
              <a:t>Job Position</a:t>
            </a:r>
          </a:p>
        </p:txBody>
      </p:sp>
      <p:sp>
        <p:nvSpPr>
          <p:cNvPr id="4" name="PsHolder8">
            <a:extLst>
              <a:ext uri="{FF2B5EF4-FFF2-40B4-BE49-F238E27FC236}">
                <a16:creationId xmlns:a16="http://schemas.microsoft.com/office/drawing/2014/main" id="{9BDFB051-FDB6-4A46-8CB0-23938386B2C2}"/>
              </a:ext>
            </a:extLst>
          </p:cNvPr>
          <p:cNvSpPr>
            <a:spLocks noGrp="1"/>
          </p:cNvSpPr>
          <p:nvPr>
            <p:ph type="pic" sz="quarter" idx="10"/>
          </p:nvPr>
        </p:nvSpPr>
        <p:spPr/>
      </p:sp>
      <p:sp>
        <p:nvSpPr>
          <p:cNvPr id="21" name="TextBox 20">
            <a:extLst>
              <a:ext uri="{FF2B5EF4-FFF2-40B4-BE49-F238E27FC236}">
                <a16:creationId xmlns:a16="http://schemas.microsoft.com/office/drawing/2014/main" id="{D658746F-D953-4FA3-B0FF-5A3DC1161A6C}"/>
              </a:ext>
            </a:extLst>
          </p:cNvPr>
          <p:cNvSpPr txBox="1"/>
          <p:nvPr/>
        </p:nvSpPr>
        <p:spPr>
          <a:xfrm>
            <a:off x="6416111" y="2418637"/>
            <a:ext cx="1552028" cy="738664"/>
          </a:xfrm>
          <a:prstGeom prst="rect">
            <a:avLst/>
          </a:prstGeom>
          <a:noFill/>
        </p:spPr>
        <p:txBody>
          <a:bodyPr wrap="none" rtlCol="0">
            <a:spAutoFit/>
          </a:bodyPr>
          <a:lstStyle/>
          <a:p>
            <a:r>
              <a:rPr lang="en-US" sz="2100" b="1">
                <a:latin typeface="+mj-lt"/>
                <a:cs typeface="Varela Round" panose="00000500000000000000" pitchFamily="2" charset="-79"/>
              </a:rPr>
              <a:t>Robert</a:t>
            </a:r>
          </a:p>
          <a:p>
            <a:r>
              <a:rPr lang="en-US" sz="2100" b="1">
                <a:latin typeface="+mj-lt"/>
                <a:cs typeface="Varela Round" panose="00000500000000000000" pitchFamily="2" charset="-79"/>
              </a:rPr>
              <a:t>Emanuelle</a:t>
            </a:r>
          </a:p>
        </p:txBody>
      </p:sp>
      <p:sp>
        <p:nvSpPr>
          <p:cNvPr id="22" name="TextBox 21">
            <a:extLst>
              <a:ext uri="{FF2B5EF4-FFF2-40B4-BE49-F238E27FC236}">
                <a16:creationId xmlns:a16="http://schemas.microsoft.com/office/drawing/2014/main" id="{A6DEECF3-C8CE-42B8-88C4-7B2343E3EBEE}"/>
              </a:ext>
            </a:extLst>
          </p:cNvPr>
          <p:cNvSpPr txBox="1"/>
          <p:nvPr/>
        </p:nvSpPr>
        <p:spPr>
          <a:xfrm>
            <a:off x="6416112" y="3095865"/>
            <a:ext cx="827471" cy="230832"/>
          </a:xfrm>
          <a:prstGeom prst="rect">
            <a:avLst/>
          </a:prstGeom>
          <a:noFill/>
        </p:spPr>
        <p:txBody>
          <a:bodyPr wrap="none" rtlCol="0">
            <a:spAutoFit/>
          </a:bodyPr>
          <a:lstStyle/>
          <a:p>
            <a:r>
              <a:rPr lang="en-US" sz="900">
                <a:solidFill>
                  <a:schemeClr val="accent2"/>
                </a:solidFill>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291276" y="4220610"/>
            <a:ext cx="1436612" cy="738664"/>
          </a:xfrm>
          <a:prstGeom prst="rect">
            <a:avLst/>
          </a:prstGeom>
          <a:noFill/>
        </p:spPr>
        <p:txBody>
          <a:bodyPr wrap="none" rtlCol="0">
            <a:spAutoFit/>
          </a:bodyPr>
          <a:lstStyle/>
          <a:p>
            <a:pPr algn="r"/>
            <a:r>
              <a:rPr lang="en-US" sz="2100" b="1">
                <a:latin typeface="+mj-lt"/>
                <a:cs typeface="Varela Round" panose="00000500000000000000" pitchFamily="2" charset="-79"/>
              </a:rPr>
              <a:t>Lory</a:t>
            </a:r>
          </a:p>
          <a:p>
            <a:pPr algn="r"/>
            <a:r>
              <a:rPr lang="en-US" sz="2100" b="1">
                <a:latin typeface="+mj-lt"/>
                <a:cs typeface="Varela Round" panose="00000500000000000000" pitchFamily="2" charset="-79"/>
              </a:rPr>
              <a:t>Fransisca</a:t>
            </a:r>
          </a:p>
        </p:txBody>
      </p:sp>
      <p:sp>
        <p:nvSpPr>
          <p:cNvPr id="24" name="TextBox 23">
            <a:extLst>
              <a:ext uri="{FF2B5EF4-FFF2-40B4-BE49-F238E27FC236}">
                <a16:creationId xmlns:a16="http://schemas.microsoft.com/office/drawing/2014/main" id="{A2880279-F120-471F-AB4B-070B0081EBC7}"/>
              </a:ext>
            </a:extLst>
          </p:cNvPr>
          <p:cNvSpPr txBox="1"/>
          <p:nvPr/>
        </p:nvSpPr>
        <p:spPr>
          <a:xfrm>
            <a:off x="1900417" y="4897838"/>
            <a:ext cx="827471" cy="230832"/>
          </a:xfrm>
          <a:prstGeom prst="rect">
            <a:avLst/>
          </a:prstGeom>
          <a:noFill/>
        </p:spPr>
        <p:txBody>
          <a:bodyPr wrap="none" rtlCol="0">
            <a:spAutoFit/>
          </a:bodyPr>
          <a:lstStyle/>
          <a:p>
            <a:pPr algn="r"/>
            <a:r>
              <a:rPr lang="en-US" sz="900">
                <a:solidFill>
                  <a:schemeClr val="accent3"/>
                </a:solidFill>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5116012" y="4220610"/>
            <a:ext cx="1438214" cy="738664"/>
          </a:xfrm>
          <a:prstGeom prst="rect">
            <a:avLst/>
          </a:prstGeom>
          <a:noFill/>
        </p:spPr>
        <p:txBody>
          <a:bodyPr wrap="none" rtlCol="0">
            <a:spAutoFit/>
          </a:bodyPr>
          <a:lstStyle/>
          <a:p>
            <a:pPr algn="r"/>
            <a:r>
              <a:rPr lang="en-US" sz="2100" b="1">
                <a:latin typeface="+mj-lt"/>
                <a:cs typeface="Varela Round" panose="00000500000000000000" pitchFamily="2" charset="-79"/>
              </a:rPr>
              <a:t>Lucas</a:t>
            </a:r>
          </a:p>
          <a:p>
            <a:pPr algn="r"/>
            <a:r>
              <a:rPr lang="en-US" sz="2100" b="1">
                <a:latin typeface="+mj-lt"/>
                <a:cs typeface="Varela Round" panose="00000500000000000000" pitchFamily="2" charset="-79"/>
              </a:rPr>
              <a:t>Sebastian</a:t>
            </a:r>
          </a:p>
        </p:txBody>
      </p:sp>
      <p:sp>
        <p:nvSpPr>
          <p:cNvPr id="26" name="TextBox 25">
            <a:extLst>
              <a:ext uri="{FF2B5EF4-FFF2-40B4-BE49-F238E27FC236}">
                <a16:creationId xmlns:a16="http://schemas.microsoft.com/office/drawing/2014/main" id="{17F0489C-1A57-4804-B615-3BB5AE35D114}"/>
              </a:ext>
            </a:extLst>
          </p:cNvPr>
          <p:cNvSpPr txBox="1"/>
          <p:nvPr/>
        </p:nvSpPr>
        <p:spPr>
          <a:xfrm>
            <a:off x="5726755" y="4897838"/>
            <a:ext cx="827471" cy="230832"/>
          </a:xfrm>
          <a:prstGeom prst="rect">
            <a:avLst/>
          </a:prstGeom>
          <a:noFill/>
        </p:spPr>
        <p:txBody>
          <a:bodyPr wrap="none" rtlCol="0">
            <a:spAutoFit/>
          </a:bodyPr>
          <a:lstStyle/>
          <a:p>
            <a:pPr algn="r"/>
            <a:r>
              <a:rPr lang="en-US" sz="900">
                <a:solidFill>
                  <a:schemeClr val="accent4"/>
                </a:solidFill>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402408" y="6265366"/>
            <a:ext cx="1485302" cy="592634"/>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sz="1349"/>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7200118" y="326828"/>
            <a:ext cx="1747944" cy="441901"/>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831662"/>
            <a:ext cx="465338" cy="127556"/>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sz="1349"/>
          </a:p>
        </p:txBody>
      </p:sp>
      <p:sp>
        <p:nvSpPr>
          <p:cNvPr id="73" name="Freeform 70">
            <a:extLst>
              <a:ext uri="{FF2B5EF4-FFF2-40B4-BE49-F238E27FC236}">
                <a16:creationId xmlns:a16="http://schemas.microsoft.com/office/drawing/2014/main" id="{DF20E610-2B95-4E73-BA61-8C0D621E8C79}"/>
              </a:ext>
            </a:extLst>
          </p:cNvPr>
          <p:cNvSpPr/>
          <p:nvPr/>
        </p:nvSpPr>
        <p:spPr>
          <a:xfrm>
            <a:off x="8395761" y="3447600"/>
            <a:ext cx="748239" cy="218609"/>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304066" y="4454278"/>
            <a:ext cx="208189" cy="1860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5109418" y="5325357"/>
            <a:ext cx="144916" cy="20311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1640126" y="0"/>
            <a:ext cx="1206216" cy="708017"/>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B31848DB-5106-406B-9316-5F9D2239487E}"/>
              </a:ext>
            </a:extLst>
          </p:cNvPr>
          <p:cNvSpPr/>
          <p:nvPr/>
        </p:nvSpPr>
        <p:spPr>
          <a:xfrm>
            <a:off x="7714521" y="3580559"/>
            <a:ext cx="1429479" cy="2127717"/>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8B76D1C1-860A-4B2D-A872-BC5504F6F406}"/>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862006" y="2500888"/>
            <a:ext cx="1877437" cy="300082"/>
          </a:xfrm>
          <a:prstGeom prst="rect">
            <a:avLst/>
          </a:prstGeom>
          <a:noFill/>
        </p:spPr>
        <p:txBody>
          <a:bodyPr wrap="none" rtlCol="0">
            <a:spAutoFit/>
          </a:bodyPr>
          <a:lstStyle/>
          <a:p>
            <a:r>
              <a:rPr lang="en-US" sz="1350" b="1">
                <a:solidFill>
                  <a:schemeClr val="accent1"/>
                </a:solidFill>
                <a:latin typeface="+mj-lt"/>
              </a:rPr>
              <a:t>Do what tastes right.</a:t>
            </a:r>
            <a:endParaRPr lang="en-US" sz="1350" b="1">
              <a:solidFill>
                <a:schemeClr val="accent1"/>
              </a:solidFill>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862005" y="2777851"/>
            <a:ext cx="361194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a:t>
            </a:r>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862005" y="3564492"/>
          <a:ext cx="1025544" cy="1111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094368" y="3564491"/>
          <a:ext cx="1025544" cy="1111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3326730" y="3564490"/>
          <a:ext cx="1025544" cy="11117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083672" y="4585554"/>
            <a:ext cx="582211" cy="230832"/>
          </a:xfrm>
          <a:prstGeom prst="rect">
            <a:avLst/>
          </a:prstGeom>
          <a:noFill/>
        </p:spPr>
        <p:txBody>
          <a:bodyPr wrap="none" rtlCol="0">
            <a:spAutoFit/>
          </a:bodyPr>
          <a:lstStyle/>
          <a:p>
            <a:pPr algn="ctr"/>
            <a:r>
              <a:rPr lang="en-US" sz="900" b="1">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2372298" y="4585554"/>
            <a:ext cx="595036" cy="230832"/>
          </a:xfrm>
          <a:prstGeom prst="rect">
            <a:avLst/>
          </a:prstGeom>
          <a:noFill/>
        </p:spPr>
        <p:txBody>
          <a:bodyPr wrap="none" rtlCol="0">
            <a:spAutoFit/>
          </a:bodyPr>
          <a:lstStyle/>
          <a:p>
            <a:pPr algn="ctr"/>
            <a:r>
              <a:rPr lang="en-US" sz="900" b="1">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3542787" y="4582450"/>
            <a:ext cx="593432" cy="230832"/>
          </a:xfrm>
          <a:prstGeom prst="rect">
            <a:avLst/>
          </a:prstGeom>
          <a:noFill/>
        </p:spPr>
        <p:txBody>
          <a:bodyPr wrap="none" rtlCol="0">
            <a:spAutoFit/>
          </a:bodyPr>
          <a:lstStyle/>
          <a:p>
            <a:pPr algn="ctr"/>
            <a:r>
              <a:rPr lang="en-US" sz="900" b="1">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5005212" y="969211"/>
            <a:ext cx="3436527" cy="384316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232617" y="6184416"/>
            <a:ext cx="1747944" cy="441901"/>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7151840" y="6500468"/>
            <a:ext cx="710471" cy="35753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sz="1349"/>
          </a:p>
        </p:txBody>
      </p:sp>
      <p:sp>
        <p:nvSpPr>
          <p:cNvPr id="61" name="Freeform 58">
            <a:extLst>
              <a:ext uri="{FF2B5EF4-FFF2-40B4-BE49-F238E27FC236}">
                <a16:creationId xmlns:a16="http://schemas.microsoft.com/office/drawing/2014/main" id="{D450C0D5-8235-4D57-B2D9-7BDCA7D8ACD2}"/>
              </a:ext>
            </a:extLst>
          </p:cNvPr>
          <p:cNvSpPr/>
          <p:nvPr/>
        </p:nvSpPr>
        <p:spPr>
          <a:xfrm>
            <a:off x="1995792" y="0"/>
            <a:ext cx="1396897" cy="555402"/>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4463471" y="5028045"/>
            <a:ext cx="265189" cy="232955"/>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27631" y="2090427"/>
            <a:ext cx="293655" cy="198327"/>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sz="1349"/>
          </a:p>
        </p:txBody>
      </p:sp>
      <p:sp>
        <p:nvSpPr>
          <p:cNvPr id="71" name="Freeform 69">
            <a:extLst>
              <a:ext uri="{FF2B5EF4-FFF2-40B4-BE49-F238E27FC236}">
                <a16:creationId xmlns:a16="http://schemas.microsoft.com/office/drawing/2014/main" id="{9A380C5F-879A-43CC-9BAB-A071DF93EB4D}"/>
              </a:ext>
            </a:extLst>
          </p:cNvPr>
          <p:cNvSpPr/>
          <p:nvPr/>
        </p:nvSpPr>
        <p:spPr>
          <a:xfrm>
            <a:off x="4033064"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sz="1349"/>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3693730" y="3975034"/>
            <a:ext cx="291545" cy="29070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sz="1349"/>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233050" y="3978642"/>
            <a:ext cx="283454" cy="283488"/>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sz="1349"/>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2447569" y="4010438"/>
            <a:ext cx="319143" cy="219895"/>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9BAF37C-5507-4338-B9A3-A6568880DB81}"/>
              </a:ext>
            </a:extLst>
          </p:cNvPr>
          <p:cNvSpPr>
            <a:spLocks noGrp="1"/>
          </p:cNvSpPr>
          <p:nvPr>
            <p:ph type="pic" sz="quarter" idx="13"/>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5490757" y="3460048"/>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sz="1349"/>
          </a:p>
        </p:txBody>
      </p:sp>
      <p:sp>
        <p:nvSpPr>
          <p:cNvPr id="60" name="Freeform 55">
            <a:extLst>
              <a:ext uri="{FF2B5EF4-FFF2-40B4-BE49-F238E27FC236}">
                <a16:creationId xmlns:a16="http://schemas.microsoft.com/office/drawing/2014/main" id="{2526BA5D-E5C3-4E52-BF37-5C2FFFEC008E}"/>
              </a:ext>
            </a:extLst>
          </p:cNvPr>
          <p:cNvSpPr/>
          <p:nvPr/>
        </p:nvSpPr>
        <p:spPr>
          <a:xfrm>
            <a:off x="8012089" y="5353326"/>
            <a:ext cx="1131912" cy="1504674"/>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5" name="PsHolder4">
            <a:extLst>
              <a:ext uri="{FF2B5EF4-FFF2-40B4-BE49-F238E27FC236}">
                <a16:creationId xmlns:a16="http://schemas.microsoft.com/office/drawing/2014/main" id="{2116B248-C8B9-4258-84FC-297193C8475A}"/>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2562716" y="1830916"/>
            <a:ext cx="2308493" cy="307144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44" name="Group 43">
            <a:extLst>
              <a:ext uri="{FF2B5EF4-FFF2-40B4-BE49-F238E27FC236}">
                <a16:creationId xmlns:a16="http://schemas.microsoft.com/office/drawing/2014/main" id="{A84CDEB1-596F-4FF6-8B98-5AD5D3A96D64}"/>
              </a:ext>
            </a:extLst>
          </p:cNvPr>
          <p:cNvGrpSpPr/>
          <p:nvPr/>
        </p:nvGrpSpPr>
        <p:grpSpPr>
          <a:xfrm>
            <a:off x="363165" y="702894"/>
            <a:ext cx="515374" cy="1821253"/>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5307435" y="2432663"/>
            <a:ext cx="3407175"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a:t>
            </a:r>
          </a:p>
        </p:txBody>
      </p:sp>
      <p:sp>
        <p:nvSpPr>
          <p:cNvPr id="4" name="PsHolder6">
            <a:extLst>
              <a:ext uri="{FF2B5EF4-FFF2-40B4-BE49-F238E27FC236}">
                <a16:creationId xmlns:a16="http://schemas.microsoft.com/office/drawing/2014/main" id="{0DF73ADD-F9C8-49EE-8B72-2AA2C63B0925}"/>
              </a:ext>
            </a:extLst>
          </p:cNvPr>
          <p:cNvSpPr>
            <a:spLocks noGrp="1"/>
          </p:cNvSpPr>
          <p:nvPr>
            <p:ph type="pic" sz="quarter" idx="11"/>
          </p:nvPr>
        </p:nvSpPr>
        <p:spPr/>
      </p:sp>
      <p:sp>
        <p:nvSpPr>
          <p:cNvPr id="58" name="Freeform 51">
            <a:extLst>
              <a:ext uri="{FF2B5EF4-FFF2-40B4-BE49-F238E27FC236}">
                <a16:creationId xmlns:a16="http://schemas.microsoft.com/office/drawing/2014/main" id="{15A09A4C-1388-4C63-9F86-E47B74A06D27}"/>
              </a:ext>
            </a:extLst>
          </p:cNvPr>
          <p:cNvSpPr/>
          <p:nvPr/>
        </p:nvSpPr>
        <p:spPr>
          <a:xfrm>
            <a:off x="7312701" y="5759943"/>
            <a:ext cx="1690080" cy="1098057"/>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sz="1349"/>
          </a:p>
        </p:txBody>
      </p:sp>
      <p:sp>
        <p:nvSpPr>
          <p:cNvPr id="84" name="Freeform 61">
            <a:extLst>
              <a:ext uri="{FF2B5EF4-FFF2-40B4-BE49-F238E27FC236}">
                <a16:creationId xmlns:a16="http://schemas.microsoft.com/office/drawing/2014/main" id="{77E22177-0427-471B-ABB7-09863ED1D1A8}"/>
              </a:ext>
            </a:extLst>
          </p:cNvPr>
          <p:cNvSpPr/>
          <p:nvPr/>
        </p:nvSpPr>
        <p:spPr>
          <a:xfrm>
            <a:off x="8563919" y="1464538"/>
            <a:ext cx="580082" cy="275522"/>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70" name="Freeform 67">
            <a:extLst>
              <a:ext uri="{FF2B5EF4-FFF2-40B4-BE49-F238E27FC236}">
                <a16:creationId xmlns:a16="http://schemas.microsoft.com/office/drawing/2014/main" id="{AF9BDC5C-6455-4A79-B3BB-9FBA9506AC49}"/>
              </a:ext>
            </a:extLst>
          </p:cNvPr>
          <p:cNvSpPr/>
          <p:nvPr/>
        </p:nvSpPr>
        <p:spPr>
          <a:xfrm>
            <a:off x="1112198" y="6560713"/>
            <a:ext cx="728394" cy="297287"/>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sz="1349"/>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3716962" y="0"/>
            <a:ext cx="931594" cy="366776"/>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226432" y="4584863"/>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9349C3AB-5BBC-49CB-93D0-3096186E176E}"/>
              </a:ext>
            </a:extLst>
          </p:cNvPr>
          <p:cNvSpPr/>
          <p:nvPr/>
        </p:nvSpPr>
        <p:spPr>
          <a:xfrm>
            <a:off x="6788038" y="1110616"/>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sz="1349"/>
          </a:p>
        </p:txBody>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p:txBody>
          <a:bodyPr/>
          <a:lstStyle/>
          <a:p>
            <a:r>
              <a:rPr lang="en-US"/>
              <a:t>Images Gallery</a:t>
            </a:r>
          </a:p>
        </p:txBody>
      </p:sp>
      <p:sp>
        <p:nvSpPr>
          <p:cNvPr id="3" name="PsHolder15">
            <a:extLst>
              <a:ext uri="{FF2B5EF4-FFF2-40B4-BE49-F238E27FC236}">
                <a16:creationId xmlns:a16="http://schemas.microsoft.com/office/drawing/2014/main" id="{294538AC-E73E-4FA1-AB7D-C8DC80827D55}"/>
              </a:ext>
            </a:extLst>
          </p:cNvPr>
          <p:cNvSpPr>
            <a:spLocks noGrp="1"/>
          </p:cNvSpPr>
          <p:nvPr>
            <p:ph type="pic" sz="quarter" idx="10"/>
          </p:nvPr>
        </p:nvSpPr>
        <p:spPr/>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C2F4826-E1EE-4CE9-9F39-6C8DBA0FDE7C}"/>
              </a:ext>
            </a:extLst>
          </p:cNvPr>
          <p:cNvSpPr>
            <a:spLocks noGrp="1"/>
          </p:cNvSpPr>
          <p:nvPr>
            <p:ph type="pic" sz="quarter" idx="14"/>
          </p:nvPr>
        </p:nvSpPr>
        <p:spPr/>
      </p:sp>
      <p:sp>
        <p:nvSpPr>
          <p:cNvPr id="6" name="PsHolder2">
            <a:extLst>
              <a:ext uri="{FF2B5EF4-FFF2-40B4-BE49-F238E27FC236}">
                <a16:creationId xmlns:a16="http://schemas.microsoft.com/office/drawing/2014/main" id="{E649834F-6637-4FFE-97A2-E3BC70CF7035}"/>
              </a:ext>
            </a:extLst>
          </p:cNvPr>
          <p:cNvSpPr>
            <a:spLocks noGrp="1"/>
          </p:cNvSpPr>
          <p:nvPr>
            <p:ph type="pic" sz="quarter" idx="13"/>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5" name="PsHolder3">
            <a:extLst>
              <a:ext uri="{FF2B5EF4-FFF2-40B4-BE49-F238E27FC236}">
                <a16:creationId xmlns:a16="http://schemas.microsoft.com/office/drawing/2014/main" id="{605619FB-BDB1-4D76-A918-C7C0C05FD25D}"/>
              </a:ext>
            </a:extLst>
          </p:cNvPr>
          <p:cNvSpPr>
            <a:spLocks noGrp="1"/>
          </p:cNvSpPr>
          <p:nvPr>
            <p:ph type="pic" sz="quarter" idx="12"/>
          </p:nvPr>
        </p:nvSpPr>
        <p:spPr/>
      </p:sp>
      <p:sp>
        <p:nvSpPr>
          <p:cNvPr id="4" name="PsHolder4">
            <a:extLst>
              <a:ext uri="{FF2B5EF4-FFF2-40B4-BE49-F238E27FC236}">
                <a16:creationId xmlns:a16="http://schemas.microsoft.com/office/drawing/2014/main" id="{24A17176-E77A-4442-97E3-440C20C970B9}"/>
              </a:ext>
            </a:extLst>
          </p:cNvPr>
          <p:cNvSpPr>
            <a:spLocks noGrp="1"/>
          </p:cNvSpPr>
          <p:nvPr>
            <p:ph type="pic" sz="quarter" idx="11"/>
          </p:nvPr>
        </p:nvSpPr>
        <p:spPr/>
      </p:sp>
      <p:sp>
        <p:nvSpPr>
          <p:cNvPr id="3" name="PsHolder5">
            <a:extLst>
              <a:ext uri="{FF2B5EF4-FFF2-40B4-BE49-F238E27FC236}">
                <a16:creationId xmlns:a16="http://schemas.microsoft.com/office/drawing/2014/main" id="{73B42E5E-6608-4ED9-9815-E78F2EDE695F}"/>
              </a:ext>
            </a:extLst>
          </p:cNvPr>
          <p:cNvSpPr>
            <a:spLocks noGrp="1"/>
          </p:cNvSpPr>
          <p:nvPr>
            <p:ph type="pic" sz="quarter" idx="10"/>
          </p:nvPr>
        </p:nvSpPr>
        <p:spPr/>
      </p:sp>
      <p:sp>
        <p:nvSpPr>
          <p:cNvPr id="13" name="Rectangle 12">
            <a:extLst>
              <a:ext uri="{FF2B5EF4-FFF2-40B4-BE49-F238E27FC236}">
                <a16:creationId xmlns:a16="http://schemas.microsoft.com/office/drawing/2014/main" id="{41039A8B-E403-48F4-9125-13CC4CBE2DE3}"/>
              </a:ext>
            </a:extLst>
          </p:cNvPr>
          <p:cNvSpPr/>
          <p:nvPr/>
        </p:nvSpPr>
        <p:spPr>
          <a:xfrm>
            <a:off x="724843" y="3859962"/>
            <a:ext cx="1538863" cy="1367035"/>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Shape 22">
            <a:extLst>
              <a:ext uri="{FF2B5EF4-FFF2-40B4-BE49-F238E27FC236}">
                <a16:creationId xmlns:a16="http://schemas.microsoft.com/office/drawing/2014/main" id="{A4263649-9CFC-4F8F-89CD-C5D3C4B83D9D}"/>
              </a:ext>
            </a:extLst>
          </p:cNvPr>
          <p:cNvSpPr/>
          <p:nvPr/>
        </p:nvSpPr>
        <p:spPr>
          <a:xfrm>
            <a:off x="268126" y="1263165"/>
            <a:ext cx="1226148" cy="12261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21" name="Freeform 18">
            <a:extLst>
              <a:ext uri="{FF2B5EF4-FFF2-40B4-BE49-F238E27FC236}">
                <a16:creationId xmlns:a16="http://schemas.microsoft.com/office/drawing/2014/main" id="{5D69875A-BD50-4033-88B7-9D8C77A1D161}"/>
              </a:ext>
            </a:extLst>
          </p:cNvPr>
          <p:cNvSpPr/>
          <p:nvPr/>
        </p:nvSpPr>
        <p:spPr>
          <a:xfrm>
            <a:off x="0" y="1553317"/>
            <a:ext cx="1186445" cy="1421456"/>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sz="1349"/>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7594078" y="6360837"/>
            <a:ext cx="1383597" cy="349790"/>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5892233" y="0"/>
            <a:ext cx="702086" cy="303035"/>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sz="1349"/>
          </a:p>
        </p:txBody>
      </p:sp>
      <p:sp>
        <p:nvSpPr>
          <p:cNvPr id="139" name="Freeform 136">
            <a:extLst>
              <a:ext uri="{FF2B5EF4-FFF2-40B4-BE49-F238E27FC236}">
                <a16:creationId xmlns:a16="http://schemas.microsoft.com/office/drawing/2014/main" id="{A6C085FE-C639-4542-8229-4603FE97F85E}"/>
              </a:ext>
            </a:extLst>
          </p:cNvPr>
          <p:cNvSpPr/>
          <p:nvPr/>
        </p:nvSpPr>
        <p:spPr>
          <a:xfrm>
            <a:off x="1596592" y="6592845"/>
            <a:ext cx="488099" cy="261811"/>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8791513" y="2801646"/>
            <a:ext cx="199733" cy="12434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188630" y="4703545"/>
            <a:ext cx="224615" cy="151699"/>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sz="1349"/>
          </a:p>
        </p:txBody>
      </p:sp>
      <p:sp>
        <p:nvSpPr>
          <p:cNvPr id="161" name="Freeform 158">
            <a:extLst>
              <a:ext uri="{FF2B5EF4-FFF2-40B4-BE49-F238E27FC236}">
                <a16:creationId xmlns:a16="http://schemas.microsoft.com/office/drawing/2014/main" id="{67F41ECA-FCA9-4894-A5D0-1235E3891857}"/>
              </a:ext>
            </a:extLst>
          </p:cNvPr>
          <p:cNvSpPr/>
          <p:nvPr/>
        </p:nvSpPr>
        <p:spPr>
          <a:xfrm>
            <a:off x="8200048" y="0"/>
            <a:ext cx="943952" cy="963577"/>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sz="1349"/>
          </a:p>
        </p:txBody>
      </p:sp>
      <p:sp>
        <p:nvSpPr>
          <p:cNvPr id="177" name="Freeform 174">
            <a:extLst>
              <a:ext uri="{FF2B5EF4-FFF2-40B4-BE49-F238E27FC236}">
                <a16:creationId xmlns:a16="http://schemas.microsoft.com/office/drawing/2014/main" id="{6F20BB44-136D-4DB5-888E-AD2E1D1F2188}"/>
              </a:ext>
            </a:extLst>
          </p:cNvPr>
          <p:cNvSpPr/>
          <p:nvPr/>
        </p:nvSpPr>
        <p:spPr>
          <a:xfrm>
            <a:off x="3564290" y="6333401"/>
            <a:ext cx="965103" cy="521255"/>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sz="1349"/>
          </a:p>
        </p:txBody>
      </p:sp>
      <p:sp>
        <p:nvSpPr>
          <p:cNvPr id="187" name="Rectangle 186">
            <a:extLst>
              <a:ext uri="{FF2B5EF4-FFF2-40B4-BE49-F238E27FC236}">
                <a16:creationId xmlns:a16="http://schemas.microsoft.com/office/drawing/2014/main" id="{280F1870-720E-4211-8DDC-90E65DCD1013}"/>
              </a:ext>
            </a:extLst>
          </p:cNvPr>
          <p:cNvSpPr/>
          <p:nvPr/>
        </p:nvSpPr>
        <p:spPr>
          <a:xfrm>
            <a:off x="2263706" y="3859962"/>
            <a:ext cx="1538863" cy="1367035"/>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8" name="Rectangle 187">
            <a:extLst>
              <a:ext uri="{FF2B5EF4-FFF2-40B4-BE49-F238E27FC236}">
                <a16:creationId xmlns:a16="http://schemas.microsoft.com/office/drawing/2014/main" id="{D1EB1E4A-6D59-41A4-BE85-DBE36212D824}"/>
              </a:ext>
            </a:extLst>
          </p:cNvPr>
          <p:cNvSpPr/>
          <p:nvPr/>
        </p:nvSpPr>
        <p:spPr>
          <a:xfrm>
            <a:off x="3802569" y="3859962"/>
            <a:ext cx="1538863" cy="1367035"/>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9" name="Rectangle 188">
            <a:extLst>
              <a:ext uri="{FF2B5EF4-FFF2-40B4-BE49-F238E27FC236}">
                <a16:creationId xmlns:a16="http://schemas.microsoft.com/office/drawing/2014/main" id="{C7D01B05-FF33-4D86-8A73-64DE64ECF47E}"/>
              </a:ext>
            </a:extLst>
          </p:cNvPr>
          <p:cNvSpPr/>
          <p:nvPr/>
        </p:nvSpPr>
        <p:spPr>
          <a:xfrm>
            <a:off x="5341431" y="3859960"/>
            <a:ext cx="1538863" cy="1367035"/>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0" name="Rectangle 189">
            <a:extLst>
              <a:ext uri="{FF2B5EF4-FFF2-40B4-BE49-F238E27FC236}">
                <a16:creationId xmlns:a16="http://schemas.microsoft.com/office/drawing/2014/main" id="{F7FFDFD4-53B0-464E-941B-D876BA190857}"/>
              </a:ext>
            </a:extLst>
          </p:cNvPr>
          <p:cNvSpPr/>
          <p:nvPr/>
        </p:nvSpPr>
        <p:spPr>
          <a:xfrm>
            <a:off x="6880293" y="3859959"/>
            <a:ext cx="1538863" cy="1367035"/>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6" name="TextBox 185">
            <a:extLst>
              <a:ext uri="{FF2B5EF4-FFF2-40B4-BE49-F238E27FC236}">
                <a16:creationId xmlns:a16="http://schemas.microsoft.com/office/drawing/2014/main" id="{FD4796F0-EF9E-4F70-B0A2-D372AA1B46B2}"/>
              </a:ext>
            </a:extLst>
          </p:cNvPr>
          <p:cNvSpPr txBox="1"/>
          <p:nvPr/>
        </p:nvSpPr>
        <p:spPr>
          <a:xfrm>
            <a:off x="1066112" y="4422226"/>
            <a:ext cx="85632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724842" y="4591362"/>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2597763"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226370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4136626"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3802568"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5674685" y="4419896"/>
            <a:ext cx="87235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5341430"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7214984" y="4419896"/>
            <a:ext cx="869149"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688012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965D2E26-D542-4D50-9358-1C30D9BCDDC3}"/>
              </a:ext>
            </a:extLst>
          </p:cNvPr>
          <p:cNvSpPr>
            <a:spLocks noGrp="1"/>
          </p:cNvSpPr>
          <p:nvPr>
            <p:ph type="pic" sz="quarter" idx="11"/>
          </p:nvPr>
        </p:nvSpPr>
        <p:spPr/>
      </p:sp>
      <p:sp>
        <p:nvSpPr>
          <p:cNvPr id="3" name="PsHolder2">
            <a:extLst>
              <a:ext uri="{FF2B5EF4-FFF2-40B4-BE49-F238E27FC236}">
                <a16:creationId xmlns:a16="http://schemas.microsoft.com/office/drawing/2014/main" id="{016229D1-29A3-4898-8DDE-45EF0B38EFF9}"/>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7861468" y="0"/>
            <a:ext cx="1282532" cy="1076406"/>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sz="1349"/>
          </a:p>
        </p:txBody>
      </p:sp>
      <p:sp>
        <p:nvSpPr>
          <p:cNvPr id="26" name="Freeform 23">
            <a:extLst>
              <a:ext uri="{FF2B5EF4-FFF2-40B4-BE49-F238E27FC236}">
                <a16:creationId xmlns:a16="http://schemas.microsoft.com/office/drawing/2014/main" id="{30E598D0-D824-4B5A-B748-533421EFE00E}"/>
              </a:ext>
            </a:extLst>
          </p:cNvPr>
          <p:cNvSpPr/>
          <p:nvPr/>
        </p:nvSpPr>
        <p:spPr>
          <a:xfrm flipV="1">
            <a:off x="0" y="1406893"/>
            <a:ext cx="663771" cy="194823"/>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sz="1349"/>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774992" y="5708622"/>
            <a:ext cx="420946" cy="1487557"/>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2824850" y="1034842"/>
            <a:ext cx="174759" cy="193031"/>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sz="1349"/>
          </a:p>
        </p:txBody>
      </p:sp>
      <p:sp>
        <p:nvSpPr>
          <p:cNvPr id="61" name="TextBox 60">
            <a:extLst>
              <a:ext uri="{FF2B5EF4-FFF2-40B4-BE49-F238E27FC236}">
                <a16:creationId xmlns:a16="http://schemas.microsoft.com/office/drawing/2014/main" id="{5B97320A-2ABF-4F4F-9905-845427566650}"/>
              </a:ext>
            </a:extLst>
          </p:cNvPr>
          <p:cNvSpPr txBox="1"/>
          <p:nvPr/>
        </p:nvSpPr>
        <p:spPr>
          <a:xfrm>
            <a:off x="753593" y="2515727"/>
            <a:ext cx="1481496" cy="300082"/>
          </a:xfrm>
          <a:prstGeom prst="rect">
            <a:avLst/>
          </a:prstGeom>
          <a:noFill/>
        </p:spPr>
        <p:txBody>
          <a:bodyPr wrap="none" rtlCol="0">
            <a:spAutoFit/>
          </a:bodyPr>
          <a:lstStyle/>
          <a:p>
            <a:r>
              <a:rPr lang="en-US" sz="1350" b="1">
                <a:solidFill>
                  <a:schemeClr val="accent1"/>
                </a:solidFill>
                <a:latin typeface="+mj-lt"/>
              </a:rPr>
              <a:t>Made with love.</a:t>
            </a:r>
            <a:endParaRPr lang="en-US" sz="1350" b="1">
              <a:solidFill>
                <a:schemeClr val="accent1"/>
              </a:solidFill>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753593" y="2759674"/>
            <a:ext cx="4162356"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77" name="Rectangle 76">
            <a:extLst>
              <a:ext uri="{FF2B5EF4-FFF2-40B4-BE49-F238E27FC236}">
                <a16:creationId xmlns:a16="http://schemas.microsoft.com/office/drawing/2014/main" id="{9B49B1A9-C1D2-4ECD-8964-C14C2332EDE3}"/>
              </a:ext>
            </a:extLst>
          </p:cNvPr>
          <p:cNvSpPr/>
          <p:nvPr/>
        </p:nvSpPr>
        <p:spPr>
          <a:xfrm>
            <a:off x="6613175" y="3522851"/>
            <a:ext cx="2402131" cy="236931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1" name="Freeform 78">
            <a:extLst>
              <a:ext uri="{FF2B5EF4-FFF2-40B4-BE49-F238E27FC236}">
                <a16:creationId xmlns:a16="http://schemas.microsoft.com/office/drawing/2014/main" id="{2D232233-C102-4AD0-8681-52188A5E0EEE}"/>
              </a:ext>
            </a:extLst>
          </p:cNvPr>
          <p:cNvSpPr/>
          <p:nvPr/>
        </p:nvSpPr>
        <p:spPr>
          <a:xfrm>
            <a:off x="4114480" y="6437219"/>
            <a:ext cx="453586" cy="420781"/>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sz="1349"/>
          </a:p>
        </p:txBody>
      </p:sp>
      <p:sp>
        <p:nvSpPr>
          <p:cNvPr id="83" name="Rectangle 82">
            <a:extLst>
              <a:ext uri="{FF2B5EF4-FFF2-40B4-BE49-F238E27FC236}">
                <a16:creationId xmlns:a16="http://schemas.microsoft.com/office/drawing/2014/main" id="{9CEF29F8-FD5A-4375-AA46-950130164AE9}"/>
              </a:ext>
            </a:extLst>
          </p:cNvPr>
          <p:cNvSpPr/>
          <p:nvPr/>
        </p:nvSpPr>
        <p:spPr>
          <a:xfrm>
            <a:off x="2055" y="3653638"/>
            <a:ext cx="5004292" cy="12629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5" name="Rectangle 84">
            <a:extLst>
              <a:ext uri="{FF2B5EF4-FFF2-40B4-BE49-F238E27FC236}">
                <a16:creationId xmlns:a16="http://schemas.microsoft.com/office/drawing/2014/main" id="{4F353E50-80B8-465D-9887-E456491E3596}"/>
              </a:ext>
            </a:extLst>
          </p:cNvPr>
          <p:cNvSpPr/>
          <p:nvPr/>
        </p:nvSpPr>
        <p:spPr>
          <a:xfrm>
            <a:off x="53278" y="3701508"/>
            <a:ext cx="5004292" cy="126290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5351900" y="2564893"/>
            <a:ext cx="219804" cy="19478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sz="1349"/>
          </a:p>
        </p:txBody>
      </p:sp>
      <p:sp>
        <p:nvSpPr>
          <p:cNvPr id="88" name="TextBox 87">
            <a:extLst>
              <a:ext uri="{FF2B5EF4-FFF2-40B4-BE49-F238E27FC236}">
                <a16:creationId xmlns:a16="http://schemas.microsoft.com/office/drawing/2014/main" id="{78EFDF3F-7D5B-47FB-8967-5A0EF0D3BBCE}"/>
              </a:ext>
            </a:extLst>
          </p:cNvPr>
          <p:cNvSpPr txBox="1"/>
          <p:nvPr/>
        </p:nvSpPr>
        <p:spPr>
          <a:xfrm>
            <a:off x="655817"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583708" y="4567354"/>
            <a:ext cx="1277863" cy="230832"/>
          </a:xfrm>
          <a:prstGeom prst="rect">
            <a:avLst/>
          </a:prstGeom>
          <a:noFill/>
        </p:spPr>
        <p:txBody>
          <a:bodyPr wrap="square" rtlCol="0">
            <a:spAutoFit/>
          </a:bodyPr>
          <a:lstStyle/>
          <a:p>
            <a:pPr algn="ctr"/>
            <a:r>
              <a:rPr lang="en-GB" sz="900">
                <a:solidFill>
                  <a:schemeClr val="bg2"/>
                </a:solidFill>
              </a:rPr>
              <a:t>People Likes</a:t>
            </a:r>
            <a:endParaRPr lang="en-GB" sz="9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134211"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062101" y="4567354"/>
            <a:ext cx="1277863" cy="230832"/>
          </a:xfrm>
          <a:prstGeom prst="rect">
            <a:avLst/>
          </a:prstGeom>
          <a:noFill/>
        </p:spPr>
        <p:txBody>
          <a:bodyPr wrap="square" rtlCol="0">
            <a:spAutoFit/>
          </a:bodyPr>
          <a:lstStyle/>
          <a:p>
            <a:pPr algn="ctr"/>
            <a:r>
              <a:rPr lang="en-GB" sz="900">
                <a:solidFill>
                  <a:schemeClr val="bg2"/>
                </a:solidFill>
              </a:rPr>
              <a:t>People Loved</a:t>
            </a:r>
            <a:endParaRPr lang="en-GB" sz="9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3631839" y="4186530"/>
            <a:ext cx="1095173"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3540494" y="4567354"/>
            <a:ext cx="1277863" cy="230832"/>
          </a:xfrm>
          <a:prstGeom prst="rect">
            <a:avLst/>
          </a:prstGeom>
          <a:noFill/>
        </p:spPr>
        <p:txBody>
          <a:bodyPr wrap="square" rtlCol="0">
            <a:spAutoFit/>
          </a:bodyPr>
          <a:lstStyle/>
          <a:p>
            <a:pPr algn="ctr"/>
            <a:r>
              <a:rPr lang="en-GB" sz="900">
                <a:solidFill>
                  <a:schemeClr val="bg2"/>
                </a:solidFill>
              </a:rPr>
              <a:t>People Satisfied</a:t>
            </a:r>
            <a:endParaRPr lang="en-GB" sz="9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096253" y="3887598"/>
            <a:ext cx="252773" cy="252773"/>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2550040" y="3884095"/>
            <a:ext cx="301983" cy="259780"/>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4037343" y="3889722"/>
            <a:ext cx="284163" cy="248526"/>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FE949F72-4C5D-4B2C-8914-8D18B4FA6629}"/>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693551" y="2357462"/>
            <a:ext cx="2467342" cy="784830"/>
          </a:xfrm>
          <a:prstGeom prst="rect">
            <a:avLst/>
          </a:prstGeom>
          <a:noFill/>
        </p:spPr>
        <p:txBody>
          <a:bodyPr wrap="none" rtlCol="0">
            <a:spAutoFit/>
          </a:bodyPr>
          <a:lstStyle/>
          <a:p>
            <a:r>
              <a:rPr lang="en-US" sz="2250" b="1">
                <a:solidFill>
                  <a:schemeClr val="accent1"/>
                </a:solidFill>
                <a:latin typeface="+mj-lt"/>
              </a:rPr>
              <a:t>Delicious dipped</a:t>
            </a:r>
          </a:p>
          <a:p>
            <a:r>
              <a:rPr lang="en-US" sz="2250" b="1">
                <a:solidFill>
                  <a:schemeClr val="accent1"/>
                </a:solidFill>
                <a:latin typeface="+mj-lt"/>
              </a:rPr>
              <a:t>in beauty.</a:t>
            </a:r>
            <a:endParaRPr lang="en-US" sz="2250" b="1">
              <a:solidFill>
                <a:schemeClr val="accent1"/>
              </a:solidFill>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4325549" y="2311184"/>
            <a:ext cx="0" cy="13256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4696302" y="2371178"/>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xtBox 15">
            <a:extLst>
              <a:ext uri="{FF2B5EF4-FFF2-40B4-BE49-F238E27FC236}">
                <a16:creationId xmlns:a16="http://schemas.microsoft.com/office/drawing/2014/main" id="{3ED1BA5F-302C-4EC0-A612-A5863C500B3C}"/>
              </a:ext>
            </a:extLst>
          </p:cNvPr>
          <p:cNvSpPr txBox="1"/>
          <p:nvPr/>
        </p:nvSpPr>
        <p:spPr>
          <a:xfrm>
            <a:off x="4934245" y="2355909"/>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7" name="Cross 16">
            <a:extLst>
              <a:ext uri="{FF2B5EF4-FFF2-40B4-BE49-F238E27FC236}">
                <a16:creationId xmlns:a16="http://schemas.microsoft.com/office/drawing/2014/main" id="{A10DD755-5D7B-43F1-A12D-182C2F4BBAD2}"/>
              </a:ext>
            </a:extLst>
          </p:cNvPr>
          <p:cNvSpPr/>
          <p:nvPr/>
        </p:nvSpPr>
        <p:spPr>
          <a:xfrm>
            <a:off x="4696302" y="2728875"/>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TextBox 17">
            <a:extLst>
              <a:ext uri="{FF2B5EF4-FFF2-40B4-BE49-F238E27FC236}">
                <a16:creationId xmlns:a16="http://schemas.microsoft.com/office/drawing/2014/main" id="{1BB0EB50-5D3E-451D-AB6F-6DE13F2D8E94}"/>
              </a:ext>
            </a:extLst>
          </p:cNvPr>
          <p:cNvSpPr txBox="1"/>
          <p:nvPr/>
        </p:nvSpPr>
        <p:spPr>
          <a:xfrm>
            <a:off x="4934245" y="2713606"/>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9" name="Cross 18">
            <a:extLst>
              <a:ext uri="{FF2B5EF4-FFF2-40B4-BE49-F238E27FC236}">
                <a16:creationId xmlns:a16="http://schemas.microsoft.com/office/drawing/2014/main" id="{6277FDBE-AA2C-49F6-BDB8-1E830A34A91D}"/>
              </a:ext>
            </a:extLst>
          </p:cNvPr>
          <p:cNvSpPr/>
          <p:nvPr/>
        </p:nvSpPr>
        <p:spPr>
          <a:xfrm>
            <a:off x="4696302" y="3086571"/>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TextBox 19">
            <a:extLst>
              <a:ext uri="{FF2B5EF4-FFF2-40B4-BE49-F238E27FC236}">
                <a16:creationId xmlns:a16="http://schemas.microsoft.com/office/drawing/2014/main" id="{06E286E5-3DAF-4B52-841E-9950BAEFD5F8}"/>
              </a:ext>
            </a:extLst>
          </p:cNvPr>
          <p:cNvSpPr txBox="1"/>
          <p:nvPr/>
        </p:nvSpPr>
        <p:spPr>
          <a:xfrm>
            <a:off x="4934245" y="3071303"/>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5" name="Cross 24">
            <a:extLst>
              <a:ext uri="{FF2B5EF4-FFF2-40B4-BE49-F238E27FC236}">
                <a16:creationId xmlns:a16="http://schemas.microsoft.com/office/drawing/2014/main" id="{C848A28E-3AE5-49F7-BEE2-63F162600327}"/>
              </a:ext>
            </a:extLst>
          </p:cNvPr>
          <p:cNvSpPr/>
          <p:nvPr/>
        </p:nvSpPr>
        <p:spPr>
          <a:xfrm>
            <a:off x="4696302" y="3444269"/>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TextBox 25">
            <a:extLst>
              <a:ext uri="{FF2B5EF4-FFF2-40B4-BE49-F238E27FC236}">
                <a16:creationId xmlns:a16="http://schemas.microsoft.com/office/drawing/2014/main" id="{A28E12CF-ED60-4D3F-AA84-52B570FA11DF}"/>
              </a:ext>
            </a:extLst>
          </p:cNvPr>
          <p:cNvSpPr txBox="1"/>
          <p:nvPr/>
        </p:nvSpPr>
        <p:spPr>
          <a:xfrm>
            <a:off x="4934245" y="3429000"/>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693552" y="3121364"/>
            <a:ext cx="3261245" cy="48474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a:t>
            </a:r>
          </a:p>
        </p:txBody>
      </p:sp>
      <p:sp>
        <p:nvSpPr>
          <p:cNvPr id="29" name="Freeform: Shape 28">
            <a:extLst>
              <a:ext uri="{FF2B5EF4-FFF2-40B4-BE49-F238E27FC236}">
                <a16:creationId xmlns:a16="http://schemas.microsoft.com/office/drawing/2014/main" id="{D0A812C5-CFC8-4C8D-A253-80738E26E725}"/>
              </a:ext>
            </a:extLst>
          </p:cNvPr>
          <p:cNvSpPr/>
          <p:nvPr/>
        </p:nvSpPr>
        <p:spPr>
          <a:xfrm>
            <a:off x="178086" y="156099"/>
            <a:ext cx="1479960" cy="36919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sz="1349"/>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440266" y="334976"/>
            <a:ext cx="1355967" cy="342804"/>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7111041" y="6233281"/>
            <a:ext cx="1732083" cy="624719"/>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sz="1349"/>
          </a:p>
        </p:txBody>
      </p:sp>
      <p:sp>
        <p:nvSpPr>
          <p:cNvPr id="74" name="Freeform 71">
            <a:extLst>
              <a:ext uri="{FF2B5EF4-FFF2-40B4-BE49-F238E27FC236}">
                <a16:creationId xmlns:a16="http://schemas.microsoft.com/office/drawing/2014/main" id="{BC0DFE08-7907-4A8C-8D6B-EC780D5F7795}"/>
              </a:ext>
            </a:extLst>
          </p:cNvPr>
          <p:cNvSpPr/>
          <p:nvPr/>
        </p:nvSpPr>
        <p:spPr>
          <a:xfrm>
            <a:off x="8394270" y="1470084"/>
            <a:ext cx="749730" cy="37051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2BAE881E-8F85-4AD5-ACBC-699846E62769}"/>
              </a:ext>
            </a:extLst>
          </p:cNvPr>
          <p:cNvSpPr/>
          <p:nvPr/>
        </p:nvSpPr>
        <p:spPr>
          <a:xfrm>
            <a:off x="1" y="3672693"/>
            <a:ext cx="572190" cy="136056"/>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6188480" y="1924432"/>
            <a:ext cx="244887" cy="2188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3275136" y="0"/>
            <a:ext cx="1544590" cy="851880"/>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sz="1349"/>
          </a:p>
        </p:txBody>
      </p:sp>
      <p:sp>
        <p:nvSpPr>
          <p:cNvPr id="40" name="Freeform 37">
            <a:extLst>
              <a:ext uri="{FF2B5EF4-FFF2-40B4-BE49-F238E27FC236}">
                <a16:creationId xmlns:a16="http://schemas.microsoft.com/office/drawing/2014/main" id="{96F4862A-28FF-4AC8-B688-34AD45D64568}"/>
              </a:ext>
            </a:extLst>
          </p:cNvPr>
          <p:cNvSpPr/>
          <p:nvPr/>
        </p:nvSpPr>
        <p:spPr>
          <a:xfrm>
            <a:off x="2616506" y="0"/>
            <a:ext cx="1721153" cy="1208277"/>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6489A062-D5D5-4F77-8350-948F15213DE4}"/>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834" y="1595787"/>
            <a:ext cx="1952814" cy="3905628"/>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400725" y="1963283"/>
            <a:ext cx="1952815" cy="975355"/>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 name="Rectangle 7">
            <a:extLst>
              <a:ext uri="{FF2B5EF4-FFF2-40B4-BE49-F238E27FC236}">
                <a16:creationId xmlns:a16="http://schemas.microsoft.com/office/drawing/2014/main" id="{29AE417A-BEA3-4989-8E4D-DCB955409F0A}"/>
              </a:ext>
            </a:extLst>
          </p:cNvPr>
          <p:cNvSpPr/>
          <p:nvPr/>
        </p:nvSpPr>
        <p:spPr>
          <a:xfrm flipH="1">
            <a:off x="2616506" y="3060924"/>
            <a:ext cx="1952815" cy="975355"/>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Rectangle 8">
            <a:extLst>
              <a:ext uri="{FF2B5EF4-FFF2-40B4-BE49-F238E27FC236}">
                <a16:creationId xmlns:a16="http://schemas.microsoft.com/office/drawing/2014/main" id="{156D1B30-C0DB-4435-B365-5BB998350160}"/>
              </a:ext>
            </a:extLst>
          </p:cNvPr>
          <p:cNvSpPr/>
          <p:nvPr/>
        </p:nvSpPr>
        <p:spPr>
          <a:xfrm>
            <a:off x="400725" y="4158566"/>
            <a:ext cx="1952815" cy="975355"/>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3" name="TextBox 12">
            <a:extLst>
              <a:ext uri="{FF2B5EF4-FFF2-40B4-BE49-F238E27FC236}">
                <a16:creationId xmlns:a16="http://schemas.microsoft.com/office/drawing/2014/main" id="{0D6804D0-2ACA-47B0-B5EF-B1AF3576A237}"/>
              </a:ext>
            </a:extLst>
          </p:cNvPr>
          <p:cNvSpPr txBox="1"/>
          <p:nvPr/>
        </p:nvSpPr>
        <p:spPr>
          <a:xfrm>
            <a:off x="566851" y="2066122"/>
            <a:ext cx="923651"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566851" y="2358549"/>
            <a:ext cx="1309185"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19" name="TextBox 18">
            <a:extLst>
              <a:ext uri="{FF2B5EF4-FFF2-40B4-BE49-F238E27FC236}">
                <a16:creationId xmlns:a16="http://schemas.microsoft.com/office/drawing/2014/main" id="{CA237D13-1702-4C09-893E-74AB04008D5C}"/>
              </a:ext>
            </a:extLst>
          </p:cNvPr>
          <p:cNvSpPr txBox="1"/>
          <p:nvPr/>
        </p:nvSpPr>
        <p:spPr>
          <a:xfrm>
            <a:off x="3594926" y="3160849"/>
            <a:ext cx="800219" cy="415498"/>
          </a:xfrm>
          <a:prstGeom prst="rect">
            <a:avLst/>
          </a:prstGeom>
          <a:noFill/>
        </p:spPr>
        <p:txBody>
          <a:bodyPr wrap="none" rtlCol="0">
            <a:spAutoFit/>
          </a:bodyPr>
          <a:lstStyle/>
          <a:p>
            <a:pPr algn="r"/>
            <a:r>
              <a:rPr lang="en-US" sz="2100" b="1">
                <a:solidFill>
                  <a:schemeClr val="bg2"/>
                </a:solidFill>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3078760" y="3453276"/>
            <a:ext cx="1316385" cy="484748"/>
          </a:xfrm>
          <a:prstGeom prst="rect">
            <a:avLst/>
          </a:prstGeom>
          <a:noFill/>
        </p:spPr>
        <p:txBody>
          <a:bodyPr wrap="square" rtlCol="0">
            <a:spAutoFit/>
          </a:bodyPr>
          <a:lstStyle/>
          <a:p>
            <a:pPr algn="r">
              <a:lnSpc>
                <a:spcPct val="150000"/>
              </a:lnSpc>
            </a:pPr>
            <a:r>
              <a:rPr lang="en-GB" sz="900" dirty="0">
                <a:solidFill>
                  <a:schemeClr val="bg2"/>
                </a:solidFill>
              </a:rPr>
              <a:t>Suitable for all categories business</a:t>
            </a:r>
          </a:p>
        </p:txBody>
      </p:sp>
      <p:sp>
        <p:nvSpPr>
          <p:cNvPr id="21" name="TextBox 20">
            <a:extLst>
              <a:ext uri="{FF2B5EF4-FFF2-40B4-BE49-F238E27FC236}">
                <a16:creationId xmlns:a16="http://schemas.microsoft.com/office/drawing/2014/main" id="{4E66D4CC-5147-48A8-89B3-AC8020D8B3B7}"/>
              </a:ext>
            </a:extLst>
          </p:cNvPr>
          <p:cNvSpPr txBox="1"/>
          <p:nvPr/>
        </p:nvSpPr>
        <p:spPr>
          <a:xfrm>
            <a:off x="564093" y="4252085"/>
            <a:ext cx="668773"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564093" y="4544512"/>
            <a:ext cx="1558321"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26" name="Rectangle 25">
            <a:extLst>
              <a:ext uri="{FF2B5EF4-FFF2-40B4-BE49-F238E27FC236}">
                <a16:creationId xmlns:a16="http://schemas.microsoft.com/office/drawing/2014/main" id="{D39C0976-8E39-4A00-90FA-C8485190E719}"/>
              </a:ext>
            </a:extLst>
          </p:cNvPr>
          <p:cNvSpPr/>
          <p:nvPr/>
        </p:nvSpPr>
        <p:spPr>
          <a:xfrm>
            <a:off x="357868" y="1920426"/>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28">
            <a:extLst>
              <a:ext uri="{FF2B5EF4-FFF2-40B4-BE49-F238E27FC236}">
                <a16:creationId xmlns:a16="http://schemas.microsoft.com/office/drawing/2014/main" id="{D12A4EF2-CF8C-4DBD-A33A-4D46276C6633}"/>
              </a:ext>
            </a:extLst>
          </p:cNvPr>
          <p:cNvSpPr/>
          <p:nvPr/>
        </p:nvSpPr>
        <p:spPr>
          <a:xfrm>
            <a:off x="359274" y="4115709"/>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Rectangle 29">
            <a:extLst>
              <a:ext uri="{FF2B5EF4-FFF2-40B4-BE49-F238E27FC236}">
                <a16:creationId xmlns:a16="http://schemas.microsoft.com/office/drawing/2014/main" id="{E84CA9D0-7F95-4EE8-B8C5-98A88702EBDC}"/>
              </a:ext>
            </a:extLst>
          </p:cNvPr>
          <p:cNvSpPr/>
          <p:nvPr/>
        </p:nvSpPr>
        <p:spPr>
          <a:xfrm flipH="1">
            <a:off x="2635311" y="3103780"/>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1" name="TextBox 30">
            <a:extLst>
              <a:ext uri="{FF2B5EF4-FFF2-40B4-BE49-F238E27FC236}">
                <a16:creationId xmlns:a16="http://schemas.microsoft.com/office/drawing/2014/main" id="{A8D88F44-4967-45BA-B724-240F3BAA48F9}"/>
              </a:ext>
            </a:extLst>
          </p:cNvPr>
          <p:cNvSpPr txBox="1"/>
          <p:nvPr/>
        </p:nvSpPr>
        <p:spPr>
          <a:xfrm>
            <a:off x="4983363" y="2565837"/>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4978650" y="2841180"/>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1087586927"/>
              </p:ext>
            </p:extLst>
          </p:nvPr>
        </p:nvGraphicFramePr>
        <p:xfrm>
          <a:off x="4978650" y="3860281"/>
          <a:ext cx="3536920" cy="1546119"/>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8301422" y="1568494"/>
            <a:ext cx="842579" cy="209856"/>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sz="1349"/>
          </a:p>
        </p:txBody>
      </p:sp>
      <p:sp>
        <p:nvSpPr>
          <p:cNvPr id="52" name="Freeform 49">
            <a:extLst>
              <a:ext uri="{FF2B5EF4-FFF2-40B4-BE49-F238E27FC236}">
                <a16:creationId xmlns:a16="http://schemas.microsoft.com/office/drawing/2014/main" id="{8BDA59E5-9124-42FE-9C6D-8A4814E337AB}"/>
              </a:ext>
            </a:extLst>
          </p:cNvPr>
          <p:cNvSpPr/>
          <p:nvPr/>
        </p:nvSpPr>
        <p:spPr>
          <a:xfrm>
            <a:off x="3609467" y="6489929"/>
            <a:ext cx="586673" cy="368071"/>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789683" y="5607639"/>
            <a:ext cx="187997" cy="16659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E10108F-E607-4017-BEDD-8669BB20E65F}"/>
              </a:ext>
            </a:extLst>
          </p:cNvPr>
          <p:cNvSpPr/>
          <p:nvPr/>
        </p:nvSpPr>
        <p:spPr>
          <a:xfrm>
            <a:off x="4700440" y="2317862"/>
            <a:ext cx="179190" cy="17752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7095390" y="0"/>
            <a:ext cx="2048610" cy="1791332"/>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sz="1349"/>
          </a:p>
        </p:txBody>
      </p:sp>
      <p:sp>
        <p:nvSpPr>
          <p:cNvPr id="2" name="PsHolder2">
            <a:extLst>
              <a:ext uri="{FF2B5EF4-FFF2-40B4-BE49-F238E27FC236}">
                <a16:creationId xmlns:a16="http://schemas.microsoft.com/office/drawing/2014/main" id="{19C0C824-A954-4BDC-B6B2-221B8DDDF2F5}"/>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5919" y="1534989"/>
            <a:ext cx="3894834" cy="2352480"/>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815875" y="2537266"/>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811162" y="2812609"/>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sp>
        <p:nvSpPr>
          <p:cNvPr id="15" name="TextBox 14">
            <a:extLst>
              <a:ext uri="{FF2B5EF4-FFF2-40B4-BE49-F238E27FC236}">
                <a16:creationId xmlns:a16="http://schemas.microsoft.com/office/drawing/2014/main" id="{86913D6D-071C-4236-B526-2AE14F5C66BD}"/>
              </a:ext>
            </a:extLst>
          </p:cNvPr>
          <p:cNvSpPr txBox="1"/>
          <p:nvPr/>
        </p:nvSpPr>
        <p:spPr>
          <a:xfrm>
            <a:off x="811163" y="4310991"/>
            <a:ext cx="939681" cy="276999"/>
          </a:xfrm>
          <a:prstGeom prst="rect">
            <a:avLst/>
          </a:prstGeom>
          <a:noFill/>
        </p:spPr>
        <p:txBody>
          <a:bodyPr wrap="none" rtlCol="0">
            <a:spAutoFit/>
          </a:bodyPr>
          <a:lstStyle/>
          <a:p>
            <a:r>
              <a:rPr lang="en-US" sz="1200" b="1">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811162"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3614134" y="4310991"/>
            <a:ext cx="957313" cy="276999"/>
          </a:xfrm>
          <a:prstGeom prst="rect">
            <a:avLst/>
          </a:prstGeom>
          <a:noFill/>
        </p:spPr>
        <p:txBody>
          <a:bodyPr wrap="none" rtlCol="0">
            <a:spAutoFit/>
          </a:bodyPr>
          <a:lstStyle/>
          <a:p>
            <a:r>
              <a:rPr lang="en-US" sz="1200" b="1">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3614133"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6417104" y="4310991"/>
            <a:ext cx="955711" cy="276999"/>
          </a:xfrm>
          <a:prstGeom prst="rect">
            <a:avLst/>
          </a:prstGeom>
          <a:noFill/>
        </p:spPr>
        <p:txBody>
          <a:bodyPr wrap="none" rtlCol="0">
            <a:spAutoFit/>
          </a:bodyPr>
          <a:lstStyle/>
          <a:p>
            <a:r>
              <a:rPr lang="en-US" sz="1200" b="1">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6417104"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851031"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851031" y="5104282"/>
            <a:ext cx="1588956" cy="1116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3648918"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3648918" y="5104282"/>
            <a:ext cx="1407124" cy="1116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6451190"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6451190" y="5104282"/>
            <a:ext cx="1735761" cy="1116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0" name="Freeform 37">
            <a:extLst>
              <a:ext uri="{FF2B5EF4-FFF2-40B4-BE49-F238E27FC236}">
                <a16:creationId xmlns:a16="http://schemas.microsoft.com/office/drawing/2014/main" id="{C9257543-5058-4BB4-AEB0-32EE2C4D070F}"/>
              </a:ext>
            </a:extLst>
          </p:cNvPr>
          <p:cNvSpPr/>
          <p:nvPr/>
        </p:nvSpPr>
        <p:spPr>
          <a:xfrm>
            <a:off x="0" y="3316208"/>
            <a:ext cx="521661" cy="1511745"/>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sz="1349"/>
          </a:p>
        </p:txBody>
      </p:sp>
      <p:sp>
        <p:nvSpPr>
          <p:cNvPr id="44" name="Freeform 41">
            <a:extLst>
              <a:ext uri="{FF2B5EF4-FFF2-40B4-BE49-F238E27FC236}">
                <a16:creationId xmlns:a16="http://schemas.microsoft.com/office/drawing/2014/main" id="{BDA92588-5974-4A5B-8C0E-68B67C9E671E}"/>
              </a:ext>
            </a:extLst>
          </p:cNvPr>
          <p:cNvSpPr/>
          <p:nvPr/>
        </p:nvSpPr>
        <p:spPr>
          <a:xfrm>
            <a:off x="2109735" y="0"/>
            <a:ext cx="660504" cy="207308"/>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6B8C683D-EB4D-4805-85E2-0F788CE9C293}"/>
              </a:ext>
            </a:extLst>
          </p:cNvPr>
          <p:cNvSpPr/>
          <p:nvPr/>
        </p:nvSpPr>
        <p:spPr>
          <a:xfrm>
            <a:off x="5682543" y="6610825"/>
            <a:ext cx="623452" cy="247175"/>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sz="1349"/>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4272063" y="1682052"/>
            <a:ext cx="221012" cy="190282"/>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51428005-63FD-4F4D-B87B-4649819AA111}"/>
              </a:ext>
            </a:extLst>
          </p:cNvPr>
          <p:cNvSpPr/>
          <p:nvPr/>
        </p:nvSpPr>
        <p:spPr>
          <a:xfrm>
            <a:off x="1704560" y="3898869"/>
            <a:ext cx="169613" cy="13226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3812485" y="1564580"/>
            <a:ext cx="4695112" cy="3210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2">
            <a:extLst>
              <a:ext uri="{FF2B5EF4-FFF2-40B4-BE49-F238E27FC236}">
                <a16:creationId xmlns:a16="http://schemas.microsoft.com/office/drawing/2014/main" id="{A9C26C06-FA25-485B-B36F-7E634662EEDE}"/>
              </a:ext>
            </a:extLst>
          </p:cNvPr>
          <p:cNvSpPr>
            <a:spLocks noGrp="1"/>
          </p:cNvSpPr>
          <p:nvPr>
            <p:ph type="pic" sz="quarter" idx="11"/>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4259199" y="2126004"/>
            <a:ext cx="2800767" cy="830997"/>
          </a:xfrm>
          <a:prstGeom prst="rect">
            <a:avLst/>
          </a:prstGeom>
          <a:noFill/>
        </p:spPr>
        <p:txBody>
          <a:bodyPr wrap="none" rtlCol="0">
            <a:spAutoFit/>
          </a:bodyPr>
          <a:lstStyle/>
          <a:p>
            <a:r>
              <a:rPr lang="en-US" sz="2400" b="1">
                <a:solidFill>
                  <a:schemeClr val="bg2"/>
                </a:solidFill>
                <a:latin typeface="+mj-lt"/>
              </a:rPr>
              <a:t>Life is like a</a:t>
            </a:r>
          </a:p>
          <a:p>
            <a:r>
              <a:rPr lang="en-US" sz="2400" b="1">
                <a:solidFill>
                  <a:schemeClr val="bg2"/>
                </a:solidFill>
                <a:latin typeface="+mj-lt"/>
              </a:rPr>
              <a:t>box of chocolates.</a:t>
            </a:r>
            <a:endParaRPr lang="en-US" sz="2400" b="1">
              <a:solidFill>
                <a:schemeClr val="bg2"/>
              </a:solidFill>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4259198" y="2933813"/>
            <a:ext cx="3762022"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 and made herself on the way. </a:t>
            </a: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7632095" y="1841967"/>
            <a:ext cx="1905639" cy="481768"/>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219296"/>
            <a:ext cx="1246271" cy="1522584"/>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51" name="Freeform 48">
            <a:extLst>
              <a:ext uri="{FF2B5EF4-FFF2-40B4-BE49-F238E27FC236}">
                <a16:creationId xmlns:a16="http://schemas.microsoft.com/office/drawing/2014/main" id="{B2083D3E-38B8-4A30-A00C-D384BAD4F39B}"/>
              </a:ext>
            </a:extLst>
          </p:cNvPr>
          <p:cNvSpPr/>
          <p:nvPr/>
        </p:nvSpPr>
        <p:spPr>
          <a:xfrm>
            <a:off x="1" y="3612673"/>
            <a:ext cx="1567985" cy="179258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sz="1349"/>
          </a:p>
        </p:txBody>
      </p:sp>
      <p:sp>
        <p:nvSpPr>
          <p:cNvPr id="59" name="Freeform 56">
            <a:extLst>
              <a:ext uri="{FF2B5EF4-FFF2-40B4-BE49-F238E27FC236}">
                <a16:creationId xmlns:a16="http://schemas.microsoft.com/office/drawing/2014/main" id="{1BEFB73D-A172-4A71-928A-E53E56E5257B}"/>
              </a:ext>
            </a:extLst>
          </p:cNvPr>
          <p:cNvSpPr/>
          <p:nvPr/>
        </p:nvSpPr>
        <p:spPr>
          <a:xfrm>
            <a:off x="3628609" y="6477209"/>
            <a:ext cx="840987" cy="380791"/>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sz="1349"/>
          </a:p>
        </p:txBody>
      </p:sp>
      <p:sp>
        <p:nvSpPr>
          <p:cNvPr id="63" name="Freeform 60">
            <a:extLst>
              <a:ext uri="{FF2B5EF4-FFF2-40B4-BE49-F238E27FC236}">
                <a16:creationId xmlns:a16="http://schemas.microsoft.com/office/drawing/2014/main" id="{ADB94614-407E-48B3-8F8C-55747521437A}"/>
              </a:ext>
            </a:extLst>
          </p:cNvPr>
          <p:cNvSpPr/>
          <p:nvPr/>
        </p:nvSpPr>
        <p:spPr>
          <a:xfrm>
            <a:off x="875316" y="0"/>
            <a:ext cx="653465" cy="244695"/>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5669378" y="1184302"/>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2412829" y="5133903"/>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40463" y="1964550"/>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4370817" y="4090832"/>
            <a:ext cx="573997" cy="284534"/>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PsHolder14">
            <a:extLst>
              <a:ext uri="{FF2B5EF4-FFF2-40B4-BE49-F238E27FC236}">
                <a16:creationId xmlns:a16="http://schemas.microsoft.com/office/drawing/2014/main" id="{38F630A8-ED7E-4B5C-8C4C-245D2EADE95A}"/>
              </a:ext>
            </a:extLst>
          </p:cNvPr>
          <p:cNvSpPr>
            <a:spLocks noGrp="1"/>
          </p:cNvSpPr>
          <p:nvPr>
            <p:ph type="pic" sz="quarter" idx="10"/>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C9C2CD-E229-4EF6-97D6-0BFF968F7C81}"/>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5400309" y="1430155"/>
            <a:ext cx="2485845" cy="374997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Oval 68">
            <a:extLst>
              <a:ext uri="{FF2B5EF4-FFF2-40B4-BE49-F238E27FC236}">
                <a16:creationId xmlns:a16="http://schemas.microsoft.com/office/drawing/2014/main" id="{F3774664-889B-429C-9623-24D01EB3755C}"/>
              </a:ext>
            </a:extLst>
          </p:cNvPr>
          <p:cNvSpPr/>
          <p:nvPr/>
        </p:nvSpPr>
        <p:spPr>
          <a:xfrm flipH="1">
            <a:off x="0" y="5728241"/>
            <a:ext cx="1339528" cy="1129759"/>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0" name="Freeform 57">
            <a:extLst>
              <a:ext uri="{FF2B5EF4-FFF2-40B4-BE49-F238E27FC236}">
                <a16:creationId xmlns:a16="http://schemas.microsoft.com/office/drawing/2014/main" id="{1405E205-D0A5-480F-AEA6-3A7EF0C755AE}"/>
              </a:ext>
            </a:extLst>
          </p:cNvPr>
          <p:cNvSpPr/>
          <p:nvPr/>
        </p:nvSpPr>
        <p:spPr>
          <a:xfrm flipH="1">
            <a:off x="1" y="5283956"/>
            <a:ext cx="1021867" cy="1574044"/>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3077486" y="6449255"/>
            <a:ext cx="551783" cy="265706"/>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D9DD0D80-7E1F-406C-BA1A-64B23740DBF0}"/>
              </a:ext>
            </a:extLst>
          </p:cNvPr>
          <p:cNvSpPr/>
          <p:nvPr/>
        </p:nvSpPr>
        <p:spPr>
          <a:xfrm flipH="1">
            <a:off x="0" y="1096226"/>
            <a:ext cx="881120" cy="247262"/>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24354F26-BBB3-4C48-AAB2-8AA2376B02C3}"/>
              </a:ext>
            </a:extLst>
          </p:cNvPr>
          <p:cNvSpPr/>
          <p:nvPr/>
        </p:nvSpPr>
        <p:spPr>
          <a:xfrm>
            <a:off x="1779936" y="1914259"/>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8472456" y="5479739"/>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sz="1349"/>
          </a:p>
        </p:txBody>
      </p:sp>
      <p:sp>
        <p:nvSpPr>
          <p:cNvPr id="83" name="TextBox 82">
            <a:extLst>
              <a:ext uri="{FF2B5EF4-FFF2-40B4-BE49-F238E27FC236}">
                <a16:creationId xmlns:a16="http://schemas.microsoft.com/office/drawing/2014/main" id="{BA4D1126-2842-4992-8F44-CF67E30990CA}"/>
              </a:ext>
            </a:extLst>
          </p:cNvPr>
          <p:cNvSpPr txBox="1"/>
          <p:nvPr/>
        </p:nvSpPr>
        <p:spPr>
          <a:xfrm>
            <a:off x="816366" y="3089858"/>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816365" y="3366821"/>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8358975" y="-199036"/>
            <a:ext cx="346233" cy="931280"/>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4817450" y="1251347"/>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sz="1349"/>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036669" y="2569928"/>
            <a:ext cx="1637111" cy="1648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132909" y="2463979"/>
            <a:ext cx="1637111" cy="1649485"/>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2370997" y="3454471"/>
            <a:ext cx="1637111" cy="16481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2467237" y="3348522"/>
            <a:ext cx="1637111" cy="1649485"/>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3705326" y="2569928"/>
            <a:ext cx="1637111" cy="1648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3801566" y="2463979"/>
            <a:ext cx="1637111" cy="1649485"/>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5039654" y="3453003"/>
            <a:ext cx="1637111" cy="16481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5135894" y="3347054"/>
            <a:ext cx="1637111" cy="1649485"/>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6373981" y="2569928"/>
            <a:ext cx="1637111" cy="16481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6470222" y="2463979"/>
            <a:ext cx="1637111" cy="1650858"/>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191038" y="6300722"/>
            <a:ext cx="1502471" cy="37984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8005179" y="130556"/>
            <a:ext cx="986052" cy="986166"/>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7950819" y="255468"/>
            <a:ext cx="911761" cy="911761"/>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883194"/>
            <a:ext cx="471658" cy="1268494"/>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sz="1349"/>
          </a:p>
        </p:txBody>
      </p:sp>
      <p:sp>
        <p:nvSpPr>
          <p:cNvPr id="169" name="Freeform 166">
            <a:extLst>
              <a:ext uri="{FF2B5EF4-FFF2-40B4-BE49-F238E27FC236}">
                <a16:creationId xmlns:a16="http://schemas.microsoft.com/office/drawing/2014/main" id="{A66C6427-9838-4811-A2A3-77000E5D6BF0}"/>
              </a:ext>
            </a:extLst>
          </p:cNvPr>
          <p:cNvSpPr/>
          <p:nvPr/>
        </p:nvSpPr>
        <p:spPr>
          <a:xfrm>
            <a:off x="8212282" y="5091240"/>
            <a:ext cx="931718" cy="447171"/>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sz="1349"/>
          </a:p>
        </p:txBody>
      </p:sp>
      <p:sp>
        <p:nvSpPr>
          <p:cNvPr id="173" name="Freeform 170">
            <a:extLst>
              <a:ext uri="{FF2B5EF4-FFF2-40B4-BE49-F238E27FC236}">
                <a16:creationId xmlns:a16="http://schemas.microsoft.com/office/drawing/2014/main" id="{9D81AE7C-3639-4FD3-939E-722D4EFC3565}"/>
              </a:ext>
            </a:extLst>
          </p:cNvPr>
          <p:cNvSpPr/>
          <p:nvPr/>
        </p:nvSpPr>
        <p:spPr>
          <a:xfrm>
            <a:off x="1707174" y="3118"/>
            <a:ext cx="614469" cy="368671"/>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sz="1349"/>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2767956" y="1801270"/>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8544076" y="3775845"/>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4609678" y="5295048"/>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180" name="TextBox 179">
            <a:extLst>
              <a:ext uri="{FF2B5EF4-FFF2-40B4-BE49-F238E27FC236}">
                <a16:creationId xmlns:a16="http://schemas.microsoft.com/office/drawing/2014/main" id="{F2E5F796-49A8-4BA9-966A-B840361AFC0C}"/>
              </a:ext>
            </a:extLst>
          </p:cNvPr>
          <p:cNvSpPr txBox="1"/>
          <p:nvPr/>
        </p:nvSpPr>
        <p:spPr>
          <a:xfrm>
            <a:off x="1190585" y="2593550"/>
            <a:ext cx="53412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1905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3856784" y="2593550"/>
            <a:ext cx="569387"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38567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6527336" y="2631650"/>
            <a:ext cx="56618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6527335" y="3006958"/>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2522303" y="3832526"/>
            <a:ext cx="572593"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2522303" y="4207834"/>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5193570" y="3835950"/>
            <a:ext cx="577402"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5193570" y="42112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7128188" y="0"/>
            <a:ext cx="1568139" cy="5721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26424583"/>
              </p:ext>
            </p:extLst>
          </p:nvPr>
        </p:nvGraphicFramePr>
        <p:xfrm>
          <a:off x="673106" y="2116947"/>
          <a:ext cx="7794792" cy="19442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849286" y="4427761"/>
            <a:ext cx="1426994" cy="923201"/>
          </a:xfrm>
          <a:prstGeom prst="rect">
            <a:avLst/>
          </a:prstGeom>
          <a:noFill/>
        </p:spPr>
        <p:txBody>
          <a:bodyPr wrap="none" rtlCol="0" anchor="ctr">
            <a:spAutoFit/>
          </a:bodyPr>
          <a:lstStyle/>
          <a:p>
            <a:r>
              <a:rPr lang="en-US" sz="5399"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2277975" y="4449730"/>
            <a:ext cx="1635384" cy="276999"/>
          </a:xfrm>
          <a:prstGeom prst="rect">
            <a:avLst/>
          </a:prstGeom>
          <a:noFill/>
        </p:spPr>
        <p:txBody>
          <a:bodyPr wrap="none" rtlCol="0" anchor="ctr">
            <a:spAutoFit/>
          </a:bodyPr>
          <a:lstStyle/>
          <a:p>
            <a:r>
              <a:rPr lang="en-US" sz="1200" b="1">
                <a:latin typeface="+mj-lt"/>
              </a:rPr>
              <a:t>Based on 2019 Sales</a:t>
            </a:r>
            <a:endParaRPr lang="en-US" sz="12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2277975" y="4633637"/>
            <a:ext cx="3181379" cy="692497"/>
          </a:xfrm>
          <a:prstGeom prst="rect">
            <a:avLst/>
          </a:prstGeom>
          <a:noFill/>
        </p:spPr>
        <p:txBody>
          <a:bodyPr wrap="square" rtlCol="0" anchor="ctr">
            <a:spAutoFit/>
          </a:bodyPr>
          <a:lstStyle/>
          <a:p>
            <a:pPr algn="just">
              <a:lnSpc>
                <a:spcPct val="150000"/>
              </a:lnSpc>
            </a:pPr>
            <a:r>
              <a:rPr lang="en-US" sz="900" dirty="0"/>
              <a:t>One morning, when Gregor </a:t>
            </a:r>
            <a:r>
              <a:rPr lang="en-US" sz="900" dirty="0" err="1"/>
              <a:t>Samsa</a:t>
            </a:r>
            <a:r>
              <a:rPr lang="en-US" sz="9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5874689" y="4398571"/>
            <a:ext cx="1163389" cy="958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9" name="Rectangle 8">
            <a:extLst>
              <a:ext uri="{FF2B5EF4-FFF2-40B4-BE49-F238E27FC236}">
                <a16:creationId xmlns:a16="http://schemas.microsoft.com/office/drawing/2014/main" id="{BA5F6C6F-B285-4826-99AD-DA341510EFF5}"/>
              </a:ext>
            </a:extLst>
          </p:cNvPr>
          <p:cNvSpPr/>
          <p:nvPr/>
        </p:nvSpPr>
        <p:spPr>
          <a:xfrm>
            <a:off x="7283561" y="4398570"/>
            <a:ext cx="1163389" cy="958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10" name="TextBox 9">
            <a:extLst>
              <a:ext uri="{FF2B5EF4-FFF2-40B4-BE49-F238E27FC236}">
                <a16:creationId xmlns:a16="http://schemas.microsoft.com/office/drawing/2014/main" id="{589CE678-6439-4A53-BF4A-3A40F4EE6B0A}"/>
              </a:ext>
            </a:extLst>
          </p:cNvPr>
          <p:cNvSpPr txBox="1"/>
          <p:nvPr/>
        </p:nvSpPr>
        <p:spPr>
          <a:xfrm>
            <a:off x="6122798" y="4790542"/>
            <a:ext cx="667170" cy="369332"/>
          </a:xfrm>
          <a:prstGeom prst="rect">
            <a:avLst/>
          </a:prstGeom>
          <a:noFill/>
        </p:spPr>
        <p:txBody>
          <a:bodyPr wrap="none" rtlCol="0" anchor="ctr">
            <a:spAutoFit/>
          </a:bodyPr>
          <a:lstStyle/>
          <a:p>
            <a:pPr algn="ctr"/>
            <a:r>
              <a:rPr lang="en-US" sz="18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5951277" y="5049963"/>
            <a:ext cx="1010213" cy="230832"/>
          </a:xfrm>
          <a:prstGeom prst="rect">
            <a:avLst/>
          </a:prstGeom>
          <a:noFill/>
        </p:spPr>
        <p:txBody>
          <a:bodyPr wrap="none" rtlCol="0" anchor="ctr">
            <a:spAutoFit/>
          </a:bodyPr>
          <a:lstStyle/>
          <a:p>
            <a:pPr algn="ctr"/>
            <a:r>
              <a:rPr lang="en-US" sz="9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7646285" y="4790542"/>
            <a:ext cx="437941" cy="369332"/>
          </a:xfrm>
          <a:prstGeom prst="rect">
            <a:avLst/>
          </a:prstGeom>
          <a:noFill/>
        </p:spPr>
        <p:txBody>
          <a:bodyPr wrap="none" rtlCol="0" anchor="ctr">
            <a:spAutoFit/>
          </a:bodyPr>
          <a:lstStyle/>
          <a:p>
            <a:pPr algn="ctr"/>
            <a:r>
              <a:rPr lang="en-US" sz="18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7320877" y="5049963"/>
            <a:ext cx="1088760" cy="230832"/>
          </a:xfrm>
          <a:prstGeom prst="rect">
            <a:avLst/>
          </a:prstGeom>
          <a:noFill/>
        </p:spPr>
        <p:txBody>
          <a:bodyPr wrap="none" rtlCol="0" anchor="ctr">
            <a:spAutoFit/>
          </a:bodyPr>
          <a:lstStyle/>
          <a:p>
            <a:pPr algn="ctr"/>
            <a:r>
              <a:rPr lang="en-US" sz="9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5842795"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Rectangle 18">
            <a:extLst>
              <a:ext uri="{FF2B5EF4-FFF2-40B4-BE49-F238E27FC236}">
                <a16:creationId xmlns:a16="http://schemas.microsoft.com/office/drawing/2014/main" id="{4AEB39A6-23CE-46DC-B2F5-D4AE69D60F96}"/>
              </a:ext>
            </a:extLst>
          </p:cNvPr>
          <p:cNvSpPr/>
          <p:nvPr/>
        </p:nvSpPr>
        <p:spPr>
          <a:xfrm>
            <a:off x="7252040"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20">
            <a:extLst>
              <a:ext uri="{FF2B5EF4-FFF2-40B4-BE49-F238E27FC236}">
                <a16:creationId xmlns:a16="http://schemas.microsoft.com/office/drawing/2014/main" id="{ECCB2ABA-65A0-457B-8E17-CAF8444D7DEB}"/>
              </a:ext>
            </a:extLst>
          </p:cNvPr>
          <p:cNvSpPr/>
          <p:nvPr/>
        </p:nvSpPr>
        <p:spPr>
          <a:xfrm>
            <a:off x="6453587" y="0"/>
            <a:ext cx="1804636" cy="715228"/>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sz="1349"/>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1307627"/>
            <a:ext cx="552539" cy="265186"/>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523114" y="5358382"/>
            <a:ext cx="133518" cy="16962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8703731" y="2018386"/>
            <a:ext cx="171130" cy="19712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9283ED26-9592-4DAD-8ED6-B41A4C8D4B82}"/>
              </a:ext>
            </a:extLst>
          </p:cNvPr>
          <p:cNvSpPr/>
          <p:nvPr/>
        </p:nvSpPr>
        <p:spPr>
          <a:xfrm>
            <a:off x="2592814" y="983717"/>
            <a:ext cx="195199" cy="16805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sz="1349"/>
          </a:p>
        </p:txBody>
      </p:sp>
      <p:sp>
        <p:nvSpPr>
          <p:cNvPr id="35" name="Freeform 32">
            <a:extLst>
              <a:ext uri="{FF2B5EF4-FFF2-40B4-BE49-F238E27FC236}">
                <a16:creationId xmlns:a16="http://schemas.microsoft.com/office/drawing/2014/main" id="{6722702D-277C-45FD-901D-CC246BBF61F4}"/>
              </a:ext>
            </a:extLst>
          </p:cNvPr>
          <p:cNvSpPr/>
          <p:nvPr/>
        </p:nvSpPr>
        <p:spPr>
          <a:xfrm>
            <a:off x="5059782" y="6483962"/>
            <a:ext cx="485688" cy="374038"/>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sz="1349"/>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6333856" y="4529167"/>
            <a:ext cx="245055" cy="244245"/>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7743679" y="4529166"/>
            <a:ext cx="243152" cy="243152"/>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68571" tIns="34286" rIns="68571" bIns="34286" numCol="1" anchor="t" anchorCtr="0" compatLnSpc="1">
            <a:prstTxWarp prst="textNoShape">
              <a:avLst/>
            </a:prstTxWarp>
          </a:bodyPr>
          <a:lstStyle/>
          <a:p>
            <a:endParaRPr lang="id-ID" sz="1349"/>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707696" y="0"/>
            <a:ext cx="1259209" cy="109221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070094757"/>
              </p:ext>
            </p:extLst>
          </p:nvPr>
        </p:nvGraphicFramePr>
        <p:xfrm>
          <a:off x="595302" y="2236981"/>
          <a:ext cx="4560774" cy="228836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5462892" y="2309108"/>
            <a:ext cx="1495922" cy="784702"/>
          </a:xfrm>
          <a:prstGeom prst="rect">
            <a:avLst/>
          </a:prstGeom>
          <a:noFill/>
        </p:spPr>
        <p:txBody>
          <a:bodyPr wrap="none" rtlCol="0">
            <a:spAutoFit/>
          </a:bodyPr>
          <a:lstStyle/>
          <a:p>
            <a:r>
              <a:rPr lang="en-US" sz="4499" b="1">
                <a:solidFill>
                  <a:schemeClr val="accent1"/>
                </a:solidFill>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6904887" y="2689098"/>
            <a:ext cx="1097494" cy="276999"/>
          </a:xfrm>
          <a:prstGeom prst="rect">
            <a:avLst/>
          </a:prstGeom>
          <a:noFill/>
        </p:spPr>
        <p:txBody>
          <a:bodyPr wrap="square" rtlCol="0">
            <a:spAutoFit/>
          </a:bodyPr>
          <a:lstStyle/>
          <a:p>
            <a:r>
              <a:rPr lang="en-GB" sz="1200" b="1">
                <a:latin typeface="+mj-lt"/>
              </a:rPr>
              <a:t>Total Profit</a:t>
            </a:r>
            <a:endParaRPr lang="en-GB" sz="12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5462892" y="2942980"/>
            <a:ext cx="3085806"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a:t>
            </a:r>
          </a:p>
        </p:txBody>
      </p:sp>
      <p:sp>
        <p:nvSpPr>
          <p:cNvPr id="15" name="Rectangle 14">
            <a:extLst>
              <a:ext uri="{FF2B5EF4-FFF2-40B4-BE49-F238E27FC236}">
                <a16:creationId xmlns:a16="http://schemas.microsoft.com/office/drawing/2014/main" id="{DDCC5CD3-B744-4F1A-BA9B-2B4BD138B1C1}"/>
              </a:ext>
            </a:extLst>
          </p:cNvPr>
          <p:cNvSpPr/>
          <p:nvPr/>
        </p:nvSpPr>
        <p:spPr>
          <a:xfrm>
            <a:off x="5547100" y="4023891"/>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Rectangle 16">
            <a:extLst>
              <a:ext uri="{FF2B5EF4-FFF2-40B4-BE49-F238E27FC236}">
                <a16:creationId xmlns:a16="http://schemas.microsoft.com/office/drawing/2014/main" id="{B9E35695-EB9D-4F82-9D36-9F1C96B1F16E}"/>
              </a:ext>
            </a:extLst>
          </p:cNvPr>
          <p:cNvSpPr/>
          <p:nvPr/>
        </p:nvSpPr>
        <p:spPr>
          <a:xfrm>
            <a:off x="5518179" y="3994857"/>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E527BF2D-5E0C-4A79-9B67-93FFBD15E10D}"/>
              </a:ext>
            </a:extLst>
          </p:cNvPr>
          <p:cNvSpPr txBox="1"/>
          <p:nvPr/>
        </p:nvSpPr>
        <p:spPr>
          <a:xfrm>
            <a:off x="5641258" y="4068836"/>
            <a:ext cx="76976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804205" y="4918971"/>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57A7D0B2-8A29-4429-A9A9-D01C6E4E1DA9}"/>
              </a:ext>
            </a:extLst>
          </p:cNvPr>
          <p:cNvSpPr/>
          <p:nvPr/>
        </p:nvSpPr>
        <p:spPr>
          <a:xfrm>
            <a:off x="787321" y="4899490"/>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26" name="TextBox 25">
            <a:extLst>
              <a:ext uri="{FF2B5EF4-FFF2-40B4-BE49-F238E27FC236}">
                <a16:creationId xmlns:a16="http://schemas.microsoft.com/office/drawing/2014/main" id="{38C924D7-47B8-430A-A645-30D0DFBF316A}"/>
              </a:ext>
            </a:extLst>
          </p:cNvPr>
          <p:cNvSpPr txBox="1"/>
          <p:nvPr/>
        </p:nvSpPr>
        <p:spPr>
          <a:xfrm>
            <a:off x="959955" y="4871704"/>
            <a:ext cx="814647" cy="253916"/>
          </a:xfrm>
          <a:prstGeom prst="rect">
            <a:avLst/>
          </a:prstGeom>
          <a:noFill/>
        </p:spPr>
        <p:txBody>
          <a:bodyPr wrap="none" rtlCol="0">
            <a:spAutoFit/>
          </a:bodyPr>
          <a:lstStyle/>
          <a:p>
            <a:r>
              <a:rPr lang="en-US" sz="1050" b="1">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959954" y="5063805"/>
            <a:ext cx="2143515" cy="230832"/>
          </a:xfrm>
          <a:prstGeom prst="rect">
            <a:avLst/>
          </a:prstGeom>
          <a:noFill/>
        </p:spPr>
        <p:txBody>
          <a:bodyPr wrap="square" rtlCol="0">
            <a:spAutoFit/>
          </a:bodyPr>
          <a:lstStyle/>
          <a:p>
            <a:r>
              <a:rPr lang="en-GB" sz="900" dirty="0"/>
              <a:t>Suitable for all categories business</a:t>
            </a:r>
          </a:p>
        </p:txBody>
      </p:sp>
      <p:sp>
        <p:nvSpPr>
          <p:cNvPr id="41" name="Freeform: Shape 40">
            <a:extLst>
              <a:ext uri="{FF2B5EF4-FFF2-40B4-BE49-F238E27FC236}">
                <a16:creationId xmlns:a16="http://schemas.microsoft.com/office/drawing/2014/main" id="{4132DFE6-16B5-4E68-8ABF-B657DBD235DA}"/>
              </a:ext>
            </a:extLst>
          </p:cNvPr>
          <p:cNvSpPr/>
          <p:nvPr/>
        </p:nvSpPr>
        <p:spPr>
          <a:xfrm>
            <a:off x="3544701" y="491650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13432B-B660-4286-9D1F-454AF215A3A6}"/>
              </a:ext>
            </a:extLst>
          </p:cNvPr>
          <p:cNvSpPr/>
          <p:nvPr/>
        </p:nvSpPr>
        <p:spPr>
          <a:xfrm>
            <a:off x="3527817" y="489702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39" name="TextBox 38">
            <a:extLst>
              <a:ext uri="{FF2B5EF4-FFF2-40B4-BE49-F238E27FC236}">
                <a16:creationId xmlns:a16="http://schemas.microsoft.com/office/drawing/2014/main" id="{F1B2B74F-3123-450C-AFED-9065A20F23B0}"/>
              </a:ext>
            </a:extLst>
          </p:cNvPr>
          <p:cNvSpPr txBox="1"/>
          <p:nvPr/>
        </p:nvSpPr>
        <p:spPr>
          <a:xfrm>
            <a:off x="3700451" y="4869242"/>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3700451" y="5061342"/>
            <a:ext cx="2143514" cy="230832"/>
          </a:xfrm>
          <a:prstGeom prst="rect">
            <a:avLst/>
          </a:prstGeom>
          <a:noFill/>
        </p:spPr>
        <p:txBody>
          <a:bodyPr wrap="square" rtlCol="0">
            <a:spAutoFit/>
          </a:bodyPr>
          <a:lstStyle/>
          <a:p>
            <a:r>
              <a:rPr lang="en-GB" sz="900" dirty="0"/>
              <a:t>Suitable for all categories business</a:t>
            </a:r>
          </a:p>
        </p:txBody>
      </p:sp>
      <p:sp>
        <p:nvSpPr>
          <p:cNvPr id="47" name="Freeform: Shape 46">
            <a:extLst>
              <a:ext uri="{FF2B5EF4-FFF2-40B4-BE49-F238E27FC236}">
                <a16:creationId xmlns:a16="http://schemas.microsoft.com/office/drawing/2014/main" id="{032A0EDB-F546-4C9F-882D-528560419F31}"/>
              </a:ext>
            </a:extLst>
          </p:cNvPr>
          <p:cNvSpPr/>
          <p:nvPr/>
        </p:nvSpPr>
        <p:spPr>
          <a:xfrm>
            <a:off x="6286432" y="491961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06B91E0D-731D-45FD-BDB9-777433CE5753}"/>
              </a:ext>
            </a:extLst>
          </p:cNvPr>
          <p:cNvSpPr/>
          <p:nvPr/>
        </p:nvSpPr>
        <p:spPr>
          <a:xfrm>
            <a:off x="6269548" y="490013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45" name="TextBox 44">
            <a:extLst>
              <a:ext uri="{FF2B5EF4-FFF2-40B4-BE49-F238E27FC236}">
                <a16:creationId xmlns:a16="http://schemas.microsoft.com/office/drawing/2014/main" id="{9EE7847F-C28C-4259-87B0-2DA72CB5DBDB}"/>
              </a:ext>
            </a:extLst>
          </p:cNvPr>
          <p:cNvSpPr txBox="1"/>
          <p:nvPr/>
        </p:nvSpPr>
        <p:spPr>
          <a:xfrm>
            <a:off x="6442183" y="4872347"/>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6442181" y="5064447"/>
            <a:ext cx="2273979" cy="230832"/>
          </a:xfrm>
          <a:prstGeom prst="rect">
            <a:avLst/>
          </a:prstGeom>
          <a:noFill/>
        </p:spPr>
        <p:txBody>
          <a:bodyPr wrap="square" rtlCol="0">
            <a:spAutoFit/>
          </a:bodyPr>
          <a:lstStyle/>
          <a:p>
            <a:r>
              <a:rPr lang="en-GB" sz="900" dirty="0"/>
              <a:t>Suitable for all categories business</a:t>
            </a:r>
          </a:p>
        </p:txBody>
      </p:sp>
      <p:sp>
        <p:nvSpPr>
          <p:cNvPr id="54" name="Freeform 51">
            <a:extLst>
              <a:ext uri="{FF2B5EF4-FFF2-40B4-BE49-F238E27FC236}">
                <a16:creationId xmlns:a16="http://schemas.microsoft.com/office/drawing/2014/main" id="{6659E606-5193-4414-A5A7-1E3CFE1593D7}"/>
              </a:ext>
            </a:extLst>
          </p:cNvPr>
          <p:cNvSpPr/>
          <p:nvPr/>
        </p:nvSpPr>
        <p:spPr>
          <a:xfrm>
            <a:off x="1184462" y="0"/>
            <a:ext cx="1691226" cy="692798"/>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sz="1349"/>
          </a:p>
        </p:txBody>
      </p:sp>
      <p:sp>
        <p:nvSpPr>
          <p:cNvPr id="58" name="Freeform 55">
            <a:extLst>
              <a:ext uri="{FF2B5EF4-FFF2-40B4-BE49-F238E27FC236}">
                <a16:creationId xmlns:a16="http://schemas.microsoft.com/office/drawing/2014/main" id="{66E2DC85-309C-4A07-8340-518DF5807451}"/>
              </a:ext>
            </a:extLst>
          </p:cNvPr>
          <p:cNvSpPr/>
          <p:nvPr/>
        </p:nvSpPr>
        <p:spPr>
          <a:xfrm>
            <a:off x="1" y="5569068"/>
            <a:ext cx="804204" cy="206600"/>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sz="1349"/>
          </a:p>
        </p:txBody>
      </p:sp>
      <p:sp>
        <p:nvSpPr>
          <p:cNvPr id="62" name="Freeform 59">
            <a:extLst>
              <a:ext uri="{FF2B5EF4-FFF2-40B4-BE49-F238E27FC236}">
                <a16:creationId xmlns:a16="http://schemas.microsoft.com/office/drawing/2014/main" id="{45795707-674D-4517-9506-18FDFE947C26}"/>
              </a:ext>
            </a:extLst>
          </p:cNvPr>
          <p:cNvSpPr/>
          <p:nvPr/>
        </p:nvSpPr>
        <p:spPr>
          <a:xfrm>
            <a:off x="8363859" y="2088609"/>
            <a:ext cx="780142" cy="160484"/>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sz="1349"/>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7746410" y="5569068"/>
            <a:ext cx="1223011" cy="60625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5259634" y="4626282"/>
            <a:ext cx="203259" cy="1801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7132293" y="1265928"/>
            <a:ext cx="227436" cy="222222"/>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sz="1349"/>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537276" y="2166506"/>
            <a:ext cx="1205544" cy="1143447"/>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3269140" y="2166506"/>
            <a:ext cx="1205544" cy="1143447"/>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6014014" y="2166506"/>
            <a:ext cx="1205544" cy="1143447"/>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6014014" y="3666498"/>
            <a:ext cx="1205544" cy="1143447"/>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537276" y="3666498"/>
            <a:ext cx="1205544" cy="1143447"/>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3269140" y="3666498"/>
            <a:ext cx="1205544" cy="1143447"/>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1606523" y="2313408"/>
            <a:ext cx="623889" cy="253916"/>
          </a:xfrm>
          <a:prstGeom prst="rect">
            <a:avLst/>
          </a:prstGeom>
          <a:noFill/>
        </p:spPr>
        <p:txBody>
          <a:bodyPr wrap="none" rtlCol="0">
            <a:spAutoFit/>
          </a:bodyPr>
          <a:lstStyle/>
          <a:p>
            <a:r>
              <a:rPr lang="en-US" sz="1050" b="1">
                <a:latin typeface="+mj-lt"/>
              </a:rPr>
              <a:t>Design</a:t>
            </a:r>
            <a:endParaRPr lang="id-ID" sz="105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1606523"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1606523" y="3814829"/>
            <a:ext cx="856325" cy="253916"/>
          </a:xfrm>
          <a:prstGeom prst="rect">
            <a:avLst/>
          </a:prstGeom>
          <a:noFill/>
        </p:spPr>
        <p:txBody>
          <a:bodyPr wrap="none" rtlCol="0">
            <a:spAutoFit/>
          </a:bodyPr>
          <a:lstStyle/>
          <a:p>
            <a:r>
              <a:rPr lang="en-US" sz="1050" b="1">
                <a:latin typeface="+mj-lt"/>
              </a:rPr>
              <a:t>Promotion</a:t>
            </a:r>
            <a:endParaRPr lang="id-ID" sz="105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1606523"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4337937" y="2313408"/>
            <a:ext cx="652743" cy="253916"/>
          </a:xfrm>
          <a:prstGeom prst="rect">
            <a:avLst/>
          </a:prstGeom>
          <a:noFill/>
        </p:spPr>
        <p:txBody>
          <a:bodyPr wrap="none" rtlCol="0">
            <a:spAutoFit/>
          </a:bodyPr>
          <a:lstStyle/>
          <a:p>
            <a:r>
              <a:rPr lang="en-US" sz="1050" b="1">
                <a:latin typeface="+mj-lt"/>
              </a:rPr>
              <a:t>Quality</a:t>
            </a:r>
            <a:endParaRPr lang="id-ID" sz="105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4337938"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4337937" y="3814829"/>
            <a:ext cx="849913" cy="253916"/>
          </a:xfrm>
          <a:prstGeom prst="rect">
            <a:avLst/>
          </a:prstGeom>
          <a:noFill/>
        </p:spPr>
        <p:txBody>
          <a:bodyPr wrap="none" rtlCol="0">
            <a:spAutoFit/>
          </a:bodyPr>
          <a:lstStyle/>
          <a:p>
            <a:r>
              <a:rPr lang="en-US" sz="1050" b="1" dirty="0">
                <a:latin typeface="+mj-lt"/>
              </a:rPr>
              <a:t>Marketing</a:t>
            </a:r>
            <a:endParaRPr lang="id-ID" sz="105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4337938"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7083830" y="2313408"/>
            <a:ext cx="538930" cy="253916"/>
          </a:xfrm>
          <a:prstGeom prst="rect">
            <a:avLst/>
          </a:prstGeom>
          <a:noFill/>
        </p:spPr>
        <p:txBody>
          <a:bodyPr wrap="none" rtlCol="0">
            <a:spAutoFit/>
          </a:bodyPr>
          <a:lstStyle/>
          <a:p>
            <a:r>
              <a:rPr lang="en-US" sz="1050" b="1">
                <a:latin typeface="+mj-lt"/>
              </a:rPr>
              <a:t>Taste</a:t>
            </a:r>
            <a:endParaRPr lang="id-ID" sz="105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7083831"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7083831" y="3814829"/>
            <a:ext cx="942887" cy="253916"/>
          </a:xfrm>
          <a:prstGeom prst="rect">
            <a:avLst/>
          </a:prstGeom>
          <a:noFill/>
        </p:spPr>
        <p:txBody>
          <a:bodyPr wrap="none" rtlCol="0">
            <a:spAutoFit/>
          </a:bodyPr>
          <a:lstStyle/>
          <a:p>
            <a:r>
              <a:rPr lang="en-US" sz="1050" b="1">
                <a:latin typeface="+mj-lt"/>
              </a:rPr>
              <a:t>Partnership</a:t>
            </a:r>
            <a:endParaRPr lang="id-ID" sz="105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7083831"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479997" y="3488225"/>
            <a:ext cx="8272336"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3250458"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6010444"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732741" y="4991388"/>
            <a:ext cx="7872793"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dirty="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75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786970" y="2518967"/>
            <a:ext cx="729688" cy="461665"/>
          </a:xfrm>
          <a:prstGeom prst="rect">
            <a:avLst/>
          </a:prstGeom>
          <a:noFill/>
        </p:spPr>
        <p:txBody>
          <a:bodyPr wrap="none" rtlCol="0">
            <a:spAutoFit/>
          </a:bodyPr>
          <a:lstStyle/>
          <a:p>
            <a:pPr algn="ctr"/>
            <a:r>
              <a:rPr lang="id-ID" sz="24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778155" y="4018009"/>
            <a:ext cx="747320" cy="461665"/>
          </a:xfrm>
          <a:prstGeom prst="rect">
            <a:avLst/>
          </a:prstGeom>
          <a:noFill/>
        </p:spPr>
        <p:txBody>
          <a:bodyPr wrap="none" rtlCol="0">
            <a:spAutoFit/>
          </a:bodyPr>
          <a:lstStyle/>
          <a:p>
            <a:pPr algn="ctr"/>
            <a:r>
              <a:rPr lang="en-US" sz="2400" b="1" dirty="0">
                <a:solidFill>
                  <a:schemeClr val="accent2"/>
                </a:solidFill>
                <a:latin typeface="+mj-lt"/>
              </a:rPr>
              <a:t>90</a:t>
            </a:r>
            <a:r>
              <a:rPr lang="id-ID" sz="24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3515228" y="2518967"/>
            <a:ext cx="747320" cy="461665"/>
          </a:xfrm>
          <a:prstGeom prst="rect">
            <a:avLst/>
          </a:prstGeom>
          <a:noFill/>
        </p:spPr>
        <p:txBody>
          <a:bodyPr wrap="none" rtlCol="0">
            <a:spAutoFit/>
          </a:bodyPr>
          <a:lstStyle/>
          <a:p>
            <a:pPr algn="ctr"/>
            <a:r>
              <a:rPr lang="en-US" sz="2400" b="1" dirty="0">
                <a:solidFill>
                  <a:schemeClr val="accent3"/>
                </a:solidFill>
                <a:latin typeface="+mj-lt"/>
              </a:rPr>
              <a:t>90</a:t>
            </a:r>
            <a:r>
              <a:rPr lang="id-ID" sz="24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3517631" y="4018009"/>
            <a:ext cx="742511" cy="461665"/>
          </a:xfrm>
          <a:prstGeom prst="rect">
            <a:avLst/>
          </a:prstGeom>
          <a:noFill/>
        </p:spPr>
        <p:txBody>
          <a:bodyPr wrap="none" rtlCol="0">
            <a:spAutoFit/>
          </a:bodyPr>
          <a:lstStyle/>
          <a:p>
            <a:pPr algn="ctr"/>
            <a:r>
              <a:rPr lang="en-US" sz="2400" b="1">
                <a:solidFill>
                  <a:schemeClr val="accent4"/>
                </a:solidFill>
                <a:latin typeface="+mj-lt"/>
              </a:rPr>
              <a:t>70</a:t>
            </a:r>
            <a:r>
              <a:rPr lang="id-ID" sz="2400" b="1">
                <a:solidFill>
                  <a:schemeClr val="accent4"/>
                </a:solidFill>
                <a:latin typeface="+mj-lt"/>
              </a:rPr>
              <a:t>%</a:t>
            </a:r>
            <a:endParaRPr lang="id-ID" sz="24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6262562" y="2518967"/>
            <a:ext cx="731290" cy="461665"/>
          </a:xfrm>
          <a:prstGeom prst="rect">
            <a:avLst/>
          </a:prstGeom>
          <a:noFill/>
        </p:spPr>
        <p:txBody>
          <a:bodyPr wrap="none" rtlCol="0">
            <a:spAutoFit/>
          </a:bodyPr>
          <a:lstStyle/>
          <a:p>
            <a:pPr algn="ctr"/>
            <a:r>
              <a:rPr lang="en-US" sz="2400" b="1" dirty="0">
                <a:solidFill>
                  <a:schemeClr val="accent5"/>
                </a:solidFill>
                <a:latin typeface="+mj-lt"/>
              </a:rPr>
              <a:t>8</a:t>
            </a:r>
            <a:r>
              <a:rPr lang="en-US" sz="2400" b="1">
                <a:solidFill>
                  <a:schemeClr val="accent5"/>
                </a:solidFill>
                <a:latin typeface="+mj-lt"/>
              </a:rPr>
              <a:t>5</a:t>
            </a:r>
            <a:r>
              <a:rPr lang="id-ID" sz="24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6260958" y="4018009"/>
            <a:ext cx="734496" cy="461665"/>
          </a:xfrm>
          <a:prstGeom prst="rect">
            <a:avLst/>
          </a:prstGeom>
          <a:noFill/>
        </p:spPr>
        <p:txBody>
          <a:bodyPr wrap="none" rtlCol="0">
            <a:spAutoFit/>
          </a:bodyPr>
          <a:lstStyle/>
          <a:p>
            <a:pPr algn="ctr"/>
            <a:r>
              <a:rPr lang="en-US" sz="2400" b="1">
                <a:solidFill>
                  <a:schemeClr val="accent6"/>
                </a:solidFill>
                <a:latin typeface="+mj-lt"/>
              </a:rPr>
              <a:t>65</a:t>
            </a:r>
            <a:r>
              <a:rPr lang="id-ID" sz="2400" b="1">
                <a:solidFill>
                  <a:schemeClr val="accent6"/>
                </a:solidFill>
                <a:latin typeface="+mj-lt"/>
              </a:rPr>
              <a:t>%</a:t>
            </a:r>
            <a:endParaRPr lang="id-ID" sz="24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266133" y="199060"/>
            <a:ext cx="1942921" cy="484684"/>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479997" y="343644"/>
            <a:ext cx="1780142" cy="450041"/>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6942887" y="6448585"/>
            <a:ext cx="1182505" cy="409415"/>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sz="1349"/>
          </a:p>
        </p:txBody>
      </p:sp>
      <p:sp>
        <p:nvSpPr>
          <p:cNvPr id="81" name="Freeform 78">
            <a:extLst>
              <a:ext uri="{FF2B5EF4-FFF2-40B4-BE49-F238E27FC236}">
                <a16:creationId xmlns:a16="http://schemas.microsoft.com/office/drawing/2014/main" id="{20CA9A47-9E05-4901-909E-FE4F67F6EA27}"/>
              </a:ext>
            </a:extLst>
          </p:cNvPr>
          <p:cNvSpPr/>
          <p:nvPr/>
        </p:nvSpPr>
        <p:spPr>
          <a:xfrm>
            <a:off x="8141192" y="1757991"/>
            <a:ext cx="1002809" cy="259034"/>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sz="1349"/>
          </a:p>
        </p:txBody>
      </p:sp>
      <p:sp>
        <p:nvSpPr>
          <p:cNvPr id="85" name="Freeform 82">
            <a:extLst>
              <a:ext uri="{FF2B5EF4-FFF2-40B4-BE49-F238E27FC236}">
                <a16:creationId xmlns:a16="http://schemas.microsoft.com/office/drawing/2014/main" id="{8CB9DFD5-AB10-4900-BBBD-A31BF45E4E0B}"/>
              </a:ext>
            </a:extLst>
          </p:cNvPr>
          <p:cNvSpPr/>
          <p:nvPr/>
        </p:nvSpPr>
        <p:spPr>
          <a:xfrm>
            <a:off x="0" y="4952961"/>
            <a:ext cx="526614" cy="131786"/>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5874003" y="1108923"/>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8780218" y="4374862"/>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3020475" y="5596343"/>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5118"/>
            <a:ext cx="1034760" cy="1369930"/>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4910960" y="1888567"/>
          <a:ext cx="3783948" cy="328946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6025157" y="1993265"/>
            <a:ext cx="777777" cy="230832"/>
          </a:xfrm>
          <a:prstGeom prst="rect">
            <a:avLst/>
          </a:prstGeom>
          <a:noFill/>
        </p:spPr>
        <p:txBody>
          <a:bodyPr wrap="none" rtlCol="0">
            <a:spAutoFit/>
          </a:bodyPr>
          <a:lstStyle/>
          <a:p>
            <a:pPr algn="r"/>
            <a:r>
              <a:rPr lang="en-US" sz="900" b="1">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6028362" y="2227516"/>
            <a:ext cx="77457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6026758" y="2461766"/>
            <a:ext cx="776175" cy="230832"/>
          </a:xfrm>
          <a:prstGeom prst="rect">
            <a:avLst/>
          </a:prstGeom>
          <a:noFill/>
        </p:spPr>
        <p:txBody>
          <a:bodyPr wrap="none" rtlCol="0">
            <a:spAutoFit/>
          </a:bodyPr>
          <a:lstStyle/>
          <a:p>
            <a:pPr algn="r"/>
            <a:r>
              <a:rPr lang="en-US" sz="900" b="1">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6039582" y="2696018"/>
            <a:ext cx="76335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880074" y="3288280"/>
            <a:ext cx="3919898" cy="1889754"/>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801649" y="2277403"/>
            <a:ext cx="4014269"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p>
        </p:txBody>
      </p:sp>
      <p:sp>
        <p:nvSpPr>
          <p:cNvPr id="26" name="TextBox 25">
            <a:extLst>
              <a:ext uri="{FF2B5EF4-FFF2-40B4-BE49-F238E27FC236}">
                <a16:creationId xmlns:a16="http://schemas.microsoft.com/office/drawing/2014/main" id="{6137A943-4740-44FD-B144-045652F81858}"/>
              </a:ext>
            </a:extLst>
          </p:cNvPr>
          <p:cNvSpPr txBox="1"/>
          <p:nvPr/>
        </p:nvSpPr>
        <p:spPr>
          <a:xfrm>
            <a:off x="1016772" y="3429000"/>
            <a:ext cx="955711" cy="276999"/>
          </a:xfrm>
          <a:prstGeom prst="rect">
            <a:avLst/>
          </a:prstGeom>
          <a:noFill/>
        </p:spPr>
        <p:txBody>
          <a:bodyPr wrap="none" rtlCol="0">
            <a:spAutoFit/>
          </a:bodyPr>
          <a:lstStyle/>
          <a:p>
            <a:r>
              <a:rPr lang="en-US" sz="1200" b="1">
                <a:solidFill>
                  <a:schemeClr val="accent1"/>
                </a:solidFill>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016772"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2976720" y="3429000"/>
            <a:ext cx="973343" cy="276999"/>
          </a:xfrm>
          <a:prstGeom prst="rect">
            <a:avLst/>
          </a:prstGeom>
          <a:noFill/>
        </p:spPr>
        <p:txBody>
          <a:bodyPr wrap="none" rtlCol="0">
            <a:spAutoFit/>
          </a:bodyPr>
          <a:lstStyle/>
          <a:p>
            <a:r>
              <a:rPr lang="en-US" sz="1200" b="1">
                <a:solidFill>
                  <a:schemeClr val="accent2"/>
                </a:solidFill>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2976721"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016772" y="4377796"/>
            <a:ext cx="971741" cy="276999"/>
          </a:xfrm>
          <a:prstGeom prst="rect">
            <a:avLst/>
          </a:prstGeom>
          <a:noFill/>
        </p:spPr>
        <p:txBody>
          <a:bodyPr wrap="none" rtlCol="0">
            <a:spAutoFit/>
          </a:bodyPr>
          <a:lstStyle/>
          <a:p>
            <a:r>
              <a:rPr lang="en-US" sz="1200" b="1">
                <a:solidFill>
                  <a:schemeClr val="accent3"/>
                </a:solidFill>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016772"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2976720" y="4377796"/>
            <a:ext cx="974947" cy="276999"/>
          </a:xfrm>
          <a:prstGeom prst="rect">
            <a:avLst/>
          </a:prstGeom>
          <a:noFill/>
        </p:spPr>
        <p:txBody>
          <a:bodyPr wrap="none" rtlCol="0">
            <a:spAutoFit/>
          </a:bodyPr>
          <a:lstStyle/>
          <a:p>
            <a:r>
              <a:rPr lang="en-US" sz="1200" b="1">
                <a:solidFill>
                  <a:schemeClr val="accent4"/>
                </a:solidFill>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2976721"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5117"/>
            <a:ext cx="1128565" cy="969259"/>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52" name="Freeform 49">
            <a:extLst>
              <a:ext uri="{FF2B5EF4-FFF2-40B4-BE49-F238E27FC236}">
                <a16:creationId xmlns:a16="http://schemas.microsoft.com/office/drawing/2014/main" id="{33ABB2BE-71B8-426F-8D42-37F27D95EFA7}"/>
              </a:ext>
            </a:extLst>
          </p:cNvPr>
          <p:cNvSpPr/>
          <p:nvPr/>
        </p:nvSpPr>
        <p:spPr>
          <a:xfrm>
            <a:off x="8421791" y="1826843"/>
            <a:ext cx="722208" cy="297951"/>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sz="1349"/>
          </a:p>
        </p:txBody>
      </p:sp>
      <p:sp>
        <p:nvSpPr>
          <p:cNvPr id="56" name="Freeform 53">
            <a:extLst>
              <a:ext uri="{FF2B5EF4-FFF2-40B4-BE49-F238E27FC236}">
                <a16:creationId xmlns:a16="http://schemas.microsoft.com/office/drawing/2014/main" id="{60D11838-6624-485B-AB5C-D66D12463B96}"/>
              </a:ext>
            </a:extLst>
          </p:cNvPr>
          <p:cNvSpPr/>
          <p:nvPr/>
        </p:nvSpPr>
        <p:spPr>
          <a:xfrm>
            <a:off x="2135072" y="6460731"/>
            <a:ext cx="696791" cy="397269"/>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17724" y="4188649"/>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3774800" y="1356251"/>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CEDB5418-10C4-4489-9CBC-10CE66AE3A4B}"/>
              </a:ext>
            </a:extLst>
          </p:cNvPr>
          <p:cNvSpPr/>
          <p:nvPr/>
        </p:nvSpPr>
        <p:spPr>
          <a:xfrm>
            <a:off x="5227128" y="5168693"/>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8317588" y="5178034"/>
            <a:ext cx="693488" cy="691682"/>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5316022" y="732021"/>
            <a:ext cx="913906" cy="453029"/>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1" y="1249475"/>
            <a:ext cx="730351" cy="1236522"/>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20597FE4-3013-4B7E-9052-E8B9A243916A}"/>
              </a:ext>
            </a:extLst>
          </p:cNvPr>
          <p:cNvGrpSpPr/>
          <p:nvPr/>
        </p:nvGrpSpPr>
        <p:grpSpPr>
          <a:xfrm>
            <a:off x="1588165" y="2151417"/>
            <a:ext cx="6920387" cy="3376219"/>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1996098" y="2786280"/>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sz="1349"/>
          </a:p>
        </p:txBody>
      </p:sp>
      <p:sp>
        <p:nvSpPr>
          <p:cNvPr id="290" name="Freeform: Shape 289">
            <a:extLst>
              <a:ext uri="{FF2B5EF4-FFF2-40B4-BE49-F238E27FC236}">
                <a16:creationId xmlns:a16="http://schemas.microsoft.com/office/drawing/2014/main" id="{3E0CC3B3-41A1-464C-9EC2-7F4D8AC34829}"/>
              </a:ext>
            </a:extLst>
          </p:cNvPr>
          <p:cNvSpPr/>
          <p:nvPr/>
        </p:nvSpPr>
        <p:spPr>
          <a:xfrm>
            <a:off x="1962278" y="274811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6" name="Freeform: Shape 285">
            <a:extLst>
              <a:ext uri="{FF2B5EF4-FFF2-40B4-BE49-F238E27FC236}">
                <a16:creationId xmlns:a16="http://schemas.microsoft.com/office/drawing/2014/main" id="{47CE8CA6-A330-47A2-925A-D59ED70D8D4A}"/>
              </a:ext>
            </a:extLst>
          </p:cNvPr>
          <p:cNvSpPr/>
          <p:nvPr/>
        </p:nvSpPr>
        <p:spPr>
          <a:xfrm>
            <a:off x="2914808" y="393278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sz="1349"/>
          </a:p>
        </p:txBody>
      </p:sp>
      <p:sp>
        <p:nvSpPr>
          <p:cNvPr id="291" name="Freeform: Shape 290">
            <a:extLst>
              <a:ext uri="{FF2B5EF4-FFF2-40B4-BE49-F238E27FC236}">
                <a16:creationId xmlns:a16="http://schemas.microsoft.com/office/drawing/2014/main" id="{77FB617C-AC68-4B4E-A8FE-069EAA838DF3}"/>
              </a:ext>
            </a:extLst>
          </p:cNvPr>
          <p:cNvSpPr/>
          <p:nvPr/>
        </p:nvSpPr>
        <p:spPr>
          <a:xfrm>
            <a:off x="2880988" y="38946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7" name="Freeform: Shape 286">
            <a:extLst>
              <a:ext uri="{FF2B5EF4-FFF2-40B4-BE49-F238E27FC236}">
                <a16:creationId xmlns:a16="http://schemas.microsoft.com/office/drawing/2014/main" id="{FEBF6796-A7FC-4EAF-8F2D-FBC079A8581C}"/>
              </a:ext>
            </a:extLst>
          </p:cNvPr>
          <p:cNvSpPr/>
          <p:nvPr/>
        </p:nvSpPr>
        <p:spPr>
          <a:xfrm>
            <a:off x="4730532" y="229283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sz="1349"/>
          </a:p>
        </p:txBody>
      </p:sp>
      <p:sp>
        <p:nvSpPr>
          <p:cNvPr id="292" name="Freeform: Shape 291">
            <a:extLst>
              <a:ext uri="{FF2B5EF4-FFF2-40B4-BE49-F238E27FC236}">
                <a16:creationId xmlns:a16="http://schemas.microsoft.com/office/drawing/2014/main" id="{F9F55725-C856-4952-AAE6-67A314CD4D1C}"/>
              </a:ext>
            </a:extLst>
          </p:cNvPr>
          <p:cNvSpPr/>
          <p:nvPr/>
        </p:nvSpPr>
        <p:spPr>
          <a:xfrm>
            <a:off x="4696712" y="225466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99" name="Freeform: Shape 298">
            <a:extLst>
              <a:ext uri="{FF2B5EF4-FFF2-40B4-BE49-F238E27FC236}">
                <a16:creationId xmlns:a16="http://schemas.microsoft.com/office/drawing/2014/main" id="{A839C425-3866-4B02-BE7A-18ECA0D8F2B5}"/>
              </a:ext>
            </a:extLst>
          </p:cNvPr>
          <p:cNvSpPr/>
          <p:nvPr/>
        </p:nvSpPr>
        <p:spPr>
          <a:xfrm>
            <a:off x="7076561" y="2842871"/>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sz="1349"/>
          </a:p>
        </p:txBody>
      </p:sp>
      <p:sp>
        <p:nvSpPr>
          <p:cNvPr id="300" name="Freeform: Shape 299">
            <a:extLst>
              <a:ext uri="{FF2B5EF4-FFF2-40B4-BE49-F238E27FC236}">
                <a16:creationId xmlns:a16="http://schemas.microsoft.com/office/drawing/2014/main" id="{D36D88E1-B02F-4061-94E8-A879B1A05923}"/>
              </a:ext>
            </a:extLst>
          </p:cNvPr>
          <p:cNvSpPr/>
          <p:nvPr/>
        </p:nvSpPr>
        <p:spPr>
          <a:xfrm>
            <a:off x="7042741" y="2804707"/>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2" name="Freeform: Shape 301">
            <a:extLst>
              <a:ext uri="{FF2B5EF4-FFF2-40B4-BE49-F238E27FC236}">
                <a16:creationId xmlns:a16="http://schemas.microsoft.com/office/drawing/2014/main" id="{2D9E3944-8847-4900-9BAA-A837F2F6A264}"/>
              </a:ext>
            </a:extLst>
          </p:cNvPr>
          <p:cNvSpPr/>
          <p:nvPr/>
        </p:nvSpPr>
        <p:spPr>
          <a:xfrm>
            <a:off x="6455374" y="43279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sz="1349"/>
          </a:p>
        </p:txBody>
      </p:sp>
      <p:sp>
        <p:nvSpPr>
          <p:cNvPr id="303" name="Freeform: Shape 302">
            <a:extLst>
              <a:ext uri="{FF2B5EF4-FFF2-40B4-BE49-F238E27FC236}">
                <a16:creationId xmlns:a16="http://schemas.microsoft.com/office/drawing/2014/main" id="{81D33C07-2E10-4D1A-B1C7-9435B2C42610}"/>
              </a:ext>
            </a:extLst>
          </p:cNvPr>
          <p:cNvSpPr/>
          <p:nvPr/>
        </p:nvSpPr>
        <p:spPr>
          <a:xfrm>
            <a:off x="6421554" y="428975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5" name="TextBox 304">
            <a:extLst>
              <a:ext uri="{FF2B5EF4-FFF2-40B4-BE49-F238E27FC236}">
                <a16:creationId xmlns:a16="http://schemas.microsoft.com/office/drawing/2014/main" id="{2FEB867F-8AF0-410C-A279-AC804605C5B0}"/>
              </a:ext>
            </a:extLst>
          </p:cNvPr>
          <p:cNvSpPr txBox="1"/>
          <p:nvPr/>
        </p:nvSpPr>
        <p:spPr>
          <a:xfrm>
            <a:off x="627361" y="4227555"/>
            <a:ext cx="1415772" cy="553998"/>
          </a:xfrm>
          <a:prstGeom prst="rect">
            <a:avLst/>
          </a:prstGeom>
          <a:noFill/>
        </p:spPr>
        <p:txBody>
          <a:bodyPr wrap="none" rtlCol="0">
            <a:spAutoFit/>
          </a:bodyPr>
          <a:lstStyle/>
          <a:p>
            <a:r>
              <a:rPr lang="en-US" sz="3000" b="1">
                <a:solidFill>
                  <a:schemeClr val="accent6"/>
                </a:solidFill>
                <a:latin typeface="+mj-lt"/>
                <a:cs typeface="Varela Round" panose="00000500000000000000" pitchFamily="2" charset="-79"/>
              </a:rPr>
              <a:t>14250+</a:t>
            </a:r>
          </a:p>
        </p:txBody>
      </p:sp>
      <p:sp>
        <p:nvSpPr>
          <p:cNvPr id="307" name="TextBox 306">
            <a:extLst>
              <a:ext uri="{FF2B5EF4-FFF2-40B4-BE49-F238E27FC236}">
                <a16:creationId xmlns:a16="http://schemas.microsoft.com/office/drawing/2014/main" id="{9468DDD4-0CA1-4B68-B4DC-6026A53DF11C}"/>
              </a:ext>
            </a:extLst>
          </p:cNvPr>
          <p:cNvSpPr txBox="1"/>
          <p:nvPr/>
        </p:nvSpPr>
        <p:spPr>
          <a:xfrm>
            <a:off x="627361" y="4655445"/>
            <a:ext cx="2264351" cy="484748"/>
          </a:xfrm>
          <a:prstGeom prst="rect">
            <a:avLst/>
          </a:prstGeom>
          <a:noFill/>
        </p:spPr>
        <p:txBody>
          <a:bodyPr wrap="square" rtlCol="0">
            <a:spAutoFit/>
          </a:bodyPr>
          <a:lstStyle/>
          <a:p>
            <a:pPr>
              <a:lnSpc>
                <a:spcPct val="150000"/>
              </a:lnSpc>
            </a:pPr>
            <a:r>
              <a:rPr lang="en-GB" sz="900" dirty="0"/>
              <a:t>Suitable for all categories business and personal presentation</a:t>
            </a:r>
          </a:p>
        </p:txBody>
      </p:sp>
      <p:sp>
        <p:nvSpPr>
          <p:cNvPr id="308" name="TextBox 307">
            <a:extLst>
              <a:ext uri="{FF2B5EF4-FFF2-40B4-BE49-F238E27FC236}">
                <a16:creationId xmlns:a16="http://schemas.microsoft.com/office/drawing/2014/main" id="{C02E217A-DF60-4EA5-B7E0-EBE730D05D5F}"/>
              </a:ext>
            </a:extLst>
          </p:cNvPr>
          <p:cNvSpPr txBox="1"/>
          <p:nvPr/>
        </p:nvSpPr>
        <p:spPr>
          <a:xfrm>
            <a:off x="2083051" y="2955732"/>
            <a:ext cx="739305"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86%</a:t>
            </a:r>
          </a:p>
        </p:txBody>
      </p:sp>
      <p:sp>
        <p:nvSpPr>
          <p:cNvPr id="310" name="TextBox 309">
            <a:extLst>
              <a:ext uri="{FF2B5EF4-FFF2-40B4-BE49-F238E27FC236}">
                <a16:creationId xmlns:a16="http://schemas.microsoft.com/office/drawing/2014/main" id="{B56983F0-2A5D-4070-BEAE-1D06E5A322B3}"/>
              </a:ext>
            </a:extLst>
          </p:cNvPr>
          <p:cNvSpPr txBox="1"/>
          <p:nvPr/>
        </p:nvSpPr>
        <p:spPr>
          <a:xfrm>
            <a:off x="2047059" y="3299206"/>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3004966" y="4120440"/>
            <a:ext cx="73289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73%</a:t>
            </a:r>
          </a:p>
        </p:txBody>
      </p:sp>
      <p:sp>
        <p:nvSpPr>
          <p:cNvPr id="314" name="TextBox 313">
            <a:extLst>
              <a:ext uri="{FF2B5EF4-FFF2-40B4-BE49-F238E27FC236}">
                <a16:creationId xmlns:a16="http://schemas.microsoft.com/office/drawing/2014/main" id="{2A150D8B-2ACA-4B1A-99AC-0257B2D05304}"/>
              </a:ext>
            </a:extLst>
          </p:cNvPr>
          <p:cNvSpPr txBox="1"/>
          <p:nvPr/>
        </p:nvSpPr>
        <p:spPr>
          <a:xfrm>
            <a:off x="2965769" y="446391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4816684" y="2469560"/>
            <a:ext cx="740908"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92%</a:t>
            </a:r>
          </a:p>
        </p:txBody>
      </p:sp>
      <p:sp>
        <p:nvSpPr>
          <p:cNvPr id="317" name="TextBox 316">
            <a:extLst>
              <a:ext uri="{FF2B5EF4-FFF2-40B4-BE49-F238E27FC236}">
                <a16:creationId xmlns:a16="http://schemas.microsoft.com/office/drawing/2014/main" id="{67E02BD6-497D-4D9A-86E0-7BE14E994972}"/>
              </a:ext>
            </a:extLst>
          </p:cNvPr>
          <p:cNvSpPr txBox="1"/>
          <p:nvPr/>
        </p:nvSpPr>
        <p:spPr>
          <a:xfrm>
            <a:off x="4781493" y="281303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7161110" y="3043064"/>
            <a:ext cx="74411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64%</a:t>
            </a:r>
          </a:p>
        </p:txBody>
      </p:sp>
      <p:sp>
        <p:nvSpPr>
          <p:cNvPr id="320" name="TextBox 319">
            <a:extLst>
              <a:ext uri="{FF2B5EF4-FFF2-40B4-BE49-F238E27FC236}">
                <a16:creationId xmlns:a16="http://schemas.microsoft.com/office/drawing/2014/main" id="{82513609-52B6-4DFD-B934-2E54BF803B37}"/>
              </a:ext>
            </a:extLst>
          </p:cNvPr>
          <p:cNvSpPr txBox="1"/>
          <p:nvPr/>
        </p:nvSpPr>
        <p:spPr>
          <a:xfrm>
            <a:off x="7127522" y="3386539"/>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6544731" y="4516966"/>
            <a:ext cx="734496"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78%</a:t>
            </a:r>
          </a:p>
        </p:txBody>
      </p:sp>
      <p:sp>
        <p:nvSpPr>
          <p:cNvPr id="323" name="TextBox 322">
            <a:extLst>
              <a:ext uri="{FF2B5EF4-FFF2-40B4-BE49-F238E27FC236}">
                <a16:creationId xmlns:a16="http://schemas.microsoft.com/office/drawing/2014/main" id="{4502C5AF-351E-4B21-AB66-AD7E71E14C57}"/>
              </a:ext>
            </a:extLst>
          </p:cNvPr>
          <p:cNvSpPr txBox="1"/>
          <p:nvPr/>
        </p:nvSpPr>
        <p:spPr>
          <a:xfrm>
            <a:off x="6506335" y="4860440"/>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1567216"/>
            <a:ext cx="926846" cy="1516529"/>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sz="1349"/>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8251013" y="5967251"/>
            <a:ext cx="729236" cy="72932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sz="1349"/>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8213617" y="5927092"/>
            <a:ext cx="674294" cy="674293"/>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410" name="Freeform 407">
            <a:extLst>
              <a:ext uri="{FF2B5EF4-FFF2-40B4-BE49-F238E27FC236}">
                <a16:creationId xmlns:a16="http://schemas.microsoft.com/office/drawing/2014/main" id="{F41926AB-90F1-4C12-AA74-DF7D62C1D11A}"/>
              </a:ext>
            </a:extLst>
          </p:cNvPr>
          <p:cNvSpPr/>
          <p:nvPr/>
        </p:nvSpPr>
        <p:spPr>
          <a:xfrm>
            <a:off x="1" y="5420931"/>
            <a:ext cx="738564" cy="135066"/>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sz="1349"/>
          </a:p>
        </p:txBody>
      </p:sp>
      <p:sp>
        <p:nvSpPr>
          <p:cNvPr id="414" name="Freeform 411">
            <a:extLst>
              <a:ext uri="{FF2B5EF4-FFF2-40B4-BE49-F238E27FC236}">
                <a16:creationId xmlns:a16="http://schemas.microsoft.com/office/drawing/2014/main" id="{0BD53FF2-0CE7-4293-9922-3427ACE891E0}"/>
              </a:ext>
            </a:extLst>
          </p:cNvPr>
          <p:cNvSpPr/>
          <p:nvPr/>
        </p:nvSpPr>
        <p:spPr>
          <a:xfrm>
            <a:off x="6166710" y="0"/>
            <a:ext cx="512656" cy="13777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sz="1349"/>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216437" y="1121725"/>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2759204" y="5598646"/>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8517753" y="220909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40199" y="5908579"/>
            <a:ext cx="1353364" cy="55200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DAF944BA-9A2F-4896-987F-55BFEA4F09EC}"/>
              </a:ext>
            </a:extLst>
          </p:cNvPr>
          <p:cNvGrpSpPr/>
          <p:nvPr/>
        </p:nvGrpSpPr>
        <p:grpSpPr>
          <a:xfrm>
            <a:off x="625694" y="2334478"/>
            <a:ext cx="3954521" cy="2407640"/>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4866815" y="2462548"/>
            <a:ext cx="2569934" cy="323165"/>
          </a:xfrm>
          <a:prstGeom prst="rect">
            <a:avLst/>
          </a:prstGeom>
          <a:noFill/>
        </p:spPr>
        <p:txBody>
          <a:bodyPr wrap="none" rtlCol="0">
            <a:spAutoFit/>
          </a:bodyPr>
          <a:lstStyle/>
          <a:p>
            <a:r>
              <a:rPr lang="en-US" sz="1500" b="1">
                <a:solidFill>
                  <a:schemeClr val="accent1"/>
                </a:solidFill>
                <a:latin typeface="+mj-lt"/>
              </a:rPr>
              <a:t>Come taste the difference.</a:t>
            </a:r>
            <a:endParaRPr lang="en-US" sz="1500" b="1">
              <a:solidFill>
                <a:schemeClr val="accent1"/>
              </a:solidFill>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4866816" y="2759674"/>
            <a:ext cx="3713292" cy="69249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a:t>
            </a:r>
            <a:endParaRPr lang="en-US" sz="75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2721678"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79A75A70-168E-47E1-8D0A-875725F79A11}"/>
              </a:ext>
            </a:extLst>
          </p:cNvPr>
          <p:cNvSpPr/>
          <p:nvPr/>
        </p:nvSpPr>
        <p:spPr>
          <a:xfrm>
            <a:off x="2705249"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321DB1CA-C3A6-4458-B0B9-832D285F6FBE}"/>
              </a:ext>
            </a:extLst>
          </p:cNvPr>
          <p:cNvSpPr/>
          <p:nvPr/>
        </p:nvSpPr>
        <p:spPr>
          <a:xfrm>
            <a:off x="4504440"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0D1BD733-ACE5-453B-AEAB-0525EC76FFFD}"/>
              </a:ext>
            </a:extLst>
          </p:cNvPr>
          <p:cNvSpPr/>
          <p:nvPr/>
        </p:nvSpPr>
        <p:spPr>
          <a:xfrm>
            <a:off x="4488011"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2873230" y="5235848"/>
            <a:ext cx="16312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6287203"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CBDDAB9-B95A-402B-8AA9-BA8D893123B8}"/>
              </a:ext>
            </a:extLst>
          </p:cNvPr>
          <p:cNvSpPr/>
          <p:nvPr/>
        </p:nvSpPr>
        <p:spPr>
          <a:xfrm>
            <a:off x="6270774"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4655992" y="5235848"/>
            <a:ext cx="16312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2487514" y="5362402"/>
            <a:ext cx="587020" cy="230832"/>
          </a:xfrm>
          <a:prstGeom prst="rect">
            <a:avLst/>
          </a:prstGeom>
          <a:noFill/>
        </p:spPr>
        <p:txBody>
          <a:bodyPr wrap="none" rtlCol="0">
            <a:spAutoFit/>
          </a:bodyPr>
          <a:lstStyle/>
          <a:p>
            <a:pPr algn="ctr"/>
            <a:r>
              <a:rPr lang="en-US" sz="900" b="1">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4272078" y="5362401"/>
            <a:ext cx="599844" cy="230832"/>
          </a:xfrm>
          <a:prstGeom prst="rect">
            <a:avLst/>
          </a:prstGeom>
          <a:noFill/>
        </p:spPr>
        <p:txBody>
          <a:bodyPr wrap="none" rtlCol="0">
            <a:spAutoFit/>
          </a:bodyPr>
          <a:lstStyle/>
          <a:p>
            <a:pPr algn="ctr"/>
            <a:r>
              <a:rPr lang="en-US" sz="900" b="1">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6063857" y="5362401"/>
            <a:ext cx="598242" cy="230832"/>
          </a:xfrm>
          <a:prstGeom prst="rect">
            <a:avLst/>
          </a:prstGeom>
          <a:noFill/>
        </p:spPr>
        <p:txBody>
          <a:bodyPr wrap="none" rtlCol="0">
            <a:spAutoFit/>
          </a:bodyPr>
          <a:lstStyle/>
          <a:p>
            <a:pPr algn="ctr"/>
            <a:r>
              <a:rPr lang="en-US" sz="900" b="1">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51102087"/>
              </p:ext>
            </p:extLst>
          </p:nvPr>
        </p:nvGraphicFramePr>
        <p:xfrm>
          <a:off x="4863587" y="3504785"/>
          <a:ext cx="3716520" cy="1307593"/>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1365634"/>
            <a:ext cx="684077" cy="116584"/>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sz="1349"/>
          </a:p>
        </p:txBody>
      </p:sp>
      <p:sp>
        <p:nvSpPr>
          <p:cNvPr id="116" name="Freeform 111">
            <a:extLst>
              <a:ext uri="{FF2B5EF4-FFF2-40B4-BE49-F238E27FC236}">
                <a16:creationId xmlns:a16="http://schemas.microsoft.com/office/drawing/2014/main" id="{2B5043F7-BF5E-4E66-B856-2F22AA7F6A62}"/>
              </a:ext>
            </a:extLst>
          </p:cNvPr>
          <p:cNvSpPr/>
          <p:nvPr/>
        </p:nvSpPr>
        <p:spPr>
          <a:xfrm>
            <a:off x="7745169" y="6529809"/>
            <a:ext cx="493649" cy="331455"/>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sz="1349"/>
          </a:p>
        </p:txBody>
      </p:sp>
      <p:sp>
        <p:nvSpPr>
          <p:cNvPr id="120" name="Freeform 117">
            <a:extLst>
              <a:ext uri="{FF2B5EF4-FFF2-40B4-BE49-F238E27FC236}">
                <a16:creationId xmlns:a16="http://schemas.microsoft.com/office/drawing/2014/main" id="{2EED54D3-3F5D-4435-99FB-D20B37F21FB1}"/>
              </a:ext>
            </a:extLst>
          </p:cNvPr>
          <p:cNvSpPr/>
          <p:nvPr/>
        </p:nvSpPr>
        <p:spPr>
          <a:xfrm>
            <a:off x="7867562" y="0"/>
            <a:ext cx="1276440" cy="1305923"/>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sz="1349"/>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09568" y="5309510"/>
            <a:ext cx="432904" cy="134710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447720" y="2079541"/>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8763944" y="4814423"/>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sz="1349"/>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5114250" y="962855"/>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F6E9903F-78B2-47E3-B0D3-848819A8C85B}"/>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9144000" cy="6857999"/>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TextBox 34">
            <a:extLst>
              <a:ext uri="{FF2B5EF4-FFF2-40B4-BE49-F238E27FC236}">
                <a16:creationId xmlns:a16="http://schemas.microsoft.com/office/drawing/2014/main" id="{6508B686-7A5B-41B6-AD33-E040A2CADA61}"/>
              </a:ext>
            </a:extLst>
          </p:cNvPr>
          <p:cNvSpPr txBox="1"/>
          <p:nvPr/>
        </p:nvSpPr>
        <p:spPr>
          <a:xfrm>
            <a:off x="1083242" y="1968492"/>
            <a:ext cx="6977518"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a:solidFill>
                  <a:schemeClr val="bg2"/>
                </a:solidFill>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75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051573"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TextBox 13">
            <a:extLst>
              <a:ext uri="{FF2B5EF4-FFF2-40B4-BE49-F238E27FC236}">
                <a16:creationId xmlns:a16="http://schemas.microsoft.com/office/drawing/2014/main" id="{9BE4B76C-DB4A-4ACA-8B1C-A251A935E64B}"/>
              </a:ext>
            </a:extLst>
          </p:cNvPr>
          <p:cNvSpPr txBox="1"/>
          <p:nvPr/>
        </p:nvSpPr>
        <p:spPr>
          <a:xfrm>
            <a:off x="1192700" y="2987100"/>
            <a:ext cx="915635" cy="715452"/>
          </a:xfrm>
          <a:prstGeom prst="rect">
            <a:avLst/>
          </a:prstGeom>
          <a:noFill/>
        </p:spPr>
        <p:txBody>
          <a:bodyPr wrap="none" rtlCol="0">
            <a:spAutoFit/>
          </a:bodyPr>
          <a:lstStyle/>
          <a:p>
            <a:r>
              <a:rPr lang="en-US" sz="2400" b="1">
                <a:solidFill>
                  <a:schemeClr val="accent1"/>
                </a:solidFill>
                <a:latin typeface="+mj-lt"/>
                <a:cs typeface="Varela Round" panose="00000500000000000000" pitchFamily="2" charset="-79"/>
              </a:rPr>
              <a:t>$</a:t>
            </a:r>
            <a:r>
              <a:rPr lang="en-US" sz="4049" b="1">
                <a:solidFill>
                  <a:schemeClr val="accent1"/>
                </a:solidFill>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192699"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192699"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433814" y="4961515"/>
            <a:ext cx="1154436"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Rectangle 25">
            <a:extLst>
              <a:ext uri="{FF2B5EF4-FFF2-40B4-BE49-F238E27FC236}">
                <a16:creationId xmlns:a16="http://schemas.microsoft.com/office/drawing/2014/main" id="{6BBC994C-2826-4FAC-84AC-04DF730F712A}"/>
              </a:ext>
            </a:extLst>
          </p:cNvPr>
          <p:cNvSpPr/>
          <p:nvPr/>
        </p:nvSpPr>
        <p:spPr>
          <a:xfrm>
            <a:off x="1406875"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TextBox 29">
            <a:extLst>
              <a:ext uri="{FF2B5EF4-FFF2-40B4-BE49-F238E27FC236}">
                <a16:creationId xmlns:a16="http://schemas.microsoft.com/office/drawing/2014/main" id="{F6A24E3B-F38F-49F1-813D-95B4D9AAC601}"/>
              </a:ext>
            </a:extLst>
          </p:cNvPr>
          <p:cNvSpPr txBox="1"/>
          <p:nvPr/>
        </p:nvSpPr>
        <p:spPr>
          <a:xfrm>
            <a:off x="1250152"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1661418"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052232" y="2792771"/>
            <a:ext cx="849913"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A</a:t>
            </a:r>
          </a:p>
        </p:txBody>
      </p:sp>
      <p:sp>
        <p:nvSpPr>
          <p:cNvPr id="48" name="Rectangle 47">
            <a:extLst>
              <a:ext uri="{FF2B5EF4-FFF2-40B4-BE49-F238E27FC236}">
                <a16:creationId xmlns:a16="http://schemas.microsoft.com/office/drawing/2014/main" id="{D2DFA529-4238-4253-A136-D5714224E525}"/>
              </a:ext>
            </a:extLst>
          </p:cNvPr>
          <p:cNvSpPr/>
          <p:nvPr/>
        </p:nvSpPr>
        <p:spPr>
          <a:xfrm>
            <a:off x="3612542"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9" name="TextBox 48">
            <a:extLst>
              <a:ext uri="{FF2B5EF4-FFF2-40B4-BE49-F238E27FC236}">
                <a16:creationId xmlns:a16="http://schemas.microsoft.com/office/drawing/2014/main" id="{A92D7C69-5079-46A1-AD9A-AA09EC7A9E50}"/>
              </a:ext>
            </a:extLst>
          </p:cNvPr>
          <p:cNvSpPr txBox="1"/>
          <p:nvPr/>
        </p:nvSpPr>
        <p:spPr>
          <a:xfrm>
            <a:off x="3753668" y="2987100"/>
            <a:ext cx="910827" cy="715452"/>
          </a:xfrm>
          <a:prstGeom prst="rect">
            <a:avLst/>
          </a:prstGeom>
          <a:noFill/>
        </p:spPr>
        <p:txBody>
          <a:bodyPr wrap="none" rtlCol="0">
            <a:spAutoFit/>
          </a:bodyPr>
          <a:lstStyle/>
          <a:p>
            <a:r>
              <a:rPr lang="en-US" sz="2400" b="1">
                <a:solidFill>
                  <a:schemeClr val="accent2"/>
                </a:solidFill>
                <a:latin typeface="+mj-lt"/>
                <a:cs typeface="Varela Round" panose="00000500000000000000" pitchFamily="2" charset="-79"/>
              </a:rPr>
              <a:t>$</a:t>
            </a:r>
            <a:r>
              <a:rPr lang="en-US" sz="4049" b="1">
                <a:solidFill>
                  <a:schemeClr val="accent2"/>
                </a:solidFill>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3753668"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3753668"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3994782" y="4961515"/>
            <a:ext cx="1154436"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Rectangle 52">
            <a:extLst>
              <a:ext uri="{FF2B5EF4-FFF2-40B4-BE49-F238E27FC236}">
                <a16:creationId xmlns:a16="http://schemas.microsoft.com/office/drawing/2014/main" id="{069FEF22-8B2A-4E71-8660-993ED41DDB5A}"/>
              </a:ext>
            </a:extLst>
          </p:cNvPr>
          <p:cNvSpPr/>
          <p:nvPr/>
        </p:nvSpPr>
        <p:spPr>
          <a:xfrm>
            <a:off x="3967843"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TextBox 53">
            <a:extLst>
              <a:ext uri="{FF2B5EF4-FFF2-40B4-BE49-F238E27FC236}">
                <a16:creationId xmlns:a16="http://schemas.microsoft.com/office/drawing/2014/main" id="{957E991C-8311-406C-8839-BC83AEEFD63A}"/>
              </a:ext>
            </a:extLst>
          </p:cNvPr>
          <p:cNvSpPr txBox="1"/>
          <p:nvPr/>
        </p:nvSpPr>
        <p:spPr>
          <a:xfrm>
            <a:off x="3811121"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4222386"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4619613" y="2792771"/>
            <a:ext cx="843501"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6173509"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9" name="TextBox 58">
            <a:extLst>
              <a:ext uri="{FF2B5EF4-FFF2-40B4-BE49-F238E27FC236}">
                <a16:creationId xmlns:a16="http://schemas.microsoft.com/office/drawing/2014/main" id="{9BD99CAA-70EA-4B8C-A3A6-0F48EF2EE98E}"/>
              </a:ext>
            </a:extLst>
          </p:cNvPr>
          <p:cNvSpPr txBox="1"/>
          <p:nvPr/>
        </p:nvSpPr>
        <p:spPr>
          <a:xfrm>
            <a:off x="6314636" y="2987100"/>
            <a:ext cx="922047" cy="715452"/>
          </a:xfrm>
          <a:prstGeom prst="rect">
            <a:avLst/>
          </a:prstGeom>
          <a:noFill/>
        </p:spPr>
        <p:txBody>
          <a:bodyPr wrap="none" rtlCol="0">
            <a:spAutoFit/>
          </a:bodyPr>
          <a:lstStyle/>
          <a:p>
            <a:r>
              <a:rPr lang="en-US" sz="2400" b="1">
                <a:solidFill>
                  <a:schemeClr val="accent3"/>
                </a:solidFill>
                <a:latin typeface="+mj-lt"/>
                <a:cs typeface="Varela Round" panose="00000500000000000000" pitchFamily="2" charset="-79"/>
              </a:rPr>
              <a:t>$</a:t>
            </a:r>
            <a:r>
              <a:rPr lang="en-US" sz="4049" b="1">
                <a:solidFill>
                  <a:schemeClr val="accent3"/>
                </a:solidFill>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6314635"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6314635"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6555750" y="4961515"/>
            <a:ext cx="1154436"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3" name="Rectangle 62">
            <a:extLst>
              <a:ext uri="{FF2B5EF4-FFF2-40B4-BE49-F238E27FC236}">
                <a16:creationId xmlns:a16="http://schemas.microsoft.com/office/drawing/2014/main" id="{825A8AE2-3CA2-4F15-BE9A-71C1637F21F1}"/>
              </a:ext>
            </a:extLst>
          </p:cNvPr>
          <p:cNvSpPr/>
          <p:nvPr/>
        </p:nvSpPr>
        <p:spPr>
          <a:xfrm>
            <a:off x="6528811"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4" name="TextBox 63">
            <a:extLst>
              <a:ext uri="{FF2B5EF4-FFF2-40B4-BE49-F238E27FC236}">
                <a16:creationId xmlns:a16="http://schemas.microsoft.com/office/drawing/2014/main" id="{8AF3B8BD-0514-4F1B-8542-9EABB7A175E5}"/>
              </a:ext>
            </a:extLst>
          </p:cNvPr>
          <p:cNvSpPr txBox="1"/>
          <p:nvPr/>
        </p:nvSpPr>
        <p:spPr>
          <a:xfrm>
            <a:off x="6372088"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6783354"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7183786" y="2792771"/>
            <a:ext cx="840295"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427347"/>
            <a:ext cx="724372" cy="1092546"/>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sz="1349"/>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7357337" y="1050715"/>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3461910" y="5644951"/>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630921" y="1708101"/>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sp>
        <p:nvSpPr>
          <p:cNvPr id="79" name="Freeform 328">
            <a:extLst>
              <a:ext uri="{FF2B5EF4-FFF2-40B4-BE49-F238E27FC236}">
                <a16:creationId xmlns:a16="http://schemas.microsoft.com/office/drawing/2014/main" id="{412F5466-9ED3-4B4A-A654-271FE98DF926}"/>
              </a:ext>
            </a:extLst>
          </p:cNvPr>
          <p:cNvSpPr/>
          <p:nvPr/>
        </p:nvSpPr>
        <p:spPr>
          <a:xfrm flipH="1">
            <a:off x="8531678" y="1286100"/>
            <a:ext cx="612321" cy="103669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81" name="Freeform 324">
            <a:extLst>
              <a:ext uri="{FF2B5EF4-FFF2-40B4-BE49-F238E27FC236}">
                <a16:creationId xmlns:a16="http://schemas.microsoft.com/office/drawing/2014/main" id="{2C205BFD-10AE-4AF8-AFAF-4F93FFF4E44B}"/>
              </a:ext>
            </a:extLst>
          </p:cNvPr>
          <p:cNvSpPr/>
          <p:nvPr/>
        </p:nvSpPr>
        <p:spPr>
          <a:xfrm flipH="1">
            <a:off x="8376625" y="1603841"/>
            <a:ext cx="767374" cy="125559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C189A170-7535-4EDB-B848-612809A3484E}"/>
              </a:ext>
            </a:extLst>
          </p:cNvPr>
          <p:cNvSpPr/>
          <p:nvPr/>
        </p:nvSpPr>
        <p:spPr>
          <a:xfrm>
            <a:off x="1455502" y="0"/>
            <a:ext cx="645857" cy="247755"/>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sz="1349"/>
          </a:p>
        </p:txBody>
      </p:sp>
      <p:sp>
        <p:nvSpPr>
          <p:cNvPr id="90" name="Freeform 87">
            <a:extLst>
              <a:ext uri="{FF2B5EF4-FFF2-40B4-BE49-F238E27FC236}">
                <a16:creationId xmlns:a16="http://schemas.microsoft.com/office/drawing/2014/main" id="{DE8F4970-978C-4DB5-88CD-1C3C3F5689A9}"/>
              </a:ext>
            </a:extLst>
          </p:cNvPr>
          <p:cNvSpPr/>
          <p:nvPr/>
        </p:nvSpPr>
        <p:spPr>
          <a:xfrm>
            <a:off x="8111110" y="5251912"/>
            <a:ext cx="1032891" cy="55639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sz="1349"/>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8570469" y="640010"/>
            <a:ext cx="432904" cy="134710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10" name="PsHolder2">
            <a:extLst>
              <a:ext uri="{FF2B5EF4-FFF2-40B4-BE49-F238E27FC236}">
                <a16:creationId xmlns:a16="http://schemas.microsoft.com/office/drawing/2014/main" id="{832FAAA5-37A8-473D-88D0-ACDF0C10BA1A}"/>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757450"/>
            <a:ext cx="1507847" cy="1839655"/>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9" name="PsHolder4">
            <a:extLst>
              <a:ext uri="{FF2B5EF4-FFF2-40B4-BE49-F238E27FC236}">
                <a16:creationId xmlns:a16="http://schemas.microsoft.com/office/drawing/2014/main" id="{70C18C21-5B66-4591-ACE4-B6A4565EBC6D}"/>
              </a:ext>
            </a:extLst>
          </p:cNvPr>
          <p:cNvSpPr>
            <a:spLocks noGrp="1"/>
          </p:cNvSpPr>
          <p:nvPr>
            <p:ph type="pic" sz="quarter" idx="12"/>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611040" y="2550089"/>
            <a:ext cx="2906308" cy="692497"/>
          </a:xfrm>
          <a:prstGeom prst="rect">
            <a:avLst/>
          </a:prstGeom>
          <a:noFill/>
        </p:spPr>
        <p:txBody>
          <a:bodyPr wrap="square" rtlCol="0">
            <a:spAutoFit/>
          </a:bodyPr>
          <a:lstStyle/>
          <a:p>
            <a:pPr algn="just">
              <a:lnSpc>
                <a:spcPct val="150000"/>
              </a:lnSpc>
            </a:pPr>
            <a:r>
              <a:rPr lang="en-US" sz="900" dirty="0"/>
              <a:t>The Big </a:t>
            </a:r>
            <a:r>
              <a:rPr lang="en-US" sz="900" dirty="0" err="1"/>
              <a:t>Oxmox</a:t>
            </a:r>
            <a:r>
              <a:rPr lang="en-US" sz="900" dirty="0"/>
              <a:t> advised her not to do so, because there were thousands of bad Commas, wild Question Marks and devious </a:t>
            </a:r>
            <a:r>
              <a:rPr lang="en-US" sz="900" dirty="0" err="1"/>
              <a:t>Semikoli</a:t>
            </a:r>
            <a:r>
              <a:rPr lang="en-US" sz="900" dirty="0"/>
              <a:t>, but the Little Blind</a:t>
            </a:r>
          </a:p>
        </p:txBody>
      </p:sp>
      <p:grpSp>
        <p:nvGrpSpPr>
          <p:cNvPr id="3" name="Group 2">
            <a:extLst>
              <a:ext uri="{FF2B5EF4-FFF2-40B4-BE49-F238E27FC236}">
                <a16:creationId xmlns:a16="http://schemas.microsoft.com/office/drawing/2014/main" id="{C68DE01F-F2BF-4376-B44F-F25E4652A6A6}"/>
              </a:ext>
            </a:extLst>
          </p:cNvPr>
          <p:cNvGrpSpPr/>
          <p:nvPr/>
        </p:nvGrpSpPr>
        <p:grpSpPr>
          <a:xfrm>
            <a:off x="3795431" y="1527330"/>
            <a:ext cx="1355373" cy="1974611"/>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8" name="PsHolder5">
            <a:extLst>
              <a:ext uri="{FF2B5EF4-FFF2-40B4-BE49-F238E27FC236}">
                <a16:creationId xmlns:a16="http://schemas.microsoft.com/office/drawing/2014/main" id="{AE3B8743-BF02-4E92-8604-5FB91FB656C5}"/>
              </a:ext>
            </a:extLst>
          </p:cNvPr>
          <p:cNvSpPr>
            <a:spLocks noGrp="1"/>
          </p:cNvSpPr>
          <p:nvPr>
            <p:ph type="pic" sz="quarter" idx="11"/>
          </p:nvPr>
        </p:nvSpPr>
        <p:spPr/>
      </p:sp>
      <p:grpSp>
        <p:nvGrpSpPr>
          <p:cNvPr id="7" name="Group 6">
            <a:extLst>
              <a:ext uri="{FF2B5EF4-FFF2-40B4-BE49-F238E27FC236}">
                <a16:creationId xmlns:a16="http://schemas.microsoft.com/office/drawing/2014/main" id="{CDB8DD59-8F22-40A1-A5E1-B4DA9A1A19C0}"/>
              </a:ext>
            </a:extLst>
          </p:cNvPr>
          <p:cNvGrpSpPr/>
          <p:nvPr/>
        </p:nvGrpSpPr>
        <p:grpSpPr>
          <a:xfrm>
            <a:off x="6281036" y="1527330"/>
            <a:ext cx="1355372" cy="1974611"/>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4" name="PsHolder6">
            <a:extLst>
              <a:ext uri="{FF2B5EF4-FFF2-40B4-BE49-F238E27FC236}">
                <a16:creationId xmlns:a16="http://schemas.microsoft.com/office/drawing/2014/main" id="{368D1C96-8241-4596-9077-310C9E802C62}"/>
              </a:ext>
            </a:extLst>
          </p:cNvPr>
          <p:cNvSpPr>
            <a:spLocks noGrp="1"/>
          </p:cNvSpPr>
          <p:nvPr>
            <p:ph type="pic" sz="quarter" idx="10"/>
          </p:nvPr>
        </p:nvSpPr>
        <p:spPr/>
      </p:sp>
      <p:grpSp>
        <p:nvGrpSpPr>
          <p:cNvPr id="5" name="Group 4">
            <a:extLst>
              <a:ext uri="{FF2B5EF4-FFF2-40B4-BE49-F238E27FC236}">
                <a16:creationId xmlns:a16="http://schemas.microsoft.com/office/drawing/2014/main" id="{8E5C42EE-84D1-4873-B82A-1B9FFCDF1327}"/>
              </a:ext>
            </a:extLst>
          </p:cNvPr>
          <p:cNvGrpSpPr/>
          <p:nvPr/>
        </p:nvGrpSpPr>
        <p:grpSpPr>
          <a:xfrm>
            <a:off x="2552629" y="3501941"/>
            <a:ext cx="1355372" cy="1974611"/>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5038233" y="3501941"/>
            <a:ext cx="1355373" cy="1974611"/>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3849322"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3849322"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3849323" y="1694453"/>
            <a:ext cx="95891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3849322"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2" name="TextBox 41">
            <a:extLst>
              <a:ext uri="{FF2B5EF4-FFF2-40B4-BE49-F238E27FC236}">
                <a16:creationId xmlns:a16="http://schemas.microsoft.com/office/drawing/2014/main" id="{3A686EDE-8670-46BE-9111-FB24296151A3}"/>
              </a:ext>
            </a:extLst>
          </p:cNvPr>
          <p:cNvSpPr txBox="1"/>
          <p:nvPr/>
        </p:nvSpPr>
        <p:spPr>
          <a:xfrm>
            <a:off x="6334927"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6334927"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6334927" y="1694453"/>
            <a:ext cx="965329"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6334927"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7" name="TextBox 46">
            <a:extLst>
              <a:ext uri="{FF2B5EF4-FFF2-40B4-BE49-F238E27FC236}">
                <a16:creationId xmlns:a16="http://schemas.microsoft.com/office/drawing/2014/main" id="{DD866CD1-8D13-4721-8EC7-3F5C676E80AD}"/>
              </a:ext>
            </a:extLst>
          </p:cNvPr>
          <p:cNvSpPr txBox="1"/>
          <p:nvPr/>
        </p:nvSpPr>
        <p:spPr>
          <a:xfrm>
            <a:off x="2606521"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2606520"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2606521" y="3669064"/>
            <a:ext cx="91082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2606520"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2" name="TextBox 51">
            <a:extLst>
              <a:ext uri="{FF2B5EF4-FFF2-40B4-BE49-F238E27FC236}">
                <a16:creationId xmlns:a16="http://schemas.microsoft.com/office/drawing/2014/main" id="{C9AB3471-F2E5-42DD-B6F4-C2D488A4199D}"/>
              </a:ext>
            </a:extLst>
          </p:cNvPr>
          <p:cNvSpPr txBox="1"/>
          <p:nvPr/>
        </p:nvSpPr>
        <p:spPr>
          <a:xfrm>
            <a:off x="5092124"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5092124"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5092125" y="3669064"/>
            <a:ext cx="941283"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5092124"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9" name="Freeform 56">
            <a:extLst>
              <a:ext uri="{FF2B5EF4-FFF2-40B4-BE49-F238E27FC236}">
                <a16:creationId xmlns:a16="http://schemas.microsoft.com/office/drawing/2014/main" id="{4A4B66EC-0DAF-455F-90F5-213F33D4CE1C}"/>
              </a:ext>
            </a:extLst>
          </p:cNvPr>
          <p:cNvSpPr/>
          <p:nvPr/>
        </p:nvSpPr>
        <p:spPr>
          <a:xfrm>
            <a:off x="0" y="5582259"/>
            <a:ext cx="1938059" cy="1275741"/>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sz="1349"/>
          </a:p>
        </p:txBody>
      </p:sp>
      <p:sp>
        <p:nvSpPr>
          <p:cNvPr id="68" name="Freeform 64">
            <a:extLst>
              <a:ext uri="{FF2B5EF4-FFF2-40B4-BE49-F238E27FC236}">
                <a16:creationId xmlns:a16="http://schemas.microsoft.com/office/drawing/2014/main" id="{54C53BC5-9B19-4B85-BAB3-AA98AA5453C8}"/>
              </a:ext>
            </a:extLst>
          </p:cNvPr>
          <p:cNvSpPr/>
          <p:nvPr/>
        </p:nvSpPr>
        <p:spPr>
          <a:xfrm>
            <a:off x="1115043" y="0"/>
            <a:ext cx="516826" cy="158850"/>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sz="1349"/>
          </a:p>
        </p:txBody>
      </p:sp>
      <p:sp>
        <p:nvSpPr>
          <p:cNvPr id="70" name="Freeform 65">
            <a:extLst>
              <a:ext uri="{FF2B5EF4-FFF2-40B4-BE49-F238E27FC236}">
                <a16:creationId xmlns:a16="http://schemas.microsoft.com/office/drawing/2014/main" id="{4B028A78-2868-4639-9D07-B518FF846B50}"/>
              </a:ext>
            </a:extLst>
          </p:cNvPr>
          <p:cNvSpPr/>
          <p:nvPr/>
        </p:nvSpPr>
        <p:spPr>
          <a:xfrm>
            <a:off x="8577859" y="3745623"/>
            <a:ext cx="566143" cy="41534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6A0B9251-6A81-4A1C-9CB4-0F943EE44D9B}"/>
              </a:ext>
            </a:extLst>
          </p:cNvPr>
          <p:cNvSpPr/>
          <p:nvPr/>
        </p:nvSpPr>
        <p:spPr>
          <a:xfrm>
            <a:off x="7941757" y="5192407"/>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1725678" y="37453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AF456947-3C9F-41A2-8B96-2815163A9B98}"/>
              </a:ext>
            </a:extLst>
          </p:cNvPr>
          <p:cNvSpPr/>
          <p:nvPr/>
        </p:nvSpPr>
        <p:spPr>
          <a:xfrm>
            <a:off x="3908002" y="1007265"/>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sz="1349"/>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1A33016-F25C-4617-8F9E-85B59AB1BA0A}"/>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387368" y="1654922"/>
            <a:ext cx="7756036" cy="1961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TextBox 10">
            <a:extLst>
              <a:ext uri="{FF2B5EF4-FFF2-40B4-BE49-F238E27FC236}">
                <a16:creationId xmlns:a16="http://schemas.microsoft.com/office/drawing/2014/main" id="{223070D3-0E62-4B43-B245-5E446A2BD090}"/>
              </a:ext>
            </a:extLst>
          </p:cNvPr>
          <p:cNvSpPr txBox="1"/>
          <p:nvPr/>
        </p:nvSpPr>
        <p:spPr>
          <a:xfrm>
            <a:off x="1839567" y="2393308"/>
            <a:ext cx="3232159"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a:t>
            </a: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5329173" y="1816487"/>
            <a:ext cx="0" cy="156253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5709459" y="1890038"/>
            <a:ext cx="262814" cy="260927"/>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sz="1349"/>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5767186" y="2346066"/>
            <a:ext cx="147363" cy="206969"/>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sz="1349"/>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5745689" y="2748135"/>
            <a:ext cx="190354" cy="140894"/>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sz="1349"/>
            </a:p>
          </p:txBody>
        </p:sp>
      </p:grpSp>
      <p:sp>
        <p:nvSpPr>
          <p:cNvPr id="32" name="Graphic 30">
            <a:extLst>
              <a:ext uri="{FF2B5EF4-FFF2-40B4-BE49-F238E27FC236}">
                <a16:creationId xmlns:a16="http://schemas.microsoft.com/office/drawing/2014/main" id="{87A9FB88-0095-4560-AADD-FACBBA46B0E4}"/>
              </a:ext>
            </a:extLst>
          </p:cNvPr>
          <p:cNvSpPr/>
          <p:nvPr/>
        </p:nvSpPr>
        <p:spPr>
          <a:xfrm>
            <a:off x="5741552" y="3084130"/>
            <a:ext cx="198628" cy="198628"/>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sz="1349"/>
          </a:p>
        </p:txBody>
      </p:sp>
      <p:sp>
        <p:nvSpPr>
          <p:cNvPr id="33" name="TextBox 32">
            <a:extLst>
              <a:ext uri="{FF2B5EF4-FFF2-40B4-BE49-F238E27FC236}">
                <a16:creationId xmlns:a16="http://schemas.microsoft.com/office/drawing/2014/main" id="{7C6A335E-38F6-414B-88E2-5C8D0CAEF9C6}"/>
              </a:ext>
            </a:extLst>
          </p:cNvPr>
          <p:cNvSpPr txBox="1"/>
          <p:nvPr/>
        </p:nvSpPr>
        <p:spPr>
          <a:xfrm>
            <a:off x="6047002" y="2339954"/>
            <a:ext cx="2532728" cy="230832"/>
          </a:xfrm>
          <a:prstGeom prst="rect">
            <a:avLst/>
          </a:prstGeom>
          <a:noFill/>
        </p:spPr>
        <p:txBody>
          <a:bodyPr wrap="square" rtlCol="0">
            <a:spAutoFit/>
          </a:bodyPr>
          <a:lstStyle/>
          <a:p>
            <a:pPr algn="just"/>
            <a:r>
              <a:rPr lang="en-US" sz="900">
                <a:solidFill>
                  <a:schemeClr val="bg2"/>
                </a:solidFill>
              </a:rPr>
              <a:t>(+12) 345 678 90 / (+98) 765 432 10</a:t>
            </a:r>
          </a:p>
        </p:txBody>
      </p:sp>
      <p:sp>
        <p:nvSpPr>
          <p:cNvPr id="34" name="TextBox 33">
            <a:extLst>
              <a:ext uri="{FF2B5EF4-FFF2-40B4-BE49-F238E27FC236}">
                <a16:creationId xmlns:a16="http://schemas.microsoft.com/office/drawing/2014/main" id="{58EB878C-6C63-48CB-A54D-FADEA8054207}"/>
              </a:ext>
            </a:extLst>
          </p:cNvPr>
          <p:cNvSpPr txBox="1"/>
          <p:nvPr/>
        </p:nvSpPr>
        <p:spPr>
          <a:xfrm>
            <a:off x="6047002" y="2712215"/>
            <a:ext cx="2532728" cy="230832"/>
          </a:xfrm>
          <a:prstGeom prst="rect">
            <a:avLst/>
          </a:prstGeom>
          <a:noFill/>
        </p:spPr>
        <p:txBody>
          <a:bodyPr wrap="square" rtlCol="0">
            <a:spAutoFit/>
          </a:bodyPr>
          <a:lstStyle/>
          <a:p>
            <a:pPr algn="just"/>
            <a:r>
              <a:rPr lang="en-US" sz="900">
                <a:solidFill>
                  <a:schemeClr val="bg2"/>
                </a:solidFill>
              </a:rPr>
              <a:t>youremail@domain.com</a:t>
            </a:r>
          </a:p>
        </p:txBody>
      </p:sp>
      <p:sp>
        <p:nvSpPr>
          <p:cNvPr id="35" name="TextBox 34">
            <a:extLst>
              <a:ext uri="{FF2B5EF4-FFF2-40B4-BE49-F238E27FC236}">
                <a16:creationId xmlns:a16="http://schemas.microsoft.com/office/drawing/2014/main" id="{FB0DCA87-DE4C-48EF-99E6-DC9019583B19}"/>
              </a:ext>
            </a:extLst>
          </p:cNvPr>
          <p:cNvSpPr txBox="1"/>
          <p:nvPr/>
        </p:nvSpPr>
        <p:spPr>
          <a:xfrm>
            <a:off x="6047002" y="3075037"/>
            <a:ext cx="2532728" cy="230832"/>
          </a:xfrm>
          <a:prstGeom prst="rect">
            <a:avLst/>
          </a:prstGeom>
          <a:noFill/>
        </p:spPr>
        <p:txBody>
          <a:bodyPr wrap="square" rtlCol="0">
            <a:spAutoFit/>
          </a:bodyPr>
          <a:lstStyle/>
          <a:p>
            <a:pPr algn="just"/>
            <a:r>
              <a:rPr lang="en-US" sz="900">
                <a:solidFill>
                  <a:schemeClr val="bg2"/>
                </a:solidFill>
              </a:rPr>
              <a:t>https://yourwebsite.com</a:t>
            </a:r>
          </a:p>
        </p:txBody>
      </p:sp>
      <p:sp>
        <p:nvSpPr>
          <p:cNvPr id="36" name="TextBox 35">
            <a:extLst>
              <a:ext uri="{FF2B5EF4-FFF2-40B4-BE49-F238E27FC236}">
                <a16:creationId xmlns:a16="http://schemas.microsoft.com/office/drawing/2014/main" id="{2D65716D-D6BA-4639-A78C-3373E3B6340A}"/>
              </a:ext>
            </a:extLst>
          </p:cNvPr>
          <p:cNvSpPr txBox="1"/>
          <p:nvPr/>
        </p:nvSpPr>
        <p:spPr>
          <a:xfrm>
            <a:off x="6047002" y="1952191"/>
            <a:ext cx="2532728" cy="230832"/>
          </a:xfrm>
          <a:prstGeom prst="rect">
            <a:avLst/>
          </a:prstGeom>
          <a:noFill/>
        </p:spPr>
        <p:txBody>
          <a:bodyPr wrap="square" rtlCol="0">
            <a:spAutoFit/>
          </a:bodyPr>
          <a:lstStyle/>
          <a:p>
            <a:pPr algn="just"/>
            <a:r>
              <a:rPr lang="en-US" sz="900">
                <a:solidFill>
                  <a:schemeClr val="bg2"/>
                </a:solidFill>
              </a:rPr>
              <a:t>Avalon Street No. 13, San Fransisco</a:t>
            </a: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175204" y="132321"/>
            <a:ext cx="358981" cy="1117077"/>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70" name="Freeform 67">
            <a:extLst>
              <a:ext uri="{FF2B5EF4-FFF2-40B4-BE49-F238E27FC236}">
                <a16:creationId xmlns:a16="http://schemas.microsoft.com/office/drawing/2014/main" id="{32B0C8F6-CCB8-49A7-8AFF-2D068AADF8F8}"/>
              </a:ext>
            </a:extLst>
          </p:cNvPr>
          <p:cNvSpPr/>
          <p:nvPr/>
        </p:nvSpPr>
        <p:spPr>
          <a:xfrm>
            <a:off x="8215553" y="3476"/>
            <a:ext cx="928447" cy="1317829"/>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sz="1349"/>
          </a:p>
        </p:txBody>
      </p:sp>
      <p:sp>
        <p:nvSpPr>
          <p:cNvPr id="12" name="Rectangle 11">
            <a:extLst>
              <a:ext uri="{FF2B5EF4-FFF2-40B4-BE49-F238E27FC236}">
                <a16:creationId xmlns:a16="http://schemas.microsoft.com/office/drawing/2014/main" id="{85051A79-0952-4DD9-80A2-F262F16EAC24}"/>
              </a:ext>
            </a:extLst>
          </p:cNvPr>
          <p:cNvSpPr/>
          <p:nvPr/>
        </p:nvSpPr>
        <p:spPr>
          <a:xfrm flipH="1">
            <a:off x="1283714" y="1572308"/>
            <a:ext cx="7756036" cy="1961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4" name="Freeform 71">
            <a:extLst>
              <a:ext uri="{FF2B5EF4-FFF2-40B4-BE49-F238E27FC236}">
                <a16:creationId xmlns:a16="http://schemas.microsoft.com/office/drawing/2014/main" id="{BC46351A-AC51-49A8-9D87-FC0D4C8772F7}"/>
              </a:ext>
            </a:extLst>
          </p:cNvPr>
          <p:cNvSpPr/>
          <p:nvPr/>
        </p:nvSpPr>
        <p:spPr>
          <a:xfrm>
            <a:off x="1" y="2603275"/>
            <a:ext cx="632503" cy="227211"/>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sz="1349"/>
          </a:p>
        </p:txBody>
      </p:sp>
      <p:sp>
        <p:nvSpPr>
          <p:cNvPr id="80" name="Freeform 75">
            <a:extLst>
              <a:ext uri="{FF2B5EF4-FFF2-40B4-BE49-F238E27FC236}">
                <a16:creationId xmlns:a16="http://schemas.microsoft.com/office/drawing/2014/main" id="{D8DECCCF-1EF1-4407-9608-ACE54DB2A651}"/>
              </a:ext>
            </a:extLst>
          </p:cNvPr>
          <p:cNvSpPr/>
          <p:nvPr/>
        </p:nvSpPr>
        <p:spPr>
          <a:xfrm>
            <a:off x="3537138" y="3475"/>
            <a:ext cx="681632" cy="169104"/>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6121044" y="1285874"/>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944642" y="20158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sp>
        <p:nvSpPr>
          <p:cNvPr id="90" name="Freeform 85">
            <a:extLst>
              <a:ext uri="{FF2B5EF4-FFF2-40B4-BE49-F238E27FC236}">
                <a16:creationId xmlns:a16="http://schemas.microsoft.com/office/drawing/2014/main" id="{833842DE-89BA-45B4-A064-0EDDE7C2555D}"/>
              </a:ext>
            </a:extLst>
          </p:cNvPr>
          <p:cNvSpPr/>
          <p:nvPr/>
        </p:nvSpPr>
        <p:spPr>
          <a:xfrm>
            <a:off x="1" y="5411708"/>
            <a:ext cx="1495669" cy="1446292"/>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E4F3198-3904-49CC-8898-E1F9A1D079EB}"/>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186530" y="3197023"/>
            <a:ext cx="1359668" cy="253916"/>
          </a:xfrm>
          <a:prstGeom prst="rect">
            <a:avLst/>
          </a:prstGeom>
          <a:noFill/>
        </p:spPr>
        <p:txBody>
          <a:bodyPr wrap="none" rtlCol="0">
            <a:spAutoFit/>
          </a:bodyPr>
          <a:lstStyle/>
          <a:p>
            <a:r>
              <a:rPr lang="en-US" sz="105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186530" y="3378837"/>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3721287" y="3215265"/>
            <a:ext cx="889987" cy="253916"/>
          </a:xfrm>
          <a:prstGeom prst="rect">
            <a:avLst/>
          </a:prstGeom>
          <a:noFill/>
        </p:spPr>
        <p:txBody>
          <a:bodyPr wrap="none" rtlCol="0">
            <a:spAutoFit/>
          </a:bodyPr>
          <a:lstStyle/>
          <a:p>
            <a:r>
              <a:rPr lang="en-US" sz="105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3721286" y="3397079"/>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186530" y="3996257"/>
            <a:ext cx="1180131" cy="253916"/>
          </a:xfrm>
          <a:prstGeom prst="rect">
            <a:avLst/>
          </a:prstGeom>
          <a:noFill/>
        </p:spPr>
        <p:txBody>
          <a:bodyPr wrap="none" rtlCol="0">
            <a:spAutoFit/>
          </a:bodyPr>
          <a:lstStyle/>
          <a:p>
            <a:r>
              <a:rPr lang="en-US" sz="105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186530" y="4178071"/>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3721286" y="3996256"/>
            <a:ext cx="954107" cy="253916"/>
          </a:xfrm>
          <a:prstGeom prst="rect">
            <a:avLst/>
          </a:prstGeom>
          <a:noFill/>
        </p:spPr>
        <p:txBody>
          <a:bodyPr wrap="none" rtlCol="0">
            <a:spAutoFit/>
          </a:bodyPr>
          <a:lstStyle/>
          <a:p>
            <a:r>
              <a:rPr lang="en-US" sz="105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3721286" y="4178070"/>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186530" y="4795491"/>
            <a:ext cx="995785" cy="253916"/>
          </a:xfrm>
          <a:prstGeom prst="rect">
            <a:avLst/>
          </a:prstGeom>
          <a:noFill/>
        </p:spPr>
        <p:txBody>
          <a:bodyPr wrap="none" rtlCol="0">
            <a:spAutoFit/>
          </a:bodyPr>
          <a:lstStyle/>
          <a:p>
            <a:r>
              <a:rPr lang="en-US" sz="105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186530" y="4977305"/>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3721286" y="4795490"/>
            <a:ext cx="942887" cy="253916"/>
          </a:xfrm>
          <a:prstGeom prst="rect">
            <a:avLst/>
          </a:prstGeom>
          <a:noFill/>
        </p:spPr>
        <p:txBody>
          <a:bodyPr wrap="none" rtlCol="0">
            <a:spAutoFit/>
          </a:bodyPr>
          <a:lstStyle/>
          <a:p>
            <a:r>
              <a:rPr lang="en-US" sz="105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3721286" y="4977304"/>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3" name="Rectangle 22">
            <a:extLst>
              <a:ext uri="{FF2B5EF4-FFF2-40B4-BE49-F238E27FC236}">
                <a16:creationId xmlns:a16="http://schemas.microsoft.com/office/drawing/2014/main" id="{7AEBC82B-C6FB-48DC-A25C-0CA23C10866B}"/>
              </a:ext>
            </a:extLst>
          </p:cNvPr>
          <p:cNvSpPr/>
          <p:nvPr/>
        </p:nvSpPr>
        <p:spPr>
          <a:xfrm>
            <a:off x="818340" y="3232502"/>
            <a:ext cx="336820" cy="336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4" name="TextBox 23">
            <a:extLst>
              <a:ext uri="{FF2B5EF4-FFF2-40B4-BE49-F238E27FC236}">
                <a16:creationId xmlns:a16="http://schemas.microsoft.com/office/drawing/2014/main" id="{E93876E4-FD6E-48BC-873A-23F30E20BB78}"/>
              </a:ext>
            </a:extLst>
          </p:cNvPr>
          <p:cNvSpPr txBox="1"/>
          <p:nvPr/>
        </p:nvSpPr>
        <p:spPr>
          <a:xfrm>
            <a:off x="860753" y="3273971"/>
            <a:ext cx="251993" cy="276999"/>
          </a:xfrm>
          <a:prstGeom prst="rect">
            <a:avLst/>
          </a:prstGeom>
          <a:noFill/>
        </p:spPr>
        <p:txBody>
          <a:bodyPr wrap="none" rtlCol="0">
            <a:spAutoFit/>
          </a:bodyPr>
          <a:lstStyle/>
          <a:p>
            <a:pPr algn="ctr"/>
            <a:r>
              <a:rPr lang="en-US" sz="12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3351632" y="3232502"/>
            <a:ext cx="336820" cy="3368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6" name="TextBox 25">
            <a:extLst>
              <a:ext uri="{FF2B5EF4-FFF2-40B4-BE49-F238E27FC236}">
                <a16:creationId xmlns:a16="http://schemas.microsoft.com/office/drawing/2014/main" id="{B29CEDF3-36FC-4070-801D-A18AF6B4534E}"/>
              </a:ext>
            </a:extLst>
          </p:cNvPr>
          <p:cNvSpPr txBox="1"/>
          <p:nvPr/>
        </p:nvSpPr>
        <p:spPr>
          <a:xfrm>
            <a:off x="3384428" y="3273971"/>
            <a:ext cx="271229" cy="276999"/>
          </a:xfrm>
          <a:prstGeom prst="rect">
            <a:avLst/>
          </a:prstGeom>
          <a:noFill/>
        </p:spPr>
        <p:txBody>
          <a:bodyPr wrap="none" rtlCol="0">
            <a:spAutoFit/>
          </a:bodyPr>
          <a:lstStyle/>
          <a:p>
            <a:pPr algn="ctr"/>
            <a:r>
              <a:rPr lang="en-US" sz="12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818340" y="4022615"/>
            <a:ext cx="336820" cy="3368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8" name="TextBox 27">
            <a:extLst>
              <a:ext uri="{FF2B5EF4-FFF2-40B4-BE49-F238E27FC236}">
                <a16:creationId xmlns:a16="http://schemas.microsoft.com/office/drawing/2014/main" id="{FA7B2B10-E0D4-410C-AF6D-9F30856D3EFB}"/>
              </a:ext>
            </a:extLst>
          </p:cNvPr>
          <p:cNvSpPr txBox="1"/>
          <p:nvPr/>
        </p:nvSpPr>
        <p:spPr>
          <a:xfrm>
            <a:off x="851937" y="4064084"/>
            <a:ext cx="269626" cy="276999"/>
          </a:xfrm>
          <a:prstGeom prst="rect">
            <a:avLst/>
          </a:prstGeom>
          <a:noFill/>
        </p:spPr>
        <p:txBody>
          <a:bodyPr wrap="none" rtlCol="0">
            <a:spAutoFit/>
          </a:bodyPr>
          <a:lstStyle/>
          <a:p>
            <a:pPr algn="ctr"/>
            <a:r>
              <a:rPr lang="en-US" sz="12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3351632" y="4022615"/>
            <a:ext cx="336820" cy="33682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0" name="TextBox 29">
            <a:extLst>
              <a:ext uri="{FF2B5EF4-FFF2-40B4-BE49-F238E27FC236}">
                <a16:creationId xmlns:a16="http://schemas.microsoft.com/office/drawing/2014/main" id="{56A13EC0-6A20-42C8-A7D1-4FAE35F7297A}"/>
              </a:ext>
            </a:extLst>
          </p:cNvPr>
          <p:cNvSpPr txBox="1"/>
          <p:nvPr/>
        </p:nvSpPr>
        <p:spPr>
          <a:xfrm>
            <a:off x="3386832" y="4064084"/>
            <a:ext cx="266420" cy="276999"/>
          </a:xfrm>
          <a:prstGeom prst="rect">
            <a:avLst/>
          </a:prstGeom>
          <a:noFill/>
        </p:spPr>
        <p:txBody>
          <a:bodyPr wrap="none" rtlCol="0">
            <a:spAutoFit/>
          </a:bodyPr>
          <a:lstStyle/>
          <a:p>
            <a:pPr algn="ctr"/>
            <a:r>
              <a:rPr lang="en-US" sz="12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818340" y="4821848"/>
            <a:ext cx="336820" cy="336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2" name="TextBox 31">
            <a:extLst>
              <a:ext uri="{FF2B5EF4-FFF2-40B4-BE49-F238E27FC236}">
                <a16:creationId xmlns:a16="http://schemas.microsoft.com/office/drawing/2014/main" id="{8E359F2E-F471-499D-8A66-E31F06DF92DE}"/>
              </a:ext>
            </a:extLst>
          </p:cNvPr>
          <p:cNvSpPr txBox="1"/>
          <p:nvPr/>
        </p:nvSpPr>
        <p:spPr>
          <a:xfrm>
            <a:off x="852739" y="4863318"/>
            <a:ext cx="268022" cy="276999"/>
          </a:xfrm>
          <a:prstGeom prst="rect">
            <a:avLst/>
          </a:prstGeom>
          <a:noFill/>
        </p:spPr>
        <p:txBody>
          <a:bodyPr wrap="none" rtlCol="0">
            <a:spAutoFit/>
          </a:bodyPr>
          <a:lstStyle/>
          <a:p>
            <a:pPr algn="ctr"/>
            <a:r>
              <a:rPr lang="en-US" sz="12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3351632" y="4821848"/>
            <a:ext cx="336820" cy="336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4" name="TextBox 33">
            <a:extLst>
              <a:ext uri="{FF2B5EF4-FFF2-40B4-BE49-F238E27FC236}">
                <a16:creationId xmlns:a16="http://schemas.microsoft.com/office/drawing/2014/main" id="{CE14C89B-EC96-4ECB-90E4-5EA726B03471}"/>
              </a:ext>
            </a:extLst>
          </p:cNvPr>
          <p:cNvSpPr txBox="1"/>
          <p:nvPr/>
        </p:nvSpPr>
        <p:spPr>
          <a:xfrm>
            <a:off x="3384428" y="4863318"/>
            <a:ext cx="271229" cy="276999"/>
          </a:xfrm>
          <a:prstGeom prst="rect">
            <a:avLst/>
          </a:prstGeom>
          <a:noFill/>
        </p:spPr>
        <p:txBody>
          <a:bodyPr wrap="none" rtlCol="0">
            <a:spAutoFit/>
          </a:bodyPr>
          <a:lstStyle/>
          <a:p>
            <a:pPr algn="ctr"/>
            <a:r>
              <a:rPr lang="en-US" sz="12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787886" y="319214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6" name="Rectangle 35">
            <a:extLst>
              <a:ext uri="{FF2B5EF4-FFF2-40B4-BE49-F238E27FC236}">
                <a16:creationId xmlns:a16="http://schemas.microsoft.com/office/drawing/2014/main" id="{119C0B26-A862-4787-94F9-F11454BBFDF4}"/>
              </a:ext>
            </a:extLst>
          </p:cNvPr>
          <p:cNvSpPr/>
          <p:nvPr/>
        </p:nvSpPr>
        <p:spPr>
          <a:xfrm>
            <a:off x="3321179" y="3200119"/>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7" name="Rectangle 36">
            <a:extLst>
              <a:ext uri="{FF2B5EF4-FFF2-40B4-BE49-F238E27FC236}">
                <a16:creationId xmlns:a16="http://schemas.microsoft.com/office/drawing/2014/main" id="{303E2E46-8D6E-4442-923F-6046D4CFDDFD}"/>
              </a:ext>
            </a:extLst>
          </p:cNvPr>
          <p:cNvSpPr/>
          <p:nvPr/>
        </p:nvSpPr>
        <p:spPr>
          <a:xfrm>
            <a:off x="787886" y="3982258"/>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8" name="Rectangle 37">
            <a:extLst>
              <a:ext uri="{FF2B5EF4-FFF2-40B4-BE49-F238E27FC236}">
                <a16:creationId xmlns:a16="http://schemas.microsoft.com/office/drawing/2014/main" id="{E4FF58ED-99FE-453B-B79C-1A37FC660C0C}"/>
              </a:ext>
            </a:extLst>
          </p:cNvPr>
          <p:cNvSpPr/>
          <p:nvPr/>
        </p:nvSpPr>
        <p:spPr>
          <a:xfrm>
            <a:off x="3321179" y="3990231"/>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9" name="Rectangle 38">
            <a:extLst>
              <a:ext uri="{FF2B5EF4-FFF2-40B4-BE49-F238E27FC236}">
                <a16:creationId xmlns:a16="http://schemas.microsoft.com/office/drawing/2014/main" id="{3A901D7E-7308-4823-B54F-E0B194760D6F}"/>
              </a:ext>
            </a:extLst>
          </p:cNvPr>
          <p:cNvSpPr/>
          <p:nvPr/>
        </p:nvSpPr>
        <p:spPr>
          <a:xfrm>
            <a:off x="787886" y="4781492"/>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0" name="Rectangle 39">
            <a:extLst>
              <a:ext uri="{FF2B5EF4-FFF2-40B4-BE49-F238E27FC236}">
                <a16:creationId xmlns:a16="http://schemas.microsoft.com/office/drawing/2014/main" id="{366A2BE3-B701-4EDE-A1A9-EC6FB8209332}"/>
              </a:ext>
            </a:extLst>
          </p:cNvPr>
          <p:cNvSpPr/>
          <p:nvPr/>
        </p:nvSpPr>
        <p:spPr>
          <a:xfrm>
            <a:off x="3321179" y="478946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2" name="TextBox 41">
            <a:extLst>
              <a:ext uri="{FF2B5EF4-FFF2-40B4-BE49-F238E27FC236}">
                <a16:creationId xmlns:a16="http://schemas.microsoft.com/office/drawing/2014/main" id="{FE97AC2E-D663-4039-B27B-89846CC6DCAD}"/>
              </a:ext>
            </a:extLst>
          </p:cNvPr>
          <p:cNvSpPr txBox="1"/>
          <p:nvPr/>
        </p:nvSpPr>
        <p:spPr>
          <a:xfrm>
            <a:off x="740404" y="2101923"/>
            <a:ext cx="4911357"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46" name="Freeform 43">
            <a:extLst>
              <a:ext uri="{FF2B5EF4-FFF2-40B4-BE49-F238E27FC236}">
                <a16:creationId xmlns:a16="http://schemas.microsoft.com/office/drawing/2014/main" id="{F71AA412-A7EC-4F30-A992-C38D7B7E58BB}"/>
              </a:ext>
            </a:extLst>
          </p:cNvPr>
          <p:cNvSpPr/>
          <p:nvPr/>
        </p:nvSpPr>
        <p:spPr>
          <a:xfrm>
            <a:off x="5577712" y="0"/>
            <a:ext cx="1647592" cy="881792"/>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sz="1349"/>
          </a:p>
        </p:txBody>
      </p:sp>
      <p:sp>
        <p:nvSpPr>
          <p:cNvPr id="50" name="Freeform 47">
            <a:extLst>
              <a:ext uri="{FF2B5EF4-FFF2-40B4-BE49-F238E27FC236}">
                <a16:creationId xmlns:a16="http://schemas.microsoft.com/office/drawing/2014/main" id="{BECB735D-0CA6-4CAC-9158-6370C1FD1C7E}"/>
              </a:ext>
            </a:extLst>
          </p:cNvPr>
          <p:cNvSpPr/>
          <p:nvPr/>
        </p:nvSpPr>
        <p:spPr>
          <a:xfrm>
            <a:off x="1" y="5546793"/>
            <a:ext cx="732142" cy="172481"/>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3488CB01-C969-4F1D-8D8A-33688A4AD7EC}"/>
              </a:ext>
            </a:extLst>
          </p:cNvPr>
          <p:cNvSpPr/>
          <p:nvPr/>
        </p:nvSpPr>
        <p:spPr>
          <a:xfrm>
            <a:off x="2116323" y="0"/>
            <a:ext cx="744116" cy="361448"/>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337932" y="1514800"/>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5516011" y="2781742"/>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4348122" y="5523245"/>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AED27A8-9D60-45F0-8015-593480E03C96}"/>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9144000"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Shape 13">
            <a:extLst>
              <a:ext uri="{FF2B5EF4-FFF2-40B4-BE49-F238E27FC236}">
                <a16:creationId xmlns:a16="http://schemas.microsoft.com/office/drawing/2014/main" id="{EFA048AD-7938-4A26-BB51-E5B1D7068A8F}"/>
              </a:ext>
            </a:extLst>
          </p:cNvPr>
          <p:cNvSpPr/>
          <p:nvPr/>
        </p:nvSpPr>
        <p:spPr>
          <a:xfrm>
            <a:off x="1826936" y="1053235"/>
            <a:ext cx="1683088" cy="168308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1C6C5323-81D1-474E-A8E3-C7A55DC9580C}"/>
              </a:ext>
            </a:extLst>
          </p:cNvPr>
          <p:cNvSpPr/>
          <p:nvPr/>
        </p:nvSpPr>
        <p:spPr>
          <a:xfrm>
            <a:off x="696530" y="1640736"/>
            <a:ext cx="2260812" cy="2260955"/>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sz="1349"/>
          </a:p>
        </p:txBody>
      </p:sp>
      <p:sp>
        <p:nvSpPr>
          <p:cNvPr id="21" name="Freeform 17">
            <a:extLst>
              <a:ext uri="{FF2B5EF4-FFF2-40B4-BE49-F238E27FC236}">
                <a16:creationId xmlns:a16="http://schemas.microsoft.com/office/drawing/2014/main" id="{4B26FCC3-F3C3-478A-B781-BE126A785FFB}"/>
              </a:ext>
            </a:extLst>
          </p:cNvPr>
          <p:cNvSpPr/>
          <p:nvPr/>
        </p:nvSpPr>
        <p:spPr>
          <a:xfrm>
            <a:off x="1" y="4919593"/>
            <a:ext cx="1363265" cy="609707"/>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sz="1349"/>
          </a:p>
        </p:txBody>
      </p:sp>
      <p:sp>
        <p:nvSpPr>
          <p:cNvPr id="23" name="Freeform 18">
            <a:extLst>
              <a:ext uri="{FF2B5EF4-FFF2-40B4-BE49-F238E27FC236}">
                <a16:creationId xmlns:a16="http://schemas.microsoft.com/office/drawing/2014/main" id="{A3159B3C-56FE-472D-A9BD-0687CD4D6774}"/>
              </a:ext>
            </a:extLst>
          </p:cNvPr>
          <p:cNvSpPr/>
          <p:nvPr/>
        </p:nvSpPr>
        <p:spPr>
          <a:xfrm>
            <a:off x="5651859" y="0"/>
            <a:ext cx="853665" cy="437745"/>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sz="1349"/>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6986724" y="4121678"/>
            <a:ext cx="913906" cy="453029"/>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5" name="TextBox 4">
            <a:extLst>
              <a:ext uri="{FF2B5EF4-FFF2-40B4-BE49-F238E27FC236}">
                <a16:creationId xmlns:a16="http://schemas.microsoft.com/office/drawing/2014/main" id="{93FDC3A8-BF99-458D-B77D-74BE66C5F660}"/>
              </a:ext>
            </a:extLst>
          </p:cNvPr>
          <p:cNvSpPr txBox="1"/>
          <p:nvPr/>
        </p:nvSpPr>
        <p:spPr>
          <a:xfrm>
            <a:off x="1914061" y="2771214"/>
            <a:ext cx="5315879" cy="1338572"/>
          </a:xfrm>
          <a:prstGeom prst="rect">
            <a:avLst/>
          </a:prstGeom>
          <a:noFill/>
        </p:spPr>
        <p:txBody>
          <a:bodyPr wrap="none" rtlCol="0">
            <a:spAutoFit/>
          </a:bodyPr>
          <a:lstStyle/>
          <a:p>
            <a:pPr algn="ctr"/>
            <a:r>
              <a:rPr lang="en-US" sz="4049" b="1">
                <a:solidFill>
                  <a:schemeClr val="bg2"/>
                </a:solidFill>
                <a:latin typeface="+mj-lt"/>
                <a:cs typeface="Varela Round" panose="00000500000000000000" pitchFamily="2" charset="-79"/>
              </a:rPr>
              <a:t>Thanks for watching</a:t>
            </a:r>
          </a:p>
          <a:p>
            <a:pPr algn="ctr"/>
            <a:r>
              <a:rPr lang="en-US" sz="4049" b="1">
                <a:solidFill>
                  <a:schemeClr val="bg2"/>
                </a:solidFill>
                <a:latin typeface="+mj-lt"/>
                <a:cs typeface="Varela Round" panose="00000500000000000000" pitchFamily="2" charset="-79"/>
              </a:rPr>
              <a:t>see you next time</a:t>
            </a: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5293740" y="1335293"/>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C03BA5DD-2A6D-425B-B91C-AD7008F01FBC}"/>
              </a:ext>
            </a:extLst>
          </p:cNvPr>
          <p:cNvSpPr/>
          <p:nvPr/>
        </p:nvSpPr>
        <p:spPr>
          <a:xfrm>
            <a:off x="8322899" y="2880199"/>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3864175" y="5132704"/>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8096050" y="5751543"/>
            <a:ext cx="432904" cy="134710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A24D6465-2B74-4232-9A32-7F87B41338C5}"/>
              </a:ext>
            </a:extLst>
          </p:cNvPr>
          <p:cNvSpPr>
            <a:spLocks noGrp="1"/>
          </p:cNvSpPr>
          <p:nvPr>
            <p:ph type="pic" sz="quarter" idx="11"/>
          </p:nvPr>
        </p:nvSpPr>
        <p:spPr/>
      </p:sp>
      <p:sp>
        <p:nvSpPr>
          <p:cNvPr id="85" name="Freeform 82">
            <a:extLst>
              <a:ext uri="{FF2B5EF4-FFF2-40B4-BE49-F238E27FC236}">
                <a16:creationId xmlns:a16="http://schemas.microsoft.com/office/drawing/2014/main" id="{D58E92EB-F4D8-4F28-BCED-892FFC585E0B}"/>
              </a:ext>
            </a:extLst>
          </p:cNvPr>
          <p:cNvSpPr/>
          <p:nvPr/>
        </p:nvSpPr>
        <p:spPr>
          <a:xfrm>
            <a:off x="121019" y="0"/>
            <a:ext cx="1710120" cy="1416284"/>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sz="1349"/>
          </a:p>
        </p:txBody>
      </p:sp>
      <p:sp>
        <p:nvSpPr>
          <p:cNvPr id="4" name="PsHolder3">
            <a:extLst>
              <a:ext uri="{FF2B5EF4-FFF2-40B4-BE49-F238E27FC236}">
                <a16:creationId xmlns:a16="http://schemas.microsoft.com/office/drawing/2014/main" id="{559372CA-AACD-4F4E-961D-5189442F6C7D}"/>
              </a:ext>
            </a:extLst>
          </p:cNvPr>
          <p:cNvSpPr>
            <a:spLocks noGrp="1"/>
          </p:cNvSpPr>
          <p:nvPr>
            <p:ph type="pic" sz="quarter" idx="10"/>
          </p:nvPr>
        </p:nvSpPr>
        <p:spPr/>
      </p:sp>
      <p:sp>
        <p:nvSpPr>
          <p:cNvPr id="40" name="Rectangle 39">
            <a:extLst>
              <a:ext uri="{FF2B5EF4-FFF2-40B4-BE49-F238E27FC236}">
                <a16:creationId xmlns:a16="http://schemas.microsoft.com/office/drawing/2014/main" id="{A7AC4AC5-8433-4890-8BB0-4977015F27D8}"/>
              </a:ext>
            </a:extLst>
          </p:cNvPr>
          <p:cNvSpPr/>
          <p:nvPr/>
        </p:nvSpPr>
        <p:spPr>
          <a:xfrm>
            <a:off x="685259" y="1570020"/>
            <a:ext cx="3199083" cy="343395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4" name="TextBox 43">
            <a:extLst>
              <a:ext uri="{FF2B5EF4-FFF2-40B4-BE49-F238E27FC236}">
                <a16:creationId xmlns:a16="http://schemas.microsoft.com/office/drawing/2014/main" id="{C4E78F7B-4EFF-4A92-B673-32E19B768BA5}"/>
              </a:ext>
            </a:extLst>
          </p:cNvPr>
          <p:cNvSpPr txBox="1"/>
          <p:nvPr/>
        </p:nvSpPr>
        <p:spPr>
          <a:xfrm>
            <a:off x="4572000" y="2794671"/>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4572000" y="307163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2" name="Freeform 87">
            <a:extLst>
              <a:ext uri="{FF2B5EF4-FFF2-40B4-BE49-F238E27FC236}">
                <a16:creationId xmlns:a16="http://schemas.microsoft.com/office/drawing/2014/main" id="{0C4F7B19-3899-479C-A921-A51681C4A333}"/>
              </a:ext>
            </a:extLst>
          </p:cNvPr>
          <p:cNvSpPr/>
          <p:nvPr/>
        </p:nvSpPr>
        <p:spPr>
          <a:xfrm>
            <a:off x="8472935" y="2608673"/>
            <a:ext cx="671065" cy="216320"/>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4954431" y="1121842"/>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435983" y="5274103"/>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7991030" y="177196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108" name="Freeform 105">
            <a:extLst>
              <a:ext uri="{FF2B5EF4-FFF2-40B4-BE49-F238E27FC236}">
                <a16:creationId xmlns:a16="http://schemas.microsoft.com/office/drawing/2014/main" id="{D66B762E-1CB0-4EA3-A532-579C045A179B}"/>
              </a:ext>
            </a:extLst>
          </p:cNvPr>
          <p:cNvSpPr/>
          <p:nvPr/>
        </p:nvSpPr>
        <p:spPr>
          <a:xfrm>
            <a:off x="3198768" y="6340207"/>
            <a:ext cx="1315171" cy="517793"/>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5173763" y="4533516"/>
            <a:ext cx="1896466" cy="479449"/>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683672" y="428995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 name="Rectangle 9">
            <a:extLst>
              <a:ext uri="{FF2B5EF4-FFF2-40B4-BE49-F238E27FC236}">
                <a16:creationId xmlns:a16="http://schemas.microsoft.com/office/drawing/2014/main" id="{EB3D909A-A829-4509-9328-B37E974B7823}"/>
              </a:ext>
            </a:extLst>
          </p:cNvPr>
          <p:cNvSpPr/>
          <p:nvPr/>
        </p:nvSpPr>
        <p:spPr>
          <a:xfrm>
            <a:off x="4967416" y="4059915"/>
            <a:ext cx="1767651" cy="1175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B82C16EB-976D-4131-9C26-6C8601E70E20}"/>
              </a:ext>
            </a:extLst>
          </p:cNvPr>
          <p:cNvSpPr/>
          <p:nvPr/>
        </p:nvSpPr>
        <p:spPr>
          <a:xfrm>
            <a:off x="6863868" y="4059915"/>
            <a:ext cx="1767651" cy="11750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 name="PsHolder4">
            <a:extLst>
              <a:ext uri="{FF2B5EF4-FFF2-40B4-BE49-F238E27FC236}">
                <a16:creationId xmlns:a16="http://schemas.microsoft.com/office/drawing/2014/main" id="{C48F4868-BECD-4BEB-AF92-00DD43AD2634}"/>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378036" y="1211926"/>
            <a:ext cx="7181015" cy="232424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Freeform 15">
            <a:extLst>
              <a:ext uri="{FF2B5EF4-FFF2-40B4-BE49-F238E27FC236}">
                <a16:creationId xmlns:a16="http://schemas.microsoft.com/office/drawing/2014/main" id="{C2DE480F-AB33-4E25-AACF-4F17AE89A128}"/>
              </a:ext>
            </a:extLst>
          </p:cNvPr>
          <p:cNvSpPr/>
          <p:nvPr/>
        </p:nvSpPr>
        <p:spPr>
          <a:xfrm>
            <a:off x="8099958" y="0"/>
            <a:ext cx="1044043" cy="1175055"/>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7880032" y="2677845"/>
            <a:ext cx="354214" cy="31658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3737573" y="3714543"/>
            <a:ext cx="185818" cy="236072"/>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291288" y="5804536"/>
            <a:ext cx="1325357" cy="335066"/>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8016171" y="5939173"/>
            <a:ext cx="1127829" cy="918827"/>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sz="1349"/>
          </a:p>
        </p:txBody>
      </p:sp>
      <p:sp>
        <p:nvSpPr>
          <p:cNvPr id="89" name="Rectangle 88">
            <a:extLst>
              <a:ext uri="{FF2B5EF4-FFF2-40B4-BE49-F238E27FC236}">
                <a16:creationId xmlns:a16="http://schemas.microsoft.com/office/drawing/2014/main" id="{76ACFC4A-0EE0-4459-AD4F-9FB403A71D64}"/>
              </a:ext>
            </a:extLst>
          </p:cNvPr>
          <p:cNvSpPr/>
          <p:nvPr/>
        </p:nvSpPr>
        <p:spPr>
          <a:xfrm>
            <a:off x="5007285" y="402319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0" name="Rectangle 89">
            <a:extLst>
              <a:ext uri="{FF2B5EF4-FFF2-40B4-BE49-F238E27FC236}">
                <a16:creationId xmlns:a16="http://schemas.microsoft.com/office/drawing/2014/main" id="{07B4137B-5D32-4F6C-A5C2-20B41F2C35F7}"/>
              </a:ext>
            </a:extLst>
          </p:cNvPr>
          <p:cNvSpPr/>
          <p:nvPr/>
        </p:nvSpPr>
        <p:spPr>
          <a:xfrm>
            <a:off x="6908146" y="401614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7604873" y="4195714"/>
            <a:ext cx="285638" cy="281936"/>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sz="1349"/>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5693718" y="4162061"/>
            <a:ext cx="315044" cy="315590"/>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sz="1349"/>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5389415"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5028323"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7285867"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6924775"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AE2105F-D079-4CBB-9CB0-064DAB457C33}"/>
              </a:ext>
            </a:extLst>
          </p:cNvPr>
          <p:cNvSpPr>
            <a:spLocks noGrp="1"/>
          </p:cNvSpPr>
          <p:nvPr>
            <p:ph type="pic" sz="quarter" idx="11"/>
          </p:nvPr>
        </p:nvSpPr>
        <p:spPr/>
      </p:sp>
      <p:sp>
        <p:nvSpPr>
          <p:cNvPr id="3" name="PsHolder2">
            <a:extLst>
              <a:ext uri="{FF2B5EF4-FFF2-40B4-BE49-F238E27FC236}">
                <a16:creationId xmlns:a16="http://schemas.microsoft.com/office/drawing/2014/main" id="{548DB593-EE98-4B00-B6BF-765E085E0262}"/>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4394338" y="2407659"/>
            <a:ext cx="674912" cy="674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4394338" y="3152063"/>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5241849" y="2434027"/>
            <a:ext cx="827471"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5241848" y="259459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4394338" y="3423653"/>
            <a:ext cx="674912" cy="674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4394338" y="4168057"/>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5241848" y="3450021"/>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5241848" y="3610592"/>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4394338" y="4439648"/>
            <a:ext cx="674912" cy="674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4394338" y="5184052"/>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5241848" y="4462347"/>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5241848" y="462291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2088382"/>
            <a:ext cx="629047" cy="246564"/>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25521240-FF22-4B17-A426-BCD36393A4A9}"/>
              </a:ext>
            </a:extLst>
          </p:cNvPr>
          <p:cNvSpPr/>
          <p:nvPr/>
        </p:nvSpPr>
        <p:spPr>
          <a:xfrm>
            <a:off x="2913846" y="6183088"/>
            <a:ext cx="1644838" cy="674912"/>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3660062" y="1154357"/>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8379405" y="3108499"/>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sz="1349"/>
          </a:p>
        </p:txBody>
      </p:sp>
      <p:sp>
        <p:nvSpPr>
          <p:cNvPr id="91" name="Freeform 53">
            <a:extLst>
              <a:ext uri="{FF2B5EF4-FFF2-40B4-BE49-F238E27FC236}">
                <a16:creationId xmlns:a16="http://schemas.microsoft.com/office/drawing/2014/main" id="{1622548E-1919-4D23-80B5-5C40EC862ED4}"/>
              </a:ext>
            </a:extLst>
          </p:cNvPr>
          <p:cNvSpPr/>
          <p:nvPr/>
        </p:nvSpPr>
        <p:spPr>
          <a:xfrm>
            <a:off x="7287669" y="6511018"/>
            <a:ext cx="552738" cy="346982"/>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2263499" y="5310807"/>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153610" y="141882"/>
            <a:ext cx="693488" cy="691682"/>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4572811" y="2588755"/>
            <a:ext cx="317965" cy="312721"/>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4563900" y="4609210"/>
            <a:ext cx="335787" cy="335787"/>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sz="1349"/>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4573356" y="3603229"/>
            <a:ext cx="316876" cy="315760"/>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sz="1349"/>
            </a:p>
          </p:txBody>
        </p:sp>
      </p:grpSp>
      <p:sp>
        <p:nvSpPr>
          <p:cNvPr id="143" name="Freeform 140">
            <a:extLst>
              <a:ext uri="{FF2B5EF4-FFF2-40B4-BE49-F238E27FC236}">
                <a16:creationId xmlns:a16="http://schemas.microsoft.com/office/drawing/2014/main" id="{5500C5F1-92D3-4993-A831-5366E91D3A35}"/>
              </a:ext>
            </a:extLst>
          </p:cNvPr>
          <p:cNvSpPr/>
          <p:nvPr/>
        </p:nvSpPr>
        <p:spPr>
          <a:xfrm>
            <a:off x="7886307" y="-4368"/>
            <a:ext cx="1257693" cy="1092995"/>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sz="1349"/>
          </a:p>
        </p:txBody>
      </p:sp>
      <p:sp>
        <p:nvSpPr>
          <p:cNvPr id="145" name="Rectangle 144">
            <a:extLst>
              <a:ext uri="{FF2B5EF4-FFF2-40B4-BE49-F238E27FC236}">
                <a16:creationId xmlns:a16="http://schemas.microsoft.com/office/drawing/2014/main" id="{05C9F1BF-BB69-46E7-95E0-A0BBB13E6958}"/>
              </a:ext>
            </a:extLst>
          </p:cNvPr>
          <p:cNvSpPr/>
          <p:nvPr/>
        </p:nvSpPr>
        <p:spPr>
          <a:xfrm>
            <a:off x="4426232" y="2375764"/>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6" name="Rectangle 145">
            <a:extLst>
              <a:ext uri="{FF2B5EF4-FFF2-40B4-BE49-F238E27FC236}">
                <a16:creationId xmlns:a16="http://schemas.microsoft.com/office/drawing/2014/main" id="{C04BD656-BBFD-420C-A94D-8A22F04BBC48}"/>
              </a:ext>
            </a:extLst>
          </p:cNvPr>
          <p:cNvSpPr/>
          <p:nvPr/>
        </p:nvSpPr>
        <p:spPr>
          <a:xfrm>
            <a:off x="4426232" y="3389287"/>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7" name="Rectangle 146">
            <a:extLst>
              <a:ext uri="{FF2B5EF4-FFF2-40B4-BE49-F238E27FC236}">
                <a16:creationId xmlns:a16="http://schemas.microsoft.com/office/drawing/2014/main" id="{0574182C-4044-49EE-AD2F-93C054FBA5E9}"/>
              </a:ext>
            </a:extLst>
          </p:cNvPr>
          <p:cNvSpPr/>
          <p:nvPr/>
        </p:nvSpPr>
        <p:spPr>
          <a:xfrm>
            <a:off x="4426232" y="4409065"/>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1" name="Rectangle 20">
            <a:extLst>
              <a:ext uri="{FF2B5EF4-FFF2-40B4-BE49-F238E27FC236}">
                <a16:creationId xmlns:a16="http://schemas.microsoft.com/office/drawing/2014/main" id="{9226B308-1FDA-44F9-BD73-428C3364A025}"/>
              </a:ext>
            </a:extLst>
          </p:cNvPr>
          <p:cNvSpPr/>
          <p:nvPr/>
        </p:nvSpPr>
        <p:spPr>
          <a:xfrm>
            <a:off x="1420744" y="1412625"/>
            <a:ext cx="2046208" cy="357262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C80E67E-7CC8-4CC5-92CA-FE1FC7161F42}"/>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7864606" y="799796"/>
            <a:ext cx="1747944" cy="441901"/>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3516049"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9F7B2785-D1AA-4EA2-9DD4-0094786ECEF2}"/>
              </a:ext>
            </a:extLst>
          </p:cNvPr>
          <p:cNvSpPr/>
          <p:nvPr/>
        </p:nvSpPr>
        <p:spPr>
          <a:xfrm>
            <a:off x="6240063"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9CB01FEA-55AC-4CD8-93F2-7390D4BC0E6C}"/>
              </a:ext>
            </a:extLst>
          </p:cNvPr>
          <p:cNvSpPr/>
          <p:nvPr/>
        </p:nvSpPr>
        <p:spPr>
          <a:xfrm>
            <a:off x="3493571"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E8B63592-FD4A-46AD-B544-781A6F1D7A1B}"/>
              </a:ext>
            </a:extLst>
          </p:cNvPr>
          <p:cNvSpPr/>
          <p:nvPr/>
        </p:nvSpPr>
        <p:spPr>
          <a:xfrm>
            <a:off x="6217586"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3723402"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6447416" y="3881730"/>
            <a:ext cx="2696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3410383" y="2883581"/>
            <a:ext cx="553357" cy="300082"/>
          </a:xfrm>
          <a:prstGeom prst="rect">
            <a:avLst/>
          </a:prstGeom>
          <a:noFill/>
        </p:spPr>
        <p:txBody>
          <a:bodyPr wrap="none" rtlCol="0">
            <a:spAutoFit/>
          </a:bodyPr>
          <a:lstStyle/>
          <a:p>
            <a:pPr algn="l"/>
            <a:r>
              <a:rPr lang="en-US" sz="1350" b="1">
                <a:solidFill>
                  <a:schemeClr val="accent1"/>
                </a:solidFill>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3410383"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6152243" y="4104325"/>
            <a:ext cx="550151" cy="300082"/>
          </a:xfrm>
          <a:prstGeom prst="rect">
            <a:avLst/>
          </a:prstGeom>
          <a:noFill/>
        </p:spPr>
        <p:txBody>
          <a:bodyPr wrap="none" rtlCol="0">
            <a:spAutoFit/>
          </a:bodyPr>
          <a:lstStyle/>
          <a:p>
            <a:pPr algn="l"/>
            <a:r>
              <a:rPr lang="en-US" sz="1350" b="1">
                <a:solidFill>
                  <a:schemeClr val="accent2"/>
                </a:solidFill>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6152243"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7214050" y="2269043"/>
            <a:ext cx="170352" cy="201459"/>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sz="1349"/>
          </a:p>
        </p:txBody>
      </p:sp>
      <p:sp>
        <p:nvSpPr>
          <p:cNvPr id="86" name="Freeform 81">
            <a:extLst>
              <a:ext uri="{FF2B5EF4-FFF2-40B4-BE49-F238E27FC236}">
                <a16:creationId xmlns:a16="http://schemas.microsoft.com/office/drawing/2014/main" id="{E20BFC64-CC57-4710-82AF-872845D881AB}"/>
              </a:ext>
            </a:extLst>
          </p:cNvPr>
          <p:cNvSpPr/>
          <p:nvPr/>
        </p:nvSpPr>
        <p:spPr>
          <a:xfrm>
            <a:off x="2553424" y="5646700"/>
            <a:ext cx="1622295" cy="1211300"/>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88" name="Freeform 83">
            <a:extLst>
              <a:ext uri="{FF2B5EF4-FFF2-40B4-BE49-F238E27FC236}">
                <a16:creationId xmlns:a16="http://schemas.microsoft.com/office/drawing/2014/main" id="{7CBA49A2-77DA-445E-B041-3456EE9DE883}"/>
              </a:ext>
            </a:extLst>
          </p:cNvPr>
          <p:cNvSpPr/>
          <p:nvPr/>
        </p:nvSpPr>
        <p:spPr>
          <a:xfrm>
            <a:off x="2153379" y="5414399"/>
            <a:ext cx="1623476" cy="1443601"/>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sz="1349"/>
          </a:p>
        </p:txBody>
      </p:sp>
      <p:sp>
        <p:nvSpPr>
          <p:cNvPr id="94" name="Freeform 89">
            <a:extLst>
              <a:ext uri="{FF2B5EF4-FFF2-40B4-BE49-F238E27FC236}">
                <a16:creationId xmlns:a16="http://schemas.microsoft.com/office/drawing/2014/main" id="{45799BEB-589E-4093-BAAD-B708B64E2740}"/>
              </a:ext>
            </a:extLst>
          </p:cNvPr>
          <p:cNvSpPr/>
          <p:nvPr/>
        </p:nvSpPr>
        <p:spPr>
          <a:xfrm>
            <a:off x="4305378" y="-6755"/>
            <a:ext cx="744133" cy="560124"/>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sz="1349"/>
          </a:p>
        </p:txBody>
      </p:sp>
      <p:sp>
        <p:nvSpPr>
          <p:cNvPr id="98" name="Freeform 95">
            <a:extLst>
              <a:ext uri="{FF2B5EF4-FFF2-40B4-BE49-F238E27FC236}">
                <a16:creationId xmlns:a16="http://schemas.microsoft.com/office/drawing/2014/main" id="{AA2A2E0A-1686-48B8-8640-C5FCB6EE1C84}"/>
              </a:ext>
            </a:extLst>
          </p:cNvPr>
          <p:cNvSpPr/>
          <p:nvPr/>
        </p:nvSpPr>
        <p:spPr>
          <a:xfrm>
            <a:off x="6906955" y="6508188"/>
            <a:ext cx="511022" cy="349812"/>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sz="1349"/>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8273004" y="5118340"/>
            <a:ext cx="667702" cy="330984"/>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4904082" y="4298505"/>
            <a:ext cx="238682" cy="18612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17075" y="0"/>
            <a:ext cx="1459965" cy="145996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sp>
        <p:nvSpPr>
          <p:cNvPr id="14" name="PsHolder2">
            <a:extLst>
              <a:ext uri="{FF2B5EF4-FFF2-40B4-BE49-F238E27FC236}">
                <a16:creationId xmlns:a16="http://schemas.microsoft.com/office/drawing/2014/main" id="{C27A7342-844B-4425-8450-0490E9520E16}"/>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1699518"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3" name="Freeform: Shape 2">
            <a:extLst>
              <a:ext uri="{FF2B5EF4-FFF2-40B4-BE49-F238E27FC236}">
                <a16:creationId xmlns:a16="http://schemas.microsoft.com/office/drawing/2014/main" id="{A4BB7D76-4816-470A-8884-A78744E28083}"/>
              </a:ext>
            </a:extLst>
          </p:cNvPr>
          <p:cNvSpPr/>
          <p:nvPr/>
        </p:nvSpPr>
        <p:spPr>
          <a:xfrm>
            <a:off x="4423532"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sz="1349"/>
          </a:p>
        </p:txBody>
      </p:sp>
      <p:sp>
        <p:nvSpPr>
          <p:cNvPr id="4" name="Freeform: Shape 3">
            <a:extLst>
              <a:ext uri="{FF2B5EF4-FFF2-40B4-BE49-F238E27FC236}">
                <a16:creationId xmlns:a16="http://schemas.microsoft.com/office/drawing/2014/main" id="{7B835264-42B9-40DC-AC45-54B0C4580F15}"/>
              </a:ext>
            </a:extLst>
          </p:cNvPr>
          <p:cNvSpPr/>
          <p:nvPr/>
        </p:nvSpPr>
        <p:spPr>
          <a:xfrm>
            <a:off x="1677040"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 name="Freeform: Shape 4">
            <a:extLst>
              <a:ext uri="{FF2B5EF4-FFF2-40B4-BE49-F238E27FC236}">
                <a16:creationId xmlns:a16="http://schemas.microsoft.com/office/drawing/2014/main" id="{919B1F0D-2FE9-445F-9D2D-2946D736CF93}"/>
              </a:ext>
            </a:extLst>
          </p:cNvPr>
          <p:cNvSpPr/>
          <p:nvPr/>
        </p:nvSpPr>
        <p:spPr>
          <a:xfrm>
            <a:off x="4401055"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1906870"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1593852" y="2883581"/>
            <a:ext cx="551754" cy="300082"/>
          </a:xfrm>
          <a:prstGeom prst="rect">
            <a:avLst/>
          </a:prstGeom>
          <a:noFill/>
        </p:spPr>
        <p:txBody>
          <a:bodyPr wrap="none" rtlCol="0">
            <a:spAutoFit/>
          </a:bodyPr>
          <a:lstStyle/>
          <a:p>
            <a:pPr algn="l"/>
            <a:r>
              <a:rPr lang="en-US" sz="1350" b="1">
                <a:solidFill>
                  <a:schemeClr val="accent3"/>
                </a:solidFill>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1593852"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4335712" y="4104325"/>
            <a:ext cx="553357" cy="300082"/>
          </a:xfrm>
          <a:prstGeom prst="rect">
            <a:avLst/>
          </a:prstGeom>
          <a:noFill/>
        </p:spPr>
        <p:txBody>
          <a:bodyPr wrap="none" rtlCol="0">
            <a:spAutoFit/>
          </a:bodyPr>
          <a:lstStyle/>
          <a:p>
            <a:pPr algn="l"/>
            <a:r>
              <a:rPr lang="en-US" sz="1350" b="1">
                <a:solidFill>
                  <a:schemeClr val="accent4"/>
                </a:solidFill>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4335712"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3881730"/>
            <a:ext cx="16995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526842" y="0"/>
            <a:ext cx="1569727" cy="1308262"/>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sz="1349"/>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7196940" y="6218428"/>
            <a:ext cx="1747944" cy="441901"/>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246605" y="4682689"/>
            <a:ext cx="793981" cy="393582"/>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326781" y="4342190"/>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3468664" y="2182888"/>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1F4741EC-243A-472B-A493-13E341495740}"/>
              </a:ext>
            </a:extLst>
          </p:cNvPr>
          <p:cNvSpPr/>
          <p:nvPr/>
        </p:nvSpPr>
        <p:spPr>
          <a:xfrm>
            <a:off x="4310822" y="5260287"/>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sp>
        <p:nvSpPr>
          <p:cNvPr id="72" name="Freeform 69">
            <a:extLst>
              <a:ext uri="{FF2B5EF4-FFF2-40B4-BE49-F238E27FC236}">
                <a16:creationId xmlns:a16="http://schemas.microsoft.com/office/drawing/2014/main" id="{18A29287-E3EE-49BC-B317-B2B3BB0E3912}"/>
              </a:ext>
            </a:extLst>
          </p:cNvPr>
          <p:cNvSpPr/>
          <p:nvPr/>
        </p:nvSpPr>
        <p:spPr>
          <a:xfrm>
            <a:off x="4421017"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sz="1349"/>
          </a:p>
        </p:txBody>
      </p:sp>
      <p:sp>
        <p:nvSpPr>
          <p:cNvPr id="76" name="Freeform 73">
            <a:extLst>
              <a:ext uri="{FF2B5EF4-FFF2-40B4-BE49-F238E27FC236}">
                <a16:creationId xmlns:a16="http://schemas.microsoft.com/office/drawing/2014/main" id="{C04C5F9C-1A32-4365-BB9E-6B7C721C34A4}"/>
              </a:ext>
            </a:extLst>
          </p:cNvPr>
          <p:cNvSpPr/>
          <p:nvPr/>
        </p:nvSpPr>
        <p:spPr>
          <a:xfrm>
            <a:off x="8424973" y="4441359"/>
            <a:ext cx="719028" cy="241627"/>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sz="1349"/>
          </a:p>
        </p:txBody>
      </p:sp>
      <p:sp>
        <p:nvSpPr>
          <p:cNvPr id="13" name="PsHolder21">
            <a:extLst>
              <a:ext uri="{FF2B5EF4-FFF2-40B4-BE49-F238E27FC236}">
                <a16:creationId xmlns:a16="http://schemas.microsoft.com/office/drawing/2014/main" id="{159BC563-D287-4815-B80D-6C0A1A30363D}"/>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5879346" y="1030390"/>
            <a:ext cx="1651378" cy="26643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ECB55936-E3CA-48FC-B771-F468FFF716C5}"/>
              </a:ext>
            </a:extLst>
          </p:cNvPr>
          <p:cNvSpPr>
            <a:spLocks noGrp="1"/>
          </p:cNvSpPr>
          <p:nvPr>
            <p:ph type="pic" sz="quarter" idx="12"/>
          </p:nvPr>
        </p:nvSpPr>
        <p:spPr/>
      </p:sp>
      <p:sp>
        <p:nvSpPr>
          <p:cNvPr id="4" name="PsHolder2">
            <a:extLst>
              <a:ext uri="{FF2B5EF4-FFF2-40B4-BE49-F238E27FC236}">
                <a16:creationId xmlns:a16="http://schemas.microsoft.com/office/drawing/2014/main" id="{1D997D7F-3700-4028-AA66-B806B8C2CFAE}"/>
              </a:ext>
            </a:extLst>
          </p:cNvPr>
          <p:cNvSpPr>
            <a:spLocks noGrp="1"/>
          </p:cNvSpPr>
          <p:nvPr>
            <p:ph type="pic" sz="quarter" idx="11"/>
          </p:nvPr>
        </p:nvSpPr>
        <p:spPr/>
      </p:sp>
      <p:sp>
        <p:nvSpPr>
          <p:cNvPr id="3" name="PsHolder3">
            <a:extLst>
              <a:ext uri="{FF2B5EF4-FFF2-40B4-BE49-F238E27FC236}">
                <a16:creationId xmlns:a16="http://schemas.microsoft.com/office/drawing/2014/main" id="{2B07CC54-9DBD-4D6F-A8CC-C469926F5CB9}"/>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5600478" y="1615473"/>
            <a:ext cx="2285519" cy="165111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DD95FD3E-40A8-4AAF-917E-43CA5488A5FB}"/>
              </a:ext>
            </a:extLst>
          </p:cNvPr>
          <p:cNvSpPr/>
          <p:nvPr/>
        </p:nvSpPr>
        <p:spPr>
          <a:xfrm>
            <a:off x="532004" y="3086142"/>
            <a:ext cx="4348850" cy="1335331"/>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2" name="TextBox 11">
            <a:extLst>
              <a:ext uri="{FF2B5EF4-FFF2-40B4-BE49-F238E27FC236}">
                <a16:creationId xmlns:a16="http://schemas.microsoft.com/office/drawing/2014/main" id="{022E8710-6B9C-4BEE-9256-5905248170ED}"/>
              </a:ext>
            </a:extLst>
          </p:cNvPr>
          <p:cNvSpPr txBox="1"/>
          <p:nvPr/>
        </p:nvSpPr>
        <p:spPr>
          <a:xfrm>
            <a:off x="837050" y="3303742"/>
            <a:ext cx="3791423" cy="923330"/>
          </a:xfrm>
          <a:prstGeom prst="rect">
            <a:avLst/>
          </a:prstGeom>
          <a:noFill/>
        </p:spPr>
        <p:txBody>
          <a:bodyPr wrap="none" rtlCol="0">
            <a:spAutoFit/>
          </a:bodyPr>
          <a:lstStyle/>
          <a:p>
            <a:pPr algn="l"/>
            <a:r>
              <a:rPr lang="en-US" sz="2700" b="1">
                <a:solidFill>
                  <a:schemeClr val="bg2"/>
                </a:solidFill>
                <a:latin typeface="+mj-lt"/>
              </a:rPr>
              <a:t>From the first</a:t>
            </a:r>
          </a:p>
          <a:p>
            <a:pPr algn="l"/>
            <a:r>
              <a:rPr lang="en-US" sz="2700" b="1">
                <a:solidFill>
                  <a:schemeClr val="bg2"/>
                </a:solidFill>
                <a:latin typeface="+mj-lt"/>
              </a:rPr>
              <a:t>glance to the last bite.</a:t>
            </a:r>
            <a:endParaRPr lang="en-US" sz="2700" b="1">
              <a:solidFill>
                <a:schemeClr val="bg2"/>
              </a:solidFill>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374169" y="4302497"/>
            <a:ext cx="1801943" cy="45555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6733455" y="5466753"/>
            <a:ext cx="2135947" cy="139124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C9AC9C95-2F3A-496B-B08B-8F97C828946D}"/>
              </a:ext>
            </a:extLst>
          </p:cNvPr>
          <p:cNvSpPr/>
          <p:nvPr/>
        </p:nvSpPr>
        <p:spPr>
          <a:xfrm>
            <a:off x="473896" y="0"/>
            <a:ext cx="1152202" cy="36014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E4214705-31B1-4590-9CB9-3B0D16CAD3B0}"/>
              </a:ext>
            </a:extLst>
          </p:cNvPr>
          <p:cNvSpPr/>
          <p:nvPr/>
        </p:nvSpPr>
        <p:spPr>
          <a:xfrm>
            <a:off x="2510651" y="4873047"/>
            <a:ext cx="961229" cy="96134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sz="1349"/>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2457659" y="4994816"/>
            <a:ext cx="888808" cy="888808"/>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1678112" y="2348528"/>
            <a:ext cx="227288" cy="28875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35" name="Freeform 132">
            <a:extLst>
              <a:ext uri="{FF2B5EF4-FFF2-40B4-BE49-F238E27FC236}">
                <a16:creationId xmlns:a16="http://schemas.microsoft.com/office/drawing/2014/main" id="{E604D61F-89ED-4D63-ACCA-2A57095F2B36}"/>
              </a:ext>
            </a:extLst>
          </p:cNvPr>
          <p:cNvSpPr/>
          <p:nvPr/>
        </p:nvSpPr>
        <p:spPr>
          <a:xfrm>
            <a:off x="8590937" y="3538464"/>
            <a:ext cx="553063" cy="352371"/>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A8FB5FFB-DBEA-4A27-9D8F-E3E00B1A8AAB}"/>
              </a:ext>
            </a:extLst>
          </p:cNvPr>
          <p:cNvSpPr/>
          <p:nvPr/>
        </p:nvSpPr>
        <p:spPr>
          <a:xfrm>
            <a:off x="8056832" y="1085844"/>
            <a:ext cx="295112" cy="26376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3">
      <a:dk1>
        <a:sysClr val="windowText" lastClr="000000"/>
      </a:dk1>
      <a:lt1>
        <a:sysClr val="window" lastClr="FFFFFF"/>
      </a:lt1>
      <a:dk2>
        <a:srgbClr val="464646"/>
      </a:dk2>
      <a:lt2>
        <a:srgbClr val="FFFFFF"/>
      </a:lt2>
      <a:accent1>
        <a:srgbClr val="F26A66"/>
      </a:accent1>
      <a:accent2>
        <a:srgbClr val="3386F4"/>
      </a:accent2>
      <a:accent3>
        <a:srgbClr val="FAAA21"/>
      </a:accent3>
      <a:accent4>
        <a:srgbClr val="303452"/>
      </a:accent4>
      <a:accent5>
        <a:srgbClr val="6BA42C"/>
      </a:accent5>
      <a:accent6>
        <a:srgbClr val="0094C8"/>
      </a:accent6>
      <a:hlink>
        <a:srgbClr val="A05024"/>
      </a:hlink>
      <a:folHlink>
        <a:srgbClr val="FEC037"/>
      </a:folHlink>
    </a:clrScheme>
    <a:fontScheme name="Main Font">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14335</TotalTime>
  <Words>1769</Words>
  <Application>Microsoft Office PowerPoint</Application>
  <PresentationFormat>On-screen Show (4:3)</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679</cp:revision>
  <dcterms:created xsi:type="dcterms:W3CDTF">2018-11-06T00:42:49Z</dcterms:created>
  <dcterms:modified xsi:type="dcterms:W3CDTF">2020-11-09T03:37:17Z</dcterms:modified>
</cp:coreProperties>
</file>