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Main Color">
      <a:dk1>
        <a:srgbClr val="262626"/>
      </a:dk1>
      <a:lt1>
        <a:sysClr val="window" lastClr="FFFFFF"/>
      </a:lt1>
      <a:dk2>
        <a:srgbClr val="262626"/>
      </a:dk2>
      <a:lt2>
        <a:srgbClr val="FFFFFF"/>
      </a:lt2>
      <a:accent1>
        <a:srgbClr val="DD3EA2"/>
      </a:accent1>
      <a:accent2>
        <a:srgbClr val="813BD9"/>
      </a:accent2>
      <a:accent3>
        <a:srgbClr val="2394E0"/>
      </a:accent3>
      <a:accent4>
        <a:srgbClr val="05C13E"/>
      </a:accent4>
      <a:accent5>
        <a:srgbClr val="F99426"/>
      </a:accent5>
      <a:accent6>
        <a:srgbClr val="ED3737"/>
      </a:accent6>
      <a:hlink>
        <a:srgbClr val="0563C1"/>
      </a:hlink>
      <a:folHlink>
        <a:srgbClr val="954F72"/>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14333</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675</cp:revision>
  <dcterms:created xsi:type="dcterms:W3CDTF">2018-11-06T00:42:49Z</dcterms:created>
  <dcterms:modified xsi:type="dcterms:W3CDTF">2020-11-09T03:36:12Z</dcterms:modified>
</cp:coreProperties>
</file>